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media/image12.jpg" ContentType="image/jpeg"/>
  <Override PartName="/ppt/media/image13.jpg" ContentType="image/jpe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514" r:id="rId4"/>
    <p:sldId id="515" r:id="rId5"/>
    <p:sldId id="264" r:id="rId6"/>
    <p:sldId id="418" r:id="rId7"/>
    <p:sldId id="273" r:id="rId8"/>
    <p:sldId id="263" r:id="rId9"/>
    <p:sldId id="267" r:id="rId10"/>
    <p:sldId id="268" r:id="rId11"/>
    <p:sldId id="513" r:id="rId12"/>
    <p:sldId id="266" r:id="rId13"/>
    <p:sldId id="274" r:id="rId14"/>
    <p:sldId id="259" r:id="rId15"/>
    <p:sldId id="269" r:id="rId16"/>
    <p:sldId id="260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5BAA"/>
    <a:srgbClr val="E7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88" autoAdjust="0"/>
    <p:restoredTop sz="96112" autoAdjust="0"/>
  </p:normalViewPr>
  <p:slideViewPr>
    <p:cSldViewPr snapToGrid="0">
      <p:cViewPr>
        <p:scale>
          <a:sx n="80" d="100"/>
          <a:sy n="80" d="100"/>
        </p:scale>
        <p:origin x="1468" y="11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1E64F-122B-4918-B16B-ADCB60BAFF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182D744-FB4D-4490-9650-E9F1874211BA}">
      <dgm:prSet custT="1"/>
      <dgm:spPr/>
      <dgm:t>
        <a:bodyPr/>
        <a:lstStyle/>
        <a:p>
          <a:pPr rtl="0"/>
          <a:r>
            <a:rPr lang="en-GB" sz="2000" dirty="0"/>
            <a:t>Data output from electronic: ≈ 1 EB/year</a:t>
          </a:r>
        </a:p>
      </dgm:t>
    </dgm:pt>
    <dgm:pt modelId="{FEEDD32F-78E4-4B2D-A7FD-5AC7A5BA437C}" type="parTrans" cxnId="{FF1A57F9-2330-456A-B10F-31504EBABC5B}">
      <dgm:prSet/>
      <dgm:spPr/>
      <dgm:t>
        <a:bodyPr/>
        <a:lstStyle/>
        <a:p>
          <a:endParaRPr lang="it-IT"/>
        </a:p>
      </dgm:t>
    </dgm:pt>
    <dgm:pt modelId="{DA10E162-9762-4891-A834-F03DA4BC12BF}" type="sibTrans" cxnId="{FF1A57F9-2330-456A-B10F-31504EBABC5B}">
      <dgm:prSet/>
      <dgm:spPr/>
      <dgm:t>
        <a:bodyPr/>
        <a:lstStyle/>
        <a:p>
          <a:endParaRPr lang="it-IT"/>
        </a:p>
      </dgm:t>
    </dgm:pt>
    <dgm:pt modelId="{DA36CA46-D938-4333-8216-93EFDFC414DA}">
      <dgm:prSet custT="1"/>
      <dgm:spPr/>
      <dgm:t>
        <a:bodyPr/>
        <a:lstStyle/>
        <a:p>
          <a:pPr rtl="0"/>
          <a:r>
            <a:rPr lang="en-GB" sz="2000" dirty="0"/>
            <a:t>Given the expected number of events per day we estimate to cut data output at 2 PB/year.</a:t>
          </a:r>
        </a:p>
      </dgm:t>
    </dgm:pt>
    <dgm:pt modelId="{9CD353A0-26B5-4735-B516-6BFE73B2E992}" type="parTrans" cxnId="{EB8BA46A-4401-4869-9B93-28D237986B9D}">
      <dgm:prSet/>
      <dgm:spPr/>
      <dgm:t>
        <a:bodyPr/>
        <a:lstStyle/>
        <a:p>
          <a:endParaRPr lang="it-IT"/>
        </a:p>
      </dgm:t>
    </dgm:pt>
    <dgm:pt modelId="{3F2FDA0E-CA2F-4D9A-A64D-BD2A96892764}" type="sibTrans" cxnId="{EB8BA46A-4401-4869-9B93-28D237986B9D}">
      <dgm:prSet/>
      <dgm:spPr/>
      <dgm:t>
        <a:bodyPr/>
        <a:lstStyle/>
        <a:p>
          <a:endParaRPr lang="it-IT"/>
        </a:p>
      </dgm:t>
    </dgm:pt>
    <dgm:pt modelId="{AD6C9562-AB91-463A-A592-810AC0781872}" type="pres">
      <dgm:prSet presAssocID="{4FA1E64F-122B-4918-B16B-ADCB60BAF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793F46E-1D7B-4FA2-818E-D01379733717}" type="pres">
      <dgm:prSet presAssocID="{C182D744-FB4D-4490-9650-E9F1874211BA}" presName="parentText" presStyleLbl="node1" presStyleIdx="0" presStyleCnt="2" custLinFactNeighborX="142" custLinFactNeighborY="-32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C39E86-074D-479A-A6F2-6FE416C4DE5B}" type="pres">
      <dgm:prSet presAssocID="{DA10E162-9762-4891-A834-F03DA4BC12BF}" presName="spacer" presStyleCnt="0"/>
      <dgm:spPr/>
    </dgm:pt>
    <dgm:pt modelId="{F8D4842C-B675-46C5-9022-198C6B0A6BA5}" type="pres">
      <dgm:prSet presAssocID="{DA36CA46-D938-4333-8216-93EFDFC414DA}" presName="parentText" presStyleLbl="node1" presStyleIdx="1" presStyleCnt="2" custLinFactNeighborX="14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8BA46A-4401-4869-9B93-28D237986B9D}" srcId="{4FA1E64F-122B-4918-B16B-ADCB60BAFFD4}" destId="{DA36CA46-D938-4333-8216-93EFDFC414DA}" srcOrd="1" destOrd="0" parTransId="{9CD353A0-26B5-4735-B516-6BFE73B2E992}" sibTransId="{3F2FDA0E-CA2F-4D9A-A64D-BD2A96892764}"/>
    <dgm:cxn modelId="{FF1A57F9-2330-456A-B10F-31504EBABC5B}" srcId="{4FA1E64F-122B-4918-B16B-ADCB60BAFFD4}" destId="{C182D744-FB4D-4490-9650-E9F1874211BA}" srcOrd="0" destOrd="0" parTransId="{FEEDD32F-78E4-4B2D-A7FD-5AC7A5BA437C}" sibTransId="{DA10E162-9762-4891-A834-F03DA4BC12BF}"/>
    <dgm:cxn modelId="{78CACF26-E1BD-4E0A-81A6-1B0391DD411C}" type="presOf" srcId="{DA36CA46-D938-4333-8216-93EFDFC414DA}" destId="{F8D4842C-B675-46C5-9022-198C6B0A6BA5}" srcOrd="0" destOrd="0" presId="urn:microsoft.com/office/officeart/2005/8/layout/vList2"/>
    <dgm:cxn modelId="{7219FB53-7004-468B-9947-ACDAD054C0A0}" type="presOf" srcId="{4FA1E64F-122B-4918-B16B-ADCB60BAFFD4}" destId="{AD6C9562-AB91-463A-A592-810AC0781872}" srcOrd="0" destOrd="0" presId="urn:microsoft.com/office/officeart/2005/8/layout/vList2"/>
    <dgm:cxn modelId="{FC86367C-7BBE-4D09-8897-8616376FC147}" type="presOf" srcId="{C182D744-FB4D-4490-9650-E9F1874211BA}" destId="{A793F46E-1D7B-4FA2-818E-D01379733717}" srcOrd="0" destOrd="0" presId="urn:microsoft.com/office/officeart/2005/8/layout/vList2"/>
    <dgm:cxn modelId="{23B12BF6-2464-4A7E-B696-CBFA84572FE4}" type="presParOf" srcId="{AD6C9562-AB91-463A-A592-810AC0781872}" destId="{A793F46E-1D7B-4FA2-818E-D01379733717}" srcOrd="0" destOrd="0" presId="urn:microsoft.com/office/officeart/2005/8/layout/vList2"/>
    <dgm:cxn modelId="{85F00A2E-670D-417C-B6E2-0A068017D273}" type="presParOf" srcId="{AD6C9562-AB91-463A-A592-810AC0781872}" destId="{43C39E86-074D-479A-A6F2-6FE416C4DE5B}" srcOrd="1" destOrd="0" presId="urn:microsoft.com/office/officeart/2005/8/layout/vList2"/>
    <dgm:cxn modelId="{B9CFC16C-7CCD-4AAA-9E03-E3385AB729A4}" type="presParOf" srcId="{AD6C9562-AB91-463A-A592-810AC0781872}" destId="{F8D4842C-B675-46C5-9022-198C6B0A6B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70929-6685-4CC2-97E7-2EA07208EC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A9F3174-791C-41A7-B686-17D022B6F82C}">
      <dgm:prSet custT="1"/>
      <dgm:spPr/>
      <dgm:t>
        <a:bodyPr/>
        <a:lstStyle/>
        <a:p>
          <a:pPr rtl="0"/>
          <a:r>
            <a:rPr lang="en-US" sz="2400" b="1" u="sng" dirty="0">
              <a:solidFill>
                <a:srgbClr val="00B0F0"/>
              </a:solidFill>
            </a:rPr>
            <a:t>IHEP</a:t>
          </a:r>
          <a:endParaRPr lang="it-IT" sz="2400" b="1" u="sng" dirty="0">
            <a:solidFill>
              <a:srgbClr val="00B0F0"/>
            </a:solidFill>
          </a:endParaRPr>
        </a:p>
      </dgm:t>
    </dgm:pt>
    <dgm:pt modelId="{70CEBA7C-41A7-4B37-A590-9B6E1E2DF866}" type="parTrans" cxnId="{4D6CB197-6612-4A25-9671-B549F520F8A4}">
      <dgm:prSet/>
      <dgm:spPr/>
      <dgm:t>
        <a:bodyPr/>
        <a:lstStyle/>
        <a:p>
          <a:endParaRPr lang="it-IT"/>
        </a:p>
      </dgm:t>
    </dgm:pt>
    <dgm:pt modelId="{11B77BE4-4D42-431A-93D5-06CFB4146BD6}" type="sibTrans" cxnId="{4D6CB197-6612-4A25-9671-B549F520F8A4}">
      <dgm:prSet/>
      <dgm:spPr/>
      <dgm:t>
        <a:bodyPr/>
        <a:lstStyle/>
        <a:p>
          <a:endParaRPr lang="it-IT"/>
        </a:p>
      </dgm:t>
    </dgm:pt>
    <dgm:pt modelId="{95A3428E-CF38-4E79-B1E9-6891C987948C}">
      <dgm:prSet/>
      <dgm:spPr/>
      <dgm:t>
        <a:bodyPr/>
        <a:lstStyle/>
        <a:p>
          <a:pPr rtl="0"/>
          <a:r>
            <a:rPr lang="en-US" dirty="0"/>
            <a:t>CC-IN2P3 (France)</a:t>
          </a:r>
          <a:endParaRPr lang="it-IT" dirty="0"/>
        </a:p>
      </dgm:t>
    </dgm:pt>
    <dgm:pt modelId="{60144A13-C0DB-42E6-A977-2F79E76C6156}" type="parTrans" cxnId="{54518CAF-6CA5-4FBA-855F-2850C93A9C47}">
      <dgm:prSet/>
      <dgm:spPr/>
      <dgm:t>
        <a:bodyPr/>
        <a:lstStyle/>
        <a:p>
          <a:endParaRPr lang="it-IT"/>
        </a:p>
      </dgm:t>
    </dgm:pt>
    <dgm:pt modelId="{C4B3CC17-4BB3-4E2B-AA53-EB9F82E57C2E}" type="sibTrans" cxnId="{54518CAF-6CA5-4FBA-855F-2850C93A9C47}">
      <dgm:prSet/>
      <dgm:spPr/>
      <dgm:t>
        <a:bodyPr/>
        <a:lstStyle/>
        <a:p>
          <a:endParaRPr lang="it-IT"/>
        </a:p>
      </dgm:t>
    </dgm:pt>
    <dgm:pt modelId="{48937C29-243B-49A1-BB24-CF595877905A}">
      <dgm:prSet/>
      <dgm:spPr/>
      <dgm:t>
        <a:bodyPr/>
        <a:lstStyle/>
        <a:p>
          <a:pPr rtl="0"/>
          <a:r>
            <a:rPr lang="en-US" dirty="0"/>
            <a:t>CNAF (Italy)</a:t>
          </a:r>
          <a:endParaRPr lang="it-IT" dirty="0"/>
        </a:p>
      </dgm:t>
    </dgm:pt>
    <dgm:pt modelId="{02937D07-785A-443D-A4E3-71987662D736}" type="parTrans" cxnId="{5ADF00E4-137C-43AB-984F-FD49306BA02E}">
      <dgm:prSet/>
      <dgm:spPr/>
      <dgm:t>
        <a:bodyPr/>
        <a:lstStyle/>
        <a:p>
          <a:endParaRPr lang="it-IT"/>
        </a:p>
      </dgm:t>
    </dgm:pt>
    <dgm:pt modelId="{01A68298-5478-472D-8109-4D3F9E8A2ACB}" type="sibTrans" cxnId="{5ADF00E4-137C-43AB-984F-FD49306BA02E}">
      <dgm:prSet/>
      <dgm:spPr/>
      <dgm:t>
        <a:bodyPr/>
        <a:lstStyle/>
        <a:p>
          <a:endParaRPr lang="it-IT"/>
        </a:p>
      </dgm:t>
    </dgm:pt>
    <dgm:pt modelId="{FA2AA703-6233-4B17-9F25-B9902BE76592}">
      <dgm:prSet/>
      <dgm:spPr/>
      <dgm:t>
        <a:bodyPr/>
        <a:lstStyle/>
        <a:p>
          <a:pPr rtl="0"/>
          <a:r>
            <a:rPr lang="en-US" dirty="0"/>
            <a:t>MSU (Russia)</a:t>
          </a:r>
          <a:endParaRPr lang="it-IT" dirty="0"/>
        </a:p>
      </dgm:t>
    </dgm:pt>
    <dgm:pt modelId="{D0CE17D1-C56B-435B-A33B-020F20D5D88B}" type="parTrans" cxnId="{B535B08A-1340-4448-9504-574619423F80}">
      <dgm:prSet/>
      <dgm:spPr/>
      <dgm:t>
        <a:bodyPr/>
        <a:lstStyle/>
        <a:p>
          <a:endParaRPr lang="it-IT"/>
        </a:p>
      </dgm:t>
    </dgm:pt>
    <dgm:pt modelId="{7E8176EE-83E7-4608-86B1-F0CC3D6E6533}" type="sibTrans" cxnId="{B535B08A-1340-4448-9504-574619423F80}">
      <dgm:prSet/>
      <dgm:spPr/>
      <dgm:t>
        <a:bodyPr/>
        <a:lstStyle/>
        <a:p>
          <a:endParaRPr lang="it-IT"/>
        </a:p>
      </dgm:t>
    </dgm:pt>
    <dgm:pt modelId="{9AD28C0A-E555-4EF9-8311-4F733B304D3C}">
      <dgm:prSet/>
      <dgm:spPr/>
      <dgm:t>
        <a:bodyPr/>
        <a:lstStyle/>
        <a:p>
          <a:pPr rtl="0"/>
          <a:r>
            <a:rPr lang="en-US" dirty="0"/>
            <a:t>JINR (Russia)</a:t>
          </a:r>
          <a:endParaRPr lang="it-IT" dirty="0"/>
        </a:p>
      </dgm:t>
    </dgm:pt>
    <dgm:pt modelId="{FA26543D-99CB-41F9-BE56-FE92A80B6A67}" type="parTrans" cxnId="{3572907D-EE51-4CC1-9B2C-8D0D9E6D62DE}">
      <dgm:prSet/>
      <dgm:spPr/>
      <dgm:t>
        <a:bodyPr/>
        <a:lstStyle/>
        <a:p>
          <a:endParaRPr lang="it-IT"/>
        </a:p>
      </dgm:t>
    </dgm:pt>
    <dgm:pt modelId="{5D8ECC45-B135-4EFF-9E01-92CD645068D3}" type="sibTrans" cxnId="{3572907D-EE51-4CC1-9B2C-8D0D9E6D62DE}">
      <dgm:prSet/>
      <dgm:spPr/>
      <dgm:t>
        <a:bodyPr/>
        <a:lstStyle/>
        <a:p>
          <a:endParaRPr lang="it-IT"/>
        </a:p>
      </dgm:t>
    </dgm:pt>
    <dgm:pt modelId="{2585B54D-6FB1-43C4-8CE4-947C8909028E}" type="pres">
      <dgm:prSet presAssocID="{07770929-6685-4CC2-97E7-2EA07208EC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1AE7C5-BBF9-43A9-912E-4699BD9C1A0B}" type="pres">
      <dgm:prSet presAssocID="{EA9F3174-791C-41A7-B686-17D022B6F82C}" presName="circ1" presStyleLbl="vennNode1" presStyleIdx="0" presStyleCnt="5"/>
      <dgm:spPr/>
    </dgm:pt>
    <dgm:pt modelId="{FC7E4FEB-DEB4-45D4-8875-178E1FA82BB3}" type="pres">
      <dgm:prSet presAssocID="{EA9F3174-791C-41A7-B686-17D022B6F82C}" presName="circ1Tx" presStyleLbl="revTx" presStyleIdx="0" presStyleCnt="0" custLinFactNeighborY="14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81077B-61BA-43B8-9F2A-EED8CFCD3FBB}" type="pres">
      <dgm:prSet presAssocID="{95A3428E-CF38-4E79-B1E9-6891C987948C}" presName="circ2" presStyleLbl="vennNode1" presStyleIdx="1" presStyleCnt="5"/>
      <dgm:spPr/>
    </dgm:pt>
    <dgm:pt modelId="{A82FAAA4-DFAC-40DE-A0E0-79FB254F4264}" type="pres">
      <dgm:prSet presAssocID="{95A3428E-CF38-4E79-B1E9-6891C987948C}" presName="circ2Tx" presStyleLbl="revTx" presStyleIdx="0" presStyleCnt="0" custScaleX="122096" custScaleY="110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B6658C-B03A-445F-BDAD-CF6C21B00B45}" type="pres">
      <dgm:prSet presAssocID="{48937C29-243B-49A1-BB24-CF595877905A}" presName="circ3" presStyleLbl="vennNode1" presStyleIdx="2" presStyleCnt="5"/>
      <dgm:spPr/>
    </dgm:pt>
    <dgm:pt modelId="{2B850E16-1B7B-4253-835B-34655D415313}" type="pres">
      <dgm:prSet presAssocID="{48937C29-243B-49A1-BB24-CF59587790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0AD2F9-B58E-4C5D-81DB-E6ED598EE6F1}" type="pres">
      <dgm:prSet presAssocID="{FA2AA703-6233-4B17-9F25-B9902BE76592}" presName="circ4" presStyleLbl="vennNode1" presStyleIdx="3" presStyleCnt="5"/>
      <dgm:spPr/>
    </dgm:pt>
    <dgm:pt modelId="{86BD11CE-3B4E-4B2D-9C6D-7447FF42B0AA}" type="pres">
      <dgm:prSet presAssocID="{FA2AA703-6233-4B17-9F25-B9902BE7659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DDC953-A845-4118-9134-76C14B28684C}" type="pres">
      <dgm:prSet presAssocID="{9AD28C0A-E555-4EF9-8311-4F733B304D3C}" presName="circ5" presStyleLbl="vennNode1" presStyleIdx="4" presStyleCnt="5"/>
      <dgm:spPr/>
    </dgm:pt>
    <dgm:pt modelId="{99C48A63-7BBD-49D0-928E-9E58FDA42C77}" type="pres">
      <dgm:prSet presAssocID="{9AD28C0A-E555-4EF9-8311-4F733B304D3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D6CB197-6612-4A25-9671-B549F520F8A4}" srcId="{07770929-6685-4CC2-97E7-2EA07208EC57}" destId="{EA9F3174-791C-41A7-B686-17D022B6F82C}" srcOrd="0" destOrd="0" parTransId="{70CEBA7C-41A7-4B37-A590-9B6E1E2DF866}" sibTransId="{11B77BE4-4D42-431A-93D5-06CFB4146BD6}"/>
    <dgm:cxn modelId="{1ABC9611-1006-445A-9A80-30C0AEAE6FA4}" type="presOf" srcId="{48937C29-243B-49A1-BB24-CF595877905A}" destId="{2B850E16-1B7B-4253-835B-34655D415313}" srcOrd="0" destOrd="0" presId="urn:microsoft.com/office/officeart/2005/8/layout/venn1"/>
    <dgm:cxn modelId="{B535B08A-1340-4448-9504-574619423F80}" srcId="{07770929-6685-4CC2-97E7-2EA07208EC57}" destId="{FA2AA703-6233-4B17-9F25-B9902BE76592}" srcOrd="3" destOrd="0" parTransId="{D0CE17D1-C56B-435B-A33B-020F20D5D88B}" sibTransId="{7E8176EE-83E7-4608-86B1-F0CC3D6E6533}"/>
    <dgm:cxn modelId="{5ADF00E4-137C-43AB-984F-FD49306BA02E}" srcId="{07770929-6685-4CC2-97E7-2EA07208EC57}" destId="{48937C29-243B-49A1-BB24-CF595877905A}" srcOrd="2" destOrd="0" parTransId="{02937D07-785A-443D-A4E3-71987662D736}" sibTransId="{01A68298-5478-472D-8109-4D3F9E8A2ACB}"/>
    <dgm:cxn modelId="{54518CAF-6CA5-4FBA-855F-2850C93A9C47}" srcId="{07770929-6685-4CC2-97E7-2EA07208EC57}" destId="{95A3428E-CF38-4E79-B1E9-6891C987948C}" srcOrd="1" destOrd="0" parTransId="{60144A13-C0DB-42E6-A977-2F79E76C6156}" sibTransId="{C4B3CC17-4BB3-4E2B-AA53-EB9F82E57C2E}"/>
    <dgm:cxn modelId="{5A2EDD65-CA96-4E15-B446-5FBDC0D2E394}" type="presOf" srcId="{FA2AA703-6233-4B17-9F25-B9902BE76592}" destId="{86BD11CE-3B4E-4B2D-9C6D-7447FF42B0AA}" srcOrd="0" destOrd="0" presId="urn:microsoft.com/office/officeart/2005/8/layout/venn1"/>
    <dgm:cxn modelId="{9AD26D78-E5B8-4487-8BE8-3B45F9A5A6FA}" type="presOf" srcId="{9AD28C0A-E555-4EF9-8311-4F733B304D3C}" destId="{99C48A63-7BBD-49D0-928E-9E58FDA42C77}" srcOrd="0" destOrd="0" presId="urn:microsoft.com/office/officeart/2005/8/layout/venn1"/>
    <dgm:cxn modelId="{266A5BB1-95A5-4E7F-BAC5-55C7AAFCF33D}" type="presOf" srcId="{95A3428E-CF38-4E79-B1E9-6891C987948C}" destId="{A82FAAA4-DFAC-40DE-A0E0-79FB254F4264}" srcOrd="0" destOrd="0" presId="urn:microsoft.com/office/officeart/2005/8/layout/venn1"/>
    <dgm:cxn modelId="{0E063C6E-8EA7-4829-8021-BC9F03639AA7}" type="presOf" srcId="{EA9F3174-791C-41A7-B686-17D022B6F82C}" destId="{FC7E4FEB-DEB4-45D4-8875-178E1FA82BB3}" srcOrd="0" destOrd="0" presId="urn:microsoft.com/office/officeart/2005/8/layout/venn1"/>
    <dgm:cxn modelId="{3572907D-EE51-4CC1-9B2C-8D0D9E6D62DE}" srcId="{07770929-6685-4CC2-97E7-2EA07208EC57}" destId="{9AD28C0A-E555-4EF9-8311-4F733B304D3C}" srcOrd="4" destOrd="0" parTransId="{FA26543D-99CB-41F9-BE56-FE92A80B6A67}" sibTransId="{5D8ECC45-B135-4EFF-9E01-92CD645068D3}"/>
    <dgm:cxn modelId="{43F27B1C-0744-48AB-968A-1D7307F4B2BF}" type="presOf" srcId="{07770929-6685-4CC2-97E7-2EA07208EC57}" destId="{2585B54D-6FB1-43C4-8CE4-947C8909028E}" srcOrd="0" destOrd="0" presId="urn:microsoft.com/office/officeart/2005/8/layout/venn1"/>
    <dgm:cxn modelId="{FD53618A-76CB-4D0E-9E48-9384BB18938E}" type="presParOf" srcId="{2585B54D-6FB1-43C4-8CE4-947C8909028E}" destId="{8C1AE7C5-BBF9-43A9-912E-4699BD9C1A0B}" srcOrd="0" destOrd="0" presId="urn:microsoft.com/office/officeart/2005/8/layout/venn1"/>
    <dgm:cxn modelId="{E19352DC-B747-48E5-9659-9791D7D4F6CF}" type="presParOf" srcId="{2585B54D-6FB1-43C4-8CE4-947C8909028E}" destId="{FC7E4FEB-DEB4-45D4-8875-178E1FA82BB3}" srcOrd="1" destOrd="0" presId="urn:microsoft.com/office/officeart/2005/8/layout/venn1"/>
    <dgm:cxn modelId="{CD2BE749-DCFA-4C94-B517-A58F2B6C6608}" type="presParOf" srcId="{2585B54D-6FB1-43C4-8CE4-947C8909028E}" destId="{E881077B-61BA-43B8-9F2A-EED8CFCD3FBB}" srcOrd="2" destOrd="0" presId="urn:microsoft.com/office/officeart/2005/8/layout/venn1"/>
    <dgm:cxn modelId="{3B75040C-DEE1-4328-9D91-C9AD8ABF2063}" type="presParOf" srcId="{2585B54D-6FB1-43C4-8CE4-947C8909028E}" destId="{A82FAAA4-DFAC-40DE-A0E0-79FB254F4264}" srcOrd="3" destOrd="0" presId="urn:microsoft.com/office/officeart/2005/8/layout/venn1"/>
    <dgm:cxn modelId="{4504CA12-E6DF-45C5-A996-98C0DEC04AD4}" type="presParOf" srcId="{2585B54D-6FB1-43C4-8CE4-947C8909028E}" destId="{F1B6658C-B03A-445F-BDAD-CF6C21B00B45}" srcOrd="4" destOrd="0" presId="urn:microsoft.com/office/officeart/2005/8/layout/venn1"/>
    <dgm:cxn modelId="{FD60E183-4892-4F37-9FBA-04ECFD7F15C9}" type="presParOf" srcId="{2585B54D-6FB1-43C4-8CE4-947C8909028E}" destId="{2B850E16-1B7B-4253-835B-34655D415313}" srcOrd="5" destOrd="0" presId="urn:microsoft.com/office/officeart/2005/8/layout/venn1"/>
    <dgm:cxn modelId="{23552708-8307-4AF6-8426-F21FC42BA36B}" type="presParOf" srcId="{2585B54D-6FB1-43C4-8CE4-947C8909028E}" destId="{860AD2F9-B58E-4C5D-81DB-E6ED598EE6F1}" srcOrd="6" destOrd="0" presId="urn:microsoft.com/office/officeart/2005/8/layout/venn1"/>
    <dgm:cxn modelId="{CCA3DF96-7118-4C89-8F98-728F899EE4F9}" type="presParOf" srcId="{2585B54D-6FB1-43C4-8CE4-947C8909028E}" destId="{86BD11CE-3B4E-4B2D-9C6D-7447FF42B0AA}" srcOrd="7" destOrd="0" presId="urn:microsoft.com/office/officeart/2005/8/layout/venn1"/>
    <dgm:cxn modelId="{91EE05D4-2033-4BCE-B3B0-D111923684F1}" type="presParOf" srcId="{2585B54D-6FB1-43C4-8CE4-947C8909028E}" destId="{48DDC953-A845-4118-9134-76C14B28684C}" srcOrd="8" destOrd="0" presId="urn:microsoft.com/office/officeart/2005/8/layout/venn1"/>
    <dgm:cxn modelId="{DB5C7FEF-8219-480D-A065-383BDEEA3CFF}" type="presParOf" srcId="{2585B54D-6FB1-43C4-8CE4-947C8909028E}" destId="{99C48A63-7BBD-49D0-928E-9E58FDA42C7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3F46E-1D7B-4FA2-818E-D01379733717}">
      <dsp:nvSpPr>
        <dsp:cNvPr id="0" name=""/>
        <dsp:cNvSpPr/>
      </dsp:nvSpPr>
      <dsp:spPr>
        <a:xfrm>
          <a:off x="0" y="0"/>
          <a:ext cx="4929705" cy="690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Data output from electronic: ≈ 1 EB/year</a:t>
          </a:r>
        </a:p>
      </dsp:txBody>
      <dsp:txXfrm>
        <a:off x="33686" y="33686"/>
        <a:ext cx="4862333" cy="622694"/>
      </dsp:txXfrm>
    </dsp:sp>
    <dsp:sp modelId="{F8D4842C-B675-46C5-9022-198C6B0A6BA5}">
      <dsp:nvSpPr>
        <dsp:cNvPr id="0" name=""/>
        <dsp:cNvSpPr/>
      </dsp:nvSpPr>
      <dsp:spPr>
        <a:xfrm>
          <a:off x="0" y="699134"/>
          <a:ext cx="4929705" cy="690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Given the expected number of events per day we estimate to cut data output at 2 PB/year.</a:t>
          </a:r>
        </a:p>
      </dsp:txBody>
      <dsp:txXfrm>
        <a:off x="33686" y="732820"/>
        <a:ext cx="4862333" cy="622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AE7C5-BBF9-43A9-912E-4699BD9C1A0B}">
      <dsp:nvSpPr>
        <dsp:cNvPr id="0" name=""/>
        <dsp:cNvSpPr/>
      </dsp:nvSpPr>
      <dsp:spPr>
        <a:xfrm>
          <a:off x="1633067" y="675491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7E4FEB-DEB4-45D4-8875-178E1FA82BB3}">
      <dsp:nvSpPr>
        <dsp:cNvPr id="0" name=""/>
        <dsp:cNvSpPr/>
      </dsp:nvSpPr>
      <dsp:spPr>
        <a:xfrm>
          <a:off x="1566703" y="79832"/>
          <a:ext cx="962278" cy="5569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>
              <a:solidFill>
                <a:srgbClr val="00B0F0"/>
              </a:solidFill>
            </a:rPr>
            <a:t>IHEP</a:t>
          </a:r>
          <a:endParaRPr lang="it-IT" sz="2400" b="1" u="sng" kern="1200" dirty="0">
            <a:solidFill>
              <a:srgbClr val="00B0F0"/>
            </a:solidFill>
          </a:endParaRPr>
        </a:p>
      </dsp:txBody>
      <dsp:txXfrm>
        <a:off x="1566703" y="79832"/>
        <a:ext cx="962278" cy="556983"/>
      </dsp:txXfrm>
    </dsp:sp>
    <dsp:sp modelId="{E881077B-61BA-43B8-9F2A-EED8CFCD3FBB}">
      <dsp:nvSpPr>
        <dsp:cNvPr id="0" name=""/>
        <dsp:cNvSpPr/>
      </dsp:nvSpPr>
      <dsp:spPr>
        <a:xfrm>
          <a:off x="1948628" y="904683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2FAAA4-DFAC-40DE-A0E0-79FB254F4264}">
      <dsp:nvSpPr>
        <dsp:cNvPr id="0" name=""/>
        <dsp:cNvSpPr/>
      </dsp:nvSpPr>
      <dsp:spPr>
        <a:xfrm>
          <a:off x="2748896" y="702050"/>
          <a:ext cx="1053361" cy="6697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CC-IN2P3 (France)</a:t>
          </a:r>
          <a:endParaRPr lang="it-IT" sz="2100" kern="1200" dirty="0"/>
        </a:p>
      </dsp:txBody>
      <dsp:txXfrm>
        <a:off x="2748896" y="702050"/>
        <a:ext cx="1053361" cy="669775"/>
      </dsp:txXfrm>
    </dsp:sp>
    <dsp:sp modelId="{F1B6658C-B03A-445F-BDAD-CF6C21B00B45}">
      <dsp:nvSpPr>
        <dsp:cNvPr id="0" name=""/>
        <dsp:cNvSpPr/>
      </dsp:nvSpPr>
      <dsp:spPr>
        <a:xfrm>
          <a:off x="1828177" y="1275848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B850E16-1B7B-4253-835B-34655D415313}">
      <dsp:nvSpPr>
        <dsp:cNvPr id="0" name=""/>
        <dsp:cNvSpPr/>
      </dsp:nvSpPr>
      <dsp:spPr>
        <a:xfrm>
          <a:off x="2711482" y="1765757"/>
          <a:ext cx="862732" cy="604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CNAF (Italy)</a:t>
          </a:r>
          <a:endParaRPr lang="it-IT" sz="2100" kern="1200" dirty="0"/>
        </a:p>
      </dsp:txBody>
      <dsp:txXfrm>
        <a:off x="2711482" y="1765757"/>
        <a:ext cx="862732" cy="604386"/>
      </dsp:txXfrm>
    </dsp:sp>
    <dsp:sp modelId="{860AD2F9-B58E-4C5D-81DB-E6ED598EE6F1}">
      <dsp:nvSpPr>
        <dsp:cNvPr id="0" name=""/>
        <dsp:cNvSpPr/>
      </dsp:nvSpPr>
      <dsp:spPr>
        <a:xfrm>
          <a:off x="1437957" y="1275848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BD11CE-3B4E-4B2D-9C6D-7447FF42B0AA}">
      <dsp:nvSpPr>
        <dsp:cNvPr id="0" name=""/>
        <dsp:cNvSpPr/>
      </dsp:nvSpPr>
      <dsp:spPr>
        <a:xfrm>
          <a:off x="521469" y="1765757"/>
          <a:ext cx="862732" cy="604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MSU (Russia)</a:t>
          </a:r>
          <a:endParaRPr lang="it-IT" sz="2100" kern="1200" dirty="0"/>
        </a:p>
      </dsp:txBody>
      <dsp:txXfrm>
        <a:off x="521469" y="1765757"/>
        <a:ext cx="862732" cy="604386"/>
      </dsp:txXfrm>
    </dsp:sp>
    <dsp:sp modelId="{48DDC953-A845-4118-9134-76C14B28684C}">
      <dsp:nvSpPr>
        <dsp:cNvPr id="0" name=""/>
        <dsp:cNvSpPr/>
      </dsp:nvSpPr>
      <dsp:spPr>
        <a:xfrm>
          <a:off x="1317506" y="904683"/>
          <a:ext cx="829550" cy="829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C48A63-7BBD-49D0-928E-9E58FDA42C77}">
      <dsp:nvSpPr>
        <dsp:cNvPr id="0" name=""/>
        <dsp:cNvSpPr/>
      </dsp:nvSpPr>
      <dsp:spPr>
        <a:xfrm>
          <a:off x="388741" y="734744"/>
          <a:ext cx="862732" cy="604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JINR (Russia)</a:t>
          </a:r>
          <a:endParaRPr lang="it-IT" sz="2100" kern="1200" dirty="0"/>
        </a:p>
      </dsp:txBody>
      <dsp:txXfrm>
        <a:off x="388741" y="734744"/>
        <a:ext cx="862732" cy="604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EC10-B76D-4EF4-AA81-5475B7A5FA58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2EF9-8402-48E3-89A5-07AE7252DA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8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9B83B-A3CA-4743-9348-76D11EDC8B9E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38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802F-4C4B-409C-8520-663DD6418949}" type="datetime1">
              <a:rPr lang="en-GB" smtClean="0"/>
              <a:t>13/01/2022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D2BB-5CBE-4190-A16E-41981D3B05B0}" type="datetime1">
              <a:rPr lang="en-GB" smtClean="0"/>
              <a:t>13/01/2022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81F7-0C25-4765-8615-85DCE2447C1C}" type="datetime1">
              <a:rPr lang="en-GB" smtClean="0"/>
              <a:t>13/01/2022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1D22-E89D-4DCD-AAFE-B94A310B2B1B}" type="datetime1">
              <a:rPr lang="en-GB" smtClean="0"/>
              <a:t>13/01/2022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AFDA-3633-467B-B4F2-5E2F9415A3CE}" type="datetime1">
              <a:rPr lang="en-GB" smtClean="0"/>
              <a:t>13/01/2022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3EFA-3196-4077-919B-8CD46DA1861B}" type="datetime1">
              <a:rPr lang="en-GB" smtClean="0"/>
              <a:t>13/01/2022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285-0144-46F1-A834-F25CDA009DA0}" type="datetime1">
              <a:rPr lang="en-GB" smtClean="0"/>
              <a:t>13/01/2022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9D62-73DB-43D1-A814-ECF859E28A2B}" type="datetime1">
              <a:rPr lang="en-GB" smtClean="0"/>
              <a:t>13/01/2022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EEF-260F-4654-985E-3FD0CC618D78}" type="datetime1">
              <a:rPr lang="en-GB" smtClean="0"/>
              <a:t>13/01/2022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1E0B-D74F-4E7B-AAC7-F044F0E27DEB}" type="datetime1">
              <a:rPr lang="en-GB" smtClean="0"/>
              <a:t>13/01/2022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2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68A7-FBB5-46F7-8E40-8FD1E968FCCF}" type="datetime1">
              <a:rPr lang="en-GB" smtClean="0"/>
              <a:t>13/01/2022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2222"/>
            <a:ext cx="640081" cy="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8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2E9F-DD09-47E2-8FD6-BC9ED37E1F88}" type="datetime1">
              <a:rPr lang="en-GB" smtClean="0"/>
              <a:t>13/01/2022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27B0-ACBD-4F15-B199-858977B3CF9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20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498.xml"/><Relationship Id="rId21" Type="http://schemas.openxmlformats.org/officeDocument/2006/relationships/tags" Target="../tags/tag402.xml"/><Relationship Id="rId42" Type="http://schemas.openxmlformats.org/officeDocument/2006/relationships/tags" Target="../tags/tag423.xml"/><Relationship Id="rId63" Type="http://schemas.openxmlformats.org/officeDocument/2006/relationships/tags" Target="../tags/tag444.xml"/><Relationship Id="rId84" Type="http://schemas.openxmlformats.org/officeDocument/2006/relationships/tags" Target="../tags/tag465.xml"/><Relationship Id="rId138" Type="http://schemas.openxmlformats.org/officeDocument/2006/relationships/tags" Target="../tags/tag519.xml"/><Relationship Id="rId159" Type="http://schemas.openxmlformats.org/officeDocument/2006/relationships/tags" Target="../tags/tag540.xml"/><Relationship Id="rId107" Type="http://schemas.openxmlformats.org/officeDocument/2006/relationships/tags" Target="../tags/tag488.xml"/><Relationship Id="rId11" Type="http://schemas.openxmlformats.org/officeDocument/2006/relationships/tags" Target="../tags/tag392.xml"/><Relationship Id="rId32" Type="http://schemas.openxmlformats.org/officeDocument/2006/relationships/tags" Target="../tags/tag413.xml"/><Relationship Id="rId53" Type="http://schemas.openxmlformats.org/officeDocument/2006/relationships/tags" Target="../tags/tag434.xml"/><Relationship Id="rId74" Type="http://schemas.openxmlformats.org/officeDocument/2006/relationships/tags" Target="../tags/tag455.xml"/><Relationship Id="rId128" Type="http://schemas.openxmlformats.org/officeDocument/2006/relationships/tags" Target="../tags/tag509.xml"/><Relationship Id="rId149" Type="http://schemas.openxmlformats.org/officeDocument/2006/relationships/tags" Target="../tags/tag530.xml"/><Relationship Id="rId5" Type="http://schemas.openxmlformats.org/officeDocument/2006/relationships/tags" Target="../tags/tag386.xml"/><Relationship Id="rId95" Type="http://schemas.openxmlformats.org/officeDocument/2006/relationships/tags" Target="../tags/tag476.xml"/><Relationship Id="rId160" Type="http://schemas.openxmlformats.org/officeDocument/2006/relationships/tags" Target="../tags/tag541.xml"/><Relationship Id="rId22" Type="http://schemas.openxmlformats.org/officeDocument/2006/relationships/tags" Target="../tags/tag403.xml"/><Relationship Id="rId43" Type="http://schemas.openxmlformats.org/officeDocument/2006/relationships/tags" Target="../tags/tag424.xml"/><Relationship Id="rId64" Type="http://schemas.openxmlformats.org/officeDocument/2006/relationships/tags" Target="../tags/tag445.xml"/><Relationship Id="rId118" Type="http://schemas.openxmlformats.org/officeDocument/2006/relationships/tags" Target="../tags/tag499.xml"/><Relationship Id="rId139" Type="http://schemas.openxmlformats.org/officeDocument/2006/relationships/tags" Target="../tags/tag520.xml"/><Relationship Id="rId85" Type="http://schemas.openxmlformats.org/officeDocument/2006/relationships/tags" Target="../tags/tag466.xml"/><Relationship Id="rId150" Type="http://schemas.openxmlformats.org/officeDocument/2006/relationships/tags" Target="../tags/tag531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33" Type="http://schemas.openxmlformats.org/officeDocument/2006/relationships/tags" Target="../tags/tag414.xml"/><Relationship Id="rId38" Type="http://schemas.openxmlformats.org/officeDocument/2006/relationships/tags" Target="../tags/tag419.xml"/><Relationship Id="rId59" Type="http://schemas.openxmlformats.org/officeDocument/2006/relationships/tags" Target="../tags/tag440.xml"/><Relationship Id="rId103" Type="http://schemas.openxmlformats.org/officeDocument/2006/relationships/tags" Target="../tags/tag484.xml"/><Relationship Id="rId108" Type="http://schemas.openxmlformats.org/officeDocument/2006/relationships/tags" Target="../tags/tag489.xml"/><Relationship Id="rId124" Type="http://schemas.openxmlformats.org/officeDocument/2006/relationships/tags" Target="../tags/tag505.xml"/><Relationship Id="rId129" Type="http://schemas.openxmlformats.org/officeDocument/2006/relationships/tags" Target="../tags/tag510.xml"/><Relationship Id="rId54" Type="http://schemas.openxmlformats.org/officeDocument/2006/relationships/tags" Target="../tags/tag435.xml"/><Relationship Id="rId70" Type="http://schemas.openxmlformats.org/officeDocument/2006/relationships/tags" Target="../tags/tag451.xml"/><Relationship Id="rId75" Type="http://schemas.openxmlformats.org/officeDocument/2006/relationships/tags" Target="../tags/tag456.xml"/><Relationship Id="rId91" Type="http://schemas.openxmlformats.org/officeDocument/2006/relationships/tags" Target="../tags/tag472.xml"/><Relationship Id="rId96" Type="http://schemas.openxmlformats.org/officeDocument/2006/relationships/tags" Target="../tags/tag477.xml"/><Relationship Id="rId140" Type="http://schemas.openxmlformats.org/officeDocument/2006/relationships/tags" Target="../tags/tag521.xml"/><Relationship Id="rId145" Type="http://schemas.openxmlformats.org/officeDocument/2006/relationships/tags" Target="../tags/tag526.xml"/><Relationship Id="rId161" Type="http://schemas.openxmlformats.org/officeDocument/2006/relationships/tags" Target="../tags/tag542.xml"/><Relationship Id="rId166" Type="http://schemas.openxmlformats.org/officeDocument/2006/relationships/image" Target="../media/image16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23" Type="http://schemas.openxmlformats.org/officeDocument/2006/relationships/tags" Target="../tags/tag404.xml"/><Relationship Id="rId28" Type="http://schemas.openxmlformats.org/officeDocument/2006/relationships/tags" Target="../tags/tag409.xml"/><Relationship Id="rId49" Type="http://schemas.openxmlformats.org/officeDocument/2006/relationships/tags" Target="../tags/tag430.xml"/><Relationship Id="rId114" Type="http://schemas.openxmlformats.org/officeDocument/2006/relationships/tags" Target="../tags/tag495.xml"/><Relationship Id="rId119" Type="http://schemas.openxmlformats.org/officeDocument/2006/relationships/tags" Target="../tags/tag500.xml"/><Relationship Id="rId44" Type="http://schemas.openxmlformats.org/officeDocument/2006/relationships/tags" Target="../tags/tag425.xml"/><Relationship Id="rId60" Type="http://schemas.openxmlformats.org/officeDocument/2006/relationships/tags" Target="../tags/tag441.xml"/><Relationship Id="rId65" Type="http://schemas.openxmlformats.org/officeDocument/2006/relationships/tags" Target="../tags/tag446.xml"/><Relationship Id="rId81" Type="http://schemas.openxmlformats.org/officeDocument/2006/relationships/tags" Target="../tags/tag462.xml"/><Relationship Id="rId86" Type="http://schemas.openxmlformats.org/officeDocument/2006/relationships/tags" Target="../tags/tag467.xml"/><Relationship Id="rId130" Type="http://schemas.openxmlformats.org/officeDocument/2006/relationships/tags" Target="../tags/tag511.xml"/><Relationship Id="rId135" Type="http://schemas.openxmlformats.org/officeDocument/2006/relationships/tags" Target="../tags/tag516.xml"/><Relationship Id="rId151" Type="http://schemas.openxmlformats.org/officeDocument/2006/relationships/tags" Target="../tags/tag532.xml"/><Relationship Id="rId156" Type="http://schemas.openxmlformats.org/officeDocument/2006/relationships/tags" Target="../tags/tag537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39" Type="http://schemas.openxmlformats.org/officeDocument/2006/relationships/tags" Target="../tags/tag420.xml"/><Relationship Id="rId109" Type="http://schemas.openxmlformats.org/officeDocument/2006/relationships/tags" Target="../tags/tag490.xml"/><Relationship Id="rId34" Type="http://schemas.openxmlformats.org/officeDocument/2006/relationships/tags" Target="../tags/tag415.xml"/><Relationship Id="rId50" Type="http://schemas.openxmlformats.org/officeDocument/2006/relationships/tags" Target="../tags/tag431.xml"/><Relationship Id="rId55" Type="http://schemas.openxmlformats.org/officeDocument/2006/relationships/tags" Target="../tags/tag436.xml"/><Relationship Id="rId76" Type="http://schemas.openxmlformats.org/officeDocument/2006/relationships/tags" Target="../tags/tag457.xml"/><Relationship Id="rId97" Type="http://schemas.openxmlformats.org/officeDocument/2006/relationships/tags" Target="../tags/tag478.xml"/><Relationship Id="rId104" Type="http://schemas.openxmlformats.org/officeDocument/2006/relationships/tags" Target="../tags/tag485.xml"/><Relationship Id="rId120" Type="http://schemas.openxmlformats.org/officeDocument/2006/relationships/tags" Target="../tags/tag501.xml"/><Relationship Id="rId125" Type="http://schemas.openxmlformats.org/officeDocument/2006/relationships/tags" Target="../tags/tag506.xml"/><Relationship Id="rId141" Type="http://schemas.openxmlformats.org/officeDocument/2006/relationships/tags" Target="../tags/tag522.xml"/><Relationship Id="rId146" Type="http://schemas.openxmlformats.org/officeDocument/2006/relationships/tags" Target="../tags/tag527.xml"/><Relationship Id="rId167" Type="http://schemas.openxmlformats.org/officeDocument/2006/relationships/image" Target="../media/image17.png"/><Relationship Id="rId7" Type="http://schemas.openxmlformats.org/officeDocument/2006/relationships/tags" Target="../tags/tag388.xml"/><Relationship Id="rId71" Type="http://schemas.openxmlformats.org/officeDocument/2006/relationships/tags" Target="../tags/tag452.xml"/><Relationship Id="rId92" Type="http://schemas.openxmlformats.org/officeDocument/2006/relationships/tags" Target="../tags/tag473.xml"/><Relationship Id="rId162" Type="http://schemas.openxmlformats.org/officeDocument/2006/relationships/tags" Target="../tags/tag543.xml"/><Relationship Id="rId2" Type="http://schemas.openxmlformats.org/officeDocument/2006/relationships/tags" Target="../tags/tag383.xml"/><Relationship Id="rId29" Type="http://schemas.openxmlformats.org/officeDocument/2006/relationships/tags" Target="../tags/tag410.xml"/><Relationship Id="rId24" Type="http://schemas.openxmlformats.org/officeDocument/2006/relationships/tags" Target="../tags/tag405.xml"/><Relationship Id="rId40" Type="http://schemas.openxmlformats.org/officeDocument/2006/relationships/tags" Target="../tags/tag421.xml"/><Relationship Id="rId45" Type="http://schemas.openxmlformats.org/officeDocument/2006/relationships/tags" Target="../tags/tag426.xml"/><Relationship Id="rId66" Type="http://schemas.openxmlformats.org/officeDocument/2006/relationships/tags" Target="../tags/tag447.xml"/><Relationship Id="rId87" Type="http://schemas.openxmlformats.org/officeDocument/2006/relationships/tags" Target="../tags/tag468.xml"/><Relationship Id="rId110" Type="http://schemas.openxmlformats.org/officeDocument/2006/relationships/tags" Target="../tags/tag491.xml"/><Relationship Id="rId115" Type="http://schemas.openxmlformats.org/officeDocument/2006/relationships/tags" Target="../tags/tag496.xml"/><Relationship Id="rId131" Type="http://schemas.openxmlformats.org/officeDocument/2006/relationships/tags" Target="../tags/tag512.xml"/><Relationship Id="rId136" Type="http://schemas.openxmlformats.org/officeDocument/2006/relationships/tags" Target="../tags/tag517.xml"/><Relationship Id="rId157" Type="http://schemas.openxmlformats.org/officeDocument/2006/relationships/tags" Target="../tags/tag538.xml"/><Relationship Id="rId61" Type="http://schemas.openxmlformats.org/officeDocument/2006/relationships/tags" Target="../tags/tag442.xml"/><Relationship Id="rId82" Type="http://schemas.openxmlformats.org/officeDocument/2006/relationships/tags" Target="../tags/tag463.xml"/><Relationship Id="rId152" Type="http://schemas.openxmlformats.org/officeDocument/2006/relationships/tags" Target="../tags/tag533.xml"/><Relationship Id="rId19" Type="http://schemas.openxmlformats.org/officeDocument/2006/relationships/tags" Target="../tags/tag400.xml"/><Relationship Id="rId14" Type="http://schemas.openxmlformats.org/officeDocument/2006/relationships/tags" Target="../tags/tag395.xml"/><Relationship Id="rId30" Type="http://schemas.openxmlformats.org/officeDocument/2006/relationships/tags" Target="../tags/tag411.xml"/><Relationship Id="rId35" Type="http://schemas.openxmlformats.org/officeDocument/2006/relationships/tags" Target="../tags/tag416.xml"/><Relationship Id="rId56" Type="http://schemas.openxmlformats.org/officeDocument/2006/relationships/tags" Target="../tags/tag437.xml"/><Relationship Id="rId77" Type="http://schemas.openxmlformats.org/officeDocument/2006/relationships/tags" Target="../tags/tag458.xml"/><Relationship Id="rId100" Type="http://schemas.openxmlformats.org/officeDocument/2006/relationships/tags" Target="../tags/tag481.xml"/><Relationship Id="rId105" Type="http://schemas.openxmlformats.org/officeDocument/2006/relationships/tags" Target="../tags/tag486.xml"/><Relationship Id="rId126" Type="http://schemas.openxmlformats.org/officeDocument/2006/relationships/tags" Target="../tags/tag507.xml"/><Relationship Id="rId147" Type="http://schemas.openxmlformats.org/officeDocument/2006/relationships/tags" Target="../tags/tag528.xml"/><Relationship Id="rId168" Type="http://schemas.openxmlformats.org/officeDocument/2006/relationships/image" Target="../media/image18.png"/><Relationship Id="rId8" Type="http://schemas.openxmlformats.org/officeDocument/2006/relationships/tags" Target="../tags/tag389.xml"/><Relationship Id="rId51" Type="http://schemas.openxmlformats.org/officeDocument/2006/relationships/tags" Target="../tags/tag432.xml"/><Relationship Id="rId72" Type="http://schemas.openxmlformats.org/officeDocument/2006/relationships/tags" Target="../tags/tag453.xml"/><Relationship Id="rId93" Type="http://schemas.openxmlformats.org/officeDocument/2006/relationships/tags" Target="../tags/tag474.xml"/><Relationship Id="rId98" Type="http://schemas.openxmlformats.org/officeDocument/2006/relationships/tags" Target="../tags/tag479.xml"/><Relationship Id="rId121" Type="http://schemas.openxmlformats.org/officeDocument/2006/relationships/tags" Target="../tags/tag502.xml"/><Relationship Id="rId142" Type="http://schemas.openxmlformats.org/officeDocument/2006/relationships/tags" Target="../tags/tag523.xml"/><Relationship Id="rId163" Type="http://schemas.openxmlformats.org/officeDocument/2006/relationships/slideLayout" Target="../slideLayouts/slideLayout2.xml"/><Relationship Id="rId3" Type="http://schemas.openxmlformats.org/officeDocument/2006/relationships/tags" Target="../tags/tag384.xml"/><Relationship Id="rId25" Type="http://schemas.openxmlformats.org/officeDocument/2006/relationships/tags" Target="../tags/tag406.xml"/><Relationship Id="rId46" Type="http://schemas.openxmlformats.org/officeDocument/2006/relationships/tags" Target="../tags/tag427.xml"/><Relationship Id="rId67" Type="http://schemas.openxmlformats.org/officeDocument/2006/relationships/tags" Target="../tags/tag448.xml"/><Relationship Id="rId116" Type="http://schemas.openxmlformats.org/officeDocument/2006/relationships/tags" Target="../tags/tag497.xml"/><Relationship Id="rId137" Type="http://schemas.openxmlformats.org/officeDocument/2006/relationships/tags" Target="../tags/tag518.xml"/><Relationship Id="rId158" Type="http://schemas.openxmlformats.org/officeDocument/2006/relationships/tags" Target="../tags/tag539.xml"/><Relationship Id="rId20" Type="http://schemas.openxmlformats.org/officeDocument/2006/relationships/tags" Target="../tags/tag401.xml"/><Relationship Id="rId41" Type="http://schemas.openxmlformats.org/officeDocument/2006/relationships/tags" Target="../tags/tag422.xml"/><Relationship Id="rId62" Type="http://schemas.openxmlformats.org/officeDocument/2006/relationships/tags" Target="../tags/tag443.xml"/><Relationship Id="rId83" Type="http://schemas.openxmlformats.org/officeDocument/2006/relationships/tags" Target="../tags/tag464.xml"/><Relationship Id="rId88" Type="http://schemas.openxmlformats.org/officeDocument/2006/relationships/tags" Target="../tags/tag469.xml"/><Relationship Id="rId111" Type="http://schemas.openxmlformats.org/officeDocument/2006/relationships/tags" Target="../tags/tag492.xml"/><Relationship Id="rId132" Type="http://schemas.openxmlformats.org/officeDocument/2006/relationships/tags" Target="../tags/tag513.xml"/><Relationship Id="rId153" Type="http://schemas.openxmlformats.org/officeDocument/2006/relationships/tags" Target="../tags/tag534.xml"/><Relationship Id="rId15" Type="http://schemas.openxmlformats.org/officeDocument/2006/relationships/tags" Target="../tags/tag396.xml"/><Relationship Id="rId36" Type="http://schemas.openxmlformats.org/officeDocument/2006/relationships/tags" Target="../tags/tag417.xml"/><Relationship Id="rId57" Type="http://schemas.openxmlformats.org/officeDocument/2006/relationships/tags" Target="../tags/tag438.xml"/><Relationship Id="rId106" Type="http://schemas.openxmlformats.org/officeDocument/2006/relationships/tags" Target="../tags/tag487.xml"/><Relationship Id="rId127" Type="http://schemas.openxmlformats.org/officeDocument/2006/relationships/tags" Target="../tags/tag508.xml"/><Relationship Id="rId10" Type="http://schemas.openxmlformats.org/officeDocument/2006/relationships/tags" Target="../tags/tag391.xml"/><Relationship Id="rId31" Type="http://schemas.openxmlformats.org/officeDocument/2006/relationships/tags" Target="../tags/tag412.xml"/><Relationship Id="rId52" Type="http://schemas.openxmlformats.org/officeDocument/2006/relationships/tags" Target="../tags/tag433.xml"/><Relationship Id="rId73" Type="http://schemas.openxmlformats.org/officeDocument/2006/relationships/tags" Target="../tags/tag454.xml"/><Relationship Id="rId78" Type="http://schemas.openxmlformats.org/officeDocument/2006/relationships/tags" Target="../tags/tag459.xml"/><Relationship Id="rId94" Type="http://schemas.openxmlformats.org/officeDocument/2006/relationships/tags" Target="../tags/tag475.xml"/><Relationship Id="rId99" Type="http://schemas.openxmlformats.org/officeDocument/2006/relationships/tags" Target="../tags/tag480.xml"/><Relationship Id="rId101" Type="http://schemas.openxmlformats.org/officeDocument/2006/relationships/tags" Target="../tags/tag482.xml"/><Relationship Id="rId122" Type="http://schemas.openxmlformats.org/officeDocument/2006/relationships/tags" Target="../tags/tag503.xml"/><Relationship Id="rId143" Type="http://schemas.openxmlformats.org/officeDocument/2006/relationships/tags" Target="../tags/tag524.xml"/><Relationship Id="rId148" Type="http://schemas.openxmlformats.org/officeDocument/2006/relationships/tags" Target="../tags/tag529.xml"/><Relationship Id="rId164" Type="http://schemas.openxmlformats.org/officeDocument/2006/relationships/image" Target="../media/image14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26" Type="http://schemas.openxmlformats.org/officeDocument/2006/relationships/tags" Target="../tags/tag407.xml"/><Relationship Id="rId47" Type="http://schemas.openxmlformats.org/officeDocument/2006/relationships/tags" Target="../tags/tag428.xml"/><Relationship Id="rId68" Type="http://schemas.openxmlformats.org/officeDocument/2006/relationships/tags" Target="../tags/tag449.xml"/><Relationship Id="rId89" Type="http://schemas.openxmlformats.org/officeDocument/2006/relationships/tags" Target="../tags/tag470.xml"/><Relationship Id="rId112" Type="http://schemas.openxmlformats.org/officeDocument/2006/relationships/tags" Target="../tags/tag493.xml"/><Relationship Id="rId133" Type="http://schemas.openxmlformats.org/officeDocument/2006/relationships/tags" Target="../tags/tag514.xml"/><Relationship Id="rId154" Type="http://schemas.openxmlformats.org/officeDocument/2006/relationships/tags" Target="../tags/tag535.xml"/><Relationship Id="rId16" Type="http://schemas.openxmlformats.org/officeDocument/2006/relationships/tags" Target="../tags/tag397.xml"/><Relationship Id="rId37" Type="http://schemas.openxmlformats.org/officeDocument/2006/relationships/tags" Target="../tags/tag418.xml"/><Relationship Id="rId58" Type="http://schemas.openxmlformats.org/officeDocument/2006/relationships/tags" Target="../tags/tag439.xml"/><Relationship Id="rId79" Type="http://schemas.openxmlformats.org/officeDocument/2006/relationships/tags" Target="../tags/tag460.xml"/><Relationship Id="rId102" Type="http://schemas.openxmlformats.org/officeDocument/2006/relationships/tags" Target="../tags/tag483.xml"/><Relationship Id="rId123" Type="http://schemas.openxmlformats.org/officeDocument/2006/relationships/tags" Target="../tags/tag504.xml"/><Relationship Id="rId144" Type="http://schemas.openxmlformats.org/officeDocument/2006/relationships/tags" Target="../tags/tag525.xml"/><Relationship Id="rId90" Type="http://schemas.openxmlformats.org/officeDocument/2006/relationships/tags" Target="../tags/tag471.xml"/><Relationship Id="rId165" Type="http://schemas.openxmlformats.org/officeDocument/2006/relationships/image" Target="../media/image15.png"/><Relationship Id="rId27" Type="http://schemas.openxmlformats.org/officeDocument/2006/relationships/tags" Target="../tags/tag408.xml"/><Relationship Id="rId48" Type="http://schemas.openxmlformats.org/officeDocument/2006/relationships/tags" Target="../tags/tag429.xml"/><Relationship Id="rId69" Type="http://schemas.openxmlformats.org/officeDocument/2006/relationships/tags" Target="../tags/tag450.xml"/><Relationship Id="rId113" Type="http://schemas.openxmlformats.org/officeDocument/2006/relationships/tags" Target="../tags/tag494.xml"/><Relationship Id="rId134" Type="http://schemas.openxmlformats.org/officeDocument/2006/relationships/tags" Target="../tags/tag515.xml"/><Relationship Id="rId80" Type="http://schemas.openxmlformats.org/officeDocument/2006/relationships/tags" Target="../tags/tag461.xml"/><Relationship Id="rId155" Type="http://schemas.openxmlformats.org/officeDocument/2006/relationships/tags" Target="../tags/tag5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9.png"/><Relationship Id="rId7" Type="http://schemas.openxmlformats.org/officeDocument/2006/relationships/diagramData" Target="../diagrams/data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microsoft.com/office/2007/relationships/diagramDrawing" Target="../diagrams/drawing2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jpg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005BAA"/>
          </a:solidFill>
        </p:spPr>
        <p:txBody>
          <a:bodyPr>
            <a:normAutofit/>
          </a:bodyPr>
          <a:lstStyle/>
          <a:p>
            <a:r>
              <a:rPr lang="en-GB" b="1" dirty="0"/>
              <a:t>JUNO</a:t>
            </a:r>
            <a:endParaRPr lang="en-GB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Giuseppe Andronico</a:t>
            </a:r>
          </a:p>
          <a:p>
            <a:r>
              <a:rPr lang="it-IT" dirty="0"/>
              <a:t>On </a:t>
            </a:r>
            <a:r>
              <a:rPr lang="it-IT" dirty="0" err="1"/>
              <a:t>behalf</a:t>
            </a:r>
            <a:r>
              <a:rPr lang="it-IT" dirty="0"/>
              <a:t> of the JUNO </a:t>
            </a:r>
            <a:r>
              <a:rPr lang="it-IT" dirty="0" err="1"/>
              <a:t>collaboration</a:t>
            </a:r>
            <a:endParaRPr lang="it-IT" dirty="0"/>
          </a:p>
          <a:p>
            <a:r>
              <a:rPr lang="it-IT" dirty="0"/>
              <a:t>INFN, </a:t>
            </a:r>
            <a:r>
              <a:rPr lang="it-IT" dirty="0" err="1"/>
              <a:t>Sez</a:t>
            </a:r>
            <a:r>
              <a:rPr lang="it-IT" dirty="0"/>
              <a:t> 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5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450214" y="1027906"/>
            <a:ext cx="9551986" cy="5769610"/>
            <a:chOff x="2291606" y="1627783"/>
            <a:chExt cx="4341812" cy="2622550"/>
          </a:xfrm>
        </p:grpSpPr>
        <p:sp>
          <p:nvSpPr>
            <p:cNvPr id="6" name="Freeform 10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032968" y="2867620"/>
              <a:ext cx="69850" cy="49213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31318" y="2742208"/>
              <a:ext cx="82550" cy="160337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12281" y="2227858"/>
              <a:ext cx="171450" cy="269875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71056" y="2531070"/>
              <a:ext cx="169862" cy="76200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463306" y="2380258"/>
              <a:ext cx="1281112" cy="1038225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155206" y="1921470"/>
              <a:ext cx="220662" cy="273050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891681" y="2338983"/>
              <a:ext cx="182562" cy="238125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17081" y="2596158"/>
              <a:ext cx="250825" cy="274637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34543" y="2764433"/>
              <a:ext cx="33338" cy="82550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275856" y="1700808"/>
              <a:ext cx="3065462" cy="107473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539256" y="2688233"/>
              <a:ext cx="280987" cy="247650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171331" y="3426420"/>
              <a:ext cx="207962" cy="455613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785443" y="2338983"/>
              <a:ext cx="874713" cy="452437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015631" y="2642195"/>
              <a:ext cx="409575" cy="249238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8218" y="2515195"/>
              <a:ext cx="125413" cy="57150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991818" y="3235920"/>
              <a:ext cx="19050" cy="57150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110881" y="3240683"/>
              <a:ext cx="14287" cy="57150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7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106368" y="3809008"/>
              <a:ext cx="9525" cy="57150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8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169868" y="3797895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8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228606" y="3742333"/>
              <a:ext cx="6350" cy="57150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82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341318" y="3631208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94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469906" y="3780433"/>
              <a:ext cx="163512" cy="114300"/>
              <a:chOff x="5379" y="2466"/>
              <a:chExt cx="122" cy="71"/>
            </a:xfrm>
          </p:grpSpPr>
          <p:sp>
            <p:nvSpPr>
              <p:cNvPr id="230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" name="Freeform 104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053856" y="3642320"/>
              <a:ext cx="6350" cy="57150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0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409581" y="2391370"/>
              <a:ext cx="20637" cy="57150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0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585793" y="2424708"/>
              <a:ext cx="15875" cy="57150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0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034931" y="2654895"/>
              <a:ext cx="4762" cy="58738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10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849193" y="3216870"/>
              <a:ext cx="14288" cy="58738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1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866656" y="3151783"/>
              <a:ext cx="15875" cy="57150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12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755531" y="3000970"/>
              <a:ext cx="1587" cy="60325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13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607518" y="2127845"/>
              <a:ext cx="9525" cy="57150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14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593231" y="1896070"/>
              <a:ext cx="3175" cy="57150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15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074368" y="3674070"/>
              <a:ext cx="25400" cy="55563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16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777506" y="3535958"/>
              <a:ext cx="19050" cy="58737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9" name="Group 117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4549031" y="3723283"/>
              <a:ext cx="46037" cy="374650"/>
              <a:chOff x="3950" y="2430"/>
              <a:chExt cx="36" cy="234"/>
            </a:xfrm>
          </p:grpSpPr>
          <p:sp>
            <p:nvSpPr>
              <p:cNvPr id="199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3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0" name="Freeform 16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682381" y="2427883"/>
              <a:ext cx="728662" cy="331787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22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920256" y="166112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22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847231" y="1891308"/>
              <a:ext cx="449262" cy="361950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28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186956" y="2732683"/>
              <a:ext cx="49212" cy="90487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22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894856" y="2572345"/>
              <a:ext cx="84137" cy="58738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3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832943" y="2391370"/>
              <a:ext cx="84138" cy="73025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3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813893" y="2454870"/>
              <a:ext cx="84138" cy="57150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3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574306" y="3008908"/>
              <a:ext cx="33337" cy="131762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3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523506" y="3061295"/>
              <a:ext cx="69850" cy="130175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23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524968" y="2315170"/>
              <a:ext cx="96838" cy="144463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241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291606" y="2011958"/>
              <a:ext cx="190500" cy="93662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42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083768" y="2275483"/>
              <a:ext cx="14288" cy="57150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43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971056" y="1938933"/>
              <a:ext cx="234950" cy="395287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244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109168" y="2253258"/>
              <a:ext cx="26988" cy="57150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24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553543" y="2415183"/>
              <a:ext cx="28575" cy="57150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246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506043" y="2943820"/>
              <a:ext cx="50800" cy="57150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256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785443" y="2808883"/>
              <a:ext cx="503238" cy="473075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57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809256" y="3466108"/>
              <a:ext cx="247650" cy="228600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258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004518" y="3240683"/>
              <a:ext cx="120650" cy="120650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259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691781" y="2893020"/>
              <a:ext cx="222250" cy="263525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6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191843" y="2853333"/>
              <a:ext cx="331788" cy="290512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61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223593" y="2902545"/>
              <a:ext cx="365125" cy="423863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62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014168" y="3170833"/>
              <a:ext cx="220663" cy="585787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72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5623768" y="2704108"/>
              <a:ext cx="120650" cy="171450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73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695081" y="3118445"/>
              <a:ext cx="206375" cy="123825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74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910981" y="3174008"/>
              <a:ext cx="73025" cy="65087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75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901456" y="3245445"/>
              <a:ext cx="133350" cy="166688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76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5218956" y="3361333"/>
              <a:ext cx="201612" cy="269875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277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301506" y="3612158"/>
              <a:ext cx="133350" cy="130175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278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703143" y="2848570"/>
              <a:ext cx="85725" cy="130175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281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739531" y="3762970"/>
              <a:ext cx="63500" cy="119063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1" name="Group 282"/>
            <p:cNvGrpSpPr>
              <a:grpSpLocks/>
            </p:cNvGrpSpPr>
            <p:nvPr>
              <p:custDataLst>
                <p:tags r:id="rId66"/>
              </p:custDataLst>
            </p:nvPr>
          </p:nvGrpSpPr>
          <p:grpSpPr bwMode="auto">
            <a:xfrm>
              <a:off x="5679331" y="3474045"/>
              <a:ext cx="233362" cy="439738"/>
              <a:chOff x="5062" y="2295"/>
              <a:chExt cx="177" cy="279"/>
            </a:xfrm>
          </p:grpSpPr>
          <p:sp>
            <p:nvSpPr>
              <p:cNvPr id="17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2" name="Freeform 31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5957143" y="3978870"/>
              <a:ext cx="7938" cy="57150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29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5144343" y="3978870"/>
              <a:ext cx="22225" cy="57150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32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5126881" y="3882033"/>
              <a:ext cx="274637" cy="368300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4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595068" y="2940645"/>
              <a:ext cx="53975" cy="60325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42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052018" y="2345333"/>
              <a:ext cx="220663" cy="177800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43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115518" y="2550120"/>
              <a:ext cx="146050" cy="71438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344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215531" y="2205633"/>
              <a:ext cx="111125" cy="65087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45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228231" y="2553295"/>
              <a:ext cx="179387" cy="142875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47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333006" y="2545358"/>
              <a:ext cx="85725" cy="79375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48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50456" y="2427883"/>
              <a:ext cx="381000" cy="247650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49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761631" y="2770783"/>
              <a:ext cx="47625" cy="63500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350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304556" y="2785070"/>
              <a:ext cx="207962" cy="122238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351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353768" y="2713633"/>
              <a:ext cx="225425" cy="125412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35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960068" y="2729508"/>
              <a:ext cx="342900" cy="227012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53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169493" y="2616795"/>
              <a:ext cx="107950" cy="149225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54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217118" y="2724745"/>
              <a:ext cx="68263" cy="60325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437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774206" y="2724745"/>
              <a:ext cx="15875" cy="57150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442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783856" y="2737445"/>
              <a:ext cx="123825" cy="109538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443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250456" y="2310408"/>
              <a:ext cx="209550" cy="150812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444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107581" y="2642195"/>
              <a:ext cx="82550" cy="87313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44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266331" y="2677120"/>
              <a:ext cx="133350" cy="96838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449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5420568" y="3431183"/>
              <a:ext cx="55563" cy="57150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452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059956" y="2605683"/>
              <a:ext cx="127000" cy="114300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453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10743" y="2464395"/>
              <a:ext cx="168275" cy="77788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454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974231" y="2319933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455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945656" y="2324695"/>
              <a:ext cx="25400" cy="58738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56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915493" y="2270720"/>
              <a:ext cx="52388" cy="77788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458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942481" y="2710458"/>
              <a:ext cx="17462" cy="57150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459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582118" y="2461220"/>
              <a:ext cx="295275" cy="273050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46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663206" y="2696170"/>
              <a:ext cx="150812" cy="82550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461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212356" y="2756495"/>
              <a:ext cx="147637" cy="173038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46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296493" y="2948583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64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420443" y="2943820"/>
              <a:ext cx="692150" cy="874713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67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593356" y="3020020"/>
              <a:ext cx="101600" cy="130175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468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91806" y="3123208"/>
              <a:ext cx="22225" cy="55562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69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179018" y="2258020"/>
              <a:ext cx="161925" cy="66675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70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590181" y="2978745"/>
              <a:ext cx="30162" cy="57150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472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77431" y="2305645"/>
              <a:ext cx="131762" cy="84138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73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883743" y="2491383"/>
              <a:ext cx="19050" cy="60325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7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072656" y="2946995"/>
              <a:ext cx="14287" cy="57150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48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6057156" y="2623145"/>
              <a:ext cx="19050" cy="57150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8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5915868" y="2624733"/>
              <a:ext cx="141288" cy="125412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483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5885706" y="2978745"/>
              <a:ext cx="52387" cy="57150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484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5831731" y="2993033"/>
              <a:ext cx="60325" cy="84137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485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5847606" y="2754908"/>
              <a:ext cx="209550" cy="244475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486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431431" y="164524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487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574306" y="162778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488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610818" y="163572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489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44218" y="1821458"/>
              <a:ext cx="41275" cy="57150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490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4053731" y="1680170"/>
              <a:ext cx="15875" cy="58738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49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075956" y="1638895"/>
              <a:ext cx="14287" cy="60325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49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220418" y="1754783"/>
              <a:ext cx="17463" cy="57150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493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274393" y="1638895"/>
              <a:ext cx="93663" cy="60325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494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4334718" y="1664295"/>
              <a:ext cx="103188" cy="60325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495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4452193" y="1678583"/>
              <a:ext cx="82550" cy="57150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496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979243" y="1803995"/>
              <a:ext cx="79375" cy="58738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497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5045918" y="1821458"/>
              <a:ext cx="33338" cy="57150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498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5076081" y="1832570"/>
              <a:ext cx="52387" cy="58738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499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4847481" y="1805583"/>
              <a:ext cx="61912" cy="58737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500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5147518" y="1746845"/>
              <a:ext cx="139700" cy="57150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501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5307856" y="1754783"/>
              <a:ext cx="95250" cy="57150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502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5268168" y="1802408"/>
              <a:ext cx="63500" cy="58737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503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5247531" y="1799233"/>
              <a:ext cx="20637" cy="58737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Line 504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 flipV="1">
              <a:off x="5249118" y="1797645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505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4418856" y="1726208"/>
              <a:ext cx="11112" cy="55562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506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5168156" y="1797645"/>
              <a:ext cx="9525" cy="57150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507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5122118" y="1761133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508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5622181" y="2331045"/>
              <a:ext cx="12700" cy="58738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509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5915868" y="1853208"/>
              <a:ext cx="55563" cy="58737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510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6052393" y="2205633"/>
              <a:ext cx="14288" cy="57150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511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6201618" y="2318345"/>
              <a:ext cx="42863" cy="60325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512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6252418" y="2334220"/>
              <a:ext cx="19050" cy="58738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513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6117481" y="2461220"/>
              <a:ext cx="14287" cy="57150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514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6128593" y="2489795"/>
              <a:ext cx="3175" cy="60325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515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6115893" y="2572345"/>
              <a:ext cx="9525" cy="55563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516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6093668" y="2607270"/>
              <a:ext cx="0" cy="58738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517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6093668" y="2607270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518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5847606" y="2194520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519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163143" y="2334220"/>
              <a:ext cx="47625" cy="58738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520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612406" y="1926233"/>
              <a:ext cx="42862" cy="58737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521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647331" y="1738908"/>
              <a:ext cx="228600" cy="163512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522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439368" y="2050058"/>
              <a:ext cx="31750" cy="55562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523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5744418" y="2346920"/>
              <a:ext cx="196850" cy="26828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5" name="Group 524"/>
            <p:cNvGrpSpPr>
              <a:grpSpLocks/>
            </p:cNvGrpSpPr>
            <p:nvPr>
              <p:custDataLst>
                <p:tags r:id="rId150"/>
              </p:custDataLst>
            </p:nvPr>
          </p:nvGrpSpPr>
          <p:grpSpPr bwMode="auto">
            <a:xfrm>
              <a:off x="4534743" y="2302470"/>
              <a:ext cx="671513" cy="384175"/>
              <a:chOff x="4115" y="1551"/>
              <a:chExt cx="504" cy="244"/>
            </a:xfrm>
          </p:grpSpPr>
          <p:sp>
            <p:nvSpPr>
              <p:cNvPr id="173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" name="Freeform 527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591768" y="3051770"/>
              <a:ext cx="530225" cy="511175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528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066306" y="2596158"/>
              <a:ext cx="57150" cy="57150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529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805956" y="2808883"/>
              <a:ext cx="15875" cy="57150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533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585418" y="2893020"/>
              <a:ext cx="174625" cy="158750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534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5679331" y="3274020"/>
              <a:ext cx="42862" cy="79375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1" name="Group 535"/>
            <p:cNvGrpSpPr>
              <a:grpSpLocks/>
            </p:cNvGrpSpPr>
            <p:nvPr>
              <p:custDataLst>
                <p:tags r:id="rId156"/>
              </p:custDataLst>
            </p:nvPr>
          </p:nvGrpSpPr>
          <p:grpSpPr bwMode="auto">
            <a:xfrm>
              <a:off x="3326656" y="2742208"/>
              <a:ext cx="482600" cy="201612"/>
              <a:chOff x="3289" y="1830"/>
              <a:chExt cx="363" cy="128"/>
            </a:xfrm>
          </p:grpSpPr>
          <p:sp>
            <p:nvSpPr>
              <p:cNvPr id="168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2" name="Freeform 542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5260231" y="3331170"/>
              <a:ext cx="207962" cy="458788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544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39443" y="3275608"/>
              <a:ext cx="174625" cy="271462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547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136156" y="187702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548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647331" y="186114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549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90206" y="184368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550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826718" y="185162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9" name="O 238"/>
          <p:cNvSpPr>
            <a:spLocks noChangeAspect="1"/>
          </p:cNvSpPr>
          <p:nvPr/>
        </p:nvSpPr>
        <p:spPr>
          <a:xfrm>
            <a:off x="1346414" y="3207847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 239"/>
          <p:cNvSpPr>
            <a:spLocks noChangeAspect="1"/>
          </p:cNvSpPr>
          <p:nvPr/>
        </p:nvSpPr>
        <p:spPr>
          <a:xfrm>
            <a:off x="1996570" y="3237565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 240"/>
          <p:cNvSpPr>
            <a:spLocks noChangeAspect="1"/>
          </p:cNvSpPr>
          <p:nvPr/>
        </p:nvSpPr>
        <p:spPr>
          <a:xfrm>
            <a:off x="3410135" y="2684658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 241"/>
          <p:cNvSpPr>
            <a:spLocks noChangeAspect="1"/>
          </p:cNvSpPr>
          <p:nvPr/>
        </p:nvSpPr>
        <p:spPr>
          <a:xfrm>
            <a:off x="3605062" y="2793581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 242"/>
          <p:cNvSpPr>
            <a:spLocks noChangeAspect="1"/>
          </p:cNvSpPr>
          <p:nvPr/>
        </p:nvSpPr>
        <p:spPr>
          <a:xfrm>
            <a:off x="7209947" y="3516528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Freccia circolare in su 243"/>
          <p:cNvSpPr/>
          <p:nvPr/>
        </p:nvSpPr>
        <p:spPr>
          <a:xfrm rot="10984062">
            <a:off x="1788142" y="1860523"/>
            <a:ext cx="5657247" cy="1485002"/>
          </a:xfrm>
          <a:prstGeom prst="curvedUpArrow">
            <a:avLst/>
          </a:prstGeom>
          <a:solidFill>
            <a:schemeClr val="accent1">
              <a:alpha val="40000"/>
            </a:schemeClr>
          </a:solidFill>
          <a:ln w="31750">
            <a:solidFill>
              <a:srgbClr val="FF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5" name="Freccia circolare a destra 244"/>
          <p:cNvSpPr/>
          <p:nvPr/>
        </p:nvSpPr>
        <p:spPr>
          <a:xfrm rot="6250632">
            <a:off x="3403227" y="2274854"/>
            <a:ext cx="467995" cy="488685"/>
          </a:xfrm>
          <a:prstGeom prst="curvedRightArrow">
            <a:avLst/>
          </a:prstGeom>
          <a:solidFill>
            <a:schemeClr val="accent1">
              <a:alpha val="20000"/>
            </a:schemeClr>
          </a:solidFill>
          <a:ln w="31750">
            <a:solidFill>
              <a:srgbClr val="E70014"/>
            </a:solidFill>
            <a:head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6" name="Freccia circolare a destra 245"/>
          <p:cNvSpPr/>
          <p:nvPr/>
        </p:nvSpPr>
        <p:spPr>
          <a:xfrm rot="16446325" flipV="1">
            <a:off x="1479744" y="3266285"/>
            <a:ext cx="467995" cy="759263"/>
          </a:xfrm>
          <a:prstGeom prst="curvedRightArrow">
            <a:avLst/>
          </a:prstGeom>
          <a:solidFill>
            <a:schemeClr val="accent1">
              <a:alpha val="22000"/>
            </a:schemeClr>
          </a:solidFill>
          <a:ln w="31750">
            <a:solidFill>
              <a:srgbClr val="E7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7" name="Freccia circolare a destra 246"/>
          <p:cNvSpPr/>
          <p:nvPr/>
        </p:nvSpPr>
        <p:spPr>
          <a:xfrm rot="15168843">
            <a:off x="2829314" y="2502699"/>
            <a:ext cx="467995" cy="1820974"/>
          </a:xfrm>
          <a:prstGeom prst="curvedRightArrow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E7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19627" y="326082"/>
            <a:ext cx="7028246" cy="64633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IHEP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receive</a:t>
            </a:r>
            <a:r>
              <a:rPr lang="it-IT" dirty="0"/>
              <a:t> data from </a:t>
            </a:r>
            <a:r>
              <a:rPr lang="it-IT" dirty="0" err="1"/>
              <a:t>experimental</a:t>
            </a:r>
            <a:r>
              <a:rPr lang="it-IT" dirty="0"/>
              <a:t> site and </a:t>
            </a:r>
            <a:r>
              <a:rPr lang="it-IT" dirty="0" err="1"/>
              <a:t>store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in master </a:t>
            </a:r>
            <a:r>
              <a:rPr lang="it-IT" dirty="0" err="1"/>
              <a:t>repository</a:t>
            </a:r>
            <a:r>
              <a:rPr lang="it-IT" dirty="0"/>
              <a:t>. At IHEP </a:t>
            </a:r>
            <a:r>
              <a:rPr lang="it-IT" dirty="0" err="1"/>
              <a:t>will</a:t>
            </a:r>
            <a:r>
              <a:rPr lang="it-IT" dirty="0"/>
              <a:t> run fast </a:t>
            </a:r>
            <a:r>
              <a:rPr lang="it-IT" dirty="0" err="1"/>
              <a:t>calibration</a:t>
            </a:r>
            <a:r>
              <a:rPr lang="it-IT" dirty="0"/>
              <a:t> and </a:t>
            </a:r>
            <a:r>
              <a:rPr lang="it-IT" dirty="0" err="1"/>
              <a:t>prompt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249" name="CasellaDiTesto 248"/>
          <p:cNvSpPr txBox="1"/>
          <p:nvPr/>
        </p:nvSpPr>
        <p:spPr>
          <a:xfrm>
            <a:off x="9359580" y="1056281"/>
            <a:ext cx="2655637" cy="3693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IHEP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repository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automatically</a:t>
            </a:r>
            <a:r>
              <a:rPr lang="it-IT" dirty="0"/>
              <a:t> </a:t>
            </a:r>
            <a:r>
              <a:rPr lang="it-IT" dirty="0" err="1"/>
              <a:t>replicated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CNAF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From CNAF data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copied</a:t>
            </a:r>
            <a:r>
              <a:rPr lang="it-IT" dirty="0"/>
              <a:t> also to JINR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CC-IN2P3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maintain</a:t>
            </a:r>
            <a:r>
              <a:rPr lang="it-IT" dirty="0"/>
              <a:t> </a:t>
            </a:r>
            <a:r>
              <a:rPr lang="it-IT" dirty="0" smtClean="0"/>
              <a:t>a </a:t>
            </a:r>
            <a:r>
              <a:rPr lang="it-IT" dirty="0" err="1" smtClean="0"/>
              <a:t>partial</a:t>
            </a:r>
            <a:r>
              <a:rPr lang="it-IT" dirty="0" smtClean="0"/>
              <a:t> copy of </a:t>
            </a:r>
            <a:r>
              <a:rPr lang="it-IT" dirty="0"/>
              <a:t>the data </a:t>
            </a:r>
            <a:r>
              <a:rPr lang="it-IT" dirty="0" err="1"/>
              <a:t>at</a:t>
            </a:r>
            <a:r>
              <a:rPr lang="it-IT" dirty="0"/>
              <a:t> CNAF with the chance to </a:t>
            </a:r>
            <a:r>
              <a:rPr lang="it-IT" dirty="0" err="1"/>
              <a:t>access</a:t>
            </a:r>
            <a:r>
              <a:rPr lang="it-IT" dirty="0"/>
              <a:t> data </a:t>
            </a:r>
            <a:r>
              <a:rPr lang="it-IT" dirty="0" err="1"/>
              <a:t>physically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CNAF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JINR data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accessed</a:t>
            </a:r>
            <a:r>
              <a:rPr lang="it-IT" dirty="0"/>
              <a:t> from MSU </a:t>
            </a:r>
            <a:r>
              <a:rPr lang="it-IT" dirty="0" err="1"/>
              <a:t>resources</a:t>
            </a:r>
            <a:endParaRPr lang="it-IT" dirty="0"/>
          </a:p>
        </p:txBody>
      </p:sp>
      <p:sp>
        <p:nvSpPr>
          <p:cNvPr id="250" name="CasellaDiTesto 249"/>
          <p:cNvSpPr txBox="1"/>
          <p:nvPr/>
        </p:nvSpPr>
        <p:spPr>
          <a:xfrm>
            <a:off x="146304" y="4635657"/>
            <a:ext cx="3192888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Flows</a:t>
            </a:r>
            <a:r>
              <a:rPr lang="it-IT" dirty="0"/>
              <a:t> are </a:t>
            </a:r>
            <a:r>
              <a:rPr lang="it-IT" dirty="0" err="1"/>
              <a:t>bidirectional</a:t>
            </a:r>
            <a:r>
              <a:rPr lang="it-IT" dirty="0"/>
              <a:t>: data </a:t>
            </a:r>
            <a:r>
              <a:rPr lang="it-IT" dirty="0" err="1"/>
              <a:t>produced</a:t>
            </a:r>
            <a:r>
              <a:rPr lang="it-IT" dirty="0"/>
              <a:t> in </a:t>
            </a:r>
            <a:r>
              <a:rPr lang="it-IT" dirty="0" err="1"/>
              <a:t>European</a:t>
            </a:r>
            <a:r>
              <a:rPr lang="it-IT" dirty="0"/>
              <a:t> data centers (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,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/>
              <a:t>simulations</a:t>
            </a:r>
            <a:r>
              <a:rPr lang="it-IT" dirty="0"/>
              <a:t>,…)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replicated</a:t>
            </a:r>
            <a:r>
              <a:rPr lang="it-IT" dirty="0"/>
              <a:t> in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data centers and </a:t>
            </a:r>
            <a:r>
              <a:rPr lang="it-IT" dirty="0" err="1"/>
              <a:t>at</a:t>
            </a:r>
            <a:r>
              <a:rPr lang="it-IT" dirty="0"/>
              <a:t> IHEP</a:t>
            </a:r>
            <a:endParaRPr lang="en-GB" dirty="0"/>
          </a:p>
        </p:txBody>
      </p:sp>
      <p:sp>
        <p:nvSpPr>
          <p:cNvPr id="252" name="Titolo 1"/>
          <p:cNvSpPr>
            <a:spLocks noGrp="1"/>
          </p:cNvSpPr>
          <p:nvPr>
            <p:ph type="title"/>
          </p:nvPr>
        </p:nvSpPr>
        <p:spPr>
          <a:xfrm>
            <a:off x="775973" y="67393"/>
            <a:ext cx="4215126" cy="883104"/>
          </a:xfrm>
          <a:solidFill>
            <a:srgbClr val="005BAA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</a:t>
            </a:r>
            <a:r>
              <a:rPr lang="it-IT" b="1" dirty="0" err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flows</a:t>
            </a:r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b="1" dirty="0" err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proposal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3AD5E-0654-4C43-8B74-6780C6379136}"/>
              </a:ext>
            </a:extLst>
          </p:cNvPr>
          <p:cNvPicPr>
            <a:picLocks noChangeAspect="1"/>
          </p:cNvPicPr>
          <p:nvPr/>
        </p:nvPicPr>
        <p:blipFill>
          <a:blip r:embed="rId1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72" y="3669922"/>
            <a:ext cx="720000" cy="478682"/>
          </a:xfrm>
          <a:prstGeom prst="rect">
            <a:avLst/>
          </a:prstGeom>
        </p:spPr>
      </p:pic>
      <p:pic>
        <p:nvPicPr>
          <p:cNvPr id="251" name="Picture 250" descr="A picture containing clock, sign, light&#10;&#10;Description automatically generated">
            <a:extLst>
              <a:ext uri="{FF2B5EF4-FFF2-40B4-BE49-F238E27FC236}">
                <a16:creationId xmlns:a16="http://schemas.microsoft.com/office/drawing/2014/main" id="{AE852DCE-898D-48A0-A75B-06F7BC7504C7}"/>
              </a:ext>
            </a:extLst>
          </p:cNvPr>
          <p:cNvPicPr>
            <a:picLocks noChangeAspect="1"/>
          </p:cNvPicPr>
          <p:nvPr/>
        </p:nvPicPr>
        <p:blipFill>
          <a:blip r:embed="rId1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2" y="3007152"/>
            <a:ext cx="719699" cy="281160"/>
          </a:xfrm>
          <a:prstGeom prst="rect">
            <a:avLst/>
          </a:prstGeom>
        </p:spPr>
      </p:pic>
      <p:pic>
        <p:nvPicPr>
          <p:cNvPr id="254" name="Picture 25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579400FB-AE7A-41BA-8D58-9E6D0F786B42}"/>
              </a:ext>
            </a:extLst>
          </p:cNvPr>
          <p:cNvPicPr>
            <a:picLocks noChangeAspect="1"/>
          </p:cNvPicPr>
          <p:nvPr/>
        </p:nvPicPr>
        <p:blipFill>
          <a:blip r:embed="rId1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43" y="3058600"/>
            <a:ext cx="720000" cy="366642"/>
          </a:xfrm>
          <a:prstGeom prst="rect">
            <a:avLst/>
          </a:prstGeom>
        </p:spPr>
      </p:pic>
      <p:pic>
        <p:nvPicPr>
          <p:cNvPr id="256" name="Picture 255" descr="A close up of a sign&#10;&#10;Description automatically generated">
            <a:extLst>
              <a:ext uri="{FF2B5EF4-FFF2-40B4-BE49-F238E27FC236}">
                <a16:creationId xmlns:a16="http://schemas.microsoft.com/office/drawing/2014/main" id="{41D8797D-23C8-433D-B1AB-1A025C770216}"/>
              </a:ext>
            </a:extLst>
          </p:cNvPr>
          <p:cNvPicPr>
            <a:picLocks noChangeAspect="1"/>
          </p:cNvPicPr>
          <p:nvPr/>
        </p:nvPicPr>
        <p:blipFill>
          <a:blip r:embed="rId167" cstate="print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65" y="2856260"/>
            <a:ext cx="720000" cy="5651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258" name="Picture 257" descr="A close up of a logo&#10;&#10;Description automatically generated">
            <a:extLst>
              <a:ext uri="{FF2B5EF4-FFF2-40B4-BE49-F238E27FC236}">
                <a16:creationId xmlns:a16="http://schemas.microsoft.com/office/drawing/2014/main" id="{6BA807E3-B04A-45BE-8554-C984B4FEDB07}"/>
              </a:ext>
            </a:extLst>
          </p:cNvPr>
          <p:cNvPicPr>
            <a:picLocks noChangeAspect="1"/>
          </p:cNvPicPr>
          <p:nvPr/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05" y="2382958"/>
            <a:ext cx="720000" cy="81448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03DAC2-EB38-48B1-BA1F-74C81429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10</a:t>
            </a:fld>
            <a:endParaRPr lang="en-GB"/>
          </a:p>
        </p:txBody>
      </p:sp>
      <p:sp>
        <p:nvSpPr>
          <p:cNvPr id="248" name="CasellaDiTesto 247">
            <a:extLst>
              <a:ext uri="{FF2B5EF4-FFF2-40B4-BE49-F238E27FC236}">
                <a16:creationId xmlns:a16="http://schemas.microsoft.com/office/drawing/2014/main" id="{B44C5A8B-73D6-459E-82CB-2CD6FBA58D67}"/>
              </a:ext>
            </a:extLst>
          </p:cNvPr>
          <p:cNvSpPr txBox="1"/>
          <p:nvPr/>
        </p:nvSpPr>
        <p:spPr>
          <a:xfrm>
            <a:off x="9362333" y="5607195"/>
            <a:ext cx="2650491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JUNO </a:t>
            </a:r>
            <a:r>
              <a:rPr lang="it-IT" sz="2000" dirty="0" err="1" smtClean="0"/>
              <a:t>is</a:t>
            </a:r>
            <a:r>
              <a:rPr lang="it-IT" sz="2000" dirty="0"/>
              <a:t> </a:t>
            </a:r>
            <a:r>
              <a:rPr lang="it-IT" sz="2000" dirty="0" err="1" smtClean="0"/>
              <a:t>officially</a:t>
            </a:r>
            <a:r>
              <a:rPr lang="it-IT" sz="2000" dirty="0" smtClean="0"/>
              <a:t> </a:t>
            </a:r>
            <a:r>
              <a:rPr lang="it-IT" sz="2000" dirty="0"/>
              <a:t>part of LHCONE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043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animBg="1"/>
      <p:bldP spid="246" grpId="0" animBg="1"/>
      <p:bldP spid="247" grpId="0" animBg="1"/>
      <p:bldP spid="249" grpId="0" animBg="1"/>
      <p:bldP spid="250" grpId="0" animBg="1"/>
      <p:bldP spid="2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859"/>
            <a:ext cx="10515600" cy="1325563"/>
          </a:xfrm>
        </p:spPr>
        <p:txBody>
          <a:bodyPr/>
          <a:lstStyle/>
          <a:p>
            <a:r>
              <a:rPr lang="en-US" altLang="zh-CN" dirty="0"/>
              <a:t>Workload Management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188072"/>
            <a:ext cx="6170400" cy="254184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WMS for jobs submission, scheduling, running and monitoring</a:t>
            </a:r>
          </a:p>
          <a:p>
            <a:pPr lvl="1"/>
            <a:r>
              <a:rPr lang="en-US" altLang="zh-CN" sz="1600" dirty="0"/>
              <a:t>Production system /JSUB</a:t>
            </a:r>
          </a:p>
          <a:p>
            <a:pPr lvl="1"/>
            <a:r>
              <a:rPr lang="en-US" altLang="zh-CN" sz="1600" dirty="0"/>
              <a:t>DIRAC WMS</a:t>
            </a:r>
          </a:p>
          <a:p>
            <a:pPr lvl="1"/>
            <a:r>
              <a:rPr lang="en-US" altLang="zh-CN" sz="1600" dirty="0"/>
              <a:t>Site LRMS (CE)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" y="3275750"/>
            <a:ext cx="5417121" cy="345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dirac.ihep.ac.cn/DIRAC/s:CAS_Production/g:dirac_admin/Accounting/getPlotImg?file=Z:eNpljM0KwkAMhF_FR2hrRZubIAgePPhzlrYJZUtNliQL6tO7FQ-CMJfhm2_QNtAL4y70jtbA1Uj3KilOqVzBmFhuUQVT70GY8niYYeBhshrOwYnI1kCMl3CnF3qoiqqkMKfOqAF6uLZbHQx_7a9sZQFKUdSP7T23Ck6JOfPFKJ1l27xV_7tuaP7yZ6SPtoSDdPQGz_RKXQ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79" y="3275750"/>
            <a:ext cx="5447430" cy="35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6D80692-A237-454E-9C31-5C3C1E2D3330}"/>
              </a:ext>
            </a:extLst>
          </p:cNvPr>
          <p:cNvSpPr txBox="1">
            <a:spLocks/>
          </p:cNvSpPr>
          <p:nvPr/>
        </p:nvSpPr>
        <p:spPr>
          <a:xfrm>
            <a:off x="6020916" y="1188071"/>
            <a:ext cx="6170400" cy="25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Status</a:t>
            </a:r>
          </a:p>
          <a:p>
            <a:pPr lvl="1"/>
            <a:r>
              <a:rPr lang="en-US" altLang="zh-CN" dirty="0"/>
              <a:t>Total running job: 1.43M, 4 sites are joined plus 2 sites at the moment not yet in MoU, 5 times larger than 2019</a:t>
            </a:r>
          </a:p>
          <a:p>
            <a:pPr lvl="1"/>
            <a:r>
              <a:rPr lang="en-US" altLang="zh-CN" dirty="0"/>
              <a:t>Peak-time jobs:  3374, 30% more than last year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23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02" y="1572059"/>
            <a:ext cx="3886200" cy="3713882"/>
          </a:xfrm>
        </p:spPr>
      </p:pic>
      <p:sp>
        <p:nvSpPr>
          <p:cNvPr id="5" name="Segnaposto contenuto 5"/>
          <p:cNvSpPr txBox="1">
            <a:spLocks/>
          </p:cNvSpPr>
          <p:nvPr/>
        </p:nvSpPr>
        <p:spPr>
          <a:xfrm>
            <a:off x="6008002" y="2324169"/>
            <a:ext cx="3886200" cy="2209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>
                <a:ln w="12700">
                  <a:solidFill>
                    <a:srgbClr val="0070C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400" b="1">
              <a:ln w="12700">
                <a:solidFill>
                  <a:srgbClr val="0070C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b="1">
                <a:ln w="12700">
                  <a:solidFill>
                    <a:srgbClr val="0070C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Any question?</a:t>
            </a:r>
            <a:endParaRPr lang="en-GB" sz="4400" b="1" dirty="0">
              <a:ln w="12700">
                <a:solidFill>
                  <a:srgbClr val="0070C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AC82F88-55D8-41CD-9F8E-780E58A3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44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E724808-3095-4871-B383-426958F7A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Backup slides</a:t>
            </a:r>
            <a:endParaRPr lang="en-GB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7C0CC76-B23C-4160-829A-FDB9C8CB6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1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>
            <a:extLst>
              <a:ext uri="{FF2B5EF4-FFF2-40B4-BE49-F238E27FC236}">
                <a16:creationId xmlns:a16="http://schemas.microsoft.com/office/drawing/2014/main" id="{6714FEE0-8CB2-8C48-B056-4FF6F8176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" y="1270001"/>
            <a:ext cx="12102398" cy="51867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038"/>
          </a:xfrm>
          <a:solidFill>
            <a:srgbClr val="005BAA"/>
          </a:solidFill>
        </p:spPr>
        <p:txBody>
          <a:bodyPr/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JUNO </a:t>
            </a:r>
            <a:r>
              <a:rPr lang="it-IT" b="1" dirty="0" err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collaboration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EA2B366E-B0EE-7643-B530-7AB26DBF02B7}"/>
              </a:ext>
            </a:extLst>
          </p:cNvPr>
          <p:cNvSpPr txBox="1"/>
          <p:nvPr/>
        </p:nvSpPr>
        <p:spPr>
          <a:xfrm>
            <a:off x="158751" y="6114248"/>
            <a:ext cx="13588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78 members</a:t>
            </a:r>
          </a:p>
        </p:txBody>
      </p:sp>
      <p:graphicFrame>
        <p:nvGraphicFramePr>
          <p:cNvPr id="6" name="Tableau 2">
            <a:extLst>
              <a:ext uri="{FF2B5EF4-FFF2-40B4-BE49-F238E27FC236}">
                <a16:creationId xmlns:a16="http://schemas.microsoft.com/office/drawing/2014/main" id="{AD429BBD-F0F4-AF44-A202-6ECB96CE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38550"/>
              </p:ext>
            </p:extLst>
          </p:nvPr>
        </p:nvGraphicFramePr>
        <p:xfrm>
          <a:off x="1997539" y="1349537"/>
          <a:ext cx="8196921" cy="4888344"/>
        </p:xfrm>
        <a:graphic>
          <a:graphicData uri="http://schemas.openxmlformats.org/drawingml/2006/table">
            <a:tbl>
              <a:tblPr/>
              <a:tblGrid>
                <a:gridCol w="77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9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Institute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Institute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Institute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Armenia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Yerevan Physics Institute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IMP-CAS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FZJ-IKP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Belgium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libre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Bruxelles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SYSU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 Mainz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PUC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Tsinghua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Tuebingen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dirty="0"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UEL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UCAS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 Catania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PCUC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USTC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 di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Frascati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UTFSM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 of South China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INFN-Ferrara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BISEE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Wu Yi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INFN-Milano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Beijing Normal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Wuhan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INFN-Milano Bicocca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CAGS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Xi'an JT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Padova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ChongQing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Xiamen University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INFN-Perugia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CIAE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Zhengzhou U.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INFN-Roma 3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DGUT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NUDT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IECS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ECUST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CUG-Beijing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noProof="0" dirty="0"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PINSTECH (PAEC)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Guangxi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ECUT-Nanchang City</a:t>
                      </a:r>
                      <a:endParaRPr lang="en-GB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 Moscow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Harbin Institute of Technology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Croatia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PDZ/RBI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JINR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IHEP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Czech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Charles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MSU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Jilin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Jyvaskyla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Slovakia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FMPICU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Jinan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LAL Orsay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Taiwan-China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Chiao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-Tung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Nanjing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CENBG Bordeaux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Taiwan-China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Taiwan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Nankai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CPPM Marseille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Taiwan-China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United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NCEPU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IPHC Strasbourg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NARIT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Pekin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Subatech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Nantes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PPRLCU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37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Shandong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FZJ-ZEA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SUT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Shanghai JT U.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RWTH Aachen U.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UMD1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4809"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IGG-Beijing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UMD2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531781"/>
                  </a:ext>
                </a:extLst>
              </a:tr>
              <a:tr h="113407"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364" marR="7364" marT="736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IGG-Wuhan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 Hamburg</a:t>
                      </a: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9184" marR="9184" marT="9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UC Irvine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4" marR="9184" marT="918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217601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5811B93-1865-4313-A926-6A25D0D3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Computing model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 </a:t>
            </a:r>
            <a:r>
              <a:rPr lang="it-IT" dirty="0" err="1"/>
              <a:t>lot</a:t>
            </a:r>
            <a:r>
              <a:rPr lang="it-IT" dirty="0"/>
              <a:t> of partner spread all over the world, </a:t>
            </a:r>
            <a:r>
              <a:rPr lang="it-IT" dirty="0" err="1"/>
              <a:t>requiring</a:t>
            </a:r>
            <a:r>
              <a:rPr lang="it-IT" dirty="0"/>
              <a:t> to </a:t>
            </a:r>
            <a:r>
              <a:rPr lang="it-IT" dirty="0" err="1"/>
              <a:t>access</a:t>
            </a:r>
            <a:r>
              <a:rPr lang="it-IT" dirty="0"/>
              <a:t> data for </a:t>
            </a:r>
            <a:r>
              <a:rPr lang="it-IT" dirty="0" err="1"/>
              <a:t>analysis</a:t>
            </a:r>
            <a:endParaRPr lang="it-IT" dirty="0"/>
          </a:p>
          <a:p>
            <a:r>
              <a:rPr lang="it-IT" dirty="0" err="1"/>
              <a:t>Rersources</a:t>
            </a:r>
            <a:r>
              <a:rPr lang="it-IT" dirty="0"/>
              <a:t> are </a:t>
            </a:r>
            <a:r>
              <a:rPr lang="it-IT" dirty="0" err="1"/>
              <a:t>provided</a:t>
            </a:r>
            <a:r>
              <a:rPr lang="it-IT" dirty="0"/>
              <a:t> from partners </a:t>
            </a:r>
            <a:r>
              <a:rPr lang="it-IT" dirty="0" err="1"/>
              <a:t>involved</a:t>
            </a:r>
            <a:r>
              <a:rPr lang="it-IT" dirty="0"/>
              <a:t> in WLCG </a:t>
            </a:r>
            <a:r>
              <a:rPr lang="it-IT" dirty="0" err="1"/>
              <a:t>too</a:t>
            </a:r>
            <a:endParaRPr lang="en-GB" dirty="0"/>
          </a:p>
          <a:p>
            <a:r>
              <a:rPr lang="en-GB" dirty="0"/>
              <a:t>Based on HEP – WLCG experience, relying on a grid-like infrastructure:</a:t>
            </a:r>
          </a:p>
          <a:p>
            <a:pPr lvl="1"/>
            <a:r>
              <a:rPr lang="it-IT" dirty="0" err="1"/>
              <a:t>Estimated</a:t>
            </a:r>
            <a:r>
              <a:rPr lang="it-IT" dirty="0"/>
              <a:t> data volume and the </a:t>
            </a:r>
            <a:r>
              <a:rPr lang="it-IT" dirty="0" err="1"/>
              <a:t>needed</a:t>
            </a:r>
            <a:r>
              <a:rPr lang="it-IT" dirty="0"/>
              <a:t> </a:t>
            </a:r>
            <a:r>
              <a:rPr lang="it-IT" dirty="0" err="1"/>
              <a:t>resources</a:t>
            </a:r>
            <a:endParaRPr lang="it-IT" dirty="0"/>
          </a:p>
          <a:p>
            <a:pPr lvl="1"/>
            <a:r>
              <a:rPr lang="it-IT" dirty="0" err="1"/>
              <a:t>Evaluated</a:t>
            </a:r>
            <a:r>
              <a:rPr lang="it-IT" dirty="0"/>
              <a:t> networks</a:t>
            </a:r>
          </a:p>
          <a:p>
            <a:pPr lvl="1"/>
            <a:r>
              <a:rPr lang="it-IT" dirty="0" err="1"/>
              <a:t>Identified</a:t>
            </a:r>
            <a:r>
              <a:rPr lang="it-IT" dirty="0"/>
              <a:t> data centers</a:t>
            </a:r>
          </a:p>
          <a:p>
            <a:pPr lvl="1"/>
            <a:r>
              <a:rPr lang="it-IT" dirty="0" err="1"/>
              <a:t>Designed</a:t>
            </a:r>
            <a:r>
              <a:rPr lang="it-IT" dirty="0"/>
              <a:t> data </a:t>
            </a:r>
            <a:r>
              <a:rPr lang="it-IT" dirty="0" err="1"/>
              <a:t>flows</a:t>
            </a:r>
            <a:r>
              <a:rPr lang="it-IT" dirty="0"/>
              <a:t> and </a:t>
            </a:r>
            <a:r>
              <a:rPr lang="it-IT" dirty="0" err="1"/>
              <a:t>roles</a:t>
            </a:r>
            <a:endParaRPr lang="it-IT" dirty="0"/>
          </a:p>
          <a:p>
            <a:pPr lvl="1"/>
            <a:r>
              <a:rPr lang="it-IT" dirty="0" err="1"/>
              <a:t>Defined</a:t>
            </a:r>
            <a:r>
              <a:rPr lang="it-IT" dirty="0"/>
              <a:t> a first </a:t>
            </a:r>
            <a:r>
              <a:rPr lang="it-IT" dirty="0" err="1"/>
              <a:t>version</a:t>
            </a:r>
            <a:r>
              <a:rPr lang="it-IT" dirty="0"/>
              <a:t> of a </a:t>
            </a:r>
            <a:r>
              <a:rPr lang="it-IT" dirty="0" err="1"/>
              <a:t>distributed</a:t>
            </a:r>
            <a:r>
              <a:rPr lang="it-IT" dirty="0"/>
              <a:t> </a:t>
            </a:r>
            <a:r>
              <a:rPr lang="it-IT" dirty="0" err="1"/>
              <a:t>grid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D796CF-FD34-4A23-AA06-D06ADC50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5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387"/>
          </a:xfrm>
          <a:solidFill>
            <a:srgbClr val="005BAA"/>
          </a:solidFill>
        </p:spPr>
        <p:txBody>
          <a:bodyPr/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volume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1785831"/>
            <a:ext cx="6778171" cy="5046265"/>
          </a:xfrm>
          <a:prstGeom prst="rect">
            <a:avLst/>
          </a:prstGeom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0" y="4062661"/>
            <a:ext cx="5363029" cy="2529000"/>
          </a:xfrm>
          <a:prstGeom prst="rect">
            <a:avLst/>
          </a:prstGeom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27500000"/>
              </p:ext>
            </p:extLst>
          </p:nvPr>
        </p:nvGraphicFramePr>
        <p:xfrm>
          <a:off x="7051839" y="2494465"/>
          <a:ext cx="4929705" cy="1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igura a mano libera 6"/>
          <p:cNvSpPr/>
          <p:nvPr/>
        </p:nvSpPr>
        <p:spPr>
          <a:xfrm>
            <a:off x="7921483" y="1241512"/>
            <a:ext cx="3076403" cy="1128842"/>
          </a:xfrm>
          <a:custGeom>
            <a:avLst/>
            <a:gdLst>
              <a:gd name="connsiteX0" fmla="*/ 0 w 3799928"/>
              <a:gd name="connsiteY0" fmla="*/ 153891 h 923330"/>
              <a:gd name="connsiteX1" fmla="*/ 153891 w 3799928"/>
              <a:gd name="connsiteY1" fmla="*/ 0 h 923330"/>
              <a:gd name="connsiteX2" fmla="*/ 3646037 w 3799928"/>
              <a:gd name="connsiteY2" fmla="*/ 0 h 923330"/>
              <a:gd name="connsiteX3" fmla="*/ 3799928 w 3799928"/>
              <a:gd name="connsiteY3" fmla="*/ 153891 h 923330"/>
              <a:gd name="connsiteX4" fmla="*/ 3799928 w 3799928"/>
              <a:gd name="connsiteY4" fmla="*/ 769439 h 923330"/>
              <a:gd name="connsiteX5" fmla="*/ 3646037 w 3799928"/>
              <a:gd name="connsiteY5" fmla="*/ 923330 h 923330"/>
              <a:gd name="connsiteX6" fmla="*/ 153891 w 3799928"/>
              <a:gd name="connsiteY6" fmla="*/ 923330 h 923330"/>
              <a:gd name="connsiteX7" fmla="*/ 0 w 3799928"/>
              <a:gd name="connsiteY7" fmla="*/ 769439 h 923330"/>
              <a:gd name="connsiteX8" fmla="*/ 0 w 3799928"/>
              <a:gd name="connsiteY8" fmla="*/ 153891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9928" h="923330">
                <a:moveTo>
                  <a:pt x="0" y="153891"/>
                </a:moveTo>
                <a:cubicBezTo>
                  <a:pt x="0" y="68899"/>
                  <a:pt x="68899" y="0"/>
                  <a:pt x="153891" y="0"/>
                </a:cubicBezTo>
                <a:lnTo>
                  <a:pt x="3646037" y="0"/>
                </a:lnTo>
                <a:cubicBezTo>
                  <a:pt x="3731029" y="0"/>
                  <a:pt x="3799928" y="68899"/>
                  <a:pt x="3799928" y="153891"/>
                </a:cubicBezTo>
                <a:lnTo>
                  <a:pt x="3799928" y="769439"/>
                </a:lnTo>
                <a:cubicBezTo>
                  <a:pt x="3799928" y="854431"/>
                  <a:pt x="3731029" y="923330"/>
                  <a:pt x="3646037" y="923330"/>
                </a:cubicBezTo>
                <a:lnTo>
                  <a:pt x="153891" y="923330"/>
                </a:lnTo>
                <a:cubicBezTo>
                  <a:pt x="68899" y="923330"/>
                  <a:pt x="0" y="854431"/>
                  <a:pt x="0" y="769439"/>
                </a:cubicBezTo>
                <a:lnTo>
                  <a:pt x="0" y="1538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243" tIns="91967" rIns="152243" bIns="91967" numCol="1" spcCol="1270" anchor="ctr" anchorCtr="0">
            <a:noAutofit/>
          </a:bodyPr>
          <a:lstStyle/>
          <a:p>
            <a:pPr algn="ctr" defTabSz="14063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403" dirty="0"/>
              <a:t>Generic view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22044A8-CA9B-4DC4-B3A6-4D26675B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04225"/>
              </p:ext>
            </p:extLst>
          </p:nvPr>
        </p:nvGraphicFramePr>
        <p:xfrm>
          <a:off x="3546107" y="2820301"/>
          <a:ext cx="8632795" cy="384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113">
                  <a:extLst>
                    <a:ext uri="{9D8B030D-6E8A-4147-A177-3AD203B41FA5}">
                      <a16:colId xmlns:a16="http://schemas.microsoft.com/office/drawing/2014/main" val="62292605"/>
                    </a:ext>
                  </a:extLst>
                </a:gridCol>
                <a:gridCol w="1404131">
                  <a:extLst>
                    <a:ext uri="{9D8B030D-6E8A-4147-A177-3AD203B41FA5}">
                      <a16:colId xmlns:a16="http://schemas.microsoft.com/office/drawing/2014/main" val="2334370819"/>
                    </a:ext>
                  </a:extLst>
                </a:gridCol>
                <a:gridCol w="1513998">
                  <a:extLst>
                    <a:ext uri="{9D8B030D-6E8A-4147-A177-3AD203B41FA5}">
                      <a16:colId xmlns:a16="http://schemas.microsoft.com/office/drawing/2014/main" val="1986216979"/>
                    </a:ext>
                  </a:extLst>
                </a:gridCol>
                <a:gridCol w="1222955">
                  <a:extLst>
                    <a:ext uri="{9D8B030D-6E8A-4147-A177-3AD203B41FA5}">
                      <a16:colId xmlns:a16="http://schemas.microsoft.com/office/drawing/2014/main" val="3955866810"/>
                    </a:ext>
                  </a:extLst>
                </a:gridCol>
                <a:gridCol w="1438799">
                  <a:extLst>
                    <a:ext uri="{9D8B030D-6E8A-4147-A177-3AD203B41FA5}">
                      <a16:colId xmlns:a16="http://schemas.microsoft.com/office/drawing/2014/main" val="2318825021"/>
                    </a:ext>
                  </a:extLst>
                </a:gridCol>
                <a:gridCol w="1438799">
                  <a:extLst>
                    <a:ext uri="{9D8B030D-6E8A-4147-A177-3AD203B41FA5}">
                      <a16:colId xmlns:a16="http://schemas.microsoft.com/office/drawing/2014/main" val="370499254"/>
                    </a:ext>
                  </a:extLst>
                </a:gridCol>
              </a:tblGrid>
              <a:tr h="7405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77076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Kaiping</a:t>
                      </a:r>
                      <a:r>
                        <a:rPr lang="it-IT" dirty="0"/>
                        <a:t> (JUNO)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 </a:t>
                      </a:r>
                      <a:r>
                        <a:rPr lang="it-IT" dirty="0" err="1"/>
                        <a:t>Gb</a:t>
                      </a:r>
                      <a:r>
                        <a:rPr lang="it-IT" dirty="0"/>
                        <a:t>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2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Generic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 </a:t>
                      </a:r>
                      <a:r>
                        <a:rPr lang="it-IT" dirty="0" err="1"/>
                        <a:t>Gb</a:t>
                      </a:r>
                      <a:r>
                        <a:rPr lang="it-IT" dirty="0"/>
                        <a:t>/s IPv4</a:t>
                      </a:r>
                    </a:p>
                    <a:p>
                      <a:r>
                        <a:rPr lang="it-IT" dirty="0"/>
                        <a:t>20 </a:t>
                      </a:r>
                      <a:r>
                        <a:rPr lang="it-IT" dirty="0" err="1"/>
                        <a:t>Gb</a:t>
                      </a:r>
                      <a:r>
                        <a:rPr lang="it-IT" dirty="0"/>
                        <a:t>/s IPv6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Gb</a:t>
                      </a:r>
                      <a:r>
                        <a:rPr lang="it-IT" baseline="0" dirty="0"/>
                        <a:t>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 </a:t>
                      </a:r>
                      <a:r>
                        <a:rPr lang="it-IT" dirty="0" err="1"/>
                        <a:t>Gb</a:t>
                      </a:r>
                      <a:r>
                        <a:rPr lang="it-IT" dirty="0"/>
                        <a:t>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 </a:t>
                      </a:r>
                      <a:r>
                        <a:rPr lang="it-IT" dirty="0" err="1"/>
                        <a:t>Gb</a:t>
                      </a:r>
                      <a:r>
                        <a:rPr lang="it-IT" dirty="0"/>
                        <a:t>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 </a:t>
                      </a:r>
                      <a:r>
                        <a:rPr lang="it-IT" dirty="0" err="1"/>
                        <a:t>Gb</a:t>
                      </a:r>
                      <a:r>
                        <a:rPr lang="it-IT" dirty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7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LHCOne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 </a:t>
                      </a:r>
                      <a:r>
                        <a:rPr lang="it-IT" dirty="0" err="1"/>
                        <a:t>Gb</a:t>
                      </a:r>
                      <a:r>
                        <a:rPr lang="it-IT" dirty="0"/>
                        <a:t>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 </a:t>
                      </a:r>
                      <a:r>
                        <a:rPr lang="it-IT" dirty="0" err="1"/>
                        <a:t>Gb</a:t>
                      </a:r>
                      <a:r>
                        <a:rPr lang="it-IT" dirty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8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DC Storage (PB)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5+15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70+30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80+33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n.a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11+12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2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DC Computing (core)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18,000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38,000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40,000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n.a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17,000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9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Storage (disk)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2000 TB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i="0" dirty="0"/>
                        <a:t>44 TB</a:t>
                      </a:r>
                      <a:endParaRPr lang="en-GB" sz="1200" i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620 TB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60 TB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i="0" dirty="0"/>
                        <a:t>600 TB</a:t>
                      </a:r>
                      <a:endParaRPr lang="en-GB" i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Cores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2500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210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400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32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2000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618913"/>
                  </a:ext>
                </a:extLst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5BAA"/>
          </a:solidFill>
        </p:spPr>
        <p:txBody>
          <a:bodyPr/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centers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916452269"/>
              </p:ext>
            </p:extLst>
          </p:nvPr>
        </p:nvGraphicFramePr>
        <p:xfrm>
          <a:off x="18144" y="1545545"/>
          <a:ext cx="4191000" cy="237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869D69-618C-4EF2-84FF-1D6FFB86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291"/>
          </a:xfrm>
          <a:solidFill>
            <a:srgbClr val="005BAA"/>
          </a:solidFill>
        </p:spPr>
        <p:txBody>
          <a:bodyPr/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JUNO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object 8"/>
          <p:cNvSpPr/>
          <p:nvPr/>
        </p:nvSpPr>
        <p:spPr>
          <a:xfrm>
            <a:off x="90379" y="2040533"/>
            <a:ext cx="4640580" cy="443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4856012" y="1827486"/>
            <a:ext cx="3633873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89"/>
              </a:lnSpc>
            </a:pPr>
            <a:r>
              <a:rPr sz="1700" b="1" spc="160" dirty="0">
                <a:solidFill>
                  <a:srgbClr val="C82505"/>
                </a:solidFill>
                <a:latin typeface="Tahoma"/>
                <a:cs typeface="Tahoma"/>
              </a:rPr>
              <a:t>M</a:t>
            </a:r>
            <a:r>
              <a:rPr sz="1700" b="1" spc="120" dirty="0">
                <a:solidFill>
                  <a:srgbClr val="C82505"/>
                </a:solidFill>
                <a:latin typeface="Tahoma"/>
                <a:cs typeface="Tahoma"/>
              </a:rPr>
              <a:t>a</a:t>
            </a:r>
            <a:r>
              <a:rPr sz="1700" b="1" spc="135" dirty="0">
                <a:solidFill>
                  <a:srgbClr val="C82505"/>
                </a:solidFill>
                <a:latin typeface="Tahoma"/>
                <a:cs typeface="Tahoma"/>
              </a:rPr>
              <a:t>ss</a:t>
            </a:r>
            <a:r>
              <a:rPr sz="1700" b="1" spc="70" dirty="0">
                <a:solidFill>
                  <a:srgbClr val="C82505"/>
                </a:solidFill>
                <a:latin typeface="Tahoma"/>
                <a:cs typeface="Tahoma"/>
              </a:rPr>
              <a:t>i</a:t>
            </a:r>
            <a:r>
              <a:rPr sz="1700" b="1" spc="125" dirty="0">
                <a:solidFill>
                  <a:srgbClr val="C82505"/>
                </a:solidFill>
                <a:latin typeface="Tahoma"/>
                <a:cs typeface="Tahoma"/>
              </a:rPr>
              <a:t>v</a:t>
            </a:r>
            <a:r>
              <a:rPr sz="1700" b="1" spc="145" dirty="0">
                <a:solidFill>
                  <a:srgbClr val="C82505"/>
                </a:solidFill>
                <a:latin typeface="Tahoma"/>
                <a:cs typeface="Tahoma"/>
              </a:rPr>
              <a:t>e</a:t>
            </a:r>
            <a:r>
              <a:rPr sz="1700" spc="-204" dirty="0">
                <a:latin typeface="Verdana"/>
                <a:cs typeface="Verdana"/>
              </a:rPr>
              <a:t>:</a:t>
            </a:r>
            <a:r>
              <a:rPr sz="1700" spc="-55" dirty="0">
                <a:latin typeface="Verdana"/>
                <a:cs typeface="Verdana"/>
              </a:rPr>
              <a:t> </a:t>
            </a:r>
            <a:endParaRPr lang="it-IT" sz="1700" spc="-55" dirty="0">
              <a:latin typeface="Verdana"/>
              <a:cs typeface="Verdana"/>
            </a:endParaRPr>
          </a:p>
          <a:p>
            <a:pPr marL="12700" marR="5080">
              <a:lnSpc>
                <a:spcPts val="1989"/>
              </a:lnSpc>
            </a:pPr>
            <a:r>
              <a:rPr sz="1700" spc="20" dirty="0">
                <a:latin typeface="Verdana"/>
                <a:cs typeface="Verdana"/>
              </a:rPr>
              <a:t>~</a:t>
            </a:r>
            <a:r>
              <a:rPr sz="1700" spc="-5" dirty="0">
                <a:latin typeface="Verdana"/>
                <a:cs typeface="Verdana"/>
              </a:rPr>
              <a:t>2</a:t>
            </a:r>
            <a:r>
              <a:rPr sz="1700" dirty="0">
                <a:latin typeface="Verdana"/>
                <a:cs typeface="Verdana"/>
              </a:rPr>
              <a:t>0</a:t>
            </a:r>
            <a:r>
              <a:rPr sz="1700" spc="-5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k</a:t>
            </a:r>
            <a:r>
              <a:rPr sz="1700" spc="-10" dirty="0">
                <a:latin typeface="Verdana"/>
                <a:cs typeface="Verdana"/>
              </a:rPr>
              <a:t>t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n</a:t>
            </a:r>
            <a:r>
              <a:rPr sz="1700" spc="-5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L</a:t>
            </a:r>
            <a:r>
              <a:rPr sz="1700" spc="-5" dirty="0">
                <a:latin typeface="Verdana"/>
                <a:cs typeface="Verdana"/>
              </a:rPr>
              <a:t>iq</a:t>
            </a:r>
            <a:r>
              <a:rPr sz="1700" dirty="0">
                <a:latin typeface="Verdana"/>
                <a:cs typeface="Verdana"/>
              </a:rPr>
              <a:t>u</a:t>
            </a:r>
            <a:r>
              <a:rPr sz="1700" spc="-5" dirty="0">
                <a:latin typeface="Verdana"/>
                <a:cs typeface="Verdana"/>
              </a:rPr>
              <a:t>i</a:t>
            </a:r>
            <a:r>
              <a:rPr sz="1700" spc="10" dirty="0">
                <a:latin typeface="Verdana"/>
                <a:cs typeface="Verdana"/>
              </a:rPr>
              <a:t>d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Sc</a:t>
            </a:r>
            <a:r>
              <a:rPr sz="1700" spc="-5" dirty="0">
                <a:latin typeface="Verdana"/>
                <a:cs typeface="Verdana"/>
              </a:rPr>
              <a:t>i</a:t>
            </a:r>
            <a:r>
              <a:rPr sz="1700" dirty="0">
                <a:latin typeface="Verdana"/>
                <a:cs typeface="Verdana"/>
              </a:rPr>
              <a:t>n</a:t>
            </a:r>
            <a:r>
              <a:rPr sz="1700" spc="-10" dirty="0">
                <a:latin typeface="Verdana"/>
                <a:cs typeface="Verdana"/>
              </a:rPr>
              <a:t>t</a:t>
            </a:r>
            <a:r>
              <a:rPr sz="1700" spc="-5" dirty="0">
                <a:latin typeface="Verdana"/>
                <a:cs typeface="Verdana"/>
              </a:rPr>
              <a:t>illa</a:t>
            </a:r>
            <a:r>
              <a:rPr sz="1700" spc="10" dirty="0">
                <a:latin typeface="Verdana"/>
                <a:cs typeface="Verdana"/>
              </a:rPr>
              <a:t>t</a:t>
            </a:r>
            <a:r>
              <a:rPr sz="1700" spc="-30" dirty="0">
                <a:latin typeface="Verdana"/>
                <a:cs typeface="Verdana"/>
              </a:rPr>
              <a:t>o</a:t>
            </a:r>
            <a:r>
              <a:rPr sz="1700" spc="-15" dirty="0">
                <a:latin typeface="Verdana"/>
                <a:cs typeface="Verdana"/>
              </a:rPr>
              <a:t>r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125" dirty="0">
                <a:latin typeface="Verdana"/>
                <a:cs typeface="Verdana"/>
              </a:rPr>
              <a:t>(</a:t>
            </a:r>
            <a:r>
              <a:rPr sz="1700" dirty="0">
                <a:latin typeface="Verdana"/>
                <a:cs typeface="Verdana"/>
              </a:rPr>
              <a:t>L</a:t>
            </a:r>
            <a:r>
              <a:rPr sz="1700" spc="-105" dirty="0">
                <a:latin typeface="Verdana"/>
                <a:cs typeface="Verdana"/>
              </a:rPr>
              <a:t>S)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b="1" spc="125" dirty="0">
                <a:solidFill>
                  <a:srgbClr val="C82505"/>
                </a:solidFill>
                <a:latin typeface="Tahoma"/>
                <a:cs typeface="Tahoma"/>
              </a:rPr>
              <a:t>Und</a:t>
            </a:r>
            <a:r>
              <a:rPr sz="1700" b="1" spc="135" dirty="0">
                <a:solidFill>
                  <a:srgbClr val="C82505"/>
                </a:solidFill>
                <a:latin typeface="Tahoma"/>
                <a:cs typeface="Tahoma"/>
              </a:rPr>
              <a:t>e</a:t>
            </a:r>
            <a:r>
              <a:rPr sz="1700" b="1" spc="90" dirty="0">
                <a:solidFill>
                  <a:srgbClr val="C82505"/>
                </a:solidFill>
                <a:latin typeface="Tahoma"/>
                <a:cs typeface="Tahoma"/>
              </a:rPr>
              <a:t>r</a:t>
            </a:r>
            <a:r>
              <a:rPr sz="1700" b="1" spc="135" dirty="0">
                <a:solidFill>
                  <a:srgbClr val="C82505"/>
                </a:solidFill>
                <a:latin typeface="Tahoma"/>
                <a:cs typeface="Tahoma"/>
              </a:rPr>
              <a:t>g</a:t>
            </a:r>
            <a:r>
              <a:rPr sz="1700" b="1" spc="80" dirty="0">
                <a:solidFill>
                  <a:srgbClr val="C82505"/>
                </a:solidFill>
                <a:latin typeface="Tahoma"/>
                <a:cs typeface="Tahoma"/>
              </a:rPr>
              <a:t>r</a:t>
            </a:r>
            <a:r>
              <a:rPr sz="1700" b="1" spc="135" dirty="0">
                <a:solidFill>
                  <a:srgbClr val="C82505"/>
                </a:solidFill>
                <a:latin typeface="Tahoma"/>
                <a:cs typeface="Tahoma"/>
              </a:rPr>
              <a:t>o</a:t>
            </a:r>
            <a:r>
              <a:rPr sz="1700" b="1" spc="125" dirty="0">
                <a:solidFill>
                  <a:srgbClr val="C82505"/>
                </a:solidFill>
                <a:latin typeface="Tahoma"/>
                <a:cs typeface="Tahoma"/>
              </a:rPr>
              <a:t>un</a:t>
            </a:r>
            <a:r>
              <a:rPr sz="1700" b="1" spc="150" dirty="0">
                <a:solidFill>
                  <a:srgbClr val="C82505"/>
                </a:solidFill>
                <a:latin typeface="Tahoma"/>
                <a:cs typeface="Tahoma"/>
              </a:rPr>
              <a:t>d</a:t>
            </a:r>
            <a:r>
              <a:rPr sz="1700" spc="-204" dirty="0">
                <a:latin typeface="Verdana"/>
                <a:cs typeface="Verdana"/>
              </a:rPr>
              <a:t>:</a:t>
            </a:r>
            <a:r>
              <a:rPr sz="1700" spc="-65" dirty="0">
                <a:latin typeface="Verdana"/>
                <a:cs typeface="Verdana"/>
              </a:rPr>
              <a:t> </a:t>
            </a:r>
            <a:endParaRPr lang="it-IT" sz="1700" spc="-65" dirty="0">
              <a:latin typeface="Verdana"/>
              <a:cs typeface="Verdana"/>
            </a:endParaRPr>
          </a:p>
          <a:p>
            <a:pPr marL="12700" marR="5080">
              <a:lnSpc>
                <a:spcPts val="1989"/>
              </a:lnSpc>
            </a:pPr>
            <a:r>
              <a:rPr sz="1700" spc="25" dirty="0">
                <a:latin typeface="Verdana"/>
                <a:cs typeface="Verdana"/>
              </a:rPr>
              <a:t>~</a:t>
            </a:r>
            <a:r>
              <a:rPr sz="1700" spc="-5" dirty="0">
                <a:latin typeface="Verdana"/>
                <a:cs typeface="Verdana"/>
              </a:rPr>
              <a:t>70</a:t>
            </a:r>
            <a:r>
              <a:rPr sz="1700" dirty="0">
                <a:latin typeface="Verdana"/>
                <a:cs typeface="Verdana"/>
              </a:rPr>
              <a:t>0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v</a:t>
            </a:r>
            <a:r>
              <a:rPr sz="1700" spc="20" dirty="0">
                <a:latin typeface="Verdana"/>
                <a:cs typeface="Verdana"/>
              </a:rPr>
              <a:t>e</a:t>
            </a:r>
            <a:r>
              <a:rPr sz="1700" spc="-15" dirty="0">
                <a:latin typeface="Verdana"/>
                <a:cs typeface="Verdana"/>
              </a:rPr>
              <a:t>rbu</a:t>
            </a:r>
            <a:r>
              <a:rPr sz="1700" spc="-70" dirty="0">
                <a:latin typeface="Verdana"/>
                <a:cs typeface="Verdana"/>
              </a:rPr>
              <a:t>r</a:t>
            </a:r>
            <a:r>
              <a:rPr sz="1700" spc="15" dirty="0">
                <a:latin typeface="Verdana"/>
                <a:cs typeface="Verdana"/>
              </a:rPr>
              <a:t>d</a:t>
            </a:r>
            <a:r>
              <a:rPr sz="1700" spc="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n</a:t>
            </a:r>
            <a:endParaRPr lang="it-IT" sz="1700" dirty="0">
              <a:latin typeface="Verdana"/>
              <a:cs typeface="Verdana"/>
            </a:endParaRPr>
          </a:p>
          <a:p>
            <a:pPr marL="12700" marR="5080">
              <a:lnSpc>
                <a:spcPts val="1989"/>
              </a:lnSpc>
            </a:pPr>
            <a:r>
              <a:rPr sz="1700" b="1" spc="120" dirty="0">
                <a:solidFill>
                  <a:srgbClr val="C82505"/>
                </a:solidFill>
                <a:latin typeface="Tahoma"/>
                <a:cs typeface="Tahoma"/>
              </a:rPr>
              <a:t>H</a:t>
            </a:r>
            <a:r>
              <a:rPr sz="1700" b="1" spc="70" dirty="0">
                <a:solidFill>
                  <a:srgbClr val="C82505"/>
                </a:solidFill>
                <a:latin typeface="Tahoma"/>
                <a:cs typeface="Tahoma"/>
              </a:rPr>
              <a:t>i</a:t>
            </a:r>
            <a:r>
              <a:rPr sz="1700" b="1" spc="135" dirty="0">
                <a:solidFill>
                  <a:srgbClr val="C82505"/>
                </a:solidFill>
                <a:latin typeface="Tahoma"/>
                <a:cs typeface="Tahoma"/>
              </a:rPr>
              <a:t>g</a:t>
            </a:r>
            <a:r>
              <a:rPr sz="1700" b="1" spc="114" dirty="0">
                <a:solidFill>
                  <a:srgbClr val="C82505"/>
                </a:solidFill>
                <a:latin typeface="Tahoma"/>
                <a:cs typeface="Tahoma"/>
              </a:rPr>
              <a:t>h</a:t>
            </a:r>
            <a:r>
              <a:rPr sz="1700" b="1" spc="90" dirty="0">
                <a:solidFill>
                  <a:srgbClr val="C82505"/>
                </a:solidFill>
                <a:latin typeface="Tahoma"/>
                <a:cs typeface="Tahoma"/>
              </a:rPr>
              <a:t> </a:t>
            </a:r>
            <a:r>
              <a:rPr sz="1700" b="1" spc="105" dirty="0">
                <a:solidFill>
                  <a:srgbClr val="C82505"/>
                </a:solidFill>
                <a:latin typeface="Tahoma"/>
                <a:cs typeface="Tahoma"/>
              </a:rPr>
              <a:t>re</a:t>
            </a:r>
            <a:r>
              <a:rPr sz="1700" b="1" spc="135" dirty="0">
                <a:solidFill>
                  <a:srgbClr val="C82505"/>
                </a:solidFill>
                <a:latin typeface="Tahoma"/>
                <a:cs typeface="Tahoma"/>
              </a:rPr>
              <a:t>s</a:t>
            </a:r>
            <a:r>
              <a:rPr sz="1700" b="1" spc="125" dirty="0">
                <a:solidFill>
                  <a:srgbClr val="C82505"/>
                </a:solidFill>
                <a:latin typeface="Tahoma"/>
                <a:cs typeface="Tahoma"/>
              </a:rPr>
              <a:t>o</a:t>
            </a:r>
            <a:r>
              <a:rPr sz="1700" b="1" spc="70" dirty="0">
                <a:solidFill>
                  <a:srgbClr val="C82505"/>
                </a:solidFill>
                <a:latin typeface="Tahoma"/>
                <a:cs typeface="Tahoma"/>
              </a:rPr>
              <a:t>l</a:t>
            </a:r>
            <a:r>
              <a:rPr sz="1700" b="1" spc="100" dirty="0">
                <a:solidFill>
                  <a:srgbClr val="C82505"/>
                </a:solidFill>
                <a:latin typeface="Tahoma"/>
                <a:cs typeface="Tahoma"/>
              </a:rPr>
              <a:t>ut</a:t>
            </a:r>
            <a:r>
              <a:rPr sz="1700" b="1" spc="70" dirty="0">
                <a:solidFill>
                  <a:srgbClr val="C82505"/>
                </a:solidFill>
                <a:latin typeface="Tahoma"/>
                <a:cs typeface="Tahoma"/>
              </a:rPr>
              <a:t>i</a:t>
            </a:r>
            <a:r>
              <a:rPr sz="1700" b="1" spc="125" dirty="0">
                <a:solidFill>
                  <a:srgbClr val="C82505"/>
                </a:solidFill>
                <a:latin typeface="Tahoma"/>
                <a:cs typeface="Tahoma"/>
              </a:rPr>
              <a:t>o</a:t>
            </a:r>
            <a:r>
              <a:rPr sz="1700" b="1" spc="130" dirty="0">
                <a:solidFill>
                  <a:srgbClr val="C82505"/>
                </a:solidFill>
                <a:latin typeface="Tahoma"/>
                <a:cs typeface="Tahoma"/>
              </a:rPr>
              <a:t>n</a:t>
            </a:r>
            <a:r>
              <a:rPr sz="1700" spc="-204" dirty="0">
                <a:latin typeface="Verdana"/>
                <a:cs typeface="Verdana"/>
              </a:rPr>
              <a:t>:</a:t>
            </a:r>
            <a:endParaRPr lang="it-IT" sz="1700" spc="-55" dirty="0">
              <a:latin typeface="Verdana"/>
              <a:cs typeface="Verdana"/>
            </a:endParaRPr>
          </a:p>
          <a:p>
            <a:pPr marL="12700" marR="5080">
              <a:lnSpc>
                <a:spcPts val="1989"/>
              </a:lnSpc>
            </a:pPr>
            <a:r>
              <a:rPr sz="1700" spc="-5" dirty="0">
                <a:latin typeface="Verdana"/>
                <a:cs typeface="Verdana"/>
              </a:rPr>
              <a:t>3</a:t>
            </a:r>
            <a:r>
              <a:rPr sz="1700" spc="-220" dirty="0">
                <a:latin typeface="Verdana"/>
                <a:cs typeface="Verdana"/>
              </a:rPr>
              <a:t>%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204" dirty="0">
                <a:latin typeface="Verdana"/>
                <a:cs typeface="Verdana"/>
              </a:rPr>
              <a:t>/</a:t>
            </a:r>
            <a:r>
              <a:rPr sz="1700" spc="-55" dirty="0">
                <a:latin typeface="Verdana"/>
                <a:cs typeface="Verdana"/>
              </a:rPr>
              <a:t> </a:t>
            </a:r>
            <a:r>
              <a:rPr sz="1700" spc="-325" dirty="0">
                <a:latin typeface="Verdana"/>
                <a:cs typeface="Verdana"/>
              </a:rPr>
              <a:t>√</a:t>
            </a:r>
            <a:r>
              <a:rPr sz="1700" spc="-15" dirty="0">
                <a:latin typeface="Verdana"/>
                <a:cs typeface="Verdana"/>
              </a:rPr>
              <a:t>E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125" dirty="0">
                <a:latin typeface="Verdana"/>
                <a:cs typeface="Verdana"/>
              </a:rPr>
              <a:t>(</a:t>
            </a:r>
            <a:r>
              <a:rPr sz="1700" spc="35" dirty="0">
                <a:latin typeface="Verdana"/>
                <a:cs typeface="Verdana"/>
              </a:rPr>
              <a:t>M</a:t>
            </a:r>
            <a:r>
              <a:rPr sz="1700" spc="20" dirty="0">
                <a:latin typeface="Verdana"/>
                <a:cs typeface="Verdana"/>
              </a:rPr>
              <a:t>e</a:t>
            </a:r>
            <a:r>
              <a:rPr sz="1700" spc="-5" dirty="0">
                <a:latin typeface="Verdana"/>
                <a:cs typeface="Verdana"/>
              </a:rPr>
              <a:t>V</a:t>
            </a:r>
            <a:r>
              <a:rPr sz="1700" spc="-120" dirty="0">
                <a:latin typeface="Verdana"/>
                <a:cs typeface="Verdana"/>
              </a:rPr>
              <a:t>)</a:t>
            </a:r>
            <a:endParaRPr lang="it-IT" sz="1700" spc="-90" dirty="0">
              <a:latin typeface="Verdana"/>
              <a:cs typeface="Verdana"/>
            </a:endParaRPr>
          </a:p>
          <a:p>
            <a:pPr marL="12700" marR="5080">
              <a:lnSpc>
                <a:spcPts val="1989"/>
              </a:lnSpc>
            </a:pPr>
            <a:r>
              <a:rPr sz="1700" b="1" spc="120" dirty="0">
                <a:solidFill>
                  <a:srgbClr val="C82505"/>
                </a:solidFill>
                <a:latin typeface="Tahoma"/>
                <a:cs typeface="Tahoma"/>
              </a:rPr>
              <a:t>P</a:t>
            </a:r>
            <a:r>
              <a:rPr sz="1700" b="1" spc="105" dirty="0">
                <a:solidFill>
                  <a:srgbClr val="C82505"/>
                </a:solidFill>
                <a:latin typeface="Tahoma"/>
                <a:cs typeface="Tahoma"/>
              </a:rPr>
              <a:t>rec</a:t>
            </a:r>
            <a:r>
              <a:rPr sz="1700" b="1" spc="70" dirty="0">
                <a:solidFill>
                  <a:srgbClr val="C82505"/>
                </a:solidFill>
                <a:latin typeface="Tahoma"/>
                <a:cs typeface="Tahoma"/>
              </a:rPr>
              <a:t>i</a:t>
            </a:r>
            <a:r>
              <a:rPr sz="1700" b="1" spc="135" dirty="0">
                <a:solidFill>
                  <a:srgbClr val="C82505"/>
                </a:solidFill>
                <a:latin typeface="Tahoma"/>
                <a:cs typeface="Tahoma"/>
              </a:rPr>
              <a:t>s</a:t>
            </a:r>
            <a:r>
              <a:rPr sz="1700" b="1" spc="60" dirty="0">
                <a:solidFill>
                  <a:srgbClr val="C82505"/>
                </a:solidFill>
                <a:latin typeface="Tahoma"/>
                <a:cs typeface="Tahoma"/>
              </a:rPr>
              <a:t>i</a:t>
            </a:r>
            <a:r>
              <a:rPr sz="1700" b="1" spc="125" dirty="0">
                <a:solidFill>
                  <a:srgbClr val="C82505"/>
                </a:solidFill>
                <a:latin typeface="Tahoma"/>
                <a:cs typeface="Tahoma"/>
              </a:rPr>
              <a:t>o</a:t>
            </a:r>
            <a:r>
              <a:rPr sz="1700" b="1" spc="114" dirty="0">
                <a:solidFill>
                  <a:srgbClr val="C82505"/>
                </a:solidFill>
                <a:latin typeface="Tahoma"/>
                <a:cs typeface="Tahoma"/>
              </a:rPr>
              <a:t>n</a:t>
            </a:r>
            <a:r>
              <a:rPr sz="1700" b="1" spc="90" dirty="0">
                <a:solidFill>
                  <a:srgbClr val="C82505"/>
                </a:solidFill>
                <a:latin typeface="Tahoma"/>
                <a:cs typeface="Tahoma"/>
              </a:rPr>
              <a:t> </a:t>
            </a:r>
            <a:r>
              <a:rPr sz="1700" b="1" spc="135" dirty="0">
                <a:solidFill>
                  <a:srgbClr val="C82505"/>
                </a:solidFill>
                <a:latin typeface="Tahoma"/>
                <a:cs typeface="Tahoma"/>
              </a:rPr>
              <a:t>e</a:t>
            </a:r>
            <a:r>
              <a:rPr sz="1700" b="1" spc="125" dirty="0">
                <a:solidFill>
                  <a:srgbClr val="C82505"/>
                </a:solidFill>
                <a:latin typeface="Tahoma"/>
                <a:cs typeface="Tahoma"/>
              </a:rPr>
              <a:t>n</a:t>
            </a:r>
            <a:r>
              <a:rPr sz="1700" b="1" spc="120" dirty="0">
                <a:solidFill>
                  <a:srgbClr val="C82505"/>
                </a:solidFill>
                <a:latin typeface="Tahoma"/>
                <a:cs typeface="Tahoma"/>
              </a:rPr>
              <a:t>e</a:t>
            </a:r>
            <a:r>
              <a:rPr sz="1700" b="1" spc="90" dirty="0">
                <a:solidFill>
                  <a:srgbClr val="C82505"/>
                </a:solidFill>
                <a:latin typeface="Tahoma"/>
                <a:cs typeface="Tahoma"/>
              </a:rPr>
              <a:t>r</a:t>
            </a:r>
            <a:r>
              <a:rPr sz="1700" b="1" spc="130" dirty="0">
                <a:solidFill>
                  <a:srgbClr val="C82505"/>
                </a:solidFill>
                <a:latin typeface="Tahoma"/>
                <a:cs typeface="Tahoma"/>
              </a:rPr>
              <a:t>gy</a:t>
            </a:r>
            <a:r>
              <a:rPr sz="1700" b="1" spc="90" dirty="0">
                <a:solidFill>
                  <a:srgbClr val="C82505"/>
                </a:solidFill>
                <a:latin typeface="Tahoma"/>
                <a:cs typeface="Tahoma"/>
              </a:rPr>
              <a:t> </a:t>
            </a:r>
            <a:r>
              <a:rPr sz="1700" b="1" spc="145" dirty="0">
                <a:solidFill>
                  <a:srgbClr val="C82505"/>
                </a:solidFill>
                <a:latin typeface="Tahoma"/>
                <a:cs typeface="Tahoma"/>
              </a:rPr>
              <a:t>s</a:t>
            </a:r>
            <a:r>
              <a:rPr sz="1700" b="1" spc="95" dirty="0">
                <a:solidFill>
                  <a:srgbClr val="C82505"/>
                </a:solidFill>
                <a:latin typeface="Tahoma"/>
                <a:cs typeface="Tahoma"/>
              </a:rPr>
              <a:t>c</a:t>
            </a:r>
            <a:r>
              <a:rPr sz="1700" b="1" spc="125" dirty="0">
                <a:solidFill>
                  <a:srgbClr val="C82505"/>
                </a:solidFill>
                <a:latin typeface="Tahoma"/>
                <a:cs typeface="Tahoma"/>
              </a:rPr>
              <a:t>a</a:t>
            </a:r>
            <a:r>
              <a:rPr sz="1700" b="1" spc="60" dirty="0">
                <a:solidFill>
                  <a:srgbClr val="C82505"/>
                </a:solidFill>
                <a:latin typeface="Tahoma"/>
                <a:cs typeface="Tahoma"/>
              </a:rPr>
              <a:t>l</a:t>
            </a:r>
            <a:r>
              <a:rPr sz="1700" b="1" spc="155" dirty="0">
                <a:solidFill>
                  <a:srgbClr val="C82505"/>
                </a:solidFill>
                <a:latin typeface="Tahoma"/>
                <a:cs typeface="Tahoma"/>
              </a:rPr>
              <a:t>e</a:t>
            </a:r>
            <a:r>
              <a:rPr sz="1700" spc="-204" dirty="0">
                <a:latin typeface="Verdana"/>
                <a:cs typeface="Verdana"/>
              </a:rPr>
              <a:t>:</a:t>
            </a:r>
            <a:r>
              <a:rPr sz="1700" spc="-55" dirty="0">
                <a:latin typeface="Verdana"/>
                <a:cs typeface="Verdana"/>
              </a:rPr>
              <a:t> </a:t>
            </a:r>
            <a:r>
              <a:rPr sz="1700" spc="25" dirty="0">
                <a:latin typeface="Verdana"/>
                <a:cs typeface="Verdana"/>
              </a:rPr>
              <a:t>&lt;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1</a:t>
            </a:r>
            <a:r>
              <a:rPr sz="1700" spc="-220" dirty="0">
                <a:latin typeface="Verdana"/>
                <a:cs typeface="Verdana"/>
              </a:rPr>
              <a:t>%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8" name="object 13"/>
          <p:cNvSpPr txBox="1"/>
          <p:nvPr/>
        </p:nvSpPr>
        <p:spPr>
          <a:xfrm>
            <a:off x="4856012" y="3668584"/>
            <a:ext cx="3442697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0"/>
              </a:lnSpc>
            </a:pPr>
            <a:r>
              <a:rPr lang="en-GB" sz="1900" b="1" spc="75" dirty="0">
                <a:solidFill>
                  <a:srgbClr val="0000CC"/>
                </a:solidFill>
                <a:latin typeface="Tahoma"/>
                <a:cs typeface="Tahoma"/>
              </a:rPr>
              <a:t>R</a:t>
            </a:r>
            <a:r>
              <a:rPr lang="en-GB" sz="1900" b="1" spc="60" dirty="0">
                <a:solidFill>
                  <a:srgbClr val="0000CC"/>
                </a:solidFill>
                <a:latin typeface="Tahoma"/>
                <a:cs typeface="Tahoma"/>
              </a:rPr>
              <a:t>i</a:t>
            </a:r>
            <a:r>
              <a:rPr lang="en-GB" sz="1900" b="1" spc="120" dirty="0">
                <a:solidFill>
                  <a:srgbClr val="0000CC"/>
                </a:solidFill>
                <a:latin typeface="Tahoma"/>
                <a:cs typeface="Tahoma"/>
              </a:rPr>
              <a:t>c</a:t>
            </a:r>
            <a:r>
              <a:rPr lang="en-GB" sz="1900" b="1" spc="130" dirty="0">
                <a:solidFill>
                  <a:srgbClr val="0000CC"/>
                </a:solidFill>
                <a:latin typeface="Tahoma"/>
                <a:cs typeface="Tahoma"/>
              </a:rPr>
              <a:t>h</a:t>
            </a:r>
            <a:r>
              <a:rPr lang="en-GB" sz="1900" b="1" spc="85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lang="en-GB" sz="1900" b="1" spc="135" dirty="0">
                <a:solidFill>
                  <a:srgbClr val="0000CC"/>
                </a:solidFill>
                <a:latin typeface="Tahoma"/>
                <a:cs typeface="Tahoma"/>
              </a:rPr>
              <a:t>p</a:t>
            </a:r>
            <a:r>
              <a:rPr lang="en-GB" sz="1900" b="1" spc="130" dirty="0">
                <a:solidFill>
                  <a:srgbClr val="0000CC"/>
                </a:solidFill>
                <a:latin typeface="Tahoma"/>
                <a:cs typeface="Tahoma"/>
              </a:rPr>
              <a:t>h</a:t>
            </a:r>
            <a:r>
              <a:rPr lang="en-GB" sz="1900" b="1" spc="140" dirty="0">
                <a:solidFill>
                  <a:srgbClr val="0000CC"/>
                </a:solidFill>
                <a:latin typeface="Tahoma"/>
                <a:cs typeface="Tahoma"/>
              </a:rPr>
              <a:t>y</a:t>
            </a:r>
            <a:r>
              <a:rPr lang="en-GB" sz="1900" b="1" spc="130" dirty="0">
                <a:solidFill>
                  <a:srgbClr val="0000CC"/>
                </a:solidFill>
                <a:latin typeface="Tahoma"/>
                <a:cs typeface="Tahoma"/>
              </a:rPr>
              <a:t>s</a:t>
            </a:r>
            <a:r>
              <a:rPr lang="en-GB" sz="1900" b="1" spc="60" dirty="0">
                <a:solidFill>
                  <a:srgbClr val="0000CC"/>
                </a:solidFill>
                <a:latin typeface="Tahoma"/>
                <a:cs typeface="Tahoma"/>
              </a:rPr>
              <a:t>i</a:t>
            </a:r>
            <a:r>
              <a:rPr lang="en-GB" sz="1900" b="1" spc="120" dirty="0">
                <a:solidFill>
                  <a:srgbClr val="0000CC"/>
                </a:solidFill>
                <a:latin typeface="Tahoma"/>
                <a:cs typeface="Tahoma"/>
              </a:rPr>
              <a:t>c</a:t>
            </a:r>
            <a:r>
              <a:rPr lang="en-GB" sz="1900" b="1" spc="145" dirty="0">
                <a:solidFill>
                  <a:srgbClr val="0000CC"/>
                </a:solidFill>
                <a:latin typeface="Tahoma"/>
                <a:cs typeface="Tahoma"/>
              </a:rPr>
              <a:t>s</a:t>
            </a:r>
            <a:r>
              <a:rPr lang="en-GB" sz="1900" b="1" spc="100" dirty="0">
                <a:solidFill>
                  <a:srgbClr val="0000CC"/>
                </a:solidFill>
                <a:latin typeface="Tahoma"/>
                <a:cs typeface="Tahoma"/>
              </a:rPr>
              <a:t> portfolio:</a:t>
            </a:r>
            <a:endParaRPr sz="1900" dirty="0">
              <a:solidFill>
                <a:srgbClr val="0000CC"/>
              </a:solidFill>
              <a:latin typeface="Tahoma"/>
              <a:cs typeface="Tahoma"/>
            </a:endParaRPr>
          </a:p>
          <a:p>
            <a:pPr marL="355600" indent="-342900">
              <a:lnSpc>
                <a:spcPts val="235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ss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8614939" y="4304341"/>
            <a:ext cx="3496310" cy="2410460"/>
            <a:chOff x="8614939" y="3342282"/>
            <a:chExt cx="3496310" cy="2410460"/>
          </a:xfrm>
        </p:grpSpPr>
        <p:sp>
          <p:nvSpPr>
            <p:cNvPr id="6" name="object 11"/>
            <p:cNvSpPr/>
            <p:nvPr/>
          </p:nvSpPr>
          <p:spPr>
            <a:xfrm>
              <a:off x="8618749" y="3346091"/>
              <a:ext cx="3487420" cy="240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2"/>
            <p:cNvSpPr/>
            <p:nvPr/>
          </p:nvSpPr>
          <p:spPr>
            <a:xfrm>
              <a:off x="8614939" y="3342282"/>
              <a:ext cx="3496310" cy="2410460"/>
            </a:xfrm>
            <a:custGeom>
              <a:avLst/>
              <a:gdLst/>
              <a:ahLst/>
              <a:cxnLst/>
              <a:rect l="l" t="t" r="r" b="b"/>
              <a:pathLst>
                <a:path w="3496309" h="2410459">
                  <a:moveTo>
                    <a:pt x="0" y="0"/>
                  </a:moveTo>
                  <a:lnTo>
                    <a:pt x="3496310" y="0"/>
                  </a:lnTo>
                  <a:lnTo>
                    <a:pt x="3496310" y="2410460"/>
                  </a:lnTo>
                  <a:lnTo>
                    <a:pt x="0" y="241046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/>
            <p:cNvSpPr/>
            <p:nvPr/>
          </p:nvSpPr>
          <p:spPr>
            <a:xfrm>
              <a:off x="8955299" y="3983632"/>
              <a:ext cx="3023870" cy="1398270"/>
            </a:xfrm>
            <a:custGeom>
              <a:avLst/>
              <a:gdLst/>
              <a:ahLst/>
              <a:cxnLst/>
              <a:rect l="l" t="t" r="r" b="b"/>
              <a:pathLst>
                <a:path w="3023870" h="1398270">
                  <a:moveTo>
                    <a:pt x="2857500" y="0"/>
                  </a:moveTo>
                  <a:lnTo>
                    <a:pt x="0" y="812799"/>
                  </a:lnTo>
                  <a:lnTo>
                    <a:pt x="166370" y="1398269"/>
                  </a:lnTo>
                  <a:lnTo>
                    <a:pt x="3023870" y="584199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3"/>
            <p:cNvSpPr txBox="1"/>
            <p:nvPr/>
          </p:nvSpPr>
          <p:spPr>
            <a:xfrm rot="20700000">
              <a:off x="9071048" y="4444994"/>
              <a:ext cx="266646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sz="2700" b="1" spc="-44" baseline="-3086" dirty="0">
                  <a:latin typeface="Arial"/>
                  <a:cs typeface="Arial"/>
                </a:rPr>
                <a:t>JU</a:t>
              </a:r>
              <a:r>
                <a:rPr sz="2700" b="1" spc="-60" baseline="-1543" dirty="0">
                  <a:latin typeface="Arial"/>
                  <a:cs typeface="Arial"/>
                </a:rPr>
                <a:t>N</a:t>
              </a:r>
              <a:r>
                <a:rPr sz="2700" b="1" spc="-22" baseline="-1543" dirty="0">
                  <a:latin typeface="Arial"/>
                  <a:cs typeface="Arial"/>
                </a:rPr>
                <a:t>O</a:t>
              </a:r>
              <a:r>
                <a:rPr sz="2700" b="1" spc="-82" baseline="-1543" dirty="0">
                  <a:latin typeface="Arial"/>
                  <a:cs typeface="Arial"/>
                </a:rPr>
                <a:t> </a:t>
              </a:r>
              <a:r>
                <a:rPr sz="2700" b="1" spc="-150" baseline="-1543" dirty="0">
                  <a:latin typeface="Arial"/>
                  <a:cs typeface="Arial"/>
                </a:rPr>
                <a:t>Y</a:t>
              </a:r>
              <a:r>
                <a:rPr sz="1800" b="1" spc="-80" dirty="0">
                  <a:latin typeface="Arial"/>
                  <a:cs typeface="Arial"/>
                </a:rPr>
                <a:t>e</a:t>
              </a:r>
              <a:r>
                <a:rPr sz="1800" b="1" spc="-25" dirty="0">
                  <a:latin typeface="Arial"/>
                  <a:cs typeface="Arial"/>
                </a:rPr>
                <a:t>l</a:t>
              </a:r>
              <a:r>
                <a:rPr sz="1800" b="1" spc="-35" dirty="0">
                  <a:latin typeface="Arial"/>
                  <a:cs typeface="Arial"/>
                </a:rPr>
                <a:t>l</a:t>
              </a:r>
              <a:r>
                <a:rPr sz="1800" b="1" spc="-30" dirty="0">
                  <a:latin typeface="Arial"/>
                  <a:cs typeface="Arial"/>
                </a:rPr>
                <a:t>o</a:t>
              </a:r>
              <a:r>
                <a:rPr sz="2700" b="1" spc="-22" baseline="1543" dirty="0">
                  <a:latin typeface="Arial"/>
                  <a:cs typeface="Arial"/>
                </a:rPr>
                <a:t>w</a:t>
              </a:r>
              <a:r>
                <a:rPr sz="2700" b="1" spc="-37" baseline="1543" dirty="0">
                  <a:latin typeface="Arial"/>
                  <a:cs typeface="Arial"/>
                </a:rPr>
                <a:t> </a:t>
              </a:r>
              <a:r>
                <a:rPr sz="2700" b="1" spc="-44" baseline="1543" dirty="0">
                  <a:latin typeface="Arial"/>
                  <a:cs typeface="Arial"/>
                </a:rPr>
                <a:t>B</a:t>
              </a:r>
              <a:r>
                <a:rPr sz="2700" b="1" spc="-60" baseline="3086" dirty="0">
                  <a:latin typeface="Arial"/>
                  <a:cs typeface="Arial"/>
                </a:rPr>
                <a:t>o</a:t>
              </a:r>
              <a:r>
                <a:rPr sz="2700" b="1" spc="-44" baseline="3086" dirty="0">
                  <a:latin typeface="Arial"/>
                  <a:cs typeface="Arial"/>
                </a:rPr>
                <a:t>o</a:t>
              </a:r>
              <a:r>
                <a:rPr sz="2700" b="1" baseline="3086" dirty="0">
                  <a:latin typeface="Arial"/>
                  <a:cs typeface="Arial"/>
                </a:rPr>
                <a:t>k</a:t>
              </a:r>
              <a:r>
                <a:rPr sz="2700" b="1" spc="-44" baseline="3086" dirty="0">
                  <a:latin typeface="Arial"/>
                  <a:cs typeface="Arial"/>
                </a:rPr>
                <a:t> </a:t>
              </a:r>
              <a:r>
                <a:rPr sz="2700" b="1" spc="-37" baseline="4629" dirty="0">
                  <a:latin typeface="Arial"/>
                  <a:cs typeface="Arial"/>
                </a:rPr>
                <a:t>(</a:t>
              </a:r>
              <a:r>
                <a:rPr sz="2700" b="1" spc="-67" baseline="4629" dirty="0">
                  <a:latin typeface="Arial"/>
                  <a:cs typeface="Arial"/>
                </a:rPr>
                <a:t>Y</a:t>
              </a:r>
              <a:r>
                <a:rPr sz="2700" b="1" spc="-60" baseline="4629" dirty="0">
                  <a:latin typeface="Arial"/>
                  <a:cs typeface="Arial"/>
                </a:rPr>
                <a:t>B</a:t>
              </a:r>
              <a:r>
                <a:rPr sz="2700" b="1" spc="-37" baseline="4629" dirty="0">
                  <a:latin typeface="Arial"/>
                  <a:cs typeface="Arial"/>
                </a:rPr>
                <a:t>)</a:t>
              </a:r>
              <a:r>
                <a:rPr sz="2700" b="1" baseline="4629" dirty="0">
                  <a:latin typeface="Arial"/>
                  <a:cs typeface="Arial"/>
                </a:rPr>
                <a:t>:</a:t>
              </a:r>
              <a:endParaRPr sz="2700" baseline="4629" dirty="0">
                <a:latin typeface="Arial"/>
                <a:cs typeface="Arial"/>
              </a:endParaRPr>
            </a:p>
          </p:txBody>
        </p:sp>
        <p:sp>
          <p:nvSpPr>
            <p:cNvPr id="21" name="object 24"/>
            <p:cNvSpPr txBox="1"/>
            <p:nvPr/>
          </p:nvSpPr>
          <p:spPr>
            <a:xfrm rot="20700000">
              <a:off x="9153189" y="4699207"/>
              <a:ext cx="2706016" cy="2368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64"/>
                </a:lnSpc>
              </a:pPr>
              <a:r>
                <a:rPr sz="2400" b="1" i="1" spc="-44" baseline="-3472" dirty="0">
                  <a:solidFill>
                    <a:srgbClr val="19194C"/>
                  </a:solidFill>
                  <a:latin typeface="Arial"/>
                  <a:cs typeface="Arial"/>
                </a:rPr>
                <a:t>J</a:t>
              </a:r>
              <a:r>
                <a:rPr sz="2400" b="1" i="1" spc="-7" baseline="-3472" dirty="0">
                  <a:solidFill>
                    <a:srgbClr val="19194C"/>
                  </a:solidFill>
                  <a:latin typeface="Arial"/>
                  <a:cs typeface="Arial"/>
                </a:rPr>
                <a:t>.</a:t>
              </a:r>
              <a:r>
                <a:rPr sz="2400" b="1" i="1" spc="-30" baseline="-3472" dirty="0">
                  <a:solidFill>
                    <a:srgbClr val="19194C"/>
                  </a:solidFill>
                  <a:latin typeface="Arial"/>
                  <a:cs typeface="Arial"/>
                </a:rPr>
                <a:t> </a:t>
              </a:r>
              <a:r>
                <a:rPr sz="2400" b="1" i="1" spc="-52" baseline="-3472" dirty="0">
                  <a:solidFill>
                    <a:srgbClr val="19194C"/>
                  </a:solidFill>
                  <a:latin typeface="Arial"/>
                  <a:cs typeface="Arial"/>
                </a:rPr>
                <a:t>P</a:t>
              </a:r>
              <a:r>
                <a:rPr sz="2400" b="1" i="1" spc="-67" baseline="-3472" dirty="0">
                  <a:solidFill>
                    <a:srgbClr val="19194C"/>
                  </a:solidFill>
                  <a:latin typeface="Arial"/>
                  <a:cs typeface="Arial"/>
                </a:rPr>
                <a:t>h</a:t>
              </a:r>
              <a:r>
                <a:rPr sz="2400" b="1" i="1" spc="-30" baseline="-1736" dirty="0">
                  <a:solidFill>
                    <a:srgbClr val="19194C"/>
                  </a:solidFill>
                  <a:latin typeface="Arial"/>
                  <a:cs typeface="Arial"/>
                </a:rPr>
                <a:t>y</a:t>
              </a:r>
              <a:r>
                <a:rPr sz="2400" b="1" i="1" spc="-44" baseline="-1736" dirty="0">
                  <a:solidFill>
                    <a:srgbClr val="19194C"/>
                  </a:solidFill>
                  <a:latin typeface="Arial"/>
                  <a:cs typeface="Arial"/>
                </a:rPr>
                <a:t>s</a:t>
              </a:r>
              <a:r>
                <a:rPr sz="2400" b="1" i="1" spc="-7" baseline="-1736" dirty="0">
                  <a:solidFill>
                    <a:srgbClr val="19194C"/>
                  </a:solidFill>
                  <a:latin typeface="Arial"/>
                  <a:cs typeface="Arial"/>
                </a:rPr>
                <a:t>.</a:t>
              </a:r>
              <a:r>
                <a:rPr sz="2400" b="1" i="1" spc="-44" baseline="-1736" dirty="0">
                  <a:solidFill>
                    <a:srgbClr val="19194C"/>
                  </a:solidFill>
                  <a:latin typeface="Arial"/>
                  <a:cs typeface="Arial"/>
                </a:rPr>
                <a:t> </a:t>
              </a:r>
              <a:r>
                <a:rPr sz="2400" b="1" i="1" spc="-22" baseline="-1736" dirty="0">
                  <a:solidFill>
                    <a:srgbClr val="19194C"/>
                  </a:solidFill>
                  <a:latin typeface="Arial"/>
                  <a:cs typeface="Arial"/>
                </a:rPr>
                <a:t>G</a:t>
              </a:r>
              <a:r>
                <a:rPr sz="2400" b="1" i="1" spc="-44" baseline="-1736" dirty="0">
                  <a:solidFill>
                    <a:srgbClr val="19194C"/>
                  </a:solidFill>
                  <a:latin typeface="Arial"/>
                  <a:cs typeface="Arial"/>
                </a:rPr>
                <a:t> </a:t>
              </a:r>
              <a:r>
                <a:rPr sz="1600" b="1" i="1" spc="-30" dirty="0">
                  <a:solidFill>
                    <a:srgbClr val="19194C"/>
                  </a:solidFill>
                  <a:latin typeface="Arial"/>
                  <a:cs typeface="Arial"/>
                </a:rPr>
                <a:t>4</a:t>
              </a:r>
              <a:r>
                <a:rPr sz="1600" b="1" i="1" spc="-20" dirty="0">
                  <a:solidFill>
                    <a:srgbClr val="19194C"/>
                  </a:solidFill>
                  <a:latin typeface="Arial"/>
                  <a:cs typeface="Arial"/>
                </a:rPr>
                <a:t>3</a:t>
              </a:r>
              <a:r>
                <a:rPr sz="1600" b="1" i="1" spc="-5" dirty="0">
                  <a:solidFill>
                    <a:srgbClr val="19194C"/>
                  </a:solidFill>
                  <a:latin typeface="Arial"/>
                  <a:cs typeface="Arial"/>
                </a:rPr>
                <a:t>,</a:t>
              </a:r>
              <a:r>
                <a:rPr sz="1600" b="1" i="1" spc="-20" dirty="0">
                  <a:solidFill>
                    <a:srgbClr val="19194C"/>
                  </a:solidFill>
                  <a:latin typeface="Arial"/>
                  <a:cs typeface="Arial"/>
                </a:rPr>
                <a:t> </a:t>
              </a:r>
              <a:r>
                <a:rPr sz="2400" b="1" i="1" spc="-44" baseline="1736" dirty="0">
                  <a:solidFill>
                    <a:srgbClr val="19194C"/>
                  </a:solidFill>
                  <a:latin typeface="Arial"/>
                  <a:cs typeface="Arial"/>
                </a:rPr>
                <a:t>03</a:t>
              </a:r>
              <a:r>
                <a:rPr sz="2400" b="1" i="1" spc="-30" baseline="1736" dirty="0">
                  <a:solidFill>
                    <a:srgbClr val="19194C"/>
                  </a:solidFill>
                  <a:latin typeface="Arial"/>
                  <a:cs typeface="Arial"/>
                </a:rPr>
                <a:t>0</a:t>
              </a:r>
              <a:r>
                <a:rPr sz="2400" b="1" i="1" spc="-44" baseline="1736" dirty="0">
                  <a:solidFill>
                    <a:srgbClr val="19194C"/>
                  </a:solidFill>
                  <a:latin typeface="Arial"/>
                  <a:cs typeface="Arial"/>
                </a:rPr>
                <a:t>4</a:t>
              </a:r>
              <a:r>
                <a:rPr sz="2400" b="1" i="1" spc="-30" baseline="3472" dirty="0">
                  <a:solidFill>
                    <a:srgbClr val="19194C"/>
                  </a:solidFill>
                  <a:latin typeface="Arial"/>
                  <a:cs typeface="Arial"/>
                </a:rPr>
                <a:t>0</a:t>
              </a:r>
              <a:r>
                <a:rPr sz="2400" b="1" i="1" baseline="3472" dirty="0">
                  <a:solidFill>
                    <a:srgbClr val="19194C"/>
                  </a:solidFill>
                  <a:latin typeface="Arial"/>
                  <a:cs typeface="Arial"/>
                </a:rPr>
                <a:t>1</a:t>
              </a:r>
              <a:r>
                <a:rPr sz="2400" b="1" i="1" spc="-44" baseline="3472" dirty="0">
                  <a:solidFill>
                    <a:srgbClr val="19194C"/>
                  </a:solidFill>
                  <a:latin typeface="Arial"/>
                  <a:cs typeface="Arial"/>
                </a:rPr>
                <a:t> </a:t>
              </a:r>
              <a:r>
                <a:rPr sz="2400" b="1" i="1" spc="-37" baseline="3472" dirty="0">
                  <a:solidFill>
                    <a:srgbClr val="19194C"/>
                  </a:solidFill>
                  <a:latin typeface="Arial"/>
                  <a:cs typeface="Arial"/>
                </a:rPr>
                <a:t>(</a:t>
              </a:r>
              <a:r>
                <a:rPr sz="2400" b="1" i="1" spc="-60" baseline="3472" dirty="0">
                  <a:solidFill>
                    <a:srgbClr val="19194C"/>
                  </a:solidFill>
                  <a:latin typeface="Arial"/>
                  <a:cs typeface="Arial"/>
                </a:rPr>
                <a:t>2</a:t>
              </a:r>
              <a:r>
                <a:rPr sz="2400" b="1" i="1" spc="-30" baseline="5208" dirty="0">
                  <a:solidFill>
                    <a:srgbClr val="19194C"/>
                  </a:solidFill>
                  <a:latin typeface="Arial"/>
                  <a:cs typeface="Arial"/>
                </a:rPr>
                <a:t>01</a:t>
              </a:r>
              <a:r>
                <a:rPr sz="2400" b="1" i="1" spc="-44" baseline="5208" dirty="0">
                  <a:solidFill>
                    <a:srgbClr val="19194C"/>
                  </a:solidFill>
                  <a:latin typeface="Arial"/>
                  <a:cs typeface="Arial"/>
                </a:rPr>
                <a:t>6</a:t>
              </a:r>
              <a:r>
                <a:rPr sz="2400" b="1" i="1" baseline="6944" dirty="0">
                  <a:solidFill>
                    <a:srgbClr val="19194C"/>
                  </a:solidFill>
                  <a:latin typeface="Arial"/>
                  <a:cs typeface="Arial"/>
                </a:rPr>
                <a:t>)</a:t>
              </a:r>
              <a:endParaRPr sz="2400" baseline="6944" dirty="0">
                <a:latin typeface="Arial"/>
                <a:cs typeface="Arial"/>
              </a:endParaRPr>
            </a:p>
          </p:txBody>
        </p:sp>
      </p:grpSp>
      <p:sp>
        <p:nvSpPr>
          <p:cNvPr id="22" name="object 9"/>
          <p:cNvSpPr txBox="1"/>
          <p:nvPr/>
        </p:nvSpPr>
        <p:spPr>
          <a:xfrm>
            <a:off x="838200" y="1441629"/>
            <a:ext cx="66738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10" dirty="0">
                <a:solidFill>
                  <a:srgbClr val="666666"/>
                </a:solidFill>
                <a:latin typeface="Arial"/>
                <a:cs typeface="Arial"/>
              </a:rPr>
              <a:t>Jia</a:t>
            </a:r>
            <a:r>
              <a:rPr sz="2400" b="1" i="1" spc="-1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2400" b="1" i="1" spc="-25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2400" b="1" i="1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2400" b="1" i="1" spc="-1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2400" b="1" i="1" spc="-1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2400" b="1" i="1" spc="-2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2400" b="1" i="1" spc="-1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2400" b="1" i="1" spc="-25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2400" b="1" i="1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2400" b="1" i="1" spc="-2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2400" b="1" i="1" spc="-15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2400" b="1" i="1" spc="-2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2400" b="1" i="1" spc="-1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2400" b="1" i="1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2400" b="1" i="1" spc="-1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2400" b="1" i="1" spc="-25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2400" b="1" i="1" spc="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2400" b="1" i="1" spc="-10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2400" b="1" i="1" spc="-15" dirty="0">
                <a:solidFill>
                  <a:srgbClr val="666666"/>
                </a:solidFill>
                <a:latin typeface="Arial"/>
                <a:cs typeface="Arial"/>
              </a:rPr>
              <a:t>ino</a:t>
            </a:r>
            <a:r>
              <a:rPr sz="2400" b="1" i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666666"/>
                </a:solidFill>
                <a:latin typeface="Arial"/>
                <a:cs typeface="Arial"/>
              </a:rPr>
              <a:t>Ob</a:t>
            </a:r>
            <a:r>
              <a:rPr sz="2400" b="1" i="1" spc="-10" dirty="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sz="2400" b="1" i="1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2400" b="1" i="1" spc="-10" dirty="0">
                <a:solidFill>
                  <a:srgbClr val="666666"/>
                </a:solidFill>
                <a:latin typeface="Arial"/>
                <a:cs typeface="Arial"/>
              </a:rPr>
              <a:t>va</a:t>
            </a:r>
            <a:r>
              <a:rPr sz="2400" b="1" i="1" spc="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2400" b="1" i="1" spc="-2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666666"/>
                </a:solidFill>
                <a:latin typeface="Arial"/>
                <a:cs typeface="Arial"/>
              </a:rPr>
              <a:t>ry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2"/>
          <p:cNvSpPr>
            <a:spLocks noChangeAspect="1"/>
          </p:cNvSpPr>
          <p:nvPr/>
        </p:nvSpPr>
        <p:spPr>
          <a:xfrm>
            <a:off x="4855243" y="4259486"/>
            <a:ext cx="3755199" cy="2114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26BBA88-B9D9-476E-AC7D-68D0682F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2</a:t>
            </a:fld>
            <a:endParaRPr lang="en-GB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E04B3FFF-8A6F-41E0-B7C1-CB141AED3730}"/>
              </a:ext>
            </a:extLst>
          </p:cNvPr>
          <p:cNvSpPr txBox="1"/>
          <p:nvPr/>
        </p:nvSpPr>
        <p:spPr>
          <a:xfrm>
            <a:off x="4856012" y="6244565"/>
            <a:ext cx="3442697" cy="57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ci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su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f </a:t>
            </a:r>
            <a:r>
              <a:rPr lang="it-IT" sz="2000" spc="-10" dirty="0">
                <a:solidFill>
                  <a:srgbClr val="0000CC"/>
                </a:solidFill>
                <a:latin typeface="Arial"/>
                <a:cs typeface="Arial"/>
              </a:rPr>
              <a:t> 3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sc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p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A4597570-86D5-456D-8188-ABD4E76FB147}"/>
              </a:ext>
            </a:extLst>
          </p:cNvPr>
          <p:cNvSpPr txBox="1"/>
          <p:nvPr/>
        </p:nvSpPr>
        <p:spPr>
          <a:xfrm>
            <a:off x="8536293" y="2109508"/>
            <a:ext cx="3565328" cy="174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va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ne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ri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lang="it-IT" sz="20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At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ph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ric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eu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lang="it-IT" sz="20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n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eu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no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lang="it-IT" sz="20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eu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no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cl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d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ec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endParaRPr lang="it-IT" sz="20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0000CC"/>
                </a:solidFill>
                <a:latin typeface="Arial"/>
                <a:cs typeface="Arial"/>
              </a:rPr>
              <a:t>Multimessenger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5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5" grpId="0" animBg="1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792" y="1034354"/>
            <a:ext cx="5564953" cy="1276871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729" b="1" spc="-49" dirty="0">
                <a:latin typeface="Arial"/>
                <a:cs typeface="Arial"/>
              </a:rPr>
              <a:t>Taishan</a:t>
            </a:r>
            <a:r>
              <a:rPr sz="2729" b="1" spc="-3" dirty="0">
                <a:latin typeface="Arial"/>
                <a:cs typeface="Arial"/>
              </a:rPr>
              <a:t> </a:t>
            </a:r>
            <a:r>
              <a:rPr sz="2729" b="1" spc="-12" dirty="0">
                <a:latin typeface="Arial"/>
                <a:cs typeface="Arial"/>
              </a:rPr>
              <a:t>Antineutrino</a:t>
            </a:r>
            <a:r>
              <a:rPr sz="2729" b="1" spc="-3" dirty="0">
                <a:latin typeface="Arial"/>
                <a:cs typeface="Arial"/>
              </a:rPr>
              <a:t> </a:t>
            </a:r>
            <a:r>
              <a:rPr sz="2729" b="1" dirty="0">
                <a:latin typeface="Arial"/>
                <a:cs typeface="Arial"/>
              </a:rPr>
              <a:t>Observatory</a:t>
            </a:r>
            <a:endParaRPr sz="2729">
              <a:latin typeface="Arial"/>
              <a:cs typeface="Arial"/>
            </a:endParaRPr>
          </a:p>
          <a:p>
            <a:pPr marL="92030" marR="1071248">
              <a:lnSpc>
                <a:spcPts val="2074"/>
              </a:lnSpc>
              <a:spcBef>
                <a:spcPts val="2371"/>
              </a:spcBef>
            </a:pPr>
            <a:r>
              <a:rPr sz="1880" b="1" spc="30" dirty="0">
                <a:latin typeface="Arial"/>
                <a:cs typeface="Arial"/>
              </a:rPr>
              <a:t>Measure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21" dirty="0">
                <a:latin typeface="Arial"/>
                <a:cs typeface="Arial"/>
              </a:rPr>
              <a:t>reactor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18" dirty="0">
                <a:latin typeface="Arial"/>
                <a:cs typeface="Arial"/>
              </a:rPr>
              <a:t>spectrum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18" dirty="0">
                <a:latin typeface="Arial"/>
                <a:cs typeface="Arial"/>
              </a:rPr>
              <a:t>with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-18" dirty="0">
                <a:latin typeface="Arial"/>
                <a:cs typeface="Arial"/>
              </a:rPr>
              <a:t>high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-24" dirty="0">
                <a:latin typeface="Arial"/>
                <a:cs typeface="Arial"/>
              </a:rPr>
              <a:t>E </a:t>
            </a:r>
            <a:r>
              <a:rPr sz="1880" b="1" spc="-512" dirty="0">
                <a:latin typeface="Arial"/>
                <a:cs typeface="Arial"/>
              </a:rPr>
              <a:t> </a:t>
            </a:r>
            <a:r>
              <a:rPr sz="1880" b="1" spc="-6" dirty="0">
                <a:latin typeface="Arial"/>
                <a:cs typeface="Arial"/>
              </a:rPr>
              <a:t>resolution</a:t>
            </a:r>
            <a:endParaRPr sz="188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582" y="1690116"/>
            <a:ext cx="119370" cy="36710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335" b="1" dirty="0">
                <a:latin typeface="Arial"/>
                <a:cs typeface="Arial"/>
              </a:rPr>
              <a:t>•</a:t>
            </a:r>
            <a:endParaRPr sz="233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582" y="2488702"/>
            <a:ext cx="119370" cy="36710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335" b="1" dirty="0">
                <a:latin typeface="Arial"/>
                <a:cs typeface="Arial"/>
              </a:rPr>
              <a:t>•</a:t>
            </a:r>
            <a:endParaRPr sz="233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123" y="2522121"/>
            <a:ext cx="4922280" cy="846407"/>
          </a:xfrm>
          <a:prstGeom prst="rect">
            <a:avLst/>
          </a:prstGeom>
        </p:spPr>
        <p:txBody>
          <a:bodyPr vert="horz" wrap="square" lIns="0" tIns="38121" rIns="0" bIns="0" rtlCol="0">
            <a:spAutoFit/>
          </a:bodyPr>
          <a:lstStyle/>
          <a:p>
            <a:pPr marL="7701" marR="3081">
              <a:lnSpc>
                <a:spcPts val="2074"/>
              </a:lnSpc>
              <a:spcBef>
                <a:spcPts val="300"/>
              </a:spcBef>
            </a:pPr>
            <a:r>
              <a:rPr sz="1880" b="1" spc="6" dirty="0">
                <a:latin typeface="Arial"/>
                <a:cs typeface="Arial"/>
              </a:rPr>
              <a:t>Enhance</a:t>
            </a:r>
            <a:r>
              <a:rPr sz="1880" b="1" spc="-3" dirty="0">
                <a:latin typeface="Arial"/>
                <a:cs typeface="Arial"/>
              </a:rPr>
              <a:t> </a:t>
            </a:r>
            <a:r>
              <a:rPr sz="1880" b="1" spc="21" dirty="0">
                <a:latin typeface="Arial"/>
                <a:cs typeface="Arial"/>
              </a:rPr>
              <a:t>the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30" dirty="0">
                <a:latin typeface="Arial"/>
                <a:cs typeface="Arial"/>
              </a:rPr>
              <a:t>JUNO</a:t>
            </a:r>
            <a:r>
              <a:rPr sz="1880" b="1" spc="-3" dirty="0">
                <a:latin typeface="Arial"/>
                <a:cs typeface="Arial"/>
              </a:rPr>
              <a:t> </a:t>
            </a:r>
            <a:r>
              <a:rPr sz="1880" b="1" spc="-15" dirty="0">
                <a:latin typeface="Arial"/>
                <a:cs typeface="Arial"/>
              </a:rPr>
              <a:t>sensitivity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-27" dirty="0">
                <a:latin typeface="Arial"/>
                <a:cs typeface="Arial"/>
              </a:rPr>
              <a:t>in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21" dirty="0">
                <a:latin typeface="Arial"/>
                <a:cs typeface="Arial"/>
              </a:rPr>
              <a:t>the</a:t>
            </a:r>
            <a:r>
              <a:rPr sz="1880" b="1" spc="-3" dirty="0">
                <a:latin typeface="Arial"/>
                <a:cs typeface="Arial"/>
              </a:rPr>
              <a:t> </a:t>
            </a:r>
            <a:r>
              <a:rPr sz="1880" b="1" spc="103" dirty="0">
                <a:latin typeface="Arial"/>
                <a:cs typeface="Arial"/>
              </a:rPr>
              <a:t>MH</a:t>
            </a:r>
            <a:r>
              <a:rPr sz="1880" b="1" dirty="0">
                <a:latin typeface="Arial"/>
                <a:cs typeface="Arial"/>
              </a:rPr>
              <a:t> </a:t>
            </a:r>
            <a:r>
              <a:rPr sz="1880" b="1" spc="-24" dirty="0">
                <a:latin typeface="Arial"/>
                <a:cs typeface="Arial"/>
              </a:rPr>
              <a:t>by </a:t>
            </a:r>
            <a:r>
              <a:rPr sz="1880" b="1" spc="-512" dirty="0">
                <a:latin typeface="Arial"/>
                <a:cs typeface="Arial"/>
              </a:rPr>
              <a:t> </a:t>
            </a:r>
            <a:r>
              <a:rPr sz="1880" b="1" spc="-3" dirty="0">
                <a:latin typeface="Arial"/>
                <a:cs typeface="Arial"/>
              </a:rPr>
              <a:t>looking </a:t>
            </a:r>
            <a:r>
              <a:rPr sz="1880" b="1" spc="42" dirty="0">
                <a:latin typeface="Arial"/>
                <a:cs typeface="Arial"/>
              </a:rPr>
              <a:t>at </a:t>
            </a:r>
            <a:r>
              <a:rPr sz="1880" b="1" spc="-3" dirty="0">
                <a:latin typeface="Arial"/>
                <a:cs typeface="Arial"/>
              </a:rPr>
              <a:t>fine </a:t>
            </a:r>
            <a:r>
              <a:rPr sz="1880" b="1" spc="6" dirty="0">
                <a:latin typeface="Arial"/>
                <a:cs typeface="Arial"/>
              </a:rPr>
              <a:t>structures </a:t>
            </a:r>
            <a:r>
              <a:rPr sz="1880" b="1" spc="9" dirty="0">
                <a:latin typeface="Arial"/>
                <a:cs typeface="Arial"/>
              </a:rPr>
              <a:t>of </a:t>
            </a:r>
            <a:r>
              <a:rPr sz="1880" b="1" spc="21" dirty="0">
                <a:latin typeface="Arial"/>
                <a:cs typeface="Arial"/>
              </a:rPr>
              <a:t>the </a:t>
            </a:r>
            <a:r>
              <a:rPr sz="1880" b="1" spc="3" dirty="0">
                <a:latin typeface="Arial"/>
                <a:cs typeface="Arial"/>
              </a:rPr>
              <a:t>source </a:t>
            </a:r>
            <a:r>
              <a:rPr sz="1880" b="1" spc="6" dirty="0">
                <a:latin typeface="Arial"/>
                <a:cs typeface="Arial"/>
              </a:rPr>
              <a:t> </a:t>
            </a:r>
            <a:r>
              <a:rPr sz="1880" b="1" spc="18" dirty="0">
                <a:latin typeface="Arial"/>
                <a:cs typeface="Arial"/>
              </a:rPr>
              <a:t>spectrum</a:t>
            </a:r>
            <a:endParaRPr sz="18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582" y="3369650"/>
            <a:ext cx="119370" cy="1080942"/>
          </a:xfrm>
          <a:prstGeom prst="rect">
            <a:avLst/>
          </a:prstGeom>
        </p:spPr>
        <p:txBody>
          <a:bodyPr vert="horz" wrap="square" lIns="0" tIns="180980" rIns="0" bIns="0" rtlCol="0">
            <a:spAutoFit/>
          </a:bodyPr>
          <a:lstStyle/>
          <a:p>
            <a:pPr marL="7701">
              <a:spcBef>
                <a:spcPts val="1425"/>
              </a:spcBef>
            </a:pPr>
            <a:r>
              <a:rPr sz="23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335">
              <a:latin typeface="Arial"/>
              <a:cs typeface="Arial"/>
            </a:endParaRPr>
          </a:p>
          <a:p>
            <a:pPr marL="7701">
              <a:spcBef>
                <a:spcPts val="1367"/>
              </a:spcBef>
            </a:pPr>
            <a:r>
              <a:rPr sz="2335" dirty="0">
                <a:latin typeface="Arial"/>
                <a:cs typeface="Arial"/>
              </a:rPr>
              <a:t>•</a:t>
            </a:r>
            <a:endParaRPr sz="233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122" y="3579138"/>
            <a:ext cx="3881066" cy="29942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880" spc="42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1880"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80" spc="15" dirty="0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r>
              <a:rPr sz="1880"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80" spc="-27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80"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80" spc="12" dirty="0">
                <a:solidFill>
                  <a:srgbClr val="FF0000"/>
                </a:solidFill>
                <a:latin typeface="Arial"/>
                <a:cs typeface="Arial"/>
              </a:rPr>
              <a:t>JUNO</a:t>
            </a:r>
            <a:r>
              <a:rPr sz="1880"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80" spc="-6" dirty="0">
                <a:solidFill>
                  <a:srgbClr val="FF0000"/>
                </a:solidFill>
                <a:latin typeface="Arial"/>
                <a:cs typeface="Arial"/>
              </a:rPr>
              <a:t>reference</a:t>
            </a:r>
            <a:r>
              <a:rPr sz="1880"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80" spc="36" dirty="0">
                <a:solidFill>
                  <a:srgbClr val="FF0000"/>
                </a:solidFill>
                <a:latin typeface="Arial"/>
                <a:cs typeface="Arial"/>
              </a:rPr>
              <a:t>detector</a:t>
            </a:r>
            <a:endParaRPr sz="188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123" y="4108414"/>
            <a:ext cx="4802910" cy="555732"/>
          </a:xfrm>
          <a:prstGeom prst="rect">
            <a:avLst/>
          </a:prstGeom>
        </p:spPr>
        <p:txBody>
          <a:bodyPr vert="horz" wrap="square" lIns="0" tIns="42357" rIns="0" bIns="0" rtlCol="0">
            <a:spAutoFit/>
          </a:bodyPr>
          <a:lstStyle/>
          <a:p>
            <a:pPr marL="7701" marR="3081">
              <a:lnSpc>
                <a:spcPts val="2031"/>
              </a:lnSpc>
              <a:spcBef>
                <a:spcPts val="334"/>
              </a:spcBef>
            </a:pPr>
            <a:r>
              <a:rPr sz="1880" spc="21" dirty="0">
                <a:latin typeface="Arial"/>
                <a:cs typeface="Arial"/>
              </a:rPr>
              <a:t>Benchmark</a:t>
            </a:r>
            <a:r>
              <a:rPr sz="1880" spc="3" dirty="0">
                <a:latin typeface="Arial"/>
                <a:cs typeface="Arial"/>
              </a:rPr>
              <a:t> </a:t>
            </a:r>
            <a:r>
              <a:rPr sz="1880" spc="6" dirty="0">
                <a:latin typeface="Arial"/>
                <a:cs typeface="Arial"/>
              </a:rPr>
              <a:t>measurement </a:t>
            </a:r>
            <a:r>
              <a:rPr sz="1880" spc="58" dirty="0">
                <a:latin typeface="Arial"/>
                <a:cs typeface="Arial"/>
              </a:rPr>
              <a:t>to</a:t>
            </a:r>
            <a:r>
              <a:rPr sz="1880" spc="6" dirty="0">
                <a:latin typeface="Arial"/>
                <a:cs typeface="Arial"/>
              </a:rPr>
              <a:t> </a:t>
            </a:r>
            <a:r>
              <a:rPr sz="1880" spc="33" dirty="0">
                <a:latin typeface="Arial"/>
                <a:cs typeface="Arial"/>
              </a:rPr>
              <a:t>test</a:t>
            </a:r>
            <a:r>
              <a:rPr sz="1880" spc="3" dirty="0">
                <a:latin typeface="Arial"/>
                <a:cs typeface="Arial"/>
              </a:rPr>
              <a:t> </a:t>
            </a:r>
            <a:r>
              <a:rPr sz="1880" spc="18" dirty="0">
                <a:latin typeface="Arial"/>
                <a:cs typeface="Arial"/>
              </a:rPr>
              <a:t>the</a:t>
            </a:r>
            <a:r>
              <a:rPr sz="1880" spc="6" dirty="0">
                <a:latin typeface="Arial"/>
                <a:cs typeface="Arial"/>
              </a:rPr>
              <a:t> nuclear </a:t>
            </a:r>
            <a:r>
              <a:rPr sz="1880" spc="-512" dirty="0">
                <a:latin typeface="Arial"/>
                <a:cs typeface="Arial"/>
              </a:rPr>
              <a:t> </a:t>
            </a:r>
            <a:r>
              <a:rPr sz="1880" spc="18" dirty="0">
                <a:latin typeface="Arial"/>
                <a:cs typeface="Arial"/>
              </a:rPr>
              <a:t>database</a:t>
            </a:r>
            <a:endParaRPr sz="188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582" y="4686036"/>
            <a:ext cx="119370" cy="1619807"/>
          </a:xfrm>
          <a:prstGeom prst="rect">
            <a:avLst/>
          </a:prstGeom>
        </p:spPr>
        <p:txBody>
          <a:bodyPr vert="horz" wrap="square" lIns="0" tIns="180980" rIns="0" bIns="0" rtlCol="0">
            <a:spAutoFit/>
          </a:bodyPr>
          <a:lstStyle/>
          <a:p>
            <a:pPr marL="7701">
              <a:spcBef>
                <a:spcPts val="1425"/>
              </a:spcBef>
            </a:pPr>
            <a:r>
              <a:rPr sz="2335" dirty="0">
                <a:latin typeface="Arial"/>
                <a:cs typeface="Arial"/>
              </a:rPr>
              <a:t>•</a:t>
            </a:r>
            <a:endParaRPr sz="2335">
              <a:latin typeface="Arial"/>
              <a:cs typeface="Arial"/>
            </a:endParaRPr>
          </a:p>
          <a:p>
            <a:pPr marL="7701">
              <a:spcBef>
                <a:spcPts val="1367"/>
              </a:spcBef>
            </a:pPr>
            <a:r>
              <a:rPr sz="2335" dirty="0">
                <a:latin typeface="Arial"/>
                <a:cs typeface="Arial"/>
              </a:rPr>
              <a:t>•</a:t>
            </a:r>
            <a:endParaRPr sz="2335">
              <a:latin typeface="Arial"/>
              <a:cs typeface="Arial"/>
            </a:endParaRPr>
          </a:p>
          <a:p>
            <a:pPr marL="7701">
              <a:spcBef>
                <a:spcPts val="1364"/>
              </a:spcBef>
            </a:pPr>
            <a:r>
              <a:rPr sz="2335" dirty="0">
                <a:latin typeface="Arial"/>
                <a:cs typeface="Arial"/>
              </a:rPr>
              <a:t>•</a:t>
            </a:r>
            <a:endParaRPr sz="233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122" y="4895523"/>
            <a:ext cx="1641915" cy="29942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880" dirty="0">
                <a:latin typeface="Arial"/>
                <a:cs typeface="Arial"/>
              </a:rPr>
              <a:t>Sterile</a:t>
            </a:r>
            <a:r>
              <a:rPr sz="1880" spc="-21" dirty="0">
                <a:latin typeface="Arial"/>
                <a:cs typeface="Arial"/>
              </a:rPr>
              <a:t> </a:t>
            </a:r>
            <a:r>
              <a:rPr sz="1880" spc="15" dirty="0">
                <a:latin typeface="Arial"/>
                <a:cs typeface="Arial"/>
              </a:rPr>
              <a:t>neutrino</a:t>
            </a:r>
            <a:endParaRPr sz="188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122" y="5424799"/>
            <a:ext cx="1735871" cy="29942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880" spc="9" dirty="0">
                <a:latin typeface="Arial"/>
                <a:cs typeface="Arial"/>
              </a:rPr>
              <a:t>Nuclear</a:t>
            </a:r>
            <a:r>
              <a:rPr sz="1880" spc="-36" dirty="0">
                <a:latin typeface="Arial"/>
                <a:cs typeface="Arial"/>
              </a:rPr>
              <a:t> </a:t>
            </a:r>
            <a:r>
              <a:rPr sz="1880" spc="27" dirty="0">
                <a:latin typeface="Arial"/>
                <a:cs typeface="Arial"/>
              </a:rPr>
              <a:t>physics</a:t>
            </a:r>
            <a:endParaRPr sz="188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122" y="5954074"/>
            <a:ext cx="3698160" cy="29942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880" spc="12" dirty="0">
                <a:latin typeface="Arial"/>
                <a:cs typeface="Arial"/>
              </a:rPr>
              <a:t>Reactor</a:t>
            </a:r>
            <a:r>
              <a:rPr sz="1880" spc="-3" dirty="0">
                <a:latin typeface="Arial"/>
                <a:cs typeface="Arial"/>
              </a:rPr>
              <a:t> </a:t>
            </a:r>
            <a:r>
              <a:rPr sz="1880" spc="27" dirty="0">
                <a:latin typeface="Arial"/>
                <a:cs typeface="Arial"/>
              </a:rPr>
              <a:t>monitoring</a:t>
            </a:r>
            <a:r>
              <a:rPr sz="1880" dirty="0">
                <a:latin typeface="Arial"/>
                <a:cs typeface="Arial"/>
              </a:rPr>
              <a:t> </a:t>
            </a:r>
            <a:r>
              <a:rPr sz="1880" spc="21" dirty="0">
                <a:latin typeface="Arial"/>
                <a:cs typeface="Arial"/>
              </a:rPr>
              <a:t>and</a:t>
            </a:r>
            <a:r>
              <a:rPr sz="1880" dirty="0">
                <a:latin typeface="Arial"/>
                <a:cs typeface="Arial"/>
              </a:rPr>
              <a:t> </a:t>
            </a:r>
            <a:r>
              <a:rPr sz="1880" spc="9" dirty="0">
                <a:latin typeface="Arial"/>
                <a:cs typeface="Arial"/>
              </a:rPr>
              <a:t>safeguard</a:t>
            </a:r>
            <a:endParaRPr sz="188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9505" y="2217584"/>
            <a:ext cx="5019341" cy="4065770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D6B8C573-2E3D-4AAB-B551-2E19133AD37D}"/>
              </a:ext>
            </a:extLst>
          </p:cNvPr>
          <p:cNvSpPr txBox="1">
            <a:spLocks/>
          </p:cNvSpPr>
          <p:nvPr/>
        </p:nvSpPr>
        <p:spPr>
          <a:xfrm>
            <a:off x="838200" y="177895"/>
            <a:ext cx="10515600" cy="878038"/>
          </a:xfrm>
          <a:prstGeom prst="rect">
            <a:avLst/>
          </a:prstGeom>
          <a:solidFill>
            <a:srgbClr val="005BA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TAO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9033" y="682310"/>
            <a:ext cx="6955689" cy="57576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1332" y="1456746"/>
            <a:ext cx="124761" cy="2855030"/>
          </a:xfrm>
          <a:prstGeom prst="rect">
            <a:avLst/>
          </a:prstGeom>
        </p:spPr>
        <p:txBody>
          <a:bodyPr vert="horz" wrap="square" lIns="0" tIns="194073" rIns="0" bIns="0" rtlCol="0">
            <a:spAutoFit/>
          </a:bodyPr>
          <a:lstStyle/>
          <a:p>
            <a:pPr marL="7701">
              <a:spcBef>
                <a:spcPts val="1528"/>
              </a:spcBef>
            </a:pPr>
            <a:r>
              <a:rPr sz="2456" dirty="0">
                <a:latin typeface="Arial"/>
                <a:cs typeface="Arial"/>
              </a:rPr>
              <a:t>•</a:t>
            </a:r>
            <a:endParaRPr sz="2456">
              <a:latin typeface="Arial"/>
              <a:cs typeface="Arial"/>
            </a:endParaRPr>
          </a:p>
          <a:p>
            <a:pPr marL="7701">
              <a:spcBef>
                <a:spcPts val="1467"/>
              </a:spcBef>
            </a:pPr>
            <a:r>
              <a:rPr sz="2456" dirty="0">
                <a:latin typeface="Arial"/>
                <a:cs typeface="Arial"/>
              </a:rPr>
              <a:t>•</a:t>
            </a:r>
            <a:endParaRPr sz="2456">
              <a:latin typeface="Arial"/>
              <a:cs typeface="Arial"/>
            </a:endParaRPr>
          </a:p>
          <a:p>
            <a:pPr marL="7701">
              <a:spcBef>
                <a:spcPts val="1467"/>
              </a:spcBef>
            </a:pPr>
            <a:r>
              <a:rPr sz="2456" dirty="0">
                <a:latin typeface="Arial"/>
                <a:cs typeface="Arial"/>
              </a:rPr>
              <a:t>•</a:t>
            </a:r>
            <a:endParaRPr sz="2456">
              <a:latin typeface="Arial"/>
              <a:cs typeface="Arial"/>
            </a:endParaRPr>
          </a:p>
          <a:p>
            <a:pPr marL="7701">
              <a:spcBef>
                <a:spcPts val="1467"/>
              </a:spcBef>
            </a:pPr>
            <a:r>
              <a:rPr sz="2456" dirty="0">
                <a:latin typeface="Arial"/>
                <a:cs typeface="Arial"/>
              </a:rPr>
              <a:t>•</a:t>
            </a:r>
            <a:endParaRPr sz="2456">
              <a:latin typeface="Arial"/>
              <a:cs typeface="Arial"/>
            </a:endParaRPr>
          </a:p>
          <a:p>
            <a:pPr marL="7701">
              <a:spcBef>
                <a:spcPts val="1471"/>
              </a:spcBef>
            </a:pPr>
            <a:r>
              <a:rPr sz="2456" dirty="0">
                <a:latin typeface="Arial"/>
                <a:cs typeface="Arial"/>
              </a:rPr>
              <a:t>•</a:t>
            </a:r>
            <a:endParaRPr sz="2456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904005" y="10819703"/>
            <a:ext cx="299084" cy="245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36"/>
              </a:spcBef>
            </a:pPr>
            <a:fld id="{81D60167-4931-47E6-BA6A-407CBD079E47}" type="slidenum">
              <a:rPr lang="en-GB" spc="15" smtClean="0"/>
              <a:pPr marL="38100">
                <a:spcBef>
                  <a:spcPts val="60"/>
                </a:spcBef>
              </a:pPr>
              <a:t>4</a:t>
            </a:fld>
            <a:endParaRPr spc="9" dirty="0"/>
          </a:p>
        </p:txBody>
      </p:sp>
      <p:sp>
        <p:nvSpPr>
          <p:cNvPr id="6" name="object 6"/>
          <p:cNvSpPr txBox="1"/>
          <p:nvPr/>
        </p:nvSpPr>
        <p:spPr>
          <a:xfrm>
            <a:off x="926111" y="1682538"/>
            <a:ext cx="3332734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3" dirty="0">
                <a:latin typeface="Arial"/>
                <a:cs typeface="Arial"/>
              </a:rPr>
              <a:t>53</a:t>
            </a:r>
            <a:r>
              <a:rPr sz="2001" spc="-6" dirty="0">
                <a:latin typeface="Arial"/>
                <a:cs typeface="Arial"/>
              </a:rPr>
              <a:t> </a:t>
            </a:r>
            <a:r>
              <a:rPr sz="2001" spc="36" dirty="0">
                <a:latin typeface="Arial"/>
                <a:cs typeface="Arial"/>
              </a:rPr>
              <a:t>km</a:t>
            </a:r>
            <a:r>
              <a:rPr sz="2001" spc="-3" dirty="0">
                <a:latin typeface="Arial"/>
                <a:cs typeface="Arial"/>
              </a:rPr>
              <a:t> far </a:t>
            </a:r>
            <a:r>
              <a:rPr sz="2001" spc="18" dirty="0">
                <a:latin typeface="Arial"/>
                <a:cs typeface="Arial"/>
              </a:rPr>
              <a:t>from</a:t>
            </a:r>
            <a:r>
              <a:rPr sz="2001" spc="-3" dirty="0">
                <a:latin typeface="Arial"/>
                <a:cs typeface="Arial"/>
              </a:rPr>
              <a:t> </a:t>
            </a:r>
            <a:r>
              <a:rPr sz="2001" spc="9" dirty="0">
                <a:latin typeface="Arial"/>
                <a:cs typeface="Arial"/>
              </a:rPr>
              <a:t>the</a:t>
            </a:r>
            <a:r>
              <a:rPr sz="2001" spc="-3" dirty="0">
                <a:latin typeface="Arial"/>
                <a:cs typeface="Arial"/>
              </a:rPr>
              <a:t> JUNO </a:t>
            </a:r>
            <a:r>
              <a:rPr sz="2001" spc="6" dirty="0">
                <a:latin typeface="Arial"/>
                <a:cs typeface="Arial"/>
              </a:rPr>
              <a:t>site</a:t>
            </a:r>
            <a:endParaRPr sz="200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6111" y="2243280"/>
            <a:ext cx="1454774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55" dirty="0">
                <a:latin typeface="Arial"/>
                <a:cs typeface="Arial"/>
              </a:rPr>
              <a:t>Taishan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-27" dirty="0">
                <a:latin typeface="Arial"/>
                <a:cs typeface="Arial"/>
              </a:rPr>
              <a:t>NPP</a:t>
            </a:r>
            <a:endParaRPr sz="200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111" y="2804021"/>
            <a:ext cx="3307705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76" dirty="0">
                <a:latin typeface="Arial"/>
                <a:cs typeface="Arial"/>
              </a:rPr>
              <a:t>EPR</a:t>
            </a:r>
            <a:r>
              <a:rPr sz="2001" spc="-12" dirty="0">
                <a:latin typeface="Arial"/>
                <a:cs typeface="Arial"/>
              </a:rPr>
              <a:t> </a:t>
            </a:r>
            <a:r>
              <a:rPr sz="2001" spc="3" dirty="0">
                <a:latin typeface="Arial"/>
                <a:cs typeface="Arial"/>
              </a:rPr>
              <a:t>Reactor</a:t>
            </a:r>
            <a:r>
              <a:rPr sz="2001" spc="-9" dirty="0">
                <a:latin typeface="Arial"/>
                <a:cs typeface="Arial"/>
              </a:rPr>
              <a:t> </a:t>
            </a:r>
            <a:r>
              <a:rPr sz="2001" spc="-39" dirty="0">
                <a:latin typeface="Arial"/>
                <a:cs typeface="Arial"/>
              </a:rPr>
              <a:t>(4.6</a:t>
            </a:r>
            <a:r>
              <a:rPr sz="2001" spc="-9" dirty="0">
                <a:latin typeface="Arial"/>
                <a:cs typeface="Arial"/>
              </a:rPr>
              <a:t> </a:t>
            </a:r>
            <a:r>
              <a:rPr sz="2001" spc="-76" dirty="0">
                <a:latin typeface="Arial"/>
                <a:cs typeface="Arial"/>
              </a:rPr>
              <a:t>GW)</a:t>
            </a:r>
            <a:r>
              <a:rPr sz="2001" spc="-9" dirty="0">
                <a:latin typeface="Arial"/>
                <a:cs typeface="Arial"/>
              </a:rPr>
              <a:t> </a:t>
            </a:r>
            <a:r>
              <a:rPr sz="2001" spc="27" dirty="0">
                <a:latin typeface="Arial"/>
                <a:cs typeface="Arial"/>
              </a:rPr>
              <a:t>power</a:t>
            </a:r>
            <a:endParaRPr sz="200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6111" y="3364763"/>
            <a:ext cx="3400505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9" dirty="0">
                <a:latin typeface="Arial"/>
                <a:cs typeface="Arial"/>
              </a:rPr>
              <a:t>~30</a:t>
            </a:r>
            <a:r>
              <a:rPr sz="2001" spc="-9" dirty="0">
                <a:latin typeface="Arial"/>
                <a:cs typeface="Arial"/>
              </a:rPr>
              <a:t> </a:t>
            </a:r>
            <a:r>
              <a:rPr sz="2001" spc="36" dirty="0">
                <a:latin typeface="Arial"/>
                <a:cs typeface="Arial"/>
              </a:rPr>
              <a:t>m</a:t>
            </a:r>
            <a:r>
              <a:rPr sz="2001" spc="-6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far</a:t>
            </a:r>
            <a:r>
              <a:rPr sz="2001" spc="-6" dirty="0">
                <a:latin typeface="Arial"/>
                <a:cs typeface="Arial"/>
              </a:rPr>
              <a:t> </a:t>
            </a:r>
            <a:r>
              <a:rPr sz="2001" spc="18" dirty="0">
                <a:latin typeface="Arial"/>
                <a:cs typeface="Arial"/>
              </a:rPr>
              <a:t>from</a:t>
            </a:r>
            <a:r>
              <a:rPr sz="2001" spc="-6" dirty="0">
                <a:latin typeface="Arial"/>
                <a:cs typeface="Arial"/>
              </a:rPr>
              <a:t> </a:t>
            </a:r>
            <a:r>
              <a:rPr sz="2001" spc="-55" dirty="0">
                <a:latin typeface="Arial"/>
                <a:cs typeface="Arial"/>
              </a:rPr>
              <a:t>Taishan</a:t>
            </a:r>
            <a:r>
              <a:rPr sz="2001" spc="-6" dirty="0">
                <a:latin typeface="Arial"/>
                <a:cs typeface="Arial"/>
              </a:rPr>
              <a:t> </a:t>
            </a:r>
            <a:r>
              <a:rPr sz="2001" spc="6" dirty="0">
                <a:latin typeface="Arial"/>
                <a:cs typeface="Arial"/>
              </a:rPr>
              <a:t>core</a:t>
            </a:r>
            <a:r>
              <a:rPr sz="2001" spc="-6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1</a:t>
            </a:r>
            <a:endParaRPr sz="200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111" y="3925506"/>
            <a:ext cx="2701998" cy="606250"/>
          </a:xfrm>
          <a:prstGeom prst="rect">
            <a:avLst/>
          </a:prstGeom>
        </p:spPr>
        <p:txBody>
          <a:bodyPr vert="horz" wrap="square" lIns="0" tIns="41587" rIns="0" bIns="0" rtlCol="0">
            <a:spAutoFit/>
          </a:bodyPr>
          <a:lstStyle/>
          <a:p>
            <a:pPr marL="7701" marR="3081">
              <a:lnSpc>
                <a:spcPts val="2165"/>
              </a:lnSpc>
              <a:spcBef>
                <a:spcPts val="327"/>
              </a:spcBef>
            </a:pPr>
            <a:r>
              <a:rPr sz="2001" spc="27" dirty="0">
                <a:latin typeface="Arial"/>
                <a:cs typeface="Arial"/>
              </a:rPr>
              <a:t>Just</a:t>
            </a:r>
            <a:r>
              <a:rPr sz="2001" spc="-15" dirty="0">
                <a:latin typeface="Arial"/>
                <a:cs typeface="Arial"/>
              </a:rPr>
              <a:t> </a:t>
            </a:r>
            <a:r>
              <a:rPr sz="2001" spc="18" dirty="0">
                <a:latin typeface="Arial"/>
                <a:cs typeface="Arial"/>
              </a:rPr>
              <a:t>outside</a:t>
            </a:r>
            <a:r>
              <a:rPr sz="2001" spc="-12" dirty="0">
                <a:latin typeface="Arial"/>
                <a:cs typeface="Arial"/>
              </a:rPr>
              <a:t> </a:t>
            </a:r>
            <a:r>
              <a:rPr sz="2001" spc="9" dirty="0">
                <a:latin typeface="Arial"/>
                <a:cs typeface="Arial"/>
              </a:rPr>
              <a:t>the</a:t>
            </a:r>
            <a:r>
              <a:rPr sz="2001" spc="-12" dirty="0">
                <a:latin typeface="Arial"/>
                <a:cs typeface="Arial"/>
              </a:rPr>
              <a:t> </a:t>
            </a:r>
            <a:r>
              <a:rPr sz="2001" spc="9" dirty="0">
                <a:latin typeface="Arial"/>
                <a:cs typeface="Arial"/>
              </a:rPr>
              <a:t>reactor </a:t>
            </a:r>
            <a:r>
              <a:rPr sz="2001" spc="-549" dirty="0">
                <a:latin typeface="Arial"/>
                <a:cs typeface="Arial"/>
              </a:rPr>
              <a:t> </a:t>
            </a:r>
            <a:r>
              <a:rPr sz="2001" spc="18" dirty="0">
                <a:latin typeface="Arial"/>
                <a:cs typeface="Arial"/>
              </a:rPr>
              <a:t>containment</a:t>
            </a:r>
            <a:r>
              <a:rPr sz="2001" spc="-9" dirty="0">
                <a:latin typeface="Arial"/>
                <a:cs typeface="Arial"/>
              </a:rPr>
              <a:t> </a:t>
            </a:r>
            <a:r>
              <a:rPr sz="2001" spc="21" dirty="0">
                <a:latin typeface="Arial"/>
                <a:cs typeface="Arial"/>
              </a:rPr>
              <a:t>building</a:t>
            </a:r>
            <a:endParaRPr sz="2001">
              <a:latin typeface="Arial"/>
              <a:cs typeface="Arial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9C5C2A2E-AF2D-47F5-B0D1-2266F9B9A6AB}"/>
              </a:ext>
            </a:extLst>
          </p:cNvPr>
          <p:cNvSpPr txBox="1">
            <a:spLocks/>
          </p:cNvSpPr>
          <p:nvPr/>
        </p:nvSpPr>
        <p:spPr>
          <a:xfrm>
            <a:off x="838200" y="177895"/>
            <a:ext cx="4100833" cy="878038"/>
          </a:xfrm>
          <a:prstGeom prst="rect">
            <a:avLst/>
          </a:prstGeom>
          <a:solidFill>
            <a:srgbClr val="005BA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Experimental</a:t>
            </a:r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 site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  <a:solidFill>
            <a:srgbClr val="005BAA"/>
          </a:solidFill>
        </p:spPr>
        <p:txBody>
          <a:bodyPr/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Distributed Computing </a:t>
            </a:r>
            <a:r>
              <a:rPr lang="it-IT" b="1" dirty="0" err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Infrastructure</a:t>
            </a:r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 design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83" y="1360563"/>
            <a:ext cx="9368235" cy="5497437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413C53F-FEE8-4E08-BCBA-5505A2BF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5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193361"/>
            <a:ext cx="10515600" cy="1325563"/>
          </a:xfrm>
        </p:spPr>
        <p:txBody>
          <a:bodyPr/>
          <a:lstStyle/>
          <a:p>
            <a:r>
              <a:rPr lang="en-GB" altLang="zh-CN" noProof="0" dirty="0"/>
              <a:t>Service status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6C40E1B-6A9A-45CE-8470-7A8D4FBE33EB}"/>
              </a:ext>
            </a:extLst>
          </p:cNvPr>
          <p:cNvGrpSpPr/>
          <p:nvPr/>
        </p:nvGrpSpPr>
        <p:grpSpPr>
          <a:xfrm>
            <a:off x="838200" y="1088380"/>
            <a:ext cx="10515600" cy="1673100"/>
            <a:chOff x="838200" y="1854928"/>
            <a:chExt cx="10515600" cy="167310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472BD5FF-B266-4B32-BE9C-DC349B02031E}"/>
                </a:ext>
              </a:extLst>
            </p:cNvPr>
            <p:cNvSpPr/>
            <p:nvPr/>
          </p:nvSpPr>
          <p:spPr>
            <a:xfrm>
              <a:off x="838200" y="1854928"/>
              <a:ext cx="10515600" cy="623610"/>
            </a:xfrm>
            <a:custGeom>
              <a:avLst/>
              <a:gdLst>
                <a:gd name="connsiteX0" fmla="*/ 0 w 10515600"/>
                <a:gd name="connsiteY0" fmla="*/ 103937 h 623610"/>
                <a:gd name="connsiteX1" fmla="*/ 103937 w 10515600"/>
                <a:gd name="connsiteY1" fmla="*/ 0 h 623610"/>
                <a:gd name="connsiteX2" fmla="*/ 10411663 w 10515600"/>
                <a:gd name="connsiteY2" fmla="*/ 0 h 623610"/>
                <a:gd name="connsiteX3" fmla="*/ 10515600 w 10515600"/>
                <a:gd name="connsiteY3" fmla="*/ 103937 h 623610"/>
                <a:gd name="connsiteX4" fmla="*/ 10515600 w 10515600"/>
                <a:gd name="connsiteY4" fmla="*/ 519673 h 623610"/>
                <a:gd name="connsiteX5" fmla="*/ 10411663 w 10515600"/>
                <a:gd name="connsiteY5" fmla="*/ 623610 h 623610"/>
                <a:gd name="connsiteX6" fmla="*/ 103937 w 10515600"/>
                <a:gd name="connsiteY6" fmla="*/ 623610 h 623610"/>
                <a:gd name="connsiteX7" fmla="*/ 0 w 10515600"/>
                <a:gd name="connsiteY7" fmla="*/ 519673 h 623610"/>
                <a:gd name="connsiteX8" fmla="*/ 0 w 10515600"/>
                <a:gd name="connsiteY8" fmla="*/ 103937 h 6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623610">
                  <a:moveTo>
                    <a:pt x="0" y="103937"/>
                  </a:moveTo>
                  <a:cubicBezTo>
                    <a:pt x="0" y="46534"/>
                    <a:pt x="46534" y="0"/>
                    <a:pt x="103937" y="0"/>
                  </a:cubicBezTo>
                  <a:lnTo>
                    <a:pt x="10411663" y="0"/>
                  </a:lnTo>
                  <a:cubicBezTo>
                    <a:pt x="10469066" y="0"/>
                    <a:pt x="10515600" y="46534"/>
                    <a:pt x="10515600" y="103937"/>
                  </a:cubicBezTo>
                  <a:lnTo>
                    <a:pt x="10515600" y="519673"/>
                  </a:lnTo>
                  <a:cubicBezTo>
                    <a:pt x="10515600" y="577076"/>
                    <a:pt x="10469066" y="623610"/>
                    <a:pt x="10411663" y="623610"/>
                  </a:cubicBezTo>
                  <a:lnTo>
                    <a:pt x="103937" y="623610"/>
                  </a:lnTo>
                  <a:cubicBezTo>
                    <a:pt x="46534" y="623610"/>
                    <a:pt x="0" y="577076"/>
                    <a:pt x="0" y="519673"/>
                  </a:cubicBezTo>
                  <a:lnTo>
                    <a:pt x="0" y="1039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02" tIns="129502" rIns="129502" bIns="129502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kern="1200" dirty="0"/>
                <a:t>JUNO Distributed Computing system was built on DIRAC </a:t>
              </a:r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FC2FB0AF-3B04-4D16-B10C-EA0E1814C1B9}"/>
                </a:ext>
              </a:extLst>
            </p:cNvPr>
            <p:cNvSpPr/>
            <p:nvPr/>
          </p:nvSpPr>
          <p:spPr>
            <a:xfrm>
              <a:off x="838200" y="2478538"/>
              <a:ext cx="10515600" cy="1049490"/>
            </a:xfrm>
            <a:custGeom>
              <a:avLst/>
              <a:gdLst>
                <a:gd name="connsiteX0" fmla="*/ 0 w 10515600"/>
                <a:gd name="connsiteY0" fmla="*/ 0 h 1049490"/>
                <a:gd name="connsiteX1" fmla="*/ 10515600 w 10515600"/>
                <a:gd name="connsiteY1" fmla="*/ 0 h 1049490"/>
                <a:gd name="connsiteX2" fmla="*/ 10515600 w 10515600"/>
                <a:gd name="connsiteY2" fmla="*/ 1049490 h 1049490"/>
                <a:gd name="connsiteX3" fmla="*/ 0 w 10515600"/>
                <a:gd name="connsiteY3" fmla="*/ 1049490 h 1049490"/>
                <a:gd name="connsiteX4" fmla="*/ 0 w 10515600"/>
                <a:gd name="connsiteY4" fmla="*/ 0 h 104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049490">
                  <a:moveTo>
                    <a:pt x="0" y="0"/>
                  </a:moveTo>
                  <a:lnTo>
                    <a:pt x="10515600" y="0"/>
                  </a:lnTo>
                  <a:lnTo>
                    <a:pt x="10515600" y="1049490"/>
                  </a:lnTo>
                  <a:lnTo>
                    <a:pt x="0" y="10494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870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000" kern="1200" dirty="0"/>
                <a:t>Handles heterogeneous and distributed resources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000" kern="1200" dirty="0"/>
                <a:t>Provides workload management (WM) and data management (DM)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000" kern="1200" dirty="0"/>
                <a:t>Exploring  optimal redundancy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3AD2D29-2989-4AFA-9A1B-2C883413BB5F}"/>
              </a:ext>
            </a:extLst>
          </p:cNvPr>
          <p:cNvGrpSpPr/>
          <p:nvPr/>
        </p:nvGrpSpPr>
        <p:grpSpPr>
          <a:xfrm>
            <a:off x="838200" y="2761481"/>
            <a:ext cx="10515600" cy="1996020"/>
            <a:chOff x="838200" y="3528029"/>
            <a:chExt cx="10515600" cy="199602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B94A6D36-2867-46D1-A511-8B5FD8395651}"/>
                </a:ext>
              </a:extLst>
            </p:cNvPr>
            <p:cNvSpPr/>
            <p:nvPr/>
          </p:nvSpPr>
          <p:spPr>
            <a:xfrm>
              <a:off x="838200" y="3528029"/>
              <a:ext cx="10515600" cy="623610"/>
            </a:xfrm>
            <a:custGeom>
              <a:avLst/>
              <a:gdLst>
                <a:gd name="connsiteX0" fmla="*/ 0 w 10515600"/>
                <a:gd name="connsiteY0" fmla="*/ 103937 h 623610"/>
                <a:gd name="connsiteX1" fmla="*/ 103937 w 10515600"/>
                <a:gd name="connsiteY1" fmla="*/ 0 h 623610"/>
                <a:gd name="connsiteX2" fmla="*/ 10411663 w 10515600"/>
                <a:gd name="connsiteY2" fmla="*/ 0 h 623610"/>
                <a:gd name="connsiteX3" fmla="*/ 10515600 w 10515600"/>
                <a:gd name="connsiteY3" fmla="*/ 103937 h 623610"/>
                <a:gd name="connsiteX4" fmla="*/ 10515600 w 10515600"/>
                <a:gd name="connsiteY4" fmla="*/ 519673 h 623610"/>
                <a:gd name="connsiteX5" fmla="*/ 10411663 w 10515600"/>
                <a:gd name="connsiteY5" fmla="*/ 623610 h 623610"/>
                <a:gd name="connsiteX6" fmla="*/ 103937 w 10515600"/>
                <a:gd name="connsiteY6" fmla="*/ 623610 h 623610"/>
                <a:gd name="connsiteX7" fmla="*/ 0 w 10515600"/>
                <a:gd name="connsiteY7" fmla="*/ 519673 h 623610"/>
                <a:gd name="connsiteX8" fmla="*/ 0 w 10515600"/>
                <a:gd name="connsiteY8" fmla="*/ 103937 h 6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623610">
                  <a:moveTo>
                    <a:pt x="0" y="103937"/>
                  </a:moveTo>
                  <a:cubicBezTo>
                    <a:pt x="0" y="46534"/>
                    <a:pt x="46534" y="0"/>
                    <a:pt x="103937" y="0"/>
                  </a:cubicBezTo>
                  <a:lnTo>
                    <a:pt x="10411663" y="0"/>
                  </a:lnTo>
                  <a:cubicBezTo>
                    <a:pt x="10469066" y="0"/>
                    <a:pt x="10515600" y="46534"/>
                    <a:pt x="10515600" y="103937"/>
                  </a:cubicBezTo>
                  <a:lnTo>
                    <a:pt x="10515600" y="519673"/>
                  </a:lnTo>
                  <a:cubicBezTo>
                    <a:pt x="10515600" y="577076"/>
                    <a:pt x="10469066" y="623610"/>
                    <a:pt x="10411663" y="623610"/>
                  </a:cubicBezTo>
                  <a:lnTo>
                    <a:pt x="103937" y="623610"/>
                  </a:lnTo>
                  <a:cubicBezTo>
                    <a:pt x="46534" y="623610"/>
                    <a:pt x="0" y="577076"/>
                    <a:pt x="0" y="519673"/>
                  </a:cubicBezTo>
                  <a:lnTo>
                    <a:pt x="0" y="1039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02" tIns="129502" rIns="129502" bIns="129502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kern="1200" dirty="0"/>
                <a:t>Besides DIRAC, other WLCG services have been used</a:t>
              </a:r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7C9AC4C2-394D-44C1-9969-C2D6466D3F48}"/>
                </a:ext>
              </a:extLst>
            </p:cNvPr>
            <p:cNvSpPr/>
            <p:nvPr/>
          </p:nvSpPr>
          <p:spPr>
            <a:xfrm>
              <a:off x="838200" y="4151639"/>
              <a:ext cx="10515600" cy="1372410"/>
            </a:xfrm>
            <a:custGeom>
              <a:avLst/>
              <a:gdLst>
                <a:gd name="connsiteX0" fmla="*/ 0 w 10515600"/>
                <a:gd name="connsiteY0" fmla="*/ 0 h 1372410"/>
                <a:gd name="connsiteX1" fmla="*/ 10515600 w 10515600"/>
                <a:gd name="connsiteY1" fmla="*/ 0 h 1372410"/>
                <a:gd name="connsiteX2" fmla="*/ 10515600 w 10515600"/>
                <a:gd name="connsiteY2" fmla="*/ 1372410 h 1372410"/>
                <a:gd name="connsiteX3" fmla="*/ 0 w 10515600"/>
                <a:gd name="connsiteY3" fmla="*/ 1372410 h 1372410"/>
                <a:gd name="connsiteX4" fmla="*/ 0 w 10515600"/>
                <a:gd name="connsiteY4" fmla="*/ 0 h 137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372410">
                  <a:moveTo>
                    <a:pt x="0" y="0"/>
                  </a:moveTo>
                  <a:lnTo>
                    <a:pt x="10515600" y="0"/>
                  </a:lnTo>
                  <a:lnTo>
                    <a:pt x="10515600" y="1372410"/>
                  </a:lnTo>
                  <a:lnTo>
                    <a:pt x="0" y="13724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870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000" kern="1200" dirty="0"/>
                <a:t>Storage Element (SE)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000" kern="1200" dirty="0"/>
                <a:t>CVMFS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000" kern="1200" dirty="0"/>
                <a:t>VOMS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000" kern="1200" dirty="0"/>
                <a:t>FTS3</a:t>
              </a:r>
            </a:p>
          </p:txBody>
        </p:sp>
      </p:grp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9408B28A-62E8-4EAD-A66E-75856CCD0DA4}"/>
              </a:ext>
            </a:extLst>
          </p:cNvPr>
          <p:cNvSpPr/>
          <p:nvPr/>
        </p:nvSpPr>
        <p:spPr>
          <a:xfrm>
            <a:off x="838200" y="4757501"/>
            <a:ext cx="10515600" cy="623610"/>
          </a:xfrm>
          <a:custGeom>
            <a:avLst/>
            <a:gdLst>
              <a:gd name="connsiteX0" fmla="*/ 0 w 10515600"/>
              <a:gd name="connsiteY0" fmla="*/ 103937 h 623610"/>
              <a:gd name="connsiteX1" fmla="*/ 103937 w 10515600"/>
              <a:gd name="connsiteY1" fmla="*/ 0 h 623610"/>
              <a:gd name="connsiteX2" fmla="*/ 10411663 w 10515600"/>
              <a:gd name="connsiteY2" fmla="*/ 0 h 623610"/>
              <a:gd name="connsiteX3" fmla="*/ 10515600 w 10515600"/>
              <a:gd name="connsiteY3" fmla="*/ 103937 h 623610"/>
              <a:gd name="connsiteX4" fmla="*/ 10515600 w 10515600"/>
              <a:gd name="connsiteY4" fmla="*/ 519673 h 623610"/>
              <a:gd name="connsiteX5" fmla="*/ 10411663 w 10515600"/>
              <a:gd name="connsiteY5" fmla="*/ 623610 h 623610"/>
              <a:gd name="connsiteX6" fmla="*/ 103937 w 10515600"/>
              <a:gd name="connsiteY6" fmla="*/ 623610 h 623610"/>
              <a:gd name="connsiteX7" fmla="*/ 0 w 10515600"/>
              <a:gd name="connsiteY7" fmla="*/ 519673 h 623610"/>
              <a:gd name="connsiteX8" fmla="*/ 0 w 10515600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411663" y="0"/>
                </a:lnTo>
                <a:cubicBezTo>
                  <a:pt x="10469066" y="0"/>
                  <a:pt x="10515600" y="46534"/>
                  <a:pt x="10515600" y="103937"/>
                </a:cubicBezTo>
                <a:lnTo>
                  <a:pt x="10515600" y="519673"/>
                </a:lnTo>
                <a:cubicBezTo>
                  <a:pt x="10515600" y="577076"/>
                  <a:pt x="10469066" y="623610"/>
                  <a:pt x="10411663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600" kern="1200" dirty="0"/>
              <a:t>DIRAC and all these services are working well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14" name="Figura a mano libera: forma 10">
            <a:extLst>
              <a:ext uri="{FF2B5EF4-FFF2-40B4-BE49-F238E27FC236}">
                <a16:creationId xmlns:a16="http://schemas.microsoft.com/office/drawing/2014/main" id="{9408B28A-62E8-4EAD-A66E-75856CCD0DA4}"/>
              </a:ext>
            </a:extLst>
          </p:cNvPr>
          <p:cNvSpPr/>
          <p:nvPr/>
        </p:nvSpPr>
        <p:spPr>
          <a:xfrm>
            <a:off x="838200" y="5420935"/>
            <a:ext cx="10515600" cy="623610"/>
          </a:xfrm>
          <a:custGeom>
            <a:avLst/>
            <a:gdLst>
              <a:gd name="connsiteX0" fmla="*/ 0 w 10515600"/>
              <a:gd name="connsiteY0" fmla="*/ 103937 h 623610"/>
              <a:gd name="connsiteX1" fmla="*/ 103937 w 10515600"/>
              <a:gd name="connsiteY1" fmla="*/ 0 h 623610"/>
              <a:gd name="connsiteX2" fmla="*/ 10411663 w 10515600"/>
              <a:gd name="connsiteY2" fmla="*/ 0 h 623610"/>
              <a:gd name="connsiteX3" fmla="*/ 10515600 w 10515600"/>
              <a:gd name="connsiteY3" fmla="*/ 103937 h 623610"/>
              <a:gd name="connsiteX4" fmla="*/ 10515600 w 10515600"/>
              <a:gd name="connsiteY4" fmla="*/ 519673 h 623610"/>
              <a:gd name="connsiteX5" fmla="*/ 10411663 w 10515600"/>
              <a:gd name="connsiteY5" fmla="*/ 623610 h 623610"/>
              <a:gd name="connsiteX6" fmla="*/ 103937 w 10515600"/>
              <a:gd name="connsiteY6" fmla="*/ 623610 h 623610"/>
              <a:gd name="connsiteX7" fmla="*/ 0 w 10515600"/>
              <a:gd name="connsiteY7" fmla="*/ 519673 h 623610"/>
              <a:gd name="connsiteX8" fmla="*/ 0 w 10515600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10411663" y="0"/>
                </a:lnTo>
                <a:cubicBezTo>
                  <a:pt x="10469066" y="0"/>
                  <a:pt x="10515600" y="46534"/>
                  <a:pt x="10515600" y="103937"/>
                </a:cubicBezTo>
                <a:lnTo>
                  <a:pt x="10515600" y="519673"/>
                </a:lnTo>
                <a:cubicBezTo>
                  <a:pt x="10515600" y="577076"/>
                  <a:pt x="10469066" y="623610"/>
                  <a:pt x="10411663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600" dirty="0" smtClean="0"/>
              <a:t>Services under test </a:t>
            </a:r>
            <a:r>
              <a:rPr lang="it-IT" sz="2600" dirty="0" err="1" smtClean="0"/>
              <a:t>before</a:t>
            </a:r>
            <a:r>
              <a:rPr lang="it-IT" sz="2600" dirty="0" smtClean="0"/>
              <a:t> </a:t>
            </a:r>
            <a:r>
              <a:rPr lang="it-IT" sz="2600" dirty="0" err="1" smtClean="0"/>
              <a:t>integration</a:t>
            </a:r>
            <a:endParaRPr lang="en-GB" sz="2600" kern="1200" dirty="0"/>
          </a:p>
        </p:txBody>
      </p:sp>
      <p:sp>
        <p:nvSpPr>
          <p:cNvPr id="15" name="Figura a mano libera: forma 9">
            <a:extLst>
              <a:ext uri="{FF2B5EF4-FFF2-40B4-BE49-F238E27FC236}">
                <a16:creationId xmlns:a16="http://schemas.microsoft.com/office/drawing/2014/main" id="{7C9AC4C2-394D-44C1-9969-C2D6466D3F48}"/>
              </a:ext>
            </a:extLst>
          </p:cNvPr>
          <p:cNvSpPr/>
          <p:nvPr/>
        </p:nvSpPr>
        <p:spPr>
          <a:xfrm>
            <a:off x="838200" y="6084369"/>
            <a:ext cx="10515600" cy="773631"/>
          </a:xfrm>
          <a:custGeom>
            <a:avLst/>
            <a:gdLst>
              <a:gd name="connsiteX0" fmla="*/ 0 w 10515600"/>
              <a:gd name="connsiteY0" fmla="*/ 0 h 1372410"/>
              <a:gd name="connsiteX1" fmla="*/ 10515600 w 10515600"/>
              <a:gd name="connsiteY1" fmla="*/ 0 h 1372410"/>
              <a:gd name="connsiteX2" fmla="*/ 10515600 w 10515600"/>
              <a:gd name="connsiteY2" fmla="*/ 1372410 h 1372410"/>
              <a:gd name="connsiteX3" fmla="*/ 0 w 10515600"/>
              <a:gd name="connsiteY3" fmla="*/ 1372410 h 1372410"/>
              <a:gd name="connsiteX4" fmla="*/ 0 w 10515600"/>
              <a:gd name="connsiteY4" fmla="*/ 0 h 137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372410">
                <a:moveTo>
                  <a:pt x="0" y="0"/>
                </a:moveTo>
                <a:lnTo>
                  <a:pt x="10515600" y="0"/>
                </a:lnTo>
                <a:lnTo>
                  <a:pt x="10515600" y="1372410"/>
                </a:lnTo>
                <a:lnTo>
                  <a:pt x="0" y="13724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33020" rIns="184912" bIns="33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2000" dirty="0" smtClean="0"/>
              <a:t>Third Party Copy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2000" kern="1200" dirty="0" smtClean="0"/>
              <a:t>RUCIO</a:t>
            </a:r>
            <a:r>
              <a:rPr lang="en-GB" sz="2000" kern="1200" dirty="0" smtClean="0"/>
              <a:t> </a:t>
            </a:r>
            <a:endParaRPr lang="en-GB" sz="2000" kern="1200" dirty="0"/>
          </a:p>
        </p:txBody>
      </p:sp>
    </p:spTree>
    <p:extLst>
      <p:ext uri="{BB962C8B-B14F-4D97-AF65-F5344CB8AC3E}">
        <p14:creationId xmlns:p14="http://schemas.microsoft.com/office/powerpoint/2010/main" val="28807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5BAA"/>
          </a:solidFill>
        </p:spPr>
        <p:txBody>
          <a:bodyPr/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</a:t>
            </a:r>
            <a:r>
              <a:rPr lang="it-IT" b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centers and roles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97780"/>
              </p:ext>
            </p:extLst>
          </p:nvPr>
        </p:nvGraphicFramePr>
        <p:xfrm>
          <a:off x="170119" y="1770891"/>
          <a:ext cx="11863386" cy="5048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151">
                  <a:extLst>
                    <a:ext uri="{9D8B030D-6E8A-4147-A177-3AD203B41FA5}">
                      <a16:colId xmlns:a16="http://schemas.microsoft.com/office/drawing/2014/main" val="62292605"/>
                    </a:ext>
                  </a:extLst>
                </a:gridCol>
                <a:gridCol w="1736312">
                  <a:extLst>
                    <a:ext uri="{9D8B030D-6E8A-4147-A177-3AD203B41FA5}">
                      <a16:colId xmlns:a16="http://schemas.microsoft.com/office/drawing/2014/main" val="2334370819"/>
                    </a:ext>
                  </a:extLst>
                </a:gridCol>
                <a:gridCol w="2273848">
                  <a:extLst>
                    <a:ext uri="{9D8B030D-6E8A-4147-A177-3AD203B41FA5}">
                      <a16:colId xmlns:a16="http://schemas.microsoft.com/office/drawing/2014/main" val="1986216979"/>
                    </a:ext>
                  </a:extLst>
                </a:gridCol>
                <a:gridCol w="1680613">
                  <a:extLst>
                    <a:ext uri="{9D8B030D-6E8A-4147-A177-3AD203B41FA5}">
                      <a16:colId xmlns:a16="http://schemas.microsoft.com/office/drawing/2014/main" val="3955866810"/>
                    </a:ext>
                  </a:extLst>
                </a:gridCol>
                <a:gridCol w="1977231">
                  <a:extLst>
                    <a:ext uri="{9D8B030D-6E8A-4147-A177-3AD203B41FA5}">
                      <a16:colId xmlns:a16="http://schemas.microsoft.com/office/drawing/2014/main" val="2318825021"/>
                    </a:ext>
                  </a:extLst>
                </a:gridCol>
                <a:gridCol w="1977231">
                  <a:extLst>
                    <a:ext uri="{9D8B030D-6E8A-4147-A177-3AD203B41FA5}">
                      <a16:colId xmlns:a16="http://schemas.microsoft.com/office/drawing/2014/main" val="370499254"/>
                    </a:ext>
                  </a:extLst>
                </a:gridCol>
              </a:tblGrid>
              <a:tr h="1081665"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Kaiping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77076500"/>
                  </a:ext>
                </a:extLst>
              </a:tr>
              <a:tr h="541666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taking</a:t>
                      </a:r>
                      <a:r>
                        <a:rPr lang="it-IT" baseline="0" dirty="0"/>
                        <a:t>, </a:t>
                      </a:r>
                      <a:r>
                        <a:rPr lang="it-IT" baseline="0" dirty="0" err="1"/>
                        <a:t>event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filtering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23870"/>
                  </a:ext>
                </a:extLst>
              </a:tr>
              <a:tr h="6886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Main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storage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Partial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secondary</a:t>
                      </a:r>
                      <a:r>
                        <a:rPr lang="it-IT" dirty="0"/>
                        <a:t> storage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Secondary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storage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Secondary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storage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75975"/>
                  </a:ext>
                </a:extLst>
              </a:tr>
              <a:tr h="5416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Data </a:t>
                      </a:r>
                      <a:r>
                        <a:rPr lang="it-IT" dirty="0" err="1"/>
                        <a:t>quality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80586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First reconstruction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Secondary reconstruction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Secondary reconstruction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Secondary reconstruction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25397"/>
                  </a:ext>
                </a:extLst>
              </a:tr>
              <a:tr h="8952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97320"/>
                  </a:ext>
                </a:extLst>
              </a:tr>
              <a:tr h="5416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Simulation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/>
                        <a:t>Simulation</a:t>
                      </a:r>
                      <a:endParaRPr lang="en-GB" sz="18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Simulation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Simulation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Simulation</a:t>
                      </a:r>
                      <a:endParaRPr lang="en-GB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301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BF5D76A-A839-4178-B980-FE80971D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35" y="655608"/>
            <a:ext cx="8327109" cy="61851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95777" cy="1062861"/>
          </a:xfrm>
          <a:solidFill>
            <a:srgbClr val="005BAA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</a:t>
            </a:r>
            <a:r>
              <a:rPr lang="it-IT" b="1" dirty="0" smtClean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networks: China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081B11B-8B70-4B96-9AAB-4464EA78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6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991170" y="137886"/>
            <a:ext cx="10209661" cy="6647540"/>
            <a:chOff x="677863" y="1127905"/>
            <a:chExt cx="8510874" cy="5541455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6605860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457 w 73"/>
                <a:gd name="T3" fmla="*/ 14288 h 20"/>
                <a:gd name="T4" fmla="*/ 1827 w 73"/>
                <a:gd name="T5" fmla="*/ 28575 h 20"/>
                <a:gd name="T6" fmla="*/ 3653 w 73"/>
                <a:gd name="T7" fmla="*/ 40005 h 20"/>
                <a:gd name="T8" fmla="*/ 5937 w 73"/>
                <a:gd name="T9" fmla="*/ 57150 h 20"/>
                <a:gd name="T10" fmla="*/ 7307 w 73"/>
                <a:gd name="T11" fmla="*/ 48578 h 20"/>
                <a:gd name="T12" fmla="*/ 8677 w 73"/>
                <a:gd name="T13" fmla="*/ 37148 h 20"/>
                <a:gd name="T14" fmla="*/ 10503 w 73"/>
                <a:gd name="T15" fmla="*/ 31433 h 20"/>
                <a:gd name="T16" fmla="*/ 12330 w 73"/>
                <a:gd name="T17" fmla="*/ 28575 h 20"/>
                <a:gd name="T18" fmla="*/ 16440 w 73"/>
                <a:gd name="T19" fmla="*/ 22860 h 20"/>
                <a:gd name="T20" fmla="*/ 21007 w 73"/>
                <a:gd name="T21" fmla="*/ 20003 h 20"/>
                <a:gd name="T22" fmla="*/ 24660 w 73"/>
                <a:gd name="T23" fmla="*/ 20003 h 20"/>
                <a:gd name="T24" fmla="*/ 28770 w 73"/>
                <a:gd name="T25" fmla="*/ 17145 h 20"/>
                <a:gd name="T26" fmla="*/ 30140 w 73"/>
                <a:gd name="T27" fmla="*/ 14288 h 20"/>
                <a:gd name="T28" fmla="*/ 31510 w 73"/>
                <a:gd name="T29" fmla="*/ 11430 h 20"/>
                <a:gd name="T30" fmla="*/ 32424 w 73"/>
                <a:gd name="T31" fmla="*/ 5715 h 20"/>
                <a:gd name="T32" fmla="*/ 3333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2706960"/>
              <a:ext cx="784225" cy="446088"/>
            </a:xfrm>
            <a:custGeom>
              <a:avLst/>
              <a:gdLst>
                <a:gd name="T0" fmla="*/ 605085 w 1808"/>
                <a:gd name="T1" fmla="*/ 423521 h 850"/>
                <a:gd name="T2" fmla="*/ 604651 w 1808"/>
                <a:gd name="T3" fmla="*/ 395181 h 850"/>
                <a:gd name="T4" fmla="*/ 595543 w 1808"/>
                <a:gd name="T5" fmla="*/ 340076 h 850"/>
                <a:gd name="T6" fmla="*/ 573855 w 1808"/>
                <a:gd name="T7" fmla="*/ 336403 h 850"/>
                <a:gd name="T8" fmla="*/ 548263 w 1808"/>
                <a:gd name="T9" fmla="*/ 335353 h 850"/>
                <a:gd name="T10" fmla="*/ 491876 w 1808"/>
                <a:gd name="T11" fmla="*/ 305439 h 850"/>
                <a:gd name="T12" fmla="*/ 422041 w 1808"/>
                <a:gd name="T13" fmla="*/ 281823 h 850"/>
                <a:gd name="T14" fmla="*/ 409029 w 1808"/>
                <a:gd name="T15" fmla="*/ 264504 h 850"/>
                <a:gd name="T16" fmla="*/ 390811 w 1808"/>
                <a:gd name="T17" fmla="*/ 270802 h 850"/>
                <a:gd name="T18" fmla="*/ 368256 w 1808"/>
                <a:gd name="T19" fmla="*/ 299141 h 850"/>
                <a:gd name="T20" fmla="*/ 292783 w 1808"/>
                <a:gd name="T21" fmla="*/ 324857 h 850"/>
                <a:gd name="T22" fmla="*/ 294084 w 1808"/>
                <a:gd name="T23" fmla="*/ 303340 h 850"/>
                <a:gd name="T24" fmla="*/ 312736 w 1808"/>
                <a:gd name="T25" fmla="*/ 287596 h 850"/>
                <a:gd name="T26" fmla="*/ 340930 w 1808"/>
                <a:gd name="T27" fmla="*/ 286021 h 850"/>
                <a:gd name="T28" fmla="*/ 314037 w 1808"/>
                <a:gd name="T29" fmla="*/ 277099 h 850"/>
                <a:gd name="T30" fmla="*/ 250709 w 1808"/>
                <a:gd name="T31" fmla="*/ 309113 h 850"/>
                <a:gd name="T32" fmla="*/ 237263 w 1808"/>
                <a:gd name="T33" fmla="*/ 328006 h 850"/>
                <a:gd name="T34" fmla="*/ 228154 w 1808"/>
                <a:gd name="T35" fmla="*/ 341126 h 850"/>
                <a:gd name="T36" fmla="*/ 196056 w 1808"/>
                <a:gd name="T37" fmla="*/ 343225 h 850"/>
                <a:gd name="T38" fmla="*/ 166127 w 1808"/>
                <a:gd name="T39" fmla="*/ 368416 h 850"/>
                <a:gd name="T40" fmla="*/ 109306 w 1808"/>
                <a:gd name="T41" fmla="*/ 393607 h 850"/>
                <a:gd name="T42" fmla="*/ 45544 w 1808"/>
                <a:gd name="T43" fmla="*/ 423521 h 850"/>
                <a:gd name="T44" fmla="*/ 1735 w 1808"/>
                <a:gd name="T45" fmla="*/ 426670 h 850"/>
                <a:gd name="T46" fmla="*/ 6073 w 1808"/>
                <a:gd name="T47" fmla="*/ 414075 h 850"/>
                <a:gd name="T48" fmla="*/ 55087 w 1808"/>
                <a:gd name="T49" fmla="*/ 399380 h 850"/>
                <a:gd name="T50" fmla="*/ 114944 w 1808"/>
                <a:gd name="T51" fmla="*/ 365267 h 850"/>
                <a:gd name="T52" fmla="*/ 130126 w 1808"/>
                <a:gd name="T53" fmla="*/ 328531 h 850"/>
                <a:gd name="T54" fmla="*/ 109739 w 1808"/>
                <a:gd name="T55" fmla="*/ 344800 h 850"/>
                <a:gd name="T56" fmla="*/ 65063 w 1808"/>
                <a:gd name="T57" fmla="*/ 337452 h 850"/>
                <a:gd name="T58" fmla="*/ 74605 w 1808"/>
                <a:gd name="T59" fmla="*/ 320134 h 850"/>
                <a:gd name="T60" fmla="*/ 104101 w 1808"/>
                <a:gd name="T61" fmla="*/ 287071 h 850"/>
                <a:gd name="T62" fmla="*/ 65930 w 1808"/>
                <a:gd name="T63" fmla="*/ 301765 h 850"/>
                <a:gd name="T64" fmla="*/ 62027 w 1808"/>
                <a:gd name="T65" fmla="*/ 281298 h 850"/>
                <a:gd name="T66" fmla="*/ 150078 w 1808"/>
                <a:gd name="T67" fmla="*/ 199428 h 850"/>
                <a:gd name="T68" fmla="*/ 192586 w 1808"/>
                <a:gd name="T69" fmla="*/ 200477 h 850"/>
                <a:gd name="T70" fmla="*/ 246805 w 1808"/>
                <a:gd name="T71" fmla="*/ 183158 h 850"/>
                <a:gd name="T72" fmla="*/ 256782 w 1808"/>
                <a:gd name="T73" fmla="*/ 160592 h 850"/>
                <a:gd name="T74" fmla="*/ 219479 w 1808"/>
                <a:gd name="T75" fmla="*/ 173712 h 850"/>
                <a:gd name="T76" fmla="*/ 189984 w 1808"/>
                <a:gd name="T77" fmla="*/ 166889 h 850"/>
                <a:gd name="T78" fmla="*/ 204731 w 1808"/>
                <a:gd name="T79" fmla="*/ 150620 h 850"/>
                <a:gd name="T80" fmla="*/ 308398 w 1808"/>
                <a:gd name="T81" fmla="*/ 124905 h 850"/>
                <a:gd name="T82" fmla="*/ 324881 w 1808"/>
                <a:gd name="T83" fmla="*/ 110210 h 850"/>
                <a:gd name="T84" fmla="*/ 296687 w 1808"/>
                <a:gd name="T85" fmla="*/ 92366 h 850"/>
                <a:gd name="T86" fmla="*/ 320543 w 1808"/>
                <a:gd name="T87" fmla="*/ 57204 h 850"/>
                <a:gd name="T88" fmla="*/ 428548 w 1808"/>
                <a:gd name="T89" fmla="*/ 14170 h 850"/>
                <a:gd name="T90" fmla="*/ 501852 w 1808"/>
                <a:gd name="T91" fmla="*/ 4723 h 850"/>
                <a:gd name="T92" fmla="*/ 553902 w 1808"/>
                <a:gd name="T93" fmla="*/ 1050 h 850"/>
                <a:gd name="T94" fmla="*/ 587301 w 1808"/>
                <a:gd name="T95" fmla="*/ 5248 h 850"/>
                <a:gd name="T96" fmla="*/ 657569 w 1808"/>
                <a:gd name="T97" fmla="*/ 17844 h 850"/>
                <a:gd name="T98" fmla="*/ 763839 w 1808"/>
                <a:gd name="T99" fmla="*/ 21517 h 850"/>
                <a:gd name="T100" fmla="*/ 558240 w 1808"/>
                <a:gd name="T101" fmla="*/ 283397 h 850"/>
                <a:gd name="T102" fmla="*/ 572987 w 1808"/>
                <a:gd name="T103" fmla="*/ 299666 h 850"/>
                <a:gd name="T104" fmla="*/ 575590 w 1808"/>
                <a:gd name="T105" fmla="*/ 315410 h 850"/>
                <a:gd name="T106" fmla="*/ 599446 w 1808"/>
                <a:gd name="T107" fmla="*/ 314361 h 850"/>
                <a:gd name="T108" fmla="*/ 619833 w 1808"/>
                <a:gd name="T109" fmla="*/ 302815 h 850"/>
                <a:gd name="T110" fmla="*/ 639785 w 1808"/>
                <a:gd name="T111" fmla="*/ 350048 h 850"/>
                <a:gd name="T112" fmla="*/ 634147 w 1808"/>
                <a:gd name="T113" fmla="*/ 370515 h 850"/>
                <a:gd name="T114" fmla="*/ 628508 w 1808"/>
                <a:gd name="T115" fmla="*/ 389409 h 850"/>
                <a:gd name="T116" fmla="*/ 640653 w 1808"/>
                <a:gd name="T117" fmla="*/ 410926 h 850"/>
                <a:gd name="T118" fmla="*/ 640653 w 1808"/>
                <a:gd name="T119" fmla="*/ 425620 h 850"/>
                <a:gd name="T120" fmla="*/ 618531 w 1808"/>
                <a:gd name="T121" fmla="*/ 44503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007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3322910"/>
              <a:ext cx="1381125" cy="769938"/>
            </a:xfrm>
            <a:custGeom>
              <a:avLst/>
              <a:gdLst>
                <a:gd name="T0" fmla="*/ 1273680 w 3175"/>
                <a:gd name="T1" fmla="*/ 184639 h 1472"/>
                <a:gd name="T2" fmla="*/ 1259760 w 3175"/>
                <a:gd name="T3" fmla="*/ 230145 h 1472"/>
                <a:gd name="T4" fmla="*/ 1236705 w 3175"/>
                <a:gd name="T5" fmla="*/ 241652 h 1472"/>
                <a:gd name="T6" fmla="*/ 1160145 w 3175"/>
                <a:gd name="T7" fmla="*/ 296050 h 1472"/>
                <a:gd name="T8" fmla="*/ 1128825 w 3175"/>
                <a:gd name="T9" fmla="*/ 305988 h 1472"/>
                <a:gd name="T10" fmla="*/ 1117950 w 3175"/>
                <a:gd name="T11" fmla="*/ 354109 h 1472"/>
                <a:gd name="T12" fmla="*/ 1093590 w 3175"/>
                <a:gd name="T13" fmla="*/ 324818 h 1472"/>
                <a:gd name="T14" fmla="*/ 1087065 w 3175"/>
                <a:gd name="T15" fmla="*/ 360908 h 1472"/>
                <a:gd name="T16" fmla="*/ 1072275 w 3175"/>
                <a:gd name="T17" fmla="*/ 389153 h 1472"/>
                <a:gd name="T18" fmla="*/ 1074885 w 3175"/>
                <a:gd name="T19" fmla="*/ 430475 h 1472"/>
                <a:gd name="T20" fmla="*/ 1014420 w 3175"/>
                <a:gd name="T21" fmla="*/ 485396 h 1472"/>
                <a:gd name="T22" fmla="*/ 941775 w 3175"/>
                <a:gd name="T23" fmla="*/ 546593 h 1472"/>
                <a:gd name="T24" fmla="*/ 918720 w 3175"/>
                <a:gd name="T25" fmla="*/ 625052 h 1472"/>
                <a:gd name="T26" fmla="*/ 914805 w 3175"/>
                <a:gd name="T27" fmla="*/ 762092 h 1472"/>
                <a:gd name="T28" fmla="*/ 881310 w 3175"/>
                <a:gd name="T29" fmla="*/ 739601 h 1472"/>
                <a:gd name="T30" fmla="*/ 866955 w 3175"/>
                <a:gd name="T31" fmla="*/ 693572 h 1472"/>
                <a:gd name="T32" fmla="*/ 852165 w 3175"/>
                <a:gd name="T33" fmla="*/ 619298 h 1472"/>
                <a:gd name="T34" fmla="*/ 796920 w 3175"/>
                <a:gd name="T35" fmla="*/ 610929 h 1472"/>
                <a:gd name="T36" fmla="*/ 719055 w 3175"/>
                <a:gd name="T37" fmla="*/ 597853 h 1472"/>
                <a:gd name="T38" fmla="*/ 702960 w 3175"/>
                <a:gd name="T39" fmla="*/ 620344 h 1472"/>
                <a:gd name="T40" fmla="*/ 673380 w 3175"/>
                <a:gd name="T41" fmla="*/ 647543 h 1472"/>
                <a:gd name="T42" fmla="*/ 624660 w 3175"/>
                <a:gd name="T43" fmla="*/ 623482 h 1472"/>
                <a:gd name="T44" fmla="*/ 535485 w 3175"/>
                <a:gd name="T45" fmla="*/ 665327 h 1472"/>
                <a:gd name="T46" fmla="*/ 504600 w 3175"/>
                <a:gd name="T47" fmla="*/ 728094 h 1472"/>
                <a:gd name="T48" fmla="*/ 469800 w 3175"/>
                <a:gd name="T49" fmla="*/ 722863 h 1472"/>
                <a:gd name="T50" fmla="*/ 451095 w 3175"/>
                <a:gd name="T51" fmla="*/ 641789 h 1472"/>
                <a:gd name="T52" fmla="*/ 408900 w 3175"/>
                <a:gd name="T53" fmla="*/ 622436 h 1472"/>
                <a:gd name="T54" fmla="*/ 377145 w 3175"/>
                <a:gd name="T55" fmla="*/ 637605 h 1472"/>
                <a:gd name="T56" fmla="*/ 340170 w 3175"/>
                <a:gd name="T57" fmla="*/ 568562 h 1472"/>
                <a:gd name="T58" fmla="*/ 291450 w 3175"/>
                <a:gd name="T59" fmla="*/ 557054 h 1472"/>
                <a:gd name="T60" fmla="*/ 200970 w 3175"/>
                <a:gd name="T61" fmla="*/ 557054 h 1472"/>
                <a:gd name="T62" fmla="*/ 95700 w 3175"/>
                <a:gd name="T63" fmla="*/ 531425 h 1472"/>
                <a:gd name="T64" fmla="*/ 38280 w 3175"/>
                <a:gd name="T65" fmla="*/ 481211 h 1472"/>
                <a:gd name="T66" fmla="*/ 16965 w 3175"/>
                <a:gd name="T67" fmla="*/ 443551 h 1472"/>
                <a:gd name="T68" fmla="*/ 12615 w 3175"/>
                <a:gd name="T69" fmla="*/ 346263 h 1472"/>
                <a:gd name="T70" fmla="*/ 0 w 3175"/>
                <a:gd name="T71" fmla="*/ 315926 h 1472"/>
                <a:gd name="T72" fmla="*/ 61335 w 3175"/>
                <a:gd name="T73" fmla="*/ 175747 h 1472"/>
                <a:gd name="T74" fmla="*/ 107445 w 3175"/>
                <a:gd name="T75" fmla="*/ 92058 h 1472"/>
                <a:gd name="T76" fmla="*/ 154425 w 3175"/>
                <a:gd name="T77" fmla="*/ 53352 h 1472"/>
                <a:gd name="T78" fmla="*/ 163560 w 3175"/>
                <a:gd name="T79" fmla="*/ 62767 h 1472"/>
                <a:gd name="T80" fmla="*/ 794745 w 3175"/>
                <a:gd name="T81" fmla="*/ 0 h 1472"/>
                <a:gd name="T82" fmla="*/ 837810 w 3175"/>
                <a:gd name="T83" fmla="*/ 28768 h 1472"/>
                <a:gd name="T84" fmla="*/ 876525 w 3175"/>
                <a:gd name="T85" fmla="*/ 36091 h 1472"/>
                <a:gd name="T86" fmla="*/ 839115 w 3175"/>
                <a:gd name="T87" fmla="*/ 66951 h 1472"/>
                <a:gd name="T88" fmla="*/ 859995 w 3175"/>
                <a:gd name="T89" fmla="*/ 86827 h 1472"/>
                <a:gd name="T90" fmla="*/ 910890 w 3175"/>
                <a:gd name="T91" fmla="*/ 81074 h 1472"/>
                <a:gd name="T92" fmla="*/ 993540 w 3175"/>
                <a:gd name="T93" fmla="*/ 100950 h 1472"/>
                <a:gd name="T94" fmla="*/ 964395 w 3175"/>
                <a:gd name="T95" fmla="*/ 106703 h 1472"/>
                <a:gd name="T96" fmla="*/ 907845 w 3175"/>
                <a:gd name="T97" fmla="*/ 138087 h 1472"/>
                <a:gd name="T98" fmla="*/ 879135 w 3175"/>
                <a:gd name="T99" fmla="*/ 185685 h 1472"/>
                <a:gd name="T100" fmla="*/ 875220 w 3175"/>
                <a:gd name="T101" fmla="*/ 235898 h 1472"/>
                <a:gd name="T102" fmla="*/ 903060 w 3175"/>
                <a:gd name="T103" fmla="*/ 218114 h 1472"/>
                <a:gd name="T104" fmla="*/ 959175 w 3175"/>
                <a:gd name="T105" fmla="*/ 131810 h 1472"/>
                <a:gd name="T106" fmla="*/ 986145 w 3175"/>
                <a:gd name="T107" fmla="*/ 158486 h 1472"/>
                <a:gd name="T108" fmla="*/ 1000065 w 3175"/>
                <a:gd name="T109" fmla="*/ 206084 h 1472"/>
                <a:gd name="T110" fmla="*/ 959610 w 3175"/>
                <a:gd name="T111" fmla="*/ 237467 h 1472"/>
                <a:gd name="T112" fmla="*/ 1007895 w 3175"/>
                <a:gd name="T113" fmla="*/ 239036 h 1472"/>
                <a:gd name="T114" fmla="*/ 1117950 w 3175"/>
                <a:gd name="T115" fmla="*/ 195100 h 1472"/>
                <a:gd name="T116" fmla="*/ 1187550 w 3175"/>
                <a:gd name="T117" fmla="*/ 131810 h 1472"/>
                <a:gd name="T118" fmla="*/ 1311960 w 3175"/>
                <a:gd name="T119" fmla="*/ 106180 h 1472"/>
                <a:gd name="T120" fmla="*/ 1364160 w 3175"/>
                <a:gd name="T121" fmla="*/ 61721 h 1472"/>
                <a:gd name="T122" fmla="*/ 1369815 w 3175"/>
                <a:gd name="T123" fmla="*/ 96242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007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4873898"/>
              <a:ext cx="339725" cy="590550"/>
            </a:xfrm>
            <a:custGeom>
              <a:avLst/>
              <a:gdLst>
                <a:gd name="T0" fmla="*/ 252627 w 784"/>
                <a:gd name="T1" fmla="*/ 145020 h 1128"/>
                <a:gd name="T2" fmla="*/ 237894 w 784"/>
                <a:gd name="T3" fmla="*/ 154443 h 1128"/>
                <a:gd name="T4" fmla="*/ 209728 w 784"/>
                <a:gd name="T5" fmla="*/ 202609 h 1128"/>
                <a:gd name="T6" fmla="*/ 201495 w 784"/>
                <a:gd name="T7" fmla="*/ 239257 h 1128"/>
                <a:gd name="T8" fmla="*/ 208428 w 784"/>
                <a:gd name="T9" fmla="*/ 273286 h 1128"/>
                <a:gd name="T10" fmla="*/ 229661 w 784"/>
                <a:gd name="T11" fmla="*/ 309411 h 1128"/>
                <a:gd name="T12" fmla="*/ 250894 w 784"/>
                <a:gd name="T13" fmla="*/ 322499 h 1128"/>
                <a:gd name="T14" fmla="*/ 270827 w 784"/>
                <a:gd name="T15" fmla="*/ 314122 h 1128"/>
                <a:gd name="T16" fmla="*/ 283393 w 784"/>
                <a:gd name="T17" fmla="*/ 341870 h 1128"/>
                <a:gd name="T18" fmla="*/ 291193 w 784"/>
                <a:gd name="T19" fmla="*/ 357576 h 1128"/>
                <a:gd name="T20" fmla="*/ 309392 w 784"/>
                <a:gd name="T21" fmla="*/ 359670 h 1128"/>
                <a:gd name="T22" fmla="*/ 324559 w 784"/>
                <a:gd name="T23" fmla="*/ 372759 h 1128"/>
                <a:gd name="T24" fmla="*/ 333658 w 784"/>
                <a:gd name="T25" fmla="*/ 395794 h 1128"/>
                <a:gd name="T26" fmla="*/ 329759 w 784"/>
                <a:gd name="T27" fmla="*/ 413594 h 1128"/>
                <a:gd name="T28" fmla="*/ 329325 w 784"/>
                <a:gd name="T29" fmla="*/ 431918 h 1128"/>
                <a:gd name="T30" fmla="*/ 334525 w 784"/>
                <a:gd name="T31" fmla="*/ 461760 h 1128"/>
                <a:gd name="T32" fmla="*/ 328459 w 784"/>
                <a:gd name="T33" fmla="*/ 487937 h 1128"/>
                <a:gd name="T34" fmla="*/ 333658 w 784"/>
                <a:gd name="T35" fmla="*/ 520396 h 1128"/>
                <a:gd name="T36" fmla="*/ 330625 w 784"/>
                <a:gd name="T37" fmla="*/ 551808 h 1128"/>
                <a:gd name="T38" fmla="*/ 299426 w 784"/>
                <a:gd name="T39" fmla="*/ 587409 h 1128"/>
                <a:gd name="T40" fmla="*/ 280793 w 784"/>
                <a:gd name="T41" fmla="*/ 577462 h 1128"/>
                <a:gd name="T42" fmla="*/ 260860 w 784"/>
                <a:gd name="T43" fmla="*/ 552855 h 1128"/>
                <a:gd name="T44" fmla="*/ 200628 w 784"/>
                <a:gd name="T45" fmla="*/ 522490 h 1128"/>
                <a:gd name="T46" fmla="*/ 184162 w 784"/>
                <a:gd name="T47" fmla="*/ 506261 h 1128"/>
                <a:gd name="T48" fmla="*/ 143430 w 784"/>
                <a:gd name="T49" fmla="*/ 468042 h 1128"/>
                <a:gd name="T50" fmla="*/ 137797 w 784"/>
                <a:gd name="T51" fmla="*/ 453907 h 1128"/>
                <a:gd name="T52" fmla="*/ 142130 w 784"/>
                <a:gd name="T53" fmla="*/ 426683 h 1128"/>
                <a:gd name="T54" fmla="*/ 125664 w 784"/>
                <a:gd name="T55" fmla="*/ 407312 h 1128"/>
                <a:gd name="T56" fmla="*/ 112231 w 784"/>
                <a:gd name="T57" fmla="*/ 390035 h 1128"/>
                <a:gd name="T58" fmla="*/ 105297 w 784"/>
                <a:gd name="T59" fmla="*/ 360717 h 1128"/>
                <a:gd name="T60" fmla="*/ 66298 w 784"/>
                <a:gd name="T61" fmla="*/ 277475 h 1128"/>
                <a:gd name="T62" fmla="*/ 51999 w 784"/>
                <a:gd name="T63" fmla="*/ 254963 h 1128"/>
                <a:gd name="T64" fmla="*/ 38999 w 784"/>
                <a:gd name="T65" fmla="*/ 226168 h 1128"/>
                <a:gd name="T66" fmla="*/ 9533 w 784"/>
                <a:gd name="T67" fmla="*/ 207844 h 1128"/>
                <a:gd name="T68" fmla="*/ 0 w 784"/>
                <a:gd name="T69" fmla="*/ 190044 h 1128"/>
                <a:gd name="T70" fmla="*/ 5633 w 784"/>
                <a:gd name="T71" fmla="*/ 144496 h 1128"/>
                <a:gd name="T72" fmla="*/ 12133 w 784"/>
                <a:gd name="T73" fmla="*/ 128790 h 1128"/>
                <a:gd name="T74" fmla="*/ 31199 w 784"/>
                <a:gd name="T75" fmla="*/ 116225 h 1128"/>
                <a:gd name="T76" fmla="*/ 41166 w 784"/>
                <a:gd name="T77" fmla="*/ 142402 h 1128"/>
                <a:gd name="T78" fmla="*/ 68465 w 784"/>
                <a:gd name="T79" fmla="*/ 160726 h 1128"/>
                <a:gd name="T80" fmla="*/ 79731 w 784"/>
                <a:gd name="T81" fmla="*/ 141879 h 1128"/>
                <a:gd name="T82" fmla="*/ 87098 w 784"/>
                <a:gd name="T83" fmla="*/ 117796 h 1128"/>
                <a:gd name="T84" fmla="*/ 116997 w 784"/>
                <a:gd name="T85" fmla="*/ 89001 h 1128"/>
                <a:gd name="T86" fmla="*/ 149063 w 784"/>
                <a:gd name="T87" fmla="*/ 62824 h 1128"/>
                <a:gd name="T88" fmla="*/ 154696 w 784"/>
                <a:gd name="T89" fmla="*/ 36648 h 1128"/>
                <a:gd name="T90" fmla="*/ 150363 w 784"/>
                <a:gd name="T91" fmla="*/ 2618 h 1128"/>
                <a:gd name="T92" fmla="*/ 182862 w 784"/>
                <a:gd name="T93" fmla="*/ 27747 h 1128"/>
                <a:gd name="T94" fmla="*/ 202362 w 784"/>
                <a:gd name="T95" fmla="*/ 56018 h 1128"/>
                <a:gd name="T96" fmla="*/ 219261 w 784"/>
                <a:gd name="T97" fmla="*/ 80625 h 1128"/>
                <a:gd name="T98" fmla="*/ 243094 w 784"/>
                <a:gd name="T99" fmla="*/ 82195 h 1128"/>
                <a:gd name="T100" fmla="*/ 267360 w 784"/>
                <a:gd name="T101" fmla="*/ 78007 h 1128"/>
                <a:gd name="T102" fmla="*/ 277327 w 784"/>
                <a:gd name="T103" fmla="*/ 81672 h 1128"/>
                <a:gd name="T104" fmla="*/ 283393 w 784"/>
                <a:gd name="T105" fmla="*/ 101043 h 1128"/>
                <a:gd name="T106" fmla="*/ 271693 w 784"/>
                <a:gd name="T107" fmla="*/ 109943 h 1128"/>
                <a:gd name="T108" fmla="*/ 271693 w 784"/>
                <a:gd name="T109" fmla="*/ 125649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5437460"/>
              <a:ext cx="261937" cy="1130300"/>
            </a:xfrm>
            <a:custGeom>
              <a:avLst/>
              <a:gdLst>
                <a:gd name="T0" fmla="*/ 183093 w 598"/>
                <a:gd name="T1" fmla="*/ 1058543 h 2158"/>
                <a:gd name="T2" fmla="*/ 149803 w 598"/>
                <a:gd name="T3" fmla="*/ 1023974 h 2158"/>
                <a:gd name="T4" fmla="*/ 148489 w 598"/>
                <a:gd name="T5" fmla="*/ 991500 h 2158"/>
                <a:gd name="T6" fmla="*/ 151118 w 598"/>
                <a:gd name="T7" fmla="*/ 965312 h 2158"/>
                <a:gd name="T8" fmla="*/ 158564 w 598"/>
                <a:gd name="T9" fmla="*/ 938076 h 2158"/>
                <a:gd name="T10" fmla="*/ 155060 w 598"/>
                <a:gd name="T11" fmla="*/ 911363 h 2158"/>
                <a:gd name="T12" fmla="*/ 145423 w 598"/>
                <a:gd name="T13" fmla="*/ 881508 h 2158"/>
                <a:gd name="T14" fmla="*/ 132721 w 598"/>
                <a:gd name="T15" fmla="*/ 828084 h 2158"/>
                <a:gd name="T16" fmla="*/ 98993 w 598"/>
                <a:gd name="T17" fmla="*/ 764707 h 2158"/>
                <a:gd name="T18" fmla="*/ 90232 w 598"/>
                <a:gd name="T19" fmla="*/ 723329 h 2158"/>
                <a:gd name="T20" fmla="*/ 95051 w 598"/>
                <a:gd name="T21" fmla="*/ 680380 h 2158"/>
                <a:gd name="T22" fmla="*/ 91109 w 598"/>
                <a:gd name="T23" fmla="*/ 646858 h 2158"/>
                <a:gd name="T24" fmla="*/ 81034 w 598"/>
                <a:gd name="T25" fmla="*/ 610194 h 2158"/>
                <a:gd name="T26" fmla="*/ 92423 w 598"/>
                <a:gd name="T27" fmla="*/ 588196 h 2158"/>
                <a:gd name="T28" fmla="*/ 85414 w 598"/>
                <a:gd name="T29" fmla="*/ 566721 h 2158"/>
                <a:gd name="T30" fmla="*/ 92423 w 598"/>
                <a:gd name="T31" fmla="*/ 536866 h 2158"/>
                <a:gd name="T32" fmla="*/ 91985 w 598"/>
                <a:gd name="T33" fmla="*/ 520106 h 2158"/>
                <a:gd name="T34" fmla="*/ 81910 w 598"/>
                <a:gd name="T35" fmla="*/ 485537 h 2158"/>
                <a:gd name="T36" fmla="*/ 59571 w 598"/>
                <a:gd name="T37" fmla="*/ 446254 h 2158"/>
                <a:gd name="T38" fmla="*/ 58695 w 598"/>
                <a:gd name="T39" fmla="*/ 359308 h 2158"/>
                <a:gd name="T40" fmla="*/ 80158 w 598"/>
                <a:gd name="T41" fmla="*/ 305883 h 2158"/>
                <a:gd name="T42" fmla="*/ 82786 w 598"/>
                <a:gd name="T43" fmla="*/ 273409 h 2158"/>
                <a:gd name="T44" fmla="*/ 70083 w 598"/>
                <a:gd name="T45" fmla="*/ 240411 h 2158"/>
                <a:gd name="T46" fmla="*/ 79720 w 598"/>
                <a:gd name="T47" fmla="*/ 212651 h 2158"/>
                <a:gd name="T48" fmla="*/ 100307 w 598"/>
                <a:gd name="T49" fmla="*/ 181225 h 2158"/>
                <a:gd name="T50" fmla="*/ 87604 w 598"/>
                <a:gd name="T51" fmla="*/ 161322 h 2158"/>
                <a:gd name="T52" fmla="*/ 64827 w 598"/>
                <a:gd name="T53" fmla="*/ 116277 h 2158"/>
                <a:gd name="T54" fmla="*/ 56505 w 598"/>
                <a:gd name="T55" fmla="*/ 65472 h 2158"/>
                <a:gd name="T56" fmla="*/ 39860 w 598"/>
                <a:gd name="T57" fmla="*/ 19380 h 2158"/>
                <a:gd name="T58" fmla="*/ 0 w 598"/>
                <a:gd name="T59" fmla="*/ 23046 h 2158"/>
                <a:gd name="T60" fmla="*/ 13579 w 598"/>
                <a:gd name="T61" fmla="*/ 104754 h 2158"/>
                <a:gd name="T62" fmla="*/ 18397 w 598"/>
                <a:gd name="T63" fmla="*/ 159227 h 2158"/>
                <a:gd name="T64" fmla="*/ 11827 w 598"/>
                <a:gd name="T65" fmla="*/ 195891 h 2158"/>
                <a:gd name="T66" fmla="*/ 22777 w 598"/>
                <a:gd name="T67" fmla="*/ 274457 h 2158"/>
                <a:gd name="T68" fmla="*/ 20149 w 598"/>
                <a:gd name="T69" fmla="*/ 339928 h 2158"/>
                <a:gd name="T70" fmla="*/ 15769 w 598"/>
                <a:gd name="T71" fmla="*/ 376068 h 2158"/>
                <a:gd name="T72" fmla="*/ 22777 w 598"/>
                <a:gd name="T73" fmla="*/ 401733 h 2158"/>
                <a:gd name="T74" fmla="*/ 28033 w 598"/>
                <a:gd name="T75" fmla="*/ 456205 h 2158"/>
                <a:gd name="T76" fmla="*/ 35480 w 598"/>
                <a:gd name="T77" fmla="*/ 478204 h 2158"/>
                <a:gd name="T78" fmla="*/ 31976 w 598"/>
                <a:gd name="T79" fmla="*/ 547342 h 2158"/>
                <a:gd name="T80" fmla="*/ 27595 w 598"/>
                <a:gd name="T81" fmla="*/ 603385 h 2158"/>
                <a:gd name="T82" fmla="*/ 17521 w 598"/>
                <a:gd name="T83" fmla="*/ 622241 h 2158"/>
                <a:gd name="T84" fmla="*/ 26281 w 598"/>
                <a:gd name="T85" fmla="*/ 658905 h 2158"/>
                <a:gd name="T86" fmla="*/ 46430 w 598"/>
                <a:gd name="T87" fmla="*/ 703426 h 2158"/>
                <a:gd name="T88" fmla="*/ 40736 w 598"/>
                <a:gd name="T89" fmla="*/ 731186 h 2158"/>
                <a:gd name="T90" fmla="*/ 46430 w 598"/>
                <a:gd name="T91" fmla="*/ 758946 h 2158"/>
                <a:gd name="T92" fmla="*/ 71836 w 598"/>
                <a:gd name="T93" fmla="*/ 768374 h 2158"/>
                <a:gd name="T94" fmla="*/ 91547 w 598"/>
                <a:gd name="T95" fmla="*/ 849034 h 2158"/>
                <a:gd name="T96" fmla="*/ 99431 w 598"/>
                <a:gd name="T97" fmla="*/ 895126 h 2158"/>
                <a:gd name="T98" fmla="*/ 66141 w 598"/>
                <a:gd name="T99" fmla="*/ 916077 h 2158"/>
                <a:gd name="T100" fmla="*/ 90671 w 598"/>
                <a:gd name="T101" fmla="*/ 930219 h 2158"/>
                <a:gd name="T102" fmla="*/ 109505 w 598"/>
                <a:gd name="T103" fmla="*/ 953265 h 2158"/>
                <a:gd name="T104" fmla="*/ 120456 w 598"/>
                <a:gd name="T105" fmla="*/ 979977 h 2158"/>
                <a:gd name="T106" fmla="*/ 134911 w 598"/>
                <a:gd name="T107" fmla="*/ 1027117 h 2158"/>
                <a:gd name="T108" fmla="*/ 157250 w 598"/>
                <a:gd name="T109" fmla="*/ 1054353 h 2158"/>
                <a:gd name="T110" fmla="*/ 172143 w 598"/>
                <a:gd name="T111" fmla="*/ 1072685 h 2158"/>
                <a:gd name="T112" fmla="*/ 185721 w 598"/>
                <a:gd name="T113" fmla="*/ 1086303 h 2158"/>
                <a:gd name="T114" fmla="*/ 203680 w 598"/>
                <a:gd name="T115" fmla="*/ 1105159 h 2158"/>
                <a:gd name="T116" fmla="*/ 227333 w 598"/>
                <a:gd name="T117" fmla="*/ 1120872 h 2158"/>
                <a:gd name="T118" fmla="*/ 235656 w 598"/>
                <a:gd name="T119" fmla="*/ 1126634 h 2158"/>
                <a:gd name="T120" fmla="*/ 256681 w 598"/>
                <a:gd name="T121" fmla="*/ 1098874 h 2158"/>
                <a:gd name="T122" fmla="*/ 258871 w 598"/>
                <a:gd name="T123" fmla="*/ 1084732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007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4719910"/>
              <a:ext cx="966787" cy="1203325"/>
            </a:xfrm>
            <a:custGeom>
              <a:avLst/>
              <a:gdLst>
                <a:gd name="T0" fmla="*/ 191099 w 2226"/>
                <a:gd name="T1" fmla="*/ 470410 h 2292"/>
                <a:gd name="T2" fmla="*/ 219329 w 2226"/>
                <a:gd name="T3" fmla="*/ 517136 h 2292"/>
                <a:gd name="T4" fmla="*/ 248429 w 2226"/>
                <a:gd name="T5" fmla="*/ 553361 h 2292"/>
                <a:gd name="T6" fmla="*/ 310970 w 2226"/>
                <a:gd name="T7" fmla="*/ 576462 h 2292"/>
                <a:gd name="T8" fmla="*/ 346584 w 2226"/>
                <a:gd name="T9" fmla="*/ 632113 h 2292"/>
                <a:gd name="T10" fmla="*/ 367431 w 2226"/>
                <a:gd name="T11" fmla="*/ 678314 h 2292"/>
                <a:gd name="T12" fmla="*/ 407823 w 2226"/>
                <a:gd name="T13" fmla="*/ 711390 h 2292"/>
                <a:gd name="T14" fmla="*/ 415640 w 2226"/>
                <a:gd name="T15" fmla="*/ 769666 h 2292"/>
                <a:gd name="T16" fmla="*/ 423892 w 2226"/>
                <a:gd name="T17" fmla="*/ 809042 h 2292"/>
                <a:gd name="T18" fmla="*/ 430841 w 2226"/>
                <a:gd name="T19" fmla="*/ 856818 h 2292"/>
                <a:gd name="T20" fmla="*/ 491211 w 2226"/>
                <a:gd name="T21" fmla="*/ 891469 h 2292"/>
                <a:gd name="T22" fmla="*/ 518139 w 2226"/>
                <a:gd name="T23" fmla="*/ 947645 h 2292"/>
                <a:gd name="T24" fmla="*/ 539855 w 2226"/>
                <a:gd name="T25" fmla="*/ 978620 h 2292"/>
                <a:gd name="T26" fmla="*/ 513796 w 2226"/>
                <a:gd name="T27" fmla="*/ 1051597 h 2292"/>
                <a:gd name="T28" fmla="*/ 470798 w 2226"/>
                <a:gd name="T29" fmla="*/ 1117223 h 2292"/>
                <a:gd name="T30" fmla="*/ 512493 w 2226"/>
                <a:gd name="T31" fmla="*/ 1134549 h 2292"/>
                <a:gd name="T32" fmla="*/ 562873 w 2226"/>
                <a:gd name="T33" fmla="*/ 1172874 h 2292"/>
                <a:gd name="T34" fmla="*/ 616294 w 2226"/>
                <a:gd name="T35" fmla="*/ 1153974 h 2292"/>
                <a:gd name="T36" fmla="*/ 659291 w 2226"/>
                <a:gd name="T37" fmla="*/ 1068922 h 2292"/>
                <a:gd name="T38" fmla="*/ 656686 w 2226"/>
                <a:gd name="T39" fmla="*/ 1006971 h 2292"/>
                <a:gd name="T40" fmla="*/ 677967 w 2226"/>
                <a:gd name="T41" fmla="*/ 941345 h 2292"/>
                <a:gd name="T42" fmla="*/ 740943 w 2226"/>
                <a:gd name="T43" fmla="*/ 906694 h 2292"/>
                <a:gd name="T44" fmla="*/ 780900 w 2226"/>
                <a:gd name="T45" fmla="*/ 882543 h 2292"/>
                <a:gd name="T46" fmla="*/ 823897 w 2226"/>
                <a:gd name="T47" fmla="*/ 861543 h 2292"/>
                <a:gd name="T48" fmla="*/ 860814 w 2226"/>
                <a:gd name="T49" fmla="*/ 735015 h 2292"/>
                <a:gd name="T50" fmla="*/ 874712 w 2226"/>
                <a:gd name="T51" fmla="*/ 676214 h 2292"/>
                <a:gd name="T52" fmla="*/ 869500 w 2226"/>
                <a:gd name="T53" fmla="*/ 572262 h 2292"/>
                <a:gd name="T54" fmla="*/ 900337 w 2226"/>
                <a:gd name="T55" fmla="*/ 529736 h 2292"/>
                <a:gd name="T56" fmla="*/ 951152 w 2226"/>
                <a:gd name="T57" fmla="*/ 460435 h 2292"/>
                <a:gd name="T58" fmla="*/ 965050 w 2226"/>
                <a:gd name="T59" fmla="*/ 384308 h 2292"/>
                <a:gd name="T60" fmla="*/ 936819 w 2226"/>
                <a:gd name="T61" fmla="*/ 314482 h 2292"/>
                <a:gd name="T62" fmla="*/ 894256 w 2226"/>
                <a:gd name="T63" fmla="*/ 295581 h 2292"/>
                <a:gd name="T64" fmla="*/ 834321 w 2226"/>
                <a:gd name="T65" fmla="*/ 242555 h 2292"/>
                <a:gd name="T66" fmla="*/ 756578 w 2226"/>
                <a:gd name="T67" fmla="*/ 236255 h 2292"/>
                <a:gd name="T68" fmla="*/ 725307 w 2226"/>
                <a:gd name="T69" fmla="*/ 234680 h 2292"/>
                <a:gd name="T70" fmla="*/ 710541 w 2226"/>
                <a:gd name="T71" fmla="*/ 206854 h 2292"/>
                <a:gd name="T72" fmla="*/ 656686 w 2226"/>
                <a:gd name="T73" fmla="*/ 182704 h 2292"/>
                <a:gd name="T74" fmla="*/ 612820 w 2226"/>
                <a:gd name="T75" fmla="*/ 214729 h 2292"/>
                <a:gd name="T76" fmla="*/ 581115 w 2226"/>
                <a:gd name="T77" fmla="*/ 212629 h 2292"/>
                <a:gd name="T78" fmla="*/ 541592 w 2226"/>
                <a:gd name="T79" fmla="*/ 201604 h 2292"/>
                <a:gd name="T80" fmla="*/ 571994 w 2226"/>
                <a:gd name="T81" fmla="*/ 140703 h 2292"/>
                <a:gd name="T82" fmla="*/ 581115 w 2226"/>
                <a:gd name="T83" fmla="*/ 96602 h 2292"/>
                <a:gd name="T84" fmla="*/ 560702 w 2226"/>
                <a:gd name="T85" fmla="*/ 35701 h 2292"/>
                <a:gd name="T86" fmla="*/ 488171 w 2226"/>
                <a:gd name="T87" fmla="*/ 70876 h 2292"/>
                <a:gd name="T88" fmla="*/ 435619 w 2226"/>
                <a:gd name="T89" fmla="*/ 89252 h 2292"/>
                <a:gd name="T90" fmla="*/ 416943 w 2226"/>
                <a:gd name="T91" fmla="*/ 98177 h 2292"/>
                <a:gd name="T92" fmla="*/ 352664 w 2226"/>
                <a:gd name="T93" fmla="*/ 92402 h 2292"/>
                <a:gd name="T94" fmla="*/ 352230 w 2226"/>
                <a:gd name="T95" fmla="*/ 35176 h 2292"/>
                <a:gd name="T96" fmla="*/ 323565 w 2226"/>
                <a:gd name="T97" fmla="*/ 0 h 2292"/>
                <a:gd name="T98" fmla="*/ 304021 w 2226"/>
                <a:gd name="T99" fmla="*/ 16275 h 2292"/>
                <a:gd name="T100" fmla="*/ 255812 w 2226"/>
                <a:gd name="T101" fmla="*/ 36751 h 2292"/>
                <a:gd name="T102" fmla="*/ 243217 w 2226"/>
                <a:gd name="T103" fmla="*/ 103952 h 2292"/>
                <a:gd name="T104" fmla="*/ 196745 w 2226"/>
                <a:gd name="T105" fmla="*/ 135453 h 2292"/>
                <a:gd name="T106" fmla="*/ 124214 w 2226"/>
                <a:gd name="T107" fmla="*/ 103427 h 2292"/>
                <a:gd name="T108" fmla="*/ 109882 w 2226"/>
                <a:gd name="T109" fmla="*/ 126003 h 2292"/>
                <a:gd name="T110" fmla="*/ 85995 w 2226"/>
                <a:gd name="T111" fmla="*/ 163278 h 2292"/>
                <a:gd name="T112" fmla="*/ 106842 w 2226"/>
                <a:gd name="T113" fmla="*/ 203704 h 2292"/>
                <a:gd name="T114" fmla="*/ 84257 w 2226"/>
                <a:gd name="T115" fmla="*/ 294006 h 2292"/>
                <a:gd name="T116" fmla="*/ 43432 w 2226"/>
                <a:gd name="T117" fmla="*/ 297681 h 2292"/>
                <a:gd name="T118" fmla="*/ 6949 w 2226"/>
                <a:gd name="T119" fmla="*/ 360682 h 2292"/>
                <a:gd name="T120" fmla="*/ 9555 w 2226"/>
                <a:gd name="T121" fmla="*/ 432609 h 2292"/>
                <a:gd name="T122" fmla="*/ 52118 w 2226"/>
                <a:gd name="T123" fmla="*/ 475135 h 2292"/>
                <a:gd name="T124" fmla="*/ 82954 w 2226"/>
                <a:gd name="T125" fmla="*/ 498235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007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3665810"/>
              <a:ext cx="69850" cy="49213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3540398"/>
              <a:ext cx="82550" cy="160337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3026048"/>
              <a:ext cx="171450" cy="269875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3329260"/>
              <a:ext cx="169862" cy="76200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3178448"/>
              <a:ext cx="1281112" cy="1038225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007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2719660"/>
              <a:ext cx="220662" cy="273050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00B05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3137173"/>
              <a:ext cx="182562" cy="238125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3394348"/>
              <a:ext cx="250825" cy="274637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3562623"/>
              <a:ext cx="33338" cy="82550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4623073"/>
              <a:ext cx="473075" cy="212725"/>
              <a:chOff x="4488" y="2394"/>
              <a:chExt cx="358" cy="124"/>
            </a:xfrm>
          </p:grpSpPr>
          <p:sp>
            <p:nvSpPr>
              <p:cNvPr id="566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42 w 512"/>
                  <a:gd name="T1" fmla="*/ 60 h 408"/>
                  <a:gd name="T2" fmla="*/ 129 w 512"/>
                  <a:gd name="T3" fmla="*/ 59 h 408"/>
                  <a:gd name="T4" fmla="*/ 123 w 512"/>
                  <a:gd name="T5" fmla="*/ 62 h 408"/>
                  <a:gd name="T6" fmla="*/ 118 w 512"/>
                  <a:gd name="T7" fmla="*/ 66 h 408"/>
                  <a:gd name="T8" fmla="*/ 116 w 512"/>
                  <a:gd name="T9" fmla="*/ 77 h 408"/>
                  <a:gd name="T10" fmla="*/ 109 w 512"/>
                  <a:gd name="T11" fmla="*/ 93 h 408"/>
                  <a:gd name="T12" fmla="*/ 102 w 512"/>
                  <a:gd name="T13" fmla="*/ 102 h 408"/>
                  <a:gd name="T14" fmla="*/ 97 w 512"/>
                  <a:gd name="T15" fmla="*/ 106 h 408"/>
                  <a:gd name="T16" fmla="*/ 91 w 512"/>
                  <a:gd name="T17" fmla="*/ 109 h 408"/>
                  <a:gd name="T18" fmla="*/ 86 w 512"/>
                  <a:gd name="T19" fmla="*/ 112 h 408"/>
                  <a:gd name="T20" fmla="*/ 84 w 512"/>
                  <a:gd name="T21" fmla="*/ 114 h 408"/>
                  <a:gd name="T22" fmla="*/ 72 w 512"/>
                  <a:gd name="T23" fmla="*/ 112 h 408"/>
                  <a:gd name="T24" fmla="*/ 61 w 512"/>
                  <a:gd name="T25" fmla="*/ 112 h 408"/>
                  <a:gd name="T26" fmla="*/ 52 w 512"/>
                  <a:gd name="T27" fmla="*/ 113 h 408"/>
                  <a:gd name="T28" fmla="*/ 46 w 512"/>
                  <a:gd name="T29" fmla="*/ 118 h 408"/>
                  <a:gd name="T30" fmla="*/ 32 w 512"/>
                  <a:gd name="T31" fmla="*/ 123 h 408"/>
                  <a:gd name="T32" fmla="*/ 21 w 512"/>
                  <a:gd name="T33" fmla="*/ 124 h 408"/>
                  <a:gd name="T34" fmla="*/ 15 w 512"/>
                  <a:gd name="T35" fmla="*/ 122 h 408"/>
                  <a:gd name="T36" fmla="*/ 5 w 512"/>
                  <a:gd name="T37" fmla="*/ 112 h 408"/>
                  <a:gd name="T38" fmla="*/ 1 w 512"/>
                  <a:gd name="T39" fmla="*/ 105 h 408"/>
                  <a:gd name="T40" fmla="*/ 3 w 512"/>
                  <a:gd name="T41" fmla="*/ 102 h 408"/>
                  <a:gd name="T42" fmla="*/ 11 w 512"/>
                  <a:gd name="T43" fmla="*/ 105 h 408"/>
                  <a:gd name="T44" fmla="*/ 18 w 512"/>
                  <a:gd name="T45" fmla="*/ 102 h 408"/>
                  <a:gd name="T46" fmla="*/ 19 w 512"/>
                  <a:gd name="T47" fmla="*/ 95 h 408"/>
                  <a:gd name="T48" fmla="*/ 24 w 512"/>
                  <a:gd name="T49" fmla="*/ 91 h 408"/>
                  <a:gd name="T50" fmla="*/ 27 w 512"/>
                  <a:gd name="T51" fmla="*/ 87 h 408"/>
                  <a:gd name="T52" fmla="*/ 30 w 512"/>
                  <a:gd name="T53" fmla="*/ 83 h 408"/>
                  <a:gd name="T54" fmla="*/ 34 w 512"/>
                  <a:gd name="T55" fmla="*/ 80 h 408"/>
                  <a:gd name="T56" fmla="*/ 46 w 512"/>
                  <a:gd name="T57" fmla="*/ 75 h 408"/>
                  <a:gd name="T58" fmla="*/ 58 w 512"/>
                  <a:gd name="T59" fmla="*/ 71 h 408"/>
                  <a:gd name="T60" fmla="*/ 67 w 512"/>
                  <a:gd name="T61" fmla="*/ 66 h 408"/>
                  <a:gd name="T62" fmla="*/ 71 w 512"/>
                  <a:gd name="T63" fmla="*/ 62 h 408"/>
                  <a:gd name="T64" fmla="*/ 73 w 512"/>
                  <a:gd name="T65" fmla="*/ 58 h 408"/>
                  <a:gd name="T66" fmla="*/ 76 w 512"/>
                  <a:gd name="T67" fmla="*/ 49 h 408"/>
                  <a:gd name="T68" fmla="*/ 76 w 512"/>
                  <a:gd name="T69" fmla="*/ 45 h 408"/>
                  <a:gd name="T70" fmla="*/ 77 w 512"/>
                  <a:gd name="T71" fmla="*/ 46 h 408"/>
                  <a:gd name="T72" fmla="*/ 80 w 512"/>
                  <a:gd name="T73" fmla="*/ 43 h 408"/>
                  <a:gd name="T74" fmla="*/ 79 w 512"/>
                  <a:gd name="T75" fmla="*/ 47 h 408"/>
                  <a:gd name="T76" fmla="*/ 80 w 512"/>
                  <a:gd name="T77" fmla="*/ 53 h 408"/>
                  <a:gd name="T78" fmla="*/ 84 w 512"/>
                  <a:gd name="T79" fmla="*/ 59 h 408"/>
                  <a:gd name="T80" fmla="*/ 91 w 512"/>
                  <a:gd name="T81" fmla="*/ 62 h 408"/>
                  <a:gd name="T82" fmla="*/ 102 w 512"/>
                  <a:gd name="T83" fmla="*/ 62 h 408"/>
                  <a:gd name="T84" fmla="*/ 107 w 512"/>
                  <a:gd name="T85" fmla="*/ 62 h 408"/>
                  <a:gd name="T86" fmla="*/ 109 w 512"/>
                  <a:gd name="T87" fmla="*/ 60 h 408"/>
                  <a:gd name="T88" fmla="*/ 108 w 512"/>
                  <a:gd name="T89" fmla="*/ 53 h 408"/>
                  <a:gd name="T90" fmla="*/ 100 w 512"/>
                  <a:gd name="T91" fmla="*/ 40 h 408"/>
                  <a:gd name="T92" fmla="*/ 107 w 512"/>
                  <a:gd name="T93" fmla="*/ 33 h 408"/>
                  <a:gd name="T94" fmla="*/ 115 w 512"/>
                  <a:gd name="T95" fmla="*/ 20 h 408"/>
                  <a:gd name="T96" fmla="*/ 125 w 512"/>
                  <a:gd name="T97" fmla="*/ 7 h 408"/>
                  <a:gd name="T98" fmla="*/ 133 w 512"/>
                  <a:gd name="T99" fmla="*/ 0 h 408"/>
                  <a:gd name="T100" fmla="*/ 134 w 512"/>
                  <a:gd name="T101" fmla="*/ 7 h 408"/>
                  <a:gd name="T102" fmla="*/ 138 w 512"/>
                  <a:gd name="T103" fmla="*/ 15 h 408"/>
                  <a:gd name="T104" fmla="*/ 147 w 512"/>
                  <a:gd name="T105" fmla="*/ 23 h 408"/>
                  <a:gd name="T106" fmla="*/ 162 w 512"/>
                  <a:gd name="T107" fmla="*/ 32 h 408"/>
                  <a:gd name="T108" fmla="*/ 170 w 512"/>
                  <a:gd name="T109" fmla="*/ 40 h 408"/>
                  <a:gd name="T110" fmla="*/ 167 w 512"/>
                  <a:gd name="T111" fmla="*/ 45 h 408"/>
                  <a:gd name="T112" fmla="*/ 160 w 512"/>
                  <a:gd name="T113" fmla="*/ 46 h 408"/>
                  <a:gd name="T114" fmla="*/ 153 w 512"/>
                  <a:gd name="T115" fmla="*/ 5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7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50 w 232"/>
                  <a:gd name="T1" fmla="*/ 7 h 289"/>
                  <a:gd name="T2" fmla="*/ 55 w 232"/>
                  <a:gd name="T3" fmla="*/ 15 h 289"/>
                  <a:gd name="T4" fmla="*/ 58 w 232"/>
                  <a:gd name="T5" fmla="*/ 17 h 289"/>
                  <a:gd name="T6" fmla="*/ 60 w 232"/>
                  <a:gd name="T7" fmla="*/ 18 h 289"/>
                  <a:gd name="T8" fmla="*/ 62 w 232"/>
                  <a:gd name="T9" fmla="*/ 51 h 289"/>
                  <a:gd name="T10" fmla="*/ 63 w 232"/>
                  <a:gd name="T11" fmla="*/ 60 h 289"/>
                  <a:gd name="T12" fmla="*/ 64 w 232"/>
                  <a:gd name="T13" fmla="*/ 64 h 289"/>
                  <a:gd name="T14" fmla="*/ 66 w 232"/>
                  <a:gd name="T15" fmla="*/ 67 h 289"/>
                  <a:gd name="T16" fmla="*/ 77 w 232"/>
                  <a:gd name="T17" fmla="*/ 76 h 289"/>
                  <a:gd name="T18" fmla="*/ 73 w 232"/>
                  <a:gd name="T19" fmla="*/ 89 h 289"/>
                  <a:gd name="T20" fmla="*/ 62 w 232"/>
                  <a:gd name="T21" fmla="*/ 87 h 289"/>
                  <a:gd name="T22" fmla="*/ 50 w 232"/>
                  <a:gd name="T23" fmla="*/ 81 h 289"/>
                  <a:gd name="T24" fmla="*/ 38 w 232"/>
                  <a:gd name="T25" fmla="*/ 72 h 289"/>
                  <a:gd name="T26" fmla="*/ 27 w 232"/>
                  <a:gd name="T27" fmla="*/ 64 h 289"/>
                  <a:gd name="T28" fmla="*/ 19 w 232"/>
                  <a:gd name="T29" fmla="*/ 54 h 289"/>
                  <a:gd name="T30" fmla="*/ 10 w 232"/>
                  <a:gd name="T31" fmla="*/ 45 h 289"/>
                  <a:gd name="T32" fmla="*/ 3 w 232"/>
                  <a:gd name="T33" fmla="*/ 39 h 289"/>
                  <a:gd name="T34" fmla="*/ 1 w 232"/>
                  <a:gd name="T35" fmla="*/ 36 h 289"/>
                  <a:gd name="T36" fmla="*/ 0 w 232"/>
                  <a:gd name="T37" fmla="*/ 34 h 289"/>
                  <a:gd name="T38" fmla="*/ 0 w 232"/>
                  <a:gd name="T39" fmla="*/ 31 h 289"/>
                  <a:gd name="T40" fmla="*/ 1 w 232"/>
                  <a:gd name="T41" fmla="*/ 28 h 289"/>
                  <a:gd name="T42" fmla="*/ 4 w 232"/>
                  <a:gd name="T43" fmla="*/ 24 h 289"/>
                  <a:gd name="T44" fmla="*/ 4 w 232"/>
                  <a:gd name="T45" fmla="*/ 16 h 289"/>
                  <a:gd name="T46" fmla="*/ 2 w 232"/>
                  <a:gd name="T47" fmla="*/ 5 h 289"/>
                  <a:gd name="T48" fmla="*/ 4 w 232"/>
                  <a:gd name="T49" fmla="*/ 0 h 289"/>
                  <a:gd name="T50" fmla="*/ 9 w 232"/>
                  <a:gd name="T51" fmla="*/ 1 h 289"/>
                  <a:gd name="T52" fmla="*/ 14 w 232"/>
                  <a:gd name="T53" fmla="*/ 3 h 289"/>
                  <a:gd name="T54" fmla="*/ 20 w 232"/>
                  <a:gd name="T55" fmla="*/ 6 h 289"/>
                  <a:gd name="T56" fmla="*/ 24 w 232"/>
                  <a:gd name="T57" fmla="*/ 9 h 289"/>
                  <a:gd name="T58" fmla="*/ 27 w 232"/>
                  <a:gd name="T59" fmla="*/ 10 h 289"/>
                  <a:gd name="T60" fmla="*/ 30 w 232"/>
                  <a:gd name="T61" fmla="*/ 10 h 289"/>
                  <a:gd name="T62" fmla="*/ 35 w 232"/>
                  <a:gd name="T63" fmla="*/ 8 h 289"/>
                  <a:gd name="T64" fmla="*/ 40 w 232"/>
                  <a:gd name="T65" fmla="*/ 6 h 289"/>
                  <a:gd name="T66" fmla="*/ 44 w 232"/>
                  <a:gd name="T67" fmla="*/ 3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2498998"/>
              <a:ext cx="3065462" cy="107473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FF000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3486423"/>
              <a:ext cx="280987" cy="247650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4224610"/>
              <a:ext cx="207962" cy="455613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007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6612210"/>
              <a:ext cx="23813" cy="57150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3534048"/>
              <a:ext cx="3175" cy="9525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3530873"/>
              <a:ext cx="3175" cy="55562"/>
            </a:xfrm>
            <a:custGeom>
              <a:avLst/>
              <a:gdLst>
                <a:gd name="T0" fmla="*/ 0 w 6"/>
                <a:gd name="T1" fmla="*/ 55562 h 24"/>
                <a:gd name="T2" fmla="*/ 0 w 6"/>
                <a:gd name="T3" fmla="*/ 43987 h 24"/>
                <a:gd name="T4" fmla="*/ 529 w 6"/>
                <a:gd name="T5" fmla="*/ 32411 h 24"/>
                <a:gd name="T6" fmla="*/ 1588 w 6"/>
                <a:gd name="T7" fmla="*/ 18521 h 24"/>
                <a:gd name="T8" fmla="*/ 3175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3584848"/>
              <a:ext cx="23813" cy="57150"/>
            </a:xfrm>
            <a:custGeom>
              <a:avLst/>
              <a:gdLst>
                <a:gd name="T0" fmla="*/ 0 w 47"/>
                <a:gd name="T1" fmla="*/ 20472 h 67"/>
                <a:gd name="T2" fmla="*/ 0 w 47"/>
                <a:gd name="T3" fmla="*/ 25590 h 67"/>
                <a:gd name="T4" fmla="*/ 1013 w 47"/>
                <a:gd name="T5" fmla="*/ 30707 h 67"/>
                <a:gd name="T6" fmla="*/ 1520 w 47"/>
                <a:gd name="T7" fmla="*/ 35825 h 67"/>
                <a:gd name="T8" fmla="*/ 2533 w 47"/>
                <a:gd name="T9" fmla="*/ 40090 h 67"/>
                <a:gd name="T10" fmla="*/ 4560 w 47"/>
                <a:gd name="T11" fmla="*/ 49473 h 67"/>
                <a:gd name="T12" fmla="*/ 7093 w 47"/>
                <a:gd name="T13" fmla="*/ 57150 h 67"/>
                <a:gd name="T14" fmla="*/ 23813 w 47"/>
                <a:gd name="T15" fmla="*/ 57150 h 67"/>
                <a:gd name="T16" fmla="*/ 23813 w 47"/>
                <a:gd name="T17" fmla="*/ 0 h 67"/>
                <a:gd name="T18" fmla="*/ 18240 w 47"/>
                <a:gd name="T19" fmla="*/ 1706 h 67"/>
                <a:gd name="T20" fmla="*/ 13173 w 47"/>
                <a:gd name="T21" fmla="*/ 3412 h 67"/>
                <a:gd name="T22" fmla="*/ 9120 w 47"/>
                <a:gd name="T23" fmla="*/ 5971 h 67"/>
                <a:gd name="T24" fmla="*/ 5573 w 47"/>
                <a:gd name="T25" fmla="*/ 7677 h 67"/>
                <a:gd name="T26" fmla="*/ 3040 w 47"/>
                <a:gd name="T27" fmla="*/ 10236 h 67"/>
                <a:gd name="T28" fmla="*/ 1520 w 47"/>
                <a:gd name="T29" fmla="*/ 13648 h 67"/>
                <a:gd name="T30" fmla="*/ 0 w 47"/>
                <a:gd name="T31" fmla="*/ 17060 h 67"/>
                <a:gd name="T32" fmla="*/ 0 w 47"/>
                <a:gd name="T33" fmla="*/ 20472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3580085"/>
              <a:ext cx="49212" cy="57150"/>
            </a:xfrm>
            <a:custGeom>
              <a:avLst/>
              <a:gdLst>
                <a:gd name="T0" fmla="*/ 0 w 112"/>
                <a:gd name="T1" fmla="*/ 57150 h 36"/>
                <a:gd name="T2" fmla="*/ 25924 w 112"/>
                <a:gd name="T3" fmla="*/ 57150 h 36"/>
                <a:gd name="T4" fmla="*/ 29439 w 112"/>
                <a:gd name="T5" fmla="*/ 47625 h 36"/>
                <a:gd name="T6" fmla="*/ 32954 w 112"/>
                <a:gd name="T7" fmla="*/ 41275 h 36"/>
                <a:gd name="T8" fmla="*/ 36909 w 112"/>
                <a:gd name="T9" fmla="*/ 36513 h 36"/>
                <a:gd name="T10" fmla="*/ 39985 w 112"/>
                <a:gd name="T11" fmla="*/ 31750 h 36"/>
                <a:gd name="T12" fmla="*/ 43061 w 112"/>
                <a:gd name="T13" fmla="*/ 26988 h 36"/>
                <a:gd name="T14" fmla="*/ 45697 w 112"/>
                <a:gd name="T15" fmla="*/ 20638 h 36"/>
                <a:gd name="T16" fmla="*/ 47015 w 112"/>
                <a:gd name="T17" fmla="*/ 17463 h 36"/>
                <a:gd name="T18" fmla="*/ 47894 w 112"/>
                <a:gd name="T19" fmla="*/ 12700 h 36"/>
                <a:gd name="T20" fmla="*/ 48773 w 112"/>
                <a:gd name="T21" fmla="*/ 6350 h 36"/>
                <a:gd name="T22" fmla="*/ 49212 w 112"/>
                <a:gd name="T23" fmla="*/ 0 h 36"/>
                <a:gd name="T24" fmla="*/ 43939 w 112"/>
                <a:gd name="T25" fmla="*/ 0 h 36"/>
                <a:gd name="T26" fmla="*/ 37348 w 112"/>
                <a:gd name="T27" fmla="*/ 1588 h 36"/>
                <a:gd name="T28" fmla="*/ 29439 w 112"/>
                <a:gd name="T29" fmla="*/ 4763 h 36"/>
                <a:gd name="T30" fmla="*/ 21091 w 112"/>
                <a:gd name="T31" fmla="*/ 11113 h 36"/>
                <a:gd name="T32" fmla="*/ 17576 w 112"/>
                <a:gd name="T33" fmla="*/ 14288 h 36"/>
                <a:gd name="T34" fmla="*/ 13621 w 112"/>
                <a:gd name="T35" fmla="*/ 17463 h 36"/>
                <a:gd name="T36" fmla="*/ 10106 w 112"/>
                <a:gd name="T37" fmla="*/ 22225 h 36"/>
                <a:gd name="T38" fmla="*/ 7470 w 112"/>
                <a:gd name="T39" fmla="*/ 28575 h 36"/>
                <a:gd name="T40" fmla="*/ 4394 w 112"/>
                <a:gd name="T41" fmla="*/ 34925 h 36"/>
                <a:gd name="T42" fmla="*/ 2636 w 112"/>
                <a:gd name="T43" fmla="*/ 41275 h 36"/>
                <a:gd name="T44" fmla="*/ 439 w 112"/>
                <a:gd name="T45" fmla="*/ 49213 h 36"/>
                <a:gd name="T46" fmla="*/ 0 w 112"/>
                <a:gd name="T47" fmla="*/ 5715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3137173"/>
              <a:ext cx="874713" cy="452437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3440385"/>
              <a:ext cx="409575" cy="249238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4443685"/>
              <a:ext cx="296863" cy="288925"/>
            </a:xfrm>
            <a:custGeom>
              <a:avLst/>
              <a:gdLst>
                <a:gd name="T0" fmla="*/ 2655 w 671"/>
                <a:gd name="T1" fmla="*/ 201563 h 549"/>
                <a:gd name="T2" fmla="*/ 3539 w 671"/>
                <a:gd name="T3" fmla="*/ 166303 h 549"/>
                <a:gd name="T4" fmla="*/ 7521 w 671"/>
                <a:gd name="T5" fmla="*/ 151041 h 549"/>
                <a:gd name="T6" fmla="*/ 23006 w 671"/>
                <a:gd name="T7" fmla="*/ 125253 h 549"/>
                <a:gd name="T8" fmla="*/ 31412 w 671"/>
                <a:gd name="T9" fmla="*/ 107886 h 549"/>
                <a:gd name="T10" fmla="*/ 32297 w 671"/>
                <a:gd name="T11" fmla="*/ 87888 h 549"/>
                <a:gd name="T12" fmla="*/ 32297 w 671"/>
                <a:gd name="T13" fmla="*/ 72100 h 549"/>
                <a:gd name="T14" fmla="*/ 23891 w 671"/>
                <a:gd name="T15" fmla="*/ 56838 h 549"/>
                <a:gd name="T16" fmla="*/ 26988 w 671"/>
                <a:gd name="T17" fmla="*/ 41576 h 549"/>
                <a:gd name="T18" fmla="*/ 33624 w 671"/>
                <a:gd name="T19" fmla="*/ 26314 h 549"/>
                <a:gd name="T20" fmla="*/ 42472 w 671"/>
                <a:gd name="T21" fmla="*/ 13157 h 549"/>
                <a:gd name="T22" fmla="*/ 53090 w 671"/>
                <a:gd name="T23" fmla="*/ 3684 h 549"/>
                <a:gd name="T24" fmla="*/ 64593 w 671"/>
                <a:gd name="T25" fmla="*/ 0 h 549"/>
                <a:gd name="T26" fmla="*/ 76538 w 671"/>
                <a:gd name="T27" fmla="*/ 2631 h 549"/>
                <a:gd name="T28" fmla="*/ 91138 w 671"/>
                <a:gd name="T29" fmla="*/ 13683 h 549"/>
                <a:gd name="T30" fmla="*/ 104411 w 671"/>
                <a:gd name="T31" fmla="*/ 23682 h 549"/>
                <a:gd name="T32" fmla="*/ 114586 w 671"/>
                <a:gd name="T33" fmla="*/ 26314 h 549"/>
                <a:gd name="T34" fmla="*/ 120338 w 671"/>
                <a:gd name="T35" fmla="*/ 23156 h 549"/>
                <a:gd name="T36" fmla="*/ 125647 w 671"/>
                <a:gd name="T37" fmla="*/ 18420 h 549"/>
                <a:gd name="T38" fmla="*/ 132726 w 671"/>
                <a:gd name="T39" fmla="*/ 16841 h 549"/>
                <a:gd name="T40" fmla="*/ 140689 w 671"/>
                <a:gd name="T41" fmla="*/ 20525 h 549"/>
                <a:gd name="T42" fmla="*/ 149095 w 671"/>
                <a:gd name="T43" fmla="*/ 34208 h 549"/>
                <a:gd name="T44" fmla="*/ 156174 w 671"/>
                <a:gd name="T45" fmla="*/ 41576 h 549"/>
                <a:gd name="T46" fmla="*/ 163695 w 671"/>
                <a:gd name="T47" fmla="*/ 42628 h 549"/>
                <a:gd name="T48" fmla="*/ 168562 w 671"/>
                <a:gd name="T49" fmla="*/ 39471 h 549"/>
                <a:gd name="T50" fmla="*/ 175640 w 671"/>
                <a:gd name="T51" fmla="*/ 29471 h 549"/>
                <a:gd name="T52" fmla="*/ 185373 w 671"/>
                <a:gd name="T53" fmla="*/ 19998 h 549"/>
                <a:gd name="T54" fmla="*/ 202628 w 671"/>
                <a:gd name="T55" fmla="*/ 11578 h 549"/>
                <a:gd name="T56" fmla="*/ 215458 w 671"/>
                <a:gd name="T57" fmla="*/ 13157 h 549"/>
                <a:gd name="T58" fmla="*/ 226076 w 671"/>
                <a:gd name="T59" fmla="*/ 18420 h 549"/>
                <a:gd name="T60" fmla="*/ 237579 w 671"/>
                <a:gd name="T61" fmla="*/ 22630 h 549"/>
                <a:gd name="T62" fmla="*/ 252621 w 671"/>
                <a:gd name="T63" fmla="*/ 20525 h 549"/>
                <a:gd name="T64" fmla="*/ 285803 w 671"/>
                <a:gd name="T65" fmla="*/ 35260 h 549"/>
                <a:gd name="T66" fmla="*/ 294208 w 671"/>
                <a:gd name="T67" fmla="*/ 55259 h 549"/>
                <a:gd name="T68" fmla="*/ 275627 w 671"/>
                <a:gd name="T69" fmla="*/ 96308 h 549"/>
                <a:gd name="T70" fmla="*/ 262354 w 671"/>
                <a:gd name="T71" fmla="*/ 122622 h 549"/>
                <a:gd name="T72" fmla="*/ 252179 w 671"/>
                <a:gd name="T73" fmla="*/ 153146 h 549"/>
                <a:gd name="T74" fmla="*/ 243330 w 671"/>
                <a:gd name="T75" fmla="*/ 180512 h 549"/>
                <a:gd name="T76" fmla="*/ 232270 w 671"/>
                <a:gd name="T77" fmla="*/ 214194 h 549"/>
                <a:gd name="T78" fmla="*/ 228288 w 671"/>
                <a:gd name="T79" fmla="*/ 222088 h 549"/>
                <a:gd name="T80" fmla="*/ 221209 w 671"/>
                <a:gd name="T81" fmla="*/ 231035 h 549"/>
                <a:gd name="T82" fmla="*/ 213246 w 671"/>
                <a:gd name="T83" fmla="*/ 233140 h 549"/>
                <a:gd name="T84" fmla="*/ 203070 w 671"/>
                <a:gd name="T85" fmla="*/ 227351 h 549"/>
                <a:gd name="T86" fmla="*/ 194664 w 671"/>
                <a:gd name="T87" fmla="*/ 221562 h 549"/>
                <a:gd name="T88" fmla="*/ 180507 w 671"/>
                <a:gd name="T89" fmla="*/ 223141 h 549"/>
                <a:gd name="T90" fmla="*/ 168562 w 671"/>
                <a:gd name="T91" fmla="*/ 232087 h 549"/>
                <a:gd name="T92" fmla="*/ 161040 w 671"/>
                <a:gd name="T93" fmla="*/ 246823 h 549"/>
                <a:gd name="T94" fmla="*/ 151307 w 671"/>
                <a:gd name="T95" fmla="*/ 274189 h 549"/>
                <a:gd name="T96" fmla="*/ 143786 w 671"/>
                <a:gd name="T97" fmla="*/ 288925 h 549"/>
                <a:gd name="T98" fmla="*/ 101314 w 671"/>
                <a:gd name="T99" fmla="*/ 287346 h 549"/>
                <a:gd name="T100" fmla="*/ 96005 w 671"/>
                <a:gd name="T101" fmla="*/ 288399 h 549"/>
                <a:gd name="T102" fmla="*/ 79193 w 671"/>
                <a:gd name="T103" fmla="*/ 285767 h 549"/>
                <a:gd name="T104" fmla="*/ 71229 w 671"/>
                <a:gd name="T105" fmla="*/ 284189 h 549"/>
                <a:gd name="T106" fmla="*/ 63708 w 671"/>
                <a:gd name="T107" fmla="*/ 279452 h 549"/>
                <a:gd name="T108" fmla="*/ 57072 w 671"/>
                <a:gd name="T109" fmla="*/ 271032 h 549"/>
                <a:gd name="T110" fmla="*/ 52648 w 671"/>
                <a:gd name="T111" fmla="*/ 261032 h 549"/>
                <a:gd name="T112" fmla="*/ 49993 w 671"/>
                <a:gd name="T113" fmla="*/ 248402 h 549"/>
                <a:gd name="T114" fmla="*/ 44242 w 671"/>
                <a:gd name="T115" fmla="*/ 242087 h 549"/>
                <a:gd name="T116" fmla="*/ 36721 w 671"/>
                <a:gd name="T117" fmla="*/ 235245 h 549"/>
                <a:gd name="T118" fmla="*/ 27872 w 671"/>
                <a:gd name="T119" fmla="*/ 227351 h 549"/>
                <a:gd name="T120" fmla="*/ 17254 w 671"/>
                <a:gd name="T121" fmla="*/ 225772 h 549"/>
                <a:gd name="T122" fmla="*/ 0 w 671"/>
                <a:gd name="T123" fmla="*/ 230508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4308748"/>
              <a:ext cx="152400" cy="169862"/>
            </a:xfrm>
            <a:custGeom>
              <a:avLst/>
              <a:gdLst>
                <a:gd name="T0" fmla="*/ 138778 w 358"/>
                <a:gd name="T1" fmla="*/ 168304 h 327"/>
                <a:gd name="T2" fmla="*/ 140906 w 358"/>
                <a:gd name="T3" fmla="*/ 166745 h 327"/>
                <a:gd name="T4" fmla="*/ 143460 w 358"/>
                <a:gd name="T5" fmla="*/ 165187 h 327"/>
                <a:gd name="T6" fmla="*/ 147292 w 358"/>
                <a:gd name="T7" fmla="*/ 165187 h 327"/>
                <a:gd name="T8" fmla="*/ 151549 w 358"/>
                <a:gd name="T9" fmla="*/ 168304 h 327"/>
                <a:gd name="T10" fmla="*/ 135798 w 358"/>
                <a:gd name="T11" fmla="*/ 148045 h 327"/>
                <a:gd name="T12" fmla="*/ 118344 w 358"/>
                <a:gd name="T13" fmla="*/ 122072 h 327"/>
                <a:gd name="T14" fmla="*/ 107702 w 358"/>
                <a:gd name="T15" fmla="*/ 105969 h 327"/>
                <a:gd name="T16" fmla="*/ 98762 w 358"/>
                <a:gd name="T17" fmla="*/ 96619 h 327"/>
                <a:gd name="T18" fmla="*/ 93228 w 358"/>
                <a:gd name="T19" fmla="*/ 94021 h 327"/>
                <a:gd name="T20" fmla="*/ 88545 w 358"/>
                <a:gd name="T21" fmla="*/ 93502 h 327"/>
                <a:gd name="T22" fmla="*/ 85565 w 358"/>
                <a:gd name="T23" fmla="*/ 92983 h 327"/>
                <a:gd name="T24" fmla="*/ 84714 w 358"/>
                <a:gd name="T25" fmla="*/ 90385 h 327"/>
                <a:gd name="T26" fmla="*/ 84288 w 358"/>
                <a:gd name="T27" fmla="*/ 88307 h 327"/>
                <a:gd name="T28" fmla="*/ 83011 w 358"/>
                <a:gd name="T29" fmla="*/ 87788 h 327"/>
                <a:gd name="T30" fmla="*/ 78328 w 358"/>
                <a:gd name="T31" fmla="*/ 89346 h 327"/>
                <a:gd name="T32" fmla="*/ 72794 w 358"/>
                <a:gd name="T33" fmla="*/ 89346 h 327"/>
                <a:gd name="T34" fmla="*/ 70240 w 358"/>
                <a:gd name="T35" fmla="*/ 87269 h 327"/>
                <a:gd name="T36" fmla="*/ 68112 w 358"/>
                <a:gd name="T37" fmla="*/ 83632 h 327"/>
                <a:gd name="T38" fmla="*/ 64706 w 358"/>
                <a:gd name="T39" fmla="*/ 74802 h 327"/>
                <a:gd name="T40" fmla="*/ 60875 w 358"/>
                <a:gd name="T41" fmla="*/ 68049 h 327"/>
                <a:gd name="T42" fmla="*/ 56618 w 358"/>
                <a:gd name="T43" fmla="*/ 61815 h 327"/>
                <a:gd name="T44" fmla="*/ 54064 w 358"/>
                <a:gd name="T45" fmla="*/ 54543 h 327"/>
                <a:gd name="T46" fmla="*/ 51935 w 358"/>
                <a:gd name="T47" fmla="*/ 43634 h 327"/>
                <a:gd name="T48" fmla="*/ 50658 w 358"/>
                <a:gd name="T49" fmla="*/ 27531 h 327"/>
                <a:gd name="T50" fmla="*/ 49807 w 358"/>
                <a:gd name="T51" fmla="*/ 11947 h 327"/>
                <a:gd name="T52" fmla="*/ 47678 w 358"/>
                <a:gd name="T53" fmla="*/ 0 h 327"/>
                <a:gd name="T54" fmla="*/ 31076 w 358"/>
                <a:gd name="T55" fmla="*/ 13506 h 327"/>
                <a:gd name="T56" fmla="*/ 25968 w 358"/>
                <a:gd name="T57" fmla="*/ 17142 h 327"/>
                <a:gd name="T58" fmla="*/ 14048 w 358"/>
                <a:gd name="T59" fmla="*/ 25973 h 327"/>
                <a:gd name="T60" fmla="*/ 8940 w 358"/>
                <a:gd name="T61" fmla="*/ 31687 h 327"/>
                <a:gd name="T62" fmla="*/ 7237 w 358"/>
                <a:gd name="T63" fmla="*/ 37401 h 327"/>
                <a:gd name="T64" fmla="*/ 6811 w 358"/>
                <a:gd name="T65" fmla="*/ 43115 h 327"/>
                <a:gd name="T66" fmla="*/ 8514 w 358"/>
                <a:gd name="T67" fmla="*/ 48309 h 327"/>
                <a:gd name="T68" fmla="*/ 9365 w 358"/>
                <a:gd name="T69" fmla="*/ 51946 h 327"/>
                <a:gd name="T70" fmla="*/ 8514 w 358"/>
                <a:gd name="T71" fmla="*/ 57140 h 327"/>
                <a:gd name="T72" fmla="*/ 6385 w 358"/>
                <a:gd name="T73" fmla="*/ 63893 h 327"/>
                <a:gd name="T74" fmla="*/ 2980 w 358"/>
                <a:gd name="T75" fmla="*/ 70646 h 327"/>
                <a:gd name="T76" fmla="*/ 0 w 358"/>
                <a:gd name="T77" fmla="*/ 80516 h 327"/>
                <a:gd name="T78" fmla="*/ 0 w 358"/>
                <a:gd name="T79" fmla="*/ 90385 h 327"/>
                <a:gd name="T80" fmla="*/ 2128 w 358"/>
                <a:gd name="T81" fmla="*/ 94541 h 327"/>
                <a:gd name="T82" fmla="*/ 4683 w 358"/>
                <a:gd name="T83" fmla="*/ 97138 h 327"/>
                <a:gd name="T84" fmla="*/ 8514 w 358"/>
                <a:gd name="T85" fmla="*/ 96619 h 327"/>
                <a:gd name="T86" fmla="*/ 18731 w 358"/>
                <a:gd name="T87" fmla="*/ 87269 h 327"/>
                <a:gd name="T88" fmla="*/ 25542 w 358"/>
                <a:gd name="T89" fmla="*/ 83632 h 327"/>
                <a:gd name="T90" fmla="*/ 32353 w 358"/>
                <a:gd name="T91" fmla="*/ 77918 h 327"/>
                <a:gd name="T92" fmla="*/ 39590 w 358"/>
                <a:gd name="T93" fmla="*/ 82593 h 327"/>
                <a:gd name="T94" fmla="*/ 46827 w 358"/>
                <a:gd name="T95" fmla="*/ 85191 h 327"/>
                <a:gd name="T96" fmla="*/ 60449 w 358"/>
                <a:gd name="T97" fmla="*/ 93502 h 327"/>
                <a:gd name="T98" fmla="*/ 69389 w 358"/>
                <a:gd name="T99" fmla="*/ 98697 h 327"/>
                <a:gd name="T100" fmla="*/ 83437 w 358"/>
                <a:gd name="T101" fmla="*/ 108566 h 327"/>
                <a:gd name="T102" fmla="*/ 93228 w 358"/>
                <a:gd name="T103" fmla="*/ 116878 h 327"/>
                <a:gd name="T104" fmla="*/ 104296 w 358"/>
                <a:gd name="T105" fmla="*/ 126747 h 327"/>
                <a:gd name="T106" fmla="*/ 108979 w 358"/>
                <a:gd name="T107" fmla="*/ 131942 h 327"/>
                <a:gd name="T108" fmla="*/ 113661 w 358"/>
                <a:gd name="T109" fmla="*/ 140253 h 327"/>
                <a:gd name="T110" fmla="*/ 114513 w 358"/>
                <a:gd name="T111" fmla="*/ 144928 h 327"/>
                <a:gd name="T112" fmla="*/ 114513 w 358"/>
                <a:gd name="T113" fmla="*/ 148564 h 327"/>
                <a:gd name="T114" fmla="*/ 114939 w 358"/>
                <a:gd name="T115" fmla="*/ 150642 h 327"/>
                <a:gd name="T116" fmla="*/ 117493 w 358"/>
                <a:gd name="T117" fmla="*/ 151681 h 327"/>
                <a:gd name="T118" fmla="*/ 124304 w 358"/>
                <a:gd name="T119" fmla="*/ 156876 h 327"/>
                <a:gd name="T120" fmla="*/ 135372 w 358"/>
                <a:gd name="T121" fmla="*/ 166745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3313385"/>
              <a:ext cx="125413" cy="57150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4034110"/>
              <a:ext cx="19050" cy="57150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4038873"/>
              <a:ext cx="14287" cy="57150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4699273"/>
              <a:ext cx="44450" cy="57150"/>
            </a:xfrm>
            <a:custGeom>
              <a:avLst/>
              <a:gdLst>
                <a:gd name="T0" fmla="*/ 0 w 106"/>
                <a:gd name="T1" fmla="*/ 5635 h 71"/>
                <a:gd name="T2" fmla="*/ 5032 w 106"/>
                <a:gd name="T3" fmla="*/ 8049 h 71"/>
                <a:gd name="T4" fmla="*/ 10064 w 106"/>
                <a:gd name="T5" fmla="*/ 9659 h 71"/>
                <a:gd name="T6" fmla="*/ 14677 w 106"/>
                <a:gd name="T7" fmla="*/ 10464 h 71"/>
                <a:gd name="T8" fmla="*/ 18870 w 106"/>
                <a:gd name="T9" fmla="*/ 10464 h 71"/>
                <a:gd name="T10" fmla="*/ 22644 w 106"/>
                <a:gd name="T11" fmla="*/ 8854 h 71"/>
                <a:gd name="T12" fmla="*/ 25580 w 106"/>
                <a:gd name="T13" fmla="*/ 6439 h 71"/>
                <a:gd name="T14" fmla="*/ 28515 w 106"/>
                <a:gd name="T15" fmla="*/ 4025 h 71"/>
                <a:gd name="T16" fmla="*/ 31031 w 106"/>
                <a:gd name="T17" fmla="*/ 0 h 71"/>
                <a:gd name="T18" fmla="*/ 35225 w 106"/>
                <a:gd name="T19" fmla="*/ 12879 h 71"/>
                <a:gd name="T20" fmla="*/ 39418 w 106"/>
                <a:gd name="T21" fmla="*/ 24148 h 71"/>
                <a:gd name="T22" fmla="*/ 42353 w 106"/>
                <a:gd name="T23" fmla="*/ 35417 h 71"/>
                <a:gd name="T24" fmla="*/ 44031 w 106"/>
                <a:gd name="T25" fmla="*/ 44271 h 71"/>
                <a:gd name="T26" fmla="*/ 44450 w 106"/>
                <a:gd name="T27" fmla="*/ 48296 h 71"/>
                <a:gd name="T28" fmla="*/ 44450 w 106"/>
                <a:gd name="T29" fmla="*/ 50711 h 71"/>
                <a:gd name="T30" fmla="*/ 44031 w 106"/>
                <a:gd name="T31" fmla="*/ 53930 h 71"/>
                <a:gd name="T32" fmla="*/ 43192 w 106"/>
                <a:gd name="T33" fmla="*/ 55540 h 71"/>
                <a:gd name="T34" fmla="*/ 42353 w 106"/>
                <a:gd name="T35" fmla="*/ 56345 h 71"/>
                <a:gd name="T36" fmla="*/ 41095 w 106"/>
                <a:gd name="T37" fmla="*/ 56345 h 71"/>
                <a:gd name="T38" fmla="*/ 38579 w 106"/>
                <a:gd name="T39" fmla="*/ 56345 h 71"/>
                <a:gd name="T40" fmla="*/ 36483 w 106"/>
                <a:gd name="T41" fmla="*/ 54735 h 71"/>
                <a:gd name="T42" fmla="*/ 31031 w 106"/>
                <a:gd name="T43" fmla="*/ 56345 h 71"/>
                <a:gd name="T44" fmla="*/ 26418 w 106"/>
                <a:gd name="T45" fmla="*/ 57150 h 71"/>
                <a:gd name="T46" fmla="*/ 22225 w 106"/>
                <a:gd name="T47" fmla="*/ 55540 h 71"/>
                <a:gd name="T48" fmla="*/ 18870 w 106"/>
                <a:gd name="T49" fmla="*/ 53125 h 71"/>
                <a:gd name="T50" fmla="*/ 15516 w 106"/>
                <a:gd name="T51" fmla="*/ 49906 h 71"/>
                <a:gd name="T52" fmla="*/ 13419 w 106"/>
                <a:gd name="T53" fmla="*/ 45881 h 71"/>
                <a:gd name="T54" fmla="*/ 11322 w 106"/>
                <a:gd name="T55" fmla="*/ 41051 h 71"/>
                <a:gd name="T56" fmla="*/ 10064 w 106"/>
                <a:gd name="T57" fmla="*/ 36222 h 71"/>
                <a:gd name="T58" fmla="*/ 8806 w 106"/>
                <a:gd name="T59" fmla="*/ 30587 h 71"/>
                <a:gd name="T60" fmla="*/ 8387 w 106"/>
                <a:gd name="T61" fmla="*/ 24148 h 71"/>
                <a:gd name="T62" fmla="*/ 7967 w 106"/>
                <a:gd name="T63" fmla="*/ 19318 h 71"/>
                <a:gd name="T64" fmla="*/ 7548 w 106"/>
                <a:gd name="T65" fmla="*/ 15294 h 71"/>
                <a:gd name="T66" fmla="*/ 7548 w 106"/>
                <a:gd name="T67" fmla="*/ 11269 h 71"/>
                <a:gd name="T68" fmla="*/ 7967 w 106"/>
                <a:gd name="T69" fmla="*/ 8049 h 71"/>
                <a:gd name="T70" fmla="*/ 8387 w 106"/>
                <a:gd name="T71" fmla="*/ 5635 h 71"/>
                <a:gd name="T72" fmla="*/ 8806 w 106"/>
                <a:gd name="T73" fmla="*/ 5635 h 71"/>
                <a:gd name="T74" fmla="*/ 8387 w 106"/>
                <a:gd name="T75" fmla="*/ 8049 h 71"/>
                <a:gd name="T76" fmla="*/ 7967 w 106"/>
                <a:gd name="T77" fmla="*/ 12879 h 71"/>
                <a:gd name="T78" fmla="*/ 7967 w 106"/>
                <a:gd name="T79" fmla="*/ 13684 h 71"/>
                <a:gd name="T80" fmla="*/ 7967 w 106"/>
                <a:gd name="T81" fmla="*/ 13684 h 71"/>
                <a:gd name="T82" fmla="*/ 8387 w 106"/>
                <a:gd name="T83" fmla="*/ 13684 h 71"/>
                <a:gd name="T84" fmla="*/ 8806 w 106"/>
                <a:gd name="T85" fmla="*/ 13684 h 71"/>
                <a:gd name="T86" fmla="*/ 9645 w 106"/>
                <a:gd name="T87" fmla="*/ 10464 h 71"/>
                <a:gd name="T88" fmla="*/ 11322 w 106"/>
                <a:gd name="T89" fmla="*/ 5635 h 71"/>
                <a:gd name="T90" fmla="*/ 0 w 106"/>
                <a:gd name="T91" fmla="*/ 5635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8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6507435"/>
              <a:ext cx="65087" cy="55563"/>
              <a:chOff x="1654" y="3671"/>
              <a:chExt cx="49" cy="17"/>
            </a:xfrm>
          </p:grpSpPr>
          <p:sp>
            <p:nvSpPr>
              <p:cNvPr id="564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9 w 59"/>
                  <a:gd name="T1" fmla="*/ 14 h 43"/>
                  <a:gd name="T2" fmla="*/ 20 w 59"/>
                  <a:gd name="T3" fmla="*/ 6 h 43"/>
                  <a:gd name="T4" fmla="*/ 19 w 59"/>
                  <a:gd name="T5" fmla="*/ 5 h 43"/>
                  <a:gd name="T6" fmla="*/ 17 w 59"/>
                  <a:gd name="T7" fmla="*/ 3 h 43"/>
                  <a:gd name="T8" fmla="*/ 16 w 59"/>
                  <a:gd name="T9" fmla="*/ 2 h 43"/>
                  <a:gd name="T10" fmla="*/ 16 w 59"/>
                  <a:gd name="T11" fmla="*/ 0 h 43"/>
                  <a:gd name="T12" fmla="*/ 14 w 59"/>
                  <a:gd name="T13" fmla="*/ 0 h 43"/>
                  <a:gd name="T14" fmla="*/ 12 w 59"/>
                  <a:gd name="T15" fmla="*/ 1 h 43"/>
                  <a:gd name="T16" fmla="*/ 11 w 59"/>
                  <a:gd name="T17" fmla="*/ 2 h 43"/>
                  <a:gd name="T18" fmla="*/ 10 w 59"/>
                  <a:gd name="T19" fmla="*/ 3 h 43"/>
                  <a:gd name="T20" fmla="*/ 9 w 59"/>
                  <a:gd name="T21" fmla="*/ 3 h 43"/>
                  <a:gd name="T22" fmla="*/ 9 w 59"/>
                  <a:gd name="T23" fmla="*/ 4 h 43"/>
                  <a:gd name="T24" fmla="*/ 7 w 59"/>
                  <a:gd name="T25" fmla="*/ 4 h 43"/>
                  <a:gd name="T26" fmla="*/ 4 w 59"/>
                  <a:gd name="T27" fmla="*/ 5 h 43"/>
                  <a:gd name="T28" fmla="*/ 2 w 59"/>
                  <a:gd name="T29" fmla="*/ 7 h 43"/>
                  <a:gd name="T30" fmla="*/ 0 w 59"/>
                  <a:gd name="T31" fmla="*/ 8 h 43"/>
                  <a:gd name="T32" fmla="*/ 2 w 59"/>
                  <a:gd name="T33" fmla="*/ 9 h 43"/>
                  <a:gd name="T34" fmla="*/ 3 w 59"/>
                  <a:gd name="T35" fmla="*/ 11 h 43"/>
                  <a:gd name="T36" fmla="*/ 6 w 59"/>
                  <a:gd name="T37" fmla="*/ 13 h 43"/>
                  <a:gd name="T38" fmla="*/ 9 w 59"/>
                  <a:gd name="T39" fmla="*/ 14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5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1 h 51"/>
                  <a:gd name="T2" fmla="*/ 8 w 67"/>
                  <a:gd name="T3" fmla="*/ 0 h 51"/>
                  <a:gd name="T4" fmla="*/ 13 w 67"/>
                  <a:gd name="T5" fmla="*/ 0 h 51"/>
                  <a:gd name="T6" fmla="*/ 15 w 67"/>
                  <a:gd name="T7" fmla="*/ 0 h 51"/>
                  <a:gd name="T8" fmla="*/ 17 w 67"/>
                  <a:gd name="T9" fmla="*/ 1 h 51"/>
                  <a:gd name="T10" fmla="*/ 19 w 67"/>
                  <a:gd name="T11" fmla="*/ 1 h 51"/>
                  <a:gd name="T12" fmla="*/ 22 w 67"/>
                  <a:gd name="T13" fmla="*/ 3 h 51"/>
                  <a:gd name="T14" fmla="*/ 18 w 67"/>
                  <a:gd name="T15" fmla="*/ 4 h 51"/>
                  <a:gd name="T16" fmla="*/ 15 w 67"/>
                  <a:gd name="T17" fmla="*/ 6 h 51"/>
                  <a:gd name="T18" fmla="*/ 14 w 67"/>
                  <a:gd name="T19" fmla="*/ 7 h 51"/>
                  <a:gd name="T20" fmla="*/ 12 w 67"/>
                  <a:gd name="T21" fmla="*/ 8 h 51"/>
                  <a:gd name="T22" fmla="*/ 10 w 67"/>
                  <a:gd name="T23" fmla="*/ 9 h 51"/>
                  <a:gd name="T24" fmla="*/ 7 w 67"/>
                  <a:gd name="T25" fmla="*/ 9 h 51"/>
                  <a:gd name="T26" fmla="*/ 8 w 67"/>
                  <a:gd name="T27" fmla="*/ 9 h 51"/>
                  <a:gd name="T28" fmla="*/ 11 w 67"/>
                  <a:gd name="T29" fmla="*/ 9 h 51"/>
                  <a:gd name="T30" fmla="*/ 10 w 67"/>
                  <a:gd name="T31" fmla="*/ 11 h 51"/>
                  <a:gd name="T32" fmla="*/ 8 w 67"/>
                  <a:gd name="T33" fmla="*/ 13 h 51"/>
                  <a:gd name="T34" fmla="*/ 7 w 67"/>
                  <a:gd name="T35" fmla="*/ 15 h 51"/>
                  <a:gd name="T36" fmla="*/ 7 w 67"/>
                  <a:gd name="T37" fmla="*/ 15 h 51"/>
                  <a:gd name="T38" fmla="*/ 4 w 67"/>
                  <a:gd name="T39" fmla="*/ 16 h 51"/>
                  <a:gd name="T40" fmla="*/ 0 w 67"/>
                  <a:gd name="T41" fmla="*/ 17 h 51"/>
                  <a:gd name="T42" fmla="*/ 0 w 67"/>
                  <a:gd name="T43" fmla="*/ 1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9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4302398"/>
              <a:ext cx="31750" cy="58737"/>
            </a:xfrm>
            <a:custGeom>
              <a:avLst/>
              <a:gdLst>
                <a:gd name="T0" fmla="*/ 0 w 80"/>
                <a:gd name="T1" fmla="*/ 25913 h 34"/>
                <a:gd name="T2" fmla="*/ 397 w 80"/>
                <a:gd name="T3" fmla="*/ 32824 h 34"/>
                <a:gd name="T4" fmla="*/ 794 w 80"/>
                <a:gd name="T5" fmla="*/ 36279 h 34"/>
                <a:gd name="T6" fmla="*/ 1588 w 80"/>
                <a:gd name="T7" fmla="*/ 41461 h 34"/>
                <a:gd name="T8" fmla="*/ 2778 w 80"/>
                <a:gd name="T9" fmla="*/ 44917 h 34"/>
                <a:gd name="T10" fmla="*/ 5159 w 80"/>
                <a:gd name="T11" fmla="*/ 50099 h 34"/>
                <a:gd name="T12" fmla="*/ 8731 w 80"/>
                <a:gd name="T13" fmla="*/ 53554 h 34"/>
                <a:gd name="T14" fmla="*/ 15875 w 80"/>
                <a:gd name="T15" fmla="*/ 57009 h 34"/>
                <a:gd name="T16" fmla="*/ 21431 w 80"/>
                <a:gd name="T17" fmla="*/ 58737 h 34"/>
                <a:gd name="T18" fmla="*/ 23019 w 80"/>
                <a:gd name="T19" fmla="*/ 57009 h 34"/>
                <a:gd name="T20" fmla="*/ 24606 w 80"/>
                <a:gd name="T21" fmla="*/ 55282 h 34"/>
                <a:gd name="T22" fmla="*/ 25797 w 80"/>
                <a:gd name="T23" fmla="*/ 50099 h 34"/>
                <a:gd name="T24" fmla="*/ 26591 w 80"/>
                <a:gd name="T25" fmla="*/ 46644 h 34"/>
                <a:gd name="T26" fmla="*/ 28972 w 80"/>
                <a:gd name="T27" fmla="*/ 36279 h 34"/>
                <a:gd name="T28" fmla="*/ 31750 w 80"/>
                <a:gd name="T29" fmla="*/ 25913 h 34"/>
                <a:gd name="T30" fmla="*/ 29766 w 80"/>
                <a:gd name="T31" fmla="*/ 17276 h 34"/>
                <a:gd name="T32" fmla="*/ 27781 w 80"/>
                <a:gd name="T33" fmla="*/ 12093 h 34"/>
                <a:gd name="T34" fmla="*/ 25797 w 80"/>
                <a:gd name="T35" fmla="*/ 6910 h 34"/>
                <a:gd name="T36" fmla="*/ 23813 w 80"/>
                <a:gd name="T37" fmla="*/ 3455 h 34"/>
                <a:gd name="T38" fmla="*/ 21828 w 80"/>
                <a:gd name="T39" fmla="*/ 0 h 34"/>
                <a:gd name="T40" fmla="*/ 20241 w 80"/>
                <a:gd name="T41" fmla="*/ 0 h 34"/>
                <a:gd name="T42" fmla="*/ 17859 w 80"/>
                <a:gd name="T43" fmla="*/ 1728 h 34"/>
                <a:gd name="T44" fmla="*/ 16272 w 80"/>
                <a:gd name="T45" fmla="*/ 3455 h 34"/>
                <a:gd name="T46" fmla="*/ 13494 w 80"/>
                <a:gd name="T47" fmla="*/ 3455 h 34"/>
                <a:gd name="T48" fmla="*/ 8334 w 80"/>
                <a:gd name="T49" fmla="*/ 3455 h 34"/>
                <a:gd name="T50" fmla="*/ 5159 w 80"/>
                <a:gd name="T51" fmla="*/ 5183 h 34"/>
                <a:gd name="T52" fmla="*/ 2778 w 80"/>
                <a:gd name="T53" fmla="*/ 8638 h 34"/>
                <a:gd name="T54" fmla="*/ 1588 w 80"/>
                <a:gd name="T55" fmla="*/ 12093 h 34"/>
                <a:gd name="T56" fmla="*/ 794 w 80"/>
                <a:gd name="T57" fmla="*/ 15548 h 34"/>
                <a:gd name="T58" fmla="*/ 397 w 80"/>
                <a:gd name="T59" fmla="*/ 19003 h 34"/>
                <a:gd name="T60" fmla="*/ 0 w 80"/>
                <a:gd name="T61" fmla="*/ 25913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4308748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1588 w 7"/>
                <a:gd name="T3" fmla="*/ 58737 h 13"/>
                <a:gd name="T4" fmla="*/ 1588 w 7"/>
                <a:gd name="T5" fmla="*/ 3162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4310335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2223 w 20"/>
                <a:gd name="T3" fmla="*/ 29369 h 6"/>
                <a:gd name="T4" fmla="*/ 6350 w 20"/>
                <a:gd name="T5" fmla="*/ 58738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4300810"/>
              <a:ext cx="7937" cy="57150"/>
            </a:xfrm>
            <a:custGeom>
              <a:avLst/>
              <a:gdLst>
                <a:gd name="T0" fmla="*/ 0 w 14"/>
                <a:gd name="T1" fmla="*/ 57150 h 12"/>
                <a:gd name="T2" fmla="*/ 7937 w 14"/>
                <a:gd name="T3" fmla="*/ 0 h 12"/>
                <a:gd name="T4" fmla="*/ 0 w 14"/>
                <a:gd name="T5" fmla="*/ 5715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4292873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33564 h 7"/>
                <a:gd name="T4" fmla="*/ 823 w 27"/>
                <a:gd name="T5" fmla="*/ 50346 h 7"/>
                <a:gd name="T6" fmla="*/ 2881 w 27"/>
                <a:gd name="T7" fmla="*/ 58737 h 7"/>
                <a:gd name="T8" fmla="*/ 4116 w 27"/>
                <a:gd name="T9" fmla="*/ 58737 h 7"/>
                <a:gd name="T10" fmla="*/ 6174 w 27"/>
                <a:gd name="T11" fmla="*/ 50346 h 7"/>
                <a:gd name="T12" fmla="*/ 7820 w 27"/>
                <a:gd name="T13" fmla="*/ 33564 h 7"/>
                <a:gd name="T14" fmla="*/ 9467 w 27"/>
                <a:gd name="T15" fmla="*/ 16782 h 7"/>
                <a:gd name="T16" fmla="*/ 11113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4321448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5821 w 27"/>
                <a:gd name="T3" fmla="*/ 30163 h 6"/>
                <a:gd name="T4" fmla="*/ 14287 w 27"/>
                <a:gd name="T5" fmla="*/ 6032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4318273"/>
              <a:ext cx="6350" cy="9525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4343673"/>
              <a:ext cx="6350" cy="11112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4338910"/>
              <a:ext cx="11113" cy="58738"/>
            </a:xfrm>
            <a:custGeom>
              <a:avLst/>
              <a:gdLst>
                <a:gd name="T0" fmla="*/ 0 w 20"/>
                <a:gd name="T1" fmla="*/ 58738 h 24"/>
                <a:gd name="T2" fmla="*/ 1111 w 20"/>
                <a:gd name="T3" fmla="*/ 58738 h 24"/>
                <a:gd name="T4" fmla="*/ 3334 w 20"/>
                <a:gd name="T5" fmla="*/ 53843 h 24"/>
                <a:gd name="T6" fmla="*/ 5001 w 20"/>
                <a:gd name="T7" fmla="*/ 48948 h 24"/>
                <a:gd name="T8" fmla="*/ 6668 w 20"/>
                <a:gd name="T9" fmla="*/ 39159 h 24"/>
                <a:gd name="T10" fmla="*/ 8335 w 20"/>
                <a:gd name="T11" fmla="*/ 31816 h 24"/>
                <a:gd name="T12" fmla="*/ 10002 w 20"/>
                <a:gd name="T13" fmla="*/ 22027 h 24"/>
                <a:gd name="T14" fmla="*/ 10557 w 20"/>
                <a:gd name="T15" fmla="*/ 9790 h 24"/>
                <a:gd name="T16" fmla="*/ 11113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4367485"/>
              <a:ext cx="17463" cy="55563"/>
            </a:xfrm>
            <a:custGeom>
              <a:avLst/>
              <a:gdLst>
                <a:gd name="T0" fmla="*/ 6879 w 33"/>
                <a:gd name="T1" fmla="*/ 15558 h 25"/>
                <a:gd name="T2" fmla="*/ 0 w 33"/>
                <a:gd name="T3" fmla="*/ 42228 h 25"/>
                <a:gd name="T4" fmla="*/ 5292 w 33"/>
                <a:gd name="T5" fmla="*/ 44450 h 25"/>
                <a:gd name="T6" fmla="*/ 10054 w 33"/>
                <a:gd name="T7" fmla="*/ 48895 h 25"/>
                <a:gd name="T8" fmla="*/ 14288 w 33"/>
                <a:gd name="T9" fmla="*/ 55563 h 25"/>
                <a:gd name="T10" fmla="*/ 17463 w 33"/>
                <a:gd name="T11" fmla="*/ 55563 h 25"/>
                <a:gd name="T12" fmla="*/ 17463 w 33"/>
                <a:gd name="T13" fmla="*/ 0 h 25"/>
                <a:gd name="T14" fmla="*/ 14288 w 33"/>
                <a:gd name="T15" fmla="*/ 0 h 25"/>
                <a:gd name="T16" fmla="*/ 6879 w 33"/>
                <a:gd name="T17" fmla="*/ 1555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4415110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1191 w 40"/>
                <a:gd name="T3" fmla="*/ 19050 h 18"/>
                <a:gd name="T4" fmla="*/ 2381 w 40"/>
                <a:gd name="T5" fmla="*/ 34925 h 18"/>
                <a:gd name="T6" fmla="*/ 3969 w 40"/>
                <a:gd name="T7" fmla="*/ 44450 h 18"/>
                <a:gd name="T8" fmla="*/ 5953 w 40"/>
                <a:gd name="T9" fmla="*/ 50800 h 18"/>
                <a:gd name="T10" fmla="*/ 10716 w 40"/>
                <a:gd name="T11" fmla="*/ 57150 h 18"/>
                <a:gd name="T12" fmla="*/ 15875 w 40"/>
                <a:gd name="T13" fmla="*/ 57150 h 18"/>
                <a:gd name="T14" fmla="*/ 15875 w 40"/>
                <a:gd name="T15" fmla="*/ 0 h 18"/>
                <a:gd name="T16" fmla="*/ 11906 w 40"/>
                <a:gd name="T17" fmla="*/ 0 h 18"/>
                <a:gd name="T18" fmla="*/ 7938 w 40"/>
                <a:gd name="T19" fmla="*/ 0 h 18"/>
                <a:gd name="T20" fmla="*/ 3969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4440510"/>
              <a:ext cx="3175" cy="57150"/>
            </a:xfrm>
            <a:custGeom>
              <a:avLst/>
              <a:gdLst>
                <a:gd name="T0" fmla="*/ 1155 w 11"/>
                <a:gd name="T1" fmla="*/ 57150 h 32"/>
                <a:gd name="T2" fmla="*/ 1732 w 11"/>
                <a:gd name="T3" fmla="*/ 50006 h 32"/>
                <a:gd name="T4" fmla="*/ 2309 w 11"/>
                <a:gd name="T5" fmla="*/ 44648 h 32"/>
                <a:gd name="T6" fmla="*/ 2598 w 11"/>
                <a:gd name="T7" fmla="*/ 39291 h 32"/>
                <a:gd name="T8" fmla="*/ 2886 w 11"/>
                <a:gd name="T9" fmla="*/ 32147 h 32"/>
                <a:gd name="T10" fmla="*/ 3175 w 11"/>
                <a:gd name="T11" fmla="*/ 16073 h 32"/>
                <a:gd name="T12" fmla="*/ 3175 w 11"/>
                <a:gd name="T13" fmla="*/ 0 h 32"/>
                <a:gd name="T14" fmla="*/ 1732 w 11"/>
                <a:gd name="T15" fmla="*/ 5358 h 32"/>
                <a:gd name="T16" fmla="*/ 866 w 11"/>
                <a:gd name="T17" fmla="*/ 12502 h 32"/>
                <a:gd name="T18" fmla="*/ 289 w 11"/>
                <a:gd name="T19" fmla="*/ 19645 h 32"/>
                <a:gd name="T20" fmla="*/ 0 w 11"/>
                <a:gd name="T21" fmla="*/ 28575 h 32"/>
                <a:gd name="T22" fmla="*/ 0 w 11"/>
                <a:gd name="T23" fmla="*/ 35719 h 32"/>
                <a:gd name="T24" fmla="*/ 289 w 11"/>
                <a:gd name="T25" fmla="*/ 42863 h 32"/>
                <a:gd name="T26" fmla="*/ 577 w 11"/>
                <a:gd name="T27" fmla="*/ 50006 h 32"/>
                <a:gd name="T28" fmla="*/ 1155 w 11"/>
                <a:gd name="T29" fmla="*/ 5715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4470673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55562 h 24"/>
                <a:gd name="T4" fmla="*/ 1588 w 14"/>
                <a:gd name="T5" fmla="*/ 27781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4483373"/>
              <a:ext cx="15875" cy="58737"/>
            </a:xfrm>
            <a:custGeom>
              <a:avLst/>
              <a:gdLst>
                <a:gd name="T0" fmla="*/ 0 w 27"/>
                <a:gd name="T1" fmla="*/ 39158 h 18"/>
                <a:gd name="T2" fmla="*/ 4116 w 27"/>
                <a:gd name="T3" fmla="*/ 48948 h 18"/>
                <a:gd name="T4" fmla="*/ 7644 w 27"/>
                <a:gd name="T5" fmla="*/ 58737 h 18"/>
                <a:gd name="T6" fmla="*/ 12935 w 27"/>
                <a:gd name="T7" fmla="*/ 22842 h 18"/>
                <a:gd name="T8" fmla="*/ 15875 w 27"/>
                <a:gd name="T9" fmla="*/ 0 h 18"/>
                <a:gd name="T10" fmla="*/ 12935 w 27"/>
                <a:gd name="T11" fmla="*/ 0 h 18"/>
                <a:gd name="T12" fmla="*/ 10583 w 27"/>
                <a:gd name="T13" fmla="*/ 3263 h 18"/>
                <a:gd name="T14" fmla="*/ 7644 w 27"/>
                <a:gd name="T15" fmla="*/ 6526 h 18"/>
                <a:gd name="T16" fmla="*/ 5880 w 27"/>
                <a:gd name="T17" fmla="*/ 13053 h 18"/>
                <a:gd name="T18" fmla="*/ 2940 w 27"/>
                <a:gd name="T19" fmla="*/ 26105 h 18"/>
                <a:gd name="T20" fmla="*/ 0 w 27"/>
                <a:gd name="T21" fmla="*/ 3915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4548460"/>
              <a:ext cx="23812" cy="57150"/>
            </a:xfrm>
            <a:custGeom>
              <a:avLst/>
              <a:gdLst>
                <a:gd name="T0" fmla="*/ 0 w 47"/>
                <a:gd name="T1" fmla="*/ 41988 h 49"/>
                <a:gd name="T2" fmla="*/ 507 w 47"/>
                <a:gd name="T3" fmla="*/ 45487 h 49"/>
                <a:gd name="T4" fmla="*/ 1013 w 47"/>
                <a:gd name="T5" fmla="*/ 47819 h 49"/>
                <a:gd name="T6" fmla="*/ 2027 w 47"/>
                <a:gd name="T7" fmla="*/ 50152 h 49"/>
                <a:gd name="T8" fmla="*/ 3040 w 47"/>
                <a:gd name="T9" fmla="*/ 52485 h 49"/>
                <a:gd name="T10" fmla="*/ 6080 w 47"/>
                <a:gd name="T11" fmla="*/ 55984 h 49"/>
                <a:gd name="T12" fmla="*/ 7093 w 47"/>
                <a:gd name="T13" fmla="*/ 57150 h 49"/>
                <a:gd name="T14" fmla="*/ 9119 w 47"/>
                <a:gd name="T15" fmla="*/ 57150 h 49"/>
                <a:gd name="T16" fmla="*/ 12159 w 47"/>
                <a:gd name="T17" fmla="*/ 53651 h 49"/>
                <a:gd name="T18" fmla="*/ 14693 w 47"/>
                <a:gd name="T19" fmla="*/ 48986 h 49"/>
                <a:gd name="T20" fmla="*/ 17732 w 47"/>
                <a:gd name="T21" fmla="*/ 45487 h 49"/>
                <a:gd name="T22" fmla="*/ 19759 w 47"/>
                <a:gd name="T23" fmla="*/ 40821 h 49"/>
                <a:gd name="T24" fmla="*/ 22292 w 47"/>
                <a:gd name="T25" fmla="*/ 36156 h 49"/>
                <a:gd name="T26" fmla="*/ 23305 w 47"/>
                <a:gd name="T27" fmla="*/ 31491 h 49"/>
                <a:gd name="T28" fmla="*/ 23812 w 47"/>
                <a:gd name="T29" fmla="*/ 27992 h 49"/>
                <a:gd name="T30" fmla="*/ 23812 w 47"/>
                <a:gd name="T31" fmla="*/ 13996 h 49"/>
                <a:gd name="T32" fmla="*/ 23812 w 47"/>
                <a:gd name="T33" fmla="*/ 0 h 49"/>
                <a:gd name="T34" fmla="*/ 13679 w 47"/>
                <a:gd name="T35" fmla="*/ 0 h 49"/>
                <a:gd name="T36" fmla="*/ 8613 w 47"/>
                <a:gd name="T37" fmla="*/ 9331 h 49"/>
                <a:gd name="T38" fmla="*/ 4560 w 47"/>
                <a:gd name="T39" fmla="*/ 18661 h 49"/>
                <a:gd name="T40" fmla="*/ 2533 w 47"/>
                <a:gd name="T41" fmla="*/ 23327 h 49"/>
                <a:gd name="T42" fmla="*/ 1013 w 47"/>
                <a:gd name="T43" fmla="*/ 29158 h 49"/>
                <a:gd name="T44" fmla="*/ 507 w 47"/>
                <a:gd name="T45" fmla="*/ 34990 h 49"/>
                <a:gd name="T46" fmla="*/ 0 w 47"/>
                <a:gd name="T47" fmla="*/ 41988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4524648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5400 h 9"/>
                <a:gd name="T4" fmla="*/ 1465 w 26"/>
                <a:gd name="T5" fmla="*/ 44450 h 9"/>
                <a:gd name="T6" fmla="*/ 2931 w 26"/>
                <a:gd name="T7" fmla="*/ 50800 h 9"/>
                <a:gd name="T8" fmla="*/ 5373 w 26"/>
                <a:gd name="T9" fmla="*/ 57150 h 9"/>
                <a:gd name="T10" fmla="*/ 7327 w 26"/>
                <a:gd name="T11" fmla="*/ 50800 h 9"/>
                <a:gd name="T12" fmla="*/ 9769 w 26"/>
                <a:gd name="T13" fmla="*/ 44450 h 9"/>
                <a:gd name="T14" fmla="*/ 11235 w 26"/>
                <a:gd name="T15" fmla="*/ 25400 h 9"/>
                <a:gd name="T16" fmla="*/ 12700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4196035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57150 h 18"/>
                <a:gd name="T4" fmla="*/ 2442 w 39"/>
                <a:gd name="T5" fmla="*/ 57150 h 18"/>
                <a:gd name="T6" fmla="*/ 5292 w 39"/>
                <a:gd name="T7" fmla="*/ 57150 h 18"/>
                <a:gd name="T8" fmla="*/ 9362 w 39"/>
                <a:gd name="T9" fmla="*/ 53975 h 18"/>
                <a:gd name="T10" fmla="*/ 12212 w 39"/>
                <a:gd name="T11" fmla="*/ 44450 h 18"/>
                <a:gd name="T12" fmla="*/ 13840 w 39"/>
                <a:gd name="T13" fmla="*/ 38100 h 18"/>
                <a:gd name="T14" fmla="*/ 15061 w 39"/>
                <a:gd name="T15" fmla="*/ 31750 h 18"/>
                <a:gd name="T16" fmla="*/ 15468 w 39"/>
                <a:gd name="T17" fmla="*/ 25400 h 18"/>
                <a:gd name="T18" fmla="*/ 15875 w 39"/>
                <a:gd name="T19" fmla="*/ 19050 h 18"/>
                <a:gd name="T20" fmla="*/ 11804 w 39"/>
                <a:gd name="T21" fmla="*/ 15875 h 18"/>
                <a:gd name="T22" fmla="*/ 7734 w 39"/>
                <a:gd name="T23" fmla="*/ 9525 h 18"/>
                <a:gd name="T24" fmla="*/ 4071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6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4029348"/>
              <a:ext cx="131763" cy="195262"/>
              <a:chOff x="1199" y="2121"/>
              <a:chExt cx="97" cy="123"/>
            </a:xfrm>
          </p:grpSpPr>
          <p:sp>
            <p:nvSpPr>
              <p:cNvPr id="554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8 h 25"/>
                  <a:gd name="T2" fmla="*/ 2 w 52"/>
                  <a:gd name="T3" fmla="*/ 8 h 25"/>
                  <a:gd name="T4" fmla="*/ 5 w 52"/>
                  <a:gd name="T5" fmla="*/ 8 h 25"/>
                  <a:gd name="T6" fmla="*/ 7 w 52"/>
                  <a:gd name="T7" fmla="*/ 7 h 25"/>
                  <a:gd name="T8" fmla="*/ 9 w 52"/>
                  <a:gd name="T9" fmla="*/ 6 h 25"/>
                  <a:gd name="T10" fmla="*/ 12 w 52"/>
                  <a:gd name="T11" fmla="*/ 5 h 25"/>
                  <a:gd name="T12" fmla="*/ 13 w 52"/>
                  <a:gd name="T13" fmla="*/ 4 h 25"/>
                  <a:gd name="T14" fmla="*/ 15 w 52"/>
                  <a:gd name="T15" fmla="*/ 2 h 25"/>
                  <a:gd name="T16" fmla="*/ 16 w 52"/>
                  <a:gd name="T17" fmla="*/ 0 h 25"/>
                  <a:gd name="T18" fmla="*/ 12 w 52"/>
                  <a:gd name="T19" fmla="*/ 0 h 25"/>
                  <a:gd name="T20" fmla="*/ 10 w 52"/>
                  <a:gd name="T21" fmla="*/ 0 h 25"/>
                  <a:gd name="T22" fmla="*/ 7 w 52"/>
                  <a:gd name="T23" fmla="*/ 0 h 25"/>
                  <a:gd name="T24" fmla="*/ 5 w 52"/>
                  <a:gd name="T25" fmla="*/ 1 h 25"/>
                  <a:gd name="T26" fmla="*/ 3 w 52"/>
                  <a:gd name="T27" fmla="*/ 2 h 25"/>
                  <a:gd name="T28" fmla="*/ 2 w 52"/>
                  <a:gd name="T29" fmla="*/ 3 h 25"/>
                  <a:gd name="T30" fmla="*/ 1 w 52"/>
                  <a:gd name="T31" fmla="*/ 5 h 25"/>
                  <a:gd name="T32" fmla="*/ 0 w 52"/>
                  <a:gd name="T33" fmla="*/ 8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5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2 h 13"/>
                  <a:gd name="T4" fmla="*/ 0 w 33"/>
                  <a:gd name="T5" fmla="*/ 4 h 13"/>
                  <a:gd name="T6" fmla="*/ 3 w 33"/>
                  <a:gd name="T7" fmla="*/ 4 h 13"/>
                  <a:gd name="T8" fmla="*/ 5 w 33"/>
                  <a:gd name="T9" fmla="*/ 4 h 13"/>
                  <a:gd name="T10" fmla="*/ 8 w 33"/>
                  <a:gd name="T11" fmla="*/ 3 h 13"/>
                  <a:gd name="T12" fmla="*/ 11 w 33"/>
                  <a:gd name="T13" fmla="*/ 2 h 13"/>
                  <a:gd name="T14" fmla="*/ 8 w 33"/>
                  <a:gd name="T15" fmla="*/ 1 h 13"/>
                  <a:gd name="T16" fmla="*/ 5 w 33"/>
                  <a:gd name="T17" fmla="*/ 0 h 13"/>
                  <a:gd name="T18" fmla="*/ 3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6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8 w 67"/>
                  <a:gd name="T1" fmla="*/ 6 h 86"/>
                  <a:gd name="T2" fmla="*/ 0 w 67"/>
                  <a:gd name="T3" fmla="*/ 0 h 86"/>
                  <a:gd name="T4" fmla="*/ 8 w 67"/>
                  <a:gd name="T5" fmla="*/ 0 h 86"/>
                  <a:gd name="T6" fmla="*/ 9 w 67"/>
                  <a:gd name="T7" fmla="*/ 1 h 86"/>
                  <a:gd name="T8" fmla="*/ 10 w 67"/>
                  <a:gd name="T9" fmla="*/ 3 h 86"/>
                  <a:gd name="T10" fmla="*/ 11 w 67"/>
                  <a:gd name="T11" fmla="*/ 4 h 86"/>
                  <a:gd name="T12" fmla="*/ 12 w 67"/>
                  <a:gd name="T13" fmla="*/ 5 h 86"/>
                  <a:gd name="T14" fmla="*/ 14 w 67"/>
                  <a:gd name="T15" fmla="*/ 6 h 86"/>
                  <a:gd name="T16" fmla="*/ 16 w 67"/>
                  <a:gd name="T17" fmla="*/ 6 h 86"/>
                  <a:gd name="T18" fmla="*/ 17 w 67"/>
                  <a:gd name="T19" fmla="*/ 10 h 86"/>
                  <a:gd name="T20" fmla="*/ 19 w 67"/>
                  <a:gd name="T21" fmla="*/ 13 h 86"/>
                  <a:gd name="T22" fmla="*/ 19 w 67"/>
                  <a:gd name="T23" fmla="*/ 15 h 86"/>
                  <a:gd name="T24" fmla="*/ 20 w 67"/>
                  <a:gd name="T25" fmla="*/ 16 h 86"/>
                  <a:gd name="T26" fmla="*/ 20 w 67"/>
                  <a:gd name="T27" fmla="*/ 18 h 86"/>
                  <a:gd name="T28" fmla="*/ 20 w 67"/>
                  <a:gd name="T29" fmla="*/ 20 h 86"/>
                  <a:gd name="T30" fmla="*/ 19 w 67"/>
                  <a:gd name="T31" fmla="*/ 24 h 86"/>
                  <a:gd name="T32" fmla="*/ 18 w 67"/>
                  <a:gd name="T33" fmla="*/ 28 h 86"/>
                  <a:gd name="T34" fmla="*/ 16 w 67"/>
                  <a:gd name="T35" fmla="*/ 22 h 86"/>
                  <a:gd name="T36" fmla="*/ 15 w 67"/>
                  <a:gd name="T37" fmla="*/ 18 h 86"/>
                  <a:gd name="T38" fmla="*/ 15 w 67"/>
                  <a:gd name="T39" fmla="*/ 15 h 86"/>
                  <a:gd name="T40" fmla="*/ 15 w 67"/>
                  <a:gd name="T41" fmla="*/ 13 h 86"/>
                  <a:gd name="T42" fmla="*/ 15 w 67"/>
                  <a:gd name="T43" fmla="*/ 11 h 86"/>
                  <a:gd name="T44" fmla="*/ 16 w 67"/>
                  <a:gd name="T45" fmla="*/ 10 h 86"/>
                  <a:gd name="T46" fmla="*/ 13 w 67"/>
                  <a:gd name="T47" fmla="*/ 10 h 86"/>
                  <a:gd name="T48" fmla="*/ 10 w 67"/>
                  <a:gd name="T49" fmla="*/ 9 h 86"/>
                  <a:gd name="T50" fmla="*/ 10 w 67"/>
                  <a:gd name="T51" fmla="*/ 9 h 86"/>
                  <a:gd name="T52" fmla="*/ 8 w 67"/>
                  <a:gd name="T53" fmla="*/ 8 h 86"/>
                  <a:gd name="T54" fmla="*/ 8 w 67"/>
                  <a:gd name="T55" fmla="*/ 7 h 86"/>
                  <a:gd name="T56" fmla="*/ 8 w 67"/>
                  <a:gd name="T57" fmla="*/ 6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7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9 w 49"/>
                  <a:gd name="T1" fmla="*/ 4 h 86"/>
                  <a:gd name="T2" fmla="*/ 7 w 49"/>
                  <a:gd name="T3" fmla="*/ 2 h 86"/>
                  <a:gd name="T4" fmla="*/ 5 w 49"/>
                  <a:gd name="T5" fmla="*/ 0 h 86"/>
                  <a:gd name="T6" fmla="*/ 3 w 49"/>
                  <a:gd name="T7" fmla="*/ 2 h 86"/>
                  <a:gd name="T8" fmla="*/ 2 w 49"/>
                  <a:gd name="T9" fmla="*/ 4 h 86"/>
                  <a:gd name="T10" fmla="*/ 0 w 49"/>
                  <a:gd name="T11" fmla="*/ 7 h 86"/>
                  <a:gd name="T12" fmla="*/ 0 w 49"/>
                  <a:gd name="T13" fmla="*/ 10 h 86"/>
                  <a:gd name="T14" fmla="*/ 0 w 49"/>
                  <a:gd name="T15" fmla="*/ 12 h 86"/>
                  <a:gd name="T16" fmla="*/ 1 w 49"/>
                  <a:gd name="T17" fmla="*/ 14 h 86"/>
                  <a:gd name="T18" fmla="*/ 2 w 49"/>
                  <a:gd name="T19" fmla="*/ 16 h 86"/>
                  <a:gd name="T20" fmla="*/ 3 w 49"/>
                  <a:gd name="T21" fmla="*/ 19 h 86"/>
                  <a:gd name="T22" fmla="*/ 4 w 49"/>
                  <a:gd name="T23" fmla="*/ 21 h 86"/>
                  <a:gd name="T24" fmla="*/ 6 w 49"/>
                  <a:gd name="T25" fmla="*/ 24 h 86"/>
                  <a:gd name="T26" fmla="*/ 7 w 49"/>
                  <a:gd name="T27" fmla="*/ 26 h 86"/>
                  <a:gd name="T28" fmla="*/ 9 w 49"/>
                  <a:gd name="T29" fmla="*/ 28 h 86"/>
                  <a:gd name="T30" fmla="*/ 10 w 49"/>
                  <a:gd name="T31" fmla="*/ 26 h 86"/>
                  <a:gd name="T32" fmla="*/ 12 w 49"/>
                  <a:gd name="T33" fmla="*/ 22 h 86"/>
                  <a:gd name="T34" fmla="*/ 14 w 49"/>
                  <a:gd name="T35" fmla="*/ 19 h 86"/>
                  <a:gd name="T36" fmla="*/ 15 w 49"/>
                  <a:gd name="T37" fmla="*/ 15 h 86"/>
                  <a:gd name="T38" fmla="*/ 16 w 49"/>
                  <a:gd name="T39" fmla="*/ 13 h 86"/>
                  <a:gd name="T40" fmla="*/ 16 w 49"/>
                  <a:gd name="T41" fmla="*/ 11 h 86"/>
                  <a:gd name="T42" fmla="*/ 16 w 49"/>
                  <a:gd name="T43" fmla="*/ 8 h 86"/>
                  <a:gd name="T44" fmla="*/ 16 w 49"/>
                  <a:gd name="T45" fmla="*/ 7 h 86"/>
                  <a:gd name="T46" fmla="*/ 14 w 49"/>
                  <a:gd name="T47" fmla="*/ 6 h 86"/>
                  <a:gd name="T48" fmla="*/ 13 w 49"/>
                  <a:gd name="T49" fmla="*/ 5 h 86"/>
                  <a:gd name="T50" fmla="*/ 11 w 49"/>
                  <a:gd name="T51" fmla="*/ 4 h 86"/>
                  <a:gd name="T52" fmla="*/ 9 w 49"/>
                  <a:gd name="T53" fmla="*/ 4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8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4 h 12"/>
                  <a:gd name="T2" fmla="*/ 2 w 6"/>
                  <a:gd name="T3" fmla="*/ 0 h 12"/>
                  <a:gd name="T4" fmla="*/ 1 w 6"/>
                  <a:gd name="T5" fmla="*/ 0 h 12"/>
                  <a:gd name="T6" fmla="*/ 1 w 6"/>
                  <a:gd name="T7" fmla="*/ 1 h 12"/>
                  <a:gd name="T8" fmla="*/ 0 w 6"/>
                  <a:gd name="T9" fmla="*/ 1 h 12"/>
                  <a:gd name="T10" fmla="*/ 0 w 6"/>
                  <a:gd name="T11" fmla="*/ 2 h 12"/>
                  <a:gd name="T12" fmla="*/ 0 w 6"/>
                  <a:gd name="T13" fmla="*/ 3 h 12"/>
                  <a:gd name="T14" fmla="*/ 0 w 6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9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4 w 39"/>
                  <a:gd name="T3" fmla="*/ 3 h 48"/>
                  <a:gd name="T4" fmla="*/ 7 w 39"/>
                  <a:gd name="T5" fmla="*/ 5 h 48"/>
                  <a:gd name="T6" fmla="*/ 11 w 39"/>
                  <a:gd name="T7" fmla="*/ 8 h 48"/>
                  <a:gd name="T8" fmla="*/ 13 w 39"/>
                  <a:gd name="T9" fmla="*/ 9 h 48"/>
                  <a:gd name="T10" fmla="*/ 12 w 39"/>
                  <a:gd name="T11" fmla="*/ 12 h 48"/>
                  <a:gd name="T12" fmla="*/ 11 w 39"/>
                  <a:gd name="T13" fmla="*/ 15 h 48"/>
                  <a:gd name="T14" fmla="*/ 6 w 39"/>
                  <a:gd name="T15" fmla="*/ 11 h 48"/>
                  <a:gd name="T16" fmla="*/ 3 w 39"/>
                  <a:gd name="T17" fmla="*/ 8 h 48"/>
                  <a:gd name="T18" fmla="*/ 1 w 39"/>
                  <a:gd name="T19" fmla="*/ 7 h 48"/>
                  <a:gd name="T20" fmla="*/ 1 w 39"/>
                  <a:gd name="T21" fmla="*/ 5 h 48"/>
                  <a:gd name="T22" fmla="*/ 0 w 39"/>
                  <a:gd name="T23" fmla="*/ 3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3 w 16"/>
                  <a:gd name="T1" fmla="*/ 0 h 43"/>
                  <a:gd name="T2" fmla="*/ 4 w 16"/>
                  <a:gd name="T3" fmla="*/ 3 h 43"/>
                  <a:gd name="T4" fmla="*/ 6 w 16"/>
                  <a:gd name="T5" fmla="*/ 5 h 43"/>
                  <a:gd name="T6" fmla="*/ 6 w 16"/>
                  <a:gd name="T7" fmla="*/ 7 h 43"/>
                  <a:gd name="T8" fmla="*/ 6 w 16"/>
                  <a:gd name="T9" fmla="*/ 9 h 43"/>
                  <a:gd name="T10" fmla="*/ 6 w 16"/>
                  <a:gd name="T11" fmla="*/ 10 h 43"/>
                  <a:gd name="T12" fmla="*/ 4 w 16"/>
                  <a:gd name="T13" fmla="*/ 11 h 43"/>
                  <a:gd name="T14" fmla="*/ 3 w 16"/>
                  <a:gd name="T15" fmla="*/ 13 h 43"/>
                  <a:gd name="T16" fmla="*/ 0 w 16"/>
                  <a:gd name="T17" fmla="*/ 14 h 43"/>
                  <a:gd name="T18" fmla="*/ 1 w 16"/>
                  <a:gd name="T19" fmla="*/ 9 h 43"/>
                  <a:gd name="T20" fmla="*/ 2 w 16"/>
                  <a:gd name="T21" fmla="*/ 6 h 43"/>
                  <a:gd name="T22" fmla="*/ 2 w 16"/>
                  <a:gd name="T23" fmla="*/ 3 h 43"/>
                  <a:gd name="T24" fmla="*/ 3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1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8 w 24"/>
                  <a:gd name="T1" fmla="*/ 12 h 37"/>
                  <a:gd name="T2" fmla="*/ 6 w 24"/>
                  <a:gd name="T3" fmla="*/ 9 h 37"/>
                  <a:gd name="T4" fmla="*/ 5 w 24"/>
                  <a:gd name="T5" fmla="*/ 6 h 37"/>
                  <a:gd name="T6" fmla="*/ 4 w 24"/>
                  <a:gd name="T7" fmla="*/ 3 h 37"/>
                  <a:gd name="T8" fmla="*/ 4 w 24"/>
                  <a:gd name="T9" fmla="*/ 0 h 37"/>
                  <a:gd name="T10" fmla="*/ 2 w 24"/>
                  <a:gd name="T11" fmla="*/ 3 h 37"/>
                  <a:gd name="T12" fmla="*/ 1 w 24"/>
                  <a:gd name="T13" fmla="*/ 6 h 37"/>
                  <a:gd name="T14" fmla="*/ 0 w 24"/>
                  <a:gd name="T15" fmla="*/ 8 h 37"/>
                  <a:gd name="T16" fmla="*/ 0 w 24"/>
                  <a:gd name="T17" fmla="*/ 10 h 37"/>
                  <a:gd name="T18" fmla="*/ 0 w 24"/>
                  <a:gd name="T19" fmla="*/ 11 h 37"/>
                  <a:gd name="T20" fmla="*/ 1 w 24"/>
                  <a:gd name="T21" fmla="*/ 11 h 37"/>
                  <a:gd name="T22" fmla="*/ 1 w 24"/>
                  <a:gd name="T23" fmla="*/ 12 h 37"/>
                  <a:gd name="T24" fmla="*/ 2 w 24"/>
                  <a:gd name="T25" fmla="*/ 12 h 37"/>
                  <a:gd name="T26" fmla="*/ 5 w 24"/>
                  <a:gd name="T27" fmla="*/ 12 h 37"/>
                  <a:gd name="T28" fmla="*/ 8 w 24"/>
                  <a:gd name="T29" fmla="*/ 12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2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11 w 34"/>
                  <a:gd name="T1" fmla="*/ 0 h 55"/>
                  <a:gd name="T2" fmla="*/ 11 w 34"/>
                  <a:gd name="T3" fmla="*/ 4 h 55"/>
                  <a:gd name="T4" fmla="*/ 11 w 34"/>
                  <a:gd name="T5" fmla="*/ 8 h 55"/>
                  <a:gd name="T6" fmla="*/ 11 w 34"/>
                  <a:gd name="T7" fmla="*/ 10 h 55"/>
                  <a:gd name="T8" fmla="*/ 10 w 34"/>
                  <a:gd name="T9" fmla="*/ 12 h 55"/>
                  <a:gd name="T10" fmla="*/ 9 w 34"/>
                  <a:gd name="T11" fmla="*/ 13 h 55"/>
                  <a:gd name="T12" fmla="*/ 8 w 34"/>
                  <a:gd name="T13" fmla="*/ 15 h 55"/>
                  <a:gd name="T14" fmla="*/ 6 w 34"/>
                  <a:gd name="T15" fmla="*/ 16 h 55"/>
                  <a:gd name="T16" fmla="*/ 5 w 34"/>
                  <a:gd name="T17" fmla="*/ 16 h 55"/>
                  <a:gd name="T18" fmla="*/ 3 w 34"/>
                  <a:gd name="T19" fmla="*/ 17 h 55"/>
                  <a:gd name="T20" fmla="*/ 0 w 34"/>
                  <a:gd name="T21" fmla="*/ 17 h 55"/>
                  <a:gd name="T22" fmla="*/ 3 w 34"/>
                  <a:gd name="T23" fmla="*/ 11 h 55"/>
                  <a:gd name="T24" fmla="*/ 5 w 34"/>
                  <a:gd name="T25" fmla="*/ 6 h 55"/>
                  <a:gd name="T26" fmla="*/ 6 w 34"/>
                  <a:gd name="T27" fmla="*/ 5 h 55"/>
                  <a:gd name="T28" fmla="*/ 7 w 34"/>
                  <a:gd name="T29" fmla="*/ 3 h 55"/>
                  <a:gd name="T30" fmla="*/ 9 w 34"/>
                  <a:gd name="T31" fmla="*/ 2 h 55"/>
                  <a:gd name="T32" fmla="*/ 11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1 w 33"/>
                  <a:gd name="T3" fmla="*/ 1 h 12"/>
                  <a:gd name="T4" fmla="*/ 2 w 33"/>
                  <a:gd name="T5" fmla="*/ 2 h 12"/>
                  <a:gd name="T6" fmla="*/ 3 w 33"/>
                  <a:gd name="T7" fmla="*/ 3 h 12"/>
                  <a:gd name="T8" fmla="*/ 5 w 33"/>
                  <a:gd name="T9" fmla="*/ 4 h 12"/>
                  <a:gd name="T10" fmla="*/ 8 w 33"/>
                  <a:gd name="T11" fmla="*/ 4 h 12"/>
                  <a:gd name="T12" fmla="*/ 11 w 33"/>
                  <a:gd name="T13" fmla="*/ 4 h 12"/>
                  <a:gd name="T14" fmla="*/ 9 w 33"/>
                  <a:gd name="T15" fmla="*/ 3 h 12"/>
                  <a:gd name="T16" fmla="*/ 6 w 33"/>
                  <a:gd name="T17" fmla="*/ 1 h 12"/>
                  <a:gd name="T18" fmla="*/ 3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5456510"/>
              <a:ext cx="12700" cy="57150"/>
            </a:xfrm>
            <a:custGeom>
              <a:avLst/>
              <a:gdLst>
                <a:gd name="T0" fmla="*/ 0 w 33"/>
                <a:gd name="T1" fmla="*/ 57150 h 62"/>
                <a:gd name="T2" fmla="*/ 0 w 33"/>
                <a:gd name="T3" fmla="*/ 48854 h 62"/>
                <a:gd name="T4" fmla="*/ 0 w 33"/>
                <a:gd name="T5" fmla="*/ 41480 h 62"/>
                <a:gd name="T6" fmla="*/ 0 w 33"/>
                <a:gd name="T7" fmla="*/ 34106 h 62"/>
                <a:gd name="T8" fmla="*/ 0 w 33"/>
                <a:gd name="T9" fmla="*/ 28575 h 62"/>
                <a:gd name="T10" fmla="*/ 0 w 33"/>
                <a:gd name="T11" fmla="*/ 23966 h 62"/>
                <a:gd name="T12" fmla="*/ 770 w 33"/>
                <a:gd name="T13" fmla="*/ 20279 h 62"/>
                <a:gd name="T14" fmla="*/ 1539 w 33"/>
                <a:gd name="T15" fmla="*/ 15670 h 62"/>
                <a:gd name="T16" fmla="*/ 3079 w 33"/>
                <a:gd name="T17" fmla="*/ 11983 h 62"/>
                <a:gd name="T18" fmla="*/ 5388 w 33"/>
                <a:gd name="T19" fmla="*/ 5531 h 62"/>
                <a:gd name="T20" fmla="*/ 7697 w 33"/>
                <a:gd name="T21" fmla="*/ 0 h 62"/>
                <a:gd name="T22" fmla="*/ 10006 w 33"/>
                <a:gd name="T23" fmla="*/ 5531 h 62"/>
                <a:gd name="T24" fmla="*/ 12700 w 33"/>
                <a:gd name="T25" fmla="*/ 11983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5546998"/>
              <a:ext cx="9525" cy="58737"/>
            </a:xfrm>
            <a:custGeom>
              <a:avLst/>
              <a:gdLst>
                <a:gd name="T0" fmla="*/ 0 w 26"/>
                <a:gd name="T1" fmla="*/ 58737 h 18"/>
                <a:gd name="T2" fmla="*/ 0 w 26"/>
                <a:gd name="T3" fmla="*/ 0 h 18"/>
                <a:gd name="T4" fmla="*/ 9525 w 26"/>
                <a:gd name="T5" fmla="*/ 0 h 18"/>
                <a:gd name="T6" fmla="*/ 2198 w 26"/>
                <a:gd name="T7" fmla="*/ 39158 h 18"/>
                <a:gd name="T8" fmla="*/ 2198 w 26"/>
                <a:gd name="T9" fmla="*/ 1957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5456510"/>
              <a:ext cx="77788" cy="130175"/>
            </a:xfrm>
            <a:custGeom>
              <a:avLst/>
              <a:gdLst>
                <a:gd name="T0" fmla="*/ 77788 w 180"/>
                <a:gd name="T1" fmla="*/ 120412 h 240"/>
                <a:gd name="T2" fmla="*/ 75627 w 180"/>
                <a:gd name="T3" fmla="*/ 120954 h 240"/>
                <a:gd name="T4" fmla="*/ 73899 w 180"/>
                <a:gd name="T5" fmla="*/ 120954 h 240"/>
                <a:gd name="T6" fmla="*/ 72170 w 180"/>
                <a:gd name="T7" fmla="*/ 122039 h 240"/>
                <a:gd name="T8" fmla="*/ 70874 w 180"/>
                <a:gd name="T9" fmla="*/ 123124 h 240"/>
                <a:gd name="T10" fmla="*/ 68281 w 180"/>
                <a:gd name="T11" fmla="*/ 125836 h 240"/>
                <a:gd name="T12" fmla="*/ 66120 w 180"/>
                <a:gd name="T13" fmla="*/ 130175 h 240"/>
                <a:gd name="T14" fmla="*/ 60502 w 180"/>
                <a:gd name="T15" fmla="*/ 125836 h 240"/>
                <a:gd name="T16" fmla="*/ 56612 w 180"/>
                <a:gd name="T17" fmla="*/ 120954 h 240"/>
                <a:gd name="T18" fmla="*/ 53155 w 180"/>
                <a:gd name="T19" fmla="*/ 116073 h 240"/>
                <a:gd name="T20" fmla="*/ 50994 w 180"/>
                <a:gd name="T21" fmla="*/ 111734 h 240"/>
                <a:gd name="T22" fmla="*/ 48401 w 180"/>
                <a:gd name="T23" fmla="*/ 105767 h 240"/>
                <a:gd name="T24" fmla="*/ 45808 w 180"/>
                <a:gd name="T25" fmla="*/ 100343 h 240"/>
                <a:gd name="T26" fmla="*/ 42351 w 180"/>
                <a:gd name="T27" fmla="*/ 94377 h 240"/>
                <a:gd name="T28" fmla="*/ 37598 w 180"/>
                <a:gd name="T29" fmla="*/ 87326 h 240"/>
                <a:gd name="T30" fmla="*/ 35437 w 180"/>
                <a:gd name="T31" fmla="*/ 82987 h 240"/>
                <a:gd name="T32" fmla="*/ 32412 w 180"/>
                <a:gd name="T33" fmla="*/ 79190 h 240"/>
                <a:gd name="T34" fmla="*/ 30251 w 180"/>
                <a:gd name="T35" fmla="*/ 75393 h 240"/>
                <a:gd name="T36" fmla="*/ 26794 w 180"/>
                <a:gd name="T37" fmla="*/ 72139 h 240"/>
                <a:gd name="T38" fmla="*/ 20743 w 180"/>
                <a:gd name="T39" fmla="*/ 65630 h 240"/>
                <a:gd name="T40" fmla="*/ 14261 w 180"/>
                <a:gd name="T41" fmla="*/ 59664 h 240"/>
                <a:gd name="T42" fmla="*/ 11668 w 180"/>
                <a:gd name="T43" fmla="*/ 56409 h 240"/>
                <a:gd name="T44" fmla="*/ 9075 w 180"/>
                <a:gd name="T45" fmla="*/ 53155 h 240"/>
                <a:gd name="T46" fmla="*/ 6482 w 180"/>
                <a:gd name="T47" fmla="*/ 49900 h 240"/>
                <a:gd name="T48" fmla="*/ 4322 w 180"/>
                <a:gd name="T49" fmla="*/ 45561 h 240"/>
                <a:gd name="T50" fmla="*/ 2593 w 180"/>
                <a:gd name="T51" fmla="*/ 41764 h 240"/>
                <a:gd name="T52" fmla="*/ 1729 w 180"/>
                <a:gd name="T53" fmla="*/ 36883 h 240"/>
                <a:gd name="T54" fmla="*/ 432 w 180"/>
                <a:gd name="T55" fmla="*/ 32544 h 240"/>
                <a:gd name="T56" fmla="*/ 0 w 180"/>
                <a:gd name="T57" fmla="*/ 27120 h 240"/>
                <a:gd name="T58" fmla="*/ 0 w 180"/>
                <a:gd name="T59" fmla="*/ 18984 h 240"/>
                <a:gd name="T60" fmla="*/ 0 w 180"/>
                <a:gd name="T61" fmla="*/ 13560 h 240"/>
                <a:gd name="T62" fmla="*/ 0 w 180"/>
                <a:gd name="T63" fmla="*/ 8136 h 240"/>
                <a:gd name="T64" fmla="*/ 0 w 180"/>
                <a:gd name="T65" fmla="*/ 0 h 240"/>
                <a:gd name="T66" fmla="*/ 4322 w 180"/>
                <a:gd name="T67" fmla="*/ 4339 h 240"/>
                <a:gd name="T68" fmla="*/ 8211 w 180"/>
                <a:gd name="T69" fmla="*/ 9221 h 240"/>
                <a:gd name="T70" fmla="*/ 11668 w 180"/>
                <a:gd name="T71" fmla="*/ 14645 h 240"/>
                <a:gd name="T72" fmla="*/ 14693 w 180"/>
                <a:gd name="T73" fmla="*/ 20611 h 240"/>
                <a:gd name="T74" fmla="*/ 17718 w 180"/>
                <a:gd name="T75" fmla="*/ 26035 h 240"/>
                <a:gd name="T76" fmla="*/ 19879 w 180"/>
                <a:gd name="T77" fmla="*/ 31459 h 240"/>
                <a:gd name="T78" fmla="*/ 22040 w 180"/>
                <a:gd name="T79" fmla="*/ 35798 h 240"/>
                <a:gd name="T80" fmla="*/ 23336 w 180"/>
                <a:gd name="T81" fmla="*/ 40137 h 240"/>
                <a:gd name="T82" fmla="*/ 25929 w 180"/>
                <a:gd name="T83" fmla="*/ 46646 h 240"/>
                <a:gd name="T84" fmla="*/ 28522 w 180"/>
                <a:gd name="T85" fmla="*/ 53155 h 240"/>
                <a:gd name="T86" fmla="*/ 31980 w 180"/>
                <a:gd name="T87" fmla="*/ 58036 h 240"/>
                <a:gd name="T88" fmla="*/ 35437 w 180"/>
                <a:gd name="T89" fmla="*/ 62918 h 240"/>
                <a:gd name="T90" fmla="*/ 43216 w 180"/>
                <a:gd name="T91" fmla="*/ 72139 h 240"/>
                <a:gd name="T92" fmla="*/ 51427 w 180"/>
                <a:gd name="T93" fmla="*/ 80817 h 240"/>
                <a:gd name="T94" fmla="*/ 60070 w 180"/>
                <a:gd name="T95" fmla="*/ 88953 h 240"/>
                <a:gd name="T96" fmla="*/ 66984 w 180"/>
                <a:gd name="T97" fmla="*/ 97631 h 240"/>
                <a:gd name="T98" fmla="*/ 70441 w 180"/>
                <a:gd name="T99" fmla="*/ 102513 h 240"/>
                <a:gd name="T100" fmla="*/ 73034 w 180"/>
                <a:gd name="T101" fmla="*/ 107937 h 240"/>
                <a:gd name="T102" fmla="*/ 75627 w 180"/>
                <a:gd name="T103" fmla="*/ 113903 h 240"/>
                <a:gd name="T104" fmla="*/ 77788 w 180"/>
                <a:gd name="T105" fmla="*/ 120412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5429523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529 w 27"/>
                <a:gd name="T3" fmla="*/ 9525 h 30"/>
                <a:gd name="T4" fmla="*/ 1588 w 27"/>
                <a:gd name="T5" fmla="*/ 20955 h 30"/>
                <a:gd name="T6" fmla="*/ 2117 w 27"/>
                <a:gd name="T7" fmla="*/ 26670 h 30"/>
                <a:gd name="T8" fmla="*/ 2117 w 27"/>
                <a:gd name="T9" fmla="*/ 36195 h 30"/>
                <a:gd name="T10" fmla="*/ 1588 w 27"/>
                <a:gd name="T11" fmla="*/ 45720 h 30"/>
                <a:gd name="T12" fmla="*/ 0 w 27"/>
                <a:gd name="T13" fmla="*/ 57150 h 30"/>
                <a:gd name="T14" fmla="*/ 8996 w 27"/>
                <a:gd name="T15" fmla="*/ 51435 h 30"/>
                <a:gd name="T16" fmla="*/ 14288 w 27"/>
                <a:gd name="T17" fmla="*/ 45720 h 30"/>
                <a:gd name="T18" fmla="*/ 12171 w 27"/>
                <a:gd name="T19" fmla="*/ 38100 h 30"/>
                <a:gd name="T20" fmla="*/ 8996 w 27"/>
                <a:gd name="T21" fmla="*/ 22860 h 30"/>
                <a:gd name="T22" fmla="*/ 5821 w 27"/>
                <a:gd name="T23" fmla="*/ 15240 h 30"/>
                <a:gd name="T24" fmla="*/ 3704 w 27"/>
                <a:gd name="T25" fmla="*/ 7620 h 30"/>
                <a:gd name="T26" fmla="*/ 2117 w 27"/>
                <a:gd name="T27" fmla="*/ 1905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1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5950223"/>
              <a:ext cx="458787" cy="404812"/>
              <a:chOff x="5372" y="3323"/>
              <a:chExt cx="341" cy="253"/>
            </a:xfrm>
          </p:grpSpPr>
          <p:sp>
            <p:nvSpPr>
              <p:cNvPr id="551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10 h 33"/>
                  <a:gd name="T2" fmla="*/ 1 w 53"/>
                  <a:gd name="T3" fmla="*/ 9 h 33"/>
                  <a:gd name="T4" fmla="*/ 2 w 53"/>
                  <a:gd name="T5" fmla="*/ 7 h 33"/>
                  <a:gd name="T6" fmla="*/ 5 w 53"/>
                  <a:gd name="T7" fmla="*/ 5 h 33"/>
                  <a:gd name="T8" fmla="*/ 6 w 53"/>
                  <a:gd name="T9" fmla="*/ 4 h 33"/>
                  <a:gd name="T10" fmla="*/ 9 w 53"/>
                  <a:gd name="T11" fmla="*/ 2 h 33"/>
                  <a:gd name="T12" fmla="*/ 11 w 53"/>
                  <a:gd name="T13" fmla="*/ 1 h 33"/>
                  <a:gd name="T14" fmla="*/ 14 w 53"/>
                  <a:gd name="T15" fmla="*/ 0 h 33"/>
                  <a:gd name="T16" fmla="*/ 16 w 53"/>
                  <a:gd name="T17" fmla="*/ 0 h 33"/>
                  <a:gd name="T18" fmla="*/ 16 w 53"/>
                  <a:gd name="T19" fmla="*/ 6 h 33"/>
                  <a:gd name="T20" fmla="*/ 11 w 53"/>
                  <a:gd name="T21" fmla="*/ 8 h 33"/>
                  <a:gd name="T22" fmla="*/ 8 w 53"/>
                  <a:gd name="T23" fmla="*/ 10 h 33"/>
                  <a:gd name="T24" fmla="*/ 6 w 53"/>
                  <a:gd name="T25" fmla="*/ 11 h 33"/>
                  <a:gd name="T26" fmla="*/ 5 w 53"/>
                  <a:gd name="T27" fmla="*/ 11 h 33"/>
                  <a:gd name="T28" fmla="*/ 3 w 53"/>
                  <a:gd name="T29" fmla="*/ 11 h 33"/>
                  <a:gd name="T30" fmla="*/ 0 w 53"/>
                  <a:gd name="T31" fmla="*/ 1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2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8 w 631"/>
                  <a:gd name="T1" fmla="*/ 97 h 358"/>
                  <a:gd name="T2" fmla="*/ 16 w 631"/>
                  <a:gd name="T3" fmla="*/ 95 h 358"/>
                  <a:gd name="T4" fmla="*/ 21 w 631"/>
                  <a:gd name="T5" fmla="*/ 91 h 358"/>
                  <a:gd name="T6" fmla="*/ 25 w 631"/>
                  <a:gd name="T7" fmla="*/ 83 h 358"/>
                  <a:gd name="T8" fmla="*/ 32 w 631"/>
                  <a:gd name="T9" fmla="*/ 84 h 358"/>
                  <a:gd name="T10" fmla="*/ 40 w 631"/>
                  <a:gd name="T11" fmla="*/ 83 h 358"/>
                  <a:gd name="T12" fmla="*/ 45 w 631"/>
                  <a:gd name="T13" fmla="*/ 81 h 358"/>
                  <a:gd name="T14" fmla="*/ 52 w 631"/>
                  <a:gd name="T15" fmla="*/ 75 h 358"/>
                  <a:gd name="T16" fmla="*/ 58 w 631"/>
                  <a:gd name="T17" fmla="*/ 68 h 358"/>
                  <a:gd name="T18" fmla="*/ 68 w 631"/>
                  <a:gd name="T19" fmla="*/ 63 h 358"/>
                  <a:gd name="T20" fmla="*/ 83 w 631"/>
                  <a:gd name="T21" fmla="*/ 57 h 358"/>
                  <a:gd name="T22" fmla="*/ 105 w 631"/>
                  <a:gd name="T23" fmla="*/ 50 h 358"/>
                  <a:gd name="T24" fmla="*/ 116 w 631"/>
                  <a:gd name="T25" fmla="*/ 45 h 358"/>
                  <a:gd name="T26" fmla="*/ 125 w 631"/>
                  <a:gd name="T27" fmla="*/ 42 h 358"/>
                  <a:gd name="T28" fmla="*/ 130 w 631"/>
                  <a:gd name="T29" fmla="*/ 42 h 358"/>
                  <a:gd name="T30" fmla="*/ 141 w 631"/>
                  <a:gd name="T31" fmla="*/ 35 h 358"/>
                  <a:gd name="T32" fmla="*/ 150 w 631"/>
                  <a:gd name="T33" fmla="*/ 26 h 358"/>
                  <a:gd name="T34" fmla="*/ 153 w 631"/>
                  <a:gd name="T35" fmla="*/ 21 h 358"/>
                  <a:gd name="T36" fmla="*/ 161 w 631"/>
                  <a:gd name="T37" fmla="*/ 19 h 358"/>
                  <a:gd name="T38" fmla="*/ 172 w 631"/>
                  <a:gd name="T39" fmla="*/ 12 h 358"/>
                  <a:gd name="T40" fmla="*/ 182 w 631"/>
                  <a:gd name="T41" fmla="*/ 4 h 358"/>
                  <a:gd name="T42" fmla="*/ 189 w 631"/>
                  <a:gd name="T43" fmla="*/ 0 h 358"/>
                  <a:gd name="T44" fmla="*/ 193 w 631"/>
                  <a:gd name="T45" fmla="*/ 7 h 358"/>
                  <a:gd name="T46" fmla="*/ 198 w 631"/>
                  <a:gd name="T47" fmla="*/ 10 h 358"/>
                  <a:gd name="T48" fmla="*/ 200 w 631"/>
                  <a:gd name="T49" fmla="*/ 15 h 358"/>
                  <a:gd name="T50" fmla="*/ 192 w 631"/>
                  <a:gd name="T51" fmla="*/ 29 h 358"/>
                  <a:gd name="T52" fmla="*/ 182 w 631"/>
                  <a:gd name="T53" fmla="*/ 41 h 358"/>
                  <a:gd name="T54" fmla="*/ 169 w 631"/>
                  <a:gd name="T55" fmla="*/ 50 h 358"/>
                  <a:gd name="T56" fmla="*/ 156 w 631"/>
                  <a:gd name="T57" fmla="*/ 57 h 358"/>
                  <a:gd name="T58" fmla="*/ 142 w 631"/>
                  <a:gd name="T59" fmla="*/ 59 h 358"/>
                  <a:gd name="T60" fmla="*/ 140 w 631"/>
                  <a:gd name="T61" fmla="*/ 64 h 358"/>
                  <a:gd name="T62" fmla="*/ 139 w 631"/>
                  <a:gd name="T63" fmla="*/ 65 h 358"/>
                  <a:gd name="T64" fmla="*/ 126 w 631"/>
                  <a:gd name="T65" fmla="*/ 65 h 358"/>
                  <a:gd name="T66" fmla="*/ 117 w 631"/>
                  <a:gd name="T67" fmla="*/ 69 h 358"/>
                  <a:gd name="T68" fmla="*/ 111 w 631"/>
                  <a:gd name="T69" fmla="*/ 69 h 358"/>
                  <a:gd name="T70" fmla="*/ 108 w 631"/>
                  <a:gd name="T71" fmla="*/ 67 h 358"/>
                  <a:gd name="T72" fmla="*/ 100 w 631"/>
                  <a:gd name="T73" fmla="*/ 79 h 358"/>
                  <a:gd name="T74" fmla="*/ 87 w 631"/>
                  <a:gd name="T75" fmla="*/ 92 h 358"/>
                  <a:gd name="T76" fmla="*/ 70 w 631"/>
                  <a:gd name="T77" fmla="*/ 103 h 358"/>
                  <a:gd name="T78" fmla="*/ 53 w 631"/>
                  <a:gd name="T79" fmla="*/ 112 h 358"/>
                  <a:gd name="T80" fmla="*/ 35 w 631"/>
                  <a:gd name="T81" fmla="*/ 117 h 358"/>
                  <a:gd name="T82" fmla="*/ 23 w 631"/>
                  <a:gd name="T83" fmla="*/ 116 h 358"/>
                  <a:gd name="T84" fmla="*/ 18 w 631"/>
                  <a:gd name="T85" fmla="*/ 114 h 358"/>
                  <a:gd name="T86" fmla="*/ 11 w 631"/>
                  <a:gd name="T87" fmla="*/ 111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3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9 w 359"/>
                  <a:gd name="T1" fmla="*/ 94 h 431"/>
                  <a:gd name="T2" fmla="*/ 31 w 359"/>
                  <a:gd name="T3" fmla="*/ 88 h 431"/>
                  <a:gd name="T4" fmla="*/ 53 w 359"/>
                  <a:gd name="T5" fmla="*/ 68 h 431"/>
                  <a:gd name="T6" fmla="*/ 56 w 359"/>
                  <a:gd name="T7" fmla="*/ 55 h 431"/>
                  <a:gd name="T8" fmla="*/ 58 w 359"/>
                  <a:gd name="T9" fmla="*/ 49 h 431"/>
                  <a:gd name="T10" fmla="*/ 62 w 359"/>
                  <a:gd name="T11" fmla="*/ 45 h 431"/>
                  <a:gd name="T12" fmla="*/ 61 w 359"/>
                  <a:gd name="T13" fmla="*/ 41 h 431"/>
                  <a:gd name="T14" fmla="*/ 58 w 359"/>
                  <a:gd name="T15" fmla="*/ 31 h 431"/>
                  <a:gd name="T16" fmla="*/ 56 w 359"/>
                  <a:gd name="T17" fmla="*/ 11 h 431"/>
                  <a:gd name="T18" fmla="*/ 59 w 359"/>
                  <a:gd name="T19" fmla="*/ 0 h 431"/>
                  <a:gd name="T20" fmla="*/ 63 w 359"/>
                  <a:gd name="T21" fmla="*/ 4 h 431"/>
                  <a:gd name="T22" fmla="*/ 67 w 359"/>
                  <a:gd name="T23" fmla="*/ 9 h 431"/>
                  <a:gd name="T24" fmla="*/ 75 w 359"/>
                  <a:gd name="T25" fmla="*/ 18 h 431"/>
                  <a:gd name="T26" fmla="*/ 77 w 359"/>
                  <a:gd name="T27" fmla="*/ 24 h 431"/>
                  <a:gd name="T28" fmla="*/ 77 w 359"/>
                  <a:gd name="T29" fmla="*/ 29 h 431"/>
                  <a:gd name="T30" fmla="*/ 73 w 359"/>
                  <a:gd name="T31" fmla="*/ 33 h 431"/>
                  <a:gd name="T32" fmla="*/ 66 w 359"/>
                  <a:gd name="T33" fmla="*/ 39 h 431"/>
                  <a:gd name="T34" fmla="*/ 64 w 359"/>
                  <a:gd name="T35" fmla="*/ 43 h 431"/>
                  <a:gd name="T36" fmla="*/ 64 w 359"/>
                  <a:gd name="T37" fmla="*/ 49 h 431"/>
                  <a:gd name="T38" fmla="*/ 66 w 359"/>
                  <a:gd name="T39" fmla="*/ 52 h 431"/>
                  <a:gd name="T40" fmla="*/ 73 w 359"/>
                  <a:gd name="T41" fmla="*/ 52 h 431"/>
                  <a:gd name="T42" fmla="*/ 75 w 359"/>
                  <a:gd name="T43" fmla="*/ 50 h 431"/>
                  <a:gd name="T44" fmla="*/ 75 w 359"/>
                  <a:gd name="T45" fmla="*/ 44 h 431"/>
                  <a:gd name="T46" fmla="*/ 84 w 359"/>
                  <a:gd name="T47" fmla="*/ 63 h 431"/>
                  <a:gd name="T48" fmla="*/ 88 w 359"/>
                  <a:gd name="T49" fmla="*/ 68 h 431"/>
                  <a:gd name="T50" fmla="*/ 94 w 359"/>
                  <a:gd name="T51" fmla="*/ 72 h 431"/>
                  <a:gd name="T52" fmla="*/ 97 w 359"/>
                  <a:gd name="T53" fmla="*/ 71 h 431"/>
                  <a:gd name="T54" fmla="*/ 101 w 359"/>
                  <a:gd name="T55" fmla="*/ 67 h 431"/>
                  <a:gd name="T56" fmla="*/ 110 w 359"/>
                  <a:gd name="T57" fmla="*/ 63 h 431"/>
                  <a:gd name="T58" fmla="*/ 115 w 359"/>
                  <a:gd name="T59" fmla="*/ 67 h 431"/>
                  <a:gd name="T60" fmla="*/ 111 w 359"/>
                  <a:gd name="T61" fmla="*/ 79 h 431"/>
                  <a:gd name="T62" fmla="*/ 104 w 359"/>
                  <a:gd name="T63" fmla="*/ 85 h 431"/>
                  <a:gd name="T64" fmla="*/ 95 w 359"/>
                  <a:gd name="T65" fmla="*/ 90 h 431"/>
                  <a:gd name="T66" fmla="*/ 80 w 359"/>
                  <a:gd name="T67" fmla="*/ 94 h 431"/>
                  <a:gd name="T68" fmla="*/ 67 w 359"/>
                  <a:gd name="T69" fmla="*/ 98 h 431"/>
                  <a:gd name="T70" fmla="*/ 62 w 359"/>
                  <a:gd name="T71" fmla="*/ 101 h 431"/>
                  <a:gd name="T72" fmla="*/ 58 w 359"/>
                  <a:gd name="T73" fmla="*/ 111 h 431"/>
                  <a:gd name="T74" fmla="*/ 53 w 359"/>
                  <a:gd name="T75" fmla="*/ 116 h 431"/>
                  <a:gd name="T76" fmla="*/ 35 w 359"/>
                  <a:gd name="T77" fmla="*/ 129 h 431"/>
                  <a:gd name="T78" fmla="*/ 16 w 359"/>
                  <a:gd name="T79" fmla="*/ 139 h 431"/>
                  <a:gd name="T80" fmla="*/ 6 w 359"/>
                  <a:gd name="T81" fmla="*/ 141 h 431"/>
                  <a:gd name="T82" fmla="*/ 2 w 359"/>
                  <a:gd name="T83" fmla="*/ 139 h 431"/>
                  <a:gd name="T84" fmla="*/ 0 w 359"/>
                  <a:gd name="T85" fmla="*/ 136 h 431"/>
                  <a:gd name="T86" fmla="*/ 0 w 359"/>
                  <a:gd name="T87" fmla="*/ 132 h 431"/>
                  <a:gd name="T88" fmla="*/ 3 w 359"/>
                  <a:gd name="T89" fmla="*/ 128 h 431"/>
                  <a:gd name="T90" fmla="*/ 18 w 359"/>
                  <a:gd name="T91" fmla="*/ 122 h 431"/>
                  <a:gd name="T92" fmla="*/ 24 w 359"/>
                  <a:gd name="T93" fmla="*/ 115 h 431"/>
                  <a:gd name="T94" fmla="*/ 23 w 359"/>
                  <a:gd name="T95" fmla="*/ 110 h 431"/>
                  <a:gd name="T96" fmla="*/ 21 w 359"/>
                  <a:gd name="T97" fmla="*/ 107 h 431"/>
                  <a:gd name="T98" fmla="*/ 16 w 359"/>
                  <a:gd name="T99" fmla="*/ 105 h 431"/>
                  <a:gd name="T100" fmla="*/ 6 w 359"/>
                  <a:gd name="T101" fmla="*/ 105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4607198"/>
              <a:ext cx="9525" cy="57150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5508898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2165 w 33"/>
                <a:gd name="T3" fmla="*/ 11906 h 24"/>
                <a:gd name="T4" fmla="*/ 4330 w 33"/>
                <a:gd name="T5" fmla="*/ 23813 h 24"/>
                <a:gd name="T6" fmla="*/ 4763 w 33"/>
                <a:gd name="T7" fmla="*/ 30956 h 24"/>
                <a:gd name="T8" fmla="*/ 5196 w 33"/>
                <a:gd name="T9" fmla="*/ 38100 h 24"/>
                <a:gd name="T10" fmla="*/ 5629 w 33"/>
                <a:gd name="T11" fmla="*/ 47625 h 24"/>
                <a:gd name="T12" fmla="*/ 5629 w 33"/>
                <a:gd name="T13" fmla="*/ 57150 h 24"/>
                <a:gd name="T14" fmla="*/ 14288 w 33"/>
                <a:gd name="T15" fmla="*/ 0 h 24"/>
                <a:gd name="T16" fmla="*/ 10391 w 33"/>
                <a:gd name="T17" fmla="*/ 0 h 24"/>
                <a:gd name="T18" fmla="*/ 6928 w 33"/>
                <a:gd name="T19" fmla="*/ 0 h 24"/>
                <a:gd name="T20" fmla="*/ 389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5518423"/>
              <a:ext cx="17463" cy="58737"/>
            </a:xfrm>
            <a:custGeom>
              <a:avLst/>
              <a:gdLst>
                <a:gd name="T0" fmla="*/ 13759 w 33"/>
                <a:gd name="T1" fmla="*/ 58737 h 25"/>
                <a:gd name="T2" fmla="*/ 15346 w 33"/>
                <a:gd name="T3" fmla="*/ 51689 h 25"/>
                <a:gd name="T4" fmla="*/ 17463 w 33"/>
                <a:gd name="T5" fmla="*/ 42291 h 25"/>
                <a:gd name="T6" fmla="*/ 17463 w 33"/>
                <a:gd name="T7" fmla="*/ 0 h 25"/>
                <a:gd name="T8" fmla="*/ 13230 w 33"/>
                <a:gd name="T9" fmla="*/ 0 h 25"/>
                <a:gd name="T10" fmla="*/ 8467 w 33"/>
                <a:gd name="T11" fmla="*/ 0 h 25"/>
                <a:gd name="T12" fmla="*/ 3175 w 33"/>
                <a:gd name="T13" fmla="*/ 0 h 25"/>
                <a:gd name="T14" fmla="*/ 0 w 33"/>
                <a:gd name="T15" fmla="*/ 0 h 25"/>
                <a:gd name="T16" fmla="*/ 13759 w 33"/>
                <a:gd name="T17" fmla="*/ 5873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4596085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4540523"/>
              <a:ext cx="6350" cy="57150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4429398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5127898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403 w 67"/>
                <a:gd name="T3" fmla="*/ 13494 h 74"/>
                <a:gd name="T4" fmla="*/ 1208 w 67"/>
                <a:gd name="T5" fmla="*/ 23812 h 74"/>
                <a:gd name="T6" fmla="*/ 2820 w 67"/>
                <a:gd name="T7" fmla="*/ 32543 h 74"/>
                <a:gd name="T8" fmla="*/ 4834 w 67"/>
                <a:gd name="T9" fmla="*/ 39687 h 74"/>
                <a:gd name="T10" fmla="*/ 6848 w 67"/>
                <a:gd name="T11" fmla="*/ 46037 h 74"/>
                <a:gd name="T12" fmla="*/ 9265 w 67"/>
                <a:gd name="T13" fmla="*/ 50800 h 74"/>
                <a:gd name="T14" fmla="*/ 11279 w 67"/>
                <a:gd name="T15" fmla="*/ 54768 h 74"/>
                <a:gd name="T16" fmla="*/ 13293 w 67"/>
                <a:gd name="T17" fmla="*/ 58737 h 74"/>
                <a:gd name="T18" fmla="*/ 17723 w 67"/>
                <a:gd name="T19" fmla="*/ 51593 h 74"/>
                <a:gd name="T20" fmla="*/ 22154 w 67"/>
                <a:gd name="T21" fmla="*/ 43656 h 74"/>
                <a:gd name="T22" fmla="*/ 23766 w 67"/>
                <a:gd name="T23" fmla="*/ 38893 h 74"/>
                <a:gd name="T24" fmla="*/ 25377 w 67"/>
                <a:gd name="T25" fmla="*/ 34131 h 74"/>
                <a:gd name="T26" fmla="*/ 26585 w 67"/>
                <a:gd name="T27" fmla="*/ 29369 h 74"/>
                <a:gd name="T28" fmla="*/ 26988 w 67"/>
                <a:gd name="T29" fmla="*/ 23812 h 74"/>
                <a:gd name="T30" fmla="*/ 26988 w 67"/>
                <a:gd name="T31" fmla="*/ 19844 h 74"/>
                <a:gd name="T32" fmla="*/ 26988 w 67"/>
                <a:gd name="T33" fmla="*/ 14287 h 74"/>
                <a:gd name="T34" fmla="*/ 26988 w 67"/>
                <a:gd name="T35" fmla="*/ 7144 h 74"/>
                <a:gd name="T36" fmla="*/ 26988 w 67"/>
                <a:gd name="T37" fmla="*/ 0 h 74"/>
                <a:gd name="T38" fmla="*/ 19335 w 67"/>
                <a:gd name="T39" fmla="*/ 0 h 74"/>
                <a:gd name="T40" fmla="*/ 13293 w 67"/>
                <a:gd name="T41" fmla="*/ 0 h 74"/>
                <a:gd name="T42" fmla="*/ 6848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5142185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747 w 34"/>
                <a:gd name="T3" fmla="*/ 4512 h 38"/>
                <a:gd name="T4" fmla="*/ 1494 w 34"/>
                <a:gd name="T5" fmla="*/ 10528 h 38"/>
                <a:gd name="T6" fmla="*/ 1868 w 34"/>
                <a:gd name="T7" fmla="*/ 16543 h 38"/>
                <a:gd name="T8" fmla="*/ 2241 w 34"/>
                <a:gd name="T9" fmla="*/ 24063 h 38"/>
                <a:gd name="T10" fmla="*/ 3735 w 34"/>
                <a:gd name="T11" fmla="*/ 42111 h 38"/>
                <a:gd name="T12" fmla="*/ 4856 w 34"/>
                <a:gd name="T13" fmla="*/ 57150 h 38"/>
                <a:gd name="T14" fmla="*/ 5976 w 34"/>
                <a:gd name="T15" fmla="*/ 55646 h 38"/>
                <a:gd name="T16" fmla="*/ 7471 w 34"/>
                <a:gd name="T17" fmla="*/ 54142 h 38"/>
                <a:gd name="T18" fmla="*/ 8591 w 34"/>
                <a:gd name="T19" fmla="*/ 51134 h 38"/>
                <a:gd name="T20" fmla="*/ 9712 w 34"/>
                <a:gd name="T21" fmla="*/ 46622 h 38"/>
                <a:gd name="T22" fmla="*/ 10459 w 34"/>
                <a:gd name="T23" fmla="*/ 42111 h 38"/>
                <a:gd name="T24" fmla="*/ 11953 w 34"/>
                <a:gd name="T25" fmla="*/ 36095 h 38"/>
                <a:gd name="T26" fmla="*/ 12326 w 34"/>
                <a:gd name="T27" fmla="*/ 31583 h 38"/>
                <a:gd name="T28" fmla="*/ 12700 w 34"/>
                <a:gd name="T29" fmla="*/ 28575 h 38"/>
                <a:gd name="T30" fmla="*/ 11579 w 34"/>
                <a:gd name="T31" fmla="*/ 27071 h 38"/>
                <a:gd name="T32" fmla="*/ 10459 w 34"/>
                <a:gd name="T33" fmla="*/ 25567 h 38"/>
                <a:gd name="T34" fmla="*/ 9712 w 34"/>
                <a:gd name="T35" fmla="*/ 21055 h 38"/>
                <a:gd name="T36" fmla="*/ 8965 w 34"/>
                <a:gd name="T37" fmla="*/ 18047 h 38"/>
                <a:gd name="T38" fmla="*/ 7097 w 34"/>
                <a:gd name="T39" fmla="*/ 9024 h 38"/>
                <a:gd name="T40" fmla="*/ 4856 w 34"/>
                <a:gd name="T41" fmla="*/ 0 h 38"/>
                <a:gd name="T42" fmla="*/ 2241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4918348"/>
              <a:ext cx="25400" cy="55562"/>
            </a:xfrm>
            <a:custGeom>
              <a:avLst/>
              <a:gdLst>
                <a:gd name="T0" fmla="*/ 25400 w 53"/>
                <a:gd name="T1" fmla="*/ 55562 h 23"/>
                <a:gd name="T2" fmla="*/ 25400 w 53"/>
                <a:gd name="T3" fmla="*/ 9663 h 23"/>
                <a:gd name="T4" fmla="*/ 23483 w 53"/>
                <a:gd name="T5" fmla="*/ 4831 h 23"/>
                <a:gd name="T6" fmla="*/ 21566 w 53"/>
                <a:gd name="T7" fmla="*/ 2416 h 23"/>
                <a:gd name="T8" fmla="*/ 20128 w 53"/>
                <a:gd name="T9" fmla="*/ 0 h 23"/>
                <a:gd name="T10" fmla="*/ 18211 w 53"/>
                <a:gd name="T11" fmla="*/ 0 h 23"/>
                <a:gd name="T12" fmla="*/ 14857 w 53"/>
                <a:gd name="T13" fmla="*/ 2416 h 23"/>
                <a:gd name="T14" fmla="*/ 11502 w 53"/>
                <a:gd name="T15" fmla="*/ 9663 h 23"/>
                <a:gd name="T16" fmla="*/ 5272 w 53"/>
                <a:gd name="T17" fmla="*/ 31405 h 23"/>
                <a:gd name="T18" fmla="*/ 0 w 53"/>
                <a:gd name="T19" fmla="*/ 55562 h 23"/>
                <a:gd name="T20" fmla="*/ 25400 w 53"/>
                <a:gd name="T21" fmla="*/ 55562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4892948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1710 w 26"/>
                <a:gd name="T3" fmla="*/ 19050 h 12"/>
                <a:gd name="T4" fmla="*/ 4702 w 26"/>
                <a:gd name="T5" fmla="*/ 38100 h 12"/>
                <a:gd name="T6" fmla="*/ 5984 w 26"/>
                <a:gd name="T7" fmla="*/ 42863 h 12"/>
                <a:gd name="T8" fmla="*/ 7694 w 26"/>
                <a:gd name="T9" fmla="*/ 52388 h 12"/>
                <a:gd name="T10" fmla="*/ 9403 w 26"/>
                <a:gd name="T11" fmla="*/ 52388 h 12"/>
                <a:gd name="T12" fmla="*/ 11113 w 26"/>
                <a:gd name="T13" fmla="*/ 57150 h 12"/>
                <a:gd name="T14" fmla="*/ 8976 w 26"/>
                <a:gd name="T15" fmla="*/ 33338 h 12"/>
                <a:gd name="T16" fmla="*/ 5557 w 26"/>
                <a:gd name="T17" fmla="*/ 14288 h 12"/>
                <a:gd name="T18" fmla="*/ 2137 w 26"/>
                <a:gd name="T19" fmla="*/ 4763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5224735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8699 w 73"/>
                <a:gd name="T3" fmla="*/ 0 h 57150"/>
                <a:gd name="T4" fmla="*/ 16092 w 73"/>
                <a:gd name="T5" fmla="*/ 0 h 57150"/>
                <a:gd name="T6" fmla="*/ 23921 w 73"/>
                <a:gd name="T7" fmla="*/ 0 h 57150"/>
                <a:gd name="T8" fmla="*/ 31750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5213623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5871 w 53"/>
                <a:gd name="T3" fmla="*/ 0 h 3"/>
                <a:gd name="T4" fmla="*/ 11322 w 53"/>
                <a:gd name="T5" fmla="*/ 57150 h 3"/>
                <a:gd name="T6" fmla="*/ 13419 w 53"/>
                <a:gd name="T7" fmla="*/ 57150 h 3"/>
                <a:gd name="T8" fmla="*/ 16354 w 53"/>
                <a:gd name="T9" fmla="*/ 57150 h 3"/>
                <a:gd name="T10" fmla="*/ 18870 w 53"/>
                <a:gd name="T11" fmla="*/ 19050 h 3"/>
                <a:gd name="T12" fmla="*/ 22225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5199335"/>
              <a:ext cx="20637" cy="635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5205685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6377 h 13"/>
                <a:gd name="T4" fmla="*/ 0 w 1588"/>
                <a:gd name="T5" fmla="*/ 5715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5199335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8243 w 26"/>
                <a:gd name="T3" fmla="*/ 0 h 58738"/>
                <a:gd name="T4" fmla="*/ 1428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5180285"/>
              <a:ext cx="6350" cy="60325"/>
            </a:xfrm>
            <a:custGeom>
              <a:avLst/>
              <a:gdLst>
                <a:gd name="T0" fmla="*/ 6350 w 20"/>
                <a:gd name="T1" fmla="*/ 0 h 25"/>
                <a:gd name="T2" fmla="*/ 0 w 20"/>
                <a:gd name="T3" fmla="*/ 31369 h 25"/>
                <a:gd name="T4" fmla="*/ 1270 w 20"/>
                <a:gd name="T5" fmla="*/ 43434 h 25"/>
                <a:gd name="T6" fmla="*/ 3175 w 20"/>
                <a:gd name="T7" fmla="*/ 50673 h 25"/>
                <a:gd name="T8" fmla="*/ 4445 w 20"/>
                <a:gd name="T9" fmla="*/ 57912 h 25"/>
                <a:gd name="T10" fmla="*/ 6350 w 20"/>
                <a:gd name="T11" fmla="*/ 60325 h 25"/>
                <a:gd name="T12" fmla="*/ 6350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4907235"/>
              <a:ext cx="1588" cy="57150"/>
            </a:xfrm>
            <a:custGeom>
              <a:avLst/>
              <a:gdLst>
                <a:gd name="T0" fmla="*/ 0 w 6"/>
                <a:gd name="T1" fmla="*/ 57150 h 24"/>
                <a:gd name="T2" fmla="*/ 0 w 6"/>
                <a:gd name="T3" fmla="*/ 0 h 24"/>
                <a:gd name="T4" fmla="*/ 1588 w 6"/>
                <a:gd name="T5" fmla="*/ 28575 h 24"/>
                <a:gd name="T6" fmla="*/ 0 w 6"/>
                <a:gd name="T7" fmla="*/ 5715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9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4578623"/>
              <a:ext cx="163512" cy="114300"/>
              <a:chOff x="5379" y="2466"/>
              <a:chExt cx="122" cy="71"/>
            </a:xfrm>
          </p:grpSpPr>
          <p:sp>
            <p:nvSpPr>
              <p:cNvPr id="542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9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0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0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4440510"/>
              <a:ext cx="6350" cy="57150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6580460"/>
              <a:ext cx="53975" cy="58738"/>
            </a:xfrm>
            <a:custGeom>
              <a:avLst/>
              <a:gdLst>
                <a:gd name="T0" fmla="*/ 0 w 126"/>
                <a:gd name="T1" fmla="*/ 18000 h 62"/>
                <a:gd name="T2" fmla="*/ 4712 w 126"/>
                <a:gd name="T3" fmla="*/ 18948 h 62"/>
                <a:gd name="T4" fmla="*/ 8996 w 126"/>
                <a:gd name="T5" fmla="*/ 19895 h 62"/>
                <a:gd name="T6" fmla="*/ 12423 w 126"/>
                <a:gd name="T7" fmla="*/ 21790 h 62"/>
                <a:gd name="T8" fmla="*/ 15421 w 126"/>
                <a:gd name="T9" fmla="*/ 24632 h 62"/>
                <a:gd name="T10" fmla="*/ 21419 w 126"/>
                <a:gd name="T11" fmla="*/ 31264 h 62"/>
                <a:gd name="T12" fmla="*/ 26131 w 126"/>
                <a:gd name="T13" fmla="*/ 37895 h 62"/>
                <a:gd name="T14" fmla="*/ 29986 w 126"/>
                <a:gd name="T15" fmla="*/ 45475 h 62"/>
                <a:gd name="T16" fmla="*/ 33841 w 126"/>
                <a:gd name="T17" fmla="*/ 52106 h 62"/>
                <a:gd name="T18" fmla="*/ 35983 w 126"/>
                <a:gd name="T19" fmla="*/ 54948 h 62"/>
                <a:gd name="T20" fmla="*/ 38125 w 126"/>
                <a:gd name="T21" fmla="*/ 56843 h 62"/>
                <a:gd name="T22" fmla="*/ 40695 w 126"/>
                <a:gd name="T23" fmla="*/ 57791 h 62"/>
                <a:gd name="T24" fmla="*/ 42837 w 126"/>
                <a:gd name="T25" fmla="*/ 58738 h 62"/>
                <a:gd name="T26" fmla="*/ 44979 w 126"/>
                <a:gd name="T27" fmla="*/ 57791 h 62"/>
                <a:gd name="T28" fmla="*/ 46693 w 126"/>
                <a:gd name="T29" fmla="*/ 56843 h 62"/>
                <a:gd name="T30" fmla="*/ 48406 w 126"/>
                <a:gd name="T31" fmla="*/ 54948 h 62"/>
                <a:gd name="T32" fmla="*/ 50120 w 126"/>
                <a:gd name="T33" fmla="*/ 53054 h 62"/>
                <a:gd name="T34" fmla="*/ 52262 w 126"/>
                <a:gd name="T35" fmla="*/ 48317 h 62"/>
                <a:gd name="T36" fmla="*/ 53975 w 126"/>
                <a:gd name="T37" fmla="*/ 46422 h 62"/>
                <a:gd name="T38" fmla="*/ 47121 w 126"/>
                <a:gd name="T39" fmla="*/ 31264 h 62"/>
                <a:gd name="T40" fmla="*/ 41124 w 126"/>
                <a:gd name="T41" fmla="*/ 19895 h 62"/>
                <a:gd name="T42" fmla="*/ 38125 w 126"/>
                <a:gd name="T43" fmla="*/ 14211 h 62"/>
                <a:gd name="T44" fmla="*/ 34698 w 126"/>
                <a:gd name="T45" fmla="*/ 8526 h 62"/>
                <a:gd name="T46" fmla="*/ 30843 w 126"/>
                <a:gd name="T47" fmla="*/ 4737 h 62"/>
                <a:gd name="T48" fmla="*/ 26131 w 126"/>
                <a:gd name="T49" fmla="*/ 0 h 62"/>
                <a:gd name="T50" fmla="*/ 0 w 126"/>
                <a:gd name="T51" fmla="*/ 0 h 62"/>
                <a:gd name="T52" fmla="*/ 0 w 126"/>
                <a:gd name="T53" fmla="*/ 8526 h 62"/>
                <a:gd name="T54" fmla="*/ 0 w 126"/>
                <a:gd name="T55" fmla="*/ 1800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6418535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5941 w 66"/>
                <a:gd name="T3" fmla="*/ 1263 h 44"/>
                <a:gd name="T4" fmla="*/ 10511 w 66"/>
                <a:gd name="T5" fmla="*/ 2526 h 44"/>
                <a:gd name="T6" fmla="*/ 14624 w 66"/>
                <a:gd name="T7" fmla="*/ 5051 h 44"/>
                <a:gd name="T8" fmla="*/ 17367 w 66"/>
                <a:gd name="T9" fmla="*/ 8840 h 44"/>
                <a:gd name="T10" fmla="*/ 20109 w 66"/>
                <a:gd name="T11" fmla="*/ 11365 h 44"/>
                <a:gd name="T12" fmla="*/ 22851 w 66"/>
                <a:gd name="T13" fmla="*/ 13891 h 44"/>
                <a:gd name="T14" fmla="*/ 26050 w 66"/>
                <a:gd name="T15" fmla="*/ 15154 h 44"/>
                <a:gd name="T16" fmla="*/ 30163 w 66"/>
                <a:gd name="T17" fmla="*/ 16416 h 44"/>
                <a:gd name="T18" fmla="*/ 29706 w 66"/>
                <a:gd name="T19" fmla="*/ 21468 h 44"/>
                <a:gd name="T20" fmla="*/ 28335 w 66"/>
                <a:gd name="T21" fmla="*/ 26519 h 44"/>
                <a:gd name="T22" fmla="*/ 27421 w 66"/>
                <a:gd name="T23" fmla="*/ 31570 h 44"/>
                <a:gd name="T24" fmla="*/ 26050 w 66"/>
                <a:gd name="T25" fmla="*/ 35358 h 44"/>
                <a:gd name="T26" fmla="*/ 22394 w 66"/>
                <a:gd name="T27" fmla="*/ 42935 h 44"/>
                <a:gd name="T28" fmla="*/ 18281 w 66"/>
                <a:gd name="T29" fmla="*/ 49249 h 44"/>
                <a:gd name="T30" fmla="*/ 14167 w 66"/>
                <a:gd name="T31" fmla="*/ 53037 h 44"/>
                <a:gd name="T32" fmla="*/ 9597 w 66"/>
                <a:gd name="T33" fmla="*/ 55563 h 44"/>
                <a:gd name="T34" fmla="*/ 4570 w 66"/>
                <a:gd name="T35" fmla="*/ 55563 h 44"/>
                <a:gd name="T36" fmla="*/ 0 w 66"/>
                <a:gd name="T37" fmla="*/ 54300 h 44"/>
                <a:gd name="T38" fmla="*/ 0 w 66"/>
                <a:gd name="T39" fmla="*/ 39147 h 44"/>
                <a:gd name="T40" fmla="*/ 0 w 66"/>
                <a:gd name="T41" fmla="*/ 27782 h 44"/>
                <a:gd name="T42" fmla="*/ 0 w 66"/>
                <a:gd name="T43" fmla="*/ 15154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3189560"/>
              <a:ext cx="20637" cy="57150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3222898"/>
              <a:ext cx="15875" cy="57150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3453085"/>
              <a:ext cx="4762" cy="58738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4015060"/>
              <a:ext cx="14288" cy="58738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3949973"/>
              <a:ext cx="15875" cy="57150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3799160"/>
              <a:ext cx="1587" cy="60325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2926035"/>
              <a:ext cx="9525" cy="57150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2694260"/>
              <a:ext cx="3175" cy="57150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4472260"/>
              <a:ext cx="25400" cy="55563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4334148"/>
              <a:ext cx="19050" cy="58737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3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4521473"/>
              <a:ext cx="46037" cy="374650"/>
              <a:chOff x="3950" y="2430"/>
              <a:chExt cx="36" cy="234"/>
            </a:xfrm>
          </p:grpSpPr>
          <p:sp>
            <p:nvSpPr>
              <p:cNvPr id="511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9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0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0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9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4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5021535"/>
              <a:ext cx="185738" cy="214313"/>
              <a:chOff x="5486" y="2743"/>
              <a:chExt cx="137" cy="132"/>
            </a:xfrm>
          </p:grpSpPr>
          <p:sp>
            <p:nvSpPr>
              <p:cNvPr id="502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10 h 87"/>
                  <a:gd name="T2" fmla="*/ 0 w 40"/>
                  <a:gd name="T3" fmla="*/ 14 h 87"/>
                  <a:gd name="T4" fmla="*/ 1 w 40"/>
                  <a:gd name="T5" fmla="*/ 16 h 87"/>
                  <a:gd name="T6" fmla="*/ 2 w 40"/>
                  <a:gd name="T7" fmla="*/ 19 h 87"/>
                  <a:gd name="T8" fmla="*/ 3 w 40"/>
                  <a:gd name="T9" fmla="*/ 21 h 87"/>
                  <a:gd name="T10" fmla="*/ 5 w 40"/>
                  <a:gd name="T11" fmla="*/ 23 h 87"/>
                  <a:gd name="T12" fmla="*/ 7 w 40"/>
                  <a:gd name="T13" fmla="*/ 25 h 87"/>
                  <a:gd name="T14" fmla="*/ 10 w 40"/>
                  <a:gd name="T15" fmla="*/ 26 h 87"/>
                  <a:gd name="T16" fmla="*/ 13 w 40"/>
                  <a:gd name="T17" fmla="*/ 28 h 87"/>
                  <a:gd name="T18" fmla="*/ 11 w 40"/>
                  <a:gd name="T19" fmla="*/ 26 h 87"/>
                  <a:gd name="T20" fmla="*/ 10 w 40"/>
                  <a:gd name="T21" fmla="*/ 25 h 87"/>
                  <a:gd name="T22" fmla="*/ 9 w 40"/>
                  <a:gd name="T23" fmla="*/ 23 h 87"/>
                  <a:gd name="T24" fmla="*/ 8 w 40"/>
                  <a:gd name="T25" fmla="*/ 21 h 87"/>
                  <a:gd name="T26" fmla="*/ 7 w 40"/>
                  <a:gd name="T27" fmla="*/ 17 h 87"/>
                  <a:gd name="T28" fmla="*/ 7 w 40"/>
                  <a:gd name="T29" fmla="*/ 13 h 87"/>
                  <a:gd name="T30" fmla="*/ 6 w 40"/>
                  <a:gd name="T31" fmla="*/ 9 h 87"/>
                  <a:gd name="T32" fmla="*/ 4 w 40"/>
                  <a:gd name="T33" fmla="*/ 5 h 87"/>
                  <a:gd name="T34" fmla="*/ 4 w 40"/>
                  <a:gd name="T35" fmla="*/ 4 h 87"/>
                  <a:gd name="T36" fmla="*/ 3 w 40"/>
                  <a:gd name="T37" fmla="*/ 2 h 87"/>
                  <a:gd name="T38" fmla="*/ 1 w 40"/>
                  <a:gd name="T39" fmla="*/ 1 h 87"/>
                  <a:gd name="T40" fmla="*/ 0 w 40"/>
                  <a:gd name="T41" fmla="*/ 0 h 87"/>
                  <a:gd name="T42" fmla="*/ 0 w 40"/>
                  <a:gd name="T43" fmla="*/ 3 h 87"/>
                  <a:gd name="T44" fmla="*/ 0 w 40"/>
                  <a:gd name="T45" fmla="*/ 5 h 87"/>
                  <a:gd name="T46" fmla="*/ 0 w 40"/>
                  <a:gd name="T47" fmla="*/ 7 h 87"/>
                  <a:gd name="T48" fmla="*/ 0 w 40"/>
                  <a:gd name="T49" fmla="*/ 1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10 h 37"/>
                  <a:gd name="T2" fmla="*/ 6 w 61"/>
                  <a:gd name="T3" fmla="*/ 10 h 37"/>
                  <a:gd name="T4" fmla="*/ 11 w 61"/>
                  <a:gd name="T5" fmla="*/ 11 h 37"/>
                  <a:gd name="T6" fmla="*/ 16 w 61"/>
                  <a:gd name="T7" fmla="*/ 12 h 37"/>
                  <a:gd name="T8" fmla="*/ 20 w 61"/>
                  <a:gd name="T9" fmla="*/ 12 h 37"/>
                  <a:gd name="T10" fmla="*/ 18 w 61"/>
                  <a:gd name="T11" fmla="*/ 9 h 37"/>
                  <a:gd name="T12" fmla="*/ 16 w 61"/>
                  <a:gd name="T13" fmla="*/ 7 h 37"/>
                  <a:gd name="T14" fmla="*/ 14 w 61"/>
                  <a:gd name="T15" fmla="*/ 6 h 37"/>
                  <a:gd name="T16" fmla="*/ 11 w 61"/>
                  <a:gd name="T17" fmla="*/ 4 h 37"/>
                  <a:gd name="T18" fmla="*/ 9 w 61"/>
                  <a:gd name="T19" fmla="*/ 3 h 37"/>
                  <a:gd name="T20" fmla="*/ 6 w 61"/>
                  <a:gd name="T21" fmla="*/ 2 h 37"/>
                  <a:gd name="T22" fmla="*/ 3 w 61"/>
                  <a:gd name="T23" fmla="*/ 1 h 37"/>
                  <a:gd name="T24" fmla="*/ 0 w 61"/>
                  <a:gd name="T25" fmla="*/ 0 h 37"/>
                  <a:gd name="T26" fmla="*/ 0 w 61"/>
                  <a:gd name="T27" fmla="*/ 1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13 w 40"/>
                  <a:gd name="T1" fmla="*/ 10 h 30"/>
                  <a:gd name="T2" fmla="*/ 11 w 40"/>
                  <a:gd name="T3" fmla="*/ 9 h 30"/>
                  <a:gd name="T4" fmla="*/ 8 w 40"/>
                  <a:gd name="T5" fmla="*/ 8 h 30"/>
                  <a:gd name="T6" fmla="*/ 7 w 40"/>
                  <a:gd name="T7" fmla="*/ 7 h 30"/>
                  <a:gd name="T8" fmla="*/ 5 w 40"/>
                  <a:gd name="T9" fmla="*/ 6 h 30"/>
                  <a:gd name="T10" fmla="*/ 4 w 40"/>
                  <a:gd name="T11" fmla="*/ 5 h 30"/>
                  <a:gd name="T12" fmla="*/ 2 w 40"/>
                  <a:gd name="T13" fmla="*/ 4 h 30"/>
                  <a:gd name="T14" fmla="*/ 1 w 40"/>
                  <a:gd name="T15" fmla="*/ 2 h 30"/>
                  <a:gd name="T16" fmla="*/ 0 w 40"/>
                  <a:gd name="T17" fmla="*/ 0 h 30"/>
                  <a:gd name="T18" fmla="*/ 3 w 40"/>
                  <a:gd name="T19" fmla="*/ 1 h 30"/>
                  <a:gd name="T20" fmla="*/ 5 w 40"/>
                  <a:gd name="T21" fmla="*/ 2 h 30"/>
                  <a:gd name="T22" fmla="*/ 7 w 40"/>
                  <a:gd name="T23" fmla="*/ 3 h 30"/>
                  <a:gd name="T24" fmla="*/ 9 w 40"/>
                  <a:gd name="T25" fmla="*/ 5 h 30"/>
                  <a:gd name="T26" fmla="*/ 11 w 40"/>
                  <a:gd name="T27" fmla="*/ 6 h 30"/>
                  <a:gd name="T28" fmla="*/ 12 w 40"/>
                  <a:gd name="T29" fmla="*/ 8 h 30"/>
                  <a:gd name="T30" fmla="*/ 13 w 40"/>
                  <a:gd name="T31" fmla="*/ 9 h 30"/>
                  <a:gd name="T32" fmla="*/ 13 w 40"/>
                  <a:gd name="T33" fmla="*/ 1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24 w 74"/>
                  <a:gd name="T1" fmla="*/ 26 h 80"/>
                  <a:gd name="T2" fmla="*/ 23 w 74"/>
                  <a:gd name="T3" fmla="*/ 24 h 80"/>
                  <a:gd name="T4" fmla="*/ 23 w 74"/>
                  <a:gd name="T5" fmla="*/ 21 h 80"/>
                  <a:gd name="T6" fmla="*/ 22 w 74"/>
                  <a:gd name="T7" fmla="*/ 20 h 80"/>
                  <a:gd name="T8" fmla="*/ 21 w 74"/>
                  <a:gd name="T9" fmla="*/ 17 h 80"/>
                  <a:gd name="T10" fmla="*/ 19 w 74"/>
                  <a:gd name="T11" fmla="*/ 14 h 80"/>
                  <a:gd name="T12" fmla="*/ 16 w 74"/>
                  <a:gd name="T13" fmla="*/ 11 h 80"/>
                  <a:gd name="T14" fmla="*/ 12 w 74"/>
                  <a:gd name="T15" fmla="*/ 8 h 80"/>
                  <a:gd name="T16" fmla="*/ 9 w 74"/>
                  <a:gd name="T17" fmla="*/ 6 h 80"/>
                  <a:gd name="T18" fmla="*/ 6 w 74"/>
                  <a:gd name="T19" fmla="*/ 3 h 80"/>
                  <a:gd name="T20" fmla="*/ 4 w 74"/>
                  <a:gd name="T21" fmla="*/ 0 h 80"/>
                  <a:gd name="T22" fmla="*/ 3 w 74"/>
                  <a:gd name="T23" fmla="*/ 2 h 80"/>
                  <a:gd name="T24" fmla="*/ 1 w 74"/>
                  <a:gd name="T25" fmla="*/ 3 h 80"/>
                  <a:gd name="T26" fmla="*/ 0 w 74"/>
                  <a:gd name="T27" fmla="*/ 5 h 80"/>
                  <a:gd name="T28" fmla="*/ 0 w 74"/>
                  <a:gd name="T29" fmla="*/ 6 h 80"/>
                  <a:gd name="T30" fmla="*/ 0 w 74"/>
                  <a:gd name="T31" fmla="*/ 8 h 80"/>
                  <a:gd name="T32" fmla="*/ 1 w 74"/>
                  <a:gd name="T33" fmla="*/ 10 h 80"/>
                  <a:gd name="T34" fmla="*/ 1 w 74"/>
                  <a:gd name="T35" fmla="*/ 12 h 80"/>
                  <a:gd name="T36" fmla="*/ 2 w 74"/>
                  <a:gd name="T37" fmla="*/ 13 h 80"/>
                  <a:gd name="T38" fmla="*/ 3 w 74"/>
                  <a:gd name="T39" fmla="*/ 15 h 80"/>
                  <a:gd name="T40" fmla="*/ 5 w 74"/>
                  <a:gd name="T41" fmla="*/ 17 h 80"/>
                  <a:gd name="T42" fmla="*/ 6 w 74"/>
                  <a:gd name="T43" fmla="*/ 18 h 80"/>
                  <a:gd name="T44" fmla="*/ 8 w 74"/>
                  <a:gd name="T45" fmla="*/ 20 h 80"/>
                  <a:gd name="T46" fmla="*/ 10 w 74"/>
                  <a:gd name="T47" fmla="*/ 21 h 80"/>
                  <a:gd name="T48" fmla="*/ 11 w 74"/>
                  <a:gd name="T49" fmla="*/ 22 h 80"/>
                  <a:gd name="T50" fmla="*/ 14 w 74"/>
                  <a:gd name="T51" fmla="*/ 23 h 80"/>
                  <a:gd name="T52" fmla="*/ 15 w 74"/>
                  <a:gd name="T53" fmla="*/ 24 h 80"/>
                  <a:gd name="T54" fmla="*/ 18 w 74"/>
                  <a:gd name="T55" fmla="*/ 25 h 80"/>
                  <a:gd name="T56" fmla="*/ 19 w 74"/>
                  <a:gd name="T57" fmla="*/ 26 h 80"/>
                  <a:gd name="T58" fmla="*/ 22 w 74"/>
                  <a:gd name="T59" fmla="*/ 26 h 80"/>
                  <a:gd name="T60" fmla="*/ 24 w 74"/>
                  <a:gd name="T61" fmla="*/ 26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6 w 86"/>
                  <a:gd name="T1" fmla="*/ 27 h 80"/>
                  <a:gd name="T2" fmla="*/ 26 w 86"/>
                  <a:gd name="T3" fmla="*/ 27 h 80"/>
                  <a:gd name="T4" fmla="*/ 26 w 86"/>
                  <a:gd name="T5" fmla="*/ 21 h 80"/>
                  <a:gd name="T6" fmla="*/ 24 w 86"/>
                  <a:gd name="T7" fmla="*/ 20 h 80"/>
                  <a:gd name="T8" fmla="*/ 22 w 86"/>
                  <a:gd name="T9" fmla="*/ 19 h 80"/>
                  <a:gd name="T10" fmla="*/ 20 w 86"/>
                  <a:gd name="T11" fmla="*/ 18 h 80"/>
                  <a:gd name="T12" fmla="*/ 18 w 86"/>
                  <a:gd name="T13" fmla="*/ 17 h 80"/>
                  <a:gd name="T14" fmla="*/ 15 w 86"/>
                  <a:gd name="T15" fmla="*/ 14 h 80"/>
                  <a:gd name="T16" fmla="*/ 13 w 86"/>
                  <a:gd name="T17" fmla="*/ 11 h 80"/>
                  <a:gd name="T18" fmla="*/ 10 w 86"/>
                  <a:gd name="T19" fmla="*/ 8 h 80"/>
                  <a:gd name="T20" fmla="*/ 7 w 86"/>
                  <a:gd name="T21" fmla="*/ 5 h 80"/>
                  <a:gd name="T22" fmla="*/ 4 w 86"/>
                  <a:gd name="T23" fmla="*/ 2 h 80"/>
                  <a:gd name="T24" fmla="*/ 0 w 86"/>
                  <a:gd name="T25" fmla="*/ 0 h 80"/>
                  <a:gd name="T26" fmla="*/ 0 w 86"/>
                  <a:gd name="T27" fmla="*/ 3 h 80"/>
                  <a:gd name="T28" fmla="*/ 2 w 86"/>
                  <a:gd name="T29" fmla="*/ 7 h 80"/>
                  <a:gd name="T30" fmla="*/ 3 w 86"/>
                  <a:gd name="T31" fmla="*/ 11 h 80"/>
                  <a:gd name="T32" fmla="*/ 5 w 86"/>
                  <a:gd name="T33" fmla="*/ 15 h 80"/>
                  <a:gd name="T34" fmla="*/ 8 w 86"/>
                  <a:gd name="T35" fmla="*/ 19 h 80"/>
                  <a:gd name="T36" fmla="*/ 11 w 86"/>
                  <a:gd name="T37" fmla="*/ 23 h 80"/>
                  <a:gd name="T38" fmla="*/ 12 w 86"/>
                  <a:gd name="T39" fmla="*/ 24 h 80"/>
                  <a:gd name="T40" fmla="*/ 14 w 86"/>
                  <a:gd name="T41" fmla="*/ 26 h 80"/>
                  <a:gd name="T42" fmla="*/ 15 w 86"/>
                  <a:gd name="T43" fmla="*/ 27 h 80"/>
                  <a:gd name="T44" fmla="*/ 16 w 86"/>
                  <a:gd name="T45" fmla="*/ 27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2 h 31"/>
                  <a:gd name="T2" fmla="*/ 1 w 74"/>
                  <a:gd name="T3" fmla="*/ 4 h 31"/>
                  <a:gd name="T4" fmla="*/ 2 w 74"/>
                  <a:gd name="T5" fmla="*/ 5 h 31"/>
                  <a:gd name="T6" fmla="*/ 3 w 74"/>
                  <a:gd name="T7" fmla="*/ 6 h 31"/>
                  <a:gd name="T8" fmla="*/ 5 w 74"/>
                  <a:gd name="T9" fmla="*/ 7 h 31"/>
                  <a:gd name="T10" fmla="*/ 6 w 74"/>
                  <a:gd name="T11" fmla="*/ 9 h 31"/>
                  <a:gd name="T12" fmla="*/ 8 w 74"/>
                  <a:gd name="T13" fmla="*/ 9 h 31"/>
                  <a:gd name="T14" fmla="*/ 10 w 74"/>
                  <a:gd name="T15" fmla="*/ 10 h 31"/>
                  <a:gd name="T16" fmla="*/ 11 w 74"/>
                  <a:gd name="T17" fmla="*/ 10 h 31"/>
                  <a:gd name="T18" fmla="*/ 16 w 74"/>
                  <a:gd name="T19" fmla="*/ 11 h 31"/>
                  <a:gd name="T20" fmla="*/ 20 w 74"/>
                  <a:gd name="T21" fmla="*/ 11 h 31"/>
                  <a:gd name="T22" fmla="*/ 21 w 74"/>
                  <a:gd name="T23" fmla="*/ 11 h 31"/>
                  <a:gd name="T24" fmla="*/ 23 w 74"/>
                  <a:gd name="T25" fmla="*/ 10 h 31"/>
                  <a:gd name="T26" fmla="*/ 24 w 74"/>
                  <a:gd name="T27" fmla="*/ 10 h 31"/>
                  <a:gd name="T28" fmla="*/ 25 w 74"/>
                  <a:gd name="T29" fmla="*/ 9 h 31"/>
                  <a:gd name="T30" fmla="*/ 22 w 74"/>
                  <a:gd name="T31" fmla="*/ 6 h 31"/>
                  <a:gd name="T32" fmla="*/ 19 w 74"/>
                  <a:gd name="T33" fmla="*/ 5 h 31"/>
                  <a:gd name="T34" fmla="*/ 17 w 74"/>
                  <a:gd name="T35" fmla="*/ 4 h 31"/>
                  <a:gd name="T36" fmla="*/ 16 w 74"/>
                  <a:gd name="T37" fmla="*/ 3 h 31"/>
                  <a:gd name="T38" fmla="*/ 15 w 74"/>
                  <a:gd name="T39" fmla="*/ 2 h 31"/>
                  <a:gd name="T40" fmla="*/ 14 w 74"/>
                  <a:gd name="T41" fmla="*/ 0 h 31"/>
                  <a:gd name="T42" fmla="*/ 11 w 74"/>
                  <a:gd name="T43" fmla="*/ 0 h 31"/>
                  <a:gd name="T44" fmla="*/ 9 w 74"/>
                  <a:gd name="T45" fmla="*/ 0 h 31"/>
                  <a:gd name="T46" fmla="*/ 7 w 74"/>
                  <a:gd name="T47" fmla="*/ 0 h 31"/>
                  <a:gd name="T48" fmla="*/ 6 w 74"/>
                  <a:gd name="T49" fmla="*/ 0 h 31"/>
                  <a:gd name="T50" fmla="*/ 5 w 74"/>
                  <a:gd name="T51" fmla="*/ 0 h 31"/>
                  <a:gd name="T52" fmla="*/ 3 w 74"/>
                  <a:gd name="T53" fmla="*/ 0 h 31"/>
                  <a:gd name="T54" fmla="*/ 2 w 74"/>
                  <a:gd name="T55" fmla="*/ 1 h 31"/>
                  <a:gd name="T56" fmla="*/ 0 w 74"/>
                  <a:gd name="T57" fmla="*/ 2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8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0 w 20"/>
                  <a:gd name="T3" fmla="*/ 0 h 1"/>
                  <a:gd name="T4" fmla="*/ 3 w 20"/>
                  <a:gd name="T5" fmla="*/ 0 h 1"/>
                  <a:gd name="T6" fmla="*/ 6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9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2 w 100"/>
                  <a:gd name="T1" fmla="*/ 8 h 65"/>
                  <a:gd name="T2" fmla="*/ 11 w 100"/>
                  <a:gd name="T3" fmla="*/ 13 h 65"/>
                  <a:gd name="T4" fmla="*/ 20 w 100"/>
                  <a:gd name="T5" fmla="*/ 18 h 65"/>
                  <a:gd name="T6" fmla="*/ 23 w 100"/>
                  <a:gd name="T7" fmla="*/ 19 h 65"/>
                  <a:gd name="T8" fmla="*/ 27 w 100"/>
                  <a:gd name="T9" fmla="*/ 21 h 65"/>
                  <a:gd name="T10" fmla="*/ 28 w 100"/>
                  <a:gd name="T11" fmla="*/ 21 h 65"/>
                  <a:gd name="T12" fmla="*/ 29 w 100"/>
                  <a:gd name="T13" fmla="*/ 21 h 65"/>
                  <a:gd name="T14" fmla="*/ 31 w 100"/>
                  <a:gd name="T15" fmla="*/ 21 h 65"/>
                  <a:gd name="T16" fmla="*/ 32 w 100"/>
                  <a:gd name="T17" fmla="*/ 20 h 65"/>
                  <a:gd name="T18" fmla="*/ 30 w 100"/>
                  <a:gd name="T19" fmla="*/ 19 h 65"/>
                  <a:gd name="T20" fmla="*/ 28 w 100"/>
                  <a:gd name="T21" fmla="*/ 18 h 65"/>
                  <a:gd name="T22" fmla="*/ 27 w 100"/>
                  <a:gd name="T23" fmla="*/ 17 h 65"/>
                  <a:gd name="T24" fmla="*/ 25 w 100"/>
                  <a:gd name="T25" fmla="*/ 15 h 65"/>
                  <a:gd name="T26" fmla="*/ 21 w 100"/>
                  <a:gd name="T27" fmla="*/ 11 h 65"/>
                  <a:gd name="T28" fmla="*/ 18 w 100"/>
                  <a:gd name="T29" fmla="*/ 7 h 65"/>
                  <a:gd name="T30" fmla="*/ 17 w 100"/>
                  <a:gd name="T31" fmla="*/ 5 h 65"/>
                  <a:gd name="T32" fmla="*/ 15 w 100"/>
                  <a:gd name="T33" fmla="*/ 3 h 65"/>
                  <a:gd name="T34" fmla="*/ 13 w 100"/>
                  <a:gd name="T35" fmla="*/ 1 h 65"/>
                  <a:gd name="T36" fmla="*/ 11 w 100"/>
                  <a:gd name="T37" fmla="*/ 0 h 65"/>
                  <a:gd name="T38" fmla="*/ 9 w 100"/>
                  <a:gd name="T39" fmla="*/ 0 h 65"/>
                  <a:gd name="T40" fmla="*/ 6 w 100"/>
                  <a:gd name="T41" fmla="*/ 0 h 65"/>
                  <a:gd name="T42" fmla="*/ 3 w 100"/>
                  <a:gd name="T43" fmla="*/ 1 h 65"/>
                  <a:gd name="T44" fmla="*/ 0 w 100"/>
                  <a:gd name="T45" fmla="*/ 2 h 65"/>
                  <a:gd name="T46" fmla="*/ 2 w 100"/>
                  <a:gd name="T47" fmla="*/ 8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0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22 w 79"/>
                  <a:gd name="T1" fmla="*/ 28 h 104"/>
                  <a:gd name="T2" fmla="*/ 17 w 79"/>
                  <a:gd name="T3" fmla="*/ 20 h 104"/>
                  <a:gd name="T4" fmla="*/ 13 w 79"/>
                  <a:gd name="T5" fmla="*/ 13 h 104"/>
                  <a:gd name="T6" fmla="*/ 9 w 79"/>
                  <a:gd name="T7" fmla="*/ 7 h 104"/>
                  <a:gd name="T8" fmla="*/ 4 w 79"/>
                  <a:gd name="T9" fmla="*/ 0 h 104"/>
                  <a:gd name="T10" fmla="*/ 2 w 79"/>
                  <a:gd name="T11" fmla="*/ 5 h 104"/>
                  <a:gd name="T12" fmla="*/ 1 w 79"/>
                  <a:gd name="T13" fmla="*/ 11 h 104"/>
                  <a:gd name="T14" fmla="*/ 0 w 79"/>
                  <a:gd name="T15" fmla="*/ 13 h 104"/>
                  <a:gd name="T16" fmla="*/ 0 w 79"/>
                  <a:gd name="T17" fmla="*/ 16 h 104"/>
                  <a:gd name="T18" fmla="*/ 0 w 79"/>
                  <a:gd name="T19" fmla="*/ 18 h 104"/>
                  <a:gd name="T20" fmla="*/ 0 w 79"/>
                  <a:gd name="T21" fmla="*/ 20 h 104"/>
                  <a:gd name="T22" fmla="*/ 0 w 79"/>
                  <a:gd name="T23" fmla="*/ 22 h 104"/>
                  <a:gd name="T24" fmla="*/ 1 w 79"/>
                  <a:gd name="T25" fmla="*/ 24 h 104"/>
                  <a:gd name="T26" fmla="*/ 2 w 79"/>
                  <a:gd name="T27" fmla="*/ 26 h 104"/>
                  <a:gd name="T28" fmla="*/ 3 w 79"/>
                  <a:gd name="T29" fmla="*/ 27 h 104"/>
                  <a:gd name="T30" fmla="*/ 4 w 79"/>
                  <a:gd name="T31" fmla="*/ 29 h 104"/>
                  <a:gd name="T32" fmla="*/ 6 w 79"/>
                  <a:gd name="T33" fmla="*/ 29 h 104"/>
                  <a:gd name="T34" fmla="*/ 8 w 79"/>
                  <a:gd name="T35" fmla="*/ 30 h 104"/>
                  <a:gd name="T36" fmla="*/ 10 w 79"/>
                  <a:gd name="T37" fmla="*/ 30 h 104"/>
                  <a:gd name="T38" fmla="*/ 13 w 79"/>
                  <a:gd name="T39" fmla="*/ 30 h 104"/>
                  <a:gd name="T40" fmla="*/ 16 w 79"/>
                  <a:gd name="T41" fmla="*/ 31 h 104"/>
                  <a:gd name="T42" fmla="*/ 20 w 79"/>
                  <a:gd name="T43" fmla="*/ 33 h 104"/>
                  <a:gd name="T44" fmla="*/ 24 w 79"/>
                  <a:gd name="T45" fmla="*/ 34 h 104"/>
                  <a:gd name="T46" fmla="*/ 22 w 79"/>
                  <a:gd name="T47" fmla="*/ 28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5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4759598"/>
              <a:ext cx="11113" cy="55562"/>
            </a:xfrm>
            <a:custGeom>
              <a:avLst/>
              <a:gdLst>
                <a:gd name="T0" fmla="*/ 11113 w 27"/>
                <a:gd name="T1" fmla="*/ 0 h 19"/>
                <a:gd name="T2" fmla="*/ 11113 w 27"/>
                <a:gd name="T3" fmla="*/ 35092 h 19"/>
                <a:gd name="T4" fmla="*/ 11113 w 27"/>
                <a:gd name="T5" fmla="*/ 55562 h 19"/>
                <a:gd name="T6" fmla="*/ 3704 w 27"/>
                <a:gd name="T7" fmla="*/ 55562 h 19"/>
                <a:gd name="T8" fmla="*/ 0 w 27"/>
                <a:gd name="T9" fmla="*/ 55562 h 19"/>
                <a:gd name="T10" fmla="*/ 3704 w 27"/>
                <a:gd name="T11" fmla="*/ 35092 h 19"/>
                <a:gd name="T12" fmla="*/ 11113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4899298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14288 w 39"/>
                <a:gd name="T3" fmla="*/ 0 h 35"/>
                <a:gd name="T4" fmla="*/ 13189 w 39"/>
                <a:gd name="T5" fmla="*/ 14696 h 35"/>
                <a:gd name="T6" fmla="*/ 12090 w 39"/>
                <a:gd name="T7" fmla="*/ 31024 h 35"/>
                <a:gd name="T8" fmla="*/ 9892 w 39"/>
                <a:gd name="T9" fmla="*/ 45720 h 35"/>
                <a:gd name="T10" fmla="*/ 8060 w 39"/>
                <a:gd name="T11" fmla="*/ 55517 h 35"/>
                <a:gd name="T12" fmla="*/ 6961 w 39"/>
                <a:gd name="T13" fmla="*/ 57150 h 35"/>
                <a:gd name="T14" fmla="*/ 5862 w 39"/>
                <a:gd name="T15" fmla="*/ 57150 h 35"/>
                <a:gd name="T16" fmla="*/ 4763 w 39"/>
                <a:gd name="T17" fmla="*/ 55517 h 35"/>
                <a:gd name="T18" fmla="*/ 4030 w 39"/>
                <a:gd name="T19" fmla="*/ 50619 h 35"/>
                <a:gd name="T20" fmla="*/ 2565 w 39"/>
                <a:gd name="T21" fmla="*/ 42454 h 35"/>
                <a:gd name="T22" fmla="*/ 1832 w 39"/>
                <a:gd name="T23" fmla="*/ 32657 h 35"/>
                <a:gd name="T24" fmla="*/ 733 w 39"/>
                <a:gd name="T25" fmla="*/ 17961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3226073"/>
              <a:ext cx="728662" cy="331787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5192985"/>
              <a:ext cx="328612" cy="415925"/>
            </a:xfrm>
            <a:custGeom>
              <a:avLst/>
              <a:gdLst>
                <a:gd name="T0" fmla="*/ 11272 w 758"/>
                <a:gd name="T1" fmla="*/ 41854 h 795"/>
                <a:gd name="T2" fmla="*/ 21243 w 758"/>
                <a:gd name="T3" fmla="*/ 46039 h 795"/>
                <a:gd name="T4" fmla="*/ 31214 w 758"/>
                <a:gd name="T5" fmla="*/ 56503 h 795"/>
                <a:gd name="T6" fmla="*/ 38150 w 758"/>
                <a:gd name="T7" fmla="*/ 70106 h 795"/>
                <a:gd name="T8" fmla="*/ 40318 w 758"/>
                <a:gd name="T9" fmla="*/ 88417 h 795"/>
                <a:gd name="T10" fmla="*/ 36416 w 758"/>
                <a:gd name="T11" fmla="*/ 97311 h 795"/>
                <a:gd name="T12" fmla="*/ 35116 w 758"/>
                <a:gd name="T13" fmla="*/ 107251 h 795"/>
                <a:gd name="T14" fmla="*/ 38150 w 758"/>
                <a:gd name="T15" fmla="*/ 125562 h 795"/>
                <a:gd name="T16" fmla="*/ 41185 w 758"/>
                <a:gd name="T17" fmla="*/ 145443 h 795"/>
                <a:gd name="T18" fmla="*/ 35983 w 758"/>
                <a:gd name="T19" fmla="*/ 161138 h 795"/>
                <a:gd name="T20" fmla="*/ 35116 w 758"/>
                <a:gd name="T21" fmla="*/ 184158 h 795"/>
                <a:gd name="T22" fmla="*/ 40318 w 758"/>
                <a:gd name="T23" fmla="*/ 204039 h 795"/>
                <a:gd name="T24" fmla="*/ 42919 w 758"/>
                <a:gd name="T25" fmla="*/ 217118 h 795"/>
                <a:gd name="T26" fmla="*/ 33815 w 758"/>
                <a:gd name="T27" fmla="*/ 239091 h 795"/>
                <a:gd name="T28" fmla="*/ 48988 w 758"/>
                <a:gd name="T29" fmla="*/ 276760 h 795"/>
                <a:gd name="T30" fmla="*/ 59826 w 758"/>
                <a:gd name="T31" fmla="*/ 301873 h 795"/>
                <a:gd name="T32" fmla="*/ 63295 w 758"/>
                <a:gd name="T33" fmla="*/ 325416 h 795"/>
                <a:gd name="T34" fmla="*/ 65896 w 758"/>
                <a:gd name="T35" fmla="*/ 344773 h 795"/>
                <a:gd name="T36" fmla="*/ 81069 w 758"/>
                <a:gd name="T37" fmla="*/ 386104 h 795"/>
                <a:gd name="T38" fmla="*/ 92774 w 758"/>
                <a:gd name="T39" fmla="*/ 409124 h 795"/>
                <a:gd name="T40" fmla="*/ 99711 w 758"/>
                <a:gd name="T41" fmla="*/ 415402 h 795"/>
                <a:gd name="T42" fmla="*/ 108815 w 758"/>
                <a:gd name="T43" fmla="*/ 413309 h 795"/>
                <a:gd name="T44" fmla="*/ 125289 w 758"/>
                <a:gd name="T45" fmla="*/ 398137 h 795"/>
                <a:gd name="T46" fmla="*/ 140462 w 758"/>
                <a:gd name="T47" fmla="*/ 390289 h 795"/>
                <a:gd name="T48" fmla="*/ 153901 w 758"/>
                <a:gd name="T49" fmla="*/ 391336 h 795"/>
                <a:gd name="T50" fmla="*/ 168208 w 758"/>
                <a:gd name="T51" fmla="*/ 402846 h 795"/>
                <a:gd name="T52" fmla="*/ 181213 w 758"/>
                <a:gd name="T53" fmla="*/ 408077 h 795"/>
                <a:gd name="T54" fmla="*/ 189450 w 758"/>
                <a:gd name="T55" fmla="*/ 396567 h 795"/>
                <a:gd name="T56" fmla="*/ 207225 w 758"/>
                <a:gd name="T57" fmla="*/ 389766 h 795"/>
                <a:gd name="T58" fmla="*/ 227601 w 758"/>
                <a:gd name="T59" fmla="*/ 325416 h 795"/>
                <a:gd name="T60" fmla="*/ 233670 w 758"/>
                <a:gd name="T61" fmla="*/ 313906 h 795"/>
                <a:gd name="T62" fmla="*/ 249277 w 758"/>
                <a:gd name="T63" fmla="*/ 305535 h 795"/>
                <a:gd name="T64" fmla="*/ 288294 w 758"/>
                <a:gd name="T65" fmla="*/ 299780 h 795"/>
                <a:gd name="T66" fmla="*/ 297832 w 758"/>
                <a:gd name="T67" fmla="*/ 302919 h 795"/>
                <a:gd name="T68" fmla="*/ 305202 w 758"/>
                <a:gd name="T69" fmla="*/ 306058 h 795"/>
                <a:gd name="T70" fmla="*/ 322543 w 758"/>
                <a:gd name="T71" fmla="*/ 299780 h 795"/>
                <a:gd name="T72" fmla="*/ 328178 w 758"/>
                <a:gd name="T73" fmla="*/ 283038 h 795"/>
                <a:gd name="T74" fmla="*/ 326011 w 758"/>
                <a:gd name="T75" fmla="*/ 261065 h 795"/>
                <a:gd name="T76" fmla="*/ 314739 w 758"/>
                <a:gd name="T77" fmla="*/ 241707 h 795"/>
                <a:gd name="T78" fmla="*/ 307803 w 758"/>
                <a:gd name="T79" fmla="*/ 227582 h 795"/>
                <a:gd name="T80" fmla="*/ 290895 w 758"/>
                <a:gd name="T81" fmla="*/ 209794 h 795"/>
                <a:gd name="T82" fmla="*/ 274421 w 758"/>
                <a:gd name="T83" fmla="*/ 208747 h 795"/>
                <a:gd name="T84" fmla="*/ 262283 w 758"/>
                <a:gd name="T85" fmla="*/ 197761 h 795"/>
                <a:gd name="T86" fmla="*/ 255780 w 758"/>
                <a:gd name="T87" fmla="*/ 182588 h 795"/>
                <a:gd name="T88" fmla="*/ 253612 w 758"/>
                <a:gd name="T89" fmla="*/ 162708 h 795"/>
                <a:gd name="T90" fmla="*/ 252745 w 758"/>
                <a:gd name="T91" fmla="*/ 140734 h 795"/>
                <a:gd name="T92" fmla="*/ 242774 w 758"/>
                <a:gd name="T93" fmla="*/ 126609 h 795"/>
                <a:gd name="T94" fmla="*/ 218063 w 758"/>
                <a:gd name="T95" fmla="*/ 107251 h 795"/>
                <a:gd name="T96" fmla="*/ 190751 w 758"/>
                <a:gd name="T97" fmla="*/ 93125 h 795"/>
                <a:gd name="T98" fmla="*/ 169942 w 758"/>
                <a:gd name="T99" fmla="*/ 87370 h 795"/>
                <a:gd name="T100" fmla="*/ 155635 w 758"/>
                <a:gd name="T101" fmla="*/ 84231 h 795"/>
                <a:gd name="T102" fmla="*/ 143063 w 758"/>
                <a:gd name="T103" fmla="*/ 75861 h 795"/>
                <a:gd name="T104" fmla="*/ 133092 w 758"/>
                <a:gd name="T105" fmla="*/ 63827 h 795"/>
                <a:gd name="T106" fmla="*/ 126589 w 758"/>
                <a:gd name="T107" fmla="*/ 48132 h 795"/>
                <a:gd name="T108" fmla="*/ 120953 w 758"/>
                <a:gd name="T109" fmla="*/ 9940 h 795"/>
                <a:gd name="T110" fmla="*/ 113150 w 758"/>
                <a:gd name="T111" fmla="*/ 1570 h 795"/>
                <a:gd name="T112" fmla="*/ 98410 w 758"/>
                <a:gd name="T113" fmla="*/ 1570 h 795"/>
                <a:gd name="T114" fmla="*/ 75000 w 758"/>
                <a:gd name="T115" fmla="*/ 15695 h 795"/>
                <a:gd name="T116" fmla="*/ 51589 w 758"/>
                <a:gd name="T117" fmla="*/ 34530 h 795"/>
                <a:gd name="T118" fmla="*/ 0 w 758"/>
                <a:gd name="T119" fmla="*/ 41854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4623073"/>
              <a:ext cx="119063" cy="215900"/>
            </a:xfrm>
            <a:custGeom>
              <a:avLst/>
              <a:gdLst>
                <a:gd name="T0" fmla="*/ 98129 w 273"/>
                <a:gd name="T1" fmla="*/ 73010 h 414"/>
                <a:gd name="T2" fmla="*/ 92895 w 273"/>
                <a:gd name="T3" fmla="*/ 69359 h 414"/>
                <a:gd name="T4" fmla="*/ 87662 w 273"/>
                <a:gd name="T5" fmla="*/ 63101 h 414"/>
                <a:gd name="T6" fmla="*/ 82864 w 273"/>
                <a:gd name="T7" fmla="*/ 54757 h 414"/>
                <a:gd name="T8" fmla="*/ 79811 w 273"/>
                <a:gd name="T9" fmla="*/ 50064 h 414"/>
                <a:gd name="T10" fmla="*/ 76759 w 273"/>
                <a:gd name="T11" fmla="*/ 48499 h 414"/>
                <a:gd name="T12" fmla="*/ 72833 w 273"/>
                <a:gd name="T13" fmla="*/ 49021 h 414"/>
                <a:gd name="T14" fmla="*/ 70217 w 273"/>
                <a:gd name="T15" fmla="*/ 52671 h 414"/>
                <a:gd name="T16" fmla="*/ 66728 w 273"/>
                <a:gd name="T17" fmla="*/ 44849 h 414"/>
                <a:gd name="T18" fmla="*/ 61930 w 273"/>
                <a:gd name="T19" fmla="*/ 28161 h 414"/>
                <a:gd name="T20" fmla="*/ 57569 w 273"/>
                <a:gd name="T21" fmla="*/ 18774 h 414"/>
                <a:gd name="T22" fmla="*/ 53644 w 273"/>
                <a:gd name="T23" fmla="*/ 13037 h 414"/>
                <a:gd name="T24" fmla="*/ 48410 w 273"/>
                <a:gd name="T25" fmla="*/ 7301 h 414"/>
                <a:gd name="T26" fmla="*/ 41868 w 273"/>
                <a:gd name="T27" fmla="*/ 2607 h 414"/>
                <a:gd name="T28" fmla="*/ 34890 w 273"/>
                <a:gd name="T29" fmla="*/ 3650 h 414"/>
                <a:gd name="T30" fmla="*/ 30093 w 273"/>
                <a:gd name="T31" fmla="*/ 9908 h 414"/>
                <a:gd name="T32" fmla="*/ 27476 w 273"/>
                <a:gd name="T33" fmla="*/ 13037 h 414"/>
                <a:gd name="T34" fmla="*/ 24859 w 273"/>
                <a:gd name="T35" fmla="*/ 16688 h 414"/>
                <a:gd name="T36" fmla="*/ 24423 w 273"/>
                <a:gd name="T37" fmla="*/ 21903 h 414"/>
                <a:gd name="T38" fmla="*/ 25295 w 273"/>
                <a:gd name="T39" fmla="*/ 30768 h 414"/>
                <a:gd name="T40" fmla="*/ 22679 w 273"/>
                <a:gd name="T41" fmla="*/ 40677 h 414"/>
                <a:gd name="T42" fmla="*/ 14392 w 273"/>
                <a:gd name="T43" fmla="*/ 46935 h 414"/>
                <a:gd name="T44" fmla="*/ 7414 w 273"/>
                <a:gd name="T45" fmla="*/ 54236 h 414"/>
                <a:gd name="T46" fmla="*/ 1745 w 273"/>
                <a:gd name="T47" fmla="*/ 61537 h 414"/>
                <a:gd name="T48" fmla="*/ 17445 w 273"/>
                <a:gd name="T49" fmla="*/ 103257 h 414"/>
                <a:gd name="T50" fmla="*/ 31837 w 273"/>
                <a:gd name="T51" fmla="*/ 106907 h 414"/>
                <a:gd name="T52" fmla="*/ 36635 w 273"/>
                <a:gd name="T53" fmla="*/ 109514 h 414"/>
                <a:gd name="T54" fmla="*/ 40560 w 273"/>
                <a:gd name="T55" fmla="*/ 113686 h 414"/>
                <a:gd name="T56" fmla="*/ 43177 w 273"/>
                <a:gd name="T57" fmla="*/ 117858 h 414"/>
                <a:gd name="T58" fmla="*/ 44921 w 273"/>
                <a:gd name="T59" fmla="*/ 123595 h 414"/>
                <a:gd name="T60" fmla="*/ 46230 w 273"/>
                <a:gd name="T61" fmla="*/ 138197 h 414"/>
                <a:gd name="T62" fmla="*/ 44921 w 273"/>
                <a:gd name="T63" fmla="*/ 145498 h 414"/>
                <a:gd name="T64" fmla="*/ 41868 w 273"/>
                <a:gd name="T65" fmla="*/ 152799 h 414"/>
                <a:gd name="T66" fmla="*/ 38815 w 273"/>
                <a:gd name="T67" fmla="*/ 160100 h 414"/>
                <a:gd name="T68" fmla="*/ 37507 w 273"/>
                <a:gd name="T69" fmla="*/ 167401 h 414"/>
                <a:gd name="T70" fmla="*/ 39688 w 273"/>
                <a:gd name="T71" fmla="*/ 178874 h 414"/>
                <a:gd name="T72" fmla="*/ 46666 w 273"/>
                <a:gd name="T73" fmla="*/ 195040 h 414"/>
                <a:gd name="T74" fmla="*/ 51027 w 273"/>
                <a:gd name="T75" fmla="*/ 202863 h 414"/>
                <a:gd name="T76" fmla="*/ 56261 w 273"/>
                <a:gd name="T77" fmla="*/ 209121 h 414"/>
                <a:gd name="T78" fmla="*/ 61494 w 273"/>
                <a:gd name="T79" fmla="*/ 214336 h 414"/>
                <a:gd name="T80" fmla="*/ 66728 w 273"/>
                <a:gd name="T81" fmla="*/ 215900 h 414"/>
                <a:gd name="T82" fmla="*/ 93768 w 273"/>
                <a:gd name="T83" fmla="*/ 207556 h 414"/>
                <a:gd name="T84" fmla="*/ 111213 w 273"/>
                <a:gd name="T85" fmla="*/ 200777 h 414"/>
                <a:gd name="T86" fmla="*/ 116446 w 273"/>
                <a:gd name="T87" fmla="*/ 196605 h 414"/>
                <a:gd name="T88" fmla="*/ 119063 w 273"/>
                <a:gd name="T89" fmla="*/ 192954 h 414"/>
                <a:gd name="T90" fmla="*/ 117318 w 273"/>
                <a:gd name="T91" fmla="*/ 183567 h 414"/>
                <a:gd name="T92" fmla="*/ 114702 w 273"/>
                <a:gd name="T93" fmla="*/ 174702 h 414"/>
                <a:gd name="T94" fmla="*/ 105543 w 273"/>
                <a:gd name="T95" fmla="*/ 161143 h 414"/>
                <a:gd name="T96" fmla="*/ 96820 w 273"/>
                <a:gd name="T97" fmla="*/ 147062 h 414"/>
                <a:gd name="T98" fmla="*/ 93768 w 273"/>
                <a:gd name="T99" fmla="*/ 138718 h 414"/>
                <a:gd name="T100" fmla="*/ 92459 w 273"/>
                <a:gd name="T101" fmla="*/ 128810 h 414"/>
                <a:gd name="T102" fmla="*/ 93768 w 273"/>
                <a:gd name="T103" fmla="*/ 112122 h 414"/>
                <a:gd name="T104" fmla="*/ 96820 w 273"/>
                <a:gd name="T105" fmla="*/ 99085 h 414"/>
                <a:gd name="T106" fmla="*/ 100309 w 273"/>
                <a:gd name="T107" fmla="*/ 87090 h 414"/>
                <a:gd name="T108" fmla="*/ 101182 w 273"/>
                <a:gd name="T109" fmla="*/ 74053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0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4457973"/>
              <a:ext cx="323850" cy="401637"/>
              <a:chOff x="1486" y="2412"/>
              <a:chExt cx="244" cy="256"/>
            </a:xfrm>
          </p:grpSpPr>
          <p:sp>
            <p:nvSpPr>
              <p:cNvPr id="498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6 h 22"/>
                  <a:gd name="T4" fmla="*/ 2 w 54"/>
                  <a:gd name="T5" fmla="*/ 6 h 22"/>
                  <a:gd name="T6" fmla="*/ 3 w 54"/>
                  <a:gd name="T7" fmla="*/ 7 h 22"/>
                  <a:gd name="T8" fmla="*/ 5 w 54"/>
                  <a:gd name="T9" fmla="*/ 7 h 22"/>
                  <a:gd name="T10" fmla="*/ 7 w 54"/>
                  <a:gd name="T11" fmla="*/ 7 h 22"/>
                  <a:gd name="T12" fmla="*/ 8 w 54"/>
                  <a:gd name="T13" fmla="*/ 7 h 22"/>
                  <a:gd name="T14" fmla="*/ 9 w 54"/>
                  <a:gd name="T15" fmla="*/ 7 h 22"/>
                  <a:gd name="T16" fmla="*/ 10 w 54"/>
                  <a:gd name="T17" fmla="*/ 6 h 22"/>
                  <a:gd name="T18" fmla="*/ 11 w 54"/>
                  <a:gd name="T19" fmla="*/ 6 h 22"/>
                  <a:gd name="T20" fmla="*/ 12 w 54"/>
                  <a:gd name="T21" fmla="*/ 5 h 22"/>
                  <a:gd name="T22" fmla="*/ 14 w 54"/>
                  <a:gd name="T23" fmla="*/ 4 h 22"/>
                  <a:gd name="T24" fmla="*/ 16 w 54"/>
                  <a:gd name="T25" fmla="*/ 3 h 22"/>
                  <a:gd name="T26" fmla="*/ 18 w 54"/>
                  <a:gd name="T27" fmla="*/ 2 h 22"/>
                  <a:gd name="T28" fmla="*/ 12 w 54"/>
                  <a:gd name="T29" fmla="*/ 2 h 22"/>
                  <a:gd name="T30" fmla="*/ 7 w 54"/>
                  <a:gd name="T31" fmla="*/ 1 h 22"/>
                  <a:gd name="T32" fmla="*/ 2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9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2 w 6"/>
                  <a:gd name="T1" fmla="*/ 8 h 24"/>
                  <a:gd name="T2" fmla="*/ 2 w 6"/>
                  <a:gd name="T3" fmla="*/ 0 h 24"/>
                  <a:gd name="T4" fmla="*/ 1 w 6"/>
                  <a:gd name="T5" fmla="*/ 0 h 24"/>
                  <a:gd name="T6" fmla="*/ 0 w 6"/>
                  <a:gd name="T7" fmla="*/ 1 h 24"/>
                  <a:gd name="T8" fmla="*/ 0 w 6"/>
                  <a:gd name="T9" fmla="*/ 2 h 24"/>
                  <a:gd name="T10" fmla="*/ 0 w 6"/>
                  <a:gd name="T11" fmla="*/ 4 h 24"/>
                  <a:gd name="T12" fmla="*/ 0 w 6"/>
                  <a:gd name="T13" fmla="*/ 5 h 24"/>
                  <a:gd name="T14" fmla="*/ 0 w 6"/>
                  <a:gd name="T15" fmla="*/ 7 h 24"/>
                  <a:gd name="T16" fmla="*/ 1 w 6"/>
                  <a:gd name="T17" fmla="*/ 8 h 24"/>
                  <a:gd name="T18" fmla="*/ 2 w 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0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4 h 12"/>
                  <a:gd name="T2" fmla="*/ 8 w 27"/>
                  <a:gd name="T3" fmla="*/ 4 h 12"/>
                  <a:gd name="T4" fmla="*/ 4 w 27"/>
                  <a:gd name="T5" fmla="*/ 0 h 12"/>
                  <a:gd name="T6" fmla="*/ 0 w 27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3 w 743"/>
                  <a:gd name="T1" fmla="*/ 69 h 672"/>
                  <a:gd name="T2" fmla="*/ 16 w 743"/>
                  <a:gd name="T3" fmla="*/ 89 h 672"/>
                  <a:gd name="T4" fmla="*/ 40 w 743"/>
                  <a:gd name="T5" fmla="*/ 98 h 672"/>
                  <a:gd name="T6" fmla="*/ 55 w 743"/>
                  <a:gd name="T7" fmla="*/ 105 h 672"/>
                  <a:gd name="T8" fmla="*/ 65 w 743"/>
                  <a:gd name="T9" fmla="*/ 115 h 672"/>
                  <a:gd name="T10" fmla="*/ 97 w 743"/>
                  <a:gd name="T11" fmla="*/ 126 h 672"/>
                  <a:gd name="T12" fmla="*/ 94 w 743"/>
                  <a:gd name="T13" fmla="*/ 140 h 672"/>
                  <a:gd name="T14" fmla="*/ 102 w 743"/>
                  <a:gd name="T15" fmla="*/ 171 h 672"/>
                  <a:gd name="T16" fmla="*/ 100 w 743"/>
                  <a:gd name="T17" fmla="*/ 178 h 672"/>
                  <a:gd name="T18" fmla="*/ 99 w 743"/>
                  <a:gd name="T19" fmla="*/ 189 h 672"/>
                  <a:gd name="T20" fmla="*/ 108 w 743"/>
                  <a:gd name="T21" fmla="*/ 206 h 672"/>
                  <a:gd name="T22" fmla="*/ 122 w 743"/>
                  <a:gd name="T23" fmla="*/ 220 h 672"/>
                  <a:gd name="T24" fmla="*/ 136 w 743"/>
                  <a:gd name="T25" fmla="*/ 224 h 672"/>
                  <a:gd name="T26" fmla="*/ 153 w 743"/>
                  <a:gd name="T27" fmla="*/ 218 h 672"/>
                  <a:gd name="T28" fmla="*/ 166 w 743"/>
                  <a:gd name="T29" fmla="*/ 206 h 672"/>
                  <a:gd name="T30" fmla="*/ 172 w 743"/>
                  <a:gd name="T31" fmla="*/ 195 h 672"/>
                  <a:gd name="T32" fmla="*/ 157 w 743"/>
                  <a:gd name="T33" fmla="*/ 156 h 672"/>
                  <a:gd name="T34" fmla="*/ 189 w 743"/>
                  <a:gd name="T35" fmla="*/ 167 h 672"/>
                  <a:gd name="T36" fmla="*/ 197 w 743"/>
                  <a:gd name="T37" fmla="*/ 159 h 672"/>
                  <a:gd name="T38" fmla="*/ 214 w 743"/>
                  <a:gd name="T39" fmla="*/ 148 h 672"/>
                  <a:gd name="T40" fmla="*/ 220 w 743"/>
                  <a:gd name="T41" fmla="*/ 147 h 672"/>
                  <a:gd name="T42" fmla="*/ 225 w 743"/>
                  <a:gd name="T43" fmla="*/ 145 h 672"/>
                  <a:gd name="T44" fmla="*/ 219 w 743"/>
                  <a:gd name="T45" fmla="*/ 109 h 672"/>
                  <a:gd name="T46" fmla="*/ 233 w 743"/>
                  <a:gd name="T47" fmla="*/ 98 h 672"/>
                  <a:gd name="T48" fmla="*/ 234 w 743"/>
                  <a:gd name="T49" fmla="*/ 84 h 672"/>
                  <a:gd name="T50" fmla="*/ 238 w 743"/>
                  <a:gd name="T51" fmla="*/ 78 h 672"/>
                  <a:gd name="T52" fmla="*/ 239 w 743"/>
                  <a:gd name="T53" fmla="*/ 71 h 672"/>
                  <a:gd name="T54" fmla="*/ 230 w 743"/>
                  <a:gd name="T55" fmla="*/ 65 h 672"/>
                  <a:gd name="T56" fmla="*/ 225 w 743"/>
                  <a:gd name="T57" fmla="*/ 56 h 672"/>
                  <a:gd name="T58" fmla="*/ 220 w 743"/>
                  <a:gd name="T59" fmla="*/ 48 h 672"/>
                  <a:gd name="T60" fmla="*/ 210 w 743"/>
                  <a:gd name="T61" fmla="*/ 51 h 672"/>
                  <a:gd name="T62" fmla="*/ 207 w 743"/>
                  <a:gd name="T63" fmla="*/ 45 h 672"/>
                  <a:gd name="T64" fmla="*/ 198 w 743"/>
                  <a:gd name="T65" fmla="*/ 38 h 672"/>
                  <a:gd name="T66" fmla="*/ 192 w 743"/>
                  <a:gd name="T67" fmla="*/ 32 h 672"/>
                  <a:gd name="T68" fmla="*/ 176 w 743"/>
                  <a:gd name="T69" fmla="*/ 25 h 672"/>
                  <a:gd name="T70" fmla="*/ 161 w 743"/>
                  <a:gd name="T71" fmla="*/ 29 h 672"/>
                  <a:gd name="T72" fmla="*/ 155 w 743"/>
                  <a:gd name="T73" fmla="*/ 34 h 672"/>
                  <a:gd name="T74" fmla="*/ 143 w 743"/>
                  <a:gd name="T75" fmla="*/ 39 h 672"/>
                  <a:gd name="T76" fmla="*/ 137 w 743"/>
                  <a:gd name="T77" fmla="*/ 35 h 672"/>
                  <a:gd name="T78" fmla="*/ 129 w 743"/>
                  <a:gd name="T79" fmla="*/ 34 h 672"/>
                  <a:gd name="T80" fmla="*/ 118 w 743"/>
                  <a:gd name="T81" fmla="*/ 28 h 672"/>
                  <a:gd name="T82" fmla="*/ 104 w 743"/>
                  <a:gd name="T83" fmla="*/ 28 h 672"/>
                  <a:gd name="T84" fmla="*/ 96 w 743"/>
                  <a:gd name="T85" fmla="*/ 31 h 672"/>
                  <a:gd name="T86" fmla="*/ 83 w 743"/>
                  <a:gd name="T87" fmla="*/ 31 h 672"/>
                  <a:gd name="T88" fmla="*/ 77 w 743"/>
                  <a:gd name="T89" fmla="*/ 17 h 672"/>
                  <a:gd name="T90" fmla="*/ 59 w 743"/>
                  <a:gd name="T91" fmla="*/ 7 h 672"/>
                  <a:gd name="T92" fmla="*/ 49 w 743"/>
                  <a:gd name="T93" fmla="*/ 3 h 672"/>
                  <a:gd name="T94" fmla="*/ 45 w 743"/>
                  <a:gd name="T95" fmla="*/ 15 h 672"/>
                  <a:gd name="T96" fmla="*/ 39 w 743"/>
                  <a:gd name="T97" fmla="*/ 23 h 672"/>
                  <a:gd name="T98" fmla="*/ 39 w 743"/>
                  <a:gd name="T99" fmla="*/ 46 h 672"/>
                  <a:gd name="T100" fmla="*/ 34 w 743"/>
                  <a:gd name="T101" fmla="*/ 65 h 672"/>
                  <a:gd name="T102" fmla="*/ 29 w 743"/>
                  <a:gd name="T103" fmla="*/ 63 h 672"/>
                  <a:gd name="T104" fmla="*/ 23 w 743"/>
                  <a:gd name="T105" fmla="*/ 61 h 672"/>
                  <a:gd name="T106" fmla="*/ 19 w 743"/>
                  <a:gd name="T107" fmla="*/ 56 h 672"/>
                  <a:gd name="T108" fmla="*/ 17 w 743"/>
                  <a:gd name="T109" fmla="*/ 40 h 672"/>
                  <a:gd name="T110" fmla="*/ 24 w 743"/>
                  <a:gd name="T111" fmla="*/ 20 h 672"/>
                  <a:gd name="T112" fmla="*/ 32 w 743"/>
                  <a:gd name="T113" fmla="*/ 5 h 672"/>
                  <a:gd name="T114" fmla="*/ 17 w 743"/>
                  <a:gd name="T115" fmla="*/ 10 h 672"/>
                  <a:gd name="T116" fmla="*/ 5 w 743"/>
                  <a:gd name="T117" fmla="*/ 23 h 672"/>
                  <a:gd name="T118" fmla="*/ 0 w 743"/>
                  <a:gd name="T119" fmla="*/ 4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1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5997848"/>
              <a:ext cx="31750" cy="11112"/>
            </a:xfrm>
            <a:custGeom>
              <a:avLst/>
              <a:gdLst>
                <a:gd name="T0" fmla="*/ 0 w 79"/>
                <a:gd name="T1" fmla="*/ 11112 h 23"/>
                <a:gd name="T2" fmla="*/ 8842 w 79"/>
                <a:gd name="T3" fmla="*/ 6281 h 23"/>
                <a:gd name="T4" fmla="*/ 18085 w 79"/>
                <a:gd name="T5" fmla="*/ 1933 h 23"/>
                <a:gd name="T6" fmla="*/ 22506 w 79"/>
                <a:gd name="T7" fmla="*/ 483 h 23"/>
                <a:gd name="T8" fmla="*/ 26123 w 79"/>
                <a:gd name="T9" fmla="*/ 0 h 23"/>
                <a:gd name="T10" fmla="*/ 27731 w 79"/>
                <a:gd name="T11" fmla="*/ 0 h 23"/>
                <a:gd name="T12" fmla="*/ 29741 w 79"/>
                <a:gd name="T13" fmla="*/ 483 h 23"/>
                <a:gd name="T14" fmla="*/ 30946 w 79"/>
                <a:gd name="T15" fmla="*/ 966 h 23"/>
                <a:gd name="T16" fmla="*/ 31750 w 79"/>
                <a:gd name="T17" fmla="*/ 1933 h 23"/>
                <a:gd name="T18" fmla="*/ 30946 w 79"/>
                <a:gd name="T19" fmla="*/ 3865 h 23"/>
                <a:gd name="T20" fmla="*/ 30142 w 79"/>
                <a:gd name="T21" fmla="*/ 6281 h 23"/>
                <a:gd name="T22" fmla="*/ 28937 w 79"/>
                <a:gd name="T23" fmla="*/ 7730 h 23"/>
                <a:gd name="T24" fmla="*/ 27329 w 79"/>
                <a:gd name="T25" fmla="*/ 9179 h 23"/>
                <a:gd name="T26" fmla="*/ 25722 w 79"/>
                <a:gd name="T27" fmla="*/ 10146 h 23"/>
                <a:gd name="T28" fmla="*/ 23712 w 79"/>
                <a:gd name="T29" fmla="*/ 10629 h 23"/>
                <a:gd name="T30" fmla="*/ 21301 w 79"/>
                <a:gd name="T31" fmla="*/ 11112 h 23"/>
                <a:gd name="T32" fmla="*/ 18487 w 79"/>
                <a:gd name="T33" fmla="*/ 11112 h 23"/>
                <a:gd name="T34" fmla="*/ 14870 w 79"/>
                <a:gd name="T35" fmla="*/ 11112 h 23"/>
                <a:gd name="T36" fmla="*/ 12861 w 79"/>
                <a:gd name="T37" fmla="*/ 10146 h 23"/>
                <a:gd name="T38" fmla="*/ 10449 w 79"/>
                <a:gd name="T39" fmla="*/ 9663 h 23"/>
                <a:gd name="T40" fmla="*/ 9244 w 79"/>
                <a:gd name="T41" fmla="*/ 9179 h 23"/>
                <a:gd name="T42" fmla="*/ 7636 w 79"/>
                <a:gd name="T43" fmla="*/ 8696 h 23"/>
                <a:gd name="T44" fmla="*/ 5627 w 79"/>
                <a:gd name="T45" fmla="*/ 8696 h 23"/>
                <a:gd name="T46" fmla="*/ 3617 w 79"/>
                <a:gd name="T47" fmla="*/ 9663 h 23"/>
                <a:gd name="T48" fmla="*/ 0 w 79"/>
                <a:gd name="T49" fmla="*/ 11112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6131198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4762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6129610"/>
              <a:ext cx="1587" cy="1270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6129610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1270 w 5"/>
                <a:gd name="T3" fmla="*/ 529 h 30"/>
                <a:gd name="T4" fmla="*/ 2540 w 5"/>
                <a:gd name="T5" fmla="*/ 2117 h 30"/>
                <a:gd name="T6" fmla="*/ 3175 w 5"/>
                <a:gd name="T7" fmla="*/ 4233 h 30"/>
                <a:gd name="T8" fmla="*/ 3175 w 5"/>
                <a:gd name="T9" fmla="*/ 6879 h 30"/>
                <a:gd name="T10" fmla="*/ 3175 w 5"/>
                <a:gd name="T11" fmla="*/ 9525 h 30"/>
                <a:gd name="T12" fmla="*/ 2540 w 5"/>
                <a:gd name="T13" fmla="*/ 12171 h 30"/>
                <a:gd name="T14" fmla="*/ 1270 w 5"/>
                <a:gd name="T15" fmla="*/ 14287 h 30"/>
                <a:gd name="T16" fmla="*/ 0 w 5"/>
                <a:gd name="T17" fmla="*/ 1587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5599385"/>
              <a:ext cx="22225" cy="28575"/>
            </a:xfrm>
            <a:custGeom>
              <a:avLst/>
              <a:gdLst>
                <a:gd name="T0" fmla="*/ 0 w 53"/>
                <a:gd name="T1" fmla="*/ 6235 h 55"/>
                <a:gd name="T2" fmla="*/ 419 w 53"/>
                <a:gd name="T3" fmla="*/ 8832 h 55"/>
                <a:gd name="T4" fmla="*/ 2097 w 53"/>
                <a:gd name="T5" fmla="*/ 11430 h 55"/>
                <a:gd name="T6" fmla="*/ 3774 w 53"/>
                <a:gd name="T7" fmla="*/ 14028 h 55"/>
                <a:gd name="T8" fmla="*/ 6290 w 53"/>
                <a:gd name="T9" fmla="*/ 17145 h 55"/>
                <a:gd name="T10" fmla="*/ 10903 w 53"/>
                <a:gd name="T11" fmla="*/ 22860 h 55"/>
                <a:gd name="T12" fmla="*/ 13838 w 53"/>
                <a:gd name="T13" fmla="*/ 28575 h 55"/>
                <a:gd name="T14" fmla="*/ 22225 w 53"/>
                <a:gd name="T15" fmla="*/ 28575 h 55"/>
                <a:gd name="T16" fmla="*/ 16774 w 53"/>
                <a:gd name="T17" fmla="*/ 21301 h 55"/>
                <a:gd name="T18" fmla="*/ 11742 w 53"/>
                <a:gd name="T19" fmla="*/ 15067 h 55"/>
                <a:gd name="T20" fmla="*/ 9645 w 53"/>
                <a:gd name="T21" fmla="*/ 11950 h 55"/>
                <a:gd name="T22" fmla="*/ 7967 w 53"/>
                <a:gd name="T23" fmla="*/ 8313 h 55"/>
                <a:gd name="T24" fmla="*/ 6709 w 53"/>
                <a:gd name="T25" fmla="*/ 4156 h 55"/>
                <a:gd name="T26" fmla="*/ 5871 w 53"/>
                <a:gd name="T27" fmla="*/ 0 h 55"/>
                <a:gd name="T28" fmla="*/ 2935 w 53"/>
                <a:gd name="T29" fmla="*/ 3117 h 55"/>
                <a:gd name="T30" fmla="*/ 0 w 53"/>
                <a:gd name="T31" fmla="*/ 623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5526360"/>
              <a:ext cx="26987" cy="39688"/>
            </a:xfrm>
            <a:custGeom>
              <a:avLst/>
              <a:gdLst>
                <a:gd name="T0" fmla="*/ 0 w 65"/>
                <a:gd name="T1" fmla="*/ 16934 h 75"/>
                <a:gd name="T2" fmla="*/ 3737 w 65"/>
                <a:gd name="T3" fmla="*/ 22754 h 75"/>
                <a:gd name="T4" fmla="*/ 8304 w 65"/>
                <a:gd name="T5" fmla="*/ 29105 h 75"/>
                <a:gd name="T6" fmla="*/ 10795 w 65"/>
                <a:gd name="T7" fmla="*/ 32280 h 75"/>
                <a:gd name="T8" fmla="*/ 13286 w 65"/>
                <a:gd name="T9" fmla="*/ 35455 h 75"/>
                <a:gd name="T10" fmla="*/ 16192 w 65"/>
                <a:gd name="T11" fmla="*/ 37571 h 75"/>
                <a:gd name="T12" fmla="*/ 19098 w 65"/>
                <a:gd name="T13" fmla="*/ 39688 h 75"/>
                <a:gd name="T14" fmla="*/ 21174 w 65"/>
                <a:gd name="T15" fmla="*/ 32280 h 75"/>
                <a:gd name="T16" fmla="*/ 24081 w 65"/>
                <a:gd name="T17" fmla="*/ 25400 h 75"/>
                <a:gd name="T18" fmla="*/ 25326 w 65"/>
                <a:gd name="T19" fmla="*/ 22225 h 75"/>
                <a:gd name="T20" fmla="*/ 26157 w 65"/>
                <a:gd name="T21" fmla="*/ 19050 h 75"/>
                <a:gd name="T22" fmla="*/ 26987 w 65"/>
                <a:gd name="T23" fmla="*/ 16404 h 75"/>
                <a:gd name="T24" fmla="*/ 26987 w 65"/>
                <a:gd name="T25" fmla="*/ 13759 h 75"/>
                <a:gd name="T26" fmla="*/ 26987 w 65"/>
                <a:gd name="T27" fmla="*/ 11113 h 75"/>
                <a:gd name="T28" fmla="*/ 26157 w 65"/>
                <a:gd name="T29" fmla="*/ 9525 h 75"/>
                <a:gd name="T30" fmla="*/ 25326 w 65"/>
                <a:gd name="T31" fmla="*/ 6879 h 75"/>
                <a:gd name="T32" fmla="*/ 24081 w 65"/>
                <a:gd name="T33" fmla="*/ 5292 h 75"/>
                <a:gd name="T34" fmla="*/ 21174 w 65"/>
                <a:gd name="T35" fmla="*/ 2646 h 75"/>
                <a:gd name="T36" fmla="*/ 19098 w 65"/>
                <a:gd name="T37" fmla="*/ 0 h 75"/>
                <a:gd name="T38" fmla="*/ 14116 w 65"/>
                <a:gd name="T39" fmla="*/ 0 h 75"/>
                <a:gd name="T40" fmla="*/ 10795 w 65"/>
                <a:gd name="T41" fmla="*/ 0 h 75"/>
                <a:gd name="T42" fmla="*/ 10380 w 65"/>
                <a:gd name="T43" fmla="*/ 1058 h 75"/>
                <a:gd name="T44" fmla="*/ 9964 w 65"/>
                <a:gd name="T45" fmla="*/ 3704 h 75"/>
                <a:gd name="T46" fmla="*/ 9549 w 65"/>
                <a:gd name="T47" fmla="*/ 4763 h 75"/>
                <a:gd name="T48" fmla="*/ 9549 w 65"/>
                <a:gd name="T49" fmla="*/ 5821 h 75"/>
                <a:gd name="T50" fmla="*/ 9964 w 65"/>
                <a:gd name="T51" fmla="*/ 6350 h 75"/>
                <a:gd name="T52" fmla="*/ 10795 w 65"/>
                <a:gd name="T53" fmla="*/ 6879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5502548"/>
              <a:ext cx="17463" cy="30162"/>
            </a:xfrm>
            <a:custGeom>
              <a:avLst/>
              <a:gdLst>
                <a:gd name="T0" fmla="*/ 0 w 40"/>
                <a:gd name="T1" fmla="*/ 30162 h 62"/>
                <a:gd name="T2" fmla="*/ 1310 w 40"/>
                <a:gd name="T3" fmla="*/ 25297 h 62"/>
                <a:gd name="T4" fmla="*/ 3056 w 40"/>
                <a:gd name="T5" fmla="*/ 20919 h 62"/>
                <a:gd name="T6" fmla="*/ 5239 w 40"/>
                <a:gd name="T7" fmla="*/ 16054 h 62"/>
                <a:gd name="T8" fmla="*/ 7422 w 40"/>
                <a:gd name="T9" fmla="*/ 12162 h 62"/>
                <a:gd name="T10" fmla="*/ 10041 w 40"/>
                <a:gd name="T11" fmla="*/ 8270 h 62"/>
                <a:gd name="T12" fmla="*/ 12661 w 40"/>
                <a:gd name="T13" fmla="*/ 4378 h 62"/>
                <a:gd name="T14" fmla="*/ 15280 w 40"/>
                <a:gd name="T15" fmla="*/ 1459 h 62"/>
                <a:gd name="T16" fmla="*/ 17463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5380310"/>
              <a:ext cx="68262" cy="138113"/>
            </a:xfrm>
            <a:custGeom>
              <a:avLst/>
              <a:gdLst>
                <a:gd name="T0" fmla="*/ 68262 w 159"/>
                <a:gd name="T1" fmla="*/ 138113 h 259"/>
                <a:gd name="T2" fmla="*/ 68262 w 159"/>
                <a:gd name="T3" fmla="*/ 133847 h 259"/>
                <a:gd name="T4" fmla="*/ 68262 w 159"/>
                <a:gd name="T5" fmla="*/ 130114 h 259"/>
                <a:gd name="T6" fmla="*/ 68262 w 159"/>
                <a:gd name="T7" fmla="*/ 125848 h 259"/>
                <a:gd name="T8" fmla="*/ 68262 w 159"/>
                <a:gd name="T9" fmla="*/ 121582 h 259"/>
                <a:gd name="T10" fmla="*/ 68262 w 159"/>
                <a:gd name="T11" fmla="*/ 119449 h 259"/>
                <a:gd name="T12" fmla="*/ 67833 w 159"/>
                <a:gd name="T13" fmla="*/ 116783 h 259"/>
                <a:gd name="T14" fmla="*/ 66974 w 159"/>
                <a:gd name="T15" fmla="*/ 114650 h 259"/>
                <a:gd name="T16" fmla="*/ 65686 w 159"/>
                <a:gd name="T17" fmla="*/ 111984 h 259"/>
                <a:gd name="T18" fmla="*/ 62252 w 159"/>
                <a:gd name="T19" fmla="*/ 107717 h 259"/>
                <a:gd name="T20" fmla="*/ 57958 w 159"/>
                <a:gd name="T21" fmla="*/ 103985 h 259"/>
                <a:gd name="T22" fmla="*/ 53236 w 159"/>
                <a:gd name="T23" fmla="*/ 100785 h 259"/>
                <a:gd name="T24" fmla="*/ 48084 w 159"/>
                <a:gd name="T25" fmla="*/ 98119 h 259"/>
                <a:gd name="T26" fmla="*/ 42503 w 159"/>
                <a:gd name="T27" fmla="*/ 95986 h 259"/>
                <a:gd name="T28" fmla="*/ 37351 w 159"/>
                <a:gd name="T29" fmla="*/ 95453 h 259"/>
                <a:gd name="T30" fmla="*/ 36492 w 159"/>
                <a:gd name="T31" fmla="*/ 94919 h 259"/>
                <a:gd name="T32" fmla="*/ 35204 w 159"/>
                <a:gd name="T33" fmla="*/ 94386 h 259"/>
                <a:gd name="T34" fmla="*/ 34775 w 159"/>
                <a:gd name="T35" fmla="*/ 93320 h 259"/>
                <a:gd name="T36" fmla="*/ 34346 w 159"/>
                <a:gd name="T37" fmla="*/ 92253 h 259"/>
                <a:gd name="T38" fmla="*/ 34346 w 159"/>
                <a:gd name="T39" fmla="*/ 89054 h 259"/>
                <a:gd name="T40" fmla="*/ 34775 w 159"/>
                <a:gd name="T41" fmla="*/ 85854 h 259"/>
                <a:gd name="T42" fmla="*/ 36492 w 159"/>
                <a:gd name="T43" fmla="*/ 78922 h 259"/>
                <a:gd name="T44" fmla="*/ 37351 w 159"/>
                <a:gd name="T45" fmla="*/ 75722 h 259"/>
                <a:gd name="T46" fmla="*/ 31340 w 159"/>
                <a:gd name="T47" fmla="*/ 75189 h 259"/>
                <a:gd name="T48" fmla="*/ 25330 w 159"/>
                <a:gd name="T49" fmla="*/ 74122 h 259"/>
                <a:gd name="T50" fmla="*/ 20607 w 159"/>
                <a:gd name="T51" fmla="*/ 71989 h 259"/>
                <a:gd name="T52" fmla="*/ 17173 w 159"/>
                <a:gd name="T53" fmla="*/ 68790 h 259"/>
                <a:gd name="T54" fmla="*/ 13309 w 159"/>
                <a:gd name="T55" fmla="*/ 64524 h 259"/>
                <a:gd name="T56" fmla="*/ 10304 w 159"/>
                <a:gd name="T57" fmla="*/ 60258 h 259"/>
                <a:gd name="T58" fmla="*/ 7728 w 159"/>
                <a:gd name="T59" fmla="*/ 55459 h 259"/>
                <a:gd name="T60" fmla="*/ 5581 w 159"/>
                <a:gd name="T61" fmla="*/ 50126 h 259"/>
                <a:gd name="T62" fmla="*/ 3864 w 159"/>
                <a:gd name="T63" fmla="*/ 44793 h 259"/>
                <a:gd name="T64" fmla="*/ 3005 w 159"/>
                <a:gd name="T65" fmla="*/ 38928 h 259"/>
                <a:gd name="T66" fmla="*/ 2147 w 159"/>
                <a:gd name="T67" fmla="*/ 31995 h 259"/>
                <a:gd name="T68" fmla="*/ 859 w 159"/>
                <a:gd name="T69" fmla="*/ 25596 h 259"/>
                <a:gd name="T70" fmla="*/ 0 w 159"/>
                <a:gd name="T71" fmla="*/ 13331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5346973"/>
              <a:ext cx="6350" cy="33337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5331098"/>
              <a:ext cx="6350" cy="15875"/>
            </a:xfrm>
            <a:custGeom>
              <a:avLst/>
              <a:gdLst>
                <a:gd name="T0" fmla="*/ 0 w 13"/>
                <a:gd name="T1" fmla="*/ 15875 h 25"/>
                <a:gd name="T2" fmla="*/ 488 w 13"/>
                <a:gd name="T3" fmla="*/ 12065 h 25"/>
                <a:gd name="T4" fmla="*/ 1954 w 13"/>
                <a:gd name="T5" fmla="*/ 8255 h 25"/>
                <a:gd name="T6" fmla="*/ 3908 w 13"/>
                <a:gd name="T7" fmla="*/ 3810 h 25"/>
                <a:gd name="T8" fmla="*/ 6350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5318398"/>
              <a:ext cx="0" cy="1270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5251723"/>
              <a:ext cx="46038" cy="66675"/>
            </a:xfrm>
            <a:custGeom>
              <a:avLst/>
              <a:gdLst>
                <a:gd name="T0" fmla="*/ 46038 w 100"/>
                <a:gd name="T1" fmla="*/ 66675 h 123"/>
                <a:gd name="T2" fmla="*/ 41434 w 100"/>
                <a:gd name="T3" fmla="*/ 66133 h 123"/>
                <a:gd name="T4" fmla="*/ 34989 w 100"/>
                <a:gd name="T5" fmla="*/ 64507 h 123"/>
                <a:gd name="T6" fmla="*/ 27623 w 100"/>
                <a:gd name="T7" fmla="*/ 61796 h 123"/>
                <a:gd name="T8" fmla="*/ 19796 w 100"/>
                <a:gd name="T9" fmla="*/ 58002 h 123"/>
                <a:gd name="T10" fmla="*/ 15653 w 100"/>
                <a:gd name="T11" fmla="*/ 55834 h 123"/>
                <a:gd name="T12" fmla="*/ 12430 w 100"/>
                <a:gd name="T13" fmla="*/ 53665 h 123"/>
                <a:gd name="T14" fmla="*/ 9208 w 100"/>
                <a:gd name="T15" fmla="*/ 50955 h 123"/>
                <a:gd name="T16" fmla="*/ 5985 w 100"/>
                <a:gd name="T17" fmla="*/ 48245 h 123"/>
                <a:gd name="T18" fmla="*/ 3683 w 100"/>
                <a:gd name="T19" fmla="*/ 45534 h 123"/>
                <a:gd name="T20" fmla="*/ 1842 w 100"/>
                <a:gd name="T21" fmla="*/ 42824 h 123"/>
                <a:gd name="T22" fmla="*/ 460 w 100"/>
                <a:gd name="T23" fmla="*/ 39571 h 123"/>
                <a:gd name="T24" fmla="*/ 0 w 100"/>
                <a:gd name="T25" fmla="*/ 36861 h 123"/>
                <a:gd name="T26" fmla="*/ 921 w 100"/>
                <a:gd name="T27" fmla="*/ 29814 h 123"/>
                <a:gd name="T28" fmla="*/ 3223 w 100"/>
                <a:gd name="T29" fmla="*/ 19515 h 123"/>
                <a:gd name="T30" fmla="*/ 5064 w 100"/>
                <a:gd name="T31" fmla="*/ 9215 h 123"/>
                <a:gd name="T32" fmla="*/ 5985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5194573"/>
              <a:ext cx="1587" cy="50800"/>
            </a:xfrm>
            <a:custGeom>
              <a:avLst/>
              <a:gdLst>
                <a:gd name="T0" fmla="*/ 1587 w 5"/>
                <a:gd name="T1" fmla="*/ 0 h 99"/>
                <a:gd name="T2" fmla="*/ 1270 w 5"/>
                <a:gd name="T3" fmla="*/ 17446 h 99"/>
                <a:gd name="T4" fmla="*/ 317 w 5"/>
                <a:gd name="T5" fmla="*/ 30275 h 99"/>
                <a:gd name="T6" fmla="*/ 0 w 5"/>
                <a:gd name="T7" fmla="*/ 35406 h 99"/>
                <a:gd name="T8" fmla="*/ 0 w 5"/>
                <a:gd name="T9" fmla="*/ 40024 h 99"/>
                <a:gd name="T10" fmla="*/ 635 w 5"/>
                <a:gd name="T11" fmla="*/ 44642 h 99"/>
                <a:gd name="T12" fmla="*/ 1587 w 5"/>
                <a:gd name="T13" fmla="*/ 5080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5188223"/>
              <a:ext cx="7937" cy="36512"/>
            </a:xfrm>
            <a:custGeom>
              <a:avLst/>
              <a:gdLst>
                <a:gd name="T0" fmla="*/ 7937 w 14"/>
                <a:gd name="T1" fmla="*/ 0 h 68"/>
                <a:gd name="T2" fmla="*/ 4535 w 14"/>
                <a:gd name="T3" fmla="*/ 8591 h 68"/>
                <a:gd name="T4" fmla="*/ 2268 w 14"/>
                <a:gd name="T5" fmla="*/ 17719 h 68"/>
                <a:gd name="T6" fmla="*/ 1134 w 14"/>
                <a:gd name="T7" fmla="*/ 27921 h 68"/>
                <a:gd name="T8" fmla="*/ 0 w 14"/>
                <a:gd name="T9" fmla="*/ 3651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5169173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6719 h 43"/>
                <a:gd name="T4" fmla="*/ 0 w 1587"/>
                <a:gd name="T5" fmla="*/ 13438 h 43"/>
                <a:gd name="T6" fmla="*/ 0 w 1587"/>
                <a:gd name="T7" fmla="*/ 19124 h 43"/>
                <a:gd name="T8" fmla="*/ 0 w 1587"/>
                <a:gd name="T9" fmla="*/ 222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5188223"/>
              <a:ext cx="1587" cy="3175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5172348"/>
              <a:ext cx="1587" cy="15875"/>
            </a:xfrm>
            <a:custGeom>
              <a:avLst/>
              <a:gdLst>
                <a:gd name="T0" fmla="*/ 0 w 1587"/>
                <a:gd name="T1" fmla="*/ 15875 h 31"/>
                <a:gd name="T2" fmla="*/ 0 w 1587"/>
                <a:gd name="T3" fmla="*/ 11266 h 31"/>
                <a:gd name="T4" fmla="*/ 0 w 1587"/>
                <a:gd name="T5" fmla="*/ 7681 h 31"/>
                <a:gd name="T6" fmla="*/ 0 w 1587"/>
                <a:gd name="T7" fmla="*/ 409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6161360"/>
              <a:ext cx="96837" cy="87313"/>
            </a:xfrm>
            <a:custGeom>
              <a:avLst/>
              <a:gdLst>
                <a:gd name="T0" fmla="*/ 8177 w 225"/>
                <a:gd name="T1" fmla="*/ 82608 h 167"/>
                <a:gd name="T2" fmla="*/ 3013 w 225"/>
                <a:gd name="T3" fmla="*/ 74242 h 167"/>
                <a:gd name="T4" fmla="*/ 0 w 225"/>
                <a:gd name="T5" fmla="*/ 67968 h 167"/>
                <a:gd name="T6" fmla="*/ 430 w 225"/>
                <a:gd name="T7" fmla="*/ 56466 h 167"/>
                <a:gd name="T8" fmla="*/ 4734 w 225"/>
                <a:gd name="T9" fmla="*/ 35553 h 167"/>
                <a:gd name="T10" fmla="*/ 10329 w 225"/>
                <a:gd name="T11" fmla="*/ 20390 h 167"/>
                <a:gd name="T12" fmla="*/ 14633 w 225"/>
                <a:gd name="T13" fmla="*/ 10979 h 167"/>
                <a:gd name="T14" fmla="*/ 18937 w 225"/>
                <a:gd name="T15" fmla="*/ 4705 h 167"/>
                <a:gd name="T16" fmla="*/ 23241 w 225"/>
                <a:gd name="T17" fmla="*/ 523 h 167"/>
                <a:gd name="T18" fmla="*/ 27975 w 225"/>
                <a:gd name="T19" fmla="*/ 523 h 167"/>
                <a:gd name="T20" fmla="*/ 32709 w 225"/>
                <a:gd name="T21" fmla="*/ 1568 h 167"/>
                <a:gd name="T22" fmla="*/ 37874 w 225"/>
                <a:gd name="T23" fmla="*/ 4183 h 167"/>
                <a:gd name="T24" fmla="*/ 43039 w 225"/>
                <a:gd name="T25" fmla="*/ 8888 h 167"/>
                <a:gd name="T26" fmla="*/ 48203 w 225"/>
                <a:gd name="T27" fmla="*/ 12548 h 167"/>
                <a:gd name="T28" fmla="*/ 55089 w 225"/>
                <a:gd name="T29" fmla="*/ 12548 h 167"/>
                <a:gd name="T30" fmla="*/ 62406 w 225"/>
                <a:gd name="T31" fmla="*/ 9934 h 167"/>
                <a:gd name="T32" fmla="*/ 71014 w 225"/>
                <a:gd name="T33" fmla="*/ 3660 h 167"/>
                <a:gd name="T34" fmla="*/ 96837 w 225"/>
                <a:gd name="T35" fmla="*/ 0 h 167"/>
                <a:gd name="T36" fmla="*/ 92533 w 225"/>
                <a:gd name="T37" fmla="*/ 11502 h 167"/>
                <a:gd name="T38" fmla="*/ 86508 w 225"/>
                <a:gd name="T39" fmla="*/ 21436 h 167"/>
                <a:gd name="T40" fmla="*/ 72305 w 225"/>
                <a:gd name="T41" fmla="*/ 37644 h 167"/>
                <a:gd name="T42" fmla="*/ 59393 w 225"/>
                <a:gd name="T43" fmla="*/ 52283 h 167"/>
                <a:gd name="T44" fmla="*/ 55520 w 225"/>
                <a:gd name="T45" fmla="*/ 59603 h 167"/>
                <a:gd name="T46" fmla="*/ 54229 w 225"/>
                <a:gd name="T47" fmla="*/ 67968 h 167"/>
                <a:gd name="T48" fmla="*/ 52938 w 225"/>
                <a:gd name="T49" fmla="*/ 65877 h 167"/>
                <a:gd name="T50" fmla="*/ 51646 w 225"/>
                <a:gd name="T51" fmla="*/ 61171 h 167"/>
                <a:gd name="T52" fmla="*/ 45621 w 225"/>
                <a:gd name="T53" fmla="*/ 63263 h 167"/>
                <a:gd name="T54" fmla="*/ 41748 w 225"/>
                <a:gd name="T55" fmla="*/ 66923 h 167"/>
                <a:gd name="T56" fmla="*/ 34431 w 225"/>
                <a:gd name="T57" fmla="*/ 75811 h 167"/>
                <a:gd name="T58" fmla="*/ 30557 w 225"/>
                <a:gd name="T59" fmla="*/ 79993 h 167"/>
                <a:gd name="T60" fmla="*/ 25823 w 225"/>
                <a:gd name="T61" fmla="*/ 83653 h 167"/>
                <a:gd name="T62" fmla="*/ 19798 w 225"/>
                <a:gd name="T63" fmla="*/ 86267 h 167"/>
                <a:gd name="T64" fmla="*/ 11190 w 225"/>
                <a:gd name="T65" fmla="*/ 87313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5380310"/>
              <a:ext cx="3175" cy="17463"/>
            </a:xfrm>
            <a:custGeom>
              <a:avLst/>
              <a:gdLst>
                <a:gd name="T0" fmla="*/ 0 w 7"/>
                <a:gd name="T1" fmla="*/ 17463 h 31"/>
                <a:gd name="T2" fmla="*/ 2268 w 7"/>
                <a:gd name="T3" fmla="*/ 12393 h 31"/>
                <a:gd name="T4" fmla="*/ 2721 w 7"/>
                <a:gd name="T5" fmla="*/ 7323 h 31"/>
                <a:gd name="T6" fmla="*/ 3175 w 7"/>
                <a:gd name="T7" fmla="*/ 3380 h 31"/>
                <a:gd name="T8" fmla="*/ 3175 w 7"/>
                <a:gd name="T9" fmla="*/ 0 h 31"/>
                <a:gd name="T10" fmla="*/ 2721 w 7"/>
                <a:gd name="T11" fmla="*/ 3380 h 31"/>
                <a:gd name="T12" fmla="*/ 1814 w 7"/>
                <a:gd name="T13" fmla="*/ 7323 h 31"/>
                <a:gd name="T14" fmla="*/ 454 w 7"/>
                <a:gd name="T15" fmla="*/ 12393 h 31"/>
                <a:gd name="T16" fmla="*/ 0 w 7"/>
                <a:gd name="T17" fmla="*/ 1746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5302523"/>
              <a:ext cx="15875" cy="15875"/>
            </a:xfrm>
            <a:custGeom>
              <a:avLst/>
              <a:gdLst>
                <a:gd name="T0" fmla="*/ 15875 w 33"/>
                <a:gd name="T1" fmla="*/ 15875 h 31"/>
                <a:gd name="T2" fmla="*/ 15875 w 33"/>
                <a:gd name="T3" fmla="*/ 0 h 31"/>
                <a:gd name="T4" fmla="*/ 12989 w 33"/>
                <a:gd name="T5" fmla="*/ 0 h 31"/>
                <a:gd name="T6" fmla="*/ 10583 w 33"/>
                <a:gd name="T7" fmla="*/ 1024 h 31"/>
                <a:gd name="T8" fmla="*/ 7697 w 33"/>
                <a:gd name="T9" fmla="*/ 2560 h 31"/>
                <a:gd name="T10" fmla="*/ 5292 w 33"/>
                <a:gd name="T11" fmla="*/ 4097 h 31"/>
                <a:gd name="T12" fmla="*/ 2886 w 33"/>
                <a:gd name="T13" fmla="*/ 6145 h 31"/>
                <a:gd name="T14" fmla="*/ 1443 w 33"/>
                <a:gd name="T15" fmla="*/ 8194 h 31"/>
                <a:gd name="T16" fmla="*/ 481 w 33"/>
                <a:gd name="T17" fmla="*/ 10754 h 31"/>
                <a:gd name="T18" fmla="*/ 0 w 33"/>
                <a:gd name="T19" fmla="*/ 12802 h 31"/>
                <a:gd name="T20" fmla="*/ 481 w 33"/>
                <a:gd name="T21" fmla="*/ 13827 h 31"/>
                <a:gd name="T22" fmla="*/ 1443 w 33"/>
                <a:gd name="T23" fmla="*/ 14851 h 31"/>
                <a:gd name="T24" fmla="*/ 2886 w 33"/>
                <a:gd name="T25" fmla="*/ 15363 h 31"/>
                <a:gd name="T26" fmla="*/ 5292 w 33"/>
                <a:gd name="T27" fmla="*/ 15363 h 31"/>
                <a:gd name="T28" fmla="*/ 10583 w 33"/>
                <a:gd name="T29" fmla="*/ 15875 h 31"/>
                <a:gd name="T30" fmla="*/ 15875 w 33"/>
                <a:gd name="T31" fmla="*/ 15875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5215210"/>
              <a:ext cx="3175" cy="9525"/>
            </a:xfrm>
            <a:custGeom>
              <a:avLst/>
              <a:gdLst>
                <a:gd name="T0" fmla="*/ 0 w 13"/>
                <a:gd name="T1" fmla="*/ 9525 h 19"/>
                <a:gd name="T2" fmla="*/ 488 w 13"/>
                <a:gd name="T3" fmla="*/ 9024 h 19"/>
                <a:gd name="T4" fmla="*/ 1221 w 13"/>
                <a:gd name="T5" fmla="*/ 8522 h 19"/>
                <a:gd name="T6" fmla="*/ 1710 w 13"/>
                <a:gd name="T7" fmla="*/ 7520 h 19"/>
                <a:gd name="T8" fmla="*/ 1954 w 13"/>
                <a:gd name="T9" fmla="*/ 6016 h 19"/>
                <a:gd name="T10" fmla="*/ 2931 w 13"/>
                <a:gd name="T11" fmla="*/ 3008 h 19"/>
                <a:gd name="T12" fmla="*/ 3175 w 13"/>
                <a:gd name="T13" fmla="*/ 0 h 19"/>
                <a:gd name="T14" fmla="*/ 0 w 13"/>
                <a:gd name="T15" fmla="*/ 952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5218385"/>
              <a:ext cx="36512" cy="22225"/>
            </a:xfrm>
            <a:custGeom>
              <a:avLst/>
              <a:gdLst>
                <a:gd name="T0" fmla="*/ 22663 w 87"/>
                <a:gd name="T1" fmla="*/ 22225 h 42"/>
                <a:gd name="T2" fmla="*/ 24761 w 87"/>
                <a:gd name="T3" fmla="*/ 22225 h 42"/>
                <a:gd name="T4" fmla="*/ 26859 w 87"/>
                <a:gd name="T5" fmla="*/ 21696 h 42"/>
                <a:gd name="T6" fmla="*/ 28538 w 87"/>
                <a:gd name="T7" fmla="*/ 21167 h 42"/>
                <a:gd name="T8" fmla="*/ 29797 w 87"/>
                <a:gd name="T9" fmla="*/ 20108 h 42"/>
                <a:gd name="T10" fmla="*/ 31476 w 87"/>
                <a:gd name="T11" fmla="*/ 17992 h 42"/>
                <a:gd name="T12" fmla="*/ 32735 w 87"/>
                <a:gd name="T13" fmla="*/ 14817 h 42"/>
                <a:gd name="T14" fmla="*/ 33155 w 87"/>
                <a:gd name="T15" fmla="*/ 11642 h 42"/>
                <a:gd name="T16" fmla="*/ 33574 w 87"/>
                <a:gd name="T17" fmla="*/ 8467 h 42"/>
                <a:gd name="T18" fmla="*/ 34414 w 87"/>
                <a:gd name="T19" fmla="*/ 5821 h 42"/>
                <a:gd name="T20" fmla="*/ 36512 w 87"/>
                <a:gd name="T21" fmla="*/ 3175 h 42"/>
                <a:gd name="T22" fmla="*/ 32315 w 87"/>
                <a:gd name="T23" fmla="*/ 1058 h 42"/>
                <a:gd name="T24" fmla="*/ 28118 w 87"/>
                <a:gd name="T25" fmla="*/ 0 h 42"/>
                <a:gd name="T26" fmla="*/ 23922 w 87"/>
                <a:gd name="T27" fmla="*/ 0 h 42"/>
                <a:gd name="T28" fmla="*/ 19725 w 87"/>
                <a:gd name="T29" fmla="*/ 0 h 42"/>
                <a:gd name="T30" fmla="*/ 16787 w 87"/>
                <a:gd name="T31" fmla="*/ 0 h 42"/>
                <a:gd name="T32" fmla="*/ 13430 w 87"/>
                <a:gd name="T33" fmla="*/ 1058 h 42"/>
                <a:gd name="T34" fmla="*/ 10492 w 87"/>
                <a:gd name="T35" fmla="*/ 2117 h 42"/>
                <a:gd name="T36" fmla="*/ 7974 w 87"/>
                <a:gd name="T37" fmla="*/ 3175 h 42"/>
                <a:gd name="T38" fmla="*/ 3357 w 87"/>
                <a:gd name="T39" fmla="*/ 6350 h 42"/>
                <a:gd name="T40" fmla="*/ 0 w 87"/>
                <a:gd name="T41" fmla="*/ 9525 h 42"/>
                <a:gd name="T42" fmla="*/ 4616 w 87"/>
                <a:gd name="T43" fmla="*/ 12700 h 42"/>
                <a:gd name="T44" fmla="*/ 11331 w 87"/>
                <a:gd name="T45" fmla="*/ 16933 h 42"/>
                <a:gd name="T46" fmla="*/ 18046 w 87"/>
                <a:gd name="T47" fmla="*/ 20638 h 42"/>
                <a:gd name="T48" fmla="*/ 22663 w 87"/>
                <a:gd name="T49" fmla="*/ 22225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5681935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1587 w 7"/>
                <a:gd name="T3" fmla="*/ 0 h 31"/>
                <a:gd name="T4" fmla="*/ 1587 w 7"/>
                <a:gd name="T5" fmla="*/ 8296 h 31"/>
                <a:gd name="T6" fmla="*/ 0 w 7"/>
                <a:gd name="T7" fmla="*/ 14288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5188223"/>
              <a:ext cx="1019175" cy="908050"/>
            </a:xfrm>
            <a:custGeom>
              <a:avLst/>
              <a:gdLst>
                <a:gd name="T0" fmla="*/ 93526 w 2332"/>
                <a:gd name="T1" fmla="*/ 370879 h 1731"/>
                <a:gd name="T2" fmla="*/ 142038 w 2332"/>
                <a:gd name="T3" fmla="*/ 340453 h 1731"/>
                <a:gd name="T4" fmla="*/ 190112 w 2332"/>
                <a:gd name="T5" fmla="*/ 317896 h 1731"/>
                <a:gd name="T6" fmla="*/ 264409 w 2332"/>
                <a:gd name="T7" fmla="*/ 299011 h 1731"/>
                <a:gd name="T8" fmla="*/ 295875 w 2332"/>
                <a:gd name="T9" fmla="*/ 229242 h 1731"/>
                <a:gd name="T10" fmla="*/ 331276 w 2332"/>
                <a:gd name="T11" fmla="*/ 230291 h 1731"/>
                <a:gd name="T12" fmla="*/ 342639 w 2332"/>
                <a:gd name="T13" fmla="*/ 190423 h 1731"/>
                <a:gd name="T14" fmla="*/ 378476 w 2332"/>
                <a:gd name="T15" fmla="*/ 165768 h 1731"/>
                <a:gd name="T16" fmla="*/ 410380 w 2332"/>
                <a:gd name="T17" fmla="*/ 129047 h 1731"/>
                <a:gd name="T18" fmla="*/ 448839 w 2332"/>
                <a:gd name="T19" fmla="*/ 116982 h 1731"/>
                <a:gd name="T20" fmla="*/ 471128 w 2332"/>
                <a:gd name="T21" fmla="*/ 148981 h 1731"/>
                <a:gd name="T22" fmla="*/ 496039 w 2332"/>
                <a:gd name="T23" fmla="*/ 141637 h 1731"/>
                <a:gd name="T24" fmla="*/ 513958 w 2332"/>
                <a:gd name="T25" fmla="*/ 90228 h 1731"/>
                <a:gd name="T26" fmla="*/ 576892 w 2332"/>
                <a:gd name="T27" fmla="*/ 61376 h 1731"/>
                <a:gd name="T28" fmla="*/ 583884 w 2332"/>
                <a:gd name="T29" fmla="*/ 21508 h 1731"/>
                <a:gd name="T30" fmla="*/ 625840 w 2332"/>
                <a:gd name="T31" fmla="*/ 56130 h 1731"/>
                <a:gd name="T32" fmla="*/ 674788 w 2332"/>
                <a:gd name="T33" fmla="*/ 61376 h 1731"/>
                <a:gd name="T34" fmla="*/ 640262 w 2332"/>
                <a:gd name="T35" fmla="*/ 137440 h 1731"/>
                <a:gd name="T36" fmla="*/ 659492 w 2332"/>
                <a:gd name="T37" fmla="*/ 174686 h 1731"/>
                <a:gd name="T38" fmla="*/ 691396 w 2332"/>
                <a:gd name="T39" fmla="*/ 185702 h 1731"/>
                <a:gd name="T40" fmla="*/ 728981 w 2332"/>
                <a:gd name="T41" fmla="*/ 221898 h 1731"/>
                <a:gd name="T42" fmla="*/ 770937 w 2332"/>
                <a:gd name="T43" fmla="*/ 216652 h 1731"/>
                <a:gd name="T44" fmla="*/ 799781 w 2332"/>
                <a:gd name="T45" fmla="*/ 107539 h 1731"/>
                <a:gd name="T46" fmla="*/ 832122 w 2332"/>
                <a:gd name="T47" fmla="*/ 5246 h 1731"/>
                <a:gd name="T48" fmla="*/ 844796 w 2332"/>
                <a:gd name="T49" fmla="*/ 41966 h 1731"/>
                <a:gd name="T50" fmla="*/ 849604 w 2332"/>
                <a:gd name="T51" fmla="*/ 92326 h 1731"/>
                <a:gd name="T52" fmla="*/ 867959 w 2332"/>
                <a:gd name="T53" fmla="*/ 125899 h 1731"/>
                <a:gd name="T54" fmla="*/ 891560 w 2332"/>
                <a:gd name="T55" fmla="*/ 225045 h 1731"/>
                <a:gd name="T56" fmla="*/ 912975 w 2332"/>
                <a:gd name="T57" fmla="*/ 283274 h 1731"/>
                <a:gd name="T58" fmla="*/ 945315 w 2332"/>
                <a:gd name="T59" fmla="*/ 359863 h 1731"/>
                <a:gd name="T60" fmla="*/ 969790 w 2332"/>
                <a:gd name="T61" fmla="*/ 403403 h 1731"/>
                <a:gd name="T62" fmla="*/ 1019175 w 2332"/>
                <a:gd name="T63" fmla="*/ 467926 h 1731"/>
                <a:gd name="T64" fmla="*/ 994701 w 2332"/>
                <a:gd name="T65" fmla="*/ 579662 h 1731"/>
                <a:gd name="T66" fmla="*/ 912100 w 2332"/>
                <a:gd name="T67" fmla="*/ 714480 h 1731"/>
                <a:gd name="T68" fmla="*/ 876263 w 2332"/>
                <a:gd name="T69" fmla="*/ 751200 h 1731"/>
                <a:gd name="T70" fmla="*/ 803278 w 2332"/>
                <a:gd name="T71" fmla="*/ 834609 h 1731"/>
                <a:gd name="T72" fmla="*/ 764381 w 2332"/>
                <a:gd name="T73" fmla="*/ 879198 h 1731"/>
                <a:gd name="T74" fmla="*/ 694455 w 2332"/>
                <a:gd name="T75" fmla="*/ 905427 h 1731"/>
                <a:gd name="T76" fmla="*/ 662988 w 2332"/>
                <a:gd name="T77" fmla="*/ 888116 h 1731"/>
                <a:gd name="T78" fmla="*/ 616225 w 2332"/>
                <a:gd name="T79" fmla="*/ 907001 h 1731"/>
                <a:gd name="T80" fmla="*/ 566840 w 2332"/>
                <a:gd name="T81" fmla="*/ 888116 h 1731"/>
                <a:gd name="T82" fmla="*/ 558973 w 2332"/>
                <a:gd name="T83" fmla="*/ 846674 h 1731"/>
                <a:gd name="T84" fmla="*/ 551980 w 2332"/>
                <a:gd name="T85" fmla="*/ 795265 h 1731"/>
                <a:gd name="T86" fmla="*/ 535373 w 2332"/>
                <a:gd name="T87" fmla="*/ 786872 h 1731"/>
                <a:gd name="T88" fmla="*/ 559410 w 2332"/>
                <a:gd name="T89" fmla="*/ 724971 h 1731"/>
                <a:gd name="T90" fmla="*/ 475498 w 2332"/>
                <a:gd name="T91" fmla="*/ 714480 h 1731"/>
                <a:gd name="T92" fmla="*/ 419995 w 2332"/>
                <a:gd name="T93" fmla="*/ 672513 h 1731"/>
                <a:gd name="T94" fmla="*/ 329527 w 2332"/>
                <a:gd name="T95" fmla="*/ 694021 h 1731"/>
                <a:gd name="T96" fmla="*/ 221579 w 2332"/>
                <a:gd name="T97" fmla="*/ 744381 h 1731"/>
                <a:gd name="T98" fmla="*/ 93526 w 2332"/>
                <a:gd name="T99" fmla="*/ 772708 h 1731"/>
                <a:gd name="T100" fmla="*/ 24037 w 2332"/>
                <a:gd name="T101" fmla="*/ 781626 h 1731"/>
                <a:gd name="T102" fmla="*/ 874 w 2332"/>
                <a:gd name="T103" fmla="*/ 746479 h 1731"/>
                <a:gd name="T104" fmla="*/ 42393 w 2332"/>
                <a:gd name="T105" fmla="*/ 705037 h 1731"/>
                <a:gd name="T106" fmla="*/ 32778 w 2332"/>
                <a:gd name="T107" fmla="*/ 651005 h 1731"/>
                <a:gd name="T108" fmla="*/ 49385 w 2332"/>
                <a:gd name="T109" fmla="*/ 613760 h 1731"/>
                <a:gd name="T110" fmla="*/ 25348 w 2332"/>
                <a:gd name="T111" fmla="*/ 494680 h 1731"/>
                <a:gd name="T112" fmla="*/ 49385 w 2332"/>
                <a:gd name="T113" fmla="*/ 505696 h 1731"/>
                <a:gd name="T114" fmla="*/ 46326 w 2332"/>
                <a:gd name="T115" fmla="*/ 452189 h 1731"/>
                <a:gd name="T116" fmla="*/ 64245 w 2332"/>
                <a:gd name="T117" fmla="*/ 401305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3854723"/>
              <a:ext cx="668337" cy="581025"/>
            </a:xfrm>
            <a:custGeom>
              <a:avLst/>
              <a:gdLst>
                <a:gd name="T0" fmla="*/ 541201 w 1535"/>
                <a:gd name="T1" fmla="*/ 484624 h 1109"/>
                <a:gd name="T2" fmla="*/ 565583 w 1535"/>
                <a:gd name="T3" fmla="*/ 514487 h 1109"/>
                <a:gd name="T4" fmla="*/ 531186 w 1535"/>
                <a:gd name="T5" fmla="*/ 523394 h 1109"/>
                <a:gd name="T6" fmla="*/ 512464 w 1535"/>
                <a:gd name="T7" fmla="*/ 573690 h 1109"/>
                <a:gd name="T8" fmla="*/ 463700 w 1535"/>
                <a:gd name="T9" fmla="*/ 527061 h 1109"/>
                <a:gd name="T10" fmla="*/ 432786 w 1535"/>
                <a:gd name="T11" fmla="*/ 530205 h 1109"/>
                <a:gd name="T12" fmla="*/ 397519 w 1535"/>
                <a:gd name="T13" fmla="*/ 544351 h 1109"/>
                <a:gd name="T14" fmla="*/ 342223 w 1535"/>
                <a:gd name="T15" fmla="*/ 508724 h 1109"/>
                <a:gd name="T16" fmla="*/ 282138 w 1535"/>
                <a:gd name="T17" fmla="*/ 480433 h 1109"/>
                <a:gd name="T18" fmla="*/ 256014 w 1535"/>
                <a:gd name="T19" fmla="*/ 462620 h 1109"/>
                <a:gd name="T20" fmla="*/ 233809 w 1535"/>
                <a:gd name="T21" fmla="*/ 437471 h 1109"/>
                <a:gd name="T22" fmla="*/ 211168 w 1535"/>
                <a:gd name="T23" fmla="*/ 432756 h 1109"/>
                <a:gd name="T24" fmla="*/ 191140 w 1535"/>
                <a:gd name="T25" fmla="*/ 396606 h 1109"/>
                <a:gd name="T26" fmla="*/ 203331 w 1535"/>
                <a:gd name="T27" fmla="*/ 369362 h 1109"/>
                <a:gd name="T28" fmla="*/ 195929 w 1535"/>
                <a:gd name="T29" fmla="*/ 314875 h 1109"/>
                <a:gd name="T30" fmla="*/ 153260 w 1535"/>
                <a:gd name="T31" fmla="*/ 245194 h 1109"/>
                <a:gd name="T32" fmla="*/ 132361 w 1535"/>
                <a:gd name="T33" fmla="*/ 223189 h 1109"/>
                <a:gd name="T34" fmla="*/ 127572 w 1535"/>
                <a:gd name="T35" fmla="*/ 193326 h 1109"/>
                <a:gd name="T36" fmla="*/ 94482 w 1535"/>
                <a:gd name="T37" fmla="*/ 129932 h 1109"/>
                <a:gd name="T38" fmla="*/ 72712 w 1535"/>
                <a:gd name="T39" fmla="*/ 38770 h 1109"/>
                <a:gd name="T40" fmla="*/ 36573 w 1535"/>
                <a:gd name="T41" fmla="*/ 54487 h 1109"/>
                <a:gd name="T42" fmla="*/ 49200 w 1535"/>
                <a:gd name="T43" fmla="*/ 116310 h 1109"/>
                <a:gd name="T44" fmla="*/ 65310 w 1535"/>
                <a:gd name="T45" fmla="*/ 170797 h 1109"/>
                <a:gd name="T46" fmla="*/ 85338 w 1535"/>
                <a:gd name="T47" fmla="*/ 210615 h 1109"/>
                <a:gd name="T48" fmla="*/ 87080 w 1535"/>
                <a:gd name="T49" fmla="*/ 243622 h 1109"/>
                <a:gd name="T50" fmla="*/ 92740 w 1535"/>
                <a:gd name="T51" fmla="*/ 274533 h 1109"/>
                <a:gd name="T52" fmla="*/ 112768 w 1535"/>
                <a:gd name="T53" fmla="*/ 299157 h 1109"/>
                <a:gd name="T54" fmla="*/ 93175 w 1535"/>
                <a:gd name="T55" fmla="*/ 312255 h 1109"/>
                <a:gd name="T56" fmla="*/ 84032 w 1535"/>
                <a:gd name="T57" fmla="*/ 283964 h 1109"/>
                <a:gd name="T58" fmla="*/ 52248 w 1535"/>
                <a:gd name="T59" fmla="*/ 248337 h 1109"/>
                <a:gd name="T60" fmla="*/ 63568 w 1535"/>
                <a:gd name="T61" fmla="*/ 220046 h 1109"/>
                <a:gd name="T62" fmla="*/ 38750 w 1535"/>
                <a:gd name="T63" fmla="*/ 191754 h 1109"/>
                <a:gd name="T64" fmla="*/ 11756 w 1535"/>
                <a:gd name="T65" fmla="*/ 160843 h 1109"/>
                <a:gd name="T66" fmla="*/ 28301 w 1535"/>
                <a:gd name="T67" fmla="*/ 151412 h 1109"/>
                <a:gd name="T68" fmla="*/ 27866 w 1535"/>
                <a:gd name="T69" fmla="*/ 117882 h 1109"/>
                <a:gd name="T70" fmla="*/ 2612 w 1535"/>
                <a:gd name="T71" fmla="*/ 61298 h 1109"/>
                <a:gd name="T72" fmla="*/ 16545 w 1535"/>
                <a:gd name="T73" fmla="*/ 2620 h 1109"/>
                <a:gd name="T74" fmla="*/ 91869 w 1535"/>
                <a:gd name="T75" fmla="*/ 9431 h 1109"/>
                <a:gd name="T76" fmla="*/ 157179 w 1535"/>
                <a:gd name="T77" fmla="*/ 39818 h 1109"/>
                <a:gd name="T78" fmla="*/ 216829 w 1535"/>
                <a:gd name="T79" fmla="*/ 28815 h 1109"/>
                <a:gd name="T80" fmla="*/ 258191 w 1535"/>
                <a:gd name="T81" fmla="*/ 28292 h 1109"/>
                <a:gd name="T82" fmla="*/ 275607 w 1535"/>
                <a:gd name="T83" fmla="*/ 57631 h 1109"/>
                <a:gd name="T84" fmla="*/ 304779 w 1535"/>
                <a:gd name="T85" fmla="*/ 112642 h 1109"/>
                <a:gd name="T86" fmla="*/ 326549 w 1535"/>
                <a:gd name="T87" fmla="*/ 100592 h 1109"/>
                <a:gd name="T88" fmla="*/ 357898 w 1535"/>
                <a:gd name="T89" fmla="*/ 92210 h 1109"/>
                <a:gd name="T90" fmla="*/ 382715 w 1535"/>
                <a:gd name="T91" fmla="*/ 127836 h 1109"/>
                <a:gd name="T92" fmla="*/ 394036 w 1535"/>
                <a:gd name="T93" fmla="*/ 189658 h 1109"/>
                <a:gd name="T94" fmla="*/ 419724 w 1535"/>
                <a:gd name="T95" fmla="*/ 212187 h 1109"/>
                <a:gd name="T96" fmla="*/ 425385 w 1535"/>
                <a:gd name="T97" fmla="*/ 238907 h 1109"/>
                <a:gd name="T98" fmla="*/ 405356 w 1535"/>
                <a:gd name="T99" fmla="*/ 257768 h 1109"/>
                <a:gd name="T100" fmla="*/ 399261 w 1535"/>
                <a:gd name="T101" fmla="*/ 332164 h 1109"/>
                <a:gd name="T102" fmla="*/ 416241 w 1535"/>
                <a:gd name="T103" fmla="*/ 414419 h 1109"/>
                <a:gd name="T104" fmla="*/ 458910 w 1535"/>
                <a:gd name="T105" fmla="*/ 459476 h 1109"/>
                <a:gd name="T106" fmla="*/ 507675 w 1535"/>
                <a:gd name="T107" fmla="*/ 444806 h 1109"/>
                <a:gd name="T108" fmla="*/ 543813 w 1535"/>
                <a:gd name="T109" fmla="*/ 445330 h 1109"/>
                <a:gd name="T110" fmla="*/ 564277 w 1535"/>
                <a:gd name="T111" fmla="*/ 388747 h 1109"/>
                <a:gd name="T112" fmla="*/ 581693 w 1535"/>
                <a:gd name="T113" fmla="*/ 363075 h 1109"/>
                <a:gd name="T114" fmla="*/ 655710 w 1535"/>
                <a:gd name="T115" fmla="*/ 355216 h 1109"/>
                <a:gd name="T116" fmla="*/ 654404 w 1535"/>
                <a:gd name="T117" fmla="*/ 381936 h 1109"/>
                <a:gd name="T118" fmla="*/ 639165 w 1535"/>
                <a:gd name="T119" fmla="*/ 430137 h 1109"/>
                <a:gd name="T120" fmla="*/ 596061 w 1535"/>
                <a:gd name="T121" fmla="*/ 465239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5494610"/>
              <a:ext cx="211138" cy="265113"/>
            </a:xfrm>
            <a:custGeom>
              <a:avLst/>
              <a:gdLst>
                <a:gd name="T0" fmla="*/ 6082 w 486"/>
                <a:gd name="T1" fmla="*/ 92396 h 505"/>
                <a:gd name="T2" fmla="*/ 13468 w 486"/>
                <a:gd name="T3" fmla="*/ 103945 h 505"/>
                <a:gd name="T4" fmla="*/ 22156 w 486"/>
                <a:gd name="T5" fmla="*/ 121794 h 505"/>
                <a:gd name="T6" fmla="*/ 35624 w 486"/>
                <a:gd name="T7" fmla="*/ 139644 h 505"/>
                <a:gd name="T8" fmla="*/ 54739 w 486"/>
                <a:gd name="T9" fmla="*/ 153818 h 505"/>
                <a:gd name="T10" fmla="*/ 73855 w 486"/>
                <a:gd name="T11" fmla="*/ 162743 h 505"/>
                <a:gd name="T12" fmla="*/ 106872 w 486"/>
                <a:gd name="T13" fmla="*/ 172192 h 505"/>
                <a:gd name="T14" fmla="*/ 128160 w 486"/>
                <a:gd name="T15" fmla="*/ 180592 h 505"/>
                <a:gd name="T16" fmla="*/ 129898 w 486"/>
                <a:gd name="T17" fmla="*/ 200016 h 505"/>
                <a:gd name="T18" fmla="*/ 120340 w 486"/>
                <a:gd name="T19" fmla="*/ 219440 h 505"/>
                <a:gd name="T20" fmla="*/ 115996 w 486"/>
                <a:gd name="T21" fmla="*/ 232564 h 505"/>
                <a:gd name="T22" fmla="*/ 115561 w 486"/>
                <a:gd name="T23" fmla="*/ 243064 h 505"/>
                <a:gd name="T24" fmla="*/ 120774 w 486"/>
                <a:gd name="T25" fmla="*/ 253039 h 505"/>
                <a:gd name="T26" fmla="*/ 129898 w 486"/>
                <a:gd name="T27" fmla="*/ 259338 h 505"/>
                <a:gd name="T28" fmla="*/ 149447 w 486"/>
                <a:gd name="T29" fmla="*/ 264588 h 505"/>
                <a:gd name="T30" fmla="*/ 168128 w 486"/>
                <a:gd name="T31" fmla="*/ 264588 h 505"/>
                <a:gd name="T32" fmla="*/ 180293 w 486"/>
                <a:gd name="T33" fmla="*/ 259338 h 505"/>
                <a:gd name="T34" fmla="*/ 193760 w 486"/>
                <a:gd name="T35" fmla="*/ 248839 h 505"/>
                <a:gd name="T36" fmla="*/ 205490 w 486"/>
                <a:gd name="T37" fmla="*/ 234664 h 505"/>
                <a:gd name="T38" fmla="*/ 210704 w 486"/>
                <a:gd name="T39" fmla="*/ 219440 h 505"/>
                <a:gd name="T40" fmla="*/ 210269 w 486"/>
                <a:gd name="T41" fmla="*/ 208416 h 505"/>
                <a:gd name="T42" fmla="*/ 207662 w 486"/>
                <a:gd name="T43" fmla="*/ 187941 h 505"/>
                <a:gd name="T44" fmla="*/ 204621 w 486"/>
                <a:gd name="T45" fmla="*/ 165892 h 505"/>
                <a:gd name="T46" fmla="*/ 202015 w 486"/>
                <a:gd name="T47" fmla="*/ 141744 h 505"/>
                <a:gd name="T48" fmla="*/ 198105 w 486"/>
                <a:gd name="T49" fmla="*/ 132294 h 505"/>
                <a:gd name="T50" fmla="*/ 190719 w 486"/>
                <a:gd name="T51" fmla="*/ 125469 h 505"/>
                <a:gd name="T52" fmla="*/ 179424 w 486"/>
                <a:gd name="T53" fmla="*/ 121794 h 505"/>
                <a:gd name="T54" fmla="*/ 170301 w 486"/>
                <a:gd name="T55" fmla="*/ 116545 h 505"/>
                <a:gd name="T56" fmla="*/ 160743 w 486"/>
                <a:gd name="T57" fmla="*/ 108670 h 505"/>
                <a:gd name="T58" fmla="*/ 143365 w 486"/>
                <a:gd name="T59" fmla="*/ 98696 h 505"/>
                <a:gd name="T60" fmla="*/ 125988 w 486"/>
                <a:gd name="T61" fmla="*/ 90296 h 505"/>
                <a:gd name="T62" fmla="*/ 118602 w 486"/>
                <a:gd name="T63" fmla="*/ 83996 h 505"/>
                <a:gd name="T64" fmla="*/ 114692 w 486"/>
                <a:gd name="T65" fmla="*/ 79271 h 505"/>
                <a:gd name="T66" fmla="*/ 113389 w 486"/>
                <a:gd name="T67" fmla="*/ 65622 h 505"/>
                <a:gd name="T68" fmla="*/ 113389 w 486"/>
                <a:gd name="T69" fmla="*/ 47248 h 505"/>
                <a:gd name="T70" fmla="*/ 110782 w 486"/>
                <a:gd name="T71" fmla="*/ 37273 h 505"/>
                <a:gd name="T72" fmla="*/ 104700 w 486"/>
                <a:gd name="T73" fmla="*/ 28874 h 505"/>
                <a:gd name="T74" fmla="*/ 101659 w 486"/>
                <a:gd name="T75" fmla="*/ 19424 h 505"/>
                <a:gd name="T76" fmla="*/ 86454 w 486"/>
                <a:gd name="T77" fmla="*/ 6300 h 505"/>
                <a:gd name="T78" fmla="*/ 80806 w 486"/>
                <a:gd name="T79" fmla="*/ 4200 h 505"/>
                <a:gd name="T80" fmla="*/ 75158 w 486"/>
                <a:gd name="T81" fmla="*/ 1050 h 505"/>
                <a:gd name="T82" fmla="*/ 60387 w 486"/>
                <a:gd name="T83" fmla="*/ 525 h 505"/>
                <a:gd name="T84" fmla="*/ 30411 w 486"/>
                <a:gd name="T85" fmla="*/ 5775 h 505"/>
                <a:gd name="T86" fmla="*/ 18246 w 486"/>
                <a:gd name="T87" fmla="*/ 11025 h 505"/>
                <a:gd name="T88" fmla="*/ 10427 w 486"/>
                <a:gd name="T89" fmla="*/ 19424 h 505"/>
                <a:gd name="T90" fmla="*/ 8689 w 486"/>
                <a:gd name="T91" fmla="*/ 33598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4699273"/>
              <a:ext cx="73025" cy="109537"/>
            </a:xfrm>
            <a:custGeom>
              <a:avLst/>
              <a:gdLst>
                <a:gd name="T0" fmla="*/ 3079 w 166"/>
                <a:gd name="T1" fmla="*/ 96371 h 208"/>
                <a:gd name="T2" fmla="*/ 34753 w 166"/>
                <a:gd name="T3" fmla="*/ 109537 h 208"/>
                <a:gd name="T4" fmla="*/ 37392 w 166"/>
                <a:gd name="T5" fmla="*/ 109010 h 208"/>
                <a:gd name="T6" fmla="*/ 39592 w 166"/>
                <a:gd name="T7" fmla="*/ 107431 h 208"/>
                <a:gd name="T8" fmla="*/ 42671 w 166"/>
                <a:gd name="T9" fmla="*/ 104271 h 208"/>
                <a:gd name="T10" fmla="*/ 45751 w 166"/>
                <a:gd name="T11" fmla="*/ 101111 h 208"/>
                <a:gd name="T12" fmla="*/ 51469 w 166"/>
                <a:gd name="T13" fmla="*/ 92685 h 208"/>
                <a:gd name="T14" fmla="*/ 57188 w 166"/>
                <a:gd name="T15" fmla="*/ 83206 h 208"/>
                <a:gd name="T16" fmla="*/ 67746 w 166"/>
                <a:gd name="T17" fmla="*/ 64248 h 208"/>
                <a:gd name="T18" fmla="*/ 73025 w 166"/>
                <a:gd name="T19" fmla="*/ 54242 h 208"/>
                <a:gd name="T20" fmla="*/ 63347 w 166"/>
                <a:gd name="T21" fmla="*/ 49502 h 208"/>
                <a:gd name="T22" fmla="*/ 55429 w 166"/>
                <a:gd name="T23" fmla="*/ 44236 h 208"/>
                <a:gd name="T24" fmla="*/ 47510 w 166"/>
                <a:gd name="T25" fmla="*/ 38970 h 208"/>
                <a:gd name="T26" fmla="*/ 40912 w 166"/>
                <a:gd name="T27" fmla="*/ 33704 h 208"/>
                <a:gd name="T28" fmla="*/ 37832 w 166"/>
                <a:gd name="T29" fmla="*/ 30544 h 208"/>
                <a:gd name="T30" fmla="*/ 35633 w 166"/>
                <a:gd name="T31" fmla="*/ 27911 h 208"/>
                <a:gd name="T32" fmla="*/ 32993 w 166"/>
                <a:gd name="T33" fmla="*/ 24751 h 208"/>
                <a:gd name="T34" fmla="*/ 31234 w 166"/>
                <a:gd name="T35" fmla="*/ 21065 h 208"/>
                <a:gd name="T36" fmla="*/ 29474 w 166"/>
                <a:gd name="T37" fmla="*/ 17378 h 208"/>
                <a:gd name="T38" fmla="*/ 28154 w 166"/>
                <a:gd name="T39" fmla="*/ 13692 h 208"/>
                <a:gd name="T40" fmla="*/ 27274 w 166"/>
                <a:gd name="T41" fmla="*/ 9479 h 208"/>
                <a:gd name="T42" fmla="*/ 26395 w 166"/>
                <a:gd name="T43" fmla="*/ 5793 h 208"/>
                <a:gd name="T44" fmla="*/ 21995 w 166"/>
                <a:gd name="T45" fmla="*/ 5266 h 208"/>
                <a:gd name="T46" fmla="*/ 18916 w 166"/>
                <a:gd name="T47" fmla="*/ 4213 h 208"/>
                <a:gd name="T48" fmla="*/ 17596 w 166"/>
                <a:gd name="T49" fmla="*/ 2633 h 208"/>
                <a:gd name="T50" fmla="*/ 17156 w 166"/>
                <a:gd name="T51" fmla="*/ 1580 h 208"/>
                <a:gd name="T52" fmla="*/ 16717 w 166"/>
                <a:gd name="T53" fmla="*/ 527 h 208"/>
                <a:gd name="T54" fmla="*/ 15837 w 166"/>
                <a:gd name="T55" fmla="*/ 0 h 208"/>
                <a:gd name="T56" fmla="*/ 14077 w 166"/>
                <a:gd name="T57" fmla="*/ 527 h 208"/>
                <a:gd name="T58" fmla="*/ 11878 w 166"/>
                <a:gd name="T59" fmla="*/ 2633 h 208"/>
                <a:gd name="T60" fmla="*/ 8798 w 166"/>
                <a:gd name="T61" fmla="*/ 5793 h 208"/>
                <a:gd name="T62" fmla="*/ 4839 w 166"/>
                <a:gd name="T63" fmla="*/ 11586 h 208"/>
                <a:gd name="T64" fmla="*/ 3079 w 166"/>
                <a:gd name="T65" fmla="*/ 15272 h 208"/>
                <a:gd name="T66" fmla="*/ 1760 w 166"/>
                <a:gd name="T67" fmla="*/ 19485 h 208"/>
                <a:gd name="T68" fmla="*/ 880 w 166"/>
                <a:gd name="T69" fmla="*/ 23698 h 208"/>
                <a:gd name="T70" fmla="*/ 0 w 166"/>
                <a:gd name="T71" fmla="*/ 28437 h 208"/>
                <a:gd name="T72" fmla="*/ 0 w 166"/>
                <a:gd name="T73" fmla="*/ 31597 h 208"/>
                <a:gd name="T74" fmla="*/ 880 w 166"/>
                <a:gd name="T75" fmla="*/ 34230 h 208"/>
                <a:gd name="T76" fmla="*/ 1320 w 166"/>
                <a:gd name="T77" fmla="*/ 36863 h 208"/>
                <a:gd name="T78" fmla="*/ 2200 w 166"/>
                <a:gd name="T79" fmla="*/ 40023 h 208"/>
                <a:gd name="T80" fmla="*/ 4399 w 166"/>
                <a:gd name="T81" fmla="*/ 45289 h 208"/>
                <a:gd name="T82" fmla="*/ 7478 w 166"/>
                <a:gd name="T83" fmla="*/ 51609 h 208"/>
                <a:gd name="T84" fmla="*/ 9678 w 166"/>
                <a:gd name="T85" fmla="*/ 57402 h 208"/>
                <a:gd name="T86" fmla="*/ 12317 w 166"/>
                <a:gd name="T87" fmla="*/ 63194 h 208"/>
                <a:gd name="T88" fmla="*/ 13197 w 166"/>
                <a:gd name="T89" fmla="*/ 66354 h 208"/>
                <a:gd name="T90" fmla="*/ 14077 w 166"/>
                <a:gd name="T91" fmla="*/ 70040 h 208"/>
                <a:gd name="T92" fmla="*/ 14517 w 166"/>
                <a:gd name="T93" fmla="*/ 73200 h 208"/>
                <a:gd name="T94" fmla="*/ 14517 w 166"/>
                <a:gd name="T95" fmla="*/ 77413 h 208"/>
                <a:gd name="T96" fmla="*/ 14077 w 166"/>
                <a:gd name="T97" fmla="*/ 80573 h 208"/>
                <a:gd name="T98" fmla="*/ 13637 w 166"/>
                <a:gd name="T99" fmla="*/ 83733 h 208"/>
                <a:gd name="T100" fmla="*/ 12317 w 166"/>
                <a:gd name="T101" fmla="*/ 86892 h 208"/>
                <a:gd name="T102" fmla="*/ 10998 w 166"/>
                <a:gd name="T103" fmla="*/ 88999 h 208"/>
                <a:gd name="T104" fmla="*/ 9238 w 166"/>
                <a:gd name="T105" fmla="*/ 91632 h 208"/>
                <a:gd name="T106" fmla="*/ 7478 w 166"/>
                <a:gd name="T107" fmla="*/ 93212 h 208"/>
                <a:gd name="T108" fmla="*/ 4839 w 166"/>
                <a:gd name="T109" fmla="*/ 94792 h 208"/>
                <a:gd name="T110" fmla="*/ 3079 w 166"/>
                <a:gd name="T111" fmla="*/ 96371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4257948"/>
              <a:ext cx="69850" cy="58737"/>
            </a:xfrm>
            <a:custGeom>
              <a:avLst/>
              <a:gdLst>
                <a:gd name="T0" fmla="*/ 65165 w 164"/>
                <a:gd name="T1" fmla="*/ 58737 h 104"/>
                <a:gd name="T2" fmla="*/ 57073 w 164"/>
                <a:gd name="T3" fmla="*/ 57607 h 104"/>
                <a:gd name="T4" fmla="*/ 46851 w 164"/>
                <a:gd name="T5" fmla="*/ 54784 h 104"/>
                <a:gd name="T6" fmla="*/ 40888 w 164"/>
                <a:gd name="T7" fmla="*/ 53089 h 104"/>
                <a:gd name="T8" fmla="*/ 34073 w 164"/>
                <a:gd name="T9" fmla="*/ 52524 h 104"/>
                <a:gd name="T10" fmla="*/ 31092 w 164"/>
                <a:gd name="T11" fmla="*/ 52524 h 104"/>
                <a:gd name="T12" fmla="*/ 27259 w 164"/>
                <a:gd name="T13" fmla="*/ 53089 h 104"/>
                <a:gd name="T14" fmla="*/ 23425 w 164"/>
                <a:gd name="T15" fmla="*/ 54219 h 104"/>
                <a:gd name="T16" fmla="*/ 20018 w 164"/>
                <a:gd name="T17" fmla="*/ 55348 h 104"/>
                <a:gd name="T18" fmla="*/ 17463 w 164"/>
                <a:gd name="T19" fmla="*/ 56478 h 104"/>
                <a:gd name="T20" fmla="*/ 14481 w 164"/>
                <a:gd name="T21" fmla="*/ 56478 h 104"/>
                <a:gd name="T22" fmla="*/ 11500 w 164"/>
                <a:gd name="T23" fmla="*/ 55913 h 104"/>
                <a:gd name="T24" fmla="*/ 8092 w 164"/>
                <a:gd name="T25" fmla="*/ 54219 h 104"/>
                <a:gd name="T26" fmla="*/ 4685 w 164"/>
                <a:gd name="T27" fmla="*/ 51960 h 104"/>
                <a:gd name="T28" fmla="*/ 2555 w 164"/>
                <a:gd name="T29" fmla="*/ 49701 h 104"/>
                <a:gd name="T30" fmla="*/ 1278 w 164"/>
                <a:gd name="T31" fmla="*/ 48571 h 104"/>
                <a:gd name="T32" fmla="*/ 426 w 164"/>
                <a:gd name="T33" fmla="*/ 47441 h 104"/>
                <a:gd name="T34" fmla="*/ 0 w 164"/>
                <a:gd name="T35" fmla="*/ 45747 h 104"/>
                <a:gd name="T36" fmla="*/ 0 w 164"/>
                <a:gd name="T37" fmla="*/ 44618 h 104"/>
                <a:gd name="T38" fmla="*/ 0 w 164"/>
                <a:gd name="T39" fmla="*/ 42923 h 104"/>
                <a:gd name="T40" fmla="*/ 426 w 164"/>
                <a:gd name="T41" fmla="*/ 41794 h 104"/>
                <a:gd name="T42" fmla="*/ 1278 w 164"/>
                <a:gd name="T43" fmla="*/ 40099 h 104"/>
                <a:gd name="T44" fmla="*/ 2555 w 164"/>
                <a:gd name="T45" fmla="*/ 39535 h 104"/>
                <a:gd name="T46" fmla="*/ 5111 w 164"/>
                <a:gd name="T47" fmla="*/ 37840 h 104"/>
                <a:gd name="T48" fmla="*/ 8518 w 164"/>
                <a:gd name="T49" fmla="*/ 37275 h 104"/>
                <a:gd name="T50" fmla="*/ 17037 w 164"/>
                <a:gd name="T51" fmla="*/ 37275 h 104"/>
                <a:gd name="T52" fmla="*/ 25981 w 164"/>
                <a:gd name="T53" fmla="*/ 37840 h 104"/>
                <a:gd name="T54" fmla="*/ 29814 w 164"/>
                <a:gd name="T55" fmla="*/ 37840 h 104"/>
                <a:gd name="T56" fmla="*/ 33647 w 164"/>
                <a:gd name="T57" fmla="*/ 37840 h 104"/>
                <a:gd name="T58" fmla="*/ 37055 w 164"/>
                <a:gd name="T59" fmla="*/ 37840 h 104"/>
                <a:gd name="T60" fmla="*/ 40036 w 164"/>
                <a:gd name="T61" fmla="*/ 37840 h 104"/>
                <a:gd name="T62" fmla="*/ 40036 w 164"/>
                <a:gd name="T63" fmla="*/ 31628 h 104"/>
                <a:gd name="T64" fmla="*/ 40036 w 164"/>
                <a:gd name="T65" fmla="*/ 24285 h 104"/>
                <a:gd name="T66" fmla="*/ 40036 w 164"/>
                <a:gd name="T67" fmla="*/ 16379 h 104"/>
                <a:gd name="T68" fmla="*/ 40036 w 164"/>
                <a:gd name="T69" fmla="*/ 10166 h 104"/>
                <a:gd name="T70" fmla="*/ 33647 w 164"/>
                <a:gd name="T71" fmla="*/ 9601 h 104"/>
                <a:gd name="T72" fmla="*/ 28536 w 164"/>
                <a:gd name="T73" fmla="*/ 8472 h 104"/>
                <a:gd name="T74" fmla="*/ 26407 w 164"/>
                <a:gd name="T75" fmla="*/ 7342 h 104"/>
                <a:gd name="T76" fmla="*/ 24277 w 164"/>
                <a:gd name="T77" fmla="*/ 5648 h 104"/>
                <a:gd name="T78" fmla="*/ 22148 w 164"/>
                <a:gd name="T79" fmla="*/ 3389 h 104"/>
                <a:gd name="T80" fmla="*/ 20018 w 164"/>
                <a:gd name="T81" fmla="*/ 0 h 104"/>
                <a:gd name="T82" fmla="*/ 62184 w 164"/>
                <a:gd name="T83" fmla="*/ 0 h 104"/>
                <a:gd name="T84" fmla="*/ 62609 w 164"/>
                <a:gd name="T85" fmla="*/ 3389 h 104"/>
                <a:gd name="T86" fmla="*/ 63035 w 164"/>
                <a:gd name="T87" fmla="*/ 7342 h 104"/>
                <a:gd name="T88" fmla="*/ 63887 w 164"/>
                <a:gd name="T89" fmla="*/ 10731 h 104"/>
                <a:gd name="T90" fmla="*/ 64739 w 164"/>
                <a:gd name="T91" fmla="*/ 14119 h 104"/>
                <a:gd name="T92" fmla="*/ 66443 w 164"/>
                <a:gd name="T93" fmla="*/ 19767 h 104"/>
                <a:gd name="T94" fmla="*/ 67720 w 164"/>
                <a:gd name="T95" fmla="*/ 25980 h 104"/>
                <a:gd name="T96" fmla="*/ 69424 w 164"/>
                <a:gd name="T97" fmla="*/ 30498 h 104"/>
                <a:gd name="T98" fmla="*/ 69850 w 164"/>
                <a:gd name="T99" fmla="*/ 35016 h 104"/>
                <a:gd name="T100" fmla="*/ 69424 w 164"/>
                <a:gd name="T101" fmla="*/ 36711 h 104"/>
                <a:gd name="T102" fmla="*/ 68146 w 164"/>
                <a:gd name="T103" fmla="*/ 38405 h 104"/>
                <a:gd name="T104" fmla="*/ 66869 w 164"/>
                <a:gd name="T105" fmla="*/ 40099 h 104"/>
                <a:gd name="T106" fmla="*/ 65165 w 164"/>
                <a:gd name="T107" fmla="*/ 41229 h 104"/>
                <a:gd name="T108" fmla="*/ 65165 w 164"/>
                <a:gd name="T109" fmla="*/ 5873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6612210"/>
              <a:ext cx="23813" cy="57150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6591573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437 w 80"/>
                <a:gd name="T3" fmla="*/ 19579 h 18"/>
                <a:gd name="T4" fmla="*/ 2183 w 80"/>
                <a:gd name="T5" fmla="*/ 39158 h 18"/>
                <a:gd name="T6" fmla="*/ 3493 w 80"/>
                <a:gd name="T7" fmla="*/ 45684 h 18"/>
                <a:gd name="T8" fmla="*/ 4802 w 80"/>
                <a:gd name="T9" fmla="*/ 52211 h 18"/>
                <a:gd name="T10" fmla="*/ 6548 w 80"/>
                <a:gd name="T11" fmla="*/ 58737 h 18"/>
                <a:gd name="T12" fmla="*/ 8731 w 80"/>
                <a:gd name="T13" fmla="*/ 58737 h 18"/>
                <a:gd name="T14" fmla="*/ 9604 w 80"/>
                <a:gd name="T15" fmla="*/ 48948 h 18"/>
                <a:gd name="T16" fmla="*/ 10478 w 80"/>
                <a:gd name="T17" fmla="*/ 42421 h 18"/>
                <a:gd name="T18" fmla="*/ 11351 w 80"/>
                <a:gd name="T19" fmla="*/ 35895 h 18"/>
                <a:gd name="T20" fmla="*/ 13533 w 80"/>
                <a:gd name="T21" fmla="*/ 32632 h 18"/>
                <a:gd name="T22" fmla="*/ 16589 w 80"/>
                <a:gd name="T23" fmla="*/ 26105 h 18"/>
                <a:gd name="T24" fmla="*/ 20518 w 80"/>
                <a:gd name="T25" fmla="*/ 22842 h 18"/>
                <a:gd name="T26" fmla="*/ 24884 w 80"/>
                <a:gd name="T27" fmla="*/ 22842 h 18"/>
                <a:gd name="T28" fmla="*/ 28813 w 80"/>
                <a:gd name="T29" fmla="*/ 19579 h 18"/>
                <a:gd name="T30" fmla="*/ 30559 w 80"/>
                <a:gd name="T31" fmla="*/ 16316 h 18"/>
                <a:gd name="T32" fmla="*/ 32306 w 80"/>
                <a:gd name="T33" fmla="*/ 13053 h 18"/>
                <a:gd name="T34" fmla="*/ 33615 w 80"/>
                <a:gd name="T35" fmla="*/ 6526 h 18"/>
                <a:gd name="T36" fmla="*/ 34925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6570935"/>
              <a:ext cx="22225" cy="60325"/>
            </a:xfrm>
            <a:custGeom>
              <a:avLst/>
              <a:gdLst>
                <a:gd name="T0" fmla="*/ 9663 w 46"/>
                <a:gd name="T1" fmla="*/ 0 h 27"/>
                <a:gd name="T2" fmla="*/ 0 w 46"/>
                <a:gd name="T3" fmla="*/ 40217 h 27"/>
                <a:gd name="T4" fmla="*/ 4348 w 46"/>
                <a:gd name="T5" fmla="*/ 49154 h 27"/>
                <a:gd name="T6" fmla="*/ 7730 w 46"/>
                <a:gd name="T7" fmla="*/ 55856 h 27"/>
                <a:gd name="T8" fmla="*/ 11113 w 46"/>
                <a:gd name="T9" fmla="*/ 60325 h 27"/>
                <a:gd name="T10" fmla="*/ 14011 w 46"/>
                <a:gd name="T11" fmla="*/ 60325 h 27"/>
                <a:gd name="T12" fmla="*/ 15944 w 46"/>
                <a:gd name="T13" fmla="*/ 60325 h 27"/>
                <a:gd name="T14" fmla="*/ 17877 w 46"/>
                <a:gd name="T15" fmla="*/ 55856 h 27"/>
                <a:gd name="T16" fmla="*/ 20292 w 46"/>
                <a:gd name="T17" fmla="*/ 49154 h 27"/>
                <a:gd name="T18" fmla="*/ 22225 w 46"/>
                <a:gd name="T19" fmla="*/ 40217 h 27"/>
                <a:gd name="T20" fmla="*/ 19809 w 46"/>
                <a:gd name="T21" fmla="*/ 35748 h 27"/>
                <a:gd name="T22" fmla="*/ 15944 w 46"/>
                <a:gd name="T23" fmla="*/ 24577 h 27"/>
                <a:gd name="T24" fmla="*/ 12562 w 46"/>
                <a:gd name="T25" fmla="*/ 11171 h 27"/>
                <a:gd name="T26" fmla="*/ 9663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6564585"/>
              <a:ext cx="25400" cy="60325"/>
            </a:xfrm>
            <a:custGeom>
              <a:avLst/>
              <a:gdLst>
                <a:gd name="T0" fmla="*/ 15993 w 54"/>
                <a:gd name="T1" fmla="*/ 0 h 39"/>
                <a:gd name="T2" fmla="*/ 9407 w 54"/>
                <a:gd name="T3" fmla="*/ 6187 h 39"/>
                <a:gd name="T4" fmla="*/ 4704 w 54"/>
                <a:gd name="T5" fmla="*/ 15468 h 39"/>
                <a:gd name="T6" fmla="*/ 2822 w 54"/>
                <a:gd name="T7" fmla="*/ 20108 h 39"/>
                <a:gd name="T8" fmla="*/ 1881 w 54"/>
                <a:gd name="T9" fmla="*/ 24749 h 39"/>
                <a:gd name="T10" fmla="*/ 941 w 54"/>
                <a:gd name="T11" fmla="*/ 30936 h 39"/>
                <a:gd name="T12" fmla="*/ 0 w 54"/>
                <a:gd name="T13" fmla="*/ 37123 h 39"/>
                <a:gd name="T14" fmla="*/ 941 w 54"/>
                <a:gd name="T15" fmla="*/ 43310 h 39"/>
                <a:gd name="T16" fmla="*/ 1411 w 54"/>
                <a:gd name="T17" fmla="*/ 49497 h 39"/>
                <a:gd name="T18" fmla="*/ 2352 w 54"/>
                <a:gd name="T19" fmla="*/ 54138 h 39"/>
                <a:gd name="T20" fmla="*/ 3763 w 54"/>
                <a:gd name="T21" fmla="*/ 57231 h 39"/>
                <a:gd name="T22" fmla="*/ 5174 w 54"/>
                <a:gd name="T23" fmla="*/ 58778 h 39"/>
                <a:gd name="T24" fmla="*/ 7526 w 54"/>
                <a:gd name="T25" fmla="*/ 60325 h 39"/>
                <a:gd name="T26" fmla="*/ 9407 w 54"/>
                <a:gd name="T27" fmla="*/ 60325 h 39"/>
                <a:gd name="T28" fmla="*/ 11759 w 54"/>
                <a:gd name="T29" fmla="*/ 60325 h 39"/>
                <a:gd name="T30" fmla="*/ 14111 w 54"/>
                <a:gd name="T31" fmla="*/ 58778 h 39"/>
                <a:gd name="T32" fmla="*/ 15993 w 54"/>
                <a:gd name="T33" fmla="*/ 57231 h 39"/>
                <a:gd name="T34" fmla="*/ 18344 w 54"/>
                <a:gd name="T35" fmla="*/ 54138 h 39"/>
                <a:gd name="T36" fmla="*/ 20226 w 54"/>
                <a:gd name="T37" fmla="*/ 51044 h 39"/>
                <a:gd name="T38" fmla="*/ 22107 w 54"/>
                <a:gd name="T39" fmla="*/ 46404 h 39"/>
                <a:gd name="T40" fmla="*/ 23519 w 54"/>
                <a:gd name="T41" fmla="*/ 40217 h 39"/>
                <a:gd name="T42" fmla="*/ 24459 w 54"/>
                <a:gd name="T43" fmla="*/ 34029 h 39"/>
                <a:gd name="T44" fmla="*/ 25400 w 54"/>
                <a:gd name="T45" fmla="*/ 27842 h 39"/>
                <a:gd name="T46" fmla="*/ 23989 w 54"/>
                <a:gd name="T47" fmla="*/ 26296 h 39"/>
                <a:gd name="T48" fmla="*/ 22578 w 54"/>
                <a:gd name="T49" fmla="*/ 24749 h 39"/>
                <a:gd name="T50" fmla="*/ 20696 w 54"/>
                <a:gd name="T51" fmla="*/ 21655 h 39"/>
                <a:gd name="T52" fmla="*/ 19756 w 54"/>
                <a:gd name="T53" fmla="*/ 17015 h 39"/>
                <a:gd name="T54" fmla="*/ 18344 w 54"/>
                <a:gd name="T55" fmla="*/ 12374 h 39"/>
                <a:gd name="T56" fmla="*/ 17404 w 54"/>
                <a:gd name="T57" fmla="*/ 7734 h 39"/>
                <a:gd name="T58" fmla="*/ 15993 w 54"/>
                <a:gd name="T59" fmla="*/ 3094 h 39"/>
                <a:gd name="T60" fmla="*/ 15993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6555060"/>
              <a:ext cx="28575" cy="58738"/>
            </a:xfrm>
            <a:custGeom>
              <a:avLst/>
              <a:gdLst>
                <a:gd name="T0" fmla="*/ 0 w 60"/>
                <a:gd name="T1" fmla="*/ 43075 h 15"/>
                <a:gd name="T2" fmla="*/ 4763 w 60"/>
                <a:gd name="T3" fmla="*/ 50906 h 15"/>
                <a:gd name="T4" fmla="*/ 8573 w 60"/>
                <a:gd name="T5" fmla="*/ 54822 h 15"/>
                <a:gd name="T6" fmla="*/ 12859 w 60"/>
                <a:gd name="T7" fmla="*/ 58738 h 15"/>
                <a:gd name="T8" fmla="*/ 16669 w 60"/>
                <a:gd name="T9" fmla="*/ 58738 h 15"/>
                <a:gd name="T10" fmla="*/ 19526 w 60"/>
                <a:gd name="T11" fmla="*/ 54822 h 15"/>
                <a:gd name="T12" fmla="*/ 22860 w 60"/>
                <a:gd name="T13" fmla="*/ 46990 h 15"/>
                <a:gd name="T14" fmla="*/ 26194 w 60"/>
                <a:gd name="T15" fmla="*/ 35243 h 15"/>
                <a:gd name="T16" fmla="*/ 28575 w 60"/>
                <a:gd name="T17" fmla="*/ 19579 h 15"/>
                <a:gd name="T18" fmla="*/ 27146 w 60"/>
                <a:gd name="T19" fmla="*/ 11748 h 15"/>
                <a:gd name="T20" fmla="*/ 25718 w 60"/>
                <a:gd name="T21" fmla="*/ 0 h 15"/>
                <a:gd name="T22" fmla="*/ 24289 w 60"/>
                <a:gd name="T23" fmla="*/ 0 h 15"/>
                <a:gd name="T24" fmla="*/ 22384 w 60"/>
                <a:gd name="T25" fmla="*/ 0 h 15"/>
                <a:gd name="T26" fmla="*/ 19050 w 60"/>
                <a:gd name="T27" fmla="*/ 0 h 15"/>
                <a:gd name="T28" fmla="*/ 15716 w 60"/>
                <a:gd name="T29" fmla="*/ 11748 h 15"/>
                <a:gd name="T30" fmla="*/ 11430 w 60"/>
                <a:gd name="T31" fmla="*/ 23495 h 15"/>
                <a:gd name="T32" fmla="*/ 7620 w 60"/>
                <a:gd name="T33" fmla="*/ 31327 h 15"/>
                <a:gd name="T34" fmla="*/ 3334 w 60"/>
                <a:gd name="T35" fmla="*/ 39159 h 15"/>
                <a:gd name="T36" fmla="*/ 0 w 60"/>
                <a:gd name="T37" fmla="*/ 4307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6542360"/>
              <a:ext cx="33338" cy="57150"/>
            </a:xfrm>
            <a:custGeom>
              <a:avLst/>
              <a:gdLst>
                <a:gd name="T0" fmla="*/ 16880 w 79"/>
                <a:gd name="T1" fmla="*/ 0 h 32"/>
                <a:gd name="T2" fmla="*/ 14348 w 79"/>
                <a:gd name="T3" fmla="*/ 1786 h 32"/>
                <a:gd name="T4" fmla="*/ 12660 w 79"/>
                <a:gd name="T5" fmla="*/ 3572 h 32"/>
                <a:gd name="T6" fmla="*/ 10550 w 79"/>
                <a:gd name="T7" fmla="*/ 7144 h 32"/>
                <a:gd name="T8" fmla="*/ 8440 w 79"/>
                <a:gd name="T9" fmla="*/ 10716 h 32"/>
                <a:gd name="T10" fmla="*/ 6330 w 79"/>
                <a:gd name="T11" fmla="*/ 16073 h 32"/>
                <a:gd name="T12" fmla="*/ 4220 w 79"/>
                <a:gd name="T13" fmla="*/ 19645 h 32"/>
                <a:gd name="T14" fmla="*/ 2110 w 79"/>
                <a:gd name="T15" fmla="*/ 21431 h 32"/>
                <a:gd name="T16" fmla="*/ 0 w 79"/>
                <a:gd name="T17" fmla="*/ 23217 h 32"/>
                <a:gd name="T18" fmla="*/ 2110 w 79"/>
                <a:gd name="T19" fmla="*/ 37505 h 32"/>
                <a:gd name="T20" fmla="*/ 4220 w 79"/>
                <a:gd name="T21" fmla="*/ 46434 h 32"/>
                <a:gd name="T22" fmla="*/ 5064 w 79"/>
                <a:gd name="T23" fmla="*/ 51792 h 32"/>
                <a:gd name="T24" fmla="*/ 6330 w 79"/>
                <a:gd name="T25" fmla="*/ 55364 h 32"/>
                <a:gd name="T26" fmla="*/ 7596 w 79"/>
                <a:gd name="T27" fmla="*/ 55364 h 32"/>
                <a:gd name="T28" fmla="*/ 8440 w 79"/>
                <a:gd name="T29" fmla="*/ 57150 h 32"/>
                <a:gd name="T30" fmla="*/ 11394 w 79"/>
                <a:gd name="T31" fmla="*/ 55364 h 32"/>
                <a:gd name="T32" fmla="*/ 14348 w 79"/>
                <a:gd name="T33" fmla="*/ 53578 h 32"/>
                <a:gd name="T34" fmla="*/ 17302 w 79"/>
                <a:gd name="T35" fmla="*/ 48220 h 32"/>
                <a:gd name="T36" fmla="*/ 20256 w 79"/>
                <a:gd name="T37" fmla="*/ 42863 h 32"/>
                <a:gd name="T38" fmla="*/ 26164 w 79"/>
                <a:gd name="T39" fmla="*/ 32147 h 32"/>
                <a:gd name="T40" fmla="*/ 33338 w 79"/>
                <a:gd name="T41" fmla="*/ 23217 h 32"/>
                <a:gd name="T42" fmla="*/ 28274 w 79"/>
                <a:gd name="T43" fmla="*/ 10716 h 32"/>
                <a:gd name="T44" fmla="*/ 24476 w 79"/>
                <a:gd name="T45" fmla="*/ 3572 h 32"/>
                <a:gd name="T46" fmla="*/ 20678 w 79"/>
                <a:gd name="T47" fmla="*/ 1786 h 32"/>
                <a:gd name="T48" fmla="*/ 16880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6523310"/>
              <a:ext cx="30163" cy="57150"/>
            </a:xfrm>
            <a:custGeom>
              <a:avLst/>
              <a:gdLst>
                <a:gd name="T0" fmla="*/ 15082 w 66"/>
                <a:gd name="T1" fmla="*/ 0 h 19"/>
                <a:gd name="T2" fmla="*/ 11425 w 66"/>
                <a:gd name="T3" fmla="*/ 3008 h 19"/>
                <a:gd name="T4" fmla="*/ 8683 w 66"/>
                <a:gd name="T5" fmla="*/ 6016 h 19"/>
                <a:gd name="T6" fmla="*/ 5941 w 66"/>
                <a:gd name="T7" fmla="*/ 12032 h 19"/>
                <a:gd name="T8" fmla="*/ 4113 w 66"/>
                <a:gd name="T9" fmla="*/ 21055 h 19"/>
                <a:gd name="T10" fmla="*/ 2285 w 66"/>
                <a:gd name="T11" fmla="*/ 33087 h 19"/>
                <a:gd name="T12" fmla="*/ 914 w 66"/>
                <a:gd name="T13" fmla="*/ 42111 h 19"/>
                <a:gd name="T14" fmla="*/ 0 w 66"/>
                <a:gd name="T15" fmla="*/ 51134 h 19"/>
                <a:gd name="T16" fmla="*/ 0 w 66"/>
                <a:gd name="T17" fmla="*/ 57150 h 19"/>
                <a:gd name="T18" fmla="*/ 8683 w 66"/>
                <a:gd name="T19" fmla="*/ 57150 h 19"/>
                <a:gd name="T20" fmla="*/ 17367 w 66"/>
                <a:gd name="T21" fmla="*/ 57150 h 19"/>
                <a:gd name="T22" fmla="*/ 21023 w 66"/>
                <a:gd name="T23" fmla="*/ 54142 h 19"/>
                <a:gd name="T24" fmla="*/ 24679 w 66"/>
                <a:gd name="T25" fmla="*/ 51134 h 19"/>
                <a:gd name="T26" fmla="*/ 27878 w 66"/>
                <a:gd name="T27" fmla="*/ 45118 h 19"/>
                <a:gd name="T28" fmla="*/ 30163 w 66"/>
                <a:gd name="T29" fmla="*/ 39103 h 19"/>
                <a:gd name="T30" fmla="*/ 26050 w 66"/>
                <a:gd name="T31" fmla="*/ 24063 h 19"/>
                <a:gd name="T32" fmla="*/ 22851 w 66"/>
                <a:gd name="T33" fmla="*/ 12032 h 19"/>
                <a:gd name="T34" fmla="*/ 19195 w 66"/>
                <a:gd name="T35" fmla="*/ 3008 h 19"/>
                <a:gd name="T36" fmla="*/ 15082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6213748"/>
              <a:ext cx="25400" cy="60325"/>
            </a:xfrm>
            <a:custGeom>
              <a:avLst/>
              <a:gdLst>
                <a:gd name="T0" fmla="*/ 6230 w 53"/>
                <a:gd name="T1" fmla="*/ 0 h 80"/>
                <a:gd name="T2" fmla="*/ 3834 w 53"/>
                <a:gd name="T3" fmla="*/ 3770 h 80"/>
                <a:gd name="T4" fmla="*/ 1917 w 53"/>
                <a:gd name="T5" fmla="*/ 7541 h 80"/>
                <a:gd name="T6" fmla="*/ 958 w 53"/>
                <a:gd name="T7" fmla="*/ 9803 h 80"/>
                <a:gd name="T8" fmla="*/ 479 w 53"/>
                <a:gd name="T9" fmla="*/ 12065 h 80"/>
                <a:gd name="T10" fmla="*/ 0 w 53"/>
                <a:gd name="T11" fmla="*/ 15081 h 80"/>
                <a:gd name="T12" fmla="*/ 0 w 53"/>
                <a:gd name="T13" fmla="*/ 18852 h 80"/>
                <a:gd name="T14" fmla="*/ 0 w 53"/>
                <a:gd name="T15" fmla="*/ 22622 h 80"/>
                <a:gd name="T16" fmla="*/ 958 w 53"/>
                <a:gd name="T17" fmla="*/ 29408 h 80"/>
                <a:gd name="T18" fmla="*/ 2875 w 53"/>
                <a:gd name="T19" fmla="*/ 36195 h 80"/>
                <a:gd name="T20" fmla="*/ 4313 w 53"/>
                <a:gd name="T21" fmla="*/ 42982 h 80"/>
                <a:gd name="T22" fmla="*/ 6230 w 53"/>
                <a:gd name="T23" fmla="*/ 49768 h 80"/>
                <a:gd name="T24" fmla="*/ 9585 w 53"/>
                <a:gd name="T25" fmla="*/ 55047 h 80"/>
                <a:gd name="T26" fmla="*/ 10543 w 53"/>
                <a:gd name="T27" fmla="*/ 57309 h 80"/>
                <a:gd name="T28" fmla="*/ 12460 w 53"/>
                <a:gd name="T29" fmla="*/ 58817 h 80"/>
                <a:gd name="T30" fmla="*/ 14377 w 53"/>
                <a:gd name="T31" fmla="*/ 60325 h 80"/>
                <a:gd name="T32" fmla="*/ 15815 w 53"/>
                <a:gd name="T33" fmla="*/ 60325 h 80"/>
                <a:gd name="T34" fmla="*/ 17253 w 53"/>
                <a:gd name="T35" fmla="*/ 59571 h 80"/>
                <a:gd name="T36" fmla="*/ 18211 w 53"/>
                <a:gd name="T37" fmla="*/ 58817 h 80"/>
                <a:gd name="T38" fmla="*/ 20128 w 53"/>
                <a:gd name="T39" fmla="*/ 57309 h 80"/>
                <a:gd name="T40" fmla="*/ 21566 w 53"/>
                <a:gd name="T41" fmla="*/ 55047 h 80"/>
                <a:gd name="T42" fmla="*/ 23004 w 53"/>
                <a:gd name="T43" fmla="*/ 52784 h 80"/>
                <a:gd name="T44" fmla="*/ 24442 w 53"/>
                <a:gd name="T45" fmla="*/ 50522 h 80"/>
                <a:gd name="T46" fmla="*/ 25400 w 53"/>
                <a:gd name="T47" fmla="*/ 48260 h 80"/>
                <a:gd name="T48" fmla="*/ 25400 w 53"/>
                <a:gd name="T49" fmla="*/ 46752 h 80"/>
                <a:gd name="T50" fmla="*/ 24921 w 53"/>
                <a:gd name="T51" fmla="*/ 40719 h 80"/>
                <a:gd name="T52" fmla="*/ 23483 w 53"/>
                <a:gd name="T53" fmla="*/ 35441 h 80"/>
                <a:gd name="T54" fmla="*/ 22045 w 53"/>
                <a:gd name="T55" fmla="*/ 31671 h 80"/>
                <a:gd name="T56" fmla="*/ 20608 w 53"/>
                <a:gd name="T57" fmla="*/ 27900 h 80"/>
                <a:gd name="T58" fmla="*/ 19170 w 53"/>
                <a:gd name="T59" fmla="*/ 24130 h 80"/>
                <a:gd name="T60" fmla="*/ 17253 w 53"/>
                <a:gd name="T61" fmla="*/ 20360 h 80"/>
                <a:gd name="T62" fmla="*/ 16294 w 53"/>
                <a:gd name="T63" fmla="*/ 15081 h 80"/>
                <a:gd name="T64" fmla="*/ 15815 w 53"/>
                <a:gd name="T65" fmla="*/ 9049 h 80"/>
                <a:gd name="T66" fmla="*/ 15815 w 53"/>
                <a:gd name="T67" fmla="*/ 7541 h 80"/>
                <a:gd name="T68" fmla="*/ 14857 w 53"/>
                <a:gd name="T69" fmla="*/ 6033 h 80"/>
                <a:gd name="T70" fmla="*/ 13898 w 53"/>
                <a:gd name="T71" fmla="*/ 4524 h 80"/>
                <a:gd name="T72" fmla="*/ 11981 w 53"/>
                <a:gd name="T73" fmla="*/ 3016 h 80"/>
                <a:gd name="T74" fmla="*/ 9106 w 53"/>
                <a:gd name="T75" fmla="*/ 754 h 80"/>
                <a:gd name="T76" fmla="*/ 6230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6308998"/>
              <a:ext cx="17463" cy="53975"/>
            </a:xfrm>
            <a:custGeom>
              <a:avLst/>
              <a:gdLst>
                <a:gd name="T0" fmla="*/ 0 w 41"/>
                <a:gd name="T1" fmla="*/ 53975 h 43"/>
                <a:gd name="T2" fmla="*/ 11500 w 41"/>
                <a:gd name="T3" fmla="*/ 53975 h 43"/>
                <a:gd name="T4" fmla="*/ 17463 w 41"/>
                <a:gd name="T5" fmla="*/ 30126 h 43"/>
                <a:gd name="T6" fmla="*/ 16185 w 41"/>
                <a:gd name="T7" fmla="*/ 15063 h 43"/>
                <a:gd name="T8" fmla="*/ 14482 w 41"/>
                <a:gd name="T9" fmla="*/ 0 h 43"/>
                <a:gd name="T10" fmla="*/ 11500 w 41"/>
                <a:gd name="T11" fmla="*/ 5021 h 43"/>
                <a:gd name="T12" fmla="*/ 8519 w 41"/>
                <a:gd name="T13" fmla="*/ 11297 h 43"/>
                <a:gd name="T14" fmla="*/ 6389 w 41"/>
                <a:gd name="T15" fmla="*/ 17573 h 43"/>
                <a:gd name="T16" fmla="*/ 4259 w 41"/>
                <a:gd name="T17" fmla="*/ 23849 h 43"/>
                <a:gd name="T18" fmla="*/ 2556 w 41"/>
                <a:gd name="T19" fmla="*/ 30126 h 43"/>
                <a:gd name="T20" fmla="*/ 1278 w 41"/>
                <a:gd name="T21" fmla="*/ 37657 h 43"/>
                <a:gd name="T22" fmla="*/ 426 w 41"/>
                <a:gd name="T23" fmla="*/ 46444 h 43"/>
                <a:gd name="T24" fmla="*/ 0 w 41"/>
                <a:gd name="T25" fmla="*/ 53975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6331223"/>
              <a:ext cx="7937" cy="58737"/>
            </a:xfrm>
            <a:custGeom>
              <a:avLst/>
              <a:gdLst>
                <a:gd name="T0" fmla="*/ 7937 w 20"/>
                <a:gd name="T1" fmla="*/ 0 h 24"/>
                <a:gd name="T2" fmla="*/ 0 w 20"/>
                <a:gd name="T3" fmla="*/ 0 h 24"/>
                <a:gd name="T4" fmla="*/ 397 w 20"/>
                <a:gd name="T5" fmla="*/ 12237 h 24"/>
                <a:gd name="T6" fmla="*/ 794 w 20"/>
                <a:gd name="T7" fmla="*/ 22026 h 24"/>
                <a:gd name="T8" fmla="*/ 1587 w 20"/>
                <a:gd name="T9" fmla="*/ 31816 h 24"/>
                <a:gd name="T10" fmla="*/ 2778 w 20"/>
                <a:gd name="T11" fmla="*/ 41605 h 24"/>
                <a:gd name="T12" fmla="*/ 3969 w 20"/>
                <a:gd name="T13" fmla="*/ 48948 h 24"/>
                <a:gd name="T14" fmla="*/ 5556 w 20"/>
                <a:gd name="T15" fmla="*/ 53842 h 24"/>
                <a:gd name="T16" fmla="*/ 6746 w 20"/>
                <a:gd name="T17" fmla="*/ 58737 h 24"/>
                <a:gd name="T18" fmla="*/ 7937 w 20"/>
                <a:gd name="T19" fmla="*/ 58737 h 24"/>
                <a:gd name="T20" fmla="*/ 793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6393135"/>
              <a:ext cx="17463" cy="60325"/>
            </a:xfrm>
            <a:custGeom>
              <a:avLst/>
              <a:gdLst>
                <a:gd name="T0" fmla="*/ 0 w 39"/>
                <a:gd name="T1" fmla="*/ 16835 h 43"/>
                <a:gd name="T2" fmla="*/ 896 w 39"/>
                <a:gd name="T3" fmla="*/ 23849 h 43"/>
                <a:gd name="T4" fmla="*/ 2687 w 39"/>
                <a:gd name="T5" fmla="*/ 30864 h 43"/>
                <a:gd name="T6" fmla="*/ 5373 w 39"/>
                <a:gd name="T7" fmla="*/ 37878 h 43"/>
                <a:gd name="T8" fmla="*/ 7164 w 39"/>
                <a:gd name="T9" fmla="*/ 44893 h 43"/>
                <a:gd name="T10" fmla="*/ 10299 w 39"/>
                <a:gd name="T11" fmla="*/ 51908 h 43"/>
                <a:gd name="T12" fmla="*/ 12538 w 39"/>
                <a:gd name="T13" fmla="*/ 56116 h 43"/>
                <a:gd name="T14" fmla="*/ 15224 w 39"/>
                <a:gd name="T15" fmla="*/ 60325 h 43"/>
                <a:gd name="T16" fmla="*/ 17463 w 39"/>
                <a:gd name="T17" fmla="*/ 60325 h 43"/>
                <a:gd name="T18" fmla="*/ 17015 w 39"/>
                <a:gd name="T19" fmla="*/ 44893 h 43"/>
                <a:gd name="T20" fmla="*/ 16120 w 39"/>
                <a:gd name="T21" fmla="*/ 26655 h 43"/>
                <a:gd name="T22" fmla="*/ 15224 w 39"/>
                <a:gd name="T23" fmla="*/ 11223 h 43"/>
                <a:gd name="T24" fmla="*/ 14329 w 39"/>
                <a:gd name="T25" fmla="*/ 0 h 43"/>
                <a:gd name="T26" fmla="*/ 8508 w 39"/>
                <a:gd name="T27" fmla="*/ 4209 h 43"/>
                <a:gd name="T28" fmla="*/ 2687 w 39"/>
                <a:gd name="T29" fmla="*/ 8417 h 43"/>
                <a:gd name="T30" fmla="*/ 0 w 39"/>
                <a:gd name="T31" fmla="*/ 16835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6405835"/>
              <a:ext cx="26988" cy="58738"/>
            </a:xfrm>
            <a:custGeom>
              <a:avLst/>
              <a:gdLst>
                <a:gd name="T0" fmla="*/ 14230 w 55"/>
                <a:gd name="T1" fmla="*/ 24632 h 62"/>
                <a:gd name="T2" fmla="*/ 3926 w 55"/>
                <a:gd name="T3" fmla="*/ 0 h 62"/>
                <a:gd name="T4" fmla="*/ 1963 w 55"/>
                <a:gd name="T5" fmla="*/ 4737 h 62"/>
                <a:gd name="T6" fmla="*/ 491 w 55"/>
                <a:gd name="T7" fmla="*/ 10421 h 62"/>
                <a:gd name="T8" fmla="*/ 0 w 55"/>
                <a:gd name="T9" fmla="*/ 15158 h 62"/>
                <a:gd name="T10" fmla="*/ 0 w 55"/>
                <a:gd name="T11" fmla="*/ 19895 h 62"/>
                <a:gd name="T12" fmla="*/ 981 w 55"/>
                <a:gd name="T13" fmla="*/ 24632 h 62"/>
                <a:gd name="T14" fmla="*/ 1963 w 55"/>
                <a:gd name="T15" fmla="*/ 29369 h 62"/>
                <a:gd name="T16" fmla="*/ 3926 w 55"/>
                <a:gd name="T17" fmla="*/ 34106 h 62"/>
                <a:gd name="T18" fmla="*/ 5398 w 55"/>
                <a:gd name="T19" fmla="*/ 38843 h 62"/>
                <a:gd name="T20" fmla="*/ 7851 w 55"/>
                <a:gd name="T21" fmla="*/ 42632 h 62"/>
                <a:gd name="T22" fmla="*/ 10305 w 55"/>
                <a:gd name="T23" fmla="*/ 46422 h 62"/>
                <a:gd name="T24" fmla="*/ 12758 w 55"/>
                <a:gd name="T25" fmla="*/ 50212 h 62"/>
                <a:gd name="T26" fmla="*/ 16193 w 55"/>
                <a:gd name="T27" fmla="*/ 53054 h 62"/>
                <a:gd name="T28" fmla="*/ 18646 w 55"/>
                <a:gd name="T29" fmla="*/ 54948 h 62"/>
                <a:gd name="T30" fmla="*/ 21590 w 55"/>
                <a:gd name="T31" fmla="*/ 56843 h 62"/>
                <a:gd name="T32" fmla="*/ 24044 w 55"/>
                <a:gd name="T33" fmla="*/ 57791 h 62"/>
                <a:gd name="T34" fmla="*/ 26988 w 55"/>
                <a:gd name="T35" fmla="*/ 58738 h 62"/>
                <a:gd name="T36" fmla="*/ 26497 w 55"/>
                <a:gd name="T37" fmla="*/ 50212 h 62"/>
                <a:gd name="T38" fmla="*/ 26007 w 55"/>
                <a:gd name="T39" fmla="*/ 43580 h 62"/>
                <a:gd name="T40" fmla="*/ 24044 w 55"/>
                <a:gd name="T41" fmla="*/ 37895 h 62"/>
                <a:gd name="T42" fmla="*/ 22572 w 55"/>
                <a:gd name="T43" fmla="*/ 33159 h 62"/>
                <a:gd name="T44" fmla="*/ 21100 w 55"/>
                <a:gd name="T45" fmla="*/ 29369 h 62"/>
                <a:gd name="T46" fmla="*/ 18646 w 55"/>
                <a:gd name="T47" fmla="*/ 26527 h 62"/>
                <a:gd name="T48" fmla="*/ 16193 w 55"/>
                <a:gd name="T49" fmla="*/ 24632 h 62"/>
                <a:gd name="T50" fmla="*/ 14230 w 55"/>
                <a:gd name="T51" fmla="*/ 24632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6439173"/>
              <a:ext cx="11112" cy="58737"/>
            </a:xfrm>
            <a:custGeom>
              <a:avLst/>
              <a:gdLst>
                <a:gd name="T0" fmla="*/ 10477 w 35"/>
                <a:gd name="T1" fmla="*/ 17758 h 43"/>
                <a:gd name="T2" fmla="*/ 2222 w 35"/>
                <a:gd name="T3" fmla="*/ 0 h 43"/>
                <a:gd name="T4" fmla="*/ 1270 w 35"/>
                <a:gd name="T5" fmla="*/ 10928 h 43"/>
                <a:gd name="T6" fmla="*/ 0 w 35"/>
                <a:gd name="T7" fmla="*/ 25954 h 43"/>
                <a:gd name="T8" fmla="*/ 635 w 35"/>
                <a:gd name="T9" fmla="*/ 38247 h 43"/>
                <a:gd name="T10" fmla="*/ 1587 w 35"/>
                <a:gd name="T11" fmla="*/ 49175 h 43"/>
                <a:gd name="T12" fmla="*/ 1905 w 35"/>
                <a:gd name="T13" fmla="*/ 53273 h 43"/>
                <a:gd name="T14" fmla="*/ 2540 w 35"/>
                <a:gd name="T15" fmla="*/ 56005 h 43"/>
                <a:gd name="T16" fmla="*/ 3492 w 35"/>
                <a:gd name="T17" fmla="*/ 58737 h 43"/>
                <a:gd name="T18" fmla="*/ 4445 w 35"/>
                <a:gd name="T19" fmla="*/ 58737 h 43"/>
                <a:gd name="T20" fmla="*/ 5715 w 35"/>
                <a:gd name="T21" fmla="*/ 58737 h 43"/>
                <a:gd name="T22" fmla="*/ 6985 w 35"/>
                <a:gd name="T23" fmla="*/ 57371 h 43"/>
                <a:gd name="T24" fmla="*/ 8255 w 35"/>
                <a:gd name="T25" fmla="*/ 56005 h 43"/>
                <a:gd name="T26" fmla="*/ 8890 w 35"/>
                <a:gd name="T27" fmla="*/ 53273 h 43"/>
                <a:gd name="T28" fmla="*/ 9842 w 35"/>
                <a:gd name="T29" fmla="*/ 47809 h 43"/>
                <a:gd name="T30" fmla="*/ 10477 w 35"/>
                <a:gd name="T31" fmla="*/ 40979 h 43"/>
                <a:gd name="T32" fmla="*/ 11112 w 35"/>
                <a:gd name="T33" fmla="*/ 27320 h 43"/>
                <a:gd name="T34" fmla="*/ 10477 w 35"/>
                <a:gd name="T35" fmla="*/ 17758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6472510"/>
              <a:ext cx="20637" cy="55563"/>
            </a:xfrm>
            <a:custGeom>
              <a:avLst/>
              <a:gdLst>
                <a:gd name="T0" fmla="*/ 20637 w 53"/>
                <a:gd name="T1" fmla="*/ 0 h 21"/>
                <a:gd name="T2" fmla="*/ 15964 w 53"/>
                <a:gd name="T3" fmla="*/ 2646 h 21"/>
                <a:gd name="T4" fmla="*/ 12460 w 53"/>
                <a:gd name="T5" fmla="*/ 5292 h 21"/>
                <a:gd name="T6" fmla="*/ 9734 w 53"/>
                <a:gd name="T7" fmla="*/ 13229 h 21"/>
                <a:gd name="T8" fmla="*/ 8177 w 53"/>
                <a:gd name="T9" fmla="*/ 18521 h 21"/>
                <a:gd name="T10" fmla="*/ 6619 w 53"/>
                <a:gd name="T11" fmla="*/ 26459 h 21"/>
                <a:gd name="T12" fmla="*/ 5062 w 53"/>
                <a:gd name="T13" fmla="*/ 34396 h 21"/>
                <a:gd name="T14" fmla="*/ 3115 w 53"/>
                <a:gd name="T15" fmla="*/ 42334 h 21"/>
                <a:gd name="T16" fmla="*/ 0 w 53"/>
                <a:gd name="T17" fmla="*/ 47625 h 21"/>
                <a:gd name="T18" fmla="*/ 1947 w 53"/>
                <a:gd name="T19" fmla="*/ 52917 h 21"/>
                <a:gd name="T20" fmla="*/ 4283 w 53"/>
                <a:gd name="T21" fmla="*/ 55563 h 21"/>
                <a:gd name="T22" fmla="*/ 6619 w 53"/>
                <a:gd name="T23" fmla="*/ 55563 h 21"/>
                <a:gd name="T24" fmla="*/ 9345 w 53"/>
                <a:gd name="T25" fmla="*/ 55563 h 21"/>
                <a:gd name="T26" fmla="*/ 14796 w 53"/>
                <a:gd name="T27" fmla="*/ 50271 h 21"/>
                <a:gd name="T28" fmla="*/ 20637 w 53"/>
                <a:gd name="T29" fmla="*/ 47625 h 21"/>
                <a:gd name="T30" fmla="*/ 2063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6486798"/>
              <a:ext cx="17463" cy="57150"/>
            </a:xfrm>
            <a:custGeom>
              <a:avLst/>
              <a:gdLst>
                <a:gd name="T0" fmla="*/ 8935 w 43"/>
                <a:gd name="T1" fmla="*/ 0 h 38"/>
                <a:gd name="T2" fmla="*/ 4873 w 43"/>
                <a:gd name="T3" fmla="*/ 0 h 38"/>
                <a:gd name="T4" fmla="*/ 812 w 43"/>
                <a:gd name="T5" fmla="*/ 0 h 38"/>
                <a:gd name="T6" fmla="*/ 406 w 43"/>
                <a:gd name="T7" fmla="*/ 0 h 38"/>
                <a:gd name="T8" fmla="*/ 0 w 43"/>
                <a:gd name="T9" fmla="*/ 1504 h 38"/>
                <a:gd name="T10" fmla="*/ 0 w 43"/>
                <a:gd name="T11" fmla="*/ 4512 h 38"/>
                <a:gd name="T12" fmla="*/ 0 w 43"/>
                <a:gd name="T13" fmla="*/ 9024 h 38"/>
                <a:gd name="T14" fmla="*/ 406 w 43"/>
                <a:gd name="T15" fmla="*/ 15039 h 38"/>
                <a:gd name="T16" fmla="*/ 812 w 43"/>
                <a:gd name="T17" fmla="*/ 18047 h 38"/>
                <a:gd name="T18" fmla="*/ 1218 w 43"/>
                <a:gd name="T19" fmla="*/ 27071 h 38"/>
                <a:gd name="T20" fmla="*/ 2031 w 43"/>
                <a:gd name="T21" fmla="*/ 37599 h 38"/>
                <a:gd name="T22" fmla="*/ 4061 w 43"/>
                <a:gd name="T23" fmla="*/ 45118 h 38"/>
                <a:gd name="T24" fmla="*/ 6092 w 43"/>
                <a:gd name="T25" fmla="*/ 51134 h 38"/>
                <a:gd name="T26" fmla="*/ 8528 w 43"/>
                <a:gd name="T27" fmla="*/ 55646 h 38"/>
                <a:gd name="T28" fmla="*/ 10965 w 43"/>
                <a:gd name="T29" fmla="*/ 57150 h 38"/>
                <a:gd name="T30" fmla="*/ 14214 w 43"/>
                <a:gd name="T31" fmla="*/ 57150 h 38"/>
                <a:gd name="T32" fmla="*/ 17463 w 43"/>
                <a:gd name="T33" fmla="*/ 55646 h 38"/>
                <a:gd name="T34" fmla="*/ 16245 w 43"/>
                <a:gd name="T35" fmla="*/ 43614 h 38"/>
                <a:gd name="T36" fmla="*/ 14620 w 43"/>
                <a:gd name="T37" fmla="*/ 34591 h 38"/>
                <a:gd name="T38" fmla="*/ 13402 w 43"/>
                <a:gd name="T39" fmla="*/ 25567 h 38"/>
                <a:gd name="T40" fmla="*/ 12183 w 43"/>
                <a:gd name="T41" fmla="*/ 19551 h 38"/>
                <a:gd name="T42" fmla="*/ 10965 w 43"/>
                <a:gd name="T43" fmla="*/ 15039 h 38"/>
                <a:gd name="T44" fmla="*/ 9747 w 43"/>
                <a:gd name="T45" fmla="*/ 10528 h 38"/>
                <a:gd name="T46" fmla="*/ 9341 w 43"/>
                <a:gd name="T47" fmla="*/ 6016 h 38"/>
                <a:gd name="T48" fmla="*/ 8935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6515373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318 w 20"/>
                <a:gd name="T3" fmla="*/ 22860 h 5"/>
                <a:gd name="T4" fmla="*/ 635 w 20"/>
                <a:gd name="T5" fmla="*/ 34290 h 5"/>
                <a:gd name="T6" fmla="*/ 1270 w 20"/>
                <a:gd name="T7" fmla="*/ 45720 h 5"/>
                <a:gd name="T8" fmla="*/ 2223 w 20"/>
                <a:gd name="T9" fmla="*/ 57150 h 5"/>
                <a:gd name="T10" fmla="*/ 3493 w 20"/>
                <a:gd name="T11" fmla="*/ 45720 h 5"/>
                <a:gd name="T12" fmla="*/ 4445 w 20"/>
                <a:gd name="T13" fmla="*/ 34290 h 5"/>
                <a:gd name="T14" fmla="*/ 5398 w 20"/>
                <a:gd name="T15" fmla="*/ 22860 h 5"/>
                <a:gd name="T16" fmla="*/ 6350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6585223"/>
              <a:ext cx="34925" cy="57150"/>
            </a:xfrm>
            <a:custGeom>
              <a:avLst/>
              <a:gdLst>
                <a:gd name="T0" fmla="*/ 19137 w 73"/>
                <a:gd name="T1" fmla="*/ 0 h 22"/>
                <a:gd name="T2" fmla="*/ 15310 w 73"/>
                <a:gd name="T3" fmla="*/ 2598 h 22"/>
                <a:gd name="T4" fmla="*/ 12439 w 73"/>
                <a:gd name="T5" fmla="*/ 5195 h 22"/>
                <a:gd name="T6" fmla="*/ 9568 w 73"/>
                <a:gd name="T7" fmla="*/ 12989 h 22"/>
                <a:gd name="T8" fmla="*/ 7176 w 73"/>
                <a:gd name="T9" fmla="*/ 20782 h 22"/>
                <a:gd name="T10" fmla="*/ 2871 w 73"/>
                <a:gd name="T11" fmla="*/ 36368 h 22"/>
                <a:gd name="T12" fmla="*/ 0 w 73"/>
                <a:gd name="T13" fmla="*/ 49357 h 22"/>
                <a:gd name="T14" fmla="*/ 9568 w 73"/>
                <a:gd name="T15" fmla="*/ 51955 h 22"/>
                <a:gd name="T16" fmla="*/ 18659 w 73"/>
                <a:gd name="T17" fmla="*/ 57150 h 22"/>
                <a:gd name="T18" fmla="*/ 23443 w 73"/>
                <a:gd name="T19" fmla="*/ 57150 h 22"/>
                <a:gd name="T20" fmla="*/ 27270 w 73"/>
                <a:gd name="T21" fmla="*/ 57150 h 22"/>
                <a:gd name="T22" fmla="*/ 31098 w 73"/>
                <a:gd name="T23" fmla="*/ 54552 h 22"/>
                <a:gd name="T24" fmla="*/ 34925 w 73"/>
                <a:gd name="T25" fmla="*/ 49357 h 22"/>
                <a:gd name="T26" fmla="*/ 30619 w 73"/>
                <a:gd name="T27" fmla="*/ 36368 h 22"/>
                <a:gd name="T28" fmla="*/ 26792 w 73"/>
                <a:gd name="T29" fmla="*/ 20782 h 22"/>
                <a:gd name="T30" fmla="*/ 25357 w 73"/>
                <a:gd name="T31" fmla="*/ 12989 h 22"/>
                <a:gd name="T32" fmla="*/ 23443 w 73"/>
                <a:gd name="T33" fmla="*/ 5195 h 22"/>
                <a:gd name="T34" fmla="*/ 21051 w 73"/>
                <a:gd name="T35" fmla="*/ 2598 h 22"/>
                <a:gd name="T36" fmla="*/ 1913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6526485"/>
              <a:ext cx="123825" cy="100013"/>
            </a:xfrm>
            <a:custGeom>
              <a:avLst/>
              <a:gdLst>
                <a:gd name="T0" fmla="*/ 103555 w 281"/>
                <a:gd name="T1" fmla="*/ 87058 h 193"/>
                <a:gd name="T2" fmla="*/ 82844 w 281"/>
                <a:gd name="T3" fmla="*/ 88613 h 193"/>
                <a:gd name="T4" fmla="*/ 74031 w 281"/>
                <a:gd name="T5" fmla="*/ 87058 h 193"/>
                <a:gd name="T6" fmla="*/ 68302 w 281"/>
                <a:gd name="T7" fmla="*/ 84985 h 193"/>
                <a:gd name="T8" fmla="*/ 57286 w 281"/>
                <a:gd name="T9" fmla="*/ 69957 h 193"/>
                <a:gd name="T10" fmla="*/ 45828 w 281"/>
                <a:gd name="T11" fmla="*/ 48711 h 193"/>
                <a:gd name="T12" fmla="*/ 41422 w 281"/>
                <a:gd name="T13" fmla="*/ 38347 h 193"/>
                <a:gd name="T14" fmla="*/ 38337 w 281"/>
                <a:gd name="T15" fmla="*/ 26428 h 193"/>
                <a:gd name="T16" fmla="*/ 36575 w 281"/>
                <a:gd name="T17" fmla="*/ 13991 h 193"/>
                <a:gd name="T18" fmla="*/ 18948 w 281"/>
                <a:gd name="T19" fmla="*/ 0 h 193"/>
                <a:gd name="T20" fmla="*/ 12338 w 281"/>
                <a:gd name="T21" fmla="*/ 26947 h 193"/>
                <a:gd name="T22" fmla="*/ 7932 w 281"/>
                <a:gd name="T23" fmla="*/ 31610 h 193"/>
                <a:gd name="T24" fmla="*/ 2644 w 281"/>
                <a:gd name="T25" fmla="*/ 35756 h 193"/>
                <a:gd name="T26" fmla="*/ 0 w 281"/>
                <a:gd name="T27" fmla="*/ 37829 h 193"/>
                <a:gd name="T28" fmla="*/ 441 w 281"/>
                <a:gd name="T29" fmla="*/ 38865 h 193"/>
                <a:gd name="T30" fmla="*/ 3966 w 281"/>
                <a:gd name="T31" fmla="*/ 41974 h 193"/>
                <a:gd name="T32" fmla="*/ 16304 w 281"/>
                <a:gd name="T33" fmla="*/ 57520 h 193"/>
                <a:gd name="T34" fmla="*/ 19830 w 281"/>
                <a:gd name="T35" fmla="*/ 63221 h 193"/>
                <a:gd name="T36" fmla="*/ 23355 w 281"/>
                <a:gd name="T37" fmla="*/ 66848 h 193"/>
                <a:gd name="T38" fmla="*/ 27321 w 281"/>
                <a:gd name="T39" fmla="*/ 69439 h 193"/>
                <a:gd name="T40" fmla="*/ 31287 w 281"/>
                <a:gd name="T41" fmla="*/ 70475 h 193"/>
                <a:gd name="T42" fmla="*/ 33490 w 281"/>
                <a:gd name="T43" fmla="*/ 73066 h 193"/>
                <a:gd name="T44" fmla="*/ 34812 w 281"/>
                <a:gd name="T45" fmla="*/ 76694 h 193"/>
                <a:gd name="T46" fmla="*/ 37897 w 281"/>
                <a:gd name="T47" fmla="*/ 79285 h 193"/>
                <a:gd name="T48" fmla="*/ 43625 w 281"/>
                <a:gd name="T49" fmla="*/ 79803 h 193"/>
                <a:gd name="T50" fmla="*/ 46710 w 281"/>
                <a:gd name="T51" fmla="*/ 81358 h 193"/>
                <a:gd name="T52" fmla="*/ 48032 w 281"/>
                <a:gd name="T53" fmla="*/ 84467 h 193"/>
                <a:gd name="T54" fmla="*/ 48032 w 281"/>
                <a:gd name="T55" fmla="*/ 92758 h 193"/>
                <a:gd name="T56" fmla="*/ 48913 w 281"/>
                <a:gd name="T57" fmla="*/ 97940 h 193"/>
                <a:gd name="T58" fmla="*/ 50676 w 281"/>
                <a:gd name="T59" fmla="*/ 100013 h 193"/>
                <a:gd name="T60" fmla="*/ 56845 w 281"/>
                <a:gd name="T61" fmla="*/ 100013 h 193"/>
                <a:gd name="T62" fmla="*/ 72268 w 281"/>
                <a:gd name="T63" fmla="*/ 98977 h 193"/>
                <a:gd name="T64" fmla="*/ 79319 w 281"/>
                <a:gd name="T65" fmla="*/ 97940 h 193"/>
                <a:gd name="T66" fmla="*/ 84606 w 281"/>
                <a:gd name="T67" fmla="*/ 96386 h 193"/>
                <a:gd name="T68" fmla="*/ 93420 w 281"/>
                <a:gd name="T69" fmla="*/ 97422 h 193"/>
                <a:gd name="T70" fmla="*/ 123825 w 281"/>
                <a:gd name="T71" fmla="*/ 86540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4292873"/>
              <a:ext cx="52388" cy="58737"/>
            </a:xfrm>
            <a:custGeom>
              <a:avLst/>
              <a:gdLst>
                <a:gd name="T0" fmla="*/ 0 w 120"/>
                <a:gd name="T1" fmla="*/ 18880 h 56"/>
                <a:gd name="T2" fmla="*/ 1746 w 120"/>
                <a:gd name="T3" fmla="*/ 27271 h 56"/>
                <a:gd name="T4" fmla="*/ 4366 w 120"/>
                <a:gd name="T5" fmla="*/ 34613 h 56"/>
                <a:gd name="T6" fmla="*/ 6549 w 120"/>
                <a:gd name="T7" fmla="*/ 38808 h 56"/>
                <a:gd name="T8" fmla="*/ 9168 w 120"/>
                <a:gd name="T9" fmla="*/ 43004 h 56"/>
                <a:gd name="T10" fmla="*/ 11787 w 120"/>
                <a:gd name="T11" fmla="*/ 46151 h 56"/>
                <a:gd name="T12" fmla="*/ 15280 w 120"/>
                <a:gd name="T13" fmla="*/ 48248 h 56"/>
                <a:gd name="T14" fmla="*/ 18772 w 120"/>
                <a:gd name="T15" fmla="*/ 50346 h 56"/>
                <a:gd name="T16" fmla="*/ 22265 w 120"/>
                <a:gd name="T17" fmla="*/ 51395 h 56"/>
                <a:gd name="T18" fmla="*/ 29250 w 120"/>
                <a:gd name="T19" fmla="*/ 52444 h 56"/>
                <a:gd name="T20" fmla="*/ 37108 w 120"/>
                <a:gd name="T21" fmla="*/ 53493 h 56"/>
                <a:gd name="T22" fmla="*/ 44530 w 120"/>
                <a:gd name="T23" fmla="*/ 54542 h 56"/>
                <a:gd name="T24" fmla="*/ 52388 w 120"/>
                <a:gd name="T25" fmla="*/ 58737 h 56"/>
                <a:gd name="T26" fmla="*/ 52388 w 120"/>
                <a:gd name="T27" fmla="*/ 38808 h 56"/>
                <a:gd name="T28" fmla="*/ 48459 w 120"/>
                <a:gd name="T29" fmla="*/ 35662 h 56"/>
                <a:gd name="T30" fmla="*/ 44530 w 120"/>
                <a:gd name="T31" fmla="*/ 31466 h 56"/>
                <a:gd name="T32" fmla="*/ 41037 w 120"/>
                <a:gd name="T33" fmla="*/ 25173 h 56"/>
                <a:gd name="T34" fmla="*/ 38418 w 120"/>
                <a:gd name="T35" fmla="*/ 18880 h 56"/>
                <a:gd name="T36" fmla="*/ 35362 w 120"/>
                <a:gd name="T37" fmla="*/ 13635 h 56"/>
                <a:gd name="T38" fmla="*/ 32743 w 120"/>
                <a:gd name="T39" fmla="*/ 7342 h 56"/>
                <a:gd name="T40" fmla="*/ 29250 w 120"/>
                <a:gd name="T41" fmla="*/ 3147 h 56"/>
                <a:gd name="T42" fmla="*/ 26194 w 120"/>
                <a:gd name="T43" fmla="*/ 0 h 56"/>
                <a:gd name="T44" fmla="*/ 24011 w 120"/>
                <a:gd name="T45" fmla="*/ 1049 h 56"/>
                <a:gd name="T46" fmla="*/ 20955 w 120"/>
                <a:gd name="T47" fmla="*/ 3147 h 56"/>
                <a:gd name="T48" fmla="*/ 17899 w 120"/>
                <a:gd name="T49" fmla="*/ 6293 h 56"/>
                <a:gd name="T50" fmla="*/ 14407 w 120"/>
                <a:gd name="T51" fmla="*/ 9440 h 56"/>
                <a:gd name="T52" fmla="*/ 10478 w 120"/>
                <a:gd name="T53" fmla="*/ 13635 h 56"/>
                <a:gd name="T54" fmla="*/ 6985 w 120"/>
                <a:gd name="T55" fmla="*/ 15733 h 56"/>
                <a:gd name="T56" fmla="*/ 3493 w 120"/>
                <a:gd name="T57" fmla="*/ 18880 h 56"/>
                <a:gd name="T58" fmla="*/ 0 w 120"/>
                <a:gd name="T59" fmla="*/ 1888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4154760"/>
              <a:ext cx="250825" cy="109538"/>
            </a:xfrm>
            <a:custGeom>
              <a:avLst/>
              <a:gdLst>
                <a:gd name="T0" fmla="*/ 55496 w 574"/>
                <a:gd name="T1" fmla="*/ 537 h 204"/>
                <a:gd name="T2" fmla="*/ 41513 w 574"/>
                <a:gd name="T3" fmla="*/ 3222 h 204"/>
                <a:gd name="T4" fmla="*/ 28841 w 574"/>
                <a:gd name="T5" fmla="*/ 8591 h 204"/>
                <a:gd name="T6" fmla="*/ 18790 w 574"/>
                <a:gd name="T7" fmla="*/ 13961 h 204"/>
                <a:gd name="T8" fmla="*/ 13109 w 574"/>
                <a:gd name="T9" fmla="*/ 18793 h 204"/>
                <a:gd name="T10" fmla="*/ 6992 w 574"/>
                <a:gd name="T11" fmla="*/ 27385 h 204"/>
                <a:gd name="T12" fmla="*/ 1748 w 574"/>
                <a:gd name="T13" fmla="*/ 38124 h 204"/>
                <a:gd name="T14" fmla="*/ 0 w 574"/>
                <a:gd name="T15" fmla="*/ 44030 h 204"/>
                <a:gd name="T16" fmla="*/ 437 w 574"/>
                <a:gd name="T17" fmla="*/ 46178 h 204"/>
                <a:gd name="T18" fmla="*/ 5681 w 574"/>
                <a:gd name="T19" fmla="*/ 46178 h 204"/>
                <a:gd name="T20" fmla="*/ 12672 w 574"/>
                <a:gd name="T21" fmla="*/ 44567 h 204"/>
                <a:gd name="T22" fmla="*/ 22723 w 574"/>
                <a:gd name="T23" fmla="*/ 40271 h 204"/>
                <a:gd name="T24" fmla="*/ 34958 w 574"/>
                <a:gd name="T25" fmla="*/ 31143 h 204"/>
                <a:gd name="T26" fmla="*/ 44572 w 574"/>
                <a:gd name="T27" fmla="*/ 24700 h 204"/>
                <a:gd name="T28" fmla="*/ 52000 w 574"/>
                <a:gd name="T29" fmla="*/ 21478 h 204"/>
                <a:gd name="T30" fmla="*/ 76471 w 574"/>
                <a:gd name="T31" fmla="*/ 19867 h 204"/>
                <a:gd name="T32" fmla="*/ 76908 w 574"/>
                <a:gd name="T33" fmla="*/ 25774 h 204"/>
                <a:gd name="T34" fmla="*/ 78656 w 574"/>
                <a:gd name="T35" fmla="*/ 29532 h 204"/>
                <a:gd name="T36" fmla="*/ 80404 w 574"/>
                <a:gd name="T37" fmla="*/ 31680 h 204"/>
                <a:gd name="T38" fmla="*/ 83026 w 574"/>
                <a:gd name="T39" fmla="*/ 32754 h 204"/>
                <a:gd name="T40" fmla="*/ 100068 w 574"/>
                <a:gd name="T41" fmla="*/ 32754 h 204"/>
                <a:gd name="T42" fmla="*/ 117547 w 574"/>
                <a:gd name="T43" fmla="*/ 41882 h 204"/>
                <a:gd name="T44" fmla="*/ 131967 w 574"/>
                <a:gd name="T45" fmla="*/ 51010 h 204"/>
                <a:gd name="T46" fmla="*/ 146824 w 574"/>
                <a:gd name="T47" fmla="*/ 59602 h 204"/>
                <a:gd name="T48" fmla="*/ 163867 w 574"/>
                <a:gd name="T49" fmla="*/ 66045 h 204"/>
                <a:gd name="T50" fmla="*/ 164303 w 574"/>
                <a:gd name="T51" fmla="*/ 71951 h 204"/>
                <a:gd name="T52" fmla="*/ 166925 w 574"/>
                <a:gd name="T53" fmla="*/ 76247 h 204"/>
                <a:gd name="T54" fmla="*/ 173043 w 574"/>
                <a:gd name="T55" fmla="*/ 81617 h 204"/>
                <a:gd name="T56" fmla="*/ 187026 w 574"/>
                <a:gd name="T57" fmla="*/ 89134 h 204"/>
                <a:gd name="T58" fmla="*/ 175665 w 574"/>
                <a:gd name="T59" fmla="*/ 102558 h 204"/>
                <a:gd name="T60" fmla="*/ 177850 w 574"/>
                <a:gd name="T61" fmla="*/ 105779 h 204"/>
                <a:gd name="T62" fmla="*/ 180909 w 574"/>
                <a:gd name="T63" fmla="*/ 107927 h 204"/>
                <a:gd name="T64" fmla="*/ 187463 w 574"/>
                <a:gd name="T65" fmla="*/ 109538 h 204"/>
                <a:gd name="T66" fmla="*/ 201447 w 574"/>
                <a:gd name="T67" fmla="*/ 109538 h 204"/>
                <a:gd name="T68" fmla="*/ 242522 w 574"/>
                <a:gd name="T69" fmla="*/ 101484 h 204"/>
                <a:gd name="T70" fmla="*/ 244270 w 574"/>
                <a:gd name="T71" fmla="*/ 98262 h 204"/>
                <a:gd name="T72" fmla="*/ 246892 w 574"/>
                <a:gd name="T73" fmla="*/ 95040 h 204"/>
                <a:gd name="T74" fmla="*/ 249951 w 574"/>
                <a:gd name="T75" fmla="*/ 92893 h 204"/>
                <a:gd name="T76" fmla="*/ 250825 w 574"/>
                <a:gd name="T77" fmla="*/ 86449 h 204"/>
                <a:gd name="T78" fmla="*/ 245144 w 574"/>
                <a:gd name="T79" fmla="*/ 82154 h 204"/>
                <a:gd name="T80" fmla="*/ 232472 w 574"/>
                <a:gd name="T81" fmla="*/ 79469 h 204"/>
                <a:gd name="T82" fmla="*/ 220237 w 574"/>
                <a:gd name="T83" fmla="*/ 74099 h 204"/>
                <a:gd name="T84" fmla="*/ 207564 w 574"/>
                <a:gd name="T85" fmla="*/ 66582 h 204"/>
                <a:gd name="T86" fmla="*/ 189211 w 574"/>
                <a:gd name="T87" fmla="*/ 53695 h 204"/>
                <a:gd name="T88" fmla="*/ 167362 w 574"/>
                <a:gd name="T89" fmla="*/ 36513 h 204"/>
                <a:gd name="T90" fmla="*/ 156438 w 574"/>
                <a:gd name="T91" fmla="*/ 28995 h 204"/>
                <a:gd name="T92" fmla="*/ 152068 w 574"/>
                <a:gd name="T93" fmla="*/ 27921 h 204"/>
                <a:gd name="T94" fmla="*/ 144203 w 574"/>
                <a:gd name="T95" fmla="*/ 27921 h 204"/>
                <a:gd name="T96" fmla="*/ 136337 w 574"/>
                <a:gd name="T97" fmla="*/ 27385 h 204"/>
                <a:gd name="T98" fmla="*/ 131967 w 574"/>
                <a:gd name="T99" fmla="*/ 26311 h 204"/>
                <a:gd name="T100" fmla="*/ 128471 w 574"/>
                <a:gd name="T101" fmla="*/ 23089 h 204"/>
                <a:gd name="T102" fmla="*/ 126723 w 574"/>
                <a:gd name="T103" fmla="*/ 17182 h 204"/>
                <a:gd name="T104" fmla="*/ 62051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4257948"/>
              <a:ext cx="88900" cy="69850"/>
            </a:xfrm>
            <a:custGeom>
              <a:avLst/>
              <a:gdLst>
                <a:gd name="T0" fmla="*/ 17608 w 207"/>
                <a:gd name="T1" fmla="*/ 69850 h 129"/>
                <a:gd name="T2" fmla="*/ 21473 w 207"/>
                <a:gd name="T3" fmla="*/ 65518 h 129"/>
                <a:gd name="T4" fmla="*/ 25768 w 207"/>
                <a:gd name="T5" fmla="*/ 62269 h 129"/>
                <a:gd name="T6" fmla="*/ 30063 w 207"/>
                <a:gd name="T7" fmla="*/ 59562 h 129"/>
                <a:gd name="T8" fmla="*/ 34787 w 207"/>
                <a:gd name="T9" fmla="*/ 56855 h 129"/>
                <a:gd name="T10" fmla="*/ 45094 w 207"/>
                <a:gd name="T11" fmla="*/ 53606 h 129"/>
                <a:gd name="T12" fmla="*/ 55401 w 207"/>
                <a:gd name="T13" fmla="*/ 49816 h 129"/>
                <a:gd name="T14" fmla="*/ 65279 w 207"/>
                <a:gd name="T15" fmla="*/ 47108 h 129"/>
                <a:gd name="T16" fmla="*/ 74298 w 207"/>
                <a:gd name="T17" fmla="*/ 43859 h 129"/>
                <a:gd name="T18" fmla="*/ 78163 w 207"/>
                <a:gd name="T19" fmla="*/ 41693 h 129"/>
                <a:gd name="T20" fmla="*/ 82029 w 207"/>
                <a:gd name="T21" fmla="*/ 39528 h 129"/>
                <a:gd name="T22" fmla="*/ 85894 w 207"/>
                <a:gd name="T23" fmla="*/ 36279 h 129"/>
                <a:gd name="T24" fmla="*/ 88900 w 207"/>
                <a:gd name="T25" fmla="*/ 33030 h 129"/>
                <a:gd name="T26" fmla="*/ 85035 w 207"/>
                <a:gd name="T27" fmla="*/ 29240 h 129"/>
                <a:gd name="T28" fmla="*/ 80740 w 207"/>
                <a:gd name="T29" fmla="*/ 25449 h 129"/>
                <a:gd name="T30" fmla="*/ 76875 w 207"/>
                <a:gd name="T31" fmla="*/ 22742 h 129"/>
                <a:gd name="T32" fmla="*/ 72580 w 207"/>
                <a:gd name="T33" fmla="*/ 19493 h 129"/>
                <a:gd name="T34" fmla="*/ 64420 w 207"/>
                <a:gd name="T35" fmla="*/ 15703 h 129"/>
                <a:gd name="T36" fmla="*/ 55401 w 207"/>
                <a:gd name="T37" fmla="*/ 12454 h 129"/>
                <a:gd name="T38" fmla="*/ 45953 w 207"/>
                <a:gd name="T39" fmla="*/ 9747 h 129"/>
                <a:gd name="T40" fmla="*/ 36505 w 207"/>
                <a:gd name="T41" fmla="*/ 7039 h 129"/>
                <a:gd name="T42" fmla="*/ 27057 w 207"/>
                <a:gd name="T43" fmla="*/ 3790 h 129"/>
                <a:gd name="T44" fmla="*/ 17608 w 207"/>
                <a:gd name="T45" fmla="*/ 0 h 129"/>
                <a:gd name="T46" fmla="*/ 0 w 207"/>
                <a:gd name="T47" fmla="*/ 0 h 129"/>
                <a:gd name="T48" fmla="*/ 429 w 207"/>
                <a:gd name="T49" fmla="*/ 3249 h 129"/>
                <a:gd name="T50" fmla="*/ 859 w 207"/>
                <a:gd name="T51" fmla="*/ 7039 h 129"/>
                <a:gd name="T52" fmla="*/ 1718 w 207"/>
                <a:gd name="T53" fmla="*/ 10288 h 129"/>
                <a:gd name="T54" fmla="*/ 2577 w 207"/>
                <a:gd name="T55" fmla="*/ 13537 h 129"/>
                <a:gd name="T56" fmla="*/ 4295 w 207"/>
                <a:gd name="T57" fmla="*/ 18952 h 129"/>
                <a:gd name="T58" fmla="*/ 5583 w 207"/>
                <a:gd name="T59" fmla="*/ 24908 h 129"/>
                <a:gd name="T60" fmla="*/ 7301 w 207"/>
                <a:gd name="T61" fmla="*/ 29240 h 129"/>
                <a:gd name="T62" fmla="*/ 7730 w 207"/>
                <a:gd name="T63" fmla="*/ 33571 h 129"/>
                <a:gd name="T64" fmla="*/ 7301 w 207"/>
                <a:gd name="T65" fmla="*/ 35196 h 129"/>
                <a:gd name="T66" fmla="*/ 6013 w 207"/>
                <a:gd name="T67" fmla="*/ 36820 h 129"/>
                <a:gd name="T68" fmla="*/ 4724 w 207"/>
                <a:gd name="T69" fmla="*/ 38445 h 129"/>
                <a:gd name="T70" fmla="*/ 3006 w 207"/>
                <a:gd name="T71" fmla="*/ 39528 h 129"/>
                <a:gd name="T72" fmla="*/ 0 w 207"/>
                <a:gd name="T73" fmla="*/ 56313 h 129"/>
                <a:gd name="T74" fmla="*/ 1718 w 207"/>
                <a:gd name="T75" fmla="*/ 57396 h 129"/>
                <a:gd name="T76" fmla="*/ 5583 w 207"/>
                <a:gd name="T77" fmla="*/ 59562 h 129"/>
                <a:gd name="T78" fmla="*/ 8160 w 207"/>
                <a:gd name="T79" fmla="*/ 61186 h 129"/>
                <a:gd name="T80" fmla="*/ 10737 w 207"/>
                <a:gd name="T81" fmla="*/ 63352 h 129"/>
                <a:gd name="T82" fmla="*/ 14172 w 207"/>
                <a:gd name="T83" fmla="*/ 66060 h 129"/>
                <a:gd name="T84" fmla="*/ 17608 w 207"/>
                <a:gd name="T85" fmla="*/ 69850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4318273"/>
              <a:ext cx="33338" cy="84137"/>
            </a:xfrm>
            <a:custGeom>
              <a:avLst/>
              <a:gdLst>
                <a:gd name="T0" fmla="*/ 33338 w 72"/>
                <a:gd name="T1" fmla="*/ 0 h 154"/>
                <a:gd name="T2" fmla="*/ 31949 w 72"/>
                <a:gd name="T3" fmla="*/ 2185 h 154"/>
                <a:gd name="T4" fmla="*/ 31023 w 72"/>
                <a:gd name="T5" fmla="*/ 4917 h 154"/>
                <a:gd name="T6" fmla="*/ 30560 w 72"/>
                <a:gd name="T7" fmla="*/ 7102 h 154"/>
                <a:gd name="T8" fmla="*/ 30560 w 72"/>
                <a:gd name="T9" fmla="*/ 9834 h 154"/>
                <a:gd name="T10" fmla="*/ 30560 w 72"/>
                <a:gd name="T11" fmla="*/ 14751 h 154"/>
                <a:gd name="T12" fmla="*/ 30560 w 72"/>
                <a:gd name="T13" fmla="*/ 20215 h 154"/>
                <a:gd name="T14" fmla="*/ 31949 w 72"/>
                <a:gd name="T15" fmla="*/ 23493 h 154"/>
                <a:gd name="T16" fmla="*/ 32875 w 72"/>
                <a:gd name="T17" fmla="*/ 27317 h 154"/>
                <a:gd name="T18" fmla="*/ 32875 w 72"/>
                <a:gd name="T19" fmla="*/ 31142 h 154"/>
                <a:gd name="T20" fmla="*/ 32875 w 72"/>
                <a:gd name="T21" fmla="*/ 35512 h 154"/>
                <a:gd name="T22" fmla="*/ 31949 w 72"/>
                <a:gd name="T23" fmla="*/ 39883 h 154"/>
                <a:gd name="T24" fmla="*/ 31023 w 72"/>
                <a:gd name="T25" fmla="*/ 44800 h 154"/>
                <a:gd name="T26" fmla="*/ 30097 w 72"/>
                <a:gd name="T27" fmla="*/ 49717 h 154"/>
                <a:gd name="T28" fmla="*/ 28245 w 72"/>
                <a:gd name="T29" fmla="*/ 54634 h 154"/>
                <a:gd name="T30" fmla="*/ 24540 w 72"/>
                <a:gd name="T31" fmla="*/ 63376 h 154"/>
                <a:gd name="T32" fmla="*/ 20373 w 72"/>
                <a:gd name="T33" fmla="*/ 71571 h 154"/>
                <a:gd name="T34" fmla="*/ 15743 w 72"/>
                <a:gd name="T35" fmla="*/ 78674 h 154"/>
                <a:gd name="T36" fmla="*/ 12039 w 72"/>
                <a:gd name="T37" fmla="*/ 84137 h 154"/>
                <a:gd name="T38" fmla="*/ 12039 w 72"/>
                <a:gd name="T39" fmla="*/ 77035 h 154"/>
                <a:gd name="T40" fmla="*/ 6945 w 72"/>
                <a:gd name="T41" fmla="*/ 78674 h 154"/>
                <a:gd name="T42" fmla="*/ 0 w 72"/>
                <a:gd name="T43" fmla="*/ 80859 h 154"/>
                <a:gd name="T44" fmla="*/ 1389 w 72"/>
                <a:gd name="T45" fmla="*/ 70478 h 154"/>
                <a:gd name="T46" fmla="*/ 3704 w 72"/>
                <a:gd name="T47" fmla="*/ 57366 h 154"/>
                <a:gd name="T48" fmla="*/ 4167 w 72"/>
                <a:gd name="T49" fmla="*/ 50264 h 154"/>
                <a:gd name="T50" fmla="*/ 5556 w 72"/>
                <a:gd name="T51" fmla="*/ 42069 h 154"/>
                <a:gd name="T52" fmla="*/ 6945 w 72"/>
                <a:gd name="T53" fmla="*/ 34420 h 154"/>
                <a:gd name="T54" fmla="*/ 9261 w 72"/>
                <a:gd name="T55" fmla="*/ 26771 h 154"/>
                <a:gd name="T56" fmla="*/ 9261 w 72"/>
                <a:gd name="T57" fmla="*/ 0 h 154"/>
                <a:gd name="T58" fmla="*/ 11576 w 72"/>
                <a:gd name="T59" fmla="*/ 0 h 154"/>
                <a:gd name="T60" fmla="*/ 17595 w 72"/>
                <a:gd name="T61" fmla="*/ 0 h 154"/>
                <a:gd name="T62" fmla="*/ 25930 w 72"/>
                <a:gd name="T63" fmla="*/ 0 h 154"/>
                <a:gd name="T64" fmla="*/ 33338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4318273"/>
              <a:ext cx="93663" cy="146050"/>
            </a:xfrm>
            <a:custGeom>
              <a:avLst/>
              <a:gdLst>
                <a:gd name="T0" fmla="*/ 3501 w 214"/>
                <a:gd name="T1" fmla="*/ 111558 h 271"/>
                <a:gd name="T2" fmla="*/ 5252 w 214"/>
                <a:gd name="T3" fmla="*/ 97546 h 271"/>
                <a:gd name="T4" fmla="*/ 10504 w 214"/>
                <a:gd name="T5" fmla="*/ 79762 h 271"/>
                <a:gd name="T6" fmla="*/ 15319 w 214"/>
                <a:gd name="T7" fmla="*/ 63594 h 271"/>
                <a:gd name="T8" fmla="*/ 19258 w 214"/>
                <a:gd name="T9" fmla="*/ 60360 h 271"/>
                <a:gd name="T10" fmla="*/ 28449 w 214"/>
                <a:gd name="T11" fmla="*/ 59821 h 271"/>
                <a:gd name="T12" fmla="*/ 38953 w 214"/>
                <a:gd name="T13" fmla="*/ 59821 h 271"/>
                <a:gd name="T14" fmla="*/ 46394 w 214"/>
                <a:gd name="T15" fmla="*/ 59282 h 271"/>
                <a:gd name="T16" fmla="*/ 52521 w 214"/>
                <a:gd name="T17" fmla="*/ 56588 h 271"/>
                <a:gd name="T18" fmla="*/ 56898 w 214"/>
                <a:gd name="T19" fmla="*/ 50659 h 271"/>
                <a:gd name="T20" fmla="*/ 49458 w 214"/>
                <a:gd name="T21" fmla="*/ 39342 h 271"/>
                <a:gd name="T22" fmla="*/ 37640 w 214"/>
                <a:gd name="T23" fmla="*/ 31258 h 271"/>
                <a:gd name="T24" fmla="*/ 33701 w 214"/>
                <a:gd name="T25" fmla="*/ 26408 h 271"/>
                <a:gd name="T26" fmla="*/ 32388 w 214"/>
                <a:gd name="T27" fmla="*/ 22096 h 271"/>
                <a:gd name="T28" fmla="*/ 32826 w 214"/>
                <a:gd name="T29" fmla="*/ 18324 h 271"/>
                <a:gd name="T30" fmla="*/ 35890 w 214"/>
                <a:gd name="T31" fmla="*/ 15090 h 271"/>
                <a:gd name="T32" fmla="*/ 44205 w 214"/>
                <a:gd name="T33" fmla="*/ 10240 h 271"/>
                <a:gd name="T34" fmla="*/ 65652 w 214"/>
                <a:gd name="T35" fmla="*/ 1617 h 271"/>
                <a:gd name="T36" fmla="*/ 78782 w 214"/>
                <a:gd name="T37" fmla="*/ 0 h 271"/>
                <a:gd name="T38" fmla="*/ 86660 w 214"/>
                <a:gd name="T39" fmla="*/ 0 h 271"/>
                <a:gd name="T40" fmla="*/ 90599 w 214"/>
                <a:gd name="T41" fmla="*/ 26408 h 271"/>
                <a:gd name="T42" fmla="*/ 87098 w 214"/>
                <a:gd name="T43" fmla="*/ 41498 h 271"/>
                <a:gd name="T44" fmla="*/ 85347 w 214"/>
                <a:gd name="T45" fmla="*/ 56588 h 271"/>
                <a:gd name="T46" fmla="*/ 81846 w 214"/>
                <a:gd name="T47" fmla="*/ 79762 h 271"/>
                <a:gd name="T48" fmla="*/ 93225 w 214"/>
                <a:gd name="T49" fmla="*/ 82995 h 271"/>
                <a:gd name="T50" fmla="*/ 93663 w 214"/>
                <a:gd name="T51" fmla="*/ 89462 h 271"/>
                <a:gd name="T52" fmla="*/ 91912 w 214"/>
                <a:gd name="T53" fmla="*/ 93774 h 271"/>
                <a:gd name="T54" fmla="*/ 90599 w 214"/>
                <a:gd name="T55" fmla="*/ 95391 h 271"/>
                <a:gd name="T56" fmla="*/ 87536 w 214"/>
                <a:gd name="T57" fmla="*/ 95930 h 271"/>
                <a:gd name="T58" fmla="*/ 84034 w 214"/>
                <a:gd name="T59" fmla="*/ 105630 h 271"/>
                <a:gd name="T60" fmla="*/ 79220 w 214"/>
                <a:gd name="T61" fmla="*/ 115331 h 271"/>
                <a:gd name="T62" fmla="*/ 67840 w 214"/>
                <a:gd name="T63" fmla="*/ 130960 h 271"/>
                <a:gd name="T64" fmla="*/ 52521 w 214"/>
                <a:gd name="T65" fmla="*/ 146050 h 271"/>
                <a:gd name="T66" fmla="*/ 38078 w 214"/>
                <a:gd name="T67" fmla="*/ 140661 h 271"/>
                <a:gd name="T68" fmla="*/ 24072 w 214"/>
                <a:gd name="T69" fmla="*/ 133655 h 271"/>
                <a:gd name="T70" fmla="*/ 0 w 214"/>
                <a:gd name="T71" fmla="*/ 119104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4429398"/>
              <a:ext cx="71438" cy="57150"/>
            </a:xfrm>
            <a:custGeom>
              <a:avLst/>
              <a:gdLst>
                <a:gd name="T0" fmla="*/ 28015 w 153"/>
                <a:gd name="T1" fmla="*/ 0 h 80"/>
                <a:gd name="T2" fmla="*/ 38754 w 153"/>
                <a:gd name="T3" fmla="*/ 10001 h 80"/>
                <a:gd name="T4" fmla="*/ 48559 w 153"/>
                <a:gd name="T5" fmla="*/ 17145 h 80"/>
                <a:gd name="T6" fmla="*/ 53695 w 153"/>
                <a:gd name="T7" fmla="*/ 20003 h 80"/>
                <a:gd name="T8" fmla="*/ 58831 w 153"/>
                <a:gd name="T9" fmla="*/ 22146 h 80"/>
                <a:gd name="T10" fmla="*/ 62100 w 153"/>
                <a:gd name="T11" fmla="*/ 22860 h 80"/>
                <a:gd name="T12" fmla="*/ 64901 w 153"/>
                <a:gd name="T13" fmla="*/ 22860 h 80"/>
                <a:gd name="T14" fmla="*/ 68170 w 153"/>
                <a:gd name="T15" fmla="*/ 22146 h 80"/>
                <a:gd name="T16" fmla="*/ 71438 w 153"/>
                <a:gd name="T17" fmla="*/ 21431 h 80"/>
                <a:gd name="T18" fmla="*/ 71438 w 153"/>
                <a:gd name="T19" fmla="*/ 40005 h 80"/>
                <a:gd name="T20" fmla="*/ 69570 w 153"/>
                <a:gd name="T21" fmla="*/ 42863 h 80"/>
                <a:gd name="T22" fmla="*/ 67703 w 153"/>
                <a:gd name="T23" fmla="*/ 46434 h 80"/>
                <a:gd name="T24" fmla="*/ 64434 w 153"/>
                <a:gd name="T25" fmla="*/ 49292 h 80"/>
                <a:gd name="T26" fmla="*/ 61633 w 153"/>
                <a:gd name="T27" fmla="*/ 51435 h 80"/>
                <a:gd name="T28" fmla="*/ 58364 w 153"/>
                <a:gd name="T29" fmla="*/ 53578 h 80"/>
                <a:gd name="T30" fmla="*/ 55563 w 153"/>
                <a:gd name="T31" fmla="*/ 55721 h 80"/>
                <a:gd name="T32" fmla="*/ 52294 w 153"/>
                <a:gd name="T33" fmla="*/ 56436 h 80"/>
                <a:gd name="T34" fmla="*/ 49493 w 153"/>
                <a:gd name="T35" fmla="*/ 57150 h 80"/>
                <a:gd name="T36" fmla="*/ 42022 w 153"/>
                <a:gd name="T37" fmla="*/ 52864 h 80"/>
                <a:gd name="T38" fmla="*/ 35486 w 153"/>
                <a:gd name="T39" fmla="*/ 50721 h 80"/>
                <a:gd name="T40" fmla="*/ 29416 w 153"/>
                <a:gd name="T41" fmla="*/ 49292 h 80"/>
                <a:gd name="T42" fmla="*/ 23346 w 153"/>
                <a:gd name="T43" fmla="*/ 49292 h 80"/>
                <a:gd name="T44" fmla="*/ 18210 w 153"/>
                <a:gd name="T45" fmla="*/ 48578 h 80"/>
                <a:gd name="T46" fmla="*/ 12607 w 153"/>
                <a:gd name="T47" fmla="*/ 47863 h 80"/>
                <a:gd name="T48" fmla="*/ 6537 w 153"/>
                <a:gd name="T49" fmla="*/ 46434 h 80"/>
                <a:gd name="T50" fmla="*/ 0 w 153"/>
                <a:gd name="T51" fmla="*/ 44291 h 80"/>
                <a:gd name="T52" fmla="*/ 3268 w 153"/>
                <a:gd name="T53" fmla="*/ 41434 h 80"/>
                <a:gd name="T54" fmla="*/ 10739 w 153"/>
                <a:gd name="T55" fmla="*/ 32147 h 80"/>
                <a:gd name="T56" fmla="*/ 15875 w 153"/>
                <a:gd name="T57" fmla="*/ 26432 h 80"/>
                <a:gd name="T58" fmla="*/ 21011 w 153"/>
                <a:gd name="T59" fmla="*/ 20003 h 80"/>
                <a:gd name="T60" fmla="*/ 26147 w 153"/>
                <a:gd name="T61" fmla="*/ 12144 h 80"/>
                <a:gd name="T62" fmla="*/ 31283 w 153"/>
                <a:gd name="T63" fmla="*/ 4286 h 80"/>
                <a:gd name="T64" fmla="*/ 28015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4391298"/>
              <a:ext cx="142875" cy="87312"/>
            </a:xfrm>
            <a:custGeom>
              <a:avLst/>
              <a:gdLst>
                <a:gd name="T0" fmla="*/ 0 w 332"/>
                <a:gd name="T1" fmla="*/ 39781 h 169"/>
                <a:gd name="T2" fmla="*/ 18935 w 332"/>
                <a:gd name="T3" fmla="*/ 52181 h 169"/>
                <a:gd name="T4" fmla="*/ 28403 w 332"/>
                <a:gd name="T5" fmla="*/ 55797 h 169"/>
                <a:gd name="T6" fmla="*/ 33997 w 332"/>
                <a:gd name="T7" fmla="*/ 56314 h 169"/>
                <a:gd name="T8" fmla="*/ 40022 w 332"/>
                <a:gd name="T9" fmla="*/ 55280 h 169"/>
                <a:gd name="T10" fmla="*/ 38731 w 332"/>
                <a:gd name="T11" fmla="*/ 74396 h 169"/>
                <a:gd name="T12" fmla="*/ 40883 w 332"/>
                <a:gd name="T13" fmla="*/ 79562 h 169"/>
                <a:gd name="T14" fmla="*/ 42604 w 332"/>
                <a:gd name="T15" fmla="*/ 84212 h 169"/>
                <a:gd name="T16" fmla="*/ 46047 w 332"/>
                <a:gd name="T17" fmla="*/ 86795 h 169"/>
                <a:gd name="T18" fmla="*/ 50351 w 332"/>
                <a:gd name="T19" fmla="*/ 87312 h 169"/>
                <a:gd name="T20" fmla="*/ 52933 w 332"/>
                <a:gd name="T21" fmla="*/ 85762 h 169"/>
                <a:gd name="T22" fmla="*/ 56806 w 332"/>
                <a:gd name="T23" fmla="*/ 81112 h 169"/>
                <a:gd name="T24" fmla="*/ 62831 w 332"/>
                <a:gd name="T25" fmla="*/ 70263 h 169"/>
                <a:gd name="T26" fmla="*/ 74880 w 332"/>
                <a:gd name="T27" fmla="*/ 59413 h 169"/>
                <a:gd name="T28" fmla="*/ 92094 w 332"/>
                <a:gd name="T29" fmla="*/ 49597 h 169"/>
                <a:gd name="T30" fmla="*/ 110169 w 332"/>
                <a:gd name="T31" fmla="*/ 41331 h 169"/>
                <a:gd name="T32" fmla="*/ 130825 w 332"/>
                <a:gd name="T33" fmla="*/ 33582 h 169"/>
                <a:gd name="T34" fmla="*/ 142875 w 332"/>
                <a:gd name="T35" fmla="*/ 23765 h 169"/>
                <a:gd name="T36" fmla="*/ 142875 w 332"/>
                <a:gd name="T37" fmla="*/ 11366 h 169"/>
                <a:gd name="T38" fmla="*/ 137711 w 332"/>
                <a:gd name="T39" fmla="*/ 1033 h 169"/>
                <a:gd name="T40" fmla="*/ 121788 w 332"/>
                <a:gd name="T41" fmla="*/ 517 h 169"/>
                <a:gd name="T42" fmla="*/ 100701 w 332"/>
                <a:gd name="T43" fmla="*/ 0 h 169"/>
                <a:gd name="T44" fmla="*/ 77462 w 332"/>
                <a:gd name="T45" fmla="*/ 517 h 169"/>
                <a:gd name="T46" fmla="*/ 56375 w 332"/>
                <a:gd name="T47" fmla="*/ 2067 h 169"/>
                <a:gd name="T48" fmla="*/ 38731 w 332"/>
                <a:gd name="T49" fmla="*/ 5166 h 169"/>
                <a:gd name="T50" fmla="*/ 25390 w 332"/>
                <a:gd name="T51" fmla="*/ 9816 h 169"/>
                <a:gd name="T52" fmla="*/ 18075 w 332"/>
                <a:gd name="T53" fmla="*/ 11366 h 169"/>
                <a:gd name="T54" fmla="*/ 15062 w 332"/>
                <a:gd name="T55" fmla="*/ 11883 h 169"/>
                <a:gd name="T56" fmla="*/ 14632 w 332"/>
                <a:gd name="T57" fmla="*/ 13433 h 169"/>
                <a:gd name="T58" fmla="*/ 14201 w 332"/>
                <a:gd name="T59" fmla="*/ 19632 h 169"/>
                <a:gd name="T60" fmla="*/ 12480 w 332"/>
                <a:gd name="T61" fmla="*/ 22732 h 169"/>
                <a:gd name="T62" fmla="*/ 9898 w 332"/>
                <a:gd name="T63" fmla="*/ 23765 h 169"/>
                <a:gd name="T64" fmla="*/ 8177 w 332"/>
                <a:gd name="T65" fmla="*/ 28415 h 169"/>
                <a:gd name="T66" fmla="*/ 4734 w 332"/>
                <a:gd name="T67" fmla="*/ 37198 h 169"/>
                <a:gd name="T68" fmla="*/ 3012 w 332"/>
                <a:gd name="T69" fmla="*/ 4288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4421460"/>
              <a:ext cx="125412" cy="122238"/>
            </a:xfrm>
            <a:custGeom>
              <a:avLst/>
              <a:gdLst>
                <a:gd name="T0" fmla="*/ 19294 w 286"/>
                <a:gd name="T1" fmla="*/ 44734 h 235"/>
                <a:gd name="T2" fmla="*/ 21487 w 286"/>
                <a:gd name="T3" fmla="*/ 49936 h 235"/>
                <a:gd name="T4" fmla="*/ 23241 w 286"/>
                <a:gd name="T5" fmla="*/ 54617 h 235"/>
                <a:gd name="T6" fmla="*/ 26749 w 286"/>
                <a:gd name="T7" fmla="*/ 57218 h 235"/>
                <a:gd name="T8" fmla="*/ 31134 w 286"/>
                <a:gd name="T9" fmla="*/ 57738 h 235"/>
                <a:gd name="T10" fmla="*/ 33765 w 286"/>
                <a:gd name="T11" fmla="*/ 56177 h 235"/>
                <a:gd name="T12" fmla="*/ 37711 w 286"/>
                <a:gd name="T13" fmla="*/ 51496 h 235"/>
                <a:gd name="T14" fmla="*/ 43850 w 286"/>
                <a:gd name="T15" fmla="*/ 40573 h 235"/>
                <a:gd name="T16" fmla="*/ 56128 w 286"/>
                <a:gd name="T17" fmla="*/ 29649 h 235"/>
                <a:gd name="T18" fmla="*/ 73669 w 286"/>
                <a:gd name="T19" fmla="*/ 19766 h 235"/>
                <a:gd name="T20" fmla="*/ 92086 w 286"/>
                <a:gd name="T21" fmla="*/ 11444 h 235"/>
                <a:gd name="T22" fmla="*/ 113134 w 286"/>
                <a:gd name="T23" fmla="*/ 3641 h 235"/>
                <a:gd name="T24" fmla="*/ 125412 w 286"/>
                <a:gd name="T25" fmla="*/ 5722 h 235"/>
                <a:gd name="T26" fmla="*/ 123658 w 286"/>
                <a:gd name="T27" fmla="*/ 16645 h 235"/>
                <a:gd name="T28" fmla="*/ 119273 w 286"/>
                <a:gd name="T29" fmla="*/ 36411 h 235"/>
                <a:gd name="T30" fmla="*/ 111380 w 286"/>
                <a:gd name="T31" fmla="*/ 66581 h 235"/>
                <a:gd name="T32" fmla="*/ 106995 w 286"/>
                <a:gd name="T33" fmla="*/ 90508 h 235"/>
                <a:gd name="T34" fmla="*/ 105241 w 286"/>
                <a:gd name="T35" fmla="*/ 107153 h 235"/>
                <a:gd name="T36" fmla="*/ 64022 w 286"/>
                <a:gd name="T37" fmla="*/ 112355 h 235"/>
                <a:gd name="T38" fmla="*/ 60513 w 286"/>
                <a:gd name="T39" fmla="*/ 113395 h 235"/>
                <a:gd name="T40" fmla="*/ 57882 w 286"/>
                <a:gd name="T41" fmla="*/ 115996 h 235"/>
                <a:gd name="T42" fmla="*/ 55690 w 286"/>
                <a:gd name="T43" fmla="*/ 122238 h 235"/>
                <a:gd name="T44" fmla="*/ 47797 w 286"/>
                <a:gd name="T45" fmla="*/ 112875 h 235"/>
                <a:gd name="T46" fmla="*/ 41219 w 286"/>
                <a:gd name="T47" fmla="*/ 103512 h 235"/>
                <a:gd name="T48" fmla="*/ 30257 w 286"/>
                <a:gd name="T49" fmla="*/ 83226 h 235"/>
                <a:gd name="T50" fmla="*/ 24118 w 286"/>
                <a:gd name="T51" fmla="*/ 73863 h 235"/>
                <a:gd name="T52" fmla="*/ 17979 w 286"/>
                <a:gd name="T53" fmla="*/ 65020 h 235"/>
                <a:gd name="T54" fmla="*/ 9647 w 286"/>
                <a:gd name="T55" fmla="*/ 57218 h 235"/>
                <a:gd name="T56" fmla="*/ 0 w 286"/>
                <a:gd name="T57" fmla="*/ 51496 h 235"/>
                <a:gd name="T58" fmla="*/ 5701 w 286"/>
                <a:gd name="T59" fmla="*/ 50456 h 235"/>
                <a:gd name="T60" fmla="*/ 11401 w 286"/>
                <a:gd name="T61" fmla="*/ 47335 h 235"/>
                <a:gd name="T62" fmla="*/ 17102 w 286"/>
                <a:gd name="T63" fmla="*/ 43694 h 235"/>
                <a:gd name="T64" fmla="*/ 20610 w 286"/>
                <a:gd name="T65" fmla="*/ 39012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4534173"/>
              <a:ext cx="84137" cy="100012"/>
            </a:xfrm>
            <a:custGeom>
              <a:avLst/>
              <a:gdLst>
                <a:gd name="T0" fmla="*/ 77160 w 205"/>
                <a:gd name="T1" fmla="*/ 96870 h 191"/>
                <a:gd name="T2" fmla="*/ 71824 w 205"/>
                <a:gd name="T3" fmla="*/ 96870 h 191"/>
                <a:gd name="T4" fmla="*/ 64847 w 205"/>
                <a:gd name="T5" fmla="*/ 96870 h 191"/>
                <a:gd name="T6" fmla="*/ 59101 w 205"/>
                <a:gd name="T7" fmla="*/ 94252 h 191"/>
                <a:gd name="T8" fmla="*/ 55818 w 205"/>
                <a:gd name="T9" fmla="*/ 90587 h 191"/>
                <a:gd name="T10" fmla="*/ 52945 w 205"/>
                <a:gd name="T11" fmla="*/ 85351 h 191"/>
                <a:gd name="T12" fmla="*/ 49251 w 205"/>
                <a:gd name="T13" fmla="*/ 76973 h 191"/>
                <a:gd name="T14" fmla="*/ 45147 w 205"/>
                <a:gd name="T15" fmla="*/ 68595 h 191"/>
                <a:gd name="T16" fmla="*/ 40632 w 205"/>
                <a:gd name="T17" fmla="*/ 63358 h 191"/>
                <a:gd name="T18" fmla="*/ 38169 w 205"/>
                <a:gd name="T19" fmla="*/ 65977 h 191"/>
                <a:gd name="T20" fmla="*/ 36938 w 205"/>
                <a:gd name="T21" fmla="*/ 70689 h 191"/>
                <a:gd name="T22" fmla="*/ 34476 w 205"/>
                <a:gd name="T23" fmla="*/ 68071 h 191"/>
                <a:gd name="T24" fmla="*/ 29551 w 205"/>
                <a:gd name="T25" fmla="*/ 59169 h 191"/>
                <a:gd name="T26" fmla="*/ 22984 w 205"/>
                <a:gd name="T27" fmla="*/ 45555 h 191"/>
                <a:gd name="T28" fmla="*/ 16827 w 205"/>
                <a:gd name="T29" fmla="*/ 35083 h 191"/>
                <a:gd name="T30" fmla="*/ 12723 w 205"/>
                <a:gd name="T31" fmla="*/ 30370 h 191"/>
                <a:gd name="T32" fmla="*/ 10671 w 205"/>
                <a:gd name="T33" fmla="*/ 31417 h 191"/>
                <a:gd name="T34" fmla="*/ 11902 w 205"/>
                <a:gd name="T35" fmla="*/ 36130 h 191"/>
                <a:gd name="T36" fmla="*/ 13954 w 205"/>
                <a:gd name="T37" fmla="*/ 40843 h 191"/>
                <a:gd name="T38" fmla="*/ 16827 w 205"/>
                <a:gd name="T39" fmla="*/ 43984 h 191"/>
                <a:gd name="T40" fmla="*/ 18880 w 205"/>
                <a:gd name="T41" fmla="*/ 54980 h 191"/>
                <a:gd name="T42" fmla="*/ 5336 w 205"/>
                <a:gd name="T43" fmla="*/ 51315 h 191"/>
                <a:gd name="T44" fmla="*/ 1642 w 205"/>
                <a:gd name="T45" fmla="*/ 43984 h 191"/>
                <a:gd name="T46" fmla="*/ 0 w 205"/>
                <a:gd name="T47" fmla="*/ 31417 h 191"/>
                <a:gd name="T48" fmla="*/ 0 w 205"/>
                <a:gd name="T49" fmla="*/ 19898 h 191"/>
                <a:gd name="T50" fmla="*/ 1231 w 205"/>
                <a:gd name="T51" fmla="*/ 14661 h 191"/>
                <a:gd name="T52" fmla="*/ 3283 w 205"/>
                <a:gd name="T53" fmla="*/ 11520 h 191"/>
                <a:gd name="T54" fmla="*/ 5746 w 205"/>
                <a:gd name="T55" fmla="*/ 6807 h 191"/>
                <a:gd name="T56" fmla="*/ 8208 w 205"/>
                <a:gd name="T57" fmla="*/ 2094 h 191"/>
                <a:gd name="T58" fmla="*/ 11492 w 205"/>
                <a:gd name="T59" fmla="*/ 0 h 191"/>
                <a:gd name="T60" fmla="*/ 51713 w 205"/>
                <a:gd name="T61" fmla="*/ 3142 h 191"/>
                <a:gd name="T62" fmla="*/ 52124 w 205"/>
                <a:gd name="T63" fmla="*/ 10996 h 191"/>
                <a:gd name="T64" fmla="*/ 53355 w 205"/>
                <a:gd name="T65" fmla="*/ 19374 h 191"/>
                <a:gd name="T66" fmla="*/ 58691 w 205"/>
                <a:gd name="T67" fmla="*/ 36654 h 191"/>
                <a:gd name="T68" fmla="*/ 67720 w 205"/>
                <a:gd name="T69" fmla="*/ 53410 h 191"/>
                <a:gd name="T70" fmla="*/ 72645 w 205"/>
                <a:gd name="T71" fmla="*/ 61264 h 191"/>
                <a:gd name="T72" fmla="*/ 78801 w 205"/>
                <a:gd name="T73" fmla="*/ 68071 h 191"/>
                <a:gd name="T74" fmla="*/ 77570 w 205"/>
                <a:gd name="T75" fmla="*/ 74878 h 191"/>
                <a:gd name="T76" fmla="*/ 77570 w 205"/>
                <a:gd name="T77" fmla="*/ 81685 h 191"/>
                <a:gd name="T78" fmla="*/ 78801 w 205"/>
                <a:gd name="T79" fmla="*/ 100012 h 191"/>
                <a:gd name="T80" fmla="*/ 84137 w 205"/>
                <a:gd name="T81" fmla="*/ 9687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4588148"/>
              <a:ext cx="142875" cy="79375"/>
            </a:xfrm>
            <a:custGeom>
              <a:avLst/>
              <a:gdLst>
                <a:gd name="T0" fmla="*/ 1303 w 329"/>
                <a:gd name="T1" fmla="*/ 29894 h 154"/>
                <a:gd name="T2" fmla="*/ 0 w 329"/>
                <a:gd name="T3" fmla="*/ 21648 h 154"/>
                <a:gd name="T4" fmla="*/ 869 w 329"/>
                <a:gd name="T5" fmla="*/ 15978 h 154"/>
                <a:gd name="T6" fmla="*/ 7383 w 329"/>
                <a:gd name="T7" fmla="*/ 17009 h 154"/>
                <a:gd name="T8" fmla="*/ 15634 w 329"/>
                <a:gd name="T9" fmla="*/ 21132 h 154"/>
                <a:gd name="T10" fmla="*/ 21279 w 329"/>
                <a:gd name="T11" fmla="*/ 22163 h 154"/>
                <a:gd name="T12" fmla="*/ 29096 w 329"/>
                <a:gd name="T13" fmla="*/ 22163 h 154"/>
                <a:gd name="T14" fmla="*/ 37347 w 329"/>
                <a:gd name="T15" fmla="*/ 20101 h 154"/>
                <a:gd name="T16" fmla="*/ 47770 w 329"/>
                <a:gd name="T17" fmla="*/ 15463 h 154"/>
                <a:gd name="T18" fmla="*/ 60798 w 329"/>
                <a:gd name="T19" fmla="*/ 6700 h 154"/>
                <a:gd name="T20" fmla="*/ 70352 w 329"/>
                <a:gd name="T21" fmla="*/ 2062 h 154"/>
                <a:gd name="T22" fmla="*/ 77734 w 329"/>
                <a:gd name="T23" fmla="*/ 0 h 154"/>
                <a:gd name="T24" fmla="*/ 88157 w 329"/>
                <a:gd name="T25" fmla="*/ 0 h 154"/>
                <a:gd name="T26" fmla="*/ 97277 w 329"/>
                <a:gd name="T27" fmla="*/ 3093 h 154"/>
                <a:gd name="T28" fmla="*/ 105528 w 329"/>
                <a:gd name="T29" fmla="*/ 7731 h 154"/>
                <a:gd name="T30" fmla="*/ 112476 w 329"/>
                <a:gd name="T31" fmla="*/ 14432 h 154"/>
                <a:gd name="T32" fmla="*/ 121596 w 329"/>
                <a:gd name="T33" fmla="*/ 23709 h 154"/>
                <a:gd name="T34" fmla="*/ 131150 w 329"/>
                <a:gd name="T35" fmla="*/ 31441 h 154"/>
                <a:gd name="T36" fmla="*/ 138532 w 329"/>
                <a:gd name="T37" fmla="*/ 34533 h 154"/>
                <a:gd name="T38" fmla="*/ 135927 w 329"/>
                <a:gd name="T39" fmla="*/ 42265 h 154"/>
                <a:gd name="T40" fmla="*/ 127241 w 329"/>
                <a:gd name="T41" fmla="*/ 54635 h 154"/>
                <a:gd name="T42" fmla="*/ 120293 w 329"/>
                <a:gd name="T43" fmla="*/ 71128 h 154"/>
                <a:gd name="T44" fmla="*/ 115082 w 329"/>
                <a:gd name="T45" fmla="*/ 78860 h 154"/>
                <a:gd name="T46" fmla="*/ 109870 w 329"/>
                <a:gd name="T47" fmla="*/ 75252 h 154"/>
                <a:gd name="T48" fmla="*/ 104225 w 329"/>
                <a:gd name="T49" fmla="*/ 70097 h 154"/>
                <a:gd name="T50" fmla="*/ 99882 w 329"/>
                <a:gd name="T51" fmla="*/ 64943 h 154"/>
                <a:gd name="T52" fmla="*/ 99882 w 329"/>
                <a:gd name="T53" fmla="*/ 58758 h 154"/>
                <a:gd name="T54" fmla="*/ 102054 w 329"/>
                <a:gd name="T55" fmla="*/ 51542 h 154"/>
                <a:gd name="T56" fmla="*/ 108133 w 329"/>
                <a:gd name="T57" fmla="*/ 44326 h 154"/>
                <a:gd name="T58" fmla="*/ 101185 w 329"/>
                <a:gd name="T59" fmla="*/ 35049 h 154"/>
                <a:gd name="T60" fmla="*/ 89894 w 329"/>
                <a:gd name="T61" fmla="*/ 28348 h 154"/>
                <a:gd name="T62" fmla="*/ 84683 w 329"/>
                <a:gd name="T63" fmla="*/ 21132 h 154"/>
                <a:gd name="T64" fmla="*/ 77734 w 329"/>
                <a:gd name="T65" fmla="*/ 17524 h 154"/>
                <a:gd name="T66" fmla="*/ 70786 w 329"/>
                <a:gd name="T67" fmla="*/ 21132 h 154"/>
                <a:gd name="T68" fmla="*/ 65141 w 329"/>
                <a:gd name="T69" fmla="*/ 25771 h 154"/>
                <a:gd name="T70" fmla="*/ 60798 w 329"/>
                <a:gd name="T71" fmla="*/ 31441 h 154"/>
                <a:gd name="T72" fmla="*/ 57324 w 329"/>
                <a:gd name="T73" fmla="*/ 38141 h 154"/>
                <a:gd name="T74" fmla="*/ 55587 w 329"/>
                <a:gd name="T75" fmla="*/ 45357 h 154"/>
                <a:gd name="T76" fmla="*/ 53415 w 329"/>
                <a:gd name="T77" fmla="*/ 56181 h 154"/>
                <a:gd name="T78" fmla="*/ 52981 w 329"/>
                <a:gd name="T79" fmla="*/ 64428 h 154"/>
                <a:gd name="T80" fmla="*/ 51244 w 329"/>
                <a:gd name="T81" fmla="*/ 66489 h 154"/>
                <a:gd name="T82" fmla="*/ 46901 w 329"/>
                <a:gd name="T83" fmla="*/ 69582 h 154"/>
                <a:gd name="T84" fmla="*/ 41690 w 329"/>
                <a:gd name="T85" fmla="*/ 69582 h 154"/>
                <a:gd name="T86" fmla="*/ 36044 w 329"/>
                <a:gd name="T87" fmla="*/ 66489 h 154"/>
                <a:gd name="T88" fmla="*/ 28662 w 329"/>
                <a:gd name="T89" fmla="*/ 59789 h 154"/>
                <a:gd name="T90" fmla="*/ 20845 w 329"/>
                <a:gd name="T91" fmla="*/ 48450 h 154"/>
                <a:gd name="T92" fmla="*/ 14331 w 329"/>
                <a:gd name="T93" fmla="*/ 41234 h 154"/>
                <a:gd name="T94" fmla="*/ 9554 w 329"/>
                <a:gd name="T95" fmla="*/ 38141 h 154"/>
                <a:gd name="T96" fmla="*/ 1303 w 329"/>
                <a:gd name="T97" fmla="*/ 37626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5842273"/>
              <a:ext cx="133350" cy="155575"/>
            </a:xfrm>
            <a:custGeom>
              <a:avLst/>
              <a:gdLst>
                <a:gd name="T0" fmla="*/ 129428 w 306"/>
                <a:gd name="T1" fmla="*/ 96106 h 293"/>
                <a:gd name="T2" fmla="*/ 128992 w 306"/>
                <a:gd name="T3" fmla="*/ 98230 h 293"/>
                <a:gd name="T4" fmla="*/ 126813 w 306"/>
                <a:gd name="T5" fmla="*/ 103009 h 293"/>
                <a:gd name="T6" fmla="*/ 122891 w 306"/>
                <a:gd name="T7" fmla="*/ 105664 h 293"/>
                <a:gd name="T8" fmla="*/ 118533 w 306"/>
                <a:gd name="T9" fmla="*/ 106726 h 293"/>
                <a:gd name="T10" fmla="*/ 114611 w 306"/>
                <a:gd name="T11" fmla="*/ 109911 h 293"/>
                <a:gd name="T12" fmla="*/ 110253 w 306"/>
                <a:gd name="T13" fmla="*/ 121593 h 293"/>
                <a:gd name="T14" fmla="*/ 105460 w 306"/>
                <a:gd name="T15" fmla="*/ 134867 h 293"/>
                <a:gd name="T16" fmla="*/ 100666 w 306"/>
                <a:gd name="T17" fmla="*/ 141770 h 293"/>
                <a:gd name="T18" fmla="*/ 96308 w 306"/>
                <a:gd name="T19" fmla="*/ 144956 h 293"/>
                <a:gd name="T20" fmla="*/ 87157 w 306"/>
                <a:gd name="T21" fmla="*/ 149203 h 293"/>
                <a:gd name="T22" fmla="*/ 71469 w 306"/>
                <a:gd name="T23" fmla="*/ 153982 h 293"/>
                <a:gd name="T24" fmla="*/ 60574 w 306"/>
                <a:gd name="T25" fmla="*/ 155575 h 293"/>
                <a:gd name="T26" fmla="*/ 53601 w 306"/>
                <a:gd name="T27" fmla="*/ 155575 h 293"/>
                <a:gd name="T28" fmla="*/ 46193 w 306"/>
                <a:gd name="T29" fmla="*/ 153982 h 293"/>
                <a:gd name="T30" fmla="*/ 40092 w 306"/>
                <a:gd name="T31" fmla="*/ 151858 h 293"/>
                <a:gd name="T32" fmla="*/ 34863 w 306"/>
                <a:gd name="T33" fmla="*/ 147610 h 293"/>
                <a:gd name="T34" fmla="*/ 30941 w 306"/>
                <a:gd name="T35" fmla="*/ 142301 h 293"/>
                <a:gd name="T36" fmla="*/ 436 w 306"/>
                <a:gd name="T37" fmla="*/ 125310 h 293"/>
                <a:gd name="T38" fmla="*/ 0 w 306"/>
                <a:gd name="T39" fmla="*/ 46726 h 293"/>
                <a:gd name="T40" fmla="*/ 436 w 306"/>
                <a:gd name="T41" fmla="*/ 26018 h 293"/>
                <a:gd name="T42" fmla="*/ 1743 w 306"/>
                <a:gd name="T43" fmla="*/ 18584 h 293"/>
                <a:gd name="T44" fmla="*/ 4794 w 306"/>
                <a:gd name="T45" fmla="*/ 11150 h 293"/>
                <a:gd name="T46" fmla="*/ 8716 w 306"/>
                <a:gd name="T47" fmla="*/ 4248 h 293"/>
                <a:gd name="T48" fmla="*/ 17867 w 306"/>
                <a:gd name="T49" fmla="*/ 1062 h 293"/>
                <a:gd name="T50" fmla="*/ 23097 w 306"/>
                <a:gd name="T51" fmla="*/ 0 h 293"/>
                <a:gd name="T52" fmla="*/ 31376 w 306"/>
                <a:gd name="T53" fmla="*/ 3186 h 293"/>
                <a:gd name="T54" fmla="*/ 34863 w 306"/>
                <a:gd name="T55" fmla="*/ 3717 h 293"/>
                <a:gd name="T56" fmla="*/ 36606 w 306"/>
                <a:gd name="T57" fmla="*/ 2124 h 293"/>
                <a:gd name="T58" fmla="*/ 37913 w 306"/>
                <a:gd name="T59" fmla="*/ 2655 h 293"/>
                <a:gd name="T60" fmla="*/ 39221 w 306"/>
                <a:gd name="T61" fmla="*/ 5841 h 293"/>
                <a:gd name="T62" fmla="*/ 43143 w 306"/>
                <a:gd name="T63" fmla="*/ 10088 h 293"/>
                <a:gd name="T64" fmla="*/ 52730 w 306"/>
                <a:gd name="T65" fmla="*/ 16460 h 293"/>
                <a:gd name="T66" fmla="*/ 64496 w 306"/>
                <a:gd name="T67" fmla="*/ 21770 h 293"/>
                <a:gd name="T68" fmla="*/ 79313 w 306"/>
                <a:gd name="T69" fmla="*/ 31327 h 293"/>
                <a:gd name="T70" fmla="*/ 91515 w 306"/>
                <a:gd name="T71" fmla="*/ 41947 h 293"/>
                <a:gd name="T72" fmla="*/ 105024 w 306"/>
                <a:gd name="T73" fmla="*/ 54159 h 293"/>
                <a:gd name="T74" fmla="*/ 113740 w 306"/>
                <a:gd name="T75" fmla="*/ 62124 h 293"/>
                <a:gd name="T76" fmla="*/ 115919 w 306"/>
                <a:gd name="T77" fmla="*/ 65841 h 293"/>
                <a:gd name="T78" fmla="*/ 122020 w 306"/>
                <a:gd name="T79" fmla="*/ 71681 h 293"/>
                <a:gd name="T80" fmla="*/ 130300 w 306"/>
                <a:gd name="T81" fmla="*/ 80177 h 293"/>
                <a:gd name="T82" fmla="*/ 133350 w 306"/>
                <a:gd name="T83" fmla="*/ 85487 h 293"/>
                <a:gd name="T84" fmla="*/ 132478 w 306"/>
                <a:gd name="T85" fmla="*/ 8814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245931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2689498"/>
              <a:ext cx="449262" cy="361950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3530873"/>
              <a:ext cx="49212" cy="90487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3370535"/>
              <a:ext cx="84137" cy="58738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3189560"/>
              <a:ext cx="84138" cy="73025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3253060"/>
              <a:ext cx="84138" cy="57150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3807098"/>
              <a:ext cx="33337" cy="131762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3859485"/>
              <a:ext cx="69850" cy="130175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3113360"/>
              <a:ext cx="96838" cy="144463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4024585"/>
              <a:ext cx="306388" cy="390525"/>
            </a:xfrm>
            <a:custGeom>
              <a:avLst/>
              <a:gdLst>
                <a:gd name="T0" fmla="*/ 124140 w 232"/>
                <a:gd name="T1" fmla="*/ 387376 h 248"/>
                <a:gd name="T2" fmla="*/ 126781 w 232"/>
                <a:gd name="T3" fmla="*/ 382652 h 248"/>
                <a:gd name="T4" fmla="*/ 129423 w 232"/>
                <a:gd name="T5" fmla="*/ 374778 h 248"/>
                <a:gd name="T6" fmla="*/ 132064 w 232"/>
                <a:gd name="T7" fmla="*/ 365330 h 248"/>
                <a:gd name="T8" fmla="*/ 136026 w 232"/>
                <a:gd name="T9" fmla="*/ 363755 h 248"/>
                <a:gd name="T10" fmla="*/ 137346 w 232"/>
                <a:gd name="T11" fmla="*/ 374778 h 248"/>
                <a:gd name="T12" fmla="*/ 139988 w 232"/>
                <a:gd name="T13" fmla="*/ 379502 h 248"/>
                <a:gd name="T14" fmla="*/ 142629 w 232"/>
                <a:gd name="T15" fmla="*/ 381077 h 248"/>
                <a:gd name="T16" fmla="*/ 145270 w 232"/>
                <a:gd name="T17" fmla="*/ 381077 h 248"/>
                <a:gd name="T18" fmla="*/ 149232 w 232"/>
                <a:gd name="T19" fmla="*/ 379502 h 248"/>
                <a:gd name="T20" fmla="*/ 153194 w 232"/>
                <a:gd name="T21" fmla="*/ 374778 h 248"/>
                <a:gd name="T22" fmla="*/ 285258 w 232"/>
                <a:gd name="T23" fmla="*/ 368479 h 248"/>
                <a:gd name="T24" fmla="*/ 281296 w 232"/>
                <a:gd name="T25" fmla="*/ 321238 h 248"/>
                <a:gd name="T26" fmla="*/ 273372 w 232"/>
                <a:gd name="T27" fmla="*/ 217308 h 248"/>
                <a:gd name="T28" fmla="*/ 265448 w 232"/>
                <a:gd name="T29" fmla="*/ 114953 h 248"/>
                <a:gd name="T30" fmla="*/ 261486 w 232"/>
                <a:gd name="T31" fmla="*/ 67712 h 248"/>
                <a:gd name="T32" fmla="*/ 283937 w 232"/>
                <a:gd name="T33" fmla="*/ 69287 h 248"/>
                <a:gd name="T34" fmla="*/ 306388 w 232"/>
                <a:gd name="T35" fmla="*/ 72436 h 248"/>
                <a:gd name="T36" fmla="*/ 212623 w 232"/>
                <a:gd name="T37" fmla="*/ 3149 h 248"/>
                <a:gd name="T38" fmla="*/ 211302 w 232"/>
                <a:gd name="T39" fmla="*/ 12598 h 248"/>
                <a:gd name="T40" fmla="*/ 212623 w 232"/>
                <a:gd name="T41" fmla="*/ 28345 h 248"/>
                <a:gd name="T42" fmla="*/ 129423 w 232"/>
                <a:gd name="T43" fmla="*/ 37793 h 248"/>
                <a:gd name="T44" fmla="*/ 129423 w 232"/>
                <a:gd name="T45" fmla="*/ 116528 h 248"/>
                <a:gd name="T46" fmla="*/ 125461 w 232"/>
                <a:gd name="T47" fmla="*/ 119677 h 248"/>
                <a:gd name="T48" fmla="*/ 114896 w 232"/>
                <a:gd name="T49" fmla="*/ 122826 h 248"/>
                <a:gd name="T50" fmla="*/ 95086 w 232"/>
                <a:gd name="T51" fmla="*/ 129125 h 248"/>
                <a:gd name="T52" fmla="*/ 97727 w 232"/>
                <a:gd name="T53" fmla="*/ 138573 h 248"/>
                <a:gd name="T54" fmla="*/ 103010 w 232"/>
                <a:gd name="T55" fmla="*/ 151171 h 248"/>
                <a:gd name="T56" fmla="*/ 105651 w 232"/>
                <a:gd name="T57" fmla="*/ 165343 h 248"/>
                <a:gd name="T58" fmla="*/ 106972 w 232"/>
                <a:gd name="T59" fmla="*/ 181090 h 248"/>
                <a:gd name="T60" fmla="*/ 11886 w 232"/>
                <a:gd name="T61" fmla="*/ 187389 h 248"/>
                <a:gd name="T62" fmla="*/ 6603 w 232"/>
                <a:gd name="T63" fmla="*/ 204711 h 248"/>
                <a:gd name="T64" fmla="*/ 7924 w 232"/>
                <a:gd name="T65" fmla="*/ 225182 h 248"/>
                <a:gd name="T66" fmla="*/ 10565 w 232"/>
                <a:gd name="T67" fmla="*/ 244078 h 248"/>
                <a:gd name="T68" fmla="*/ 11886 w 232"/>
                <a:gd name="T69" fmla="*/ 264549 h 248"/>
                <a:gd name="T70" fmla="*/ 11886 w 232"/>
                <a:gd name="T71" fmla="*/ 286595 h 248"/>
                <a:gd name="T72" fmla="*/ 10565 w 232"/>
                <a:gd name="T73" fmla="*/ 305491 h 248"/>
                <a:gd name="T74" fmla="*/ 7924 w 232"/>
                <a:gd name="T75" fmla="*/ 324388 h 248"/>
                <a:gd name="T76" fmla="*/ 2641 w 232"/>
                <a:gd name="T77" fmla="*/ 340135 h 248"/>
                <a:gd name="T78" fmla="*/ 2641 w 232"/>
                <a:gd name="T79" fmla="*/ 344859 h 248"/>
                <a:gd name="T80" fmla="*/ 3962 w 232"/>
                <a:gd name="T81" fmla="*/ 346433 h 248"/>
                <a:gd name="T82" fmla="*/ 3962 w 232"/>
                <a:gd name="T83" fmla="*/ 349583 h 248"/>
                <a:gd name="T84" fmla="*/ 9244 w 232"/>
                <a:gd name="T85" fmla="*/ 341709 h 248"/>
                <a:gd name="T86" fmla="*/ 23771 w 232"/>
                <a:gd name="T87" fmla="*/ 335411 h 248"/>
                <a:gd name="T88" fmla="*/ 47543 w 232"/>
                <a:gd name="T89" fmla="*/ 325962 h 248"/>
                <a:gd name="T90" fmla="*/ 59429 w 232"/>
                <a:gd name="T91" fmla="*/ 327537 h 248"/>
                <a:gd name="T92" fmla="*/ 67353 w 232"/>
                <a:gd name="T93" fmla="*/ 333836 h 248"/>
                <a:gd name="T94" fmla="*/ 73956 w 232"/>
                <a:gd name="T95" fmla="*/ 336985 h 248"/>
                <a:gd name="T96" fmla="*/ 81880 w 232"/>
                <a:gd name="T97" fmla="*/ 338560 h 248"/>
                <a:gd name="T98" fmla="*/ 87162 w 232"/>
                <a:gd name="T99" fmla="*/ 344859 h 248"/>
                <a:gd name="T100" fmla="*/ 88483 w 232"/>
                <a:gd name="T101" fmla="*/ 354307 h 248"/>
                <a:gd name="T102" fmla="*/ 92445 w 232"/>
                <a:gd name="T103" fmla="*/ 363755 h 248"/>
                <a:gd name="T104" fmla="*/ 97727 w 232"/>
                <a:gd name="T105" fmla="*/ 370054 h 248"/>
                <a:gd name="T106" fmla="*/ 112254 w 232"/>
                <a:gd name="T107" fmla="*/ 382652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4084910"/>
              <a:ext cx="414337" cy="468313"/>
            </a:xfrm>
            <a:custGeom>
              <a:avLst/>
              <a:gdLst>
                <a:gd name="T0" fmla="*/ 39336 w 948"/>
                <a:gd name="T1" fmla="*/ 413248 h 893"/>
                <a:gd name="T2" fmla="*/ 52885 w 948"/>
                <a:gd name="T3" fmla="*/ 413248 h 893"/>
                <a:gd name="T4" fmla="*/ 63811 w 948"/>
                <a:gd name="T5" fmla="*/ 410626 h 893"/>
                <a:gd name="T6" fmla="*/ 81294 w 948"/>
                <a:gd name="T7" fmla="*/ 406955 h 893"/>
                <a:gd name="T8" fmla="*/ 86102 w 948"/>
                <a:gd name="T9" fmla="*/ 426359 h 893"/>
                <a:gd name="T10" fmla="*/ 92658 w 948"/>
                <a:gd name="T11" fmla="*/ 437896 h 893"/>
                <a:gd name="T12" fmla="*/ 98777 w 948"/>
                <a:gd name="T13" fmla="*/ 443665 h 893"/>
                <a:gd name="T14" fmla="*/ 107518 w 948"/>
                <a:gd name="T15" fmla="*/ 445763 h 893"/>
                <a:gd name="T16" fmla="*/ 107518 w 948"/>
                <a:gd name="T17" fmla="*/ 462020 h 893"/>
                <a:gd name="T18" fmla="*/ 142483 w 948"/>
                <a:gd name="T19" fmla="*/ 466215 h 893"/>
                <a:gd name="T20" fmla="*/ 145979 w 948"/>
                <a:gd name="T21" fmla="*/ 459398 h 893"/>
                <a:gd name="T22" fmla="*/ 151661 w 948"/>
                <a:gd name="T23" fmla="*/ 456776 h 893"/>
                <a:gd name="T24" fmla="*/ 152098 w 948"/>
                <a:gd name="T25" fmla="*/ 465691 h 893"/>
                <a:gd name="T26" fmla="*/ 156469 w 948"/>
                <a:gd name="T27" fmla="*/ 468313 h 893"/>
                <a:gd name="T28" fmla="*/ 168270 w 948"/>
                <a:gd name="T29" fmla="*/ 468313 h 893"/>
                <a:gd name="T30" fmla="*/ 175263 w 948"/>
                <a:gd name="T31" fmla="*/ 447860 h 893"/>
                <a:gd name="T32" fmla="*/ 180071 w 948"/>
                <a:gd name="T33" fmla="*/ 413248 h 893"/>
                <a:gd name="T34" fmla="*/ 185315 w 948"/>
                <a:gd name="T35" fmla="*/ 404333 h 893"/>
                <a:gd name="T36" fmla="*/ 197553 w 948"/>
                <a:gd name="T37" fmla="*/ 395418 h 893"/>
                <a:gd name="T38" fmla="*/ 211976 w 948"/>
                <a:gd name="T39" fmla="*/ 389649 h 893"/>
                <a:gd name="T40" fmla="*/ 218969 w 948"/>
                <a:gd name="T41" fmla="*/ 382307 h 893"/>
                <a:gd name="T42" fmla="*/ 225088 w 948"/>
                <a:gd name="T43" fmla="*/ 368148 h 893"/>
                <a:gd name="T44" fmla="*/ 233829 w 948"/>
                <a:gd name="T45" fmla="*/ 350317 h 893"/>
                <a:gd name="T46" fmla="*/ 239074 w 948"/>
                <a:gd name="T47" fmla="*/ 346122 h 893"/>
                <a:gd name="T48" fmla="*/ 250001 w 948"/>
                <a:gd name="T49" fmla="*/ 345597 h 893"/>
                <a:gd name="T50" fmla="*/ 264424 w 948"/>
                <a:gd name="T51" fmla="*/ 337731 h 893"/>
                <a:gd name="T52" fmla="*/ 279284 w 948"/>
                <a:gd name="T53" fmla="*/ 327242 h 893"/>
                <a:gd name="T54" fmla="*/ 294581 w 948"/>
                <a:gd name="T55" fmla="*/ 321474 h 893"/>
                <a:gd name="T56" fmla="*/ 316435 w 948"/>
                <a:gd name="T57" fmla="*/ 319900 h 893"/>
                <a:gd name="T58" fmla="*/ 344407 w 948"/>
                <a:gd name="T59" fmla="*/ 315705 h 893"/>
                <a:gd name="T60" fmla="*/ 356207 w 948"/>
                <a:gd name="T61" fmla="*/ 311509 h 893"/>
                <a:gd name="T62" fmla="*/ 377187 w 948"/>
                <a:gd name="T63" fmla="*/ 309412 h 893"/>
                <a:gd name="T64" fmla="*/ 393795 w 948"/>
                <a:gd name="T65" fmla="*/ 305741 h 893"/>
                <a:gd name="T66" fmla="*/ 399040 w 948"/>
                <a:gd name="T67" fmla="*/ 301021 h 893"/>
                <a:gd name="T68" fmla="*/ 406907 w 948"/>
                <a:gd name="T69" fmla="*/ 285288 h 893"/>
                <a:gd name="T70" fmla="*/ 412152 w 948"/>
                <a:gd name="T71" fmla="*/ 264311 h 893"/>
                <a:gd name="T72" fmla="*/ 414337 w 948"/>
                <a:gd name="T73" fmla="*/ 241761 h 893"/>
                <a:gd name="T74" fmla="*/ 413900 w 948"/>
                <a:gd name="T75" fmla="*/ 220784 h 893"/>
                <a:gd name="T76" fmla="*/ 412152 w 948"/>
                <a:gd name="T77" fmla="*/ 190367 h 893"/>
                <a:gd name="T78" fmla="*/ 402973 w 948"/>
                <a:gd name="T79" fmla="*/ 186696 h 893"/>
                <a:gd name="T80" fmla="*/ 376749 w 948"/>
                <a:gd name="T81" fmla="*/ 168865 h 893"/>
                <a:gd name="T82" fmla="*/ 347029 w 948"/>
                <a:gd name="T83" fmla="*/ 145791 h 893"/>
                <a:gd name="T84" fmla="*/ 322553 w 948"/>
                <a:gd name="T85" fmla="*/ 113276 h 893"/>
                <a:gd name="T86" fmla="*/ 180071 w 948"/>
                <a:gd name="T87" fmla="*/ 6293 h 893"/>
                <a:gd name="T88" fmla="*/ 152098 w 948"/>
                <a:gd name="T89" fmla="*/ 53492 h 893"/>
                <a:gd name="T90" fmla="*/ 165647 w 948"/>
                <a:gd name="T91" fmla="*/ 212393 h 893"/>
                <a:gd name="T92" fmla="*/ 171329 w 948"/>
                <a:gd name="T93" fmla="*/ 296301 h 893"/>
                <a:gd name="T94" fmla="*/ 40647 w 948"/>
                <a:gd name="T95" fmla="*/ 309936 h 893"/>
                <a:gd name="T96" fmla="*/ 34528 w 948"/>
                <a:gd name="T97" fmla="*/ 317803 h 893"/>
                <a:gd name="T98" fmla="*/ 29283 w 948"/>
                <a:gd name="T99" fmla="*/ 319900 h 893"/>
                <a:gd name="T100" fmla="*/ 24913 w 948"/>
                <a:gd name="T101" fmla="*/ 318327 h 893"/>
                <a:gd name="T102" fmla="*/ 21416 w 948"/>
                <a:gd name="T103" fmla="*/ 309936 h 893"/>
                <a:gd name="T104" fmla="*/ 17483 w 948"/>
                <a:gd name="T105" fmla="*/ 304692 h 893"/>
                <a:gd name="T106" fmla="*/ 12675 w 948"/>
                <a:gd name="T107" fmla="*/ 317278 h 893"/>
                <a:gd name="T108" fmla="*/ 6556 w 948"/>
                <a:gd name="T109" fmla="*/ 326718 h 893"/>
                <a:gd name="T110" fmla="*/ 29283 w 948"/>
                <a:gd name="T111" fmla="*/ 384405 h 893"/>
                <a:gd name="T112" fmla="*/ 26661 w 948"/>
                <a:gd name="T113" fmla="*/ 392271 h 893"/>
                <a:gd name="T114" fmla="*/ 27098 w 948"/>
                <a:gd name="T115" fmla="*/ 398564 h 893"/>
                <a:gd name="T116" fmla="*/ 23601 w 948"/>
                <a:gd name="T117" fmla="*/ 413248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3691210"/>
              <a:ext cx="493712" cy="579438"/>
            </a:xfrm>
            <a:custGeom>
              <a:avLst/>
              <a:gdLst>
                <a:gd name="T0" fmla="*/ 315023 w 373"/>
                <a:gd name="T1" fmla="*/ 574740 h 370"/>
                <a:gd name="T2" fmla="*/ 322964 w 373"/>
                <a:gd name="T3" fmla="*/ 571608 h 370"/>
                <a:gd name="T4" fmla="*/ 337524 w 373"/>
                <a:gd name="T5" fmla="*/ 576306 h 370"/>
                <a:gd name="T6" fmla="*/ 492388 w 373"/>
                <a:gd name="T7" fmla="*/ 433795 h 370"/>
                <a:gd name="T8" fmla="*/ 488418 w 373"/>
                <a:gd name="T9" fmla="*/ 422833 h 370"/>
                <a:gd name="T10" fmla="*/ 477829 w 373"/>
                <a:gd name="T11" fmla="*/ 413437 h 370"/>
                <a:gd name="T12" fmla="*/ 459298 w 373"/>
                <a:gd name="T13" fmla="*/ 405607 h 370"/>
                <a:gd name="T14" fmla="*/ 448709 w 373"/>
                <a:gd name="T15" fmla="*/ 397776 h 370"/>
                <a:gd name="T16" fmla="*/ 444738 w 373"/>
                <a:gd name="T17" fmla="*/ 386814 h 370"/>
                <a:gd name="T18" fmla="*/ 446062 w 373"/>
                <a:gd name="T19" fmla="*/ 357059 h 370"/>
                <a:gd name="T20" fmla="*/ 446062 w 373"/>
                <a:gd name="T21" fmla="*/ 306946 h 370"/>
                <a:gd name="T22" fmla="*/ 442091 w 373"/>
                <a:gd name="T23" fmla="*/ 263096 h 370"/>
                <a:gd name="T24" fmla="*/ 435473 w 373"/>
                <a:gd name="T25" fmla="*/ 242738 h 370"/>
                <a:gd name="T26" fmla="*/ 427531 w 373"/>
                <a:gd name="T27" fmla="*/ 222379 h 370"/>
                <a:gd name="T28" fmla="*/ 416942 w 373"/>
                <a:gd name="T29" fmla="*/ 170699 h 370"/>
                <a:gd name="T30" fmla="*/ 405029 w 373"/>
                <a:gd name="T31" fmla="*/ 140944 h 370"/>
                <a:gd name="T32" fmla="*/ 393117 w 373"/>
                <a:gd name="T33" fmla="*/ 122152 h 370"/>
                <a:gd name="T34" fmla="*/ 397087 w 373"/>
                <a:gd name="T35" fmla="*/ 98661 h 370"/>
                <a:gd name="T36" fmla="*/ 398411 w 373"/>
                <a:gd name="T37" fmla="*/ 67340 h 370"/>
                <a:gd name="T38" fmla="*/ 399735 w 373"/>
                <a:gd name="T39" fmla="*/ 36019 h 370"/>
                <a:gd name="T40" fmla="*/ 410324 w 373"/>
                <a:gd name="T41" fmla="*/ 10962 h 370"/>
                <a:gd name="T42" fmla="*/ 399735 w 373"/>
                <a:gd name="T43" fmla="*/ 9396 h 370"/>
                <a:gd name="T44" fmla="*/ 367968 w 373"/>
                <a:gd name="T45" fmla="*/ 18793 h 370"/>
                <a:gd name="T46" fmla="*/ 324288 w 373"/>
                <a:gd name="T47" fmla="*/ 18793 h 370"/>
                <a:gd name="T48" fmla="*/ 272667 w 373"/>
                <a:gd name="T49" fmla="*/ 21925 h 370"/>
                <a:gd name="T50" fmla="*/ 222369 w 373"/>
                <a:gd name="T51" fmla="*/ 37585 h 370"/>
                <a:gd name="T52" fmla="*/ 191926 w 373"/>
                <a:gd name="T53" fmla="*/ 50114 h 370"/>
                <a:gd name="T54" fmla="*/ 164129 w 373"/>
                <a:gd name="T55" fmla="*/ 68906 h 370"/>
                <a:gd name="T56" fmla="*/ 162806 w 373"/>
                <a:gd name="T57" fmla="*/ 81435 h 370"/>
                <a:gd name="T58" fmla="*/ 173395 w 373"/>
                <a:gd name="T59" fmla="*/ 139378 h 370"/>
                <a:gd name="T60" fmla="*/ 177366 w 373"/>
                <a:gd name="T61" fmla="*/ 145643 h 370"/>
                <a:gd name="T62" fmla="*/ 186631 w 373"/>
                <a:gd name="T63" fmla="*/ 153473 h 370"/>
                <a:gd name="T64" fmla="*/ 187955 w 373"/>
                <a:gd name="T65" fmla="*/ 159737 h 370"/>
                <a:gd name="T66" fmla="*/ 183984 w 373"/>
                <a:gd name="T67" fmla="*/ 167567 h 370"/>
                <a:gd name="T68" fmla="*/ 169424 w 373"/>
                <a:gd name="T69" fmla="*/ 167567 h 370"/>
                <a:gd name="T70" fmla="*/ 140304 w 373"/>
                <a:gd name="T71" fmla="*/ 176963 h 370"/>
                <a:gd name="T72" fmla="*/ 125744 w 373"/>
                <a:gd name="T73" fmla="*/ 191058 h 370"/>
                <a:gd name="T74" fmla="*/ 119126 w 373"/>
                <a:gd name="T75" fmla="*/ 205152 h 370"/>
                <a:gd name="T76" fmla="*/ 108537 w 373"/>
                <a:gd name="T77" fmla="*/ 214549 h 370"/>
                <a:gd name="T78" fmla="*/ 87359 w 373"/>
                <a:gd name="T79" fmla="*/ 234907 h 370"/>
                <a:gd name="T80" fmla="*/ 67505 w 373"/>
                <a:gd name="T81" fmla="*/ 247436 h 370"/>
                <a:gd name="T82" fmla="*/ 41032 w 373"/>
                <a:gd name="T83" fmla="*/ 250568 h 370"/>
                <a:gd name="T84" fmla="*/ 26472 w 373"/>
                <a:gd name="T85" fmla="*/ 256832 h 370"/>
                <a:gd name="T86" fmla="*/ 10589 w 373"/>
                <a:gd name="T87" fmla="*/ 272492 h 370"/>
                <a:gd name="T88" fmla="*/ 0 w 373"/>
                <a:gd name="T89" fmla="*/ 313210 h 370"/>
                <a:gd name="T90" fmla="*/ 236929 w 373"/>
                <a:gd name="T91" fmla="*/ 518362 h 370"/>
                <a:gd name="T92" fmla="*/ 266049 w 373"/>
                <a:gd name="T93" fmla="*/ 551249 h 370"/>
                <a:gd name="T94" fmla="*/ 303110 w 373"/>
                <a:gd name="T95" fmla="*/ 576306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3826148"/>
              <a:ext cx="384175" cy="436562"/>
            </a:xfrm>
            <a:custGeom>
              <a:avLst/>
              <a:gdLst>
                <a:gd name="T0" fmla="*/ 15770 w 877"/>
                <a:gd name="T1" fmla="*/ 74522 h 826"/>
                <a:gd name="T2" fmla="*/ 20151 w 877"/>
                <a:gd name="T3" fmla="*/ 57609 h 826"/>
                <a:gd name="T4" fmla="*/ 20151 w 877"/>
                <a:gd name="T5" fmla="*/ 36997 h 826"/>
                <a:gd name="T6" fmla="*/ 26721 w 877"/>
                <a:gd name="T7" fmla="*/ 33826 h 826"/>
                <a:gd name="T8" fmla="*/ 38987 w 877"/>
                <a:gd name="T9" fmla="*/ 29069 h 826"/>
                <a:gd name="T10" fmla="*/ 43368 w 877"/>
                <a:gd name="T11" fmla="*/ 10571 h 826"/>
                <a:gd name="T12" fmla="*/ 73593 w 877"/>
                <a:gd name="T13" fmla="*/ 3171 h 826"/>
                <a:gd name="T14" fmla="*/ 106010 w 877"/>
                <a:gd name="T15" fmla="*/ 12685 h 826"/>
                <a:gd name="T16" fmla="*/ 119589 w 877"/>
                <a:gd name="T17" fmla="*/ 22727 h 826"/>
                <a:gd name="T18" fmla="*/ 124846 w 877"/>
                <a:gd name="T19" fmla="*/ 41225 h 826"/>
                <a:gd name="T20" fmla="*/ 129226 w 877"/>
                <a:gd name="T21" fmla="*/ 53381 h 826"/>
                <a:gd name="T22" fmla="*/ 142368 w 877"/>
                <a:gd name="T23" fmla="*/ 58138 h 826"/>
                <a:gd name="T24" fmla="*/ 159014 w 877"/>
                <a:gd name="T25" fmla="*/ 57609 h 826"/>
                <a:gd name="T26" fmla="*/ 184422 w 877"/>
                <a:gd name="T27" fmla="*/ 70294 h 826"/>
                <a:gd name="T28" fmla="*/ 209391 w 877"/>
                <a:gd name="T29" fmla="*/ 85621 h 826"/>
                <a:gd name="T30" fmla="*/ 224723 w 877"/>
                <a:gd name="T31" fmla="*/ 87735 h 826"/>
                <a:gd name="T32" fmla="*/ 235674 w 877"/>
                <a:gd name="T33" fmla="*/ 83507 h 826"/>
                <a:gd name="T34" fmla="*/ 240493 w 877"/>
                <a:gd name="T35" fmla="*/ 66594 h 826"/>
                <a:gd name="T36" fmla="*/ 238302 w 877"/>
                <a:gd name="T37" fmla="*/ 54438 h 826"/>
                <a:gd name="T38" fmla="*/ 232608 w 877"/>
                <a:gd name="T39" fmla="*/ 42811 h 826"/>
                <a:gd name="T40" fmla="*/ 236112 w 877"/>
                <a:gd name="T41" fmla="*/ 25898 h 826"/>
                <a:gd name="T42" fmla="*/ 251444 w 877"/>
                <a:gd name="T43" fmla="*/ 17970 h 826"/>
                <a:gd name="T44" fmla="*/ 270280 w 877"/>
                <a:gd name="T45" fmla="*/ 2114 h 826"/>
                <a:gd name="T46" fmla="*/ 284736 w 877"/>
                <a:gd name="T47" fmla="*/ 0 h 826"/>
                <a:gd name="T48" fmla="*/ 298316 w 877"/>
                <a:gd name="T49" fmla="*/ 3171 h 826"/>
                <a:gd name="T50" fmla="*/ 304449 w 877"/>
                <a:gd name="T51" fmla="*/ 12685 h 826"/>
                <a:gd name="T52" fmla="*/ 309267 w 877"/>
                <a:gd name="T53" fmla="*/ 26426 h 826"/>
                <a:gd name="T54" fmla="*/ 318905 w 877"/>
                <a:gd name="T55" fmla="*/ 33297 h 826"/>
                <a:gd name="T56" fmla="*/ 349569 w 877"/>
                <a:gd name="T57" fmla="*/ 37525 h 826"/>
                <a:gd name="T58" fmla="*/ 363586 w 877"/>
                <a:gd name="T59" fmla="*/ 51267 h 826"/>
                <a:gd name="T60" fmla="*/ 365339 w 877"/>
                <a:gd name="T61" fmla="*/ 61837 h 826"/>
                <a:gd name="T62" fmla="*/ 369281 w 877"/>
                <a:gd name="T63" fmla="*/ 73994 h 826"/>
                <a:gd name="T64" fmla="*/ 366215 w 877"/>
                <a:gd name="T65" fmla="*/ 84036 h 826"/>
                <a:gd name="T66" fmla="*/ 360958 w 877"/>
                <a:gd name="T67" fmla="*/ 89849 h 826"/>
                <a:gd name="T68" fmla="*/ 363148 w 877"/>
                <a:gd name="T69" fmla="*/ 109405 h 826"/>
                <a:gd name="T70" fmla="*/ 375852 w 877"/>
                <a:gd name="T71" fmla="*/ 129489 h 826"/>
                <a:gd name="T72" fmla="*/ 383737 w 877"/>
                <a:gd name="T73" fmla="*/ 363097 h 826"/>
                <a:gd name="T74" fmla="*/ 384175 w 877"/>
                <a:gd name="T75" fmla="*/ 391637 h 826"/>
                <a:gd name="T76" fmla="*/ 381109 w 877"/>
                <a:gd name="T77" fmla="*/ 409607 h 826"/>
                <a:gd name="T78" fmla="*/ 371471 w 877"/>
                <a:gd name="T79" fmla="*/ 413835 h 826"/>
                <a:gd name="T80" fmla="*/ 363586 w 877"/>
                <a:gd name="T81" fmla="*/ 424934 h 826"/>
                <a:gd name="T82" fmla="*/ 160328 w 877"/>
                <a:gd name="T83" fmla="*/ 313416 h 826"/>
                <a:gd name="T84" fmla="*/ 144996 w 877"/>
                <a:gd name="T85" fmla="*/ 320815 h 826"/>
                <a:gd name="T86" fmla="*/ 127912 w 877"/>
                <a:gd name="T87" fmla="*/ 330857 h 826"/>
                <a:gd name="T88" fmla="*/ 115209 w 877"/>
                <a:gd name="T89" fmla="*/ 331385 h 826"/>
                <a:gd name="T90" fmla="*/ 100753 w 877"/>
                <a:gd name="T91" fmla="*/ 321872 h 826"/>
                <a:gd name="T92" fmla="*/ 84545 w 877"/>
                <a:gd name="T93" fmla="*/ 309716 h 826"/>
                <a:gd name="T94" fmla="*/ 66584 w 877"/>
                <a:gd name="T95" fmla="*/ 305488 h 826"/>
                <a:gd name="T96" fmla="*/ 60452 w 877"/>
                <a:gd name="T97" fmla="*/ 304959 h 826"/>
                <a:gd name="T98" fmla="*/ 56947 w 877"/>
                <a:gd name="T99" fmla="*/ 292275 h 826"/>
                <a:gd name="T100" fmla="*/ 47748 w 877"/>
                <a:gd name="T101" fmla="*/ 282761 h 826"/>
                <a:gd name="T102" fmla="*/ 27598 w 877"/>
                <a:gd name="T103" fmla="*/ 273248 h 826"/>
                <a:gd name="T104" fmla="*/ 12266 w 877"/>
                <a:gd name="T105" fmla="*/ 263734 h 826"/>
                <a:gd name="T106" fmla="*/ 7009 w 877"/>
                <a:gd name="T107" fmla="*/ 254749 h 826"/>
                <a:gd name="T108" fmla="*/ 6133 w 877"/>
                <a:gd name="T109" fmla="*/ 232023 h 826"/>
                <a:gd name="T110" fmla="*/ 8323 w 877"/>
                <a:gd name="T111" fmla="*/ 186041 h 826"/>
                <a:gd name="T112" fmla="*/ 7447 w 877"/>
                <a:gd name="T113" fmla="*/ 136360 h 826"/>
                <a:gd name="T114" fmla="*/ 1752 w 877"/>
                <a:gd name="T115" fmla="*/ 106762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3691210"/>
              <a:ext cx="93663" cy="236538"/>
            </a:xfrm>
            <a:custGeom>
              <a:avLst/>
              <a:gdLst>
                <a:gd name="T0" fmla="*/ 46832 w 206"/>
                <a:gd name="T1" fmla="*/ 229260 h 455"/>
                <a:gd name="T2" fmla="*/ 56834 w 206"/>
                <a:gd name="T3" fmla="*/ 218343 h 455"/>
                <a:gd name="T4" fmla="*/ 63654 w 206"/>
                <a:gd name="T5" fmla="*/ 210025 h 455"/>
                <a:gd name="T6" fmla="*/ 66837 w 206"/>
                <a:gd name="T7" fmla="*/ 202747 h 455"/>
                <a:gd name="T8" fmla="*/ 69111 w 206"/>
                <a:gd name="T9" fmla="*/ 193909 h 455"/>
                <a:gd name="T10" fmla="*/ 70020 w 206"/>
                <a:gd name="T11" fmla="*/ 182992 h 455"/>
                <a:gd name="T12" fmla="*/ 69565 w 206"/>
                <a:gd name="T13" fmla="*/ 174154 h 455"/>
                <a:gd name="T14" fmla="*/ 70929 w 206"/>
                <a:gd name="T15" fmla="*/ 172075 h 455"/>
                <a:gd name="T16" fmla="*/ 76385 w 206"/>
                <a:gd name="T17" fmla="*/ 171035 h 455"/>
                <a:gd name="T18" fmla="*/ 84115 w 206"/>
                <a:gd name="T19" fmla="*/ 168956 h 455"/>
                <a:gd name="T20" fmla="*/ 89116 w 206"/>
                <a:gd name="T21" fmla="*/ 165317 h 455"/>
                <a:gd name="T22" fmla="*/ 92299 w 206"/>
                <a:gd name="T23" fmla="*/ 158039 h 455"/>
                <a:gd name="T24" fmla="*/ 93663 w 206"/>
                <a:gd name="T25" fmla="*/ 145562 h 455"/>
                <a:gd name="T26" fmla="*/ 91844 w 206"/>
                <a:gd name="T27" fmla="*/ 137764 h 455"/>
                <a:gd name="T28" fmla="*/ 87752 w 206"/>
                <a:gd name="T29" fmla="*/ 137244 h 455"/>
                <a:gd name="T30" fmla="*/ 80477 w 206"/>
                <a:gd name="T31" fmla="*/ 133085 h 455"/>
                <a:gd name="T32" fmla="*/ 70475 w 206"/>
                <a:gd name="T33" fmla="*/ 125807 h 455"/>
                <a:gd name="T34" fmla="*/ 63654 w 206"/>
                <a:gd name="T35" fmla="*/ 120089 h 455"/>
                <a:gd name="T36" fmla="*/ 59108 w 206"/>
                <a:gd name="T37" fmla="*/ 118529 h 455"/>
                <a:gd name="T38" fmla="*/ 54106 w 206"/>
                <a:gd name="T39" fmla="*/ 115410 h 455"/>
                <a:gd name="T40" fmla="*/ 45922 w 206"/>
                <a:gd name="T41" fmla="*/ 110211 h 455"/>
                <a:gd name="T42" fmla="*/ 43194 w 206"/>
                <a:gd name="T43" fmla="*/ 107092 h 455"/>
                <a:gd name="T44" fmla="*/ 43194 w 206"/>
                <a:gd name="T45" fmla="*/ 103453 h 455"/>
                <a:gd name="T46" fmla="*/ 47286 w 206"/>
                <a:gd name="T47" fmla="*/ 94095 h 455"/>
                <a:gd name="T48" fmla="*/ 54106 w 206"/>
                <a:gd name="T49" fmla="*/ 82138 h 455"/>
                <a:gd name="T50" fmla="*/ 60926 w 206"/>
                <a:gd name="T51" fmla="*/ 72781 h 455"/>
                <a:gd name="T52" fmla="*/ 61836 w 206"/>
                <a:gd name="T53" fmla="*/ 67062 h 455"/>
                <a:gd name="T54" fmla="*/ 57289 w 206"/>
                <a:gd name="T55" fmla="*/ 60304 h 455"/>
                <a:gd name="T56" fmla="*/ 52288 w 206"/>
                <a:gd name="T57" fmla="*/ 54586 h 455"/>
                <a:gd name="T58" fmla="*/ 49105 w 206"/>
                <a:gd name="T59" fmla="*/ 48347 h 455"/>
                <a:gd name="T60" fmla="*/ 48650 w 206"/>
                <a:gd name="T61" fmla="*/ 43669 h 455"/>
                <a:gd name="T62" fmla="*/ 50469 w 206"/>
                <a:gd name="T63" fmla="*/ 40549 h 455"/>
                <a:gd name="T64" fmla="*/ 52742 w 206"/>
                <a:gd name="T65" fmla="*/ 37430 h 455"/>
                <a:gd name="T66" fmla="*/ 55925 w 206"/>
                <a:gd name="T67" fmla="*/ 35871 h 455"/>
                <a:gd name="T68" fmla="*/ 57289 w 206"/>
                <a:gd name="T69" fmla="*/ 19235 h 455"/>
                <a:gd name="T70" fmla="*/ 50014 w 206"/>
                <a:gd name="T71" fmla="*/ 16636 h 455"/>
                <a:gd name="T72" fmla="*/ 39557 w 206"/>
                <a:gd name="T73" fmla="*/ 10917 h 455"/>
                <a:gd name="T74" fmla="*/ 24098 w 206"/>
                <a:gd name="T75" fmla="*/ 0 h 455"/>
                <a:gd name="T76" fmla="*/ 21370 w 206"/>
                <a:gd name="T77" fmla="*/ 5719 h 455"/>
                <a:gd name="T78" fmla="*/ 15459 w 206"/>
                <a:gd name="T79" fmla="*/ 22874 h 455"/>
                <a:gd name="T80" fmla="*/ 12731 w 206"/>
                <a:gd name="T81" fmla="*/ 36390 h 455"/>
                <a:gd name="T82" fmla="*/ 10003 w 206"/>
                <a:gd name="T83" fmla="*/ 51467 h 455"/>
                <a:gd name="T84" fmla="*/ 9093 w 206"/>
                <a:gd name="T85" fmla="*/ 69142 h 455"/>
                <a:gd name="T86" fmla="*/ 9093 w 206"/>
                <a:gd name="T87" fmla="*/ 89417 h 455"/>
                <a:gd name="T88" fmla="*/ 5456 w 206"/>
                <a:gd name="T89" fmla="*/ 97734 h 455"/>
                <a:gd name="T90" fmla="*/ 3637 w 206"/>
                <a:gd name="T91" fmla="*/ 107092 h 455"/>
                <a:gd name="T92" fmla="*/ 0 w 206"/>
                <a:gd name="T93" fmla="*/ 122168 h 455"/>
                <a:gd name="T94" fmla="*/ 10003 w 206"/>
                <a:gd name="T95" fmla="*/ 134645 h 455"/>
                <a:gd name="T96" fmla="*/ 18642 w 206"/>
                <a:gd name="T97" fmla="*/ 146082 h 455"/>
                <a:gd name="T98" fmla="*/ 25007 w 206"/>
                <a:gd name="T99" fmla="*/ 158558 h 455"/>
                <a:gd name="T100" fmla="*/ 30009 w 206"/>
                <a:gd name="T101" fmla="*/ 171035 h 455"/>
                <a:gd name="T102" fmla="*/ 34101 w 206"/>
                <a:gd name="T103" fmla="*/ 184552 h 455"/>
                <a:gd name="T104" fmla="*/ 37283 w 206"/>
                <a:gd name="T105" fmla="*/ 199628 h 455"/>
                <a:gd name="T106" fmla="*/ 42285 w 206"/>
                <a:gd name="T107" fmla="*/ 236538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4002360"/>
              <a:ext cx="231775" cy="215900"/>
            </a:xfrm>
            <a:custGeom>
              <a:avLst/>
              <a:gdLst>
                <a:gd name="T0" fmla="*/ 145866 w 518"/>
                <a:gd name="T1" fmla="*/ 58495 h 406"/>
                <a:gd name="T2" fmla="*/ 145866 w 518"/>
                <a:gd name="T3" fmla="*/ 137729 h 406"/>
                <a:gd name="T4" fmla="*/ 140944 w 518"/>
                <a:gd name="T5" fmla="*/ 140388 h 406"/>
                <a:gd name="T6" fmla="*/ 130206 w 518"/>
                <a:gd name="T7" fmla="*/ 144111 h 406"/>
                <a:gd name="T8" fmla="*/ 110071 w 518"/>
                <a:gd name="T9" fmla="*/ 150492 h 406"/>
                <a:gd name="T10" fmla="*/ 113203 w 518"/>
                <a:gd name="T11" fmla="*/ 160596 h 406"/>
                <a:gd name="T12" fmla="*/ 118572 w 518"/>
                <a:gd name="T13" fmla="*/ 173358 h 406"/>
                <a:gd name="T14" fmla="*/ 120362 w 518"/>
                <a:gd name="T15" fmla="*/ 187716 h 406"/>
                <a:gd name="T16" fmla="*/ 121704 w 518"/>
                <a:gd name="T17" fmla="*/ 203137 h 406"/>
                <a:gd name="T18" fmla="*/ 23267 w 518"/>
                <a:gd name="T19" fmla="*/ 209519 h 406"/>
                <a:gd name="T20" fmla="*/ 9844 w 518"/>
                <a:gd name="T21" fmla="*/ 215900 h 406"/>
                <a:gd name="T22" fmla="*/ 2237 w 518"/>
                <a:gd name="T23" fmla="*/ 214305 h 406"/>
                <a:gd name="T24" fmla="*/ 447 w 518"/>
                <a:gd name="T25" fmla="*/ 211646 h 406"/>
                <a:gd name="T26" fmla="*/ 447 w 518"/>
                <a:gd name="T27" fmla="*/ 204733 h 406"/>
                <a:gd name="T28" fmla="*/ 1790 w 518"/>
                <a:gd name="T29" fmla="*/ 197288 h 406"/>
                <a:gd name="T30" fmla="*/ 4922 w 518"/>
                <a:gd name="T31" fmla="*/ 188248 h 406"/>
                <a:gd name="T32" fmla="*/ 8949 w 518"/>
                <a:gd name="T33" fmla="*/ 181335 h 406"/>
                <a:gd name="T34" fmla="*/ 13423 w 518"/>
                <a:gd name="T35" fmla="*/ 177612 h 406"/>
                <a:gd name="T36" fmla="*/ 17003 w 518"/>
                <a:gd name="T37" fmla="*/ 173358 h 406"/>
                <a:gd name="T38" fmla="*/ 19687 w 518"/>
                <a:gd name="T39" fmla="*/ 168572 h 406"/>
                <a:gd name="T40" fmla="*/ 21925 w 518"/>
                <a:gd name="T41" fmla="*/ 155278 h 406"/>
                <a:gd name="T42" fmla="*/ 25057 w 518"/>
                <a:gd name="T43" fmla="*/ 140920 h 406"/>
                <a:gd name="T44" fmla="*/ 27741 w 518"/>
                <a:gd name="T45" fmla="*/ 136666 h 406"/>
                <a:gd name="T46" fmla="*/ 33111 w 518"/>
                <a:gd name="T47" fmla="*/ 130816 h 406"/>
                <a:gd name="T48" fmla="*/ 41165 w 518"/>
                <a:gd name="T49" fmla="*/ 126562 h 406"/>
                <a:gd name="T50" fmla="*/ 47876 w 518"/>
                <a:gd name="T51" fmla="*/ 122840 h 406"/>
                <a:gd name="T52" fmla="*/ 54588 w 518"/>
                <a:gd name="T53" fmla="*/ 115927 h 406"/>
                <a:gd name="T54" fmla="*/ 60852 w 518"/>
                <a:gd name="T55" fmla="*/ 103696 h 406"/>
                <a:gd name="T56" fmla="*/ 67116 w 518"/>
                <a:gd name="T57" fmla="*/ 82957 h 406"/>
                <a:gd name="T58" fmla="*/ 72486 w 518"/>
                <a:gd name="T59" fmla="*/ 62217 h 406"/>
                <a:gd name="T60" fmla="*/ 76960 w 518"/>
                <a:gd name="T61" fmla="*/ 49987 h 406"/>
                <a:gd name="T62" fmla="*/ 83224 w 518"/>
                <a:gd name="T63" fmla="*/ 38819 h 406"/>
                <a:gd name="T64" fmla="*/ 89936 w 518"/>
                <a:gd name="T65" fmla="*/ 32970 h 406"/>
                <a:gd name="T66" fmla="*/ 95305 w 518"/>
                <a:gd name="T67" fmla="*/ 30311 h 406"/>
                <a:gd name="T68" fmla="*/ 97990 w 518"/>
                <a:gd name="T69" fmla="*/ 23398 h 406"/>
                <a:gd name="T70" fmla="*/ 99780 w 518"/>
                <a:gd name="T71" fmla="*/ 14890 h 406"/>
                <a:gd name="T72" fmla="*/ 102017 w 518"/>
                <a:gd name="T73" fmla="*/ 8508 h 406"/>
                <a:gd name="T74" fmla="*/ 106939 w 518"/>
                <a:gd name="T75" fmla="*/ 4254 h 406"/>
                <a:gd name="T76" fmla="*/ 228643 w 518"/>
                <a:gd name="T77" fmla="*/ 0 h 406"/>
                <a:gd name="T78" fmla="*/ 230433 w 518"/>
                <a:gd name="T79" fmla="*/ 24462 h 406"/>
                <a:gd name="T80" fmla="*/ 231775 w 518"/>
                <a:gd name="T81" fmla="*/ 58495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2810148"/>
              <a:ext cx="190500" cy="93662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3073673"/>
              <a:ext cx="14288" cy="57150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2737123"/>
              <a:ext cx="234950" cy="395287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3051448"/>
              <a:ext cx="26988" cy="57150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3213373"/>
              <a:ext cx="28575" cy="57150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3742010"/>
              <a:ext cx="50800" cy="57150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4534173"/>
              <a:ext cx="325437" cy="244475"/>
            </a:xfrm>
            <a:custGeom>
              <a:avLst/>
              <a:gdLst>
                <a:gd name="T0" fmla="*/ 42752 w 746"/>
                <a:gd name="T1" fmla="*/ 235613 h 469"/>
                <a:gd name="T2" fmla="*/ 23557 w 746"/>
                <a:gd name="T3" fmla="*/ 229358 h 469"/>
                <a:gd name="T4" fmla="*/ 9161 w 746"/>
                <a:gd name="T5" fmla="*/ 223624 h 469"/>
                <a:gd name="T6" fmla="*/ 2181 w 746"/>
                <a:gd name="T7" fmla="*/ 215284 h 469"/>
                <a:gd name="T8" fmla="*/ 0 w 746"/>
                <a:gd name="T9" fmla="*/ 189221 h 469"/>
                <a:gd name="T10" fmla="*/ 2181 w 746"/>
                <a:gd name="T11" fmla="*/ 161072 h 469"/>
                <a:gd name="T12" fmla="*/ 10034 w 746"/>
                <a:gd name="T13" fmla="*/ 142306 h 469"/>
                <a:gd name="T14" fmla="*/ 24430 w 746"/>
                <a:gd name="T15" fmla="*/ 118849 h 469"/>
                <a:gd name="T16" fmla="*/ 52785 w 746"/>
                <a:gd name="T17" fmla="*/ 106339 h 469"/>
                <a:gd name="T18" fmla="*/ 72416 w 746"/>
                <a:gd name="T19" fmla="*/ 97999 h 469"/>
                <a:gd name="T20" fmla="*/ 102517 w 746"/>
                <a:gd name="T21" fmla="*/ 90179 h 469"/>
                <a:gd name="T22" fmla="*/ 114296 w 746"/>
                <a:gd name="T23" fmla="*/ 79754 h 469"/>
                <a:gd name="T24" fmla="*/ 116477 w 746"/>
                <a:gd name="T25" fmla="*/ 70893 h 469"/>
                <a:gd name="T26" fmla="*/ 127383 w 746"/>
                <a:gd name="T27" fmla="*/ 62552 h 469"/>
                <a:gd name="T28" fmla="*/ 144833 w 746"/>
                <a:gd name="T29" fmla="*/ 59946 h 469"/>
                <a:gd name="T30" fmla="*/ 156611 w 746"/>
                <a:gd name="T31" fmla="*/ 52648 h 469"/>
                <a:gd name="T32" fmla="*/ 169698 w 746"/>
                <a:gd name="T33" fmla="*/ 34925 h 469"/>
                <a:gd name="T34" fmla="*/ 185403 w 746"/>
                <a:gd name="T35" fmla="*/ 11468 h 469"/>
                <a:gd name="T36" fmla="*/ 196309 w 746"/>
                <a:gd name="T37" fmla="*/ 3128 h 469"/>
                <a:gd name="T38" fmla="*/ 212014 w 746"/>
                <a:gd name="T39" fmla="*/ 0 h 469"/>
                <a:gd name="T40" fmla="*/ 221175 w 746"/>
                <a:gd name="T41" fmla="*/ 15117 h 469"/>
                <a:gd name="T42" fmla="*/ 232081 w 746"/>
                <a:gd name="T43" fmla="*/ 27627 h 469"/>
                <a:gd name="T44" fmla="*/ 241242 w 746"/>
                <a:gd name="T45" fmla="*/ 55776 h 469"/>
                <a:gd name="T46" fmla="*/ 252584 w 746"/>
                <a:gd name="T47" fmla="*/ 82882 h 469"/>
                <a:gd name="T48" fmla="*/ 267417 w 746"/>
                <a:gd name="T49" fmla="*/ 89658 h 469"/>
                <a:gd name="T50" fmla="*/ 273960 w 746"/>
                <a:gd name="T51" fmla="*/ 100605 h 469"/>
                <a:gd name="T52" fmla="*/ 283558 w 746"/>
                <a:gd name="T53" fmla="*/ 121456 h 469"/>
                <a:gd name="T54" fmla="*/ 306242 w 746"/>
                <a:gd name="T55" fmla="*/ 145434 h 469"/>
                <a:gd name="T56" fmla="*/ 323256 w 746"/>
                <a:gd name="T57" fmla="*/ 164200 h 469"/>
                <a:gd name="T58" fmla="*/ 310169 w 746"/>
                <a:gd name="T59" fmla="*/ 179838 h 469"/>
                <a:gd name="T60" fmla="*/ 301444 w 746"/>
                <a:gd name="T61" fmla="*/ 178274 h 469"/>
                <a:gd name="T62" fmla="*/ 296209 w 746"/>
                <a:gd name="T63" fmla="*/ 167327 h 469"/>
                <a:gd name="T64" fmla="*/ 283994 w 746"/>
                <a:gd name="T65" fmla="*/ 172019 h 469"/>
                <a:gd name="T66" fmla="*/ 278759 w 746"/>
                <a:gd name="T67" fmla="*/ 183487 h 469"/>
                <a:gd name="T68" fmla="*/ 263491 w 746"/>
                <a:gd name="T69" fmla="*/ 185572 h 469"/>
                <a:gd name="T70" fmla="*/ 241242 w 746"/>
                <a:gd name="T71" fmla="*/ 185572 h 469"/>
                <a:gd name="T72" fmla="*/ 227719 w 746"/>
                <a:gd name="T73" fmla="*/ 190263 h 469"/>
                <a:gd name="T74" fmla="*/ 216376 w 746"/>
                <a:gd name="T75" fmla="*/ 201731 h 469"/>
                <a:gd name="T76" fmla="*/ 212014 w 746"/>
                <a:gd name="T77" fmla="*/ 205380 h 469"/>
                <a:gd name="T78" fmla="*/ 185839 w 746"/>
                <a:gd name="T79" fmla="*/ 208507 h 469"/>
                <a:gd name="T80" fmla="*/ 172752 w 746"/>
                <a:gd name="T81" fmla="*/ 204337 h 469"/>
                <a:gd name="T82" fmla="*/ 152249 w 746"/>
                <a:gd name="T83" fmla="*/ 184529 h 469"/>
                <a:gd name="T84" fmla="*/ 139161 w 746"/>
                <a:gd name="T85" fmla="*/ 179838 h 469"/>
                <a:gd name="T86" fmla="*/ 126947 w 746"/>
                <a:gd name="T87" fmla="*/ 185050 h 469"/>
                <a:gd name="T88" fmla="*/ 116041 w 746"/>
                <a:gd name="T89" fmla="*/ 196518 h 469"/>
                <a:gd name="T90" fmla="*/ 99027 w 746"/>
                <a:gd name="T91" fmla="*/ 227794 h 469"/>
                <a:gd name="T92" fmla="*/ 65436 w 746"/>
                <a:gd name="T93" fmla="*/ 228837 h 469"/>
                <a:gd name="T94" fmla="*/ 58893 w 746"/>
                <a:gd name="T95" fmla="*/ 233528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4702448"/>
              <a:ext cx="500062" cy="552450"/>
            </a:xfrm>
            <a:custGeom>
              <a:avLst/>
              <a:gdLst>
                <a:gd name="T0" fmla="*/ 393935 w 1145"/>
                <a:gd name="T1" fmla="*/ 29905 h 1053"/>
                <a:gd name="T2" fmla="*/ 433678 w 1145"/>
                <a:gd name="T3" fmla="*/ 34626 h 1053"/>
                <a:gd name="T4" fmla="*/ 471674 w 1145"/>
                <a:gd name="T5" fmla="*/ 42496 h 1053"/>
                <a:gd name="T6" fmla="*/ 491764 w 1145"/>
                <a:gd name="T7" fmla="*/ 91813 h 1053"/>
                <a:gd name="T8" fmla="*/ 494821 w 1145"/>
                <a:gd name="T9" fmla="*/ 110700 h 1053"/>
                <a:gd name="T10" fmla="*/ 462066 w 1145"/>
                <a:gd name="T11" fmla="*/ 142703 h 1053"/>
                <a:gd name="T12" fmla="*/ 456388 w 1145"/>
                <a:gd name="T13" fmla="*/ 188872 h 1053"/>
                <a:gd name="T14" fmla="*/ 438046 w 1145"/>
                <a:gd name="T15" fmla="*/ 230843 h 1053"/>
                <a:gd name="T16" fmla="*/ 432368 w 1145"/>
                <a:gd name="T17" fmla="*/ 249730 h 1053"/>
                <a:gd name="T18" fmla="*/ 445033 w 1145"/>
                <a:gd name="T19" fmla="*/ 302195 h 1053"/>
                <a:gd name="T20" fmla="*/ 448090 w 1145"/>
                <a:gd name="T21" fmla="*/ 348364 h 1053"/>
                <a:gd name="T22" fmla="*/ 457262 w 1145"/>
                <a:gd name="T23" fmla="*/ 383515 h 1053"/>
                <a:gd name="T24" fmla="*/ 471237 w 1145"/>
                <a:gd name="T25" fmla="*/ 401353 h 1053"/>
                <a:gd name="T26" fmla="*/ 476915 w 1145"/>
                <a:gd name="T27" fmla="*/ 432831 h 1053"/>
                <a:gd name="T28" fmla="*/ 454205 w 1145"/>
                <a:gd name="T29" fmla="*/ 442799 h 1053"/>
                <a:gd name="T30" fmla="*/ 435425 w 1145"/>
                <a:gd name="T31" fmla="*/ 449095 h 1053"/>
                <a:gd name="T32" fmla="*/ 419266 w 1145"/>
                <a:gd name="T33" fmla="*/ 520447 h 1053"/>
                <a:gd name="T34" fmla="*/ 406164 w 1145"/>
                <a:gd name="T35" fmla="*/ 538285 h 1053"/>
                <a:gd name="T36" fmla="*/ 393935 w 1145"/>
                <a:gd name="T37" fmla="*/ 540908 h 1053"/>
                <a:gd name="T38" fmla="*/ 366858 w 1145"/>
                <a:gd name="T39" fmla="*/ 552450 h 1053"/>
                <a:gd name="T40" fmla="*/ 341527 w 1145"/>
                <a:gd name="T41" fmla="*/ 544056 h 1053"/>
                <a:gd name="T42" fmla="*/ 324494 w 1145"/>
                <a:gd name="T43" fmla="*/ 531989 h 1053"/>
                <a:gd name="T44" fmla="*/ 308772 w 1145"/>
                <a:gd name="T45" fmla="*/ 523070 h 1053"/>
                <a:gd name="T46" fmla="*/ 294360 w 1145"/>
                <a:gd name="T47" fmla="*/ 517299 h 1053"/>
                <a:gd name="T48" fmla="*/ 265535 w 1145"/>
                <a:gd name="T49" fmla="*/ 517824 h 1053"/>
                <a:gd name="T50" fmla="*/ 259421 w 1145"/>
                <a:gd name="T51" fmla="*/ 494215 h 1053"/>
                <a:gd name="T52" fmla="*/ 251123 w 1145"/>
                <a:gd name="T53" fmla="*/ 463785 h 1053"/>
                <a:gd name="T54" fmla="*/ 257674 w 1145"/>
                <a:gd name="T55" fmla="*/ 443849 h 1053"/>
                <a:gd name="T56" fmla="*/ 257674 w 1145"/>
                <a:gd name="T57" fmla="*/ 408698 h 1053"/>
                <a:gd name="T58" fmla="*/ 198278 w 1145"/>
                <a:gd name="T59" fmla="*/ 396106 h 1053"/>
                <a:gd name="T60" fmla="*/ 193474 w 1145"/>
                <a:gd name="T61" fmla="*/ 411845 h 1053"/>
                <a:gd name="T62" fmla="*/ 172947 w 1145"/>
                <a:gd name="T63" fmla="*/ 428634 h 1053"/>
                <a:gd name="T64" fmla="*/ 147180 w 1145"/>
                <a:gd name="T65" fmla="*/ 418141 h 1053"/>
                <a:gd name="T66" fmla="*/ 129710 w 1145"/>
                <a:gd name="T67" fmla="*/ 371448 h 1053"/>
                <a:gd name="T68" fmla="*/ 1310 w 1145"/>
                <a:gd name="T69" fmla="*/ 352036 h 1053"/>
                <a:gd name="T70" fmla="*/ 19653 w 1145"/>
                <a:gd name="T71" fmla="*/ 349937 h 1053"/>
                <a:gd name="T72" fmla="*/ 11355 w 1145"/>
                <a:gd name="T73" fmla="*/ 331050 h 1053"/>
                <a:gd name="T74" fmla="*/ 32755 w 1145"/>
                <a:gd name="T75" fmla="*/ 322656 h 1053"/>
                <a:gd name="T76" fmla="*/ 63327 w 1145"/>
                <a:gd name="T77" fmla="*/ 322131 h 1053"/>
                <a:gd name="T78" fmla="*/ 79923 w 1145"/>
                <a:gd name="T79" fmla="*/ 325279 h 1053"/>
                <a:gd name="T80" fmla="*/ 96082 w 1145"/>
                <a:gd name="T81" fmla="*/ 301146 h 1053"/>
                <a:gd name="T82" fmla="*/ 113551 w 1145"/>
                <a:gd name="T83" fmla="*/ 291177 h 1053"/>
                <a:gd name="T84" fmla="*/ 122723 w 1145"/>
                <a:gd name="T85" fmla="*/ 230843 h 1053"/>
                <a:gd name="T86" fmla="*/ 151110 w 1145"/>
                <a:gd name="T87" fmla="*/ 194118 h 1053"/>
                <a:gd name="T88" fmla="*/ 161592 w 1145"/>
                <a:gd name="T89" fmla="*/ 144802 h 1053"/>
                <a:gd name="T90" fmla="*/ 162466 w 1145"/>
                <a:gd name="T91" fmla="*/ 94436 h 1053"/>
                <a:gd name="T92" fmla="*/ 167270 w 1145"/>
                <a:gd name="T93" fmla="*/ 64007 h 1053"/>
                <a:gd name="T94" fmla="*/ 192164 w 1145"/>
                <a:gd name="T95" fmla="*/ 18363 h 1053"/>
                <a:gd name="T96" fmla="*/ 214437 w 1145"/>
                <a:gd name="T97" fmla="*/ 15739 h 1053"/>
                <a:gd name="T98" fmla="*/ 243698 w 1145"/>
                <a:gd name="T99" fmla="*/ 40398 h 1053"/>
                <a:gd name="T100" fmla="*/ 278200 w 1145"/>
                <a:gd name="T101" fmla="*/ 38299 h 1053"/>
                <a:gd name="T102" fmla="*/ 292613 w 1145"/>
                <a:gd name="T103" fmla="*/ 23084 h 1053"/>
                <a:gd name="T104" fmla="*/ 320564 w 1145"/>
                <a:gd name="T105" fmla="*/ 17838 h 1053"/>
                <a:gd name="T106" fmla="*/ 347205 w 1145"/>
                <a:gd name="T107" fmla="*/ 8919 h 1053"/>
                <a:gd name="T108" fmla="*/ 361617 w 1145"/>
                <a:gd name="T109" fmla="*/ 4197 h 1053"/>
                <a:gd name="T110" fmla="*/ 375156 w 1145"/>
                <a:gd name="T111" fmla="*/ 12591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4802460"/>
              <a:ext cx="55562" cy="55563"/>
            </a:xfrm>
            <a:custGeom>
              <a:avLst/>
              <a:gdLst>
                <a:gd name="T0" fmla="*/ 53340 w 125"/>
                <a:gd name="T1" fmla="*/ 0 h 81"/>
                <a:gd name="T2" fmla="*/ 53784 w 125"/>
                <a:gd name="T3" fmla="*/ 18521 h 81"/>
                <a:gd name="T4" fmla="*/ 55118 w 125"/>
                <a:gd name="T5" fmla="*/ 31554 h 81"/>
                <a:gd name="T6" fmla="*/ 55562 w 125"/>
                <a:gd name="T7" fmla="*/ 36356 h 81"/>
                <a:gd name="T8" fmla="*/ 55562 w 125"/>
                <a:gd name="T9" fmla="*/ 40472 h 81"/>
                <a:gd name="T10" fmla="*/ 55562 w 125"/>
                <a:gd name="T11" fmla="*/ 44588 h 81"/>
                <a:gd name="T12" fmla="*/ 54673 w 125"/>
                <a:gd name="T13" fmla="*/ 47331 h 81"/>
                <a:gd name="T14" fmla="*/ 52895 w 125"/>
                <a:gd name="T15" fmla="*/ 49389 h 81"/>
                <a:gd name="T16" fmla="*/ 49784 w 125"/>
                <a:gd name="T17" fmla="*/ 50761 h 81"/>
                <a:gd name="T18" fmla="*/ 45783 w 125"/>
                <a:gd name="T19" fmla="*/ 52133 h 81"/>
                <a:gd name="T20" fmla="*/ 40449 w 125"/>
                <a:gd name="T21" fmla="*/ 52819 h 81"/>
                <a:gd name="T22" fmla="*/ 25336 w 125"/>
                <a:gd name="T23" fmla="*/ 54191 h 81"/>
                <a:gd name="T24" fmla="*/ 3111 w 125"/>
                <a:gd name="T25" fmla="*/ 55563 h 81"/>
                <a:gd name="T26" fmla="*/ 2222 w 125"/>
                <a:gd name="T27" fmla="*/ 54191 h 81"/>
                <a:gd name="T28" fmla="*/ 1333 w 125"/>
                <a:gd name="T29" fmla="*/ 49389 h 81"/>
                <a:gd name="T30" fmla="*/ 444 w 125"/>
                <a:gd name="T31" fmla="*/ 40472 h 81"/>
                <a:gd name="T32" fmla="*/ 0 w 125"/>
                <a:gd name="T33" fmla="*/ 29496 h 81"/>
                <a:gd name="T34" fmla="*/ 0 w 125"/>
                <a:gd name="T35" fmla="*/ 25381 h 81"/>
                <a:gd name="T36" fmla="*/ 444 w 125"/>
                <a:gd name="T37" fmla="*/ 21265 h 81"/>
                <a:gd name="T38" fmla="*/ 889 w 125"/>
                <a:gd name="T39" fmla="*/ 17149 h 81"/>
                <a:gd name="T40" fmla="*/ 1778 w 125"/>
                <a:gd name="T41" fmla="*/ 13719 h 81"/>
                <a:gd name="T42" fmla="*/ 3556 w 125"/>
                <a:gd name="T43" fmla="*/ 10289 h 81"/>
                <a:gd name="T44" fmla="*/ 4889 w 125"/>
                <a:gd name="T45" fmla="*/ 6860 h 81"/>
                <a:gd name="T46" fmla="*/ 6223 w 125"/>
                <a:gd name="T47" fmla="*/ 3430 h 81"/>
                <a:gd name="T48" fmla="*/ 8890 w 125"/>
                <a:gd name="T49" fmla="*/ 0 h 81"/>
                <a:gd name="T50" fmla="*/ 53340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4802460"/>
              <a:ext cx="152400" cy="201613"/>
            </a:xfrm>
            <a:custGeom>
              <a:avLst/>
              <a:gdLst>
                <a:gd name="T0" fmla="*/ 112475 w 355"/>
                <a:gd name="T1" fmla="*/ 7794 h 388"/>
                <a:gd name="T2" fmla="*/ 110329 w 355"/>
                <a:gd name="T3" fmla="*/ 19226 h 388"/>
                <a:gd name="T4" fmla="*/ 113334 w 355"/>
                <a:gd name="T5" fmla="*/ 26501 h 388"/>
                <a:gd name="T6" fmla="*/ 121491 w 355"/>
                <a:gd name="T7" fmla="*/ 31177 h 388"/>
                <a:gd name="T8" fmla="*/ 136945 w 355"/>
                <a:gd name="T9" fmla="*/ 28579 h 388"/>
                <a:gd name="T10" fmla="*/ 142526 w 355"/>
                <a:gd name="T11" fmla="*/ 29618 h 388"/>
                <a:gd name="T12" fmla="*/ 145961 w 355"/>
                <a:gd name="T13" fmla="*/ 35334 h 388"/>
                <a:gd name="T14" fmla="*/ 148107 w 355"/>
                <a:gd name="T15" fmla="*/ 43129 h 388"/>
                <a:gd name="T16" fmla="*/ 150683 w 355"/>
                <a:gd name="T17" fmla="*/ 48844 h 388"/>
                <a:gd name="T18" fmla="*/ 148107 w 355"/>
                <a:gd name="T19" fmla="*/ 56119 h 388"/>
                <a:gd name="T20" fmla="*/ 137375 w 355"/>
                <a:gd name="T21" fmla="*/ 70668 h 388"/>
                <a:gd name="T22" fmla="*/ 149395 w 355"/>
                <a:gd name="T23" fmla="*/ 90934 h 388"/>
                <a:gd name="T24" fmla="*/ 152400 w 355"/>
                <a:gd name="T25" fmla="*/ 104963 h 388"/>
                <a:gd name="T26" fmla="*/ 151541 w 355"/>
                <a:gd name="T27" fmla="*/ 113797 h 388"/>
                <a:gd name="T28" fmla="*/ 148107 w 355"/>
                <a:gd name="T29" fmla="*/ 131984 h 388"/>
                <a:gd name="T30" fmla="*/ 142955 w 355"/>
                <a:gd name="T31" fmla="*/ 140817 h 388"/>
                <a:gd name="T32" fmla="*/ 133940 w 355"/>
                <a:gd name="T33" fmla="*/ 145494 h 388"/>
                <a:gd name="T34" fmla="*/ 122779 w 355"/>
                <a:gd name="T35" fmla="*/ 146533 h 388"/>
                <a:gd name="T36" fmla="*/ 115910 w 355"/>
                <a:gd name="T37" fmla="*/ 146533 h 388"/>
                <a:gd name="T38" fmla="*/ 108183 w 355"/>
                <a:gd name="T39" fmla="*/ 137700 h 388"/>
                <a:gd name="T40" fmla="*/ 103031 w 355"/>
                <a:gd name="T41" fmla="*/ 134582 h 388"/>
                <a:gd name="T42" fmla="*/ 94874 w 355"/>
                <a:gd name="T43" fmla="*/ 139778 h 388"/>
                <a:gd name="T44" fmla="*/ 88006 w 355"/>
                <a:gd name="T45" fmla="*/ 144974 h 388"/>
                <a:gd name="T46" fmla="*/ 83283 w 355"/>
                <a:gd name="T47" fmla="*/ 148092 h 388"/>
                <a:gd name="T48" fmla="*/ 79420 w 355"/>
                <a:gd name="T49" fmla="*/ 154847 h 388"/>
                <a:gd name="T50" fmla="*/ 80278 w 355"/>
                <a:gd name="T51" fmla="*/ 166798 h 388"/>
                <a:gd name="T52" fmla="*/ 88864 w 355"/>
                <a:gd name="T53" fmla="*/ 186024 h 388"/>
                <a:gd name="T54" fmla="*/ 83713 w 355"/>
                <a:gd name="T55" fmla="*/ 183426 h 388"/>
                <a:gd name="T56" fmla="*/ 75985 w 355"/>
                <a:gd name="T57" fmla="*/ 184466 h 388"/>
                <a:gd name="T58" fmla="*/ 69546 w 355"/>
                <a:gd name="T59" fmla="*/ 189662 h 388"/>
                <a:gd name="T60" fmla="*/ 62677 w 355"/>
                <a:gd name="T61" fmla="*/ 201613 h 388"/>
                <a:gd name="T62" fmla="*/ 52803 w 355"/>
                <a:gd name="T63" fmla="*/ 192260 h 388"/>
                <a:gd name="T64" fmla="*/ 48510 w 355"/>
                <a:gd name="T65" fmla="*/ 186024 h 388"/>
                <a:gd name="T66" fmla="*/ 41212 w 355"/>
                <a:gd name="T67" fmla="*/ 168357 h 388"/>
                <a:gd name="T68" fmla="*/ 21465 w 355"/>
                <a:gd name="T69" fmla="*/ 145494 h 388"/>
                <a:gd name="T70" fmla="*/ 9445 w 355"/>
                <a:gd name="T71" fmla="*/ 131984 h 388"/>
                <a:gd name="T72" fmla="*/ 2146 w 355"/>
                <a:gd name="T73" fmla="*/ 115876 h 388"/>
                <a:gd name="T74" fmla="*/ 429 w 355"/>
                <a:gd name="T75" fmla="*/ 97169 h 388"/>
                <a:gd name="T76" fmla="*/ 4722 w 355"/>
                <a:gd name="T77" fmla="*/ 84179 h 388"/>
                <a:gd name="T78" fmla="*/ 17601 w 355"/>
                <a:gd name="T79" fmla="*/ 69629 h 388"/>
                <a:gd name="T80" fmla="*/ 23182 w 355"/>
                <a:gd name="T81" fmla="*/ 60276 h 388"/>
                <a:gd name="T82" fmla="*/ 24041 w 355"/>
                <a:gd name="T83" fmla="*/ 47286 h 388"/>
                <a:gd name="T84" fmla="*/ 46364 w 355"/>
                <a:gd name="T85" fmla="*/ 43129 h 388"/>
                <a:gd name="T86" fmla="*/ 66970 w 355"/>
                <a:gd name="T87" fmla="*/ 41570 h 388"/>
                <a:gd name="T88" fmla="*/ 73839 w 355"/>
                <a:gd name="T89" fmla="*/ 37932 h 388"/>
                <a:gd name="T90" fmla="*/ 75985 w 355"/>
                <a:gd name="T91" fmla="*/ 32736 h 388"/>
                <a:gd name="T92" fmla="*/ 74697 w 355"/>
                <a:gd name="T93" fmla="*/ 21304 h 388"/>
                <a:gd name="T94" fmla="*/ 71692 w 355"/>
                <a:gd name="T95" fmla="*/ 6235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5207273"/>
              <a:ext cx="260350" cy="520700"/>
            </a:xfrm>
            <a:custGeom>
              <a:avLst/>
              <a:gdLst>
                <a:gd name="T0" fmla="*/ 0 w 599"/>
                <a:gd name="T1" fmla="*/ 135812 h 993"/>
                <a:gd name="T2" fmla="*/ 79105 w 599"/>
                <a:gd name="T3" fmla="*/ 117459 h 993"/>
                <a:gd name="T4" fmla="*/ 99967 w 599"/>
                <a:gd name="T5" fmla="*/ 125849 h 993"/>
                <a:gd name="T6" fmla="*/ 112137 w 599"/>
                <a:gd name="T7" fmla="*/ 135288 h 993"/>
                <a:gd name="T8" fmla="*/ 109530 w 599"/>
                <a:gd name="T9" fmla="*/ 155214 h 993"/>
                <a:gd name="T10" fmla="*/ 101706 w 599"/>
                <a:gd name="T11" fmla="*/ 171469 h 993"/>
                <a:gd name="T12" fmla="*/ 108660 w 599"/>
                <a:gd name="T13" fmla="*/ 187200 h 993"/>
                <a:gd name="T14" fmla="*/ 127784 w 599"/>
                <a:gd name="T15" fmla="*/ 191395 h 993"/>
                <a:gd name="T16" fmla="*/ 138651 w 599"/>
                <a:gd name="T17" fmla="*/ 178286 h 993"/>
                <a:gd name="T18" fmla="*/ 146909 w 599"/>
                <a:gd name="T19" fmla="*/ 166225 h 993"/>
                <a:gd name="T20" fmla="*/ 144301 w 599"/>
                <a:gd name="T21" fmla="*/ 136861 h 993"/>
                <a:gd name="T22" fmla="*/ 136477 w 599"/>
                <a:gd name="T23" fmla="*/ 106972 h 993"/>
                <a:gd name="T24" fmla="*/ 117788 w 599"/>
                <a:gd name="T25" fmla="*/ 82326 h 993"/>
                <a:gd name="T26" fmla="*/ 110399 w 599"/>
                <a:gd name="T27" fmla="*/ 65546 h 993"/>
                <a:gd name="T28" fmla="*/ 117353 w 599"/>
                <a:gd name="T29" fmla="*/ 32511 h 993"/>
                <a:gd name="T30" fmla="*/ 139085 w 599"/>
                <a:gd name="T31" fmla="*/ 28840 h 993"/>
                <a:gd name="T32" fmla="*/ 181680 w 599"/>
                <a:gd name="T33" fmla="*/ 31462 h 993"/>
                <a:gd name="T34" fmla="*/ 226448 w 599"/>
                <a:gd name="T35" fmla="*/ 18877 h 993"/>
                <a:gd name="T36" fmla="*/ 259481 w 599"/>
                <a:gd name="T37" fmla="*/ 1573 h 993"/>
                <a:gd name="T38" fmla="*/ 259481 w 599"/>
                <a:gd name="T39" fmla="*/ 15731 h 993"/>
                <a:gd name="T40" fmla="*/ 259481 w 599"/>
                <a:gd name="T41" fmla="*/ 66071 h 993"/>
                <a:gd name="T42" fmla="*/ 257308 w 599"/>
                <a:gd name="T43" fmla="*/ 119556 h 993"/>
                <a:gd name="T44" fmla="*/ 254265 w 599"/>
                <a:gd name="T45" fmla="*/ 144726 h 993"/>
                <a:gd name="T46" fmla="*/ 239053 w 599"/>
                <a:gd name="T47" fmla="*/ 176713 h 993"/>
                <a:gd name="T48" fmla="*/ 203412 w 599"/>
                <a:gd name="T49" fmla="*/ 210797 h 993"/>
                <a:gd name="T50" fmla="*/ 162556 w 599"/>
                <a:gd name="T51" fmla="*/ 223382 h 993"/>
                <a:gd name="T52" fmla="*/ 153428 w 599"/>
                <a:gd name="T53" fmla="*/ 243308 h 993"/>
                <a:gd name="T54" fmla="*/ 127350 w 599"/>
                <a:gd name="T55" fmla="*/ 265856 h 993"/>
                <a:gd name="T56" fmla="*/ 105618 w 599"/>
                <a:gd name="T57" fmla="*/ 287879 h 993"/>
                <a:gd name="T58" fmla="*/ 99533 w 599"/>
                <a:gd name="T59" fmla="*/ 305184 h 993"/>
                <a:gd name="T60" fmla="*/ 103010 w 599"/>
                <a:gd name="T61" fmla="*/ 324585 h 993"/>
                <a:gd name="T62" fmla="*/ 116049 w 599"/>
                <a:gd name="T63" fmla="*/ 342938 h 993"/>
                <a:gd name="T64" fmla="*/ 110399 w 599"/>
                <a:gd name="T65" fmla="*/ 363913 h 993"/>
                <a:gd name="T66" fmla="*/ 115180 w 599"/>
                <a:gd name="T67" fmla="*/ 382266 h 993"/>
                <a:gd name="T68" fmla="*/ 116049 w 599"/>
                <a:gd name="T69" fmla="*/ 414253 h 993"/>
                <a:gd name="T70" fmla="*/ 111268 w 599"/>
                <a:gd name="T71" fmla="*/ 426838 h 993"/>
                <a:gd name="T72" fmla="*/ 83886 w 599"/>
                <a:gd name="T73" fmla="*/ 457776 h 993"/>
                <a:gd name="T74" fmla="*/ 63892 w 599"/>
                <a:gd name="T75" fmla="*/ 465117 h 993"/>
                <a:gd name="T76" fmla="*/ 44333 w 599"/>
                <a:gd name="T77" fmla="*/ 468787 h 993"/>
                <a:gd name="T78" fmla="*/ 37814 w 599"/>
                <a:gd name="T79" fmla="*/ 478750 h 993"/>
                <a:gd name="T80" fmla="*/ 41291 w 599"/>
                <a:gd name="T81" fmla="*/ 492384 h 993"/>
                <a:gd name="T82" fmla="*/ 39552 w 599"/>
                <a:gd name="T83" fmla="*/ 520176 h 993"/>
                <a:gd name="T84" fmla="*/ 32163 w 599"/>
                <a:gd name="T85" fmla="*/ 424740 h 993"/>
                <a:gd name="T86" fmla="*/ 25209 w 599"/>
                <a:gd name="T87" fmla="*/ 401144 h 993"/>
                <a:gd name="T88" fmla="*/ 17820 w 599"/>
                <a:gd name="T89" fmla="*/ 377547 h 993"/>
                <a:gd name="T90" fmla="*/ 46941 w 599"/>
                <a:gd name="T91" fmla="*/ 349231 h 993"/>
                <a:gd name="T92" fmla="*/ 47376 w 599"/>
                <a:gd name="T93" fmla="*/ 321964 h 993"/>
                <a:gd name="T94" fmla="*/ 64762 w 599"/>
                <a:gd name="T95" fmla="*/ 299416 h 993"/>
                <a:gd name="T96" fmla="*/ 75628 w 599"/>
                <a:gd name="T97" fmla="*/ 275819 h 993"/>
                <a:gd name="T98" fmla="*/ 73020 w 599"/>
                <a:gd name="T99" fmla="*/ 231247 h 993"/>
                <a:gd name="T100" fmla="*/ 66065 w 599"/>
                <a:gd name="T101" fmla="*/ 190871 h 993"/>
                <a:gd name="T102" fmla="*/ 35206 w 599"/>
                <a:gd name="T103" fmla="*/ 178810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5446985"/>
              <a:ext cx="238125" cy="287338"/>
            </a:xfrm>
            <a:custGeom>
              <a:avLst/>
              <a:gdLst>
                <a:gd name="T0" fmla="*/ 13108 w 545"/>
                <a:gd name="T1" fmla="*/ 224008 h 549"/>
                <a:gd name="T2" fmla="*/ 20099 w 545"/>
                <a:gd name="T3" fmla="*/ 237616 h 549"/>
                <a:gd name="T4" fmla="*/ 20099 w 545"/>
                <a:gd name="T5" fmla="*/ 267973 h 549"/>
                <a:gd name="T6" fmla="*/ 20972 w 545"/>
                <a:gd name="T7" fmla="*/ 275824 h 549"/>
                <a:gd name="T8" fmla="*/ 24031 w 545"/>
                <a:gd name="T9" fmla="*/ 281057 h 549"/>
                <a:gd name="T10" fmla="*/ 29711 w 545"/>
                <a:gd name="T11" fmla="*/ 285244 h 549"/>
                <a:gd name="T12" fmla="*/ 43693 w 545"/>
                <a:gd name="T13" fmla="*/ 287338 h 549"/>
                <a:gd name="T14" fmla="*/ 49373 w 545"/>
                <a:gd name="T15" fmla="*/ 285768 h 549"/>
                <a:gd name="T16" fmla="*/ 56800 w 545"/>
                <a:gd name="T17" fmla="*/ 278964 h 549"/>
                <a:gd name="T18" fmla="*/ 62481 w 545"/>
                <a:gd name="T19" fmla="*/ 265356 h 549"/>
                <a:gd name="T20" fmla="*/ 67287 w 545"/>
                <a:gd name="T21" fmla="*/ 249654 h 549"/>
                <a:gd name="T22" fmla="*/ 73841 w 545"/>
                <a:gd name="T23" fmla="*/ 237616 h 549"/>
                <a:gd name="T24" fmla="*/ 79958 w 545"/>
                <a:gd name="T25" fmla="*/ 232906 h 549"/>
                <a:gd name="T26" fmla="*/ 87822 w 545"/>
                <a:gd name="T27" fmla="*/ 232383 h 549"/>
                <a:gd name="T28" fmla="*/ 96998 w 545"/>
                <a:gd name="T29" fmla="*/ 234476 h 549"/>
                <a:gd name="T30" fmla="*/ 110106 w 545"/>
                <a:gd name="T31" fmla="*/ 241280 h 549"/>
                <a:gd name="T32" fmla="*/ 118844 w 545"/>
                <a:gd name="T33" fmla="*/ 244944 h 549"/>
                <a:gd name="T34" fmla="*/ 129767 w 545"/>
                <a:gd name="T35" fmla="*/ 245467 h 549"/>
                <a:gd name="T36" fmla="*/ 139380 w 545"/>
                <a:gd name="T37" fmla="*/ 242850 h 549"/>
                <a:gd name="T38" fmla="*/ 145060 w 545"/>
                <a:gd name="T39" fmla="*/ 237093 h 549"/>
                <a:gd name="T40" fmla="*/ 156857 w 545"/>
                <a:gd name="T41" fmla="*/ 203073 h 549"/>
                <a:gd name="T42" fmla="*/ 166906 w 545"/>
                <a:gd name="T43" fmla="*/ 189989 h 549"/>
                <a:gd name="T44" fmla="*/ 195306 w 545"/>
                <a:gd name="T45" fmla="*/ 164343 h 549"/>
                <a:gd name="T46" fmla="*/ 230260 w 545"/>
                <a:gd name="T47" fmla="*/ 138173 h 549"/>
                <a:gd name="T48" fmla="*/ 230697 w 545"/>
                <a:gd name="T49" fmla="*/ 121425 h 549"/>
                <a:gd name="T50" fmla="*/ 219774 w 545"/>
                <a:gd name="T51" fmla="*/ 114098 h 549"/>
                <a:gd name="T52" fmla="*/ 211909 w 545"/>
                <a:gd name="T53" fmla="*/ 104153 h 549"/>
                <a:gd name="T54" fmla="*/ 200986 w 545"/>
                <a:gd name="T55" fmla="*/ 82171 h 549"/>
                <a:gd name="T56" fmla="*/ 192248 w 545"/>
                <a:gd name="T57" fmla="*/ 69087 h 549"/>
                <a:gd name="T58" fmla="*/ 164721 w 545"/>
                <a:gd name="T59" fmla="*/ 39777 h 549"/>
                <a:gd name="T60" fmla="*/ 156857 w 545"/>
                <a:gd name="T61" fmla="*/ 27739 h 549"/>
                <a:gd name="T62" fmla="*/ 152050 w 545"/>
                <a:gd name="T63" fmla="*/ 12561 h 549"/>
                <a:gd name="T64" fmla="*/ 139380 w 545"/>
                <a:gd name="T65" fmla="*/ 0 h 549"/>
                <a:gd name="T66" fmla="*/ 106610 w 545"/>
                <a:gd name="T67" fmla="*/ 1047 h 549"/>
                <a:gd name="T68" fmla="*/ 76899 w 545"/>
                <a:gd name="T69" fmla="*/ 6804 h 549"/>
                <a:gd name="T70" fmla="*/ 41508 w 545"/>
                <a:gd name="T71" fmla="*/ 11514 h 549"/>
                <a:gd name="T72" fmla="*/ 31022 w 545"/>
                <a:gd name="T73" fmla="*/ 14131 h 549"/>
                <a:gd name="T74" fmla="*/ 29274 w 545"/>
                <a:gd name="T75" fmla="*/ 19889 h 549"/>
                <a:gd name="T76" fmla="*/ 31896 w 545"/>
                <a:gd name="T77" fmla="*/ 29310 h 549"/>
                <a:gd name="T78" fmla="*/ 36702 w 545"/>
                <a:gd name="T79" fmla="*/ 38730 h 549"/>
                <a:gd name="T80" fmla="*/ 37576 w 545"/>
                <a:gd name="T81" fmla="*/ 56002 h 549"/>
                <a:gd name="T82" fmla="*/ 32333 w 545"/>
                <a:gd name="T83" fmla="*/ 89499 h 549"/>
                <a:gd name="T84" fmla="*/ 27089 w 545"/>
                <a:gd name="T85" fmla="*/ 124042 h 549"/>
                <a:gd name="T86" fmla="*/ 20536 w 545"/>
                <a:gd name="T87" fmla="*/ 137650 h 549"/>
                <a:gd name="T88" fmla="*/ 11360 w 545"/>
                <a:gd name="T89" fmla="*/ 144977 h 549"/>
                <a:gd name="T90" fmla="*/ 2185 w 545"/>
                <a:gd name="T91" fmla="*/ 160679 h 549"/>
                <a:gd name="T92" fmla="*/ 437 w 545"/>
                <a:gd name="T93" fmla="*/ 177427 h 549"/>
                <a:gd name="T94" fmla="*/ 3495 w 545"/>
                <a:gd name="T95" fmla="*/ 192082 h 549"/>
                <a:gd name="T96" fmla="*/ 3495 w 545"/>
                <a:gd name="T97" fmla="*/ 204643 h 549"/>
                <a:gd name="T98" fmla="*/ 0 w 545"/>
                <a:gd name="T99" fmla="*/ 213541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5248548"/>
              <a:ext cx="196850" cy="434975"/>
            </a:xfrm>
            <a:custGeom>
              <a:avLst/>
              <a:gdLst>
                <a:gd name="T0" fmla="*/ 48777 w 452"/>
                <a:gd name="T1" fmla="*/ 136452 h 832"/>
                <a:gd name="T2" fmla="*/ 60100 w 452"/>
                <a:gd name="T3" fmla="*/ 129656 h 832"/>
                <a:gd name="T4" fmla="*/ 71859 w 452"/>
                <a:gd name="T5" fmla="*/ 125474 h 832"/>
                <a:gd name="T6" fmla="*/ 83618 w 452"/>
                <a:gd name="T7" fmla="*/ 121291 h 832"/>
                <a:gd name="T8" fmla="*/ 93634 w 452"/>
                <a:gd name="T9" fmla="*/ 113449 h 832"/>
                <a:gd name="T10" fmla="*/ 101038 w 452"/>
                <a:gd name="T11" fmla="*/ 104561 h 832"/>
                <a:gd name="T12" fmla="*/ 101038 w 452"/>
                <a:gd name="T13" fmla="*/ 93582 h 832"/>
                <a:gd name="T14" fmla="*/ 115410 w 452"/>
                <a:gd name="T15" fmla="*/ 93060 h 832"/>
                <a:gd name="T16" fmla="*/ 122813 w 452"/>
                <a:gd name="T17" fmla="*/ 90446 h 832"/>
                <a:gd name="T18" fmla="*/ 129782 w 452"/>
                <a:gd name="T19" fmla="*/ 84695 h 832"/>
                <a:gd name="T20" fmla="*/ 139363 w 452"/>
                <a:gd name="T21" fmla="*/ 69533 h 832"/>
                <a:gd name="T22" fmla="*/ 152428 w 452"/>
                <a:gd name="T23" fmla="*/ 39210 h 832"/>
                <a:gd name="T24" fmla="*/ 164622 w 452"/>
                <a:gd name="T25" fmla="*/ 0 h 832"/>
                <a:gd name="T26" fmla="*/ 167671 w 452"/>
                <a:gd name="T27" fmla="*/ 9933 h 832"/>
                <a:gd name="T28" fmla="*/ 177252 w 452"/>
                <a:gd name="T29" fmla="*/ 24572 h 832"/>
                <a:gd name="T30" fmla="*/ 195108 w 452"/>
                <a:gd name="T31" fmla="*/ 44439 h 832"/>
                <a:gd name="T32" fmla="*/ 191624 w 452"/>
                <a:gd name="T33" fmla="*/ 53849 h 832"/>
                <a:gd name="T34" fmla="*/ 193366 w 452"/>
                <a:gd name="T35" fmla="*/ 72147 h 832"/>
                <a:gd name="T36" fmla="*/ 196850 w 452"/>
                <a:gd name="T37" fmla="*/ 96719 h 832"/>
                <a:gd name="T38" fmla="*/ 195108 w 452"/>
                <a:gd name="T39" fmla="*/ 107698 h 832"/>
                <a:gd name="T40" fmla="*/ 186398 w 452"/>
                <a:gd name="T41" fmla="*/ 122337 h 832"/>
                <a:gd name="T42" fmla="*/ 178123 w 452"/>
                <a:gd name="T43" fmla="*/ 136452 h 832"/>
                <a:gd name="T44" fmla="*/ 176381 w 452"/>
                <a:gd name="T45" fmla="*/ 147954 h 832"/>
                <a:gd name="T46" fmla="*/ 171155 w 452"/>
                <a:gd name="T47" fmla="*/ 161024 h 832"/>
                <a:gd name="T48" fmla="*/ 166800 w 452"/>
                <a:gd name="T49" fmla="*/ 166252 h 832"/>
                <a:gd name="T50" fmla="*/ 164187 w 452"/>
                <a:gd name="T51" fmla="*/ 173572 h 832"/>
                <a:gd name="T52" fmla="*/ 160267 w 452"/>
                <a:gd name="T53" fmla="*/ 190302 h 832"/>
                <a:gd name="T54" fmla="*/ 147202 w 452"/>
                <a:gd name="T55" fmla="*/ 223238 h 832"/>
                <a:gd name="T56" fmla="*/ 139798 w 452"/>
                <a:gd name="T57" fmla="*/ 245719 h 832"/>
                <a:gd name="T58" fmla="*/ 138492 w 452"/>
                <a:gd name="T59" fmla="*/ 261403 h 832"/>
                <a:gd name="T60" fmla="*/ 135008 w 452"/>
                <a:gd name="T61" fmla="*/ 277610 h 832"/>
                <a:gd name="T62" fmla="*/ 122378 w 452"/>
                <a:gd name="T63" fmla="*/ 314730 h 832"/>
                <a:gd name="T64" fmla="*/ 113232 w 452"/>
                <a:gd name="T65" fmla="*/ 333028 h 832"/>
                <a:gd name="T66" fmla="*/ 105393 w 452"/>
                <a:gd name="T67" fmla="*/ 342438 h 832"/>
                <a:gd name="T68" fmla="*/ 101038 w 452"/>
                <a:gd name="T69" fmla="*/ 345052 h 832"/>
                <a:gd name="T70" fmla="*/ 99296 w 452"/>
                <a:gd name="T71" fmla="*/ 373284 h 832"/>
                <a:gd name="T72" fmla="*/ 93634 w 452"/>
                <a:gd name="T73" fmla="*/ 396810 h 832"/>
                <a:gd name="T74" fmla="*/ 83182 w 452"/>
                <a:gd name="T75" fmla="*/ 415631 h 832"/>
                <a:gd name="T76" fmla="*/ 68375 w 452"/>
                <a:gd name="T77" fmla="*/ 428179 h 832"/>
                <a:gd name="T78" fmla="*/ 47906 w 452"/>
                <a:gd name="T79" fmla="*/ 434452 h 832"/>
                <a:gd name="T80" fmla="*/ 34841 w 452"/>
                <a:gd name="T81" fmla="*/ 432361 h 832"/>
                <a:gd name="T82" fmla="*/ 31792 w 452"/>
                <a:gd name="T83" fmla="*/ 427133 h 832"/>
                <a:gd name="T84" fmla="*/ 21775 w 452"/>
                <a:gd name="T85" fmla="*/ 423473 h 832"/>
                <a:gd name="T86" fmla="*/ 11323 w 452"/>
                <a:gd name="T87" fmla="*/ 417200 h 832"/>
                <a:gd name="T88" fmla="*/ 5226 w 452"/>
                <a:gd name="T89" fmla="*/ 406221 h 832"/>
                <a:gd name="T90" fmla="*/ 1307 w 452"/>
                <a:gd name="T91" fmla="*/ 393150 h 832"/>
                <a:gd name="T92" fmla="*/ 0 w 452"/>
                <a:gd name="T93" fmla="*/ 370147 h 832"/>
                <a:gd name="T94" fmla="*/ 1742 w 452"/>
                <a:gd name="T95" fmla="*/ 362828 h 832"/>
                <a:gd name="T96" fmla="*/ 8275 w 452"/>
                <a:gd name="T97" fmla="*/ 354463 h 832"/>
                <a:gd name="T98" fmla="*/ 4791 w 452"/>
                <a:gd name="T99" fmla="*/ 351326 h 832"/>
                <a:gd name="T100" fmla="*/ 0 w 452"/>
                <a:gd name="T101" fmla="*/ 340870 h 832"/>
                <a:gd name="T102" fmla="*/ 2178 w 452"/>
                <a:gd name="T103" fmla="*/ 328322 h 832"/>
                <a:gd name="T104" fmla="*/ 3484 w 452"/>
                <a:gd name="T105" fmla="*/ 318912 h 832"/>
                <a:gd name="T106" fmla="*/ 2178 w 452"/>
                <a:gd name="T107" fmla="*/ 308979 h 832"/>
                <a:gd name="T108" fmla="*/ 7839 w 452"/>
                <a:gd name="T109" fmla="*/ 306887 h 832"/>
                <a:gd name="T110" fmla="*/ 18727 w 452"/>
                <a:gd name="T111" fmla="*/ 296954 h 832"/>
                <a:gd name="T112" fmla="*/ 27437 w 452"/>
                <a:gd name="T113" fmla="*/ 281270 h 832"/>
                <a:gd name="T114" fmla="*/ 33099 w 452"/>
                <a:gd name="T115" fmla="*/ 264540 h 832"/>
                <a:gd name="T116" fmla="*/ 37454 w 452"/>
                <a:gd name="T117" fmla="*/ 241537 h 832"/>
                <a:gd name="T118" fmla="*/ 36147 w 452"/>
                <a:gd name="T119" fmla="*/ 228989 h 832"/>
                <a:gd name="T120" fmla="*/ 30486 w 452"/>
                <a:gd name="T121" fmla="*/ 213305 h 832"/>
                <a:gd name="T122" fmla="*/ 24388 w 452"/>
                <a:gd name="T123" fmla="*/ 199712 h 832"/>
                <a:gd name="T124" fmla="*/ 23082 w 452"/>
                <a:gd name="T125" fmla="*/ 189779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4946923"/>
              <a:ext cx="36513" cy="66675"/>
            </a:xfrm>
            <a:custGeom>
              <a:avLst/>
              <a:gdLst>
                <a:gd name="T0" fmla="*/ 36513 w 80"/>
                <a:gd name="T1" fmla="*/ 1058 h 126"/>
                <a:gd name="T2" fmla="*/ 36513 w 80"/>
                <a:gd name="T3" fmla="*/ 53446 h 126"/>
                <a:gd name="T4" fmla="*/ 35600 w 80"/>
                <a:gd name="T5" fmla="*/ 55033 h 126"/>
                <a:gd name="T6" fmla="*/ 34231 w 80"/>
                <a:gd name="T7" fmla="*/ 56621 h 126"/>
                <a:gd name="T8" fmla="*/ 31949 w 80"/>
                <a:gd name="T9" fmla="*/ 57679 h 126"/>
                <a:gd name="T10" fmla="*/ 30580 w 80"/>
                <a:gd name="T11" fmla="*/ 58737 h 126"/>
                <a:gd name="T12" fmla="*/ 26472 w 80"/>
                <a:gd name="T13" fmla="*/ 60325 h 126"/>
                <a:gd name="T14" fmla="*/ 21908 w 80"/>
                <a:gd name="T15" fmla="*/ 61383 h 126"/>
                <a:gd name="T16" fmla="*/ 16431 w 80"/>
                <a:gd name="T17" fmla="*/ 61912 h 126"/>
                <a:gd name="T18" fmla="*/ 11410 w 80"/>
                <a:gd name="T19" fmla="*/ 62971 h 126"/>
                <a:gd name="T20" fmla="*/ 5933 w 80"/>
                <a:gd name="T21" fmla="*/ 65087 h 126"/>
                <a:gd name="T22" fmla="*/ 0 w 80"/>
                <a:gd name="T23" fmla="*/ 66675 h 126"/>
                <a:gd name="T24" fmla="*/ 3195 w 80"/>
                <a:gd name="T25" fmla="*/ 21167 h 126"/>
                <a:gd name="T26" fmla="*/ 10497 w 80"/>
                <a:gd name="T27" fmla="*/ 14287 h 126"/>
                <a:gd name="T28" fmla="*/ 18713 w 80"/>
                <a:gd name="T29" fmla="*/ 6350 h 126"/>
                <a:gd name="T30" fmla="*/ 23277 w 80"/>
                <a:gd name="T31" fmla="*/ 2646 h 126"/>
                <a:gd name="T32" fmla="*/ 27385 w 80"/>
                <a:gd name="T33" fmla="*/ 529 h 126"/>
                <a:gd name="T34" fmla="*/ 29667 w 80"/>
                <a:gd name="T35" fmla="*/ 0 h 126"/>
                <a:gd name="T36" fmla="*/ 31949 w 80"/>
                <a:gd name="T37" fmla="*/ 0 h 126"/>
                <a:gd name="T38" fmla="*/ 34231 w 80"/>
                <a:gd name="T39" fmla="*/ 529 h 126"/>
                <a:gd name="T40" fmla="*/ 36513 w 80"/>
                <a:gd name="T41" fmla="*/ 1058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4907235"/>
              <a:ext cx="55562" cy="60325"/>
            </a:xfrm>
            <a:custGeom>
              <a:avLst/>
              <a:gdLst>
                <a:gd name="T0" fmla="*/ 50633 w 124"/>
                <a:gd name="T1" fmla="*/ 0 h 117"/>
                <a:gd name="T2" fmla="*/ 51977 w 124"/>
                <a:gd name="T3" fmla="*/ 7734 h 117"/>
                <a:gd name="T4" fmla="*/ 54666 w 124"/>
                <a:gd name="T5" fmla="*/ 18046 h 117"/>
                <a:gd name="T6" fmla="*/ 55562 w 124"/>
                <a:gd name="T7" fmla="*/ 23202 h 117"/>
                <a:gd name="T8" fmla="*/ 55562 w 124"/>
                <a:gd name="T9" fmla="*/ 27842 h 117"/>
                <a:gd name="T10" fmla="*/ 55562 w 124"/>
                <a:gd name="T11" fmla="*/ 30420 h 117"/>
                <a:gd name="T12" fmla="*/ 55114 w 124"/>
                <a:gd name="T13" fmla="*/ 32998 h 117"/>
                <a:gd name="T14" fmla="*/ 54666 w 124"/>
                <a:gd name="T15" fmla="*/ 35576 h 117"/>
                <a:gd name="T16" fmla="*/ 53322 w 124"/>
                <a:gd name="T17" fmla="*/ 37639 h 117"/>
                <a:gd name="T18" fmla="*/ 51081 w 124"/>
                <a:gd name="T19" fmla="*/ 37123 h 117"/>
                <a:gd name="T20" fmla="*/ 48393 w 124"/>
                <a:gd name="T21" fmla="*/ 36607 h 117"/>
                <a:gd name="T22" fmla="*/ 46152 w 124"/>
                <a:gd name="T23" fmla="*/ 37123 h 117"/>
                <a:gd name="T24" fmla="*/ 43016 w 124"/>
                <a:gd name="T25" fmla="*/ 37639 h 117"/>
                <a:gd name="T26" fmla="*/ 37191 w 124"/>
                <a:gd name="T27" fmla="*/ 40217 h 117"/>
                <a:gd name="T28" fmla="*/ 31814 w 124"/>
                <a:gd name="T29" fmla="*/ 43826 h 117"/>
                <a:gd name="T30" fmla="*/ 20612 w 124"/>
                <a:gd name="T31" fmla="*/ 53107 h 117"/>
                <a:gd name="T32" fmla="*/ 11650 w 124"/>
                <a:gd name="T33" fmla="*/ 60325 h 117"/>
                <a:gd name="T34" fmla="*/ 10306 w 124"/>
                <a:gd name="T35" fmla="*/ 57747 h 117"/>
                <a:gd name="T36" fmla="*/ 5825 w 124"/>
                <a:gd name="T37" fmla="*/ 52075 h 117"/>
                <a:gd name="T38" fmla="*/ 1792 w 124"/>
                <a:gd name="T39" fmla="*/ 45888 h 117"/>
                <a:gd name="T40" fmla="*/ 0 w 124"/>
                <a:gd name="T41" fmla="*/ 40732 h 117"/>
                <a:gd name="T42" fmla="*/ 448 w 124"/>
                <a:gd name="T43" fmla="*/ 39185 h 117"/>
                <a:gd name="T44" fmla="*/ 896 w 124"/>
                <a:gd name="T45" fmla="*/ 37123 h 117"/>
                <a:gd name="T46" fmla="*/ 2240 w 124"/>
                <a:gd name="T47" fmla="*/ 34545 h 117"/>
                <a:gd name="T48" fmla="*/ 4033 w 124"/>
                <a:gd name="T49" fmla="*/ 31967 h 117"/>
                <a:gd name="T50" fmla="*/ 7617 w 124"/>
                <a:gd name="T51" fmla="*/ 26811 h 117"/>
                <a:gd name="T52" fmla="*/ 12098 w 124"/>
                <a:gd name="T53" fmla="*/ 21655 h 117"/>
                <a:gd name="T54" fmla="*/ 21508 w 124"/>
                <a:gd name="T55" fmla="*/ 11343 h 117"/>
                <a:gd name="T56" fmla="*/ 26885 w 124"/>
                <a:gd name="T57" fmla="*/ 6187 h 117"/>
                <a:gd name="T58" fmla="*/ 32710 w 124"/>
                <a:gd name="T59" fmla="*/ 6187 h 117"/>
                <a:gd name="T60" fmla="*/ 38535 w 124"/>
                <a:gd name="T61" fmla="*/ 6187 h 117"/>
                <a:gd name="T62" fmla="*/ 44808 w 124"/>
                <a:gd name="T63" fmla="*/ 3094 h 117"/>
                <a:gd name="T64" fmla="*/ 50633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3607073"/>
              <a:ext cx="503238" cy="473075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4264298"/>
              <a:ext cx="247650" cy="228600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4038873"/>
              <a:ext cx="120650" cy="120650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3691210"/>
              <a:ext cx="222250" cy="263525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3651523"/>
              <a:ext cx="331788" cy="290512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3700735"/>
              <a:ext cx="365125" cy="423863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007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3969023"/>
              <a:ext cx="220663" cy="585787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4478610"/>
              <a:ext cx="80963" cy="58738"/>
            </a:xfrm>
            <a:custGeom>
              <a:avLst/>
              <a:gdLst>
                <a:gd name="T0" fmla="*/ 80963 w 180"/>
                <a:gd name="T1" fmla="*/ 3671 h 112"/>
                <a:gd name="T2" fmla="*/ 76915 w 180"/>
                <a:gd name="T3" fmla="*/ 12587 h 112"/>
                <a:gd name="T4" fmla="*/ 73316 w 180"/>
                <a:gd name="T5" fmla="*/ 20453 h 112"/>
                <a:gd name="T6" fmla="*/ 68369 w 180"/>
                <a:gd name="T7" fmla="*/ 27796 h 112"/>
                <a:gd name="T8" fmla="*/ 63421 w 180"/>
                <a:gd name="T9" fmla="*/ 34613 h 112"/>
                <a:gd name="T10" fmla="*/ 58023 w 180"/>
                <a:gd name="T11" fmla="*/ 41956 h 112"/>
                <a:gd name="T12" fmla="*/ 51726 w 180"/>
                <a:gd name="T13" fmla="*/ 48249 h 112"/>
                <a:gd name="T14" fmla="*/ 45429 w 180"/>
                <a:gd name="T15" fmla="*/ 53494 h 112"/>
                <a:gd name="T16" fmla="*/ 39132 w 180"/>
                <a:gd name="T17" fmla="*/ 58738 h 112"/>
                <a:gd name="T18" fmla="*/ 36883 w 180"/>
                <a:gd name="T19" fmla="*/ 56116 h 112"/>
                <a:gd name="T20" fmla="*/ 35534 w 180"/>
                <a:gd name="T21" fmla="*/ 52969 h 112"/>
                <a:gd name="T22" fmla="*/ 34184 w 180"/>
                <a:gd name="T23" fmla="*/ 49822 h 112"/>
                <a:gd name="T24" fmla="*/ 33285 w 180"/>
                <a:gd name="T25" fmla="*/ 46151 h 112"/>
                <a:gd name="T26" fmla="*/ 31486 w 180"/>
                <a:gd name="T27" fmla="*/ 42480 h 112"/>
                <a:gd name="T28" fmla="*/ 30586 w 180"/>
                <a:gd name="T29" fmla="*/ 38809 h 112"/>
                <a:gd name="T30" fmla="*/ 29237 w 180"/>
                <a:gd name="T31" fmla="*/ 36187 h 112"/>
                <a:gd name="T32" fmla="*/ 26988 w 180"/>
                <a:gd name="T33" fmla="*/ 33040 h 112"/>
                <a:gd name="T34" fmla="*/ 20241 w 180"/>
                <a:gd name="T35" fmla="*/ 25173 h 112"/>
                <a:gd name="T36" fmla="*/ 16193 w 180"/>
                <a:gd name="T37" fmla="*/ 19929 h 112"/>
                <a:gd name="T38" fmla="*/ 13494 w 180"/>
                <a:gd name="T39" fmla="*/ 17307 h 112"/>
                <a:gd name="T40" fmla="*/ 11245 w 180"/>
                <a:gd name="T41" fmla="*/ 16258 h 112"/>
                <a:gd name="T42" fmla="*/ 8096 w 180"/>
                <a:gd name="T43" fmla="*/ 15733 h 112"/>
                <a:gd name="T44" fmla="*/ 0 w 180"/>
                <a:gd name="T45" fmla="*/ 13636 h 112"/>
                <a:gd name="T46" fmla="*/ 11695 w 180"/>
                <a:gd name="T47" fmla="*/ 7342 h 112"/>
                <a:gd name="T48" fmla="*/ 18442 w 180"/>
                <a:gd name="T49" fmla="*/ 4720 h 112"/>
                <a:gd name="T50" fmla="*/ 25188 w 180"/>
                <a:gd name="T51" fmla="*/ 2622 h 112"/>
                <a:gd name="T52" fmla="*/ 33285 w 180"/>
                <a:gd name="T53" fmla="*/ 1573 h 112"/>
                <a:gd name="T54" fmla="*/ 41831 w 180"/>
                <a:gd name="T55" fmla="*/ 524 h 112"/>
                <a:gd name="T56" fmla="*/ 51277 w 180"/>
                <a:gd name="T57" fmla="*/ 0 h 112"/>
                <a:gd name="T58" fmla="*/ 60722 w 180"/>
                <a:gd name="T59" fmla="*/ 524 h 112"/>
                <a:gd name="T60" fmla="*/ 70618 w 180"/>
                <a:gd name="T61" fmla="*/ 1573 h 112"/>
                <a:gd name="T62" fmla="*/ 80963 w 180"/>
                <a:gd name="T63" fmla="*/ 367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4561160"/>
              <a:ext cx="74612" cy="100013"/>
            </a:xfrm>
            <a:custGeom>
              <a:avLst/>
              <a:gdLst>
                <a:gd name="T0" fmla="*/ 0 w 173"/>
                <a:gd name="T1" fmla="*/ 35421 h 192"/>
                <a:gd name="T2" fmla="*/ 11645 w 173"/>
                <a:gd name="T3" fmla="*/ 21878 h 192"/>
                <a:gd name="T4" fmla="*/ 21995 w 173"/>
                <a:gd name="T5" fmla="*/ 10939 h 192"/>
                <a:gd name="T6" fmla="*/ 24152 w 173"/>
                <a:gd name="T7" fmla="*/ 8334 h 192"/>
                <a:gd name="T8" fmla="*/ 27171 w 173"/>
                <a:gd name="T9" fmla="*/ 6251 h 192"/>
                <a:gd name="T10" fmla="*/ 30190 w 173"/>
                <a:gd name="T11" fmla="*/ 4167 h 192"/>
                <a:gd name="T12" fmla="*/ 32778 w 173"/>
                <a:gd name="T13" fmla="*/ 3125 h 192"/>
                <a:gd name="T14" fmla="*/ 35797 w 173"/>
                <a:gd name="T15" fmla="*/ 1563 h 192"/>
                <a:gd name="T16" fmla="*/ 38815 w 173"/>
                <a:gd name="T17" fmla="*/ 1042 h 192"/>
                <a:gd name="T18" fmla="*/ 42266 w 173"/>
                <a:gd name="T19" fmla="*/ 521 h 192"/>
                <a:gd name="T20" fmla="*/ 46147 w 173"/>
                <a:gd name="T21" fmla="*/ 0 h 192"/>
                <a:gd name="T22" fmla="*/ 50029 w 173"/>
                <a:gd name="T23" fmla="*/ 521 h 192"/>
                <a:gd name="T24" fmla="*/ 53479 w 173"/>
                <a:gd name="T25" fmla="*/ 1042 h 192"/>
                <a:gd name="T26" fmla="*/ 56929 w 173"/>
                <a:gd name="T27" fmla="*/ 2605 h 192"/>
                <a:gd name="T28" fmla="*/ 59948 w 173"/>
                <a:gd name="T29" fmla="*/ 4167 h 192"/>
                <a:gd name="T30" fmla="*/ 62536 w 173"/>
                <a:gd name="T31" fmla="*/ 6772 h 192"/>
                <a:gd name="T32" fmla="*/ 65124 w 173"/>
                <a:gd name="T33" fmla="*/ 9897 h 192"/>
                <a:gd name="T34" fmla="*/ 66849 w 173"/>
                <a:gd name="T35" fmla="*/ 12502 h 192"/>
                <a:gd name="T36" fmla="*/ 69005 w 173"/>
                <a:gd name="T37" fmla="*/ 15627 h 192"/>
                <a:gd name="T38" fmla="*/ 70299 w 173"/>
                <a:gd name="T39" fmla="*/ 19273 h 192"/>
                <a:gd name="T40" fmla="*/ 71593 w 173"/>
                <a:gd name="T41" fmla="*/ 22399 h 192"/>
                <a:gd name="T42" fmla="*/ 72456 w 173"/>
                <a:gd name="T43" fmla="*/ 26045 h 192"/>
                <a:gd name="T44" fmla="*/ 72887 w 173"/>
                <a:gd name="T45" fmla="*/ 29691 h 192"/>
                <a:gd name="T46" fmla="*/ 74181 w 173"/>
                <a:gd name="T47" fmla="*/ 37505 h 192"/>
                <a:gd name="T48" fmla="*/ 74612 w 173"/>
                <a:gd name="T49" fmla="*/ 45318 h 192"/>
                <a:gd name="T50" fmla="*/ 67711 w 173"/>
                <a:gd name="T51" fmla="*/ 59383 h 192"/>
                <a:gd name="T52" fmla="*/ 62967 w 173"/>
                <a:gd name="T53" fmla="*/ 71363 h 192"/>
                <a:gd name="T54" fmla="*/ 59948 w 173"/>
                <a:gd name="T55" fmla="*/ 77093 h 192"/>
                <a:gd name="T56" fmla="*/ 56067 w 173"/>
                <a:gd name="T57" fmla="*/ 83344 h 192"/>
                <a:gd name="T58" fmla="*/ 50460 w 173"/>
                <a:gd name="T59" fmla="*/ 90637 h 192"/>
                <a:gd name="T60" fmla="*/ 42697 w 173"/>
                <a:gd name="T61" fmla="*/ 100013 h 192"/>
                <a:gd name="T62" fmla="*/ 37090 w 173"/>
                <a:gd name="T63" fmla="*/ 95325 h 192"/>
                <a:gd name="T64" fmla="*/ 31915 w 173"/>
                <a:gd name="T65" fmla="*/ 91679 h 192"/>
                <a:gd name="T66" fmla="*/ 27171 w 173"/>
                <a:gd name="T67" fmla="*/ 88032 h 192"/>
                <a:gd name="T68" fmla="*/ 23289 w 173"/>
                <a:gd name="T69" fmla="*/ 84907 h 192"/>
                <a:gd name="T70" fmla="*/ 19839 w 173"/>
                <a:gd name="T71" fmla="*/ 81261 h 192"/>
                <a:gd name="T72" fmla="*/ 17251 w 173"/>
                <a:gd name="T73" fmla="*/ 78135 h 192"/>
                <a:gd name="T74" fmla="*/ 14664 w 173"/>
                <a:gd name="T75" fmla="*/ 75010 h 192"/>
                <a:gd name="T76" fmla="*/ 12938 w 173"/>
                <a:gd name="T77" fmla="*/ 71363 h 192"/>
                <a:gd name="T78" fmla="*/ 9488 w 173"/>
                <a:gd name="T79" fmla="*/ 64071 h 192"/>
                <a:gd name="T80" fmla="*/ 6901 w 173"/>
                <a:gd name="T81" fmla="*/ 55736 h 192"/>
                <a:gd name="T82" fmla="*/ 3882 w 173"/>
                <a:gd name="T83" fmla="*/ 46881 h 192"/>
                <a:gd name="T84" fmla="*/ 0 w 173"/>
                <a:gd name="T85" fmla="*/ 35421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4611960"/>
              <a:ext cx="104775" cy="131763"/>
            </a:xfrm>
            <a:custGeom>
              <a:avLst/>
              <a:gdLst>
                <a:gd name="T0" fmla="*/ 33276 w 233"/>
                <a:gd name="T1" fmla="*/ 0 h 252"/>
                <a:gd name="T2" fmla="*/ 37323 w 233"/>
                <a:gd name="T3" fmla="*/ 1046 h 252"/>
                <a:gd name="T4" fmla="*/ 40021 w 233"/>
                <a:gd name="T5" fmla="*/ 1569 h 252"/>
                <a:gd name="T6" fmla="*/ 42719 w 233"/>
                <a:gd name="T7" fmla="*/ 1569 h 252"/>
                <a:gd name="T8" fmla="*/ 44518 w 233"/>
                <a:gd name="T9" fmla="*/ 1046 h 252"/>
                <a:gd name="T10" fmla="*/ 47666 w 233"/>
                <a:gd name="T11" fmla="*/ 523 h 252"/>
                <a:gd name="T12" fmla="*/ 50814 w 233"/>
                <a:gd name="T13" fmla="*/ 0 h 252"/>
                <a:gd name="T14" fmla="*/ 56210 w 233"/>
                <a:gd name="T15" fmla="*/ 8889 h 252"/>
                <a:gd name="T16" fmla="*/ 62955 w 233"/>
                <a:gd name="T17" fmla="*/ 19346 h 252"/>
                <a:gd name="T18" fmla="*/ 64754 w 233"/>
                <a:gd name="T19" fmla="*/ 21961 h 252"/>
                <a:gd name="T20" fmla="*/ 66552 w 233"/>
                <a:gd name="T21" fmla="*/ 24052 h 252"/>
                <a:gd name="T22" fmla="*/ 68801 w 233"/>
                <a:gd name="T23" fmla="*/ 25621 h 252"/>
                <a:gd name="T24" fmla="*/ 70599 w 233"/>
                <a:gd name="T25" fmla="*/ 27189 h 252"/>
                <a:gd name="T26" fmla="*/ 73298 w 233"/>
                <a:gd name="T27" fmla="*/ 28235 h 252"/>
                <a:gd name="T28" fmla="*/ 75546 w 233"/>
                <a:gd name="T29" fmla="*/ 29281 h 252"/>
                <a:gd name="T30" fmla="*/ 78244 w 233"/>
                <a:gd name="T31" fmla="*/ 29281 h 252"/>
                <a:gd name="T32" fmla="*/ 80942 w 233"/>
                <a:gd name="T33" fmla="*/ 29281 h 252"/>
                <a:gd name="T34" fmla="*/ 80942 w 233"/>
                <a:gd name="T35" fmla="*/ 41830 h 252"/>
                <a:gd name="T36" fmla="*/ 86788 w 233"/>
                <a:gd name="T37" fmla="*/ 53856 h 252"/>
                <a:gd name="T38" fmla="*/ 95332 w 233"/>
                <a:gd name="T39" fmla="*/ 66927 h 252"/>
                <a:gd name="T40" fmla="*/ 96681 w 233"/>
                <a:gd name="T41" fmla="*/ 70587 h 252"/>
                <a:gd name="T42" fmla="*/ 98929 w 233"/>
                <a:gd name="T43" fmla="*/ 74247 h 252"/>
                <a:gd name="T44" fmla="*/ 100278 w 233"/>
                <a:gd name="T45" fmla="*/ 78953 h 252"/>
                <a:gd name="T46" fmla="*/ 101627 w 233"/>
                <a:gd name="T47" fmla="*/ 83659 h 252"/>
                <a:gd name="T48" fmla="*/ 103426 w 233"/>
                <a:gd name="T49" fmla="*/ 88888 h 252"/>
                <a:gd name="T50" fmla="*/ 104325 w 233"/>
                <a:gd name="T51" fmla="*/ 94116 h 252"/>
                <a:gd name="T52" fmla="*/ 104775 w 233"/>
                <a:gd name="T53" fmla="*/ 99868 h 252"/>
                <a:gd name="T54" fmla="*/ 104775 w 233"/>
                <a:gd name="T55" fmla="*/ 106665 h 252"/>
                <a:gd name="T56" fmla="*/ 104325 w 233"/>
                <a:gd name="T57" fmla="*/ 112940 h 252"/>
                <a:gd name="T58" fmla="*/ 103426 w 233"/>
                <a:gd name="T59" fmla="*/ 119214 h 252"/>
                <a:gd name="T60" fmla="*/ 102077 w 233"/>
                <a:gd name="T61" fmla="*/ 125489 h 252"/>
                <a:gd name="T62" fmla="*/ 101627 w 233"/>
                <a:gd name="T63" fmla="*/ 131763 h 252"/>
                <a:gd name="T64" fmla="*/ 99829 w 233"/>
                <a:gd name="T65" fmla="*/ 131763 h 252"/>
                <a:gd name="T66" fmla="*/ 96681 w 233"/>
                <a:gd name="T67" fmla="*/ 130717 h 252"/>
                <a:gd name="T68" fmla="*/ 93533 w 233"/>
                <a:gd name="T69" fmla="*/ 128626 h 252"/>
                <a:gd name="T70" fmla="*/ 89036 w 233"/>
                <a:gd name="T71" fmla="*/ 126011 h 252"/>
                <a:gd name="T72" fmla="*/ 79143 w 233"/>
                <a:gd name="T73" fmla="*/ 118168 h 252"/>
                <a:gd name="T74" fmla="*/ 67901 w 233"/>
                <a:gd name="T75" fmla="*/ 108757 h 252"/>
                <a:gd name="T76" fmla="*/ 56210 w 233"/>
                <a:gd name="T77" fmla="*/ 97254 h 252"/>
                <a:gd name="T78" fmla="*/ 44968 w 233"/>
                <a:gd name="T79" fmla="*/ 86273 h 252"/>
                <a:gd name="T80" fmla="*/ 35075 w 233"/>
                <a:gd name="T81" fmla="*/ 75816 h 252"/>
                <a:gd name="T82" fmla="*/ 27430 w 233"/>
                <a:gd name="T83" fmla="*/ 67450 h 252"/>
                <a:gd name="T84" fmla="*/ 24732 w 233"/>
                <a:gd name="T85" fmla="*/ 65359 h 252"/>
                <a:gd name="T86" fmla="*/ 21585 w 233"/>
                <a:gd name="T87" fmla="*/ 62744 h 252"/>
                <a:gd name="T88" fmla="*/ 18437 w 233"/>
                <a:gd name="T89" fmla="*/ 60653 h 252"/>
                <a:gd name="T90" fmla="*/ 14839 w 233"/>
                <a:gd name="T91" fmla="*/ 58561 h 252"/>
                <a:gd name="T92" fmla="*/ 7645 w 233"/>
                <a:gd name="T93" fmla="*/ 54378 h 252"/>
                <a:gd name="T94" fmla="*/ 0 w 233"/>
                <a:gd name="T95" fmla="*/ 51764 h 252"/>
                <a:gd name="T96" fmla="*/ 17987 w 233"/>
                <a:gd name="T97" fmla="*/ 32941 h 252"/>
                <a:gd name="T98" fmla="*/ 26531 w 233"/>
                <a:gd name="T99" fmla="*/ 22483 h 252"/>
                <a:gd name="T100" fmla="*/ 29229 w 233"/>
                <a:gd name="T101" fmla="*/ 17255 h 252"/>
                <a:gd name="T102" fmla="*/ 31028 w 233"/>
                <a:gd name="T103" fmla="*/ 13072 h 252"/>
                <a:gd name="T104" fmla="*/ 32377 w 233"/>
                <a:gd name="T105" fmla="*/ 7320 h 252"/>
                <a:gd name="T106" fmla="*/ 33276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4530998"/>
              <a:ext cx="104775" cy="201612"/>
            </a:xfrm>
            <a:custGeom>
              <a:avLst/>
              <a:gdLst>
                <a:gd name="T0" fmla="*/ 5537 w 246"/>
                <a:gd name="T1" fmla="*/ 199490 h 380"/>
                <a:gd name="T2" fmla="*/ 5963 w 246"/>
                <a:gd name="T3" fmla="*/ 194715 h 380"/>
                <a:gd name="T4" fmla="*/ 6389 w 246"/>
                <a:gd name="T5" fmla="*/ 190470 h 380"/>
                <a:gd name="T6" fmla="*/ 7666 w 246"/>
                <a:gd name="T7" fmla="*/ 186226 h 380"/>
                <a:gd name="T8" fmla="*/ 8518 w 246"/>
                <a:gd name="T9" fmla="*/ 182512 h 380"/>
                <a:gd name="T10" fmla="*/ 10648 w 246"/>
                <a:gd name="T11" fmla="*/ 176676 h 380"/>
                <a:gd name="T12" fmla="*/ 11074 w 246"/>
                <a:gd name="T13" fmla="*/ 173492 h 380"/>
                <a:gd name="T14" fmla="*/ 10648 w 246"/>
                <a:gd name="T15" fmla="*/ 170309 h 380"/>
                <a:gd name="T16" fmla="*/ 9796 w 246"/>
                <a:gd name="T17" fmla="*/ 166595 h 380"/>
                <a:gd name="T18" fmla="*/ 8092 w 246"/>
                <a:gd name="T19" fmla="*/ 161820 h 380"/>
                <a:gd name="T20" fmla="*/ 5537 w 246"/>
                <a:gd name="T21" fmla="*/ 156515 h 380"/>
                <a:gd name="T22" fmla="*/ 3833 w 246"/>
                <a:gd name="T23" fmla="*/ 151209 h 380"/>
                <a:gd name="T24" fmla="*/ 1704 w 246"/>
                <a:gd name="T25" fmla="*/ 145903 h 380"/>
                <a:gd name="T26" fmla="*/ 426 w 246"/>
                <a:gd name="T27" fmla="*/ 141659 h 380"/>
                <a:gd name="T28" fmla="*/ 0 w 246"/>
                <a:gd name="T29" fmla="*/ 137414 h 380"/>
                <a:gd name="T30" fmla="*/ 426 w 246"/>
                <a:gd name="T31" fmla="*/ 133170 h 380"/>
                <a:gd name="T32" fmla="*/ 852 w 246"/>
                <a:gd name="T33" fmla="*/ 128926 h 380"/>
                <a:gd name="T34" fmla="*/ 1278 w 246"/>
                <a:gd name="T35" fmla="*/ 125212 h 380"/>
                <a:gd name="T36" fmla="*/ 2555 w 246"/>
                <a:gd name="T37" fmla="*/ 122028 h 380"/>
                <a:gd name="T38" fmla="*/ 4685 w 246"/>
                <a:gd name="T39" fmla="*/ 115662 h 380"/>
                <a:gd name="T40" fmla="*/ 8092 w 246"/>
                <a:gd name="T41" fmla="*/ 109825 h 380"/>
                <a:gd name="T42" fmla="*/ 11074 w 246"/>
                <a:gd name="T43" fmla="*/ 104520 h 380"/>
                <a:gd name="T44" fmla="*/ 14481 w 246"/>
                <a:gd name="T45" fmla="*/ 98153 h 380"/>
                <a:gd name="T46" fmla="*/ 17463 w 246"/>
                <a:gd name="T47" fmla="*/ 91787 h 380"/>
                <a:gd name="T48" fmla="*/ 20018 w 246"/>
                <a:gd name="T49" fmla="*/ 84889 h 380"/>
                <a:gd name="T50" fmla="*/ 11074 w 246"/>
                <a:gd name="T51" fmla="*/ 38731 h 380"/>
                <a:gd name="T52" fmla="*/ 11074 w 246"/>
                <a:gd name="T53" fmla="*/ 26528 h 380"/>
                <a:gd name="T54" fmla="*/ 10222 w 246"/>
                <a:gd name="T55" fmla="*/ 17508 h 380"/>
                <a:gd name="T56" fmla="*/ 10222 w 246"/>
                <a:gd name="T57" fmla="*/ 13264 h 380"/>
                <a:gd name="T58" fmla="*/ 10222 w 246"/>
                <a:gd name="T59" fmla="*/ 8489 h 380"/>
                <a:gd name="T60" fmla="*/ 10648 w 246"/>
                <a:gd name="T61" fmla="*/ 4244 h 380"/>
                <a:gd name="T62" fmla="*/ 11074 w 246"/>
                <a:gd name="T63" fmla="*/ 0 h 380"/>
                <a:gd name="T64" fmla="*/ 76665 w 246"/>
                <a:gd name="T65" fmla="*/ 0 h 380"/>
                <a:gd name="T66" fmla="*/ 93701 w 246"/>
                <a:gd name="T67" fmla="*/ 68442 h 380"/>
                <a:gd name="T68" fmla="*/ 93701 w 246"/>
                <a:gd name="T69" fmla="*/ 111417 h 380"/>
                <a:gd name="T70" fmla="*/ 93701 w 246"/>
                <a:gd name="T71" fmla="*/ 116723 h 380"/>
                <a:gd name="T72" fmla="*/ 94127 w 246"/>
                <a:gd name="T73" fmla="*/ 122028 h 380"/>
                <a:gd name="T74" fmla="*/ 94979 w 246"/>
                <a:gd name="T75" fmla="*/ 127334 h 380"/>
                <a:gd name="T76" fmla="*/ 95831 w 246"/>
                <a:gd name="T77" fmla="*/ 132639 h 380"/>
                <a:gd name="T78" fmla="*/ 97109 w 246"/>
                <a:gd name="T79" fmla="*/ 137414 h 380"/>
                <a:gd name="T80" fmla="*/ 99664 w 246"/>
                <a:gd name="T81" fmla="*/ 142190 h 380"/>
                <a:gd name="T82" fmla="*/ 101794 w 246"/>
                <a:gd name="T83" fmla="*/ 147495 h 380"/>
                <a:gd name="T84" fmla="*/ 104775 w 246"/>
                <a:gd name="T85" fmla="*/ 153331 h 380"/>
                <a:gd name="T86" fmla="*/ 95405 w 246"/>
                <a:gd name="T87" fmla="*/ 156515 h 380"/>
                <a:gd name="T88" fmla="*/ 86035 w 246"/>
                <a:gd name="T89" fmla="*/ 160228 h 380"/>
                <a:gd name="T90" fmla="*/ 77091 w 246"/>
                <a:gd name="T91" fmla="*/ 164473 h 380"/>
                <a:gd name="T92" fmla="*/ 68146 w 246"/>
                <a:gd name="T93" fmla="*/ 169248 h 380"/>
                <a:gd name="T94" fmla="*/ 60054 w 246"/>
                <a:gd name="T95" fmla="*/ 174023 h 380"/>
                <a:gd name="T96" fmla="*/ 51110 w 246"/>
                <a:gd name="T97" fmla="*/ 179329 h 380"/>
                <a:gd name="T98" fmla="*/ 42591 w 246"/>
                <a:gd name="T99" fmla="*/ 184104 h 380"/>
                <a:gd name="T100" fmla="*/ 34073 w 246"/>
                <a:gd name="T101" fmla="*/ 189940 h 380"/>
                <a:gd name="T102" fmla="*/ 31944 w 246"/>
                <a:gd name="T103" fmla="*/ 192593 h 380"/>
                <a:gd name="T104" fmla="*/ 29388 w 246"/>
                <a:gd name="T105" fmla="*/ 194715 h 380"/>
                <a:gd name="T106" fmla="*/ 26407 w 246"/>
                <a:gd name="T107" fmla="*/ 197368 h 380"/>
                <a:gd name="T108" fmla="*/ 22999 w 246"/>
                <a:gd name="T109" fmla="*/ 199490 h 380"/>
                <a:gd name="T110" fmla="*/ 19592 w 246"/>
                <a:gd name="T111" fmla="*/ 201081 h 380"/>
                <a:gd name="T112" fmla="*/ 15333 w 246"/>
                <a:gd name="T113" fmla="*/ 201612 h 380"/>
                <a:gd name="T114" fmla="*/ 13203 w 246"/>
                <a:gd name="T115" fmla="*/ 201612 h 380"/>
                <a:gd name="T116" fmla="*/ 10648 w 246"/>
                <a:gd name="T117" fmla="*/ 201081 h 380"/>
                <a:gd name="T118" fmla="*/ 8518 w 246"/>
                <a:gd name="T119" fmla="*/ 200551 h 380"/>
                <a:gd name="T120" fmla="*/ 5537 w 246"/>
                <a:gd name="T121" fmla="*/ 199490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4446860"/>
              <a:ext cx="87313" cy="58738"/>
            </a:xfrm>
            <a:custGeom>
              <a:avLst/>
              <a:gdLst>
                <a:gd name="T0" fmla="*/ 3167 w 193"/>
                <a:gd name="T1" fmla="*/ 30915 h 38"/>
                <a:gd name="T2" fmla="*/ 17191 w 193"/>
                <a:gd name="T3" fmla="*/ 17003 h 38"/>
                <a:gd name="T4" fmla="*/ 30311 w 193"/>
                <a:gd name="T5" fmla="*/ 7729 h 38"/>
                <a:gd name="T6" fmla="*/ 36192 w 193"/>
                <a:gd name="T7" fmla="*/ 4637 h 38"/>
                <a:gd name="T8" fmla="*/ 42526 w 193"/>
                <a:gd name="T9" fmla="*/ 3091 h 38"/>
                <a:gd name="T10" fmla="*/ 49764 w 193"/>
                <a:gd name="T11" fmla="*/ 1546 h 38"/>
                <a:gd name="T12" fmla="*/ 57002 w 193"/>
                <a:gd name="T13" fmla="*/ 0 h 38"/>
                <a:gd name="T14" fmla="*/ 62431 w 193"/>
                <a:gd name="T15" fmla="*/ 1546 h 38"/>
                <a:gd name="T16" fmla="*/ 67407 w 193"/>
                <a:gd name="T17" fmla="*/ 1546 h 38"/>
                <a:gd name="T18" fmla="*/ 72384 w 193"/>
                <a:gd name="T19" fmla="*/ 3091 h 38"/>
                <a:gd name="T20" fmla="*/ 76455 w 193"/>
                <a:gd name="T21" fmla="*/ 6183 h 38"/>
                <a:gd name="T22" fmla="*/ 80527 w 193"/>
                <a:gd name="T23" fmla="*/ 9274 h 38"/>
                <a:gd name="T24" fmla="*/ 83241 w 193"/>
                <a:gd name="T25" fmla="*/ 17003 h 38"/>
                <a:gd name="T26" fmla="*/ 84599 w 193"/>
                <a:gd name="T27" fmla="*/ 20095 h 38"/>
                <a:gd name="T28" fmla="*/ 85503 w 193"/>
                <a:gd name="T29" fmla="*/ 27823 h 38"/>
                <a:gd name="T30" fmla="*/ 86408 w 193"/>
                <a:gd name="T31" fmla="*/ 32460 h 38"/>
                <a:gd name="T32" fmla="*/ 87313 w 193"/>
                <a:gd name="T33" fmla="*/ 40189 h 38"/>
                <a:gd name="T34" fmla="*/ 82789 w 193"/>
                <a:gd name="T35" fmla="*/ 41735 h 38"/>
                <a:gd name="T36" fmla="*/ 78265 w 193"/>
                <a:gd name="T37" fmla="*/ 43281 h 38"/>
                <a:gd name="T38" fmla="*/ 74646 w 193"/>
                <a:gd name="T39" fmla="*/ 43281 h 38"/>
                <a:gd name="T40" fmla="*/ 70574 w 193"/>
                <a:gd name="T41" fmla="*/ 43281 h 38"/>
                <a:gd name="T42" fmla="*/ 62431 w 193"/>
                <a:gd name="T43" fmla="*/ 41735 h 38"/>
                <a:gd name="T44" fmla="*/ 54288 w 193"/>
                <a:gd name="T45" fmla="*/ 40189 h 38"/>
                <a:gd name="T46" fmla="*/ 46597 w 193"/>
                <a:gd name="T47" fmla="*/ 40189 h 38"/>
                <a:gd name="T48" fmla="*/ 40264 w 193"/>
                <a:gd name="T49" fmla="*/ 43281 h 38"/>
                <a:gd name="T50" fmla="*/ 34382 w 193"/>
                <a:gd name="T51" fmla="*/ 46372 h 38"/>
                <a:gd name="T52" fmla="*/ 28501 w 193"/>
                <a:gd name="T53" fmla="*/ 49464 h 38"/>
                <a:gd name="T54" fmla="*/ 22168 w 193"/>
                <a:gd name="T55" fmla="*/ 52555 h 38"/>
                <a:gd name="T56" fmla="*/ 15834 w 193"/>
                <a:gd name="T57" fmla="*/ 55647 h 38"/>
                <a:gd name="T58" fmla="*/ 8596 w 193"/>
                <a:gd name="T59" fmla="*/ 57192 h 38"/>
                <a:gd name="T60" fmla="*/ 0 w 193"/>
                <a:gd name="T61" fmla="*/ 58738 h 38"/>
                <a:gd name="T62" fmla="*/ 0 w 193"/>
                <a:gd name="T63" fmla="*/ 51009 h 38"/>
                <a:gd name="T64" fmla="*/ 452 w 193"/>
                <a:gd name="T65" fmla="*/ 44826 h 38"/>
                <a:gd name="T66" fmla="*/ 1357 w 193"/>
                <a:gd name="T67" fmla="*/ 37098 h 38"/>
                <a:gd name="T68" fmla="*/ 3167 w 193"/>
                <a:gd name="T69" fmla="*/ 30915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4524648"/>
              <a:ext cx="42863" cy="155575"/>
            </a:xfrm>
            <a:custGeom>
              <a:avLst/>
              <a:gdLst>
                <a:gd name="T0" fmla="*/ 22947 w 99"/>
                <a:gd name="T1" fmla="*/ 6202 h 301"/>
                <a:gd name="T2" fmla="*/ 25545 w 99"/>
                <a:gd name="T3" fmla="*/ 6202 h 301"/>
                <a:gd name="T4" fmla="*/ 25545 w 99"/>
                <a:gd name="T5" fmla="*/ 9820 h 301"/>
                <a:gd name="T6" fmla="*/ 26843 w 99"/>
                <a:gd name="T7" fmla="*/ 13438 h 301"/>
                <a:gd name="T8" fmla="*/ 27276 w 99"/>
                <a:gd name="T9" fmla="*/ 17056 h 301"/>
                <a:gd name="T10" fmla="*/ 28575 w 99"/>
                <a:gd name="T11" fmla="*/ 21708 h 301"/>
                <a:gd name="T12" fmla="*/ 31173 w 99"/>
                <a:gd name="T13" fmla="*/ 29978 h 301"/>
                <a:gd name="T14" fmla="*/ 34204 w 99"/>
                <a:gd name="T15" fmla="*/ 38765 h 301"/>
                <a:gd name="T16" fmla="*/ 37667 w 99"/>
                <a:gd name="T17" fmla="*/ 48068 h 301"/>
                <a:gd name="T18" fmla="*/ 40265 w 99"/>
                <a:gd name="T19" fmla="*/ 57372 h 301"/>
                <a:gd name="T20" fmla="*/ 41564 w 99"/>
                <a:gd name="T21" fmla="*/ 62023 h 301"/>
                <a:gd name="T22" fmla="*/ 42430 w 99"/>
                <a:gd name="T23" fmla="*/ 66675 h 301"/>
                <a:gd name="T24" fmla="*/ 42863 w 99"/>
                <a:gd name="T25" fmla="*/ 71327 h 301"/>
                <a:gd name="T26" fmla="*/ 42863 w 99"/>
                <a:gd name="T27" fmla="*/ 76495 h 301"/>
                <a:gd name="T28" fmla="*/ 42863 w 99"/>
                <a:gd name="T29" fmla="*/ 149373 h 301"/>
                <a:gd name="T30" fmla="*/ 38533 w 99"/>
                <a:gd name="T31" fmla="*/ 149890 h 301"/>
                <a:gd name="T32" fmla="*/ 34637 w 99"/>
                <a:gd name="T33" fmla="*/ 151440 h 301"/>
                <a:gd name="T34" fmla="*/ 31606 w 99"/>
                <a:gd name="T35" fmla="*/ 153508 h 301"/>
                <a:gd name="T36" fmla="*/ 28575 w 99"/>
                <a:gd name="T37" fmla="*/ 155575 h 301"/>
                <a:gd name="T38" fmla="*/ 25545 w 99"/>
                <a:gd name="T39" fmla="*/ 149890 h 301"/>
                <a:gd name="T40" fmla="*/ 23380 w 99"/>
                <a:gd name="T41" fmla="*/ 144721 h 301"/>
                <a:gd name="T42" fmla="*/ 20782 w 99"/>
                <a:gd name="T43" fmla="*/ 140069 h 301"/>
                <a:gd name="T44" fmla="*/ 19483 w 99"/>
                <a:gd name="T45" fmla="*/ 135417 h 301"/>
                <a:gd name="T46" fmla="*/ 18617 w 99"/>
                <a:gd name="T47" fmla="*/ 130249 h 301"/>
                <a:gd name="T48" fmla="*/ 17751 w 99"/>
                <a:gd name="T49" fmla="*/ 125080 h 301"/>
                <a:gd name="T50" fmla="*/ 17318 w 99"/>
                <a:gd name="T51" fmla="*/ 119912 h 301"/>
                <a:gd name="T52" fmla="*/ 17318 w 99"/>
                <a:gd name="T53" fmla="*/ 114743 h 301"/>
                <a:gd name="T54" fmla="*/ 17318 w 99"/>
                <a:gd name="T55" fmla="*/ 72877 h 301"/>
                <a:gd name="T56" fmla="*/ 0 w 99"/>
                <a:gd name="T57" fmla="*/ 3101 h 301"/>
                <a:gd name="T58" fmla="*/ 2165 w 99"/>
                <a:gd name="T59" fmla="*/ 1034 h 301"/>
                <a:gd name="T60" fmla="*/ 4330 w 99"/>
                <a:gd name="T61" fmla="*/ 0 h 301"/>
                <a:gd name="T62" fmla="*/ 6061 w 99"/>
                <a:gd name="T63" fmla="*/ 0 h 301"/>
                <a:gd name="T64" fmla="*/ 8659 w 99"/>
                <a:gd name="T65" fmla="*/ 0 h 301"/>
                <a:gd name="T66" fmla="*/ 11257 w 99"/>
                <a:gd name="T67" fmla="*/ 0 h 301"/>
                <a:gd name="T68" fmla="*/ 13855 w 99"/>
                <a:gd name="T69" fmla="*/ 1034 h 301"/>
                <a:gd name="T70" fmla="*/ 16020 w 99"/>
                <a:gd name="T71" fmla="*/ 2067 h 301"/>
                <a:gd name="T72" fmla="*/ 17751 w 99"/>
                <a:gd name="T73" fmla="*/ 3101 h 301"/>
                <a:gd name="T74" fmla="*/ 20349 w 99"/>
                <a:gd name="T75" fmla="*/ 5169 h 301"/>
                <a:gd name="T76" fmla="*/ 22947 w 99"/>
                <a:gd name="T77" fmla="*/ 6202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4486548"/>
              <a:ext cx="76200" cy="188912"/>
            </a:xfrm>
            <a:custGeom>
              <a:avLst/>
              <a:gdLst>
                <a:gd name="T0" fmla="*/ 0 w 173"/>
                <a:gd name="T1" fmla="*/ 42333 h 357"/>
                <a:gd name="T2" fmla="*/ 3964 w 173"/>
                <a:gd name="T3" fmla="*/ 38100 h 357"/>
                <a:gd name="T4" fmla="*/ 7488 w 173"/>
                <a:gd name="T5" fmla="*/ 34396 h 357"/>
                <a:gd name="T6" fmla="*/ 11012 w 173"/>
                <a:gd name="T7" fmla="*/ 31750 h 357"/>
                <a:gd name="T8" fmla="*/ 14535 w 173"/>
                <a:gd name="T9" fmla="*/ 29633 h 357"/>
                <a:gd name="T10" fmla="*/ 17618 w 173"/>
                <a:gd name="T11" fmla="*/ 26458 h 357"/>
                <a:gd name="T12" fmla="*/ 29511 w 173"/>
                <a:gd name="T13" fmla="*/ 26458 h 357"/>
                <a:gd name="T14" fmla="*/ 41403 w 173"/>
                <a:gd name="T15" fmla="*/ 0 h 357"/>
                <a:gd name="T16" fmla="*/ 44487 w 173"/>
                <a:gd name="T17" fmla="*/ 1587 h 357"/>
                <a:gd name="T18" fmla="*/ 47570 w 173"/>
                <a:gd name="T19" fmla="*/ 3704 h 357"/>
                <a:gd name="T20" fmla="*/ 51094 w 173"/>
                <a:gd name="T21" fmla="*/ 6350 h 357"/>
                <a:gd name="T22" fmla="*/ 54177 w 173"/>
                <a:gd name="T23" fmla="*/ 9525 h 357"/>
                <a:gd name="T24" fmla="*/ 57701 w 173"/>
                <a:gd name="T25" fmla="*/ 11642 h 357"/>
                <a:gd name="T26" fmla="*/ 61224 w 173"/>
                <a:gd name="T27" fmla="*/ 14287 h 357"/>
                <a:gd name="T28" fmla="*/ 63867 w 173"/>
                <a:gd name="T29" fmla="*/ 15346 h 357"/>
                <a:gd name="T30" fmla="*/ 67391 w 173"/>
                <a:gd name="T31" fmla="*/ 15875 h 357"/>
                <a:gd name="T32" fmla="*/ 71795 w 173"/>
                <a:gd name="T33" fmla="*/ 20637 h 357"/>
                <a:gd name="T34" fmla="*/ 76200 w 173"/>
                <a:gd name="T35" fmla="*/ 26458 h 357"/>
                <a:gd name="T36" fmla="*/ 76200 w 173"/>
                <a:gd name="T37" fmla="*/ 32279 h 357"/>
                <a:gd name="T38" fmla="*/ 76200 w 173"/>
                <a:gd name="T39" fmla="*/ 36512 h 357"/>
                <a:gd name="T40" fmla="*/ 76200 w 173"/>
                <a:gd name="T41" fmla="*/ 42333 h 357"/>
                <a:gd name="T42" fmla="*/ 76200 w 173"/>
                <a:gd name="T43" fmla="*/ 51858 h 357"/>
                <a:gd name="T44" fmla="*/ 76200 w 173"/>
                <a:gd name="T45" fmla="*/ 57679 h 357"/>
                <a:gd name="T46" fmla="*/ 75319 w 173"/>
                <a:gd name="T47" fmla="*/ 62442 h 357"/>
                <a:gd name="T48" fmla="*/ 73557 w 173"/>
                <a:gd name="T49" fmla="*/ 67204 h 357"/>
                <a:gd name="T50" fmla="*/ 71795 w 173"/>
                <a:gd name="T51" fmla="*/ 71437 h 357"/>
                <a:gd name="T52" fmla="*/ 66950 w 173"/>
                <a:gd name="T53" fmla="*/ 79904 h 357"/>
                <a:gd name="T54" fmla="*/ 61665 w 173"/>
                <a:gd name="T55" fmla="*/ 88371 h 357"/>
                <a:gd name="T56" fmla="*/ 56379 w 173"/>
                <a:gd name="T57" fmla="*/ 96837 h 357"/>
                <a:gd name="T58" fmla="*/ 51534 w 173"/>
                <a:gd name="T59" fmla="*/ 105833 h 357"/>
                <a:gd name="T60" fmla="*/ 49332 w 173"/>
                <a:gd name="T61" fmla="*/ 110596 h 357"/>
                <a:gd name="T62" fmla="*/ 48010 w 173"/>
                <a:gd name="T63" fmla="*/ 115887 h 357"/>
                <a:gd name="T64" fmla="*/ 47570 w 173"/>
                <a:gd name="T65" fmla="*/ 121179 h 357"/>
                <a:gd name="T66" fmla="*/ 47129 w 173"/>
                <a:gd name="T67" fmla="*/ 127000 h 357"/>
                <a:gd name="T68" fmla="*/ 47570 w 173"/>
                <a:gd name="T69" fmla="*/ 144462 h 357"/>
                <a:gd name="T70" fmla="*/ 48010 w 173"/>
                <a:gd name="T71" fmla="*/ 155045 h 357"/>
                <a:gd name="T72" fmla="*/ 48451 w 173"/>
                <a:gd name="T73" fmla="*/ 159808 h 357"/>
                <a:gd name="T74" fmla="*/ 48010 w 173"/>
                <a:gd name="T75" fmla="*/ 165629 h 357"/>
                <a:gd name="T76" fmla="*/ 48010 w 173"/>
                <a:gd name="T77" fmla="*/ 173037 h 357"/>
                <a:gd name="T78" fmla="*/ 47129 w 173"/>
                <a:gd name="T79" fmla="*/ 182562 h 357"/>
                <a:gd name="T80" fmla="*/ 42725 w 173"/>
                <a:gd name="T81" fmla="*/ 183091 h 357"/>
                <a:gd name="T82" fmla="*/ 38761 w 173"/>
                <a:gd name="T83" fmla="*/ 183620 h 357"/>
                <a:gd name="T84" fmla="*/ 34797 w 173"/>
                <a:gd name="T85" fmla="*/ 184679 h 357"/>
                <a:gd name="T86" fmla="*/ 31273 w 173"/>
                <a:gd name="T87" fmla="*/ 185737 h 357"/>
                <a:gd name="T88" fmla="*/ 27749 w 173"/>
                <a:gd name="T89" fmla="*/ 186795 h 357"/>
                <a:gd name="T90" fmla="*/ 24225 w 173"/>
                <a:gd name="T91" fmla="*/ 187854 h 357"/>
                <a:gd name="T92" fmla="*/ 21142 w 173"/>
                <a:gd name="T93" fmla="*/ 188912 h 357"/>
                <a:gd name="T94" fmla="*/ 17618 w 173"/>
                <a:gd name="T95" fmla="*/ 188912 h 357"/>
                <a:gd name="T96" fmla="*/ 17618 w 173"/>
                <a:gd name="T97" fmla="*/ 114300 h 357"/>
                <a:gd name="T98" fmla="*/ 17618 w 173"/>
                <a:gd name="T99" fmla="*/ 109008 h 357"/>
                <a:gd name="T100" fmla="*/ 17178 w 173"/>
                <a:gd name="T101" fmla="*/ 104246 h 357"/>
                <a:gd name="T102" fmla="*/ 16297 w 173"/>
                <a:gd name="T103" fmla="*/ 99483 h 357"/>
                <a:gd name="T104" fmla="*/ 14976 w 173"/>
                <a:gd name="T105" fmla="*/ 94721 h 357"/>
                <a:gd name="T106" fmla="*/ 12333 w 173"/>
                <a:gd name="T107" fmla="*/ 85196 h 357"/>
                <a:gd name="T108" fmla="*/ 8809 w 173"/>
                <a:gd name="T109" fmla="*/ 75671 h 357"/>
                <a:gd name="T110" fmla="*/ 5726 w 173"/>
                <a:gd name="T111" fmla="*/ 66675 h 357"/>
                <a:gd name="T112" fmla="*/ 3083 w 173"/>
                <a:gd name="T113" fmla="*/ 58208 h 357"/>
                <a:gd name="T114" fmla="*/ 1762 w 173"/>
                <a:gd name="T115" fmla="*/ 53446 h 357"/>
                <a:gd name="T116" fmla="*/ 1321 w 173"/>
                <a:gd name="T117" fmla="*/ 49742 h 357"/>
                <a:gd name="T118" fmla="*/ 0 w 173"/>
                <a:gd name="T119" fmla="*/ 46037 h 357"/>
                <a:gd name="T120" fmla="*/ 0 w 173"/>
                <a:gd name="T121" fmla="*/ 42333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5691460"/>
              <a:ext cx="25400" cy="60325"/>
            </a:xfrm>
            <a:custGeom>
              <a:avLst/>
              <a:gdLst>
                <a:gd name="T0" fmla="*/ 5080 w 50"/>
                <a:gd name="T1" fmla="*/ 0 h 74"/>
                <a:gd name="T2" fmla="*/ 3048 w 50"/>
                <a:gd name="T3" fmla="*/ 11413 h 74"/>
                <a:gd name="T4" fmla="*/ 1016 w 50"/>
                <a:gd name="T5" fmla="*/ 21195 h 74"/>
                <a:gd name="T6" fmla="*/ 0 w 50"/>
                <a:gd name="T7" fmla="*/ 29347 h 74"/>
                <a:gd name="T8" fmla="*/ 0 w 50"/>
                <a:gd name="T9" fmla="*/ 35054 h 74"/>
                <a:gd name="T10" fmla="*/ 0 w 50"/>
                <a:gd name="T11" fmla="*/ 40760 h 74"/>
                <a:gd name="T12" fmla="*/ 1016 w 50"/>
                <a:gd name="T13" fmla="*/ 45651 h 74"/>
                <a:gd name="T14" fmla="*/ 3048 w 50"/>
                <a:gd name="T15" fmla="*/ 49727 h 74"/>
                <a:gd name="T16" fmla="*/ 5080 w 50"/>
                <a:gd name="T17" fmla="*/ 55434 h 74"/>
                <a:gd name="T18" fmla="*/ 25400 w 50"/>
                <a:gd name="T19" fmla="*/ 60325 h 74"/>
                <a:gd name="T20" fmla="*/ 25400 w 50"/>
                <a:gd name="T21" fmla="*/ 41575 h 74"/>
                <a:gd name="T22" fmla="*/ 25400 w 50"/>
                <a:gd name="T23" fmla="*/ 27717 h 74"/>
                <a:gd name="T24" fmla="*/ 25400 w 50"/>
                <a:gd name="T25" fmla="*/ 15489 h 74"/>
                <a:gd name="T26" fmla="*/ 25400 w 50"/>
                <a:gd name="T27" fmla="*/ 0 h 74"/>
                <a:gd name="T28" fmla="*/ 19304 w 50"/>
                <a:gd name="T29" fmla="*/ 0 h 74"/>
                <a:gd name="T30" fmla="*/ 12700 w 50"/>
                <a:gd name="T31" fmla="*/ 0 h 74"/>
                <a:gd name="T32" fmla="*/ 7112 w 50"/>
                <a:gd name="T33" fmla="*/ 0 h 74"/>
                <a:gd name="T34" fmla="*/ 5080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5788298"/>
              <a:ext cx="61912" cy="5715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3502298"/>
              <a:ext cx="120650" cy="171450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3916635"/>
              <a:ext cx="206375" cy="123825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3972198"/>
              <a:ext cx="73025" cy="65087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4043635"/>
              <a:ext cx="133350" cy="166688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4159523"/>
              <a:ext cx="201612" cy="269875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4410348"/>
              <a:ext cx="133350" cy="130175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3646760"/>
              <a:ext cx="85725" cy="130175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4943748"/>
              <a:ext cx="231775" cy="254000"/>
            </a:xfrm>
            <a:custGeom>
              <a:avLst/>
              <a:gdLst>
                <a:gd name="T0" fmla="*/ 39204 w 538"/>
                <a:gd name="T1" fmla="*/ 10953 h 487"/>
                <a:gd name="T2" fmla="*/ 68929 w 538"/>
                <a:gd name="T3" fmla="*/ 24513 h 487"/>
                <a:gd name="T4" fmla="*/ 87023 w 538"/>
                <a:gd name="T5" fmla="*/ 36509 h 487"/>
                <a:gd name="T6" fmla="*/ 108995 w 538"/>
                <a:gd name="T7" fmla="*/ 57372 h 487"/>
                <a:gd name="T8" fmla="*/ 129243 w 538"/>
                <a:gd name="T9" fmla="*/ 70932 h 487"/>
                <a:gd name="T10" fmla="*/ 128812 w 538"/>
                <a:gd name="T11" fmla="*/ 83971 h 487"/>
                <a:gd name="T12" fmla="*/ 149491 w 538"/>
                <a:gd name="T13" fmla="*/ 106920 h 487"/>
                <a:gd name="T14" fmla="*/ 169308 w 538"/>
                <a:gd name="T15" fmla="*/ 129347 h 487"/>
                <a:gd name="T16" fmla="*/ 163276 w 538"/>
                <a:gd name="T17" fmla="*/ 130390 h 487"/>
                <a:gd name="T18" fmla="*/ 160261 w 538"/>
                <a:gd name="T19" fmla="*/ 133520 h 487"/>
                <a:gd name="T20" fmla="*/ 160261 w 538"/>
                <a:gd name="T21" fmla="*/ 144994 h 487"/>
                <a:gd name="T22" fmla="*/ 162415 w 538"/>
                <a:gd name="T23" fmla="*/ 156990 h 487"/>
                <a:gd name="T24" fmla="*/ 167585 w 538"/>
                <a:gd name="T25" fmla="*/ 169507 h 487"/>
                <a:gd name="T26" fmla="*/ 175339 w 538"/>
                <a:gd name="T27" fmla="*/ 181503 h 487"/>
                <a:gd name="T28" fmla="*/ 184386 w 538"/>
                <a:gd name="T29" fmla="*/ 190891 h 487"/>
                <a:gd name="T30" fmla="*/ 194295 w 538"/>
                <a:gd name="T31" fmla="*/ 196107 h 487"/>
                <a:gd name="T32" fmla="*/ 198603 w 538"/>
                <a:gd name="T33" fmla="*/ 203409 h 487"/>
                <a:gd name="T34" fmla="*/ 203342 w 538"/>
                <a:gd name="T35" fmla="*/ 211754 h 487"/>
                <a:gd name="T36" fmla="*/ 210665 w 538"/>
                <a:gd name="T37" fmla="*/ 217491 h 487"/>
                <a:gd name="T38" fmla="*/ 221005 w 538"/>
                <a:gd name="T39" fmla="*/ 225314 h 487"/>
                <a:gd name="T40" fmla="*/ 223159 w 538"/>
                <a:gd name="T41" fmla="*/ 231573 h 487"/>
                <a:gd name="T42" fmla="*/ 226174 w 538"/>
                <a:gd name="T43" fmla="*/ 234702 h 487"/>
                <a:gd name="T44" fmla="*/ 231775 w 538"/>
                <a:gd name="T45" fmla="*/ 237832 h 487"/>
                <a:gd name="T46" fmla="*/ 230052 w 538"/>
                <a:gd name="T47" fmla="*/ 246177 h 487"/>
                <a:gd name="T48" fmla="*/ 223590 w 538"/>
                <a:gd name="T49" fmla="*/ 252435 h 487"/>
                <a:gd name="T50" fmla="*/ 211096 w 538"/>
                <a:gd name="T51" fmla="*/ 254000 h 487"/>
                <a:gd name="T52" fmla="*/ 193002 w 538"/>
                <a:gd name="T53" fmla="*/ 250349 h 487"/>
                <a:gd name="T54" fmla="*/ 178355 w 538"/>
                <a:gd name="T55" fmla="*/ 243047 h 487"/>
                <a:gd name="T56" fmla="*/ 166292 w 538"/>
                <a:gd name="T57" fmla="*/ 232616 h 487"/>
                <a:gd name="T58" fmla="*/ 152937 w 538"/>
                <a:gd name="T59" fmla="*/ 216448 h 487"/>
                <a:gd name="T60" fmla="*/ 134412 w 538"/>
                <a:gd name="T61" fmla="*/ 190370 h 487"/>
                <a:gd name="T62" fmla="*/ 118042 w 538"/>
                <a:gd name="T63" fmla="*/ 172115 h 487"/>
                <a:gd name="T64" fmla="*/ 105979 w 538"/>
                <a:gd name="T65" fmla="*/ 164813 h 487"/>
                <a:gd name="T66" fmla="*/ 91331 w 538"/>
                <a:gd name="T67" fmla="*/ 161162 h 487"/>
                <a:gd name="T68" fmla="*/ 77546 w 538"/>
                <a:gd name="T69" fmla="*/ 161684 h 487"/>
                <a:gd name="T70" fmla="*/ 65914 w 538"/>
                <a:gd name="T71" fmla="*/ 165335 h 487"/>
                <a:gd name="T72" fmla="*/ 48681 w 538"/>
                <a:gd name="T73" fmla="*/ 179938 h 487"/>
                <a:gd name="T74" fmla="*/ 58590 w 538"/>
                <a:gd name="T75" fmla="*/ 188283 h 487"/>
                <a:gd name="T76" fmla="*/ 60313 w 538"/>
                <a:gd name="T77" fmla="*/ 192977 h 487"/>
                <a:gd name="T78" fmla="*/ 53420 w 538"/>
                <a:gd name="T79" fmla="*/ 209146 h 487"/>
                <a:gd name="T80" fmla="*/ 48681 w 538"/>
                <a:gd name="T81" fmla="*/ 215926 h 487"/>
                <a:gd name="T82" fmla="*/ 20248 w 538"/>
                <a:gd name="T83" fmla="*/ 210189 h 487"/>
                <a:gd name="T84" fmla="*/ 8616 w 538"/>
                <a:gd name="T85" fmla="*/ 135084 h 487"/>
                <a:gd name="T86" fmla="*/ 8616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4927873"/>
              <a:ext cx="106362" cy="128587"/>
            </a:xfrm>
            <a:custGeom>
              <a:avLst/>
              <a:gdLst>
                <a:gd name="T0" fmla="*/ 57175 w 253"/>
                <a:gd name="T1" fmla="*/ 523 h 246"/>
                <a:gd name="T2" fmla="*/ 66003 w 253"/>
                <a:gd name="T3" fmla="*/ 4182 h 246"/>
                <a:gd name="T4" fmla="*/ 75252 w 253"/>
                <a:gd name="T5" fmla="*/ 10977 h 246"/>
                <a:gd name="T6" fmla="*/ 83660 w 253"/>
                <a:gd name="T7" fmla="*/ 19340 h 246"/>
                <a:gd name="T8" fmla="*/ 91648 w 253"/>
                <a:gd name="T9" fmla="*/ 29795 h 246"/>
                <a:gd name="T10" fmla="*/ 98374 w 253"/>
                <a:gd name="T11" fmla="*/ 39726 h 246"/>
                <a:gd name="T12" fmla="*/ 102999 w 253"/>
                <a:gd name="T13" fmla="*/ 49135 h 246"/>
                <a:gd name="T14" fmla="*/ 105942 w 253"/>
                <a:gd name="T15" fmla="*/ 58021 h 246"/>
                <a:gd name="T16" fmla="*/ 105942 w 253"/>
                <a:gd name="T17" fmla="*/ 66907 h 246"/>
                <a:gd name="T18" fmla="*/ 102158 w 253"/>
                <a:gd name="T19" fmla="*/ 78929 h 246"/>
                <a:gd name="T20" fmla="*/ 96272 w 253"/>
                <a:gd name="T21" fmla="*/ 90952 h 246"/>
                <a:gd name="T22" fmla="*/ 87864 w 253"/>
                <a:gd name="T23" fmla="*/ 101929 h 246"/>
                <a:gd name="T24" fmla="*/ 77354 w 253"/>
                <a:gd name="T25" fmla="*/ 111860 h 246"/>
                <a:gd name="T26" fmla="*/ 66003 w 253"/>
                <a:gd name="T27" fmla="*/ 119701 h 246"/>
                <a:gd name="T28" fmla="*/ 54232 w 253"/>
                <a:gd name="T29" fmla="*/ 125451 h 246"/>
                <a:gd name="T30" fmla="*/ 42040 w 253"/>
                <a:gd name="T31" fmla="*/ 128064 h 246"/>
                <a:gd name="T32" fmla="*/ 31110 w 253"/>
                <a:gd name="T33" fmla="*/ 128064 h 246"/>
                <a:gd name="T34" fmla="*/ 22281 w 253"/>
                <a:gd name="T35" fmla="*/ 125451 h 246"/>
                <a:gd name="T36" fmla="*/ 13873 w 253"/>
                <a:gd name="T37" fmla="*/ 122314 h 246"/>
                <a:gd name="T38" fmla="*/ 4624 w 253"/>
                <a:gd name="T39" fmla="*/ 119701 h 246"/>
                <a:gd name="T40" fmla="*/ 1261 w 253"/>
                <a:gd name="T41" fmla="*/ 114474 h 246"/>
                <a:gd name="T42" fmla="*/ 4204 w 253"/>
                <a:gd name="T43" fmla="*/ 107156 h 246"/>
                <a:gd name="T44" fmla="*/ 9249 w 253"/>
                <a:gd name="T45" fmla="*/ 102451 h 246"/>
                <a:gd name="T46" fmla="*/ 15555 w 253"/>
                <a:gd name="T47" fmla="*/ 99838 h 246"/>
                <a:gd name="T48" fmla="*/ 21020 w 253"/>
                <a:gd name="T49" fmla="*/ 102974 h 246"/>
                <a:gd name="T50" fmla="*/ 25224 w 253"/>
                <a:gd name="T51" fmla="*/ 108201 h 246"/>
                <a:gd name="T52" fmla="*/ 28587 w 253"/>
                <a:gd name="T53" fmla="*/ 105065 h 246"/>
                <a:gd name="T54" fmla="*/ 31530 w 253"/>
                <a:gd name="T55" fmla="*/ 99315 h 246"/>
                <a:gd name="T56" fmla="*/ 35314 w 253"/>
                <a:gd name="T57" fmla="*/ 94088 h 246"/>
                <a:gd name="T58" fmla="*/ 38257 w 253"/>
                <a:gd name="T59" fmla="*/ 94611 h 246"/>
                <a:gd name="T60" fmla="*/ 41200 w 253"/>
                <a:gd name="T61" fmla="*/ 93565 h 246"/>
                <a:gd name="T62" fmla="*/ 44563 w 253"/>
                <a:gd name="T63" fmla="*/ 93043 h 246"/>
                <a:gd name="T64" fmla="*/ 50448 w 253"/>
                <a:gd name="T65" fmla="*/ 90952 h 246"/>
                <a:gd name="T66" fmla="*/ 62640 w 253"/>
                <a:gd name="T67" fmla="*/ 85725 h 246"/>
                <a:gd name="T68" fmla="*/ 75252 w 253"/>
                <a:gd name="T69" fmla="*/ 76839 h 246"/>
                <a:gd name="T70" fmla="*/ 82819 w 253"/>
                <a:gd name="T71" fmla="*/ 70566 h 246"/>
                <a:gd name="T72" fmla="*/ 88285 w 253"/>
                <a:gd name="T73" fmla="*/ 64294 h 246"/>
                <a:gd name="T74" fmla="*/ 91648 w 253"/>
                <a:gd name="T75" fmla="*/ 58021 h 246"/>
                <a:gd name="T76" fmla="*/ 92068 w 253"/>
                <a:gd name="T77" fmla="*/ 51226 h 246"/>
                <a:gd name="T78" fmla="*/ 89966 w 253"/>
                <a:gd name="T79" fmla="*/ 45999 h 246"/>
                <a:gd name="T80" fmla="*/ 88285 w 253"/>
                <a:gd name="T81" fmla="*/ 41817 h 246"/>
                <a:gd name="T82" fmla="*/ 87023 w 253"/>
                <a:gd name="T83" fmla="*/ 37635 h 246"/>
                <a:gd name="T84" fmla="*/ 84501 w 253"/>
                <a:gd name="T85" fmla="*/ 35022 h 246"/>
                <a:gd name="T86" fmla="*/ 80297 w 253"/>
                <a:gd name="T87" fmla="*/ 33976 h 246"/>
                <a:gd name="T88" fmla="*/ 77354 w 253"/>
                <a:gd name="T89" fmla="*/ 31885 h 246"/>
                <a:gd name="T90" fmla="*/ 75673 w 253"/>
                <a:gd name="T91" fmla="*/ 28226 h 246"/>
                <a:gd name="T92" fmla="*/ 58856 w 253"/>
                <a:gd name="T93" fmla="*/ 25613 h 246"/>
                <a:gd name="T94" fmla="*/ 57175 w 253"/>
                <a:gd name="T95" fmla="*/ 22999 h 246"/>
                <a:gd name="T96" fmla="*/ 57175 w 253"/>
                <a:gd name="T97" fmla="*/ 18818 h 246"/>
                <a:gd name="T98" fmla="*/ 58856 w 253"/>
                <a:gd name="T99" fmla="*/ 9409 h 246"/>
                <a:gd name="T100" fmla="*/ 46244 w 253"/>
                <a:gd name="T101" fmla="*/ 5750 h 246"/>
                <a:gd name="T102" fmla="*/ 40779 w 253"/>
                <a:gd name="T103" fmla="*/ 6273 h 246"/>
                <a:gd name="T104" fmla="*/ 36155 w 253"/>
                <a:gd name="T105" fmla="*/ 9409 h 246"/>
                <a:gd name="T106" fmla="*/ 43722 w 253"/>
                <a:gd name="T107" fmla="*/ 2614 h 246"/>
                <a:gd name="T108" fmla="*/ 47506 w 253"/>
                <a:gd name="T109" fmla="*/ 523 h 246"/>
                <a:gd name="T110" fmla="*/ 53391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4561160"/>
              <a:ext cx="63500" cy="119063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4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4272235"/>
              <a:ext cx="233362" cy="439738"/>
              <a:chOff x="5062" y="2295"/>
              <a:chExt cx="177" cy="279"/>
            </a:xfrm>
          </p:grpSpPr>
          <p:sp>
            <p:nvSpPr>
              <p:cNvPr id="474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9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2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3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4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5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6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8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0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6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5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5091385"/>
              <a:ext cx="14288" cy="55563"/>
            </a:xfrm>
            <a:custGeom>
              <a:avLst/>
              <a:gdLst>
                <a:gd name="T0" fmla="*/ 0 w 33"/>
                <a:gd name="T1" fmla="*/ 55563 h 43"/>
                <a:gd name="T2" fmla="*/ 433 w 33"/>
                <a:gd name="T3" fmla="*/ 43934 h 43"/>
                <a:gd name="T4" fmla="*/ 866 w 33"/>
                <a:gd name="T5" fmla="*/ 34888 h 43"/>
                <a:gd name="T6" fmla="*/ 2165 w 33"/>
                <a:gd name="T7" fmla="*/ 27135 h 43"/>
                <a:gd name="T8" fmla="*/ 3897 w 33"/>
                <a:gd name="T9" fmla="*/ 19382 h 43"/>
                <a:gd name="T10" fmla="*/ 6062 w 33"/>
                <a:gd name="T11" fmla="*/ 11629 h 43"/>
                <a:gd name="T12" fmla="*/ 8659 w 33"/>
                <a:gd name="T13" fmla="*/ 6461 h 43"/>
                <a:gd name="T14" fmla="*/ 11257 w 33"/>
                <a:gd name="T15" fmla="*/ 2584 h 43"/>
                <a:gd name="T16" fmla="*/ 14288 w 33"/>
                <a:gd name="T17" fmla="*/ 0 h 43"/>
                <a:gd name="T18" fmla="*/ 14288 w 33"/>
                <a:gd name="T19" fmla="*/ 32304 h 43"/>
                <a:gd name="T20" fmla="*/ 9958 w 33"/>
                <a:gd name="T21" fmla="*/ 34888 h 43"/>
                <a:gd name="T22" fmla="*/ 7793 w 33"/>
                <a:gd name="T23" fmla="*/ 37473 h 43"/>
                <a:gd name="T24" fmla="*/ 6928 w 33"/>
                <a:gd name="T25" fmla="*/ 41349 h 43"/>
                <a:gd name="T26" fmla="*/ 6928 w 33"/>
                <a:gd name="T27" fmla="*/ 43934 h 43"/>
                <a:gd name="T28" fmla="*/ 6928 w 33"/>
                <a:gd name="T29" fmla="*/ 46518 h 43"/>
                <a:gd name="T30" fmla="*/ 6062 w 33"/>
                <a:gd name="T31" fmla="*/ 49102 h 43"/>
                <a:gd name="T32" fmla="*/ 4330 w 33"/>
                <a:gd name="T33" fmla="*/ 52979 h 43"/>
                <a:gd name="T34" fmla="*/ 0 w 33"/>
                <a:gd name="T35" fmla="*/ 5556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5031060"/>
              <a:ext cx="22225" cy="58738"/>
            </a:xfrm>
            <a:custGeom>
              <a:avLst/>
              <a:gdLst>
                <a:gd name="T0" fmla="*/ 0 w 54"/>
                <a:gd name="T1" fmla="*/ 35115 h 92"/>
                <a:gd name="T2" fmla="*/ 412 w 54"/>
                <a:gd name="T3" fmla="*/ 32561 h 92"/>
                <a:gd name="T4" fmla="*/ 823 w 54"/>
                <a:gd name="T5" fmla="*/ 29369 h 92"/>
                <a:gd name="T6" fmla="*/ 1235 w 54"/>
                <a:gd name="T7" fmla="*/ 26815 h 92"/>
                <a:gd name="T8" fmla="*/ 2469 w 54"/>
                <a:gd name="T9" fmla="*/ 23623 h 92"/>
                <a:gd name="T10" fmla="*/ 4527 w 54"/>
                <a:gd name="T11" fmla="*/ 18515 h 92"/>
                <a:gd name="T12" fmla="*/ 7408 w 54"/>
                <a:gd name="T13" fmla="*/ 13408 h 92"/>
                <a:gd name="T14" fmla="*/ 12759 w 54"/>
                <a:gd name="T15" fmla="*/ 4469 h 92"/>
                <a:gd name="T16" fmla="*/ 16875 w 54"/>
                <a:gd name="T17" fmla="*/ 0 h 92"/>
                <a:gd name="T18" fmla="*/ 22225 w 54"/>
                <a:gd name="T19" fmla="*/ 7661 h 92"/>
                <a:gd name="T20" fmla="*/ 20990 w 54"/>
                <a:gd name="T21" fmla="*/ 13408 h 92"/>
                <a:gd name="T22" fmla="*/ 19344 w 54"/>
                <a:gd name="T23" fmla="*/ 18515 h 92"/>
                <a:gd name="T24" fmla="*/ 18109 w 54"/>
                <a:gd name="T25" fmla="*/ 22346 h 92"/>
                <a:gd name="T26" fmla="*/ 16875 w 54"/>
                <a:gd name="T27" fmla="*/ 26177 h 92"/>
                <a:gd name="T28" fmla="*/ 13582 w 54"/>
                <a:gd name="T29" fmla="*/ 31284 h 92"/>
                <a:gd name="T30" fmla="*/ 11524 w 54"/>
                <a:gd name="T31" fmla="*/ 35115 h 92"/>
                <a:gd name="T32" fmla="*/ 10701 w 54"/>
                <a:gd name="T33" fmla="*/ 40861 h 92"/>
                <a:gd name="T34" fmla="*/ 10701 w 54"/>
                <a:gd name="T35" fmla="*/ 47246 h 92"/>
                <a:gd name="T36" fmla="*/ 9878 w 54"/>
                <a:gd name="T37" fmla="*/ 52992 h 92"/>
                <a:gd name="T38" fmla="*/ 8231 w 54"/>
                <a:gd name="T39" fmla="*/ 58738 h 92"/>
                <a:gd name="T40" fmla="*/ 5762 w 54"/>
                <a:gd name="T41" fmla="*/ 52992 h 92"/>
                <a:gd name="T42" fmla="*/ 3293 w 54"/>
                <a:gd name="T43" fmla="*/ 47246 h 92"/>
                <a:gd name="T44" fmla="*/ 2058 w 54"/>
                <a:gd name="T45" fmla="*/ 44692 h 92"/>
                <a:gd name="T46" fmla="*/ 823 w 54"/>
                <a:gd name="T47" fmla="*/ 40861 h 92"/>
                <a:gd name="T48" fmla="*/ 412 w 54"/>
                <a:gd name="T49" fmla="*/ 38307 h 92"/>
                <a:gd name="T50" fmla="*/ 0 w 54"/>
                <a:gd name="T51" fmla="*/ 3511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4910410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7541 w 60"/>
                <a:gd name="T3" fmla="*/ 12700 h 18"/>
                <a:gd name="T4" fmla="*/ 14685 w 60"/>
                <a:gd name="T5" fmla="*/ 28575 h 18"/>
                <a:gd name="T6" fmla="*/ 17860 w 60"/>
                <a:gd name="T7" fmla="*/ 34925 h 18"/>
                <a:gd name="T8" fmla="*/ 20241 w 60"/>
                <a:gd name="T9" fmla="*/ 41275 h 18"/>
                <a:gd name="T10" fmla="*/ 22225 w 60"/>
                <a:gd name="T11" fmla="*/ 50800 h 18"/>
                <a:gd name="T12" fmla="*/ 23813 w 60"/>
                <a:gd name="T13" fmla="*/ 57150 h 18"/>
                <a:gd name="T14" fmla="*/ 15082 w 60"/>
                <a:gd name="T15" fmla="*/ 57150 h 18"/>
                <a:gd name="T16" fmla="*/ 9128 w 60"/>
                <a:gd name="T17" fmla="*/ 57150 h 18"/>
                <a:gd name="T18" fmla="*/ 3969 w 60"/>
                <a:gd name="T19" fmla="*/ 57150 h 18"/>
                <a:gd name="T20" fmla="*/ 0 w 60"/>
                <a:gd name="T21" fmla="*/ 57150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4880248"/>
              <a:ext cx="25400" cy="57150"/>
            </a:xfrm>
            <a:custGeom>
              <a:avLst/>
              <a:gdLst>
                <a:gd name="T0" fmla="*/ 0 w 66"/>
                <a:gd name="T1" fmla="*/ 57150 h 18"/>
                <a:gd name="T2" fmla="*/ 25400 w 66"/>
                <a:gd name="T3" fmla="*/ 57150 h 18"/>
                <a:gd name="T4" fmla="*/ 20012 w 66"/>
                <a:gd name="T5" fmla="*/ 41275 h 18"/>
                <a:gd name="T6" fmla="*/ 15394 w 66"/>
                <a:gd name="T7" fmla="*/ 22225 h 18"/>
                <a:gd name="T8" fmla="*/ 13470 w 66"/>
                <a:gd name="T9" fmla="*/ 12700 h 18"/>
                <a:gd name="T10" fmla="*/ 11161 w 66"/>
                <a:gd name="T11" fmla="*/ 6350 h 18"/>
                <a:gd name="T12" fmla="*/ 9621 w 66"/>
                <a:gd name="T13" fmla="*/ 3175 h 18"/>
                <a:gd name="T14" fmla="*/ 7312 w 66"/>
                <a:gd name="T15" fmla="*/ 0 h 18"/>
                <a:gd name="T16" fmla="*/ 0 w 66"/>
                <a:gd name="T17" fmla="*/ 5715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4777060"/>
              <a:ext cx="7938" cy="57150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4911998"/>
              <a:ext cx="30163" cy="58737"/>
            </a:xfrm>
            <a:custGeom>
              <a:avLst/>
              <a:gdLst>
                <a:gd name="T0" fmla="*/ 2514 w 72"/>
                <a:gd name="T1" fmla="*/ 58737 h 29"/>
                <a:gd name="T2" fmla="*/ 6284 w 72"/>
                <a:gd name="T3" fmla="*/ 52661 h 29"/>
                <a:gd name="T4" fmla="*/ 10054 w 72"/>
                <a:gd name="T5" fmla="*/ 48610 h 29"/>
                <a:gd name="T6" fmla="*/ 13406 w 72"/>
                <a:gd name="T7" fmla="*/ 48610 h 29"/>
                <a:gd name="T8" fmla="*/ 16338 w 72"/>
                <a:gd name="T9" fmla="*/ 48610 h 29"/>
                <a:gd name="T10" fmla="*/ 23041 w 72"/>
                <a:gd name="T11" fmla="*/ 54686 h 29"/>
                <a:gd name="T12" fmla="*/ 30163 w 72"/>
                <a:gd name="T13" fmla="*/ 58737 h 29"/>
                <a:gd name="T14" fmla="*/ 30163 w 72"/>
                <a:gd name="T15" fmla="*/ 8102 h 29"/>
                <a:gd name="T16" fmla="*/ 24298 w 72"/>
                <a:gd name="T17" fmla="*/ 2025 h 29"/>
                <a:gd name="T18" fmla="*/ 19690 w 72"/>
                <a:gd name="T19" fmla="*/ 0 h 29"/>
                <a:gd name="T20" fmla="*/ 16338 w 72"/>
                <a:gd name="T21" fmla="*/ 0 h 29"/>
                <a:gd name="T22" fmla="*/ 14244 w 72"/>
                <a:gd name="T23" fmla="*/ 4051 h 29"/>
                <a:gd name="T24" fmla="*/ 11311 w 72"/>
                <a:gd name="T25" fmla="*/ 6076 h 29"/>
                <a:gd name="T26" fmla="*/ 8798 w 72"/>
                <a:gd name="T27" fmla="*/ 10127 h 29"/>
                <a:gd name="T28" fmla="*/ 5027 w 72"/>
                <a:gd name="T29" fmla="*/ 10127 h 29"/>
                <a:gd name="T30" fmla="*/ 0 w 72"/>
                <a:gd name="T31" fmla="*/ 8102 h 29"/>
                <a:gd name="T32" fmla="*/ 1257 w 72"/>
                <a:gd name="T33" fmla="*/ 32407 h 29"/>
                <a:gd name="T34" fmla="*/ 2514 w 72"/>
                <a:gd name="T35" fmla="*/ 5873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5097735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3727 w 46"/>
                <a:gd name="T3" fmla="*/ 13515 h 37"/>
                <a:gd name="T4" fmla="*/ 8283 w 46"/>
                <a:gd name="T5" fmla="*/ 22526 h 37"/>
                <a:gd name="T6" fmla="*/ 12838 w 46"/>
                <a:gd name="T7" fmla="*/ 30034 h 37"/>
                <a:gd name="T8" fmla="*/ 19050 w 46"/>
                <a:gd name="T9" fmla="*/ 37543 h 37"/>
                <a:gd name="T10" fmla="*/ 15323 w 46"/>
                <a:gd name="T11" fmla="*/ 43549 h 37"/>
                <a:gd name="T12" fmla="*/ 12010 w 46"/>
                <a:gd name="T13" fmla="*/ 49556 h 37"/>
                <a:gd name="T14" fmla="*/ 8697 w 46"/>
                <a:gd name="T15" fmla="*/ 54061 h 37"/>
                <a:gd name="T16" fmla="*/ 5384 w 46"/>
                <a:gd name="T17" fmla="*/ 55563 h 37"/>
                <a:gd name="T18" fmla="*/ 3727 w 46"/>
                <a:gd name="T19" fmla="*/ 54061 h 37"/>
                <a:gd name="T20" fmla="*/ 2899 w 46"/>
                <a:gd name="T21" fmla="*/ 49556 h 37"/>
                <a:gd name="T22" fmla="*/ 2071 w 46"/>
                <a:gd name="T23" fmla="*/ 43549 h 37"/>
                <a:gd name="T24" fmla="*/ 1242 w 46"/>
                <a:gd name="T25" fmla="*/ 34539 h 37"/>
                <a:gd name="T26" fmla="*/ 414 w 46"/>
                <a:gd name="T27" fmla="*/ 18020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4916760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11113 w 26"/>
                <a:gd name="T3" fmla="*/ 57150 h 19"/>
                <a:gd name="T4" fmla="*/ 11113 w 26"/>
                <a:gd name="T5" fmla="*/ 27071 h 19"/>
                <a:gd name="T6" fmla="*/ 11113 w 26"/>
                <a:gd name="T7" fmla="*/ 0 h 19"/>
                <a:gd name="T8" fmla="*/ 6411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4911998"/>
              <a:ext cx="19050" cy="58737"/>
            </a:xfrm>
            <a:custGeom>
              <a:avLst/>
              <a:gdLst>
                <a:gd name="T0" fmla="*/ 886 w 43"/>
                <a:gd name="T1" fmla="*/ 0 h 31"/>
                <a:gd name="T2" fmla="*/ 443 w 43"/>
                <a:gd name="T3" fmla="*/ 22737 h 31"/>
                <a:gd name="T4" fmla="*/ 0 w 43"/>
                <a:gd name="T5" fmla="*/ 43579 h 31"/>
                <a:gd name="T6" fmla="*/ 0 w 43"/>
                <a:gd name="T7" fmla="*/ 49263 h 31"/>
                <a:gd name="T8" fmla="*/ 0 w 43"/>
                <a:gd name="T9" fmla="*/ 54948 h 31"/>
                <a:gd name="T10" fmla="*/ 0 w 43"/>
                <a:gd name="T11" fmla="*/ 58737 h 31"/>
                <a:gd name="T12" fmla="*/ 886 w 43"/>
                <a:gd name="T13" fmla="*/ 58737 h 31"/>
                <a:gd name="T14" fmla="*/ 5759 w 43"/>
                <a:gd name="T15" fmla="*/ 41684 h 31"/>
                <a:gd name="T16" fmla="*/ 11076 w 43"/>
                <a:gd name="T17" fmla="*/ 24632 h 31"/>
                <a:gd name="T18" fmla="*/ 15506 w 43"/>
                <a:gd name="T19" fmla="*/ 9474 h 31"/>
                <a:gd name="T20" fmla="*/ 19050 w 43"/>
                <a:gd name="T21" fmla="*/ 0 h 31"/>
                <a:gd name="T22" fmla="*/ 886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4959623"/>
              <a:ext cx="30163" cy="57150"/>
            </a:xfrm>
            <a:custGeom>
              <a:avLst/>
              <a:gdLst>
                <a:gd name="T0" fmla="*/ 1699 w 71"/>
                <a:gd name="T1" fmla="*/ 13996 h 49"/>
                <a:gd name="T2" fmla="*/ 1699 w 71"/>
                <a:gd name="T3" fmla="*/ 20994 h 49"/>
                <a:gd name="T4" fmla="*/ 2124 w 71"/>
                <a:gd name="T5" fmla="*/ 29158 h 49"/>
                <a:gd name="T6" fmla="*/ 2974 w 71"/>
                <a:gd name="T7" fmla="*/ 36156 h 49"/>
                <a:gd name="T8" fmla="*/ 3823 w 71"/>
                <a:gd name="T9" fmla="*/ 43154 h 49"/>
                <a:gd name="T10" fmla="*/ 5948 w 71"/>
                <a:gd name="T11" fmla="*/ 47819 h 49"/>
                <a:gd name="T12" fmla="*/ 7647 w 71"/>
                <a:gd name="T13" fmla="*/ 53651 h 49"/>
                <a:gd name="T14" fmla="*/ 9771 w 71"/>
                <a:gd name="T15" fmla="*/ 55984 h 49"/>
                <a:gd name="T16" fmla="*/ 12745 w 71"/>
                <a:gd name="T17" fmla="*/ 57150 h 49"/>
                <a:gd name="T18" fmla="*/ 14869 w 71"/>
                <a:gd name="T19" fmla="*/ 55984 h 49"/>
                <a:gd name="T20" fmla="*/ 16993 w 71"/>
                <a:gd name="T21" fmla="*/ 53651 h 49"/>
                <a:gd name="T22" fmla="*/ 19117 w 71"/>
                <a:gd name="T23" fmla="*/ 48986 h 49"/>
                <a:gd name="T24" fmla="*/ 21242 w 71"/>
                <a:gd name="T25" fmla="*/ 43154 h 49"/>
                <a:gd name="T26" fmla="*/ 25490 w 71"/>
                <a:gd name="T27" fmla="*/ 32657 h 49"/>
                <a:gd name="T28" fmla="*/ 30163 w 71"/>
                <a:gd name="T29" fmla="*/ 20994 h 49"/>
                <a:gd name="T30" fmla="*/ 25915 w 71"/>
                <a:gd name="T31" fmla="*/ 13996 h 49"/>
                <a:gd name="T32" fmla="*/ 22091 w 71"/>
                <a:gd name="T33" fmla="*/ 10497 h 49"/>
                <a:gd name="T34" fmla="*/ 18693 w 71"/>
                <a:gd name="T35" fmla="*/ 8164 h 49"/>
                <a:gd name="T36" fmla="*/ 15719 w 71"/>
                <a:gd name="T37" fmla="*/ 6998 h 49"/>
                <a:gd name="T38" fmla="*/ 12320 w 71"/>
                <a:gd name="T39" fmla="*/ 6998 h 49"/>
                <a:gd name="T40" fmla="*/ 8921 w 71"/>
                <a:gd name="T41" fmla="*/ 5832 h 49"/>
                <a:gd name="T42" fmla="*/ 5948 w 71"/>
                <a:gd name="T43" fmla="*/ 3499 h 49"/>
                <a:gd name="T44" fmla="*/ 1699 w 71"/>
                <a:gd name="T45" fmla="*/ 0 h 49"/>
                <a:gd name="T46" fmla="*/ 1274 w 71"/>
                <a:gd name="T47" fmla="*/ 1166 h 49"/>
                <a:gd name="T48" fmla="*/ 425 w 71"/>
                <a:gd name="T49" fmla="*/ 6998 h 49"/>
                <a:gd name="T50" fmla="*/ 0 w 71"/>
                <a:gd name="T51" fmla="*/ 9331 h 49"/>
                <a:gd name="T52" fmla="*/ 0 w 71"/>
                <a:gd name="T53" fmla="*/ 11663 h 49"/>
                <a:gd name="T54" fmla="*/ 425 w 71"/>
                <a:gd name="T55" fmla="*/ 12830 h 49"/>
                <a:gd name="T56" fmla="*/ 1699 w 71"/>
                <a:gd name="T57" fmla="*/ 13996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5162823"/>
              <a:ext cx="46037" cy="58737"/>
            </a:xfrm>
            <a:custGeom>
              <a:avLst/>
              <a:gdLst>
                <a:gd name="T0" fmla="*/ 18908 w 112"/>
                <a:gd name="T1" fmla="*/ 4518 h 26"/>
                <a:gd name="T2" fmla="*/ 23019 w 112"/>
                <a:gd name="T3" fmla="*/ 4518 h 26"/>
                <a:gd name="T4" fmla="*/ 27129 w 112"/>
                <a:gd name="T5" fmla="*/ 6777 h 26"/>
                <a:gd name="T6" fmla="*/ 30417 w 112"/>
                <a:gd name="T7" fmla="*/ 9036 h 26"/>
                <a:gd name="T8" fmla="*/ 34528 w 112"/>
                <a:gd name="T9" fmla="*/ 13555 h 26"/>
                <a:gd name="T10" fmla="*/ 37816 w 112"/>
                <a:gd name="T11" fmla="*/ 20332 h 26"/>
                <a:gd name="T12" fmla="*/ 41104 w 112"/>
                <a:gd name="T13" fmla="*/ 27109 h 26"/>
                <a:gd name="T14" fmla="*/ 43571 w 112"/>
                <a:gd name="T15" fmla="*/ 36146 h 26"/>
                <a:gd name="T16" fmla="*/ 46037 w 112"/>
                <a:gd name="T17" fmla="*/ 45182 h 26"/>
                <a:gd name="T18" fmla="*/ 45215 w 112"/>
                <a:gd name="T19" fmla="*/ 49701 h 26"/>
                <a:gd name="T20" fmla="*/ 43160 w 112"/>
                <a:gd name="T21" fmla="*/ 51960 h 26"/>
                <a:gd name="T22" fmla="*/ 41516 w 112"/>
                <a:gd name="T23" fmla="*/ 56478 h 26"/>
                <a:gd name="T24" fmla="*/ 39049 w 112"/>
                <a:gd name="T25" fmla="*/ 56478 h 26"/>
                <a:gd name="T26" fmla="*/ 35761 w 112"/>
                <a:gd name="T27" fmla="*/ 58737 h 26"/>
                <a:gd name="T28" fmla="*/ 32473 w 112"/>
                <a:gd name="T29" fmla="*/ 58737 h 26"/>
                <a:gd name="T30" fmla="*/ 27129 w 112"/>
                <a:gd name="T31" fmla="*/ 54219 h 26"/>
                <a:gd name="T32" fmla="*/ 16853 w 112"/>
                <a:gd name="T33" fmla="*/ 42923 h 26"/>
                <a:gd name="T34" fmla="*/ 6577 w 112"/>
                <a:gd name="T35" fmla="*/ 29369 h 26"/>
                <a:gd name="T36" fmla="*/ 0 w 112"/>
                <a:gd name="T37" fmla="*/ 18073 h 26"/>
                <a:gd name="T38" fmla="*/ 2055 w 112"/>
                <a:gd name="T39" fmla="*/ 9036 h 26"/>
                <a:gd name="T40" fmla="*/ 4521 w 112"/>
                <a:gd name="T41" fmla="*/ 4518 h 26"/>
                <a:gd name="T42" fmla="*/ 7399 w 112"/>
                <a:gd name="T43" fmla="*/ 2259 h 26"/>
                <a:gd name="T44" fmla="*/ 10276 w 112"/>
                <a:gd name="T45" fmla="*/ 0 h 26"/>
                <a:gd name="T46" fmla="*/ 15209 w 112"/>
                <a:gd name="T47" fmla="*/ 2259 h 26"/>
                <a:gd name="T48" fmla="*/ 18908 w 112"/>
                <a:gd name="T49" fmla="*/ 451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5200923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14287 w 41"/>
                <a:gd name="T3" fmla="*/ 0 h 25"/>
                <a:gd name="T4" fmla="*/ 9757 w 41"/>
                <a:gd name="T5" fmla="*/ 18796 h 25"/>
                <a:gd name="T6" fmla="*/ 6272 w 41"/>
                <a:gd name="T7" fmla="*/ 35242 h 25"/>
                <a:gd name="T8" fmla="*/ 3136 w 41"/>
                <a:gd name="T9" fmla="*/ 46990 h 25"/>
                <a:gd name="T10" fmla="*/ 0 w 41"/>
                <a:gd name="T11" fmla="*/ 5873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5132660"/>
              <a:ext cx="36513" cy="55563"/>
            </a:xfrm>
            <a:custGeom>
              <a:avLst/>
              <a:gdLst>
                <a:gd name="T0" fmla="*/ 0 w 81"/>
                <a:gd name="T1" fmla="*/ 55563 h 31"/>
                <a:gd name="T2" fmla="*/ 0 w 81"/>
                <a:gd name="T3" fmla="*/ 39432 h 31"/>
                <a:gd name="T4" fmla="*/ 0 w 81"/>
                <a:gd name="T5" fmla="*/ 23301 h 31"/>
                <a:gd name="T6" fmla="*/ 0 w 81"/>
                <a:gd name="T7" fmla="*/ 17924 h 31"/>
                <a:gd name="T8" fmla="*/ 902 w 81"/>
                <a:gd name="T9" fmla="*/ 14339 h 31"/>
                <a:gd name="T10" fmla="*/ 1352 w 81"/>
                <a:gd name="T11" fmla="*/ 10754 h 31"/>
                <a:gd name="T12" fmla="*/ 1803 w 81"/>
                <a:gd name="T13" fmla="*/ 7169 h 31"/>
                <a:gd name="T14" fmla="*/ 3606 w 81"/>
                <a:gd name="T15" fmla="*/ 3585 h 31"/>
                <a:gd name="T16" fmla="*/ 6311 w 81"/>
                <a:gd name="T17" fmla="*/ 0 h 31"/>
                <a:gd name="T18" fmla="*/ 11720 w 81"/>
                <a:gd name="T19" fmla="*/ 1792 h 31"/>
                <a:gd name="T20" fmla="*/ 18482 w 81"/>
                <a:gd name="T21" fmla="*/ 1792 h 31"/>
                <a:gd name="T22" fmla="*/ 25244 w 81"/>
                <a:gd name="T23" fmla="*/ 1792 h 31"/>
                <a:gd name="T24" fmla="*/ 29301 w 81"/>
                <a:gd name="T25" fmla="*/ 1792 h 31"/>
                <a:gd name="T26" fmla="*/ 32907 w 81"/>
                <a:gd name="T27" fmla="*/ 1792 h 31"/>
                <a:gd name="T28" fmla="*/ 36513 w 81"/>
                <a:gd name="T29" fmla="*/ 1792 h 31"/>
                <a:gd name="T30" fmla="*/ 32907 w 81"/>
                <a:gd name="T31" fmla="*/ 10754 h 31"/>
                <a:gd name="T32" fmla="*/ 30202 w 81"/>
                <a:gd name="T33" fmla="*/ 17924 h 31"/>
                <a:gd name="T34" fmla="*/ 28850 w 81"/>
                <a:gd name="T35" fmla="*/ 25093 h 31"/>
                <a:gd name="T36" fmla="*/ 27948 w 81"/>
                <a:gd name="T37" fmla="*/ 32262 h 31"/>
                <a:gd name="T38" fmla="*/ 26596 w 81"/>
                <a:gd name="T39" fmla="*/ 37639 h 31"/>
                <a:gd name="T40" fmla="*/ 24342 w 81"/>
                <a:gd name="T41" fmla="*/ 41224 h 31"/>
                <a:gd name="T42" fmla="*/ 21187 w 81"/>
                <a:gd name="T43" fmla="*/ 44809 h 31"/>
                <a:gd name="T44" fmla="*/ 15326 w 81"/>
                <a:gd name="T45" fmla="*/ 44809 h 31"/>
                <a:gd name="T46" fmla="*/ 0 w 81"/>
                <a:gd name="T47" fmla="*/ 5556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5118373"/>
              <a:ext cx="39688" cy="55562"/>
            </a:xfrm>
            <a:custGeom>
              <a:avLst/>
              <a:gdLst>
                <a:gd name="T0" fmla="*/ 892 w 89"/>
                <a:gd name="T1" fmla="*/ 55562 h 49"/>
                <a:gd name="T2" fmla="*/ 39688 w 89"/>
                <a:gd name="T3" fmla="*/ 55562 h 49"/>
                <a:gd name="T4" fmla="*/ 34783 w 89"/>
                <a:gd name="T5" fmla="*/ 46491 h 49"/>
                <a:gd name="T6" fmla="*/ 30323 w 89"/>
                <a:gd name="T7" fmla="*/ 39687 h 49"/>
                <a:gd name="T8" fmla="*/ 25418 w 89"/>
                <a:gd name="T9" fmla="*/ 34018 h 49"/>
                <a:gd name="T10" fmla="*/ 20513 w 89"/>
                <a:gd name="T11" fmla="*/ 28348 h 49"/>
                <a:gd name="T12" fmla="*/ 16054 w 89"/>
                <a:gd name="T13" fmla="*/ 23812 h 49"/>
                <a:gd name="T14" fmla="*/ 11594 w 89"/>
                <a:gd name="T15" fmla="*/ 15875 h 49"/>
                <a:gd name="T16" fmla="*/ 7135 w 89"/>
                <a:gd name="T17" fmla="*/ 9071 h 49"/>
                <a:gd name="T18" fmla="*/ 4013 w 89"/>
                <a:gd name="T19" fmla="*/ 0 h 49"/>
                <a:gd name="T20" fmla="*/ 1784 w 89"/>
                <a:gd name="T21" fmla="*/ 11339 h 49"/>
                <a:gd name="T22" fmla="*/ 446 w 89"/>
                <a:gd name="T23" fmla="*/ 26080 h 49"/>
                <a:gd name="T24" fmla="*/ 0 w 89"/>
                <a:gd name="T25" fmla="*/ 32884 h 49"/>
                <a:gd name="T26" fmla="*/ 0 w 89"/>
                <a:gd name="T27" fmla="*/ 40821 h 49"/>
                <a:gd name="T28" fmla="*/ 0 w 89"/>
                <a:gd name="T29" fmla="*/ 48758 h 49"/>
                <a:gd name="T30" fmla="*/ 892 w 89"/>
                <a:gd name="T31" fmla="*/ 5556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5127898"/>
              <a:ext cx="36512" cy="58737"/>
            </a:xfrm>
            <a:custGeom>
              <a:avLst/>
              <a:gdLst>
                <a:gd name="T0" fmla="*/ 0 w 86"/>
                <a:gd name="T1" fmla="*/ 26815 h 46"/>
                <a:gd name="T2" fmla="*/ 5944 w 86"/>
                <a:gd name="T3" fmla="*/ 33199 h 46"/>
                <a:gd name="T4" fmla="*/ 10614 w 86"/>
                <a:gd name="T5" fmla="*/ 37030 h 46"/>
                <a:gd name="T6" fmla="*/ 12737 w 86"/>
                <a:gd name="T7" fmla="*/ 38307 h 46"/>
                <a:gd name="T8" fmla="*/ 15284 w 86"/>
                <a:gd name="T9" fmla="*/ 38307 h 46"/>
                <a:gd name="T10" fmla="*/ 17407 w 86"/>
                <a:gd name="T11" fmla="*/ 37030 h 46"/>
                <a:gd name="T12" fmla="*/ 19530 w 86"/>
                <a:gd name="T13" fmla="*/ 34476 h 46"/>
                <a:gd name="T14" fmla="*/ 19530 w 86"/>
                <a:gd name="T15" fmla="*/ 45968 h 46"/>
                <a:gd name="T16" fmla="*/ 19530 w 86"/>
                <a:gd name="T17" fmla="*/ 58737 h 46"/>
                <a:gd name="T18" fmla="*/ 23775 w 86"/>
                <a:gd name="T19" fmla="*/ 57460 h 46"/>
                <a:gd name="T20" fmla="*/ 28445 w 86"/>
                <a:gd name="T21" fmla="*/ 54906 h 46"/>
                <a:gd name="T22" fmla="*/ 32691 w 86"/>
                <a:gd name="T23" fmla="*/ 51076 h 46"/>
                <a:gd name="T24" fmla="*/ 36512 w 86"/>
                <a:gd name="T25" fmla="*/ 51076 h 46"/>
                <a:gd name="T26" fmla="*/ 35238 w 86"/>
                <a:gd name="T27" fmla="*/ 40861 h 46"/>
                <a:gd name="T28" fmla="*/ 33965 w 86"/>
                <a:gd name="T29" fmla="*/ 31922 h 46"/>
                <a:gd name="T30" fmla="*/ 31417 w 86"/>
                <a:gd name="T31" fmla="*/ 24261 h 46"/>
                <a:gd name="T32" fmla="*/ 29719 w 86"/>
                <a:gd name="T33" fmla="*/ 17876 h 46"/>
                <a:gd name="T34" fmla="*/ 27172 w 86"/>
                <a:gd name="T35" fmla="*/ 11492 h 46"/>
                <a:gd name="T36" fmla="*/ 24624 w 86"/>
                <a:gd name="T37" fmla="*/ 7661 h 46"/>
                <a:gd name="T38" fmla="*/ 21652 w 86"/>
                <a:gd name="T39" fmla="*/ 3831 h 46"/>
                <a:gd name="T40" fmla="*/ 19530 w 86"/>
                <a:gd name="T41" fmla="*/ 1277 h 46"/>
                <a:gd name="T42" fmla="*/ 16558 w 86"/>
                <a:gd name="T43" fmla="*/ 0 h 46"/>
                <a:gd name="T44" fmla="*/ 14010 w 86"/>
                <a:gd name="T45" fmla="*/ 0 h 46"/>
                <a:gd name="T46" fmla="*/ 11039 w 86"/>
                <a:gd name="T47" fmla="*/ 1277 h 46"/>
                <a:gd name="T48" fmla="*/ 8067 w 86"/>
                <a:gd name="T49" fmla="*/ 3831 h 46"/>
                <a:gd name="T50" fmla="*/ 5944 w 86"/>
                <a:gd name="T51" fmla="*/ 7661 h 46"/>
                <a:gd name="T52" fmla="*/ 3396 w 86"/>
                <a:gd name="T53" fmla="*/ 12769 h 46"/>
                <a:gd name="T54" fmla="*/ 1698 w 86"/>
                <a:gd name="T55" fmla="*/ 19153 h 46"/>
                <a:gd name="T56" fmla="*/ 0 w 86"/>
                <a:gd name="T57" fmla="*/ 26815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5132660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55563 h 18"/>
                <a:gd name="T4" fmla="*/ 16790 w 59"/>
                <a:gd name="T5" fmla="*/ 55563 h 18"/>
                <a:gd name="T6" fmla="*/ 25400 w 59"/>
                <a:gd name="T7" fmla="*/ 18521 h 18"/>
                <a:gd name="T8" fmla="*/ 21956 w 59"/>
                <a:gd name="T9" fmla="*/ 15434 h 18"/>
                <a:gd name="T10" fmla="*/ 19373 w 59"/>
                <a:gd name="T11" fmla="*/ 12347 h 18"/>
                <a:gd name="T12" fmla="*/ 15929 w 59"/>
                <a:gd name="T13" fmla="*/ 15434 h 18"/>
                <a:gd name="T14" fmla="*/ 12485 w 59"/>
                <a:gd name="T15" fmla="*/ 18521 h 18"/>
                <a:gd name="T16" fmla="*/ 9471 w 59"/>
                <a:gd name="T17" fmla="*/ 18521 h 18"/>
                <a:gd name="T18" fmla="*/ 6027 w 59"/>
                <a:gd name="T19" fmla="*/ 15434 h 18"/>
                <a:gd name="T20" fmla="*/ 3014 w 59"/>
                <a:gd name="T21" fmla="*/ 123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5124723"/>
              <a:ext cx="1588" cy="55562"/>
            </a:xfrm>
            <a:custGeom>
              <a:avLst/>
              <a:gdLst>
                <a:gd name="T0" fmla="*/ 1588 w 4"/>
                <a:gd name="T1" fmla="*/ 55562 h 19"/>
                <a:gd name="T2" fmla="*/ 1588 w 4"/>
                <a:gd name="T3" fmla="*/ 0 h 19"/>
                <a:gd name="T4" fmla="*/ 794 w 4"/>
                <a:gd name="T5" fmla="*/ 2924 h 19"/>
                <a:gd name="T6" fmla="*/ 397 w 4"/>
                <a:gd name="T7" fmla="*/ 8773 h 19"/>
                <a:gd name="T8" fmla="*/ 0 w 4"/>
                <a:gd name="T9" fmla="*/ 17546 h 19"/>
                <a:gd name="T10" fmla="*/ 0 w 4"/>
                <a:gd name="T11" fmla="*/ 29243 h 19"/>
                <a:gd name="T12" fmla="*/ 0 w 4"/>
                <a:gd name="T13" fmla="*/ 40940 h 19"/>
                <a:gd name="T14" fmla="*/ 397 w 4"/>
                <a:gd name="T15" fmla="*/ 46789 h 19"/>
                <a:gd name="T16" fmla="*/ 794 w 4"/>
                <a:gd name="T17" fmla="*/ 55562 h 19"/>
                <a:gd name="T18" fmla="*/ 1588 w 4"/>
                <a:gd name="T19" fmla="*/ 5556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4938985"/>
              <a:ext cx="20638" cy="58738"/>
            </a:xfrm>
            <a:custGeom>
              <a:avLst/>
              <a:gdLst>
                <a:gd name="T0" fmla="*/ 0 w 46"/>
                <a:gd name="T1" fmla="*/ 58738 h 50"/>
                <a:gd name="T2" fmla="*/ 3141 w 46"/>
                <a:gd name="T3" fmla="*/ 0 h 50"/>
                <a:gd name="T4" fmla="*/ 10319 w 46"/>
                <a:gd name="T5" fmla="*/ 9398 h 50"/>
                <a:gd name="T6" fmla="*/ 15254 w 46"/>
                <a:gd name="T7" fmla="*/ 16447 h 50"/>
                <a:gd name="T8" fmla="*/ 16600 w 46"/>
                <a:gd name="T9" fmla="*/ 21146 h 50"/>
                <a:gd name="T10" fmla="*/ 18395 w 46"/>
                <a:gd name="T11" fmla="*/ 25845 h 50"/>
                <a:gd name="T12" fmla="*/ 19741 w 46"/>
                <a:gd name="T13" fmla="*/ 35243 h 50"/>
                <a:gd name="T14" fmla="*/ 20638 w 46"/>
                <a:gd name="T15" fmla="*/ 44641 h 50"/>
                <a:gd name="T16" fmla="*/ 15254 w 46"/>
                <a:gd name="T17" fmla="*/ 49340 h 50"/>
                <a:gd name="T18" fmla="*/ 9422 w 46"/>
                <a:gd name="T19" fmla="*/ 54039 h 50"/>
                <a:gd name="T20" fmla="*/ 3589 w 46"/>
                <a:gd name="T21" fmla="*/ 57563 h 50"/>
                <a:gd name="T22" fmla="*/ 0 w 46"/>
                <a:gd name="T23" fmla="*/ 58738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4911998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4570 w 66"/>
                <a:gd name="T3" fmla="*/ 0 h 80"/>
                <a:gd name="T4" fmla="*/ 8226 w 66"/>
                <a:gd name="T5" fmla="*/ 0 h 80"/>
                <a:gd name="T6" fmla="*/ 11882 w 66"/>
                <a:gd name="T7" fmla="*/ 0 h 80"/>
                <a:gd name="T8" fmla="*/ 15082 w 66"/>
                <a:gd name="T9" fmla="*/ 0 h 80"/>
                <a:gd name="T10" fmla="*/ 15082 w 66"/>
                <a:gd name="T11" fmla="*/ 5139 h 80"/>
                <a:gd name="T12" fmla="*/ 15539 w 66"/>
                <a:gd name="T13" fmla="*/ 10279 h 80"/>
                <a:gd name="T14" fmla="*/ 16453 w 66"/>
                <a:gd name="T15" fmla="*/ 15418 h 80"/>
                <a:gd name="T16" fmla="*/ 17367 w 66"/>
                <a:gd name="T17" fmla="*/ 19824 h 80"/>
                <a:gd name="T18" fmla="*/ 20109 w 66"/>
                <a:gd name="T19" fmla="*/ 26432 h 80"/>
                <a:gd name="T20" fmla="*/ 22394 w 66"/>
                <a:gd name="T21" fmla="*/ 33040 h 80"/>
                <a:gd name="T22" fmla="*/ 25593 w 66"/>
                <a:gd name="T23" fmla="*/ 38179 h 80"/>
                <a:gd name="T24" fmla="*/ 27878 w 66"/>
                <a:gd name="T25" fmla="*/ 44053 h 80"/>
                <a:gd name="T26" fmla="*/ 28335 w 66"/>
                <a:gd name="T27" fmla="*/ 47724 h 80"/>
                <a:gd name="T28" fmla="*/ 29706 w 66"/>
                <a:gd name="T29" fmla="*/ 50661 h 80"/>
                <a:gd name="T30" fmla="*/ 30163 w 66"/>
                <a:gd name="T31" fmla="*/ 55066 h 80"/>
                <a:gd name="T32" fmla="*/ 30163 w 66"/>
                <a:gd name="T33" fmla="*/ 58737 h 80"/>
                <a:gd name="T34" fmla="*/ 0 w 66"/>
                <a:gd name="T35" fmla="*/ 13216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4896123"/>
              <a:ext cx="7938" cy="57150"/>
            </a:xfrm>
            <a:custGeom>
              <a:avLst/>
              <a:gdLst>
                <a:gd name="T0" fmla="*/ 7938 w 20"/>
                <a:gd name="T1" fmla="*/ 57150 h 48"/>
                <a:gd name="T2" fmla="*/ 7938 w 20"/>
                <a:gd name="T3" fmla="*/ 46434 h 48"/>
                <a:gd name="T4" fmla="*/ 7541 w 20"/>
                <a:gd name="T5" fmla="*/ 38100 h 48"/>
                <a:gd name="T6" fmla="*/ 6350 w 20"/>
                <a:gd name="T7" fmla="*/ 29766 h 48"/>
                <a:gd name="T8" fmla="*/ 5557 w 20"/>
                <a:gd name="T9" fmla="*/ 22622 h 48"/>
                <a:gd name="T10" fmla="*/ 4763 w 20"/>
                <a:gd name="T11" fmla="*/ 16669 h 48"/>
                <a:gd name="T12" fmla="*/ 3572 w 20"/>
                <a:gd name="T13" fmla="*/ 10716 h 48"/>
                <a:gd name="T14" fmla="*/ 1588 w 20"/>
                <a:gd name="T15" fmla="*/ 4763 h 48"/>
                <a:gd name="T16" fmla="*/ 0 w 20"/>
                <a:gd name="T17" fmla="*/ 0 h 48"/>
                <a:gd name="T18" fmla="*/ 0 w 20"/>
                <a:gd name="T19" fmla="*/ 9525 h 48"/>
                <a:gd name="T20" fmla="*/ 794 w 20"/>
                <a:gd name="T21" fmla="*/ 20241 h 48"/>
                <a:gd name="T22" fmla="*/ 1588 w 20"/>
                <a:gd name="T23" fmla="*/ 28575 h 48"/>
                <a:gd name="T24" fmla="*/ 3175 w 20"/>
                <a:gd name="T25" fmla="*/ 36909 h 48"/>
                <a:gd name="T26" fmla="*/ 5557 w 20"/>
                <a:gd name="T27" fmla="*/ 48816 h 48"/>
                <a:gd name="T28" fmla="*/ 7938 w 20"/>
                <a:gd name="T29" fmla="*/ 5715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4932635"/>
              <a:ext cx="4763" cy="635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4932635"/>
              <a:ext cx="7938" cy="57150"/>
            </a:xfrm>
            <a:custGeom>
              <a:avLst/>
              <a:gdLst>
                <a:gd name="T0" fmla="*/ 7938 w 20"/>
                <a:gd name="T1" fmla="*/ 57150 h 12"/>
                <a:gd name="T2" fmla="*/ 7938 w 20"/>
                <a:gd name="T3" fmla="*/ 38100 h 12"/>
                <a:gd name="T4" fmla="*/ 7144 w 20"/>
                <a:gd name="T5" fmla="*/ 23813 h 12"/>
                <a:gd name="T6" fmla="*/ 5954 w 20"/>
                <a:gd name="T7" fmla="*/ 14288 h 12"/>
                <a:gd name="T8" fmla="*/ 5160 w 20"/>
                <a:gd name="T9" fmla="*/ 9525 h 12"/>
                <a:gd name="T10" fmla="*/ 2778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4777060"/>
              <a:ext cx="22225" cy="57150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5140598"/>
              <a:ext cx="11112" cy="57150"/>
            </a:xfrm>
            <a:custGeom>
              <a:avLst/>
              <a:gdLst>
                <a:gd name="T0" fmla="*/ 0 w 33"/>
                <a:gd name="T1" fmla="*/ 11061 h 31"/>
                <a:gd name="T2" fmla="*/ 1347 w 33"/>
                <a:gd name="T3" fmla="*/ 38715 h 31"/>
                <a:gd name="T4" fmla="*/ 2357 w 33"/>
                <a:gd name="T5" fmla="*/ 57150 h 31"/>
                <a:gd name="T6" fmla="*/ 7408 w 33"/>
                <a:gd name="T7" fmla="*/ 57150 h 31"/>
                <a:gd name="T8" fmla="*/ 11112 w 33"/>
                <a:gd name="T9" fmla="*/ 57150 h 31"/>
                <a:gd name="T10" fmla="*/ 11112 w 33"/>
                <a:gd name="T11" fmla="*/ 0 h 31"/>
                <a:gd name="T12" fmla="*/ 9092 w 33"/>
                <a:gd name="T13" fmla="*/ 0 h 31"/>
                <a:gd name="T14" fmla="*/ 6398 w 33"/>
                <a:gd name="T15" fmla="*/ 0 h 31"/>
                <a:gd name="T16" fmla="*/ 3367 w 33"/>
                <a:gd name="T17" fmla="*/ 0 h 31"/>
                <a:gd name="T18" fmla="*/ 0 w 33"/>
                <a:gd name="T19" fmla="*/ 0 h 31"/>
                <a:gd name="T20" fmla="*/ 0 w 33"/>
                <a:gd name="T21" fmla="*/ 1106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5097735"/>
              <a:ext cx="28575" cy="55563"/>
            </a:xfrm>
            <a:custGeom>
              <a:avLst/>
              <a:gdLst>
                <a:gd name="T0" fmla="*/ 8353 w 65"/>
                <a:gd name="T1" fmla="*/ 55563 h 68"/>
                <a:gd name="T2" fmla="*/ 7034 w 65"/>
                <a:gd name="T3" fmla="*/ 55563 h 68"/>
                <a:gd name="T4" fmla="*/ 6155 w 65"/>
                <a:gd name="T5" fmla="*/ 53929 h 68"/>
                <a:gd name="T6" fmla="*/ 4836 w 65"/>
                <a:gd name="T7" fmla="*/ 52295 h 68"/>
                <a:gd name="T8" fmla="*/ 3077 w 65"/>
                <a:gd name="T9" fmla="*/ 49843 h 68"/>
                <a:gd name="T10" fmla="*/ 1758 w 65"/>
                <a:gd name="T11" fmla="*/ 48209 h 68"/>
                <a:gd name="T12" fmla="*/ 879 w 65"/>
                <a:gd name="T13" fmla="*/ 44941 h 68"/>
                <a:gd name="T14" fmla="*/ 0 w 65"/>
                <a:gd name="T15" fmla="*/ 42489 h 68"/>
                <a:gd name="T16" fmla="*/ 0 w 65"/>
                <a:gd name="T17" fmla="*/ 40038 h 68"/>
                <a:gd name="T18" fmla="*/ 0 w 65"/>
                <a:gd name="T19" fmla="*/ 31050 h 68"/>
                <a:gd name="T20" fmla="*/ 879 w 65"/>
                <a:gd name="T21" fmla="*/ 23696 h 68"/>
                <a:gd name="T22" fmla="*/ 2198 w 65"/>
                <a:gd name="T23" fmla="*/ 17159 h 68"/>
                <a:gd name="T24" fmla="*/ 3957 w 65"/>
                <a:gd name="T25" fmla="*/ 11439 h 68"/>
                <a:gd name="T26" fmla="*/ 6594 w 65"/>
                <a:gd name="T27" fmla="*/ 6537 h 68"/>
                <a:gd name="T28" fmla="*/ 9672 w 65"/>
                <a:gd name="T29" fmla="*/ 3268 h 68"/>
                <a:gd name="T30" fmla="*/ 13188 w 65"/>
                <a:gd name="T31" fmla="*/ 1634 h 68"/>
                <a:gd name="T32" fmla="*/ 17145 w 65"/>
                <a:gd name="T33" fmla="*/ 0 h 68"/>
                <a:gd name="T34" fmla="*/ 22860 w 65"/>
                <a:gd name="T35" fmla="*/ 0 h 68"/>
                <a:gd name="T36" fmla="*/ 28575 w 65"/>
                <a:gd name="T37" fmla="*/ 0 h 68"/>
                <a:gd name="T38" fmla="*/ 28575 w 65"/>
                <a:gd name="T39" fmla="*/ 35135 h 68"/>
                <a:gd name="T40" fmla="*/ 24618 w 65"/>
                <a:gd name="T41" fmla="*/ 42489 h 68"/>
                <a:gd name="T42" fmla="*/ 19783 w 65"/>
                <a:gd name="T43" fmla="*/ 49843 h 68"/>
                <a:gd name="T44" fmla="*/ 17145 w 65"/>
                <a:gd name="T45" fmla="*/ 52295 h 68"/>
                <a:gd name="T46" fmla="*/ 14947 w 65"/>
                <a:gd name="T47" fmla="*/ 53929 h 68"/>
                <a:gd name="T48" fmla="*/ 11870 w 65"/>
                <a:gd name="T49" fmla="*/ 55563 h 68"/>
                <a:gd name="T50" fmla="*/ 8353 w 65"/>
                <a:gd name="T51" fmla="*/ 55563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4680223"/>
              <a:ext cx="274637" cy="368300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3604" y="4731022"/>
              <a:ext cx="254000" cy="257175"/>
            </a:xfrm>
            <a:custGeom>
              <a:avLst/>
              <a:gdLst>
                <a:gd name="T0" fmla="*/ 224041 w 585"/>
                <a:gd name="T1" fmla="*/ 14606 h 493"/>
                <a:gd name="T2" fmla="*/ 214923 w 585"/>
                <a:gd name="T3" fmla="*/ 28691 h 493"/>
                <a:gd name="T4" fmla="*/ 222304 w 585"/>
                <a:gd name="T5" fmla="*/ 48514 h 493"/>
                <a:gd name="T6" fmla="*/ 231856 w 585"/>
                <a:gd name="T7" fmla="*/ 67815 h 493"/>
                <a:gd name="T8" fmla="*/ 248790 w 585"/>
                <a:gd name="T9" fmla="*/ 92333 h 493"/>
                <a:gd name="T10" fmla="*/ 251829 w 585"/>
                <a:gd name="T11" fmla="*/ 106939 h 493"/>
                <a:gd name="T12" fmla="*/ 237501 w 585"/>
                <a:gd name="T13" fmla="*/ 106417 h 493"/>
                <a:gd name="T14" fmla="*/ 224041 w 585"/>
                <a:gd name="T15" fmla="*/ 121545 h 493"/>
                <a:gd name="T16" fmla="*/ 219699 w 585"/>
                <a:gd name="T17" fmla="*/ 128327 h 493"/>
                <a:gd name="T18" fmla="*/ 224909 w 585"/>
                <a:gd name="T19" fmla="*/ 141368 h 493"/>
                <a:gd name="T20" fmla="*/ 227949 w 585"/>
                <a:gd name="T21" fmla="*/ 153366 h 493"/>
                <a:gd name="T22" fmla="*/ 219265 w 585"/>
                <a:gd name="T23" fmla="*/ 160669 h 493"/>
                <a:gd name="T24" fmla="*/ 199292 w 585"/>
                <a:gd name="T25" fmla="*/ 168494 h 493"/>
                <a:gd name="T26" fmla="*/ 192345 w 585"/>
                <a:gd name="T27" fmla="*/ 184665 h 493"/>
                <a:gd name="T28" fmla="*/ 193214 w 585"/>
                <a:gd name="T29" fmla="*/ 216486 h 493"/>
                <a:gd name="T30" fmla="*/ 186701 w 585"/>
                <a:gd name="T31" fmla="*/ 236831 h 493"/>
                <a:gd name="T32" fmla="*/ 173675 w 585"/>
                <a:gd name="T33" fmla="*/ 246220 h 493"/>
                <a:gd name="T34" fmla="*/ 160650 w 585"/>
                <a:gd name="T35" fmla="*/ 254567 h 493"/>
                <a:gd name="T36" fmla="*/ 148058 w 585"/>
                <a:gd name="T37" fmla="*/ 257175 h 493"/>
                <a:gd name="T38" fmla="*/ 142848 w 585"/>
                <a:gd name="T39" fmla="*/ 254045 h 493"/>
                <a:gd name="T40" fmla="*/ 141979 w 585"/>
                <a:gd name="T41" fmla="*/ 245699 h 493"/>
                <a:gd name="T42" fmla="*/ 131993 w 585"/>
                <a:gd name="T43" fmla="*/ 235266 h 493"/>
                <a:gd name="T44" fmla="*/ 108981 w 585"/>
                <a:gd name="T45" fmla="*/ 236831 h 493"/>
                <a:gd name="T46" fmla="*/ 95087 w 585"/>
                <a:gd name="T47" fmla="*/ 241004 h 493"/>
                <a:gd name="T48" fmla="*/ 76417 w 585"/>
                <a:gd name="T49" fmla="*/ 229527 h 493"/>
                <a:gd name="T50" fmla="*/ 52971 w 585"/>
                <a:gd name="T51" fmla="*/ 227441 h 493"/>
                <a:gd name="T52" fmla="*/ 41248 w 585"/>
                <a:gd name="T53" fmla="*/ 223789 h 493"/>
                <a:gd name="T54" fmla="*/ 35169 w 585"/>
                <a:gd name="T55" fmla="*/ 190925 h 493"/>
                <a:gd name="T56" fmla="*/ 25183 w 585"/>
                <a:gd name="T57" fmla="*/ 161712 h 493"/>
                <a:gd name="T58" fmla="*/ 15197 w 585"/>
                <a:gd name="T59" fmla="*/ 152323 h 493"/>
                <a:gd name="T60" fmla="*/ 5210 w 585"/>
                <a:gd name="T61" fmla="*/ 135630 h 493"/>
                <a:gd name="T62" fmla="*/ 2171 w 585"/>
                <a:gd name="T63" fmla="*/ 106417 h 493"/>
                <a:gd name="T64" fmla="*/ 13460 w 585"/>
                <a:gd name="T65" fmla="*/ 79813 h 493"/>
                <a:gd name="T66" fmla="*/ 23446 w 585"/>
                <a:gd name="T67" fmla="*/ 73553 h 493"/>
                <a:gd name="T68" fmla="*/ 32564 w 585"/>
                <a:gd name="T69" fmla="*/ 79291 h 493"/>
                <a:gd name="T70" fmla="*/ 42116 w 585"/>
                <a:gd name="T71" fmla="*/ 97549 h 493"/>
                <a:gd name="T72" fmla="*/ 56010 w 585"/>
                <a:gd name="T73" fmla="*/ 111634 h 493"/>
                <a:gd name="T74" fmla="*/ 73812 w 585"/>
                <a:gd name="T75" fmla="*/ 111112 h 493"/>
                <a:gd name="T76" fmla="*/ 95956 w 585"/>
                <a:gd name="T77" fmla="*/ 98592 h 493"/>
                <a:gd name="T78" fmla="*/ 101166 w 585"/>
                <a:gd name="T79" fmla="*/ 89724 h 493"/>
                <a:gd name="T80" fmla="*/ 125046 w 585"/>
                <a:gd name="T81" fmla="*/ 92854 h 493"/>
                <a:gd name="T82" fmla="*/ 141545 w 585"/>
                <a:gd name="T83" fmla="*/ 94419 h 493"/>
                <a:gd name="T84" fmla="*/ 146321 w 585"/>
                <a:gd name="T85" fmla="*/ 88681 h 493"/>
                <a:gd name="T86" fmla="*/ 157176 w 585"/>
                <a:gd name="T87" fmla="*/ 82421 h 493"/>
                <a:gd name="T88" fmla="*/ 166294 w 585"/>
                <a:gd name="T89" fmla="*/ 70945 h 493"/>
                <a:gd name="T90" fmla="*/ 180188 w 585"/>
                <a:gd name="T91" fmla="*/ 41211 h 493"/>
                <a:gd name="T92" fmla="*/ 185398 w 585"/>
                <a:gd name="T93" fmla="*/ 13041 h 493"/>
                <a:gd name="T94" fmla="*/ 194082 w 585"/>
                <a:gd name="T95" fmla="*/ 3130 h 493"/>
                <a:gd name="T96" fmla="*/ 207976 w 585"/>
                <a:gd name="T97" fmla="*/ 1043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5135835"/>
              <a:ext cx="92075" cy="57150"/>
            </a:xfrm>
            <a:custGeom>
              <a:avLst/>
              <a:gdLst>
                <a:gd name="T0" fmla="*/ 0 w 212"/>
                <a:gd name="T1" fmla="*/ 57150 h 105"/>
                <a:gd name="T2" fmla="*/ 6949 w 212"/>
                <a:gd name="T3" fmla="*/ 46264 h 105"/>
                <a:gd name="T4" fmla="*/ 15201 w 212"/>
                <a:gd name="T5" fmla="*/ 37011 h 105"/>
                <a:gd name="T6" fmla="*/ 19110 w 212"/>
                <a:gd name="T7" fmla="*/ 32657 h 105"/>
                <a:gd name="T8" fmla="*/ 23453 w 212"/>
                <a:gd name="T9" fmla="*/ 28847 h 105"/>
                <a:gd name="T10" fmla="*/ 27796 w 212"/>
                <a:gd name="T11" fmla="*/ 25037 h 105"/>
                <a:gd name="T12" fmla="*/ 31705 w 212"/>
                <a:gd name="T13" fmla="*/ 20683 h 105"/>
                <a:gd name="T14" fmla="*/ 36048 w 212"/>
                <a:gd name="T15" fmla="*/ 17417 h 105"/>
                <a:gd name="T16" fmla="*/ 40826 w 212"/>
                <a:gd name="T17" fmla="*/ 14696 h 105"/>
                <a:gd name="T18" fmla="*/ 46038 w 212"/>
                <a:gd name="T19" fmla="*/ 11430 h 105"/>
                <a:gd name="T20" fmla="*/ 51249 w 212"/>
                <a:gd name="T21" fmla="*/ 8709 h 105"/>
                <a:gd name="T22" fmla="*/ 62542 w 212"/>
                <a:gd name="T23" fmla="*/ 4354 h 105"/>
                <a:gd name="T24" fmla="*/ 74702 w 212"/>
                <a:gd name="T25" fmla="*/ 0 h 105"/>
                <a:gd name="T26" fmla="*/ 92075 w 212"/>
                <a:gd name="T27" fmla="*/ 0 h 105"/>
                <a:gd name="T28" fmla="*/ 87732 w 212"/>
                <a:gd name="T29" fmla="*/ 4899 h 105"/>
                <a:gd name="T30" fmla="*/ 82520 w 212"/>
                <a:gd name="T31" fmla="*/ 9797 h 105"/>
                <a:gd name="T32" fmla="*/ 77308 w 212"/>
                <a:gd name="T33" fmla="*/ 14696 h 105"/>
                <a:gd name="T34" fmla="*/ 71662 w 212"/>
                <a:gd name="T35" fmla="*/ 19050 h 105"/>
                <a:gd name="T36" fmla="*/ 59501 w 212"/>
                <a:gd name="T37" fmla="*/ 28303 h 105"/>
                <a:gd name="T38" fmla="*/ 47340 w 212"/>
                <a:gd name="T39" fmla="*/ 35923 h 105"/>
                <a:gd name="T40" fmla="*/ 34311 w 212"/>
                <a:gd name="T41" fmla="*/ 42999 h 105"/>
                <a:gd name="T42" fmla="*/ 21716 w 212"/>
                <a:gd name="T43" fmla="*/ 48986 h 105"/>
                <a:gd name="T44" fmla="*/ 9989 w 212"/>
                <a:gd name="T45" fmla="*/ 53884 h 105"/>
                <a:gd name="T46" fmla="*/ 0 w 212"/>
                <a:gd name="T47" fmla="*/ 57150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4802460"/>
              <a:ext cx="42862" cy="88900"/>
            </a:xfrm>
            <a:custGeom>
              <a:avLst/>
              <a:gdLst>
                <a:gd name="T0" fmla="*/ 0 w 92"/>
                <a:gd name="T1" fmla="*/ 43379 h 166"/>
                <a:gd name="T2" fmla="*/ 0 w 92"/>
                <a:gd name="T3" fmla="*/ 79260 h 166"/>
                <a:gd name="T4" fmla="*/ 2329 w 92"/>
                <a:gd name="T5" fmla="*/ 77118 h 166"/>
                <a:gd name="T6" fmla="*/ 5591 w 92"/>
                <a:gd name="T7" fmla="*/ 74440 h 166"/>
                <a:gd name="T8" fmla="*/ 6522 w 92"/>
                <a:gd name="T9" fmla="*/ 73369 h 166"/>
                <a:gd name="T10" fmla="*/ 7920 w 92"/>
                <a:gd name="T11" fmla="*/ 72298 h 166"/>
                <a:gd name="T12" fmla="*/ 8386 w 92"/>
                <a:gd name="T13" fmla="*/ 70692 h 166"/>
                <a:gd name="T14" fmla="*/ 8852 w 92"/>
                <a:gd name="T15" fmla="*/ 69620 h 166"/>
                <a:gd name="T16" fmla="*/ 9318 w 92"/>
                <a:gd name="T17" fmla="*/ 73905 h 166"/>
                <a:gd name="T18" fmla="*/ 11181 w 92"/>
                <a:gd name="T19" fmla="*/ 79260 h 166"/>
                <a:gd name="T20" fmla="*/ 12579 w 92"/>
                <a:gd name="T21" fmla="*/ 82473 h 166"/>
                <a:gd name="T22" fmla="*/ 13977 w 92"/>
                <a:gd name="T23" fmla="*/ 85151 h 166"/>
                <a:gd name="T24" fmla="*/ 16306 w 92"/>
                <a:gd name="T25" fmla="*/ 87293 h 166"/>
                <a:gd name="T26" fmla="*/ 18170 w 92"/>
                <a:gd name="T27" fmla="*/ 88900 h 166"/>
                <a:gd name="T28" fmla="*/ 19102 w 92"/>
                <a:gd name="T29" fmla="*/ 84616 h 166"/>
                <a:gd name="T30" fmla="*/ 19102 w 92"/>
                <a:gd name="T31" fmla="*/ 79260 h 166"/>
                <a:gd name="T32" fmla="*/ 19102 w 92"/>
                <a:gd name="T33" fmla="*/ 73369 h 166"/>
                <a:gd name="T34" fmla="*/ 19102 w 92"/>
                <a:gd name="T35" fmla="*/ 67478 h 166"/>
                <a:gd name="T36" fmla="*/ 18636 w 92"/>
                <a:gd name="T37" fmla="*/ 57303 h 166"/>
                <a:gd name="T38" fmla="*/ 18170 w 92"/>
                <a:gd name="T39" fmla="*/ 53019 h 166"/>
                <a:gd name="T40" fmla="*/ 22363 w 92"/>
                <a:gd name="T41" fmla="*/ 53554 h 166"/>
                <a:gd name="T42" fmla="*/ 26556 w 92"/>
                <a:gd name="T43" fmla="*/ 54625 h 166"/>
                <a:gd name="T44" fmla="*/ 29817 w 92"/>
                <a:gd name="T45" fmla="*/ 56232 h 166"/>
                <a:gd name="T46" fmla="*/ 33078 w 92"/>
                <a:gd name="T47" fmla="*/ 57839 h 166"/>
                <a:gd name="T48" fmla="*/ 35408 w 92"/>
                <a:gd name="T49" fmla="*/ 59445 h 166"/>
                <a:gd name="T50" fmla="*/ 38203 w 92"/>
                <a:gd name="T51" fmla="*/ 61052 h 166"/>
                <a:gd name="T52" fmla="*/ 40533 w 92"/>
                <a:gd name="T53" fmla="*/ 62123 h 166"/>
                <a:gd name="T54" fmla="*/ 42862 w 92"/>
                <a:gd name="T55" fmla="*/ 63194 h 166"/>
                <a:gd name="T56" fmla="*/ 39601 w 92"/>
                <a:gd name="T57" fmla="*/ 55161 h 166"/>
                <a:gd name="T58" fmla="*/ 37737 w 92"/>
                <a:gd name="T59" fmla="*/ 47663 h 166"/>
                <a:gd name="T60" fmla="*/ 35408 w 92"/>
                <a:gd name="T61" fmla="*/ 40166 h 166"/>
                <a:gd name="T62" fmla="*/ 34010 w 92"/>
                <a:gd name="T63" fmla="*/ 32133 h 166"/>
                <a:gd name="T64" fmla="*/ 32612 w 92"/>
                <a:gd name="T65" fmla="*/ 25170 h 166"/>
                <a:gd name="T66" fmla="*/ 31215 w 92"/>
                <a:gd name="T67" fmla="*/ 18208 h 166"/>
                <a:gd name="T68" fmla="*/ 29351 w 92"/>
                <a:gd name="T69" fmla="*/ 12317 h 166"/>
                <a:gd name="T70" fmla="*/ 27488 w 92"/>
                <a:gd name="T71" fmla="*/ 6962 h 166"/>
                <a:gd name="T72" fmla="*/ 27488 w 92"/>
                <a:gd name="T73" fmla="*/ 10175 h 166"/>
                <a:gd name="T74" fmla="*/ 27488 w 92"/>
                <a:gd name="T75" fmla="*/ 13389 h 166"/>
                <a:gd name="T76" fmla="*/ 23295 w 92"/>
                <a:gd name="T77" fmla="*/ 12317 h 166"/>
                <a:gd name="T78" fmla="*/ 19567 w 92"/>
                <a:gd name="T79" fmla="*/ 10175 h 166"/>
                <a:gd name="T80" fmla="*/ 16306 w 92"/>
                <a:gd name="T81" fmla="*/ 8033 h 166"/>
                <a:gd name="T82" fmla="*/ 13511 w 92"/>
                <a:gd name="T83" fmla="*/ 5891 h 166"/>
                <a:gd name="T84" fmla="*/ 10716 w 92"/>
                <a:gd name="T85" fmla="*/ 3749 h 166"/>
                <a:gd name="T86" fmla="*/ 7454 w 92"/>
                <a:gd name="T87" fmla="*/ 1607 h 166"/>
                <a:gd name="T88" fmla="*/ 3727 w 92"/>
                <a:gd name="T89" fmla="*/ 536 h 166"/>
                <a:gd name="T90" fmla="*/ 0 w 92"/>
                <a:gd name="T91" fmla="*/ 0 h 166"/>
                <a:gd name="T92" fmla="*/ 0 w 92"/>
                <a:gd name="T93" fmla="*/ 5355 h 166"/>
                <a:gd name="T94" fmla="*/ 0 w 92"/>
                <a:gd name="T95" fmla="*/ 10175 h 166"/>
                <a:gd name="T96" fmla="*/ 0 w 92"/>
                <a:gd name="T97" fmla="*/ 17673 h 166"/>
                <a:gd name="T98" fmla="*/ 0 w 92"/>
                <a:gd name="T99" fmla="*/ 27848 h 166"/>
                <a:gd name="T100" fmla="*/ 0 w 92"/>
                <a:gd name="T101" fmla="*/ 37488 h 166"/>
                <a:gd name="T102" fmla="*/ 0 w 92"/>
                <a:gd name="T103" fmla="*/ 43379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4946923"/>
              <a:ext cx="71437" cy="55562"/>
            </a:xfrm>
            <a:custGeom>
              <a:avLst/>
              <a:gdLst>
                <a:gd name="T0" fmla="*/ 3012 w 166"/>
                <a:gd name="T1" fmla="*/ 0 h 62"/>
                <a:gd name="T2" fmla="*/ 6025 w 166"/>
                <a:gd name="T3" fmla="*/ 2688 h 62"/>
                <a:gd name="T4" fmla="*/ 9468 w 166"/>
                <a:gd name="T5" fmla="*/ 5377 h 62"/>
                <a:gd name="T6" fmla="*/ 12910 w 166"/>
                <a:gd name="T7" fmla="*/ 6273 h 62"/>
                <a:gd name="T8" fmla="*/ 15492 w 166"/>
                <a:gd name="T9" fmla="*/ 7169 h 62"/>
                <a:gd name="T10" fmla="*/ 20656 w 166"/>
                <a:gd name="T11" fmla="*/ 7169 h 62"/>
                <a:gd name="T12" fmla="*/ 24960 w 166"/>
                <a:gd name="T13" fmla="*/ 6273 h 62"/>
                <a:gd name="T14" fmla="*/ 29694 w 166"/>
                <a:gd name="T15" fmla="*/ 4481 h 62"/>
                <a:gd name="T16" fmla="*/ 34427 w 166"/>
                <a:gd name="T17" fmla="*/ 2688 h 62"/>
                <a:gd name="T18" fmla="*/ 39592 w 166"/>
                <a:gd name="T19" fmla="*/ 896 h 62"/>
                <a:gd name="T20" fmla="*/ 45616 w 166"/>
                <a:gd name="T21" fmla="*/ 0 h 62"/>
                <a:gd name="T22" fmla="*/ 47768 w 166"/>
                <a:gd name="T23" fmla="*/ 896 h 62"/>
                <a:gd name="T24" fmla="*/ 49489 w 166"/>
                <a:gd name="T25" fmla="*/ 1792 h 62"/>
                <a:gd name="T26" fmla="*/ 51641 w 166"/>
                <a:gd name="T27" fmla="*/ 4481 h 62"/>
                <a:gd name="T28" fmla="*/ 53363 w 166"/>
                <a:gd name="T29" fmla="*/ 7169 h 62"/>
                <a:gd name="T30" fmla="*/ 56805 w 166"/>
                <a:gd name="T31" fmla="*/ 15235 h 62"/>
                <a:gd name="T32" fmla="*/ 59387 w 166"/>
                <a:gd name="T33" fmla="*/ 23300 h 62"/>
                <a:gd name="T34" fmla="*/ 62400 w 166"/>
                <a:gd name="T35" fmla="*/ 32262 h 62"/>
                <a:gd name="T36" fmla="*/ 64982 w 166"/>
                <a:gd name="T37" fmla="*/ 40327 h 62"/>
                <a:gd name="T38" fmla="*/ 66703 w 166"/>
                <a:gd name="T39" fmla="*/ 43912 h 62"/>
                <a:gd name="T40" fmla="*/ 67994 w 166"/>
                <a:gd name="T41" fmla="*/ 46600 h 62"/>
                <a:gd name="T42" fmla="*/ 69716 w 166"/>
                <a:gd name="T43" fmla="*/ 48393 h 62"/>
                <a:gd name="T44" fmla="*/ 71437 w 166"/>
                <a:gd name="T45" fmla="*/ 50185 h 62"/>
                <a:gd name="T46" fmla="*/ 68425 w 166"/>
                <a:gd name="T47" fmla="*/ 51081 h 62"/>
                <a:gd name="T48" fmla="*/ 64982 w 166"/>
                <a:gd name="T49" fmla="*/ 52874 h 62"/>
                <a:gd name="T50" fmla="*/ 61539 w 166"/>
                <a:gd name="T51" fmla="*/ 54666 h 62"/>
                <a:gd name="T52" fmla="*/ 57236 w 166"/>
                <a:gd name="T53" fmla="*/ 55562 h 62"/>
                <a:gd name="T54" fmla="*/ 53793 w 166"/>
                <a:gd name="T55" fmla="*/ 54666 h 62"/>
                <a:gd name="T56" fmla="*/ 51211 w 166"/>
                <a:gd name="T57" fmla="*/ 51977 h 62"/>
                <a:gd name="T58" fmla="*/ 48198 w 166"/>
                <a:gd name="T59" fmla="*/ 48393 h 62"/>
                <a:gd name="T60" fmla="*/ 45616 w 166"/>
                <a:gd name="T61" fmla="*/ 44808 h 62"/>
                <a:gd name="T62" fmla="*/ 43034 w 166"/>
                <a:gd name="T63" fmla="*/ 40327 h 62"/>
                <a:gd name="T64" fmla="*/ 40022 w 166"/>
                <a:gd name="T65" fmla="*/ 36743 h 62"/>
                <a:gd name="T66" fmla="*/ 37440 w 166"/>
                <a:gd name="T67" fmla="*/ 34950 h 62"/>
                <a:gd name="T68" fmla="*/ 33997 w 166"/>
                <a:gd name="T69" fmla="*/ 34054 h 62"/>
                <a:gd name="T70" fmla="*/ 24099 w 166"/>
                <a:gd name="T71" fmla="*/ 34054 h 62"/>
                <a:gd name="T72" fmla="*/ 15062 w 166"/>
                <a:gd name="T73" fmla="*/ 34950 h 62"/>
                <a:gd name="T74" fmla="*/ 11189 w 166"/>
                <a:gd name="T75" fmla="*/ 36743 h 62"/>
                <a:gd name="T76" fmla="*/ 8177 w 166"/>
                <a:gd name="T77" fmla="*/ 38535 h 62"/>
                <a:gd name="T78" fmla="*/ 5164 w 166"/>
                <a:gd name="T79" fmla="*/ 41223 h 62"/>
                <a:gd name="T80" fmla="*/ 3012 w 166"/>
                <a:gd name="T81" fmla="*/ 44808 h 62"/>
                <a:gd name="T82" fmla="*/ 861 w 166"/>
                <a:gd name="T83" fmla="*/ 40327 h 62"/>
                <a:gd name="T84" fmla="*/ 430 w 166"/>
                <a:gd name="T85" fmla="*/ 35846 h 62"/>
                <a:gd name="T86" fmla="*/ 0 w 166"/>
                <a:gd name="T87" fmla="*/ 30469 h 62"/>
                <a:gd name="T88" fmla="*/ 430 w 166"/>
                <a:gd name="T89" fmla="*/ 25093 h 62"/>
                <a:gd name="T90" fmla="*/ 1721 w 166"/>
                <a:gd name="T91" fmla="*/ 13442 h 62"/>
                <a:gd name="T92" fmla="*/ 3012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4870723"/>
              <a:ext cx="85725" cy="63500"/>
            </a:xfrm>
            <a:custGeom>
              <a:avLst/>
              <a:gdLst>
                <a:gd name="T0" fmla="*/ 14658 w 193"/>
                <a:gd name="T1" fmla="*/ 18368 h 121"/>
                <a:gd name="T2" fmla="*/ 21320 w 193"/>
                <a:gd name="T3" fmla="*/ 13120 h 121"/>
                <a:gd name="T4" fmla="*/ 30204 w 193"/>
                <a:gd name="T5" fmla="*/ 6298 h 121"/>
                <a:gd name="T6" fmla="*/ 37310 w 193"/>
                <a:gd name="T7" fmla="*/ 2099 h 121"/>
                <a:gd name="T8" fmla="*/ 41752 w 193"/>
                <a:gd name="T9" fmla="*/ 525 h 121"/>
                <a:gd name="T10" fmla="*/ 46638 w 193"/>
                <a:gd name="T11" fmla="*/ 525 h 121"/>
                <a:gd name="T12" fmla="*/ 51524 w 193"/>
                <a:gd name="T13" fmla="*/ 1574 h 121"/>
                <a:gd name="T14" fmla="*/ 58186 w 193"/>
                <a:gd name="T15" fmla="*/ 5248 h 121"/>
                <a:gd name="T16" fmla="*/ 65737 w 193"/>
                <a:gd name="T17" fmla="*/ 11021 h 121"/>
                <a:gd name="T18" fmla="*/ 71956 w 193"/>
                <a:gd name="T19" fmla="*/ 14694 h 121"/>
                <a:gd name="T20" fmla="*/ 76842 w 193"/>
                <a:gd name="T21" fmla="*/ 15744 h 121"/>
                <a:gd name="T22" fmla="*/ 79507 w 193"/>
                <a:gd name="T23" fmla="*/ 25190 h 121"/>
                <a:gd name="T24" fmla="*/ 79062 w 193"/>
                <a:gd name="T25" fmla="*/ 34636 h 121"/>
                <a:gd name="T26" fmla="*/ 80839 w 193"/>
                <a:gd name="T27" fmla="*/ 39360 h 121"/>
                <a:gd name="T28" fmla="*/ 83060 w 193"/>
                <a:gd name="T29" fmla="*/ 46707 h 121"/>
                <a:gd name="T30" fmla="*/ 83504 w 193"/>
                <a:gd name="T31" fmla="*/ 53529 h 121"/>
                <a:gd name="T32" fmla="*/ 84837 w 193"/>
                <a:gd name="T33" fmla="*/ 57202 h 121"/>
                <a:gd name="T34" fmla="*/ 83504 w 193"/>
                <a:gd name="T35" fmla="*/ 59826 h 121"/>
                <a:gd name="T36" fmla="*/ 78618 w 193"/>
                <a:gd name="T37" fmla="*/ 61926 h 121"/>
                <a:gd name="T38" fmla="*/ 70623 w 193"/>
                <a:gd name="T39" fmla="*/ 63500 h 121"/>
                <a:gd name="T40" fmla="*/ 51524 w 193"/>
                <a:gd name="T41" fmla="*/ 62450 h 121"/>
                <a:gd name="T42" fmla="*/ 31980 w 193"/>
                <a:gd name="T43" fmla="*/ 60876 h 121"/>
                <a:gd name="T44" fmla="*/ 27983 w 193"/>
                <a:gd name="T45" fmla="*/ 57727 h 121"/>
                <a:gd name="T46" fmla="*/ 24874 w 193"/>
                <a:gd name="T47" fmla="*/ 52479 h 121"/>
                <a:gd name="T48" fmla="*/ 23985 w 193"/>
                <a:gd name="T49" fmla="*/ 45657 h 121"/>
                <a:gd name="T50" fmla="*/ 20876 w 193"/>
                <a:gd name="T51" fmla="*/ 41459 h 121"/>
                <a:gd name="T52" fmla="*/ 13769 w 193"/>
                <a:gd name="T53" fmla="*/ 39360 h 121"/>
                <a:gd name="T54" fmla="*/ 5774 w 193"/>
                <a:gd name="T55" fmla="*/ 36211 h 121"/>
                <a:gd name="T56" fmla="*/ 1333 w 193"/>
                <a:gd name="T57" fmla="*/ 32537 h 121"/>
                <a:gd name="T58" fmla="*/ 0 w 193"/>
                <a:gd name="T59" fmla="*/ 30438 h 121"/>
                <a:gd name="T60" fmla="*/ 444 w 193"/>
                <a:gd name="T61" fmla="*/ 26764 h 121"/>
                <a:gd name="T62" fmla="*/ 3109 w 193"/>
                <a:gd name="T63" fmla="*/ 23616 h 121"/>
                <a:gd name="T64" fmla="*/ 8883 w 193"/>
                <a:gd name="T65" fmla="*/ 1994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4808810"/>
              <a:ext cx="166687" cy="230188"/>
            </a:xfrm>
            <a:custGeom>
              <a:avLst/>
              <a:gdLst>
                <a:gd name="T0" fmla="*/ 16273 w 379"/>
                <a:gd name="T1" fmla="*/ 220707 h 437"/>
                <a:gd name="T2" fmla="*/ 20231 w 379"/>
                <a:gd name="T3" fmla="*/ 214386 h 437"/>
                <a:gd name="T4" fmla="*/ 10555 w 379"/>
                <a:gd name="T5" fmla="*/ 163818 h 437"/>
                <a:gd name="T6" fmla="*/ 880 w 379"/>
                <a:gd name="T7" fmla="*/ 154863 h 437"/>
                <a:gd name="T8" fmla="*/ 6597 w 379"/>
                <a:gd name="T9" fmla="*/ 142221 h 437"/>
                <a:gd name="T10" fmla="*/ 13634 w 379"/>
                <a:gd name="T11" fmla="*/ 116411 h 437"/>
                <a:gd name="T12" fmla="*/ 17152 w 379"/>
                <a:gd name="T13" fmla="*/ 90600 h 437"/>
                <a:gd name="T14" fmla="*/ 25069 w 379"/>
                <a:gd name="T15" fmla="*/ 83753 h 437"/>
                <a:gd name="T16" fmla="*/ 28587 w 379"/>
                <a:gd name="T17" fmla="*/ 68477 h 437"/>
                <a:gd name="T18" fmla="*/ 33425 w 379"/>
                <a:gd name="T19" fmla="*/ 41086 h 437"/>
                <a:gd name="T20" fmla="*/ 39583 w 379"/>
                <a:gd name="T21" fmla="*/ 26864 h 437"/>
                <a:gd name="T22" fmla="*/ 50578 w 379"/>
                <a:gd name="T23" fmla="*/ 16329 h 437"/>
                <a:gd name="T24" fmla="*/ 67291 w 379"/>
                <a:gd name="T25" fmla="*/ 13169 h 437"/>
                <a:gd name="T26" fmla="*/ 95438 w 379"/>
                <a:gd name="T27" fmla="*/ 20016 h 437"/>
                <a:gd name="T28" fmla="*/ 115230 w 379"/>
                <a:gd name="T29" fmla="*/ 25284 h 437"/>
                <a:gd name="T30" fmla="*/ 133262 w 379"/>
                <a:gd name="T31" fmla="*/ 23704 h 437"/>
                <a:gd name="T32" fmla="*/ 144697 w 379"/>
                <a:gd name="T33" fmla="*/ 16329 h 437"/>
                <a:gd name="T34" fmla="*/ 156571 w 379"/>
                <a:gd name="T35" fmla="*/ 3687 h 437"/>
                <a:gd name="T36" fmla="*/ 164488 w 379"/>
                <a:gd name="T37" fmla="*/ 4741 h 437"/>
                <a:gd name="T38" fmla="*/ 163608 w 379"/>
                <a:gd name="T39" fmla="*/ 18436 h 437"/>
                <a:gd name="T40" fmla="*/ 144697 w 379"/>
                <a:gd name="T41" fmla="*/ 42140 h 437"/>
                <a:gd name="T42" fmla="*/ 128424 w 379"/>
                <a:gd name="T43" fmla="*/ 51094 h 437"/>
                <a:gd name="T44" fmla="*/ 119188 w 379"/>
                <a:gd name="T45" fmla="*/ 49514 h 437"/>
                <a:gd name="T46" fmla="*/ 104674 w 379"/>
                <a:gd name="T47" fmla="*/ 36345 h 437"/>
                <a:gd name="T48" fmla="*/ 93239 w 379"/>
                <a:gd name="T49" fmla="*/ 29498 h 437"/>
                <a:gd name="T50" fmla="*/ 77846 w 379"/>
                <a:gd name="T51" fmla="*/ 29498 h 437"/>
                <a:gd name="T52" fmla="*/ 60693 w 379"/>
                <a:gd name="T53" fmla="*/ 32132 h 437"/>
                <a:gd name="T54" fmla="*/ 50138 w 379"/>
                <a:gd name="T55" fmla="*/ 41613 h 437"/>
                <a:gd name="T56" fmla="*/ 34745 w 379"/>
                <a:gd name="T57" fmla="*/ 84806 h 437"/>
                <a:gd name="T58" fmla="*/ 52337 w 379"/>
                <a:gd name="T59" fmla="*/ 89020 h 437"/>
                <a:gd name="T60" fmla="*/ 58494 w 379"/>
                <a:gd name="T61" fmla="*/ 100608 h 437"/>
                <a:gd name="T62" fmla="*/ 68170 w 379"/>
                <a:gd name="T63" fmla="*/ 88493 h 437"/>
                <a:gd name="T64" fmla="*/ 75647 w 379"/>
                <a:gd name="T65" fmla="*/ 80592 h 437"/>
                <a:gd name="T66" fmla="*/ 97197 w 379"/>
                <a:gd name="T67" fmla="*/ 79012 h 437"/>
                <a:gd name="T68" fmla="*/ 109952 w 379"/>
                <a:gd name="T69" fmla="*/ 77432 h 437"/>
                <a:gd name="T70" fmla="*/ 120067 w 379"/>
                <a:gd name="T71" fmla="*/ 91127 h 437"/>
                <a:gd name="T72" fmla="*/ 122706 w 379"/>
                <a:gd name="T73" fmla="*/ 106929 h 437"/>
                <a:gd name="T74" fmla="*/ 108193 w 379"/>
                <a:gd name="T75" fmla="*/ 101135 h 437"/>
                <a:gd name="T76" fmla="*/ 95878 w 379"/>
                <a:gd name="T77" fmla="*/ 97448 h 437"/>
                <a:gd name="T78" fmla="*/ 84443 w 379"/>
                <a:gd name="T79" fmla="*/ 102715 h 437"/>
                <a:gd name="T80" fmla="*/ 81804 w 379"/>
                <a:gd name="T81" fmla="*/ 110090 h 437"/>
                <a:gd name="T82" fmla="*/ 84443 w 379"/>
                <a:gd name="T83" fmla="*/ 122732 h 437"/>
                <a:gd name="T84" fmla="*/ 96758 w 379"/>
                <a:gd name="T85" fmla="*/ 143275 h 437"/>
                <a:gd name="T86" fmla="*/ 98957 w 379"/>
                <a:gd name="T87" fmla="*/ 155917 h 437"/>
                <a:gd name="T88" fmla="*/ 94559 w 379"/>
                <a:gd name="T89" fmla="*/ 169612 h 437"/>
                <a:gd name="T90" fmla="*/ 90161 w 379"/>
                <a:gd name="T91" fmla="*/ 181727 h 437"/>
                <a:gd name="T92" fmla="*/ 92360 w 379"/>
                <a:gd name="T93" fmla="*/ 187522 h 437"/>
                <a:gd name="T94" fmla="*/ 103795 w 379"/>
                <a:gd name="T95" fmla="*/ 193843 h 437"/>
                <a:gd name="T96" fmla="*/ 110831 w 379"/>
                <a:gd name="T97" fmla="*/ 210698 h 437"/>
                <a:gd name="T98" fmla="*/ 105114 w 379"/>
                <a:gd name="T99" fmla="*/ 225974 h 437"/>
                <a:gd name="T100" fmla="*/ 97197 w 379"/>
                <a:gd name="T101" fmla="*/ 221760 h 437"/>
                <a:gd name="T102" fmla="*/ 88841 w 379"/>
                <a:gd name="T103" fmla="*/ 219653 h 437"/>
                <a:gd name="T104" fmla="*/ 77846 w 379"/>
                <a:gd name="T105" fmla="*/ 210698 h 437"/>
                <a:gd name="T106" fmla="*/ 67291 w 379"/>
                <a:gd name="T107" fmla="*/ 187522 h 437"/>
                <a:gd name="T108" fmla="*/ 60254 w 379"/>
                <a:gd name="T109" fmla="*/ 160131 h 437"/>
                <a:gd name="T110" fmla="*/ 50138 w 379"/>
                <a:gd name="T111" fmla="*/ 138534 h 437"/>
                <a:gd name="T112" fmla="*/ 42661 w 379"/>
                <a:gd name="T113" fmla="*/ 136427 h 437"/>
                <a:gd name="T114" fmla="*/ 46180 w 379"/>
                <a:gd name="T115" fmla="*/ 200690 h 437"/>
                <a:gd name="T116" fmla="*/ 40902 w 379"/>
                <a:gd name="T117" fmla="*/ 212805 h 437"/>
                <a:gd name="T118" fmla="*/ 25069 w 379"/>
                <a:gd name="T119" fmla="*/ 224394 h 437"/>
                <a:gd name="T120" fmla="*/ 25949 w 379"/>
                <a:gd name="T121" fmla="*/ 230188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5050110"/>
              <a:ext cx="250825" cy="95250"/>
            </a:xfrm>
            <a:custGeom>
              <a:avLst/>
              <a:gdLst>
                <a:gd name="T0" fmla="*/ 4773 w 578"/>
                <a:gd name="T1" fmla="*/ 25883 h 184"/>
                <a:gd name="T2" fmla="*/ 10415 w 578"/>
                <a:gd name="T3" fmla="*/ 16565 h 184"/>
                <a:gd name="T4" fmla="*/ 17792 w 578"/>
                <a:gd name="T5" fmla="*/ 3624 h 184"/>
                <a:gd name="T6" fmla="*/ 23433 w 578"/>
                <a:gd name="T7" fmla="*/ 0 h 184"/>
                <a:gd name="T8" fmla="*/ 34282 w 578"/>
                <a:gd name="T9" fmla="*/ 1035 h 184"/>
                <a:gd name="T10" fmla="*/ 41226 w 578"/>
                <a:gd name="T11" fmla="*/ 1035 h 184"/>
                <a:gd name="T12" fmla="*/ 43829 w 578"/>
                <a:gd name="T13" fmla="*/ 2588 h 184"/>
                <a:gd name="T14" fmla="*/ 49905 w 578"/>
                <a:gd name="T15" fmla="*/ 7765 h 184"/>
                <a:gd name="T16" fmla="*/ 63791 w 578"/>
                <a:gd name="T17" fmla="*/ 13977 h 184"/>
                <a:gd name="T18" fmla="*/ 72904 w 578"/>
                <a:gd name="T19" fmla="*/ 19154 h 184"/>
                <a:gd name="T20" fmla="*/ 77244 w 578"/>
                <a:gd name="T21" fmla="*/ 27436 h 184"/>
                <a:gd name="T22" fmla="*/ 83319 w 578"/>
                <a:gd name="T23" fmla="*/ 31577 h 184"/>
                <a:gd name="T24" fmla="*/ 100243 w 578"/>
                <a:gd name="T25" fmla="*/ 31060 h 184"/>
                <a:gd name="T26" fmla="*/ 120205 w 578"/>
                <a:gd name="T27" fmla="*/ 26401 h 184"/>
                <a:gd name="T28" fmla="*/ 129752 w 578"/>
                <a:gd name="T29" fmla="*/ 20189 h 184"/>
                <a:gd name="T30" fmla="*/ 136261 w 578"/>
                <a:gd name="T31" fmla="*/ 17601 h 184"/>
                <a:gd name="T32" fmla="*/ 141903 w 578"/>
                <a:gd name="T33" fmla="*/ 18118 h 184"/>
                <a:gd name="T34" fmla="*/ 147110 w 578"/>
                <a:gd name="T35" fmla="*/ 16048 h 184"/>
                <a:gd name="T36" fmla="*/ 158827 w 578"/>
                <a:gd name="T37" fmla="*/ 17601 h 184"/>
                <a:gd name="T38" fmla="*/ 173147 w 578"/>
                <a:gd name="T39" fmla="*/ 30542 h 184"/>
                <a:gd name="T40" fmla="*/ 185732 w 578"/>
                <a:gd name="T41" fmla="*/ 46072 h 184"/>
                <a:gd name="T42" fmla="*/ 197883 w 578"/>
                <a:gd name="T43" fmla="*/ 54355 h 184"/>
                <a:gd name="T44" fmla="*/ 207864 w 578"/>
                <a:gd name="T45" fmla="*/ 55390 h 184"/>
                <a:gd name="T46" fmla="*/ 213939 w 578"/>
                <a:gd name="T47" fmla="*/ 55908 h 184"/>
                <a:gd name="T48" fmla="*/ 219146 w 578"/>
                <a:gd name="T49" fmla="*/ 64708 h 184"/>
                <a:gd name="T50" fmla="*/ 226524 w 578"/>
                <a:gd name="T51" fmla="*/ 72473 h 184"/>
                <a:gd name="T52" fmla="*/ 231731 w 578"/>
                <a:gd name="T53" fmla="*/ 71955 h 184"/>
                <a:gd name="T54" fmla="*/ 236938 w 578"/>
                <a:gd name="T55" fmla="*/ 66261 h 184"/>
                <a:gd name="T56" fmla="*/ 242146 w 578"/>
                <a:gd name="T57" fmla="*/ 69367 h 184"/>
                <a:gd name="T58" fmla="*/ 247787 w 578"/>
                <a:gd name="T59" fmla="*/ 75061 h 184"/>
                <a:gd name="T60" fmla="*/ 250825 w 578"/>
                <a:gd name="T61" fmla="*/ 82826 h 184"/>
                <a:gd name="T62" fmla="*/ 249523 w 578"/>
                <a:gd name="T63" fmla="*/ 89556 h 184"/>
                <a:gd name="T64" fmla="*/ 246052 w 578"/>
                <a:gd name="T65" fmla="*/ 94215 h 184"/>
                <a:gd name="T66" fmla="*/ 239108 w 578"/>
                <a:gd name="T67" fmla="*/ 92144 h 184"/>
                <a:gd name="T68" fmla="*/ 228259 w 578"/>
                <a:gd name="T69" fmla="*/ 88003 h 184"/>
                <a:gd name="T70" fmla="*/ 213071 w 578"/>
                <a:gd name="T71" fmla="*/ 89038 h 184"/>
                <a:gd name="T72" fmla="*/ 200486 w 578"/>
                <a:gd name="T73" fmla="*/ 88003 h 184"/>
                <a:gd name="T74" fmla="*/ 195713 w 578"/>
                <a:gd name="T75" fmla="*/ 82826 h 184"/>
                <a:gd name="T76" fmla="*/ 190072 w 578"/>
                <a:gd name="T77" fmla="*/ 79720 h 184"/>
                <a:gd name="T78" fmla="*/ 184864 w 578"/>
                <a:gd name="T79" fmla="*/ 82826 h 184"/>
                <a:gd name="T80" fmla="*/ 180525 w 578"/>
                <a:gd name="T81" fmla="*/ 88003 h 184"/>
                <a:gd name="T82" fmla="*/ 172713 w 578"/>
                <a:gd name="T83" fmla="*/ 88520 h 184"/>
                <a:gd name="T84" fmla="*/ 142337 w 578"/>
                <a:gd name="T85" fmla="*/ 79202 h 184"/>
                <a:gd name="T86" fmla="*/ 120205 w 578"/>
                <a:gd name="T87" fmla="*/ 68332 h 184"/>
                <a:gd name="T88" fmla="*/ 115432 w 578"/>
                <a:gd name="T89" fmla="*/ 63673 h 184"/>
                <a:gd name="T90" fmla="*/ 99809 w 578"/>
                <a:gd name="T91" fmla="*/ 61602 h 184"/>
                <a:gd name="T92" fmla="*/ 87225 w 578"/>
                <a:gd name="T93" fmla="*/ 58496 h 184"/>
                <a:gd name="T94" fmla="*/ 72904 w 578"/>
                <a:gd name="T95" fmla="*/ 57461 h 184"/>
                <a:gd name="T96" fmla="*/ 63357 w 578"/>
                <a:gd name="T97" fmla="*/ 57461 h 184"/>
                <a:gd name="T98" fmla="*/ 53810 w 578"/>
                <a:gd name="T99" fmla="*/ 54355 h 184"/>
                <a:gd name="T100" fmla="*/ 52074 w 578"/>
                <a:gd name="T101" fmla="*/ 51249 h 184"/>
                <a:gd name="T102" fmla="*/ 29943 w 578"/>
                <a:gd name="T103" fmla="*/ 50213 h 184"/>
                <a:gd name="T104" fmla="*/ 19962 w 578"/>
                <a:gd name="T105" fmla="*/ 45554 h 184"/>
                <a:gd name="T106" fmla="*/ 0 w 578"/>
                <a:gd name="T107" fmla="*/ 28471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4907235"/>
              <a:ext cx="214312" cy="252413"/>
            </a:xfrm>
            <a:custGeom>
              <a:avLst/>
              <a:gdLst>
                <a:gd name="T0" fmla="*/ 210384 w 491"/>
                <a:gd name="T1" fmla="*/ 251363 h 481"/>
                <a:gd name="T2" fmla="*/ 199472 w 491"/>
                <a:gd name="T3" fmla="*/ 244017 h 481"/>
                <a:gd name="T4" fmla="*/ 184195 w 491"/>
                <a:gd name="T5" fmla="*/ 227749 h 481"/>
                <a:gd name="T6" fmla="*/ 179830 w 491"/>
                <a:gd name="T7" fmla="*/ 218828 h 481"/>
                <a:gd name="T8" fmla="*/ 164117 w 491"/>
                <a:gd name="T9" fmla="*/ 215155 h 481"/>
                <a:gd name="T10" fmla="*/ 157133 w 491"/>
                <a:gd name="T11" fmla="*/ 213055 h 481"/>
                <a:gd name="T12" fmla="*/ 152768 w 491"/>
                <a:gd name="T13" fmla="*/ 207808 h 481"/>
                <a:gd name="T14" fmla="*/ 151022 w 491"/>
                <a:gd name="T15" fmla="*/ 196263 h 481"/>
                <a:gd name="T16" fmla="*/ 149276 w 491"/>
                <a:gd name="T17" fmla="*/ 174223 h 481"/>
                <a:gd name="T18" fmla="*/ 142729 w 491"/>
                <a:gd name="T19" fmla="*/ 159004 h 481"/>
                <a:gd name="T20" fmla="*/ 139237 w 491"/>
                <a:gd name="T21" fmla="*/ 145361 h 481"/>
                <a:gd name="T22" fmla="*/ 137055 w 491"/>
                <a:gd name="T23" fmla="*/ 128043 h 481"/>
                <a:gd name="T24" fmla="*/ 127452 w 491"/>
                <a:gd name="T25" fmla="*/ 117023 h 481"/>
                <a:gd name="T26" fmla="*/ 113485 w 491"/>
                <a:gd name="T27" fmla="*/ 107577 h 481"/>
                <a:gd name="T28" fmla="*/ 96462 w 491"/>
                <a:gd name="T29" fmla="*/ 99706 h 481"/>
                <a:gd name="T30" fmla="*/ 77694 w 491"/>
                <a:gd name="T31" fmla="*/ 94983 h 481"/>
                <a:gd name="T32" fmla="*/ 58052 w 491"/>
                <a:gd name="T33" fmla="*/ 93409 h 481"/>
                <a:gd name="T34" fmla="*/ 58052 w 491"/>
                <a:gd name="T35" fmla="*/ 81864 h 481"/>
                <a:gd name="T36" fmla="*/ 48013 w 491"/>
                <a:gd name="T37" fmla="*/ 76091 h 481"/>
                <a:gd name="T38" fmla="*/ 37101 w 491"/>
                <a:gd name="T39" fmla="*/ 68220 h 481"/>
                <a:gd name="T40" fmla="*/ 28808 w 491"/>
                <a:gd name="T41" fmla="*/ 58249 h 481"/>
                <a:gd name="T42" fmla="*/ 31863 w 491"/>
                <a:gd name="T43" fmla="*/ 69794 h 481"/>
                <a:gd name="T44" fmla="*/ 23570 w 491"/>
                <a:gd name="T45" fmla="*/ 77141 h 481"/>
                <a:gd name="T46" fmla="*/ 17459 w 491"/>
                <a:gd name="T47" fmla="*/ 93409 h 481"/>
                <a:gd name="T48" fmla="*/ 10476 w 491"/>
                <a:gd name="T49" fmla="*/ 115449 h 481"/>
                <a:gd name="T50" fmla="*/ 5674 w 491"/>
                <a:gd name="T51" fmla="*/ 139063 h 481"/>
                <a:gd name="T52" fmla="*/ 6111 w 491"/>
                <a:gd name="T53" fmla="*/ 124370 h 481"/>
                <a:gd name="T54" fmla="*/ 10039 w 491"/>
                <a:gd name="T55" fmla="*/ 109676 h 481"/>
                <a:gd name="T56" fmla="*/ 13967 w 491"/>
                <a:gd name="T57" fmla="*/ 94983 h 481"/>
                <a:gd name="T58" fmla="*/ 13094 w 491"/>
                <a:gd name="T59" fmla="*/ 75042 h 481"/>
                <a:gd name="T60" fmla="*/ 7420 w 491"/>
                <a:gd name="T61" fmla="*/ 58249 h 481"/>
                <a:gd name="T62" fmla="*/ 0 w 491"/>
                <a:gd name="T63" fmla="*/ 38308 h 481"/>
                <a:gd name="T64" fmla="*/ 14840 w 491"/>
                <a:gd name="T65" fmla="*/ 30961 h 481"/>
                <a:gd name="T66" fmla="*/ 25752 w 491"/>
                <a:gd name="T67" fmla="*/ 28862 h 481"/>
                <a:gd name="T68" fmla="*/ 36664 w 491"/>
                <a:gd name="T69" fmla="*/ 30436 h 481"/>
                <a:gd name="T70" fmla="*/ 44521 w 491"/>
                <a:gd name="T71" fmla="*/ 34635 h 481"/>
                <a:gd name="T72" fmla="*/ 52814 w 491"/>
                <a:gd name="T73" fmla="*/ 43031 h 481"/>
                <a:gd name="T74" fmla="*/ 61107 w 491"/>
                <a:gd name="T75" fmla="*/ 58249 h 481"/>
                <a:gd name="T76" fmla="*/ 79876 w 491"/>
                <a:gd name="T77" fmla="*/ 54051 h 481"/>
                <a:gd name="T78" fmla="*/ 85550 w 491"/>
                <a:gd name="T79" fmla="*/ 50378 h 481"/>
                <a:gd name="T80" fmla="*/ 87296 w 491"/>
                <a:gd name="T81" fmla="*/ 47229 h 481"/>
                <a:gd name="T82" fmla="*/ 90351 w 491"/>
                <a:gd name="T83" fmla="*/ 38308 h 481"/>
                <a:gd name="T84" fmla="*/ 101264 w 491"/>
                <a:gd name="T85" fmla="*/ 28337 h 481"/>
                <a:gd name="T86" fmla="*/ 110866 w 491"/>
                <a:gd name="T87" fmla="*/ 25714 h 481"/>
                <a:gd name="T88" fmla="*/ 114794 w 491"/>
                <a:gd name="T89" fmla="*/ 15743 h 481"/>
                <a:gd name="T90" fmla="*/ 122215 w 491"/>
                <a:gd name="T91" fmla="*/ 4723 h 481"/>
                <a:gd name="T92" fmla="*/ 130944 w 491"/>
                <a:gd name="T93" fmla="*/ 525 h 481"/>
                <a:gd name="T94" fmla="*/ 140983 w 491"/>
                <a:gd name="T95" fmla="*/ 0 h 481"/>
                <a:gd name="T96" fmla="*/ 153205 w 491"/>
                <a:gd name="T97" fmla="*/ 4198 h 481"/>
                <a:gd name="T98" fmla="*/ 174156 w 491"/>
                <a:gd name="T99" fmla="*/ 19941 h 481"/>
                <a:gd name="T100" fmla="*/ 186814 w 491"/>
                <a:gd name="T101" fmla="*/ 27813 h 481"/>
                <a:gd name="T102" fmla="*/ 200345 w 491"/>
                <a:gd name="T103" fmla="*/ 31486 h 481"/>
                <a:gd name="T104" fmla="*/ 214312 w 491"/>
                <a:gd name="T105" fmla="*/ 35159 h 481"/>
                <a:gd name="T106" fmla="*/ 214312 w 491"/>
                <a:gd name="T107" fmla="*/ 171074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3738835"/>
              <a:ext cx="53975" cy="60325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3143523"/>
              <a:ext cx="220663" cy="177800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3348310"/>
              <a:ext cx="146050" cy="71438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3003823"/>
              <a:ext cx="111125" cy="65087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3351485"/>
              <a:ext cx="179387" cy="142875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4389710"/>
              <a:ext cx="14287" cy="55563"/>
            </a:xfrm>
            <a:custGeom>
              <a:avLst/>
              <a:gdLst>
                <a:gd name="T0" fmla="*/ 5628 w 33"/>
                <a:gd name="T1" fmla="*/ 10754 h 31"/>
                <a:gd name="T2" fmla="*/ 0 w 33"/>
                <a:gd name="T3" fmla="*/ 34055 h 31"/>
                <a:gd name="T4" fmla="*/ 2165 w 33"/>
                <a:gd name="T5" fmla="*/ 37639 h 31"/>
                <a:gd name="T6" fmla="*/ 6061 w 33"/>
                <a:gd name="T7" fmla="*/ 44809 h 31"/>
                <a:gd name="T8" fmla="*/ 8226 w 33"/>
                <a:gd name="T9" fmla="*/ 48394 h 31"/>
                <a:gd name="T10" fmla="*/ 9958 w 33"/>
                <a:gd name="T11" fmla="*/ 51978 h 31"/>
                <a:gd name="T12" fmla="*/ 11689 w 33"/>
                <a:gd name="T13" fmla="*/ 53771 h 31"/>
                <a:gd name="T14" fmla="*/ 14287 w 33"/>
                <a:gd name="T15" fmla="*/ 55563 h 31"/>
                <a:gd name="T16" fmla="*/ 14287 w 33"/>
                <a:gd name="T17" fmla="*/ 0 h 31"/>
                <a:gd name="T18" fmla="*/ 8659 w 33"/>
                <a:gd name="T19" fmla="*/ 0 h 31"/>
                <a:gd name="T20" fmla="*/ 5628 w 33"/>
                <a:gd name="T21" fmla="*/ 10754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3343548"/>
              <a:ext cx="85725" cy="79375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3226073"/>
              <a:ext cx="381000" cy="247650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3568973"/>
              <a:ext cx="47625" cy="63500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3583260"/>
              <a:ext cx="207962" cy="122238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3511823"/>
              <a:ext cx="225425" cy="125412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3527698"/>
              <a:ext cx="342900" cy="227012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3414985"/>
              <a:ext cx="107950" cy="149225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3522935"/>
              <a:ext cx="68263" cy="60325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4146823"/>
              <a:ext cx="411162" cy="611187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4486548"/>
              <a:ext cx="244475" cy="431800"/>
            </a:xfrm>
            <a:custGeom>
              <a:avLst/>
              <a:gdLst>
                <a:gd name="T0" fmla="*/ 43091 w 556"/>
                <a:gd name="T1" fmla="*/ 32688 h 819"/>
                <a:gd name="T2" fmla="*/ 49247 w 556"/>
                <a:gd name="T3" fmla="*/ 29525 h 819"/>
                <a:gd name="T4" fmla="*/ 56722 w 556"/>
                <a:gd name="T5" fmla="*/ 36379 h 819"/>
                <a:gd name="T6" fmla="*/ 65516 w 556"/>
                <a:gd name="T7" fmla="*/ 44814 h 819"/>
                <a:gd name="T8" fmla="*/ 75189 w 556"/>
                <a:gd name="T9" fmla="*/ 48505 h 819"/>
                <a:gd name="T10" fmla="*/ 94536 w 556"/>
                <a:gd name="T11" fmla="*/ 46396 h 819"/>
                <a:gd name="T12" fmla="*/ 113004 w 556"/>
                <a:gd name="T13" fmla="*/ 43233 h 819"/>
                <a:gd name="T14" fmla="*/ 127954 w 556"/>
                <a:gd name="T15" fmla="*/ 41651 h 819"/>
                <a:gd name="T16" fmla="*/ 132351 w 556"/>
                <a:gd name="T17" fmla="*/ 39015 h 819"/>
                <a:gd name="T18" fmla="*/ 132351 w 556"/>
                <a:gd name="T19" fmla="*/ 35852 h 819"/>
                <a:gd name="T20" fmla="*/ 156095 w 556"/>
                <a:gd name="T21" fmla="*/ 33215 h 819"/>
                <a:gd name="T22" fmla="*/ 190831 w 556"/>
                <a:gd name="T23" fmla="*/ 23725 h 819"/>
                <a:gd name="T24" fmla="*/ 210618 w 556"/>
                <a:gd name="T25" fmla="*/ 14762 h 819"/>
                <a:gd name="T26" fmla="*/ 226007 w 556"/>
                <a:gd name="T27" fmla="*/ 4218 h 819"/>
                <a:gd name="T28" fmla="*/ 240518 w 556"/>
                <a:gd name="T29" fmla="*/ 16344 h 819"/>
                <a:gd name="T30" fmla="*/ 244035 w 556"/>
                <a:gd name="T31" fmla="*/ 30052 h 819"/>
                <a:gd name="T32" fmla="*/ 242716 w 556"/>
                <a:gd name="T33" fmla="*/ 59577 h 819"/>
                <a:gd name="T34" fmla="*/ 233922 w 556"/>
                <a:gd name="T35" fmla="*/ 91738 h 819"/>
                <a:gd name="T36" fmla="*/ 220731 w 556"/>
                <a:gd name="T37" fmla="*/ 121790 h 819"/>
                <a:gd name="T38" fmla="*/ 196547 w 556"/>
                <a:gd name="T39" fmla="*/ 169240 h 819"/>
                <a:gd name="T40" fmla="*/ 185994 w 556"/>
                <a:gd name="T41" fmla="*/ 197711 h 819"/>
                <a:gd name="T42" fmla="*/ 180278 w 556"/>
                <a:gd name="T43" fmla="*/ 218800 h 819"/>
                <a:gd name="T44" fmla="*/ 166648 w 556"/>
                <a:gd name="T45" fmla="*/ 249379 h 819"/>
                <a:gd name="T46" fmla="*/ 145102 w 556"/>
                <a:gd name="T47" fmla="*/ 279958 h 819"/>
                <a:gd name="T48" fmla="*/ 126635 w 556"/>
                <a:gd name="T49" fmla="*/ 298411 h 819"/>
                <a:gd name="T50" fmla="*/ 105089 w 556"/>
                <a:gd name="T51" fmla="*/ 316337 h 819"/>
                <a:gd name="T52" fmla="*/ 73870 w 556"/>
                <a:gd name="T53" fmla="*/ 343226 h 819"/>
                <a:gd name="T54" fmla="*/ 62878 w 556"/>
                <a:gd name="T55" fmla="*/ 358515 h 819"/>
                <a:gd name="T56" fmla="*/ 57601 w 556"/>
                <a:gd name="T57" fmla="*/ 369060 h 819"/>
                <a:gd name="T58" fmla="*/ 51006 w 556"/>
                <a:gd name="T59" fmla="*/ 378023 h 819"/>
                <a:gd name="T60" fmla="*/ 31219 w 556"/>
                <a:gd name="T61" fmla="*/ 392785 h 819"/>
                <a:gd name="T62" fmla="*/ 8354 w 556"/>
                <a:gd name="T63" fmla="*/ 422310 h 819"/>
                <a:gd name="T64" fmla="*/ 879 w 556"/>
                <a:gd name="T65" fmla="*/ 297357 h 819"/>
                <a:gd name="T66" fmla="*/ 1319 w 556"/>
                <a:gd name="T67" fmla="*/ 292084 h 819"/>
                <a:gd name="T68" fmla="*/ 11872 w 556"/>
                <a:gd name="T69" fmla="*/ 281013 h 819"/>
                <a:gd name="T70" fmla="*/ 18468 w 556"/>
                <a:gd name="T71" fmla="*/ 272050 h 819"/>
                <a:gd name="T72" fmla="*/ 26382 w 556"/>
                <a:gd name="T73" fmla="*/ 262032 h 819"/>
                <a:gd name="T74" fmla="*/ 48807 w 556"/>
                <a:gd name="T75" fmla="*/ 253070 h 819"/>
                <a:gd name="T76" fmla="*/ 52325 w 556"/>
                <a:gd name="T77" fmla="*/ 247797 h 819"/>
                <a:gd name="T78" fmla="*/ 56722 w 556"/>
                <a:gd name="T79" fmla="*/ 238307 h 819"/>
                <a:gd name="T80" fmla="*/ 66835 w 556"/>
                <a:gd name="T81" fmla="*/ 231980 h 819"/>
                <a:gd name="T82" fmla="*/ 76508 w 556"/>
                <a:gd name="T83" fmla="*/ 231453 h 819"/>
                <a:gd name="T84" fmla="*/ 86182 w 556"/>
                <a:gd name="T85" fmla="*/ 231453 h 819"/>
                <a:gd name="T86" fmla="*/ 100252 w 556"/>
                <a:gd name="T87" fmla="*/ 226181 h 819"/>
                <a:gd name="T88" fmla="*/ 110366 w 556"/>
                <a:gd name="T89" fmla="*/ 213527 h 819"/>
                <a:gd name="T90" fmla="*/ 116521 w 556"/>
                <a:gd name="T91" fmla="*/ 199820 h 819"/>
                <a:gd name="T92" fmla="*/ 130152 w 556"/>
                <a:gd name="T93" fmla="*/ 182948 h 819"/>
                <a:gd name="T94" fmla="*/ 155655 w 556"/>
                <a:gd name="T95" fmla="*/ 154478 h 819"/>
                <a:gd name="T96" fmla="*/ 165768 w 556"/>
                <a:gd name="T97" fmla="*/ 140243 h 819"/>
                <a:gd name="T98" fmla="*/ 142464 w 556"/>
                <a:gd name="T99" fmla="*/ 129698 h 819"/>
                <a:gd name="T100" fmla="*/ 113004 w 556"/>
                <a:gd name="T101" fmla="*/ 120208 h 819"/>
                <a:gd name="T102" fmla="*/ 80905 w 556"/>
                <a:gd name="T103" fmla="*/ 110191 h 819"/>
                <a:gd name="T104" fmla="*/ 65516 w 556"/>
                <a:gd name="T105" fmla="*/ 98592 h 819"/>
                <a:gd name="T106" fmla="*/ 49247 w 556"/>
                <a:gd name="T107" fmla="*/ 81193 h 819"/>
                <a:gd name="T108" fmla="*/ 39134 w 556"/>
                <a:gd name="T109" fmla="*/ 63795 h 819"/>
                <a:gd name="T110" fmla="*/ 33857 w 556"/>
                <a:gd name="T111" fmla="*/ 42178 h 819"/>
                <a:gd name="T112" fmla="*/ 28581 w 556"/>
                <a:gd name="T113" fmla="*/ 45869 h 819"/>
                <a:gd name="T114" fmla="*/ 36935 w 556"/>
                <a:gd name="T115" fmla="*/ 35852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4473848"/>
              <a:ext cx="38100" cy="58737"/>
            </a:xfrm>
            <a:custGeom>
              <a:avLst/>
              <a:gdLst>
                <a:gd name="T0" fmla="*/ 26138 w 86"/>
                <a:gd name="T1" fmla="*/ 0 h 97"/>
                <a:gd name="T2" fmla="*/ 24809 w 86"/>
                <a:gd name="T3" fmla="*/ 1211 h 97"/>
                <a:gd name="T4" fmla="*/ 23037 w 86"/>
                <a:gd name="T5" fmla="*/ 1817 h 97"/>
                <a:gd name="T6" fmla="*/ 20379 w 86"/>
                <a:gd name="T7" fmla="*/ 1817 h 97"/>
                <a:gd name="T8" fmla="*/ 17721 w 86"/>
                <a:gd name="T9" fmla="*/ 1817 h 97"/>
                <a:gd name="T10" fmla="*/ 14620 w 86"/>
                <a:gd name="T11" fmla="*/ 1817 h 97"/>
                <a:gd name="T12" fmla="*/ 11962 w 86"/>
                <a:gd name="T13" fmla="*/ 1817 h 97"/>
                <a:gd name="T14" fmla="*/ 10190 w 86"/>
                <a:gd name="T15" fmla="*/ 2422 h 97"/>
                <a:gd name="T16" fmla="*/ 8860 w 86"/>
                <a:gd name="T17" fmla="*/ 3633 h 97"/>
                <a:gd name="T18" fmla="*/ 7088 w 86"/>
                <a:gd name="T19" fmla="*/ 5450 h 97"/>
                <a:gd name="T20" fmla="*/ 5759 w 86"/>
                <a:gd name="T21" fmla="*/ 7266 h 97"/>
                <a:gd name="T22" fmla="*/ 4873 w 86"/>
                <a:gd name="T23" fmla="*/ 9083 h 97"/>
                <a:gd name="T24" fmla="*/ 3544 w 86"/>
                <a:gd name="T25" fmla="*/ 12111 h 97"/>
                <a:gd name="T26" fmla="*/ 1772 w 86"/>
                <a:gd name="T27" fmla="*/ 17561 h 97"/>
                <a:gd name="T28" fmla="*/ 886 w 86"/>
                <a:gd name="T29" fmla="*/ 23010 h 97"/>
                <a:gd name="T30" fmla="*/ 0 w 86"/>
                <a:gd name="T31" fmla="*/ 34516 h 97"/>
                <a:gd name="T32" fmla="*/ 0 w 86"/>
                <a:gd name="T33" fmla="*/ 45415 h 97"/>
                <a:gd name="T34" fmla="*/ 0 w 86"/>
                <a:gd name="T35" fmla="*/ 49048 h 97"/>
                <a:gd name="T36" fmla="*/ 443 w 86"/>
                <a:gd name="T37" fmla="*/ 52076 h 97"/>
                <a:gd name="T38" fmla="*/ 1329 w 86"/>
                <a:gd name="T39" fmla="*/ 54498 h 97"/>
                <a:gd name="T40" fmla="*/ 3101 w 86"/>
                <a:gd name="T41" fmla="*/ 56315 h 97"/>
                <a:gd name="T42" fmla="*/ 4430 w 86"/>
                <a:gd name="T43" fmla="*/ 57526 h 97"/>
                <a:gd name="T44" fmla="*/ 5759 w 86"/>
                <a:gd name="T45" fmla="*/ 58131 h 97"/>
                <a:gd name="T46" fmla="*/ 7974 w 86"/>
                <a:gd name="T47" fmla="*/ 58737 h 97"/>
                <a:gd name="T48" fmla="*/ 9303 w 86"/>
                <a:gd name="T49" fmla="*/ 58737 h 97"/>
                <a:gd name="T50" fmla="*/ 17721 w 86"/>
                <a:gd name="T51" fmla="*/ 57526 h 97"/>
                <a:gd name="T52" fmla="*/ 23480 w 86"/>
                <a:gd name="T53" fmla="*/ 56315 h 97"/>
                <a:gd name="T54" fmla="*/ 38100 w 86"/>
                <a:gd name="T55" fmla="*/ 41176 h 97"/>
                <a:gd name="T56" fmla="*/ 26138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4384948"/>
              <a:ext cx="363538" cy="376237"/>
            </a:xfrm>
            <a:custGeom>
              <a:avLst/>
              <a:gdLst>
                <a:gd name="T0" fmla="*/ 78300 w 845"/>
                <a:gd name="T1" fmla="*/ 18812 h 720"/>
                <a:gd name="T2" fmla="*/ 88196 w 845"/>
                <a:gd name="T3" fmla="*/ 14631 h 720"/>
                <a:gd name="T4" fmla="*/ 106265 w 845"/>
                <a:gd name="T5" fmla="*/ 0 h 720"/>
                <a:gd name="T6" fmla="*/ 117451 w 845"/>
                <a:gd name="T7" fmla="*/ 6271 h 720"/>
                <a:gd name="T8" fmla="*/ 140683 w 845"/>
                <a:gd name="T9" fmla="*/ 19334 h 720"/>
                <a:gd name="T10" fmla="*/ 163485 w 845"/>
                <a:gd name="T11" fmla="*/ 35011 h 720"/>
                <a:gd name="T12" fmla="*/ 183275 w 845"/>
                <a:gd name="T13" fmla="*/ 51210 h 720"/>
                <a:gd name="T14" fmla="*/ 190158 w 845"/>
                <a:gd name="T15" fmla="*/ 65319 h 720"/>
                <a:gd name="T16" fmla="*/ 190589 w 845"/>
                <a:gd name="T17" fmla="*/ 73157 h 720"/>
                <a:gd name="T18" fmla="*/ 197042 w 845"/>
                <a:gd name="T19" fmla="*/ 76815 h 720"/>
                <a:gd name="T20" fmla="*/ 214681 w 845"/>
                <a:gd name="T21" fmla="*/ 93014 h 720"/>
                <a:gd name="T22" fmla="*/ 217693 w 845"/>
                <a:gd name="T23" fmla="*/ 89879 h 720"/>
                <a:gd name="T24" fmla="*/ 209949 w 845"/>
                <a:gd name="T25" fmla="*/ 96149 h 720"/>
                <a:gd name="T26" fmla="*/ 206937 w 845"/>
                <a:gd name="T27" fmla="*/ 105555 h 720"/>
                <a:gd name="T28" fmla="*/ 206937 w 845"/>
                <a:gd name="T29" fmla="*/ 131683 h 720"/>
                <a:gd name="T30" fmla="*/ 212100 w 845"/>
                <a:gd name="T31" fmla="*/ 137954 h 720"/>
                <a:gd name="T32" fmla="*/ 226297 w 845"/>
                <a:gd name="T33" fmla="*/ 138476 h 720"/>
                <a:gd name="T34" fmla="*/ 234471 w 845"/>
                <a:gd name="T35" fmla="*/ 166694 h 720"/>
                <a:gd name="T36" fmla="*/ 250820 w 845"/>
                <a:gd name="T37" fmla="*/ 188641 h 720"/>
                <a:gd name="T38" fmla="*/ 277494 w 845"/>
                <a:gd name="T39" fmla="*/ 209021 h 720"/>
                <a:gd name="T40" fmla="*/ 317504 w 845"/>
                <a:gd name="T41" fmla="*/ 224697 h 720"/>
                <a:gd name="T42" fmla="*/ 363538 w 845"/>
                <a:gd name="T43" fmla="*/ 234626 h 720"/>
                <a:gd name="T44" fmla="*/ 348910 w 845"/>
                <a:gd name="T45" fmla="*/ 251870 h 720"/>
                <a:gd name="T46" fmla="*/ 314493 w 845"/>
                <a:gd name="T47" fmla="*/ 285836 h 720"/>
                <a:gd name="T48" fmla="*/ 306318 w 845"/>
                <a:gd name="T49" fmla="*/ 302557 h 720"/>
                <a:gd name="T50" fmla="*/ 299865 w 845"/>
                <a:gd name="T51" fmla="*/ 322414 h 720"/>
                <a:gd name="T52" fmla="*/ 289970 w 845"/>
                <a:gd name="T53" fmla="*/ 328685 h 720"/>
                <a:gd name="T54" fmla="*/ 249529 w 845"/>
                <a:gd name="T55" fmla="*/ 342271 h 720"/>
                <a:gd name="T56" fmla="*/ 240494 w 845"/>
                <a:gd name="T57" fmla="*/ 350632 h 720"/>
                <a:gd name="T58" fmla="*/ 225867 w 845"/>
                <a:gd name="T59" fmla="*/ 355857 h 720"/>
                <a:gd name="T60" fmla="*/ 207367 w 845"/>
                <a:gd name="T61" fmla="*/ 362128 h 720"/>
                <a:gd name="T62" fmla="*/ 198333 w 845"/>
                <a:gd name="T63" fmla="*/ 355335 h 720"/>
                <a:gd name="T64" fmla="*/ 183705 w 845"/>
                <a:gd name="T65" fmla="*/ 354812 h 720"/>
                <a:gd name="T66" fmla="*/ 174240 w 845"/>
                <a:gd name="T67" fmla="*/ 365263 h 720"/>
                <a:gd name="T68" fmla="*/ 167787 w 845"/>
                <a:gd name="T69" fmla="*/ 373102 h 720"/>
                <a:gd name="T70" fmla="*/ 154880 w 845"/>
                <a:gd name="T71" fmla="*/ 376237 h 720"/>
                <a:gd name="T72" fmla="*/ 136811 w 845"/>
                <a:gd name="T73" fmla="*/ 373102 h 720"/>
                <a:gd name="T74" fmla="*/ 124334 w 845"/>
                <a:gd name="T75" fmla="*/ 364741 h 720"/>
                <a:gd name="T76" fmla="*/ 105835 w 845"/>
                <a:gd name="T77" fmla="*/ 350632 h 720"/>
                <a:gd name="T78" fmla="*/ 77870 w 845"/>
                <a:gd name="T79" fmla="*/ 345406 h 720"/>
                <a:gd name="T80" fmla="*/ 60231 w 845"/>
                <a:gd name="T81" fmla="*/ 341226 h 720"/>
                <a:gd name="T82" fmla="*/ 64964 w 845"/>
                <a:gd name="T83" fmla="*/ 320847 h 720"/>
                <a:gd name="T84" fmla="*/ 54638 w 845"/>
                <a:gd name="T85" fmla="*/ 311441 h 720"/>
                <a:gd name="T86" fmla="*/ 46464 w 845"/>
                <a:gd name="T87" fmla="*/ 304647 h 720"/>
                <a:gd name="T88" fmla="*/ 40011 w 845"/>
                <a:gd name="T89" fmla="*/ 287926 h 720"/>
                <a:gd name="T90" fmla="*/ 33127 w 845"/>
                <a:gd name="T91" fmla="*/ 267024 h 720"/>
                <a:gd name="T92" fmla="*/ 21081 w 845"/>
                <a:gd name="T93" fmla="*/ 255528 h 720"/>
                <a:gd name="T94" fmla="*/ 6884 w 845"/>
                <a:gd name="T95" fmla="*/ 249257 h 720"/>
                <a:gd name="T96" fmla="*/ 2151 w 845"/>
                <a:gd name="T97" fmla="*/ 246644 h 720"/>
                <a:gd name="T98" fmla="*/ 860 w 845"/>
                <a:gd name="T99" fmla="*/ 234103 h 720"/>
                <a:gd name="T100" fmla="*/ 9035 w 845"/>
                <a:gd name="T101" fmla="*/ 220517 h 720"/>
                <a:gd name="T102" fmla="*/ 23662 w 845"/>
                <a:gd name="T103" fmla="*/ 215814 h 720"/>
                <a:gd name="T104" fmla="*/ 28825 w 845"/>
                <a:gd name="T105" fmla="*/ 167739 h 720"/>
                <a:gd name="T106" fmla="*/ 35278 w 845"/>
                <a:gd name="T107" fmla="*/ 143702 h 720"/>
                <a:gd name="T108" fmla="*/ 40871 w 845"/>
                <a:gd name="T109" fmla="*/ 135863 h 720"/>
                <a:gd name="T110" fmla="*/ 44313 w 845"/>
                <a:gd name="T111" fmla="*/ 123322 h 720"/>
                <a:gd name="T112" fmla="*/ 49906 w 845"/>
                <a:gd name="T113" fmla="*/ 107646 h 720"/>
                <a:gd name="T114" fmla="*/ 63673 w 845"/>
                <a:gd name="T115" fmla="*/ 93014 h 720"/>
                <a:gd name="T116" fmla="*/ 71847 w 845"/>
                <a:gd name="T117" fmla="*/ 83608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4904060"/>
              <a:ext cx="4763" cy="7938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4911998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2694 w 33"/>
                <a:gd name="T3" fmla="*/ 9790 h 6"/>
                <a:gd name="T4" fmla="*/ 5773 w 33"/>
                <a:gd name="T5" fmla="*/ 29369 h 6"/>
                <a:gd name="T6" fmla="*/ 8852 w 33"/>
                <a:gd name="T7" fmla="*/ 48948 h 6"/>
                <a:gd name="T8" fmla="*/ 12700 w 33"/>
                <a:gd name="T9" fmla="*/ 5873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4899298"/>
              <a:ext cx="4762" cy="57150"/>
            </a:xfrm>
            <a:custGeom>
              <a:avLst/>
              <a:gdLst>
                <a:gd name="T0" fmla="*/ 4762 w 13"/>
                <a:gd name="T1" fmla="*/ 57150 h 30"/>
                <a:gd name="T2" fmla="*/ 4762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0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4834210"/>
              <a:ext cx="417513" cy="201613"/>
              <a:chOff x="912" y="2626"/>
              <a:chExt cx="311" cy="127"/>
            </a:xfrm>
          </p:grpSpPr>
          <p:sp>
            <p:nvSpPr>
              <p:cNvPr id="471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00 w 352"/>
                  <a:gd name="T1" fmla="*/ 26 h 387"/>
                  <a:gd name="T2" fmla="*/ 92 w 352"/>
                  <a:gd name="T3" fmla="*/ 26 h 387"/>
                  <a:gd name="T4" fmla="*/ 85 w 352"/>
                  <a:gd name="T5" fmla="*/ 26 h 387"/>
                  <a:gd name="T6" fmla="*/ 80 w 352"/>
                  <a:gd name="T7" fmla="*/ 24 h 387"/>
                  <a:gd name="T8" fmla="*/ 71 w 352"/>
                  <a:gd name="T9" fmla="*/ 19 h 387"/>
                  <a:gd name="T10" fmla="*/ 54 w 352"/>
                  <a:gd name="T11" fmla="*/ 7 h 387"/>
                  <a:gd name="T12" fmla="*/ 44 w 352"/>
                  <a:gd name="T13" fmla="*/ 2 h 387"/>
                  <a:gd name="T14" fmla="*/ 41 w 352"/>
                  <a:gd name="T15" fmla="*/ 6 h 387"/>
                  <a:gd name="T16" fmla="*/ 38 w 352"/>
                  <a:gd name="T17" fmla="*/ 10 h 387"/>
                  <a:gd name="T18" fmla="*/ 34 w 352"/>
                  <a:gd name="T19" fmla="*/ 11 h 387"/>
                  <a:gd name="T20" fmla="*/ 28 w 352"/>
                  <a:gd name="T21" fmla="*/ 18 h 387"/>
                  <a:gd name="T22" fmla="*/ 17 w 352"/>
                  <a:gd name="T23" fmla="*/ 32 h 387"/>
                  <a:gd name="T24" fmla="*/ 10 w 352"/>
                  <a:gd name="T25" fmla="*/ 43 h 387"/>
                  <a:gd name="T26" fmla="*/ 5 w 352"/>
                  <a:gd name="T27" fmla="*/ 51 h 387"/>
                  <a:gd name="T28" fmla="*/ 2 w 352"/>
                  <a:gd name="T29" fmla="*/ 58 h 387"/>
                  <a:gd name="T30" fmla="*/ 0 w 352"/>
                  <a:gd name="T31" fmla="*/ 65 h 387"/>
                  <a:gd name="T32" fmla="*/ 0 w 352"/>
                  <a:gd name="T33" fmla="*/ 70 h 387"/>
                  <a:gd name="T34" fmla="*/ 1 w 352"/>
                  <a:gd name="T35" fmla="*/ 73 h 387"/>
                  <a:gd name="T36" fmla="*/ 3 w 352"/>
                  <a:gd name="T37" fmla="*/ 76 h 387"/>
                  <a:gd name="T38" fmla="*/ 8 w 352"/>
                  <a:gd name="T39" fmla="*/ 79 h 387"/>
                  <a:gd name="T40" fmla="*/ 13 w 352"/>
                  <a:gd name="T41" fmla="*/ 80 h 387"/>
                  <a:gd name="T42" fmla="*/ 17 w 352"/>
                  <a:gd name="T43" fmla="*/ 80 h 387"/>
                  <a:gd name="T44" fmla="*/ 20 w 352"/>
                  <a:gd name="T45" fmla="*/ 79 h 387"/>
                  <a:gd name="T46" fmla="*/ 23 w 352"/>
                  <a:gd name="T47" fmla="*/ 77 h 387"/>
                  <a:gd name="T48" fmla="*/ 25 w 352"/>
                  <a:gd name="T49" fmla="*/ 77 h 387"/>
                  <a:gd name="T50" fmla="*/ 26 w 352"/>
                  <a:gd name="T51" fmla="*/ 78 h 387"/>
                  <a:gd name="T52" fmla="*/ 26 w 352"/>
                  <a:gd name="T53" fmla="*/ 84 h 387"/>
                  <a:gd name="T54" fmla="*/ 24 w 352"/>
                  <a:gd name="T55" fmla="*/ 92 h 387"/>
                  <a:gd name="T56" fmla="*/ 23 w 352"/>
                  <a:gd name="T57" fmla="*/ 95 h 387"/>
                  <a:gd name="T58" fmla="*/ 23 w 352"/>
                  <a:gd name="T59" fmla="*/ 101 h 387"/>
                  <a:gd name="T60" fmla="*/ 26 w 352"/>
                  <a:gd name="T61" fmla="*/ 109 h 387"/>
                  <a:gd name="T62" fmla="*/ 29 w 352"/>
                  <a:gd name="T63" fmla="*/ 115 h 387"/>
                  <a:gd name="T64" fmla="*/ 39 w 352"/>
                  <a:gd name="T65" fmla="*/ 122 h 387"/>
                  <a:gd name="T66" fmla="*/ 46 w 352"/>
                  <a:gd name="T67" fmla="*/ 126 h 387"/>
                  <a:gd name="T68" fmla="*/ 49 w 352"/>
                  <a:gd name="T69" fmla="*/ 127 h 387"/>
                  <a:gd name="T70" fmla="*/ 52 w 352"/>
                  <a:gd name="T71" fmla="*/ 124 h 387"/>
                  <a:gd name="T72" fmla="*/ 56 w 352"/>
                  <a:gd name="T73" fmla="*/ 119 h 387"/>
                  <a:gd name="T74" fmla="*/ 57 w 352"/>
                  <a:gd name="T75" fmla="*/ 115 h 387"/>
                  <a:gd name="T76" fmla="*/ 58 w 352"/>
                  <a:gd name="T77" fmla="*/ 111 h 387"/>
                  <a:gd name="T78" fmla="*/ 59 w 352"/>
                  <a:gd name="T79" fmla="*/ 106 h 387"/>
                  <a:gd name="T80" fmla="*/ 63 w 352"/>
                  <a:gd name="T81" fmla="*/ 100 h 387"/>
                  <a:gd name="T82" fmla="*/ 69 w 352"/>
                  <a:gd name="T83" fmla="*/ 92 h 387"/>
                  <a:gd name="T84" fmla="*/ 76 w 352"/>
                  <a:gd name="T85" fmla="*/ 86 h 387"/>
                  <a:gd name="T86" fmla="*/ 85 w 352"/>
                  <a:gd name="T87" fmla="*/ 82 h 387"/>
                  <a:gd name="T88" fmla="*/ 96 w 352"/>
                  <a:gd name="T89" fmla="*/ 75 h 387"/>
                  <a:gd name="T90" fmla="*/ 104 w 352"/>
                  <a:gd name="T91" fmla="*/ 70 h 387"/>
                  <a:gd name="T92" fmla="*/ 109 w 352"/>
                  <a:gd name="T93" fmla="*/ 65 h 387"/>
                  <a:gd name="T94" fmla="*/ 111 w 352"/>
                  <a:gd name="T95" fmla="*/ 61 h 387"/>
                  <a:gd name="T96" fmla="*/ 113 w 352"/>
                  <a:gd name="T97" fmla="*/ 55 h 387"/>
                  <a:gd name="T98" fmla="*/ 113 w 352"/>
                  <a:gd name="T99" fmla="*/ 49 h 387"/>
                  <a:gd name="T100" fmla="*/ 110 w 352"/>
                  <a:gd name="T101" fmla="*/ 41 h 387"/>
                  <a:gd name="T102" fmla="*/ 106 w 352"/>
                  <a:gd name="T103" fmla="*/ 3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5 w 52"/>
                  <a:gd name="T1" fmla="*/ 0 h 78"/>
                  <a:gd name="T2" fmla="*/ 7 w 52"/>
                  <a:gd name="T3" fmla="*/ 0 h 78"/>
                  <a:gd name="T4" fmla="*/ 8 w 52"/>
                  <a:gd name="T5" fmla="*/ 1 h 78"/>
                  <a:gd name="T6" fmla="*/ 10 w 52"/>
                  <a:gd name="T7" fmla="*/ 2 h 78"/>
                  <a:gd name="T8" fmla="*/ 12 w 52"/>
                  <a:gd name="T9" fmla="*/ 3 h 78"/>
                  <a:gd name="T10" fmla="*/ 13 w 52"/>
                  <a:gd name="T11" fmla="*/ 4 h 78"/>
                  <a:gd name="T12" fmla="*/ 15 w 52"/>
                  <a:gd name="T13" fmla="*/ 6 h 78"/>
                  <a:gd name="T14" fmla="*/ 15 w 52"/>
                  <a:gd name="T15" fmla="*/ 7 h 78"/>
                  <a:gd name="T16" fmla="*/ 16 w 52"/>
                  <a:gd name="T17" fmla="*/ 8 h 78"/>
                  <a:gd name="T18" fmla="*/ 17 w 52"/>
                  <a:gd name="T19" fmla="*/ 11 h 78"/>
                  <a:gd name="T20" fmla="*/ 17 w 52"/>
                  <a:gd name="T21" fmla="*/ 14 h 78"/>
                  <a:gd name="T22" fmla="*/ 17 w 52"/>
                  <a:gd name="T23" fmla="*/ 15 h 78"/>
                  <a:gd name="T24" fmla="*/ 16 w 52"/>
                  <a:gd name="T25" fmla="*/ 17 h 78"/>
                  <a:gd name="T26" fmla="*/ 15 w 52"/>
                  <a:gd name="T27" fmla="*/ 18 h 78"/>
                  <a:gd name="T28" fmla="*/ 14 w 52"/>
                  <a:gd name="T29" fmla="*/ 20 h 78"/>
                  <a:gd name="T30" fmla="*/ 13 w 52"/>
                  <a:gd name="T31" fmla="*/ 22 h 78"/>
                  <a:gd name="T32" fmla="*/ 13 w 52"/>
                  <a:gd name="T33" fmla="*/ 24 h 78"/>
                  <a:gd name="T34" fmla="*/ 9 w 52"/>
                  <a:gd name="T35" fmla="*/ 25 h 78"/>
                  <a:gd name="T36" fmla="*/ 5 w 52"/>
                  <a:gd name="T37" fmla="*/ 26 h 78"/>
                  <a:gd name="T38" fmla="*/ 4 w 52"/>
                  <a:gd name="T39" fmla="*/ 26 h 78"/>
                  <a:gd name="T40" fmla="*/ 2 w 52"/>
                  <a:gd name="T41" fmla="*/ 26 h 78"/>
                  <a:gd name="T42" fmla="*/ 1 w 52"/>
                  <a:gd name="T43" fmla="*/ 26 h 78"/>
                  <a:gd name="T44" fmla="*/ 1 w 52"/>
                  <a:gd name="T45" fmla="*/ 26 h 78"/>
                  <a:gd name="T46" fmla="*/ 1 w 52"/>
                  <a:gd name="T47" fmla="*/ 25 h 78"/>
                  <a:gd name="T48" fmla="*/ 0 w 52"/>
                  <a:gd name="T49" fmla="*/ 24 h 78"/>
                  <a:gd name="T50" fmla="*/ 0 w 52"/>
                  <a:gd name="T51" fmla="*/ 23 h 78"/>
                  <a:gd name="T52" fmla="*/ 0 w 52"/>
                  <a:gd name="T53" fmla="*/ 21 h 78"/>
                  <a:gd name="T54" fmla="*/ 1 w 52"/>
                  <a:gd name="T55" fmla="*/ 20 h 78"/>
                  <a:gd name="T56" fmla="*/ 2 w 52"/>
                  <a:gd name="T57" fmla="*/ 19 h 78"/>
                  <a:gd name="T58" fmla="*/ 6 w 52"/>
                  <a:gd name="T59" fmla="*/ 16 h 78"/>
                  <a:gd name="T60" fmla="*/ 9 w 52"/>
                  <a:gd name="T61" fmla="*/ 14 h 78"/>
                  <a:gd name="T62" fmla="*/ 8 w 52"/>
                  <a:gd name="T63" fmla="*/ 11 h 78"/>
                  <a:gd name="T64" fmla="*/ 7 w 52"/>
                  <a:gd name="T65" fmla="*/ 7 h 78"/>
                  <a:gd name="T66" fmla="*/ 6 w 52"/>
                  <a:gd name="T67" fmla="*/ 3 h 78"/>
                  <a:gd name="T68" fmla="*/ 5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3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4 w 33"/>
                  <a:gd name="T1" fmla="*/ 2 h 30"/>
                  <a:gd name="T2" fmla="*/ 0 w 33"/>
                  <a:gd name="T3" fmla="*/ 8 h 30"/>
                  <a:gd name="T4" fmla="*/ 2 w 33"/>
                  <a:gd name="T5" fmla="*/ 8 h 30"/>
                  <a:gd name="T6" fmla="*/ 4 w 33"/>
                  <a:gd name="T7" fmla="*/ 9 h 30"/>
                  <a:gd name="T8" fmla="*/ 6 w 33"/>
                  <a:gd name="T9" fmla="*/ 10 h 30"/>
                  <a:gd name="T10" fmla="*/ 9 w 33"/>
                  <a:gd name="T11" fmla="*/ 10 h 30"/>
                  <a:gd name="T12" fmla="*/ 9 w 33"/>
                  <a:gd name="T13" fmla="*/ 0 h 30"/>
                  <a:gd name="T14" fmla="*/ 5 w 33"/>
                  <a:gd name="T15" fmla="*/ 0 h 30"/>
                  <a:gd name="T16" fmla="*/ 4 w 33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1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5551760"/>
              <a:ext cx="19050" cy="58738"/>
            </a:xfrm>
            <a:custGeom>
              <a:avLst/>
              <a:gdLst>
                <a:gd name="T0" fmla="*/ 5269 w 47"/>
                <a:gd name="T1" fmla="*/ 0 h 28"/>
                <a:gd name="T2" fmla="*/ 10133 w 47"/>
                <a:gd name="T3" fmla="*/ 0 h 28"/>
                <a:gd name="T4" fmla="*/ 12565 w 47"/>
                <a:gd name="T5" fmla="*/ 4196 h 28"/>
                <a:gd name="T6" fmla="*/ 13376 w 47"/>
                <a:gd name="T7" fmla="*/ 8391 h 28"/>
                <a:gd name="T8" fmla="*/ 13376 w 47"/>
                <a:gd name="T9" fmla="*/ 12587 h 28"/>
                <a:gd name="T10" fmla="*/ 12970 w 47"/>
                <a:gd name="T11" fmla="*/ 16782 h 28"/>
                <a:gd name="T12" fmla="*/ 13376 w 47"/>
                <a:gd name="T13" fmla="*/ 20978 h 28"/>
                <a:gd name="T14" fmla="*/ 14997 w 47"/>
                <a:gd name="T15" fmla="*/ 25173 h 28"/>
                <a:gd name="T16" fmla="*/ 19050 w 47"/>
                <a:gd name="T17" fmla="*/ 25173 h 28"/>
                <a:gd name="T18" fmla="*/ 17023 w 47"/>
                <a:gd name="T19" fmla="*/ 39858 h 28"/>
                <a:gd name="T20" fmla="*/ 14997 w 47"/>
                <a:gd name="T21" fmla="*/ 52445 h 28"/>
                <a:gd name="T22" fmla="*/ 13376 w 47"/>
                <a:gd name="T23" fmla="*/ 56640 h 28"/>
                <a:gd name="T24" fmla="*/ 11349 w 47"/>
                <a:gd name="T25" fmla="*/ 58738 h 28"/>
                <a:gd name="T26" fmla="*/ 6485 w 47"/>
                <a:gd name="T27" fmla="*/ 56640 h 28"/>
                <a:gd name="T28" fmla="*/ 0 w 47"/>
                <a:gd name="T29" fmla="*/ 52445 h 28"/>
                <a:gd name="T30" fmla="*/ 405 w 47"/>
                <a:gd name="T31" fmla="*/ 39858 h 28"/>
                <a:gd name="T32" fmla="*/ 811 w 47"/>
                <a:gd name="T33" fmla="*/ 31467 h 28"/>
                <a:gd name="T34" fmla="*/ 1621 w 47"/>
                <a:gd name="T35" fmla="*/ 27271 h 28"/>
                <a:gd name="T36" fmla="*/ 2432 w 47"/>
                <a:gd name="T37" fmla="*/ 25173 h 28"/>
                <a:gd name="T38" fmla="*/ 3648 w 47"/>
                <a:gd name="T39" fmla="*/ 23076 h 28"/>
                <a:gd name="T40" fmla="*/ 4459 w 47"/>
                <a:gd name="T41" fmla="*/ 18880 h 28"/>
                <a:gd name="T42" fmla="*/ 5269 w 47"/>
                <a:gd name="T43" fmla="*/ 10489 h 28"/>
                <a:gd name="T44" fmla="*/ 5269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5578748"/>
              <a:ext cx="23813" cy="57150"/>
            </a:xfrm>
            <a:custGeom>
              <a:avLst/>
              <a:gdLst>
                <a:gd name="T0" fmla="*/ 5841 w 53"/>
                <a:gd name="T1" fmla="*/ 0 h 33"/>
                <a:gd name="T2" fmla="*/ 11682 w 53"/>
                <a:gd name="T3" fmla="*/ 1732 h 33"/>
                <a:gd name="T4" fmla="*/ 15276 w 53"/>
                <a:gd name="T5" fmla="*/ 1732 h 33"/>
                <a:gd name="T6" fmla="*/ 16624 w 53"/>
                <a:gd name="T7" fmla="*/ 5195 h 33"/>
                <a:gd name="T8" fmla="*/ 16624 w 53"/>
                <a:gd name="T9" fmla="*/ 6927 h 33"/>
                <a:gd name="T10" fmla="*/ 16624 w 53"/>
                <a:gd name="T11" fmla="*/ 10391 h 33"/>
                <a:gd name="T12" fmla="*/ 17523 w 53"/>
                <a:gd name="T13" fmla="*/ 13855 h 33"/>
                <a:gd name="T14" fmla="*/ 19769 w 53"/>
                <a:gd name="T15" fmla="*/ 17318 h 33"/>
                <a:gd name="T16" fmla="*/ 23813 w 53"/>
                <a:gd name="T17" fmla="*/ 20782 h 33"/>
                <a:gd name="T18" fmla="*/ 21566 w 53"/>
                <a:gd name="T19" fmla="*/ 38100 h 33"/>
                <a:gd name="T20" fmla="*/ 19769 w 53"/>
                <a:gd name="T21" fmla="*/ 48491 h 33"/>
                <a:gd name="T22" fmla="*/ 18871 w 53"/>
                <a:gd name="T23" fmla="*/ 53686 h 33"/>
                <a:gd name="T24" fmla="*/ 17073 w 53"/>
                <a:gd name="T25" fmla="*/ 55418 h 33"/>
                <a:gd name="T26" fmla="*/ 16175 w 53"/>
                <a:gd name="T27" fmla="*/ 57150 h 33"/>
                <a:gd name="T28" fmla="*/ 15276 w 53"/>
                <a:gd name="T29" fmla="*/ 57150 h 33"/>
                <a:gd name="T30" fmla="*/ 8986 w 53"/>
                <a:gd name="T31" fmla="*/ 51955 h 33"/>
                <a:gd name="T32" fmla="*/ 0 w 53"/>
                <a:gd name="T33" fmla="*/ 41564 h 33"/>
                <a:gd name="T34" fmla="*/ 0 w 53"/>
                <a:gd name="T35" fmla="*/ 32905 h 33"/>
                <a:gd name="T36" fmla="*/ 899 w 53"/>
                <a:gd name="T37" fmla="*/ 27709 h 33"/>
                <a:gd name="T38" fmla="*/ 1797 w 53"/>
                <a:gd name="T39" fmla="*/ 24245 h 33"/>
                <a:gd name="T40" fmla="*/ 3145 w 53"/>
                <a:gd name="T41" fmla="*/ 20782 h 33"/>
                <a:gd name="T42" fmla="*/ 4044 w 53"/>
                <a:gd name="T43" fmla="*/ 19050 h 33"/>
                <a:gd name="T44" fmla="*/ 4942 w 53"/>
                <a:gd name="T45" fmla="*/ 15586 h 33"/>
                <a:gd name="T46" fmla="*/ 5392 w 53"/>
                <a:gd name="T47" fmla="*/ 10391 h 33"/>
                <a:gd name="T48" fmla="*/ 5841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3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5070748"/>
              <a:ext cx="168275" cy="103187"/>
              <a:chOff x="3481" y="2773"/>
              <a:chExt cx="125" cy="65"/>
            </a:xfrm>
          </p:grpSpPr>
          <p:sp>
            <p:nvSpPr>
              <p:cNvPr id="460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5 w 14"/>
                  <a:gd name="T1" fmla="*/ 6 h 19"/>
                  <a:gd name="T2" fmla="*/ 0 w 14"/>
                  <a:gd name="T3" fmla="*/ 0 h 19"/>
                  <a:gd name="T4" fmla="*/ 5 w 14"/>
                  <a:gd name="T5" fmla="*/ 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4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7 w 20"/>
                  <a:gd name="T1" fmla="*/ 4 h 12"/>
                  <a:gd name="T2" fmla="*/ 4 w 20"/>
                  <a:gd name="T3" fmla="*/ 3 h 12"/>
                  <a:gd name="T4" fmla="*/ 0 w 20"/>
                  <a:gd name="T5" fmla="*/ 2 h 12"/>
                  <a:gd name="T6" fmla="*/ 0 w 20"/>
                  <a:gd name="T7" fmla="*/ 2 h 12"/>
                  <a:gd name="T8" fmla="*/ 1 w 20"/>
                  <a:gd name="T9" fmla="*/ 1 h 12"/>
                  <a:gd name="T10" fmla="*/ 3 w 20"/>
                  <a:gd name="T11" fmla="*/ 0 h 12"/>
                  <a:gd name="T12" fmla="*/ 5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5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3 w 7"/>
                  <a:gd name="T1" fmla="*/ 4 h 12"/>
                  <a:gd name="T2" fmla="*/ 2 w 7"/>
                  <a:gd name="T3" fmla="*/ 2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8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6 w 20"/>
                  <a:gd name="T7" fmla="*/ 4 h 18"/>
                  <a:gd name="T8" fmla="*/ 5 w 20"/>
                  <a:gd name="T9" fmla="*/ 2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2 w 13"/>
                  <a:gd name="T15" fmla="*/ 2 h 18"/>
                  <a:gd name="T16" fmla="*/ 5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4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5062810"/>
              <a:ext cx="319087" cy="379413"/>
            </a:xfrm>
            <a:custGeom>
              <a:avLst/>
              <a:gdLst>
                <a:gd name="T0" fmla="*/ 26013 w 736"/>
                <a:gd name="T1" fmla="*/ 360469 h 721"/>
                <a:gd name="T2" fmla="*/ 39452 w 736"/>
                <a:gd name="T3" fmla="*/ 351523 h 721"/>
                <a:gd name="T4" fmla="*/ 54626 w 736"/>
                <a:gd name="T5" fmla="*/ 351523 h 721"/>
                <a:gd name="T6" fmla="*/ 84974 w 736"/>
                <a:gd name="T7" fmla="*/ 364152 h 721"/>
                <a:gd name="T8" fmla="*/ 106218 w 736"/>
                <a:gd name="T9" fmla="*/ 370993 h 721"/>
                <a:gd name="T10" fmla="*/ 126594 w 736"/>
                <a:gd name="T11" fmla="*/ 369941 h 721"/>
                <a:gd name="T12" fmla="*/ 264894 w 736"/>
                <a:gd name="T13" fmla="*/ 377308 h 721"/>
                <a:gd name="T14" fmla="*/ 282236 w 736"/>
                <a:gd name="T15" fmla="*/ 372046 h 721"/>
                <a:gd name="T16" fmla="*/ 271831 w 736"/>
                <a:gd name="T17" fmla="*/ 345734 h 721"/>
                <a:gd name="T18" fmla="*/ 287872 w 736"/>
                <a:gd name="T19" fmla="*/ 227858 h 721"/>
                <a:gd name="T20" fmla="*/ 307381 w 736"/>
                <a:gd name="T21" fmla="*/ 225753 h 721"/>
                <a:gd name="T22" fmla="*/ 313451 w 736"/>
                <a:gd name="T23" fmla="*/ 218912 h 721"/>
                <a:gd name="T24" fmla="*/ 318220 w 736"/>
                <a:gd name="T25" fmla="*/ 189443 h 721"/>
                <a:gd name="T26" fmla="*/ 313017 w 736"/>
                <a:gd name="T27" fmla="*/ 158922 h 721"/>
                <a:gd name="T28" fmla="*/ 306948 w 736"/>
                <a:gd name="T29" fmla="*/ 159974 h 721"/>
                <a:gd name="T30" fmla="*/ 293074 w 736"/>
                <a:gd name="T31" fmla="*/ 157869 h 721"/>
                <a:gd name="T32" fmla="*/ 274866 w 736"/>
                <a:gd name="T33" fmla="*/ 157343 h 721"/>
                <a:gd name="T34" fmla="*/ 270097 w 736"/>
                <a:gd name="T35" fmla="*/ 152607 h 721"/>
                <a:gd name="T36" fmla="*/ 267495 w 736"/>
                <a:gd name="T37" fmla="*/ 133137 h 721"/>
                <a:gd name="T38" fmla="*/ 263160 w 736"/>
                <a:gd name="T39" fmla="*/ 115245 h 721"/>
                <a:gd name="T40" fmla="*/ 258825 w 736"/>
                <a:gd name="T41" fmla="*/ 97879 h 721"/>
                <a:gd name="T42" fmla="*/ 263160 w 736"/>
                <a:gd name="T43" fmla="*/ 87881 h 721"/>
                <a:gd name="T44" fmla="*/ 267495 w 736"/>
                <a:gd name="T45" fmla="*/ 77882 h 721"/>
                <a:gd name="T46" fmla="*/ 264894 w 736"/>
                <a:gd name="T47" fmla="*/ 52623 h 721"/>
                <a:gd name="T48" fmla="*/ 235847 w 736"/>
                <a:gd name="T49" fmla="*/ 36836 h 721"/>
                <a:gd name="T50" fmla="*/ 206800 w 736"/>
                <a:gd name="T51" fmla="*/ 34731 h 721"/>
                <a:gd name="T52" fmla="*/ 204198 w 736"/>
                <a:gd name="T53" fmla="*/ 42625 h 721"/>
                <a:gd name="T54" fmla="*/ 200730 w 736"/>
                <a:gd name="T55" fmla="*/ 53149 h 721"/>
                <a:gd name="T56" fmla="*/ 190759 w 736"/>
                <a:gd name="T57" fmla="*/ 64200 h 721"/>
                <a:gd name="T58" fmla="*/ 169949 w 736"/>
                <a:gd name="T59" fmla="*/ 68410 h 721"/>
                <a:gd name="T60" fmla="*/ 157809 w 736"/>
                <a:gd name="T61" fmla="*/ 60517 h 721"/>
                <a:gd name="T62" fmla="*/ 146971 w 736"/>
                <a:gd name="T63" fmla="*/ 43151 h 721"/>
                <a:gd name="T64" fmla="*/ 138300 w 736"/>
                <a:gd name="T65" fmla="*/ 20523 h 721"/>
                <a:gd name="T66" fmla="*/ 135265 w 736"/>
                <a:gd name="T67" fmla="*/ 0 h 721"/>
                <a:gd name="T68" fmla="*/ 13006 w 736"/>
                <a:gd name="T69" fmla="*/ 7893 h 721"/>
                <a:gd name="T70" fmla="*/ 20376 w 736"/>
                <a:gd name="T71" fmla="*/ 15261 h 721"/>
                <a:gd name="T72" fmla="*/ 32516 w 736"/>
                <a:gd name="T73" fmla="*/ 39467 h 721"/>
                <a:gd name="T74" fmla="*/ 44221 w 736"/>
                <a:gd name="T75" fmla="*/ 68410 h 721"/>
                <a:gd name="T76" fmla="*/ 44655 w 736"/>
                <a:gd name="T77" fmla="*/ 89986 h 721"/>
                <a:gd name="T78" fmla="*/ 40319 w 736"/>
                <a:gd name="T79" fmla="*/ 106825 h 721"/>
                <a:gd name="T80" fmla="*/ 41620 w 736"/>
                <a:gd name="T81" fmla="*/ 120507 h 721"/>
                <a:gd name="T82" fmla="*/ 51592 w 736"/>
                <a:gd name="T83" fmla="*/ 143135 h 721"/>
                <a:gd name="T84" fmla="*/ 56794 w 736"/>
                <a:gd name="T85" fmla="*/ 161553 h 721"/>
                <a:gd name="T86" fmla="*/ 55060 w 736"/>
                <a:gd name="T87" fmla="*/ 185234 h 721"/>
                <a:gd name="T88" fmla="*/ 45955 w 736"/>
                <a:gd name="T89" fmla="*/ 212071 h 721"/>
                <a:gd name="T90" fmla="*/ 33383 w 736"/>
                <a:gd name="T91" fmla="*/ 234699 h 721"/>
                <a:gd name="T92" fmla="*/ 17775 w 736"/>
                <a:gd name="T93" fmla="*/ 251012 h 721"/>
                <a:gd name="T94" fmla="*/ 10839 w 736"/>
                <a:gd name="T95" fmla="*/ 311003 h 721"/>
                <a:gd name="T96" fmla="*/ 4769 w 736"/>
                <a:gd name="T97" fmla="*/ 3299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5035823"/>
              <a:ext cx="15875" cy="60325"/>
            </a:xfrm>
            <a:custGeom>
              <a:avLst/>
              <a:gdLst>
                <a:gd name="T0" fmla="*/ 0 w 39"/>
                <a:gd name="T1" fmla="*/ 60325 h 31"/>
                <a:gd name="T2" fmla="*/ 4885 w 39"/>
                <a:gd name="T3" fmla="*/ 54487 h 31"/>
                <a:gd name="T4" fmla="*/ 8955 w 39"/>
                <a:gd name="T5" fmla="*/ 54487 h 31"/>
                <a:gd name="T6" fmla="*/ 10583 w 39"/>
                <a:gd name="T7" fmla="*/ 54487 h 31"/>
                <a:gd name="T8" fmla="*/ 12212 w 39"/>
                <a:gd name="T9" fmla="*/ 54487 h 31"/>
                <a:gd name="T10" fmla="*/ 14247 w 39"/>
                <a:gd name="T11" fmla="*/ 52541 h 31"/>
                <a:gd name="T12" fmla="*/ 15875 w 39"/>
                <a:gd name="T13" fmla="*/ 48649 h 31"/>
                <a:gd name="T14" fmla="*/ 15875 w 39"/>
                <a:gd name="T15" fmla="*/ 0 h 31"/>
                <a:gd name="T16" fmla="*/ 10583 w 39"/>
                <a:gd name="T17" fmla="*/ 0 h 31"/>
                <a:gd name="T18" fmla="*/ 6920 w 39"/>
                <a:gd name="T19" fmla="*/ 0 h 31"/>
                <a:gd name="T20" fmla="*/ 3256 w 39"/>
                <a:gd name="T21" fmla="*/ 0 h 31"/>
                <a:gd name="T22" fmla="*/ 0 w 39"/>
                <a:gd name="T23" fmla="*/ 0 h 31"/>
                <a:gd name="T24" fmla="*/ 0 w 39"/>
                <a:gd name="T25" fmla="*/ 60325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5578748"/>
              <a:ext cx="396875" cy="398462"/>
            </a:xfrm>
            <a:custGeom>
              <a:avLst/>
              <a:gdLst>
                <a:gd name="T0" fmla="*/ 395117 w 903"/>
                <a:gd name="T1" fmla="*/ 152770 h 759"/>
                <a:gd name="T2" fmla="*/ 379295 w 903"/>
                <a:gd name="T3" fmla="*/ 203693 h 759"/>
                <a:gd name="T4" fmla="*/ 365670 w 903"/>
                <a:gd name="T5" fmla="*/ 217343 h 759"/>
                <a:gd name="T6" fmla="*/ 334465 w 903"/>
                <a:gd name="T7" fmla="*/ 266166 h 759"/>
                <a:gd name="T8" fmla="*/ 316445 w 903"/>
                <a:gd name="T9" fmla="*/ 294515 h 759"/>
                <a:gd name="T10" fmla="*/ 284361 w 903"/>
                <a:gd name="T11" fmla="*/ 321815 h 759"/>
                <a:gd name="T12" fmla="*/ 256233 w 903"/>
                <a:gd name="T13" fmla="*/ 349639 h 759"/>
                <a:gd name="T14" fmla="*/ 244806 w 903"/>
                <a:gd name="T15" fmla="*/ 366438 h 759"/>
                <a:gd name="T16" fmla="*/ 228544 w 903"/>
                <a:gd name="T17" fmla="*/ 370113 h 759"/>
                <a:gd name="T18" fmla="*/ 217996 w 903"/>
                <a:gd name="T19" fmla="*/ 372738 h 759"/>
                <a:gd name="T20" fmla="*/ 213161 w 903"/>
                <a:gd name="T21" fmla="*/ 381663 h 759"/>
                <a:gd name="T22" fmla="*/ 163497 w 903"/>
                <a:gd name="T23" fmla="*/ 381663 h 759"/>
                <a:gd name="T24" fmla="*/ 148993 w 903"/>
                <a:gd name="T25" fmla="*/ 384287 h 759"/>
                <a:gd name="T26" fmla="*/ 138884 w 903"/>
                <a:gd name="T27" fmla="*/ 384287 h 759"/>
                <a:gd name="T28" fmla="*/ 125699 w 903"/>
                <a:gd name="T29" fmla="*/ 381663 h 759"/>
                <a:gd name="T30" fmla="*/ 115590 w 903"/>
                <a:gd name="T31" fmla="*/ 386912 h 759"/>
                <a:gd name="T32" fmla="*/ 64168 w 903"/>
                <a:gd name="T33" fmla="*/ 398462 h 759"/>
                <a:gd name="T34" fmla="*/ 50983 w 903"/>
                <a:gd name="T35" fmla="*/ 395312 h 759"/>
                <a:gd name="T36" fmla="*/ 39556 w 903"/>
                <a:gd name="T37" fmla="*/ 387962 h 759"/>
                <a:gd name="T38" fmla="*/ 33403 w 903"/>
                <a:gd name="T39" fmla="*/ 377463 h 759"/>
                <a:gd name="T40" fmla="*/ 34721 w 903"/>
                <a:gd name="T41" fmla="*/ 365913 h 759"/>
                <a:gd name="T42" fmla="*/ 32963 w 903"/>
                <a:gd name="T43" fmla="*/ 329689 h 759"/>
                <a:gd name="T44" fmla="*/ 34721 w 903"/>
                <a:gd name="T45" fmla="*/ 319190 h 759"/>
                <a:gd name="T46" fmla="*/ 29886 w 903"/>
                <a:gd name="T47" fmla="*/ 300290 h 759"/>
                <a:gd name="T48" fmla="*/ 9669 w 903"/>
                <a:gd name="T49" fmla="*/ 270891 h 759"/>
                <a:gd name="T50" fmla="*/ 5274 w 903"/>
                <a:gd name="T51" fmla="*/ 254092 h 759"/>
                <a:gd name="T52" fmla="*/ 4395 w 903"/>
                <a:gd name="T53" fmla="*/ 230467 h 759"/>
                <a:gd name="T54" fmla="*/ 0 w 903"/>
                <a:gd name="T55" fmla="*/ 197919 h 759"/>
                <a:gd name="T56" fmla="*/ 17141 w 903"/>
                <a:gd name="T57" fmla="*/ 197919 h 759"/>
                <a:gd name="T58" fmla="*/ 25052 w 903"/>
                <a:gd name="T59" fmla="*/ 207893 h 759"/>
                <a:gd name="T60" fmla="*/ 41314 w 903"/>
                <a:gd name="T61" fmla="*/ 215243 h 759"/>
                <a:gd name="T62" fmla="*/ 59333 w 903"/>
                <a:gd name="T63" fmla="*/ 215768 h 759"/>
                <a:gd name="T64" fmla="*/ 70321 w 903"/>
                <a:gd name="T65" fmla="*/ 209993 h 759"/>
                <a:gd name="T66" fmla="*/ 79990 w 903"/>
                <a:gd name="T67" fmla="*/ 195294 h 759"/>
                <a:gd name="T68" fmla="*/ 86583 w 903"/>
                <a:gd name="T69" fmla="*/ 120221 h 759"/>
                <a:gd name="T70" fmla="*/ 89659 w 903"/>
                <a:gd name="T71" fmla="*/ 96597 h 759"/>
                <a:gd name="T72" fmla="*/ 92297 w 903"/>
                <a:gd name="T73" fmla="*/ 88197 h 759"/>
                <a:gd name="T74" fmla="*/ 105042 w 903"/>
                <a:gd name="T75" fmla="*/ 93447 h 759"/>
                <a:gd name="T76" fmla="*/ 107679 w 903"/>
                <a:gd name="T77" fmla="*/ 124946 h 759"/>
                <a:gd name="T78" fmla="*/ 108558 w 903"/>
                <a:gd name="T79" fmla="*/ 143845 h 759"/>
                <a:gd name="T80" fmla="*/ 112514 w 903"/>
                <a:gd name="T81" fmla="*/ 150670 h 759"/>
                <a:gd name="T82" fmla="*/ 126139 w 903"/>
                <a:gd name="T83" fmla="*/ 154870 h 759"/>
                <a:gd name="T84" fmla="*/ 137126 w 903"/>
                <a:gd name="T85" fmla="*/ 153820 h 759"/>
                <a:gd name="T86" fmla="*/ 146356 w 903"/>
                <a:gd name="T87" fmla="*/ 142795 h 759"/>
                <a:gd name="T88" fmla="*/ 153828 w 903"/>
                <a:gd name="T89" fmla="*/ 122846 h 759"/>
                <a:gd name="T90" fmla="*/ 161739 w 903"/>
                <a:gd name="T91" fmla="*/ 105522 h 759"/>
                <a:gd name="T92" fmla="*/ 170089 w 903"/>
                <a:gd name="T93" fmla="*/ 100272 h 759"/>
                <a:gd name="T94" fmla="*/ 181956 w 903"/>
                <a:gd name="T95" fmla="*/ 101322 h 759"/>
                <a:gd name="T96" fmla="*/ 198218 w 903"/>
                <a:gd name="T97" fmla="*/ 109196 h 759"/>
                <a:gd name="T98" fmla="*/ 210084 w 903"/>
                <a:gd name="T99" fmla="*/ 113396 h 759"/>
                <a:gd name="T100" fmla="*/ 225028 w 903"/>
                <a:gd name="T101" fmla="*/ 111821 h 759"/>
                <a:gd name="T102" fmla="*/ 233378 w 903"/>
                <a:gd name="T103" fmla="*/ 104997 h 759"/>
                <a:gd name="T104" fmla="*/ 247882 w 903"/>
                <a:gd name="T105" fmla="*/ 66673 h 759"/>
                <a:gd name="T106" fmla="*/ 272494 w 903"/>
                <a:gd name="T107" fmla="*/ 41999 h 759"/>
                <a:gd name="T108" fmla="*/ 321719 w 903"/>
                <a:gd name="T109" fmla="*/ 5775 h 759"/>
                <a:gd name="T110" fmla="*/ 354243 w 903"/>
                <a:gd name="T111" fmla="*/ 1575 h 759"/>
                <a:gd name="T112" fmla="*/ 364791 w 903"/>
                <a:gd name="T113" fmla="*/ 3150 h 759"/>
                <a:gd name="T114" fmla="*/ 375339 w 903"/>
                <a:gd name="T115" fmla="*/ 18374 h 759"/>
                <a:gd name="T116" fmla="*/ 383690 w 903"/>
                <a:gd name="T117" fmla="*/ 37274 h 759"/>
                <a:gd name="T118" fmla="*/ 388085 w 903"/>
                <a:gd name="T119" fmla="*/ 56173 h 759"/>
                <a:gd name="T120" fmla="*/ 381492 w 903"/>
                <a:gd name="T121" fmla="*/ 108671 h 759"/>
                <a:gd name="T122" fmla="*/ 364791 w 903"/>
                <a:gd name="T123" fmla="*/ 107097 h 759"/>
                <a:gd name="T124" fmla="*/ 363033 w 903"/>
                <a:gd name="T125" fmla="*/ 147520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4146823"/>
              <a:ext cx="411162" cy="611187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8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4348435"/>
              <a:ext cx="80962" cy="82550"/>
              <a:chOff x="2352" y="2343"/>
              <a:chExt cx="65" cy="53"/>
            </a:xfrm>
          </p:grpSpPr>
          <p:sp>
            <p:nvSpPr>
              <p:cNvPr id="454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14 w 51"/>
                  <a:gd name="T1" fmla="*/ 0 h 33"/>
                  <a:gd name="T2" fmla="*/ 0 w 51"/>
                  <a:gd name="T3" fmla="*/ 2 h 33"/>
                  <a:gd name="T4" fmla="*/ 1 w 51"/>
                  <a:gd name="T5" fmla="*/ 9 h 33"/>
                  <a:gd name="T6" fmla="*/ 3 w 51"/>
                  <a:gd name="T7" fmla="*/ 11 h 33"/>
                  <a:gd name="T8" fmla="*/ 11 w 51"/>
                  <a:gd name="T9" fmla="*/ 8 h 33"/>
                  <a:gd name="T10" fmla="*/ 15 w 51"/>
                  <a:gd name="T11" fmla="*/ 5 h 33"/>
                  <a:gd name="T12" fmla="*/ 16 w 51"/>
                  <a:gd name="T13" fmla="*/ 3 h 33"/>
                  <a:gd name="T14" fmla="*/ 14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5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20 w 61"/>
                  <a:gd name="T1" fmla="*/ 2 h 20"/>
                  <a:gd name="T2" fmla="*/ 17 w 61"/>
                  <a:gd name="T3" fmla="*/ 1 h 20"/>
                  <a:gd name="T4" fmla="*/ 0 w 61"/>
                  <a:gd name="T5" fmla="*/ 0 h 20"/>
                  <a:gd name="T6" fmla="*/ 1 w 61"/>
                  <a:gd name="T7" fmla="*/ 5 h 20"/>
                  <a:gd name="T8" fmla="*/ 2 w 61"/>
                  <a:gd name="T9" fmla="*/ 7 h 20"/>
                  <a:gd name="T10" fmla="*/ 6 w 61"/>
                  <a:gd name="T11" fmla="*/ 5 h 20"/>
                  <a:gd name="T12" fmla="*/ 20 w 61"/>
                  <a:gd name="T13" fmla="*/ 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1 w 15"/>
                  <a:gd name="T1" fmla="*/ 0 h 36"/>
                  <a:gd name="T2" fmla="*/ 0 w 15"/>
                  <a:gd name="T3" fmla="*/ 7 h 36"/>
                  <a:gd name="T4" fmla="*/ 0 w 15"/>
                  <a:gd name="T5" fmla="*/ 12 h 36"/>
                  <a:gd name="T6" fmla="*/ 4 w 15"/>
                  <a:gd name="T7" fmla="*/ 12 h 36"/>
                  <a:gd name="T8" fmla="*/ 5 w 15"/>
                  <a:gd name="T9" fmla="*/ 5 h 36"/>
                  <a:gd name="T10" fmla="*/ 1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1 w 37"/>
                  <a:gd name="T1" fmla="*/ 1 h 33"/>
                  <a:gd name="T2" fmla="*/ 7 w 37"/>
                  <a:gd name="T3" fmla="*/ 0 h 33"/>
                  <a:gd name="T4" fmla="*/ 10 w 37"/>
                  <a:gd name="T5" fmla="*/ 2 h 33"/>
                  <a:gd name="T6" fmla="*/ 11 w 37"/>
                  <a:gd name="T7" fmla="*/ 7 h 33"/>
                  <a:gd name="T8" fmla="*/ 7 w 37"/>
                  <a:gd name="T9" fmla="*/ 11 h 33"/>
                  <a:gd name="T10" fmla="*/ 3 w 37"/>
                  <a:gd name="T11" fmla="*/ 11 h 33"/>
                  <a:gd name="T12" fmla="*/ 1 w 37"/>
                  <a:gd name="T13" fmla="*/ 8 h 33"/>
                  <a:gd name="T14" fmla="*/ 0 w 37"/>
                  <a:gd name="T15" fmla="*/ 5 h 33"/>
                  <a:gd name="T16" fmla="*/ 1 w 37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8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1 w 49"/>
                  <a:gd name="T1" fmla="*/ 0 h 54"/>
                  <a:gd name="T2" fmla="*/ 0 w 49"/>
                  <a:gd name="T3" fmla="*/ 0 h 54"/>
                  <a:gd name="T4" fmla="*/ 1 w 49"/>
                  <a:gd name="T5" fmla="*/ 17 h 54"/>
                  <a:gd name="T6" fmla="*/ 6 w 49"/>
                  <a:gd name="T7" fmla="*/ 18 h 54"/>
                  <a:gd name="T8" fmla="*/ 14 w 49"/>
                  <a:gd name="T9" fmla="*/ 15 h 54"/>
                  <a:gd name="T10" fmla="*/ 16 w 49"/>
                  <a:gd name="T11" fmla="*/ 10 h 54"/>
                  <a:gd name="T12" fmla="*/ 13 w 49"/>
                  <a:gd name="T13" fmla="*/ 7 h 54"/>
                  <a:gd name="T14" fmla="*/ 6 w 49"/>
                  <a:gd name="T15" fmla="*/ 3 h 54"/>
                  <a:gd name="T16" fmla="*/ 1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9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6 w 26"/>
                  <a:gd name="T1" fmla="*/ 0 h 22"/>
                  <a:gd name="T2" fmla="*/ 1 w 26"/>
                  <a:gd name="T3" fmla="*/ 1 h 22"/>
                  <a:gd name="T4" fmla="*/ 0 w 26"/>
                  <a:gd name="T5" fmla="*/ 5 h 22"/>
                  <a:gd name="T6" fmla="*/ 2 w 26"/>
                  <a:gd name="T7" fmla="*/ 7 h 22"/>
                  <a:gd name="T8" fmla="*/ 7 w 26"/>
                  <a:gd name="T9" fmla="*/ 7 h 22"/>
                  <a:gd name="T10" fmla="*/ 9 w 26"/>
                  <a:gd name="T11" fmla="*/ 4 h 22"/>
                  <a:gd name="T12" fmla="*/ 6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9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2408510"/>
              <a:ext cx="1897063" cy="1133475"/>
              <a:chOff x="527" y="1110"/>
              <a:chExt cx="1410" cy="709"/>
            </a:xfrm>
          </p:grpSpPr>
          <p:sp>
            <p:nvSpPr>
              <p:cNvPr id="412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13 h 54"/>
                  <a:gd name="T2" fmla="*/ 2 w 98"/>
                  <a:gd name="T3" fmla="*/ 14 h 54"/>
                  <a:gd name="T4" fmla="*/ 4 w 98"/>
                  <a:gd name="T5" fmla="*/ 16 h 54"/>
                  <a:gd name="T6" fmla="*/ 7 w 98"/>
                  <a:gd name="T7" fmla="*/ 17 h 54"/>
                  <a:gd name="T8" fmla="*/ 10 w 98"/>
                  <a:gd name="T9" fmla="*/ 17 h 54"/>
                  <a:gd name="T10" fmla="*/ 12 w 98"/>
                  <a:gd name="T11" fmla="*/ 17 h 54"/>
                  <a:gd name="T12" fmla="*/ 14 w 98"/>
                  <a:gd name="T13" fmla="*/ 17 h 54"/>
                  <a:gd name="T14" fmla="*/ 16 w 98"/>
                  <a:gd name="T15" fmla="*/ 16 h 54"/>
                  <a:gd name="T16" fmla="*/ 18 w 98"/>
                  <a:gd name="T17" fmla="*/ 15 h 54"/>
                  <a:gd name="T18" fmla="*/ 21 w 98"/>
                  <a:gd name="T19" fmla="*/ 13 h 54"/>
                  <a:gd name="T20" fmla="*/ 24 w 98"/>
                  <a:gd name="T21" fmla="*/ 11 h 54"/>
                  <a:gd name="T22" fmla="*/ 27 w 98"/>
                  <a:gd name="T23" fmla="*/ 9 h 54"/>
                  <a:gd name="T24" fmla="*/ 29 w 98"/>
                  <a:gd name="T25" fmla="*/ 6 h 54"/>
                  <a:gd name="T26" fmla="*/ 30 w 98"/>
                  <a:gd name="T27" fmla="*/ 4 h 54"/>
                  <a:gd name="T28" fmla="*/ 31 w 98"/>
                  <a:gd name="T29" fmla="*/ 1 h 54"/>
                  <a:gd name="T30" fmla="*/ 29 w 98"/>
                  <a:gd name="T31" fmla="*/ 1 h 54"/>
                  <a:gd name="T32" fmla="*/ 26 w 98"/>
                  <a:gd name="T33" fmla="*/ 0 h 54"/>
                  <a:gd name="T34" fmla="*/ 24 w 98"/>
                  <a:gd name="T35" fmla="*/ 0 h 54"/>
                  <a:gd name="T36" fmla="*/ 22 w 98"/>
                  <a:gd name="T37" fmla="*/ 0 h 54"/>
                  <a:gd name="T38" fmla="*/ 19 w 98"/>
                  <a:gd name="T39" fmla="*/ 0 h 54"/>
                  <a:gd name="T40" fmla="*/ 16 w 98"/>
                  <a:gd name="T41" fmla="*/ 1 h 54"/>
                  <a:gd name="T42" fmla="*/ 14 w 98"/>
                  <a:gd name="T43" fmla="*/ 2 h 54"/>
                  <a:gd name="T44" fmla="*/ 12 w 98"/>
                  <a:gd name="T45" fmla="*/ 3 h 54"/>
                  <a:gd name="T46" fmla="*/ 7 w 98"/>
                  <a:gd name="T47" fmla="*/ 5 h 54"/>
                  <a:gd name="T48" fmla="*/ 4 w 98"/>
                  <a:gd name="T49" fmla="*/ 8 h 54"/>
                  <a:gd name="T50" fmla="*/ 2 w 98"/>
                  <a:gd name="T51" fmla="*/ 9 h 54"/>
                  <a:gd name="T52" fmla="*/ 1 w 98"/>
                  <a:gd name="T53" fmla="*/ 10 h 54"/>
                  <a:gd name="T54" fmla="*/ 0 w 98"/>
                  <a:gd name="T55" fmla="*/ 12 h 54"/>
                  <a:gd name="T56" fmla="*/ 0 w 98"/>
                  <a:gd name="T57" fmla="*/ 13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8 h 28"/>
                  <a:gd name="T2" fmla="*/ 3 w 67"/>
                  <a:gd name="T3" fmla="*/ 8 h 28"/>
                  <a:gd name="T4" fmla="*/ 7 w 67"/>
                  <a:gd name="T5" fmla="*/ 8 h 28"/>
                  <a:gd name="T6" fmla="*/ 10 w 67"/>
                  <a:gd name="T7" fmla="*/ 7 h 28"/>
                  <a:gd name="T8" fmla="*/ 13 w 67"/>
                  <a:gd name="T9" fmla="*/ 6 h 28"/>
                  <a:gd name="T10" fmla="*/ 15 w 67"/>
                  <a:gd name="T11" fmla="*/ 5 h 28"/>
                  <a:gd name="T12" fmla="*/ 18 w 67"/>
                  <a:gd name="T13" fmla="*/ 3 h 28"/>
                  <a:gd name="T14" fmla="*/ 20 w 67"/>
                  <a:gd name="T15" fmla="*/ 2 h 28"/>
                  <a:gd name="T16" fmla="*/ 21 w 67"/>
                  <a:gd name="T17" fmla="*/ 1 h 28"/>
                  <a:gd name="T18" fmla="*/ 18 w 67"/>
                  <a:gd name="T19" fmla="*/ 0 h 28"/>
                  <a:gd name="T20" fmla="*/ 14 w 67"/>
                  <a:gd name="T21" fmla="*/ 0 h 28"/>
                  <a:gd name="T22" fmla="*/ 11 w 67"/>
                  <a:gd name="T23" fmla="*/ 0 h 28"/>
                  <a:gd name="T24" fmla="*/ 8 w 67"/>
                  <a:gd name="T25" fmla="*/ 1 h 28"/>
                  <a:gd name="T26" fmla="*/ 5 w 67"/>
                  <a:gd name="T27" fmla="*/ 2 h 28"/>
                  <a:gd name="T28" fmla="*/ 3 w 67"/>
                  <a:gd name="T29" fmla="*/ 3 h 28"/>
                  <a:gd name="T30" fmla="*/ 2 w 67"/>
                  <a:gd name="T31" fmla="*/ 4 h 28"/>
                  <a:gd name="T32" fmla="*/ 1 w 67"/>
                  <a:gd name="T33" fmla="*/ 5 h 28"/>
                  <a:gd name="T34" fmla="*/ 1 w 67"/>
                  <a:gd name="T35" fmla="*/ 6 h 28"/>
                  <a:gd name="T36" fmla="*/ 0 w 67"/>
                  <a:gd name="T37" fmla="*/ 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6 h 36"/>
                  <a:gd name="T2" fmla="*/ 0 w 32"/>
                  <a:gd name="T3" fmla="*/ 7 h 36"/>
                  <a:gd name="T4" fmla="*/ 1 w 32"/>
                  <a:gd name="T5" fmla="*/ 9 h 36"/>
                  <a:gd name="T6" fmla="*/ 2 w 32"/>
                  <a:gd name="T7" fmla="*/ 10 h 36"/>
                  <a:gd name="T8" fmla="*/ 3 w 32"/>
                  <a:gd name="T9" fmla="*/ 10 h 36"/>
                  <a:gd name="T10" fmla="*/ 4 w 32"/>
                  <a:gd name="T11" fmla="*/ 11 h 36"/>
                  <a:gd name="T12" fmla="*/ 4 w 32"/>
                  <a:gd name="T13" fmla="*/ 11 h 36"/>
                  <a:gd name="T14" fmla="*/ 11 w 32"/>
                  <a:gd name="T15" fmla="*/ 11 h 36"/>
                  <a:gd name="T16" fmla="*/ 11 w 32"/>
                  <a:gd name="T17" fmla="*/ 7 h 36"/>
                  <a:gd name="T18" fmla="*/ 11 w 32"/>
                  <a:gd name="T19" fmla="*/ 4 h 36"/>
                  <a:gd name="T20" fmla="*/ 10 w 32"/>
                  <a:gd name="T21" fmla="*/ 2 h 36"/>
                  <a:gd name="T22" fmla="*/ 9 w 32"/>
                  <a:gd name="T23" fmla="*/ 0 h 36"/>
                  <a:gd name="T24" fmla="*/ 7 w 32"/>
                  <a:gd name="T25" fmla="*/ 1 h 36"/>
                  <a:gd name="T26" fmla="*/ 4 w 32"/>
                  <a:gd name="T27" fmla="*/ 2 h 36"/>
                  <a:gd name="T28" fmla="*/ 2 w 32"/>
                  <a:gd name="T29" fmla="*/ 3 h 36"/>
                  <a:gd name="T30" fmla="*/ 1 w 32"/>
                  <a:gd name="T31" fmla="*/ 4 h 36"/>
                  <a:gd name="T32" fmla="*/ 0 w 32"/>
                  <a:gd name="T33" fmla="*/ 5 h 36"/>
                  <a:gd name="T34" fmla="*/ 0 w 32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4 h 52"/>
                  <a:gd name="T2" fmla="*/ 3 w 146"/>
                  <a:gd name="T3" fmla="*/ 15 h 52"/>
                  <a:gd name="T4" fmla="*/ 7 w 146"/>
                  <a:gd name="T5" fmla="*/ 16 h 52"/>
                  <a:gd name="T6" fmla="*/ 10 w 146"/>
                  <a:gd name="T7" fmla="*/ 17 h 52"/>
                  <a:gd name="T8" fmla="*/ 14 w 146"/>
                  <a:gd name="T9" fmla="*/ 17 h 52"/>
                  <a:gd name="T10" fmla="*/ 20 w 146"/>
                  <a:gd name="T11" fmla="*/ 17 h 52"/>
                  <a:gd name="T12" fmla="*/ 26 w 146"/>
                  <a:gd name="T13" fmla="*/ 17 h 52"/>
                  <a:gd name="T14" fmla="*/ 37 w 146"/>
                  <a:gd name="T15" fmla="*/ 15 h 52"/>
                  <a:gd name="T16" fmla="*/ 46 w 146"/>
                  <a:gd name="T17" fmla="*/ 14 h 52"/>
                  <a:gd name="T18" fmla="*/ 45 w 146"/>
                  <a:gd name="T19" fmla="*/ 12 h 52"/>
                  <a:gd name="T20" fmla="*/ 45 w 146"/>
                  <a:gd name="T21" fmla="*/ 10 h 52"/>
                  <a:gd name="T22" fmla="*/ 44 w 146"/>
                  <a:gd name="T23" fmla="*/ 8 h 52"/>
                  <a:gd name="T24" fmla="*/ 43 w 146"/>
                  <a:gd name="T25" fmla="*/ 6 h 52"/>
                  <a:gd name="T26" fmla="*/ 42 w 146"/>
                  <a:gd name="T27" fmla="*/ 5 h 52"/>
                  <a:gd name="T28" fmla="*/ 41 w 146"/>
                  <a:gd name="T29" fmla="*/ 4 h 52"/>
                  <a:gd name="T30" fmla="*/ 39 w 146"/>
                  <a:gd name="T31" fmla="*/ 3 h 52"/>
                  <a:gd name="T32" fmla="*/ 38 w 146"/>
                  <a:gd name="T33" fmla="*/ 2 h 52"/>
                  <a:gd name="T34" fmla="*/ 35 w 146"/>
                  <a:gd name="T35" fmla="*/ 1 h 52"/>
                  <a:gd name="T36" fmla="*/ 32 w 146"/>
                  <a:gd name="T37" fmla="*/ 0 h 52"/>
                  <a:gd name="T38" fmla="*/ 28 w 146"/>
                  <a:gd name="T39" fmla="*/ 0 h 52"/>
                  <a:gd name="T40" fmla="*/ 25 w 146"/>
                  <a:gd name="T41" fmla="*/ 1 h 52"/>
                  <a:gd name="T42" fmla="*/ 21 w 146"/>
                  <a:gd name="T43" fmla="*/ 2 h 52"/>
                  <a:gd name="T44" fmla="*/ 17 w 146"/>
                  <a:gd name="T45" fmla="*/ 3 h 52"/>
                  <a:gd name="T46" fmla="*/ 14 w 146"/>
                  <a:gd name="T47" fmla="*/ 5 h 52"/>
                  <a:gd name="T48" fmla="*/ 10 w 146"/>
                  <a:gd name="T49" fmla="*/ 6 h 52"/>
                  <a:gd name="T50" fmla="*/ 7 w 146"/>
                  <a:gd name="T51" fmla="*/ 8 h 52"/>
                  <a:gd name="T52" fmla="*/ 4 w 146"/>
                  <a:gd name="T53" fmla="*/ 10 h 52"/>
                  <a:gd name="T54" fmla="*/ 2 w 146"/>
                  <a:gd name="T55" fmla="*/ 12 h 52"/>
                  <a:gd name="T56" fmla="*/ 0 w 146"/>
                  <a:gd name="T57" fmla="*/ 14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20 w 60"/>
                  <a:gd name="T1" fmla="*/ 0 h 31"/>
                  <a:gd name="T2" fmla="*/ 16 w 60"/>
                  <a:gd name="T3" fmla="*/ 0 h 31"/>
                  <a:gd name="T4" fmla="*/ 13 w 60"/>
                  <a:gd name="T5" fmla="*/ 0 h 31"/>
                  <a:gd name="T6" fmla="*/ 10 w 60"/>
                  <a:gd name="T7" fmla="*/ 0 h 31"/>
                  <a:gd name="T8" fmla="*/ 9 w 60"/>
                  <a:gd name="T9" fmla="*/ 0 h 31"/>
                  <a:gd name="T10" fmla="*/ 6 w 60"/>
                  <a:gd name="T11" fmla="*/ 0 h 31"/>
                  <a:gd name="T12" fmla="*/ 3 w 60"/>
                  <a:gd name="T13" fmla="*/ 1 h 31"/>
                  <a:gd name="T14" fmla="*/ 2 w 60"/>
                  <a:gd name="T15" fmla="*/ 1 h 31"/>
                  <a:gd name="T16" fmla="*/ 1 w 60"/>
                  <a:gd name="T17" fmla="*/ 2 h 31"/>
                  <a:gd name="T18" fmla="*/ 0 w 60"/>
                  <a:gd name="T19" fmla="*/ 3 h 31"/>
                  <a:gd name="T20" fmla="*/ 0 w 60"/>
                  <a:gd name="T21" fmla="*/ 4 h 31"/>
                  <a:gd name="T22" fmla="*/ 0 w 60"/>
                  <a:gd name="T23" fmla="*/ 5 h 31"/>
                  <a:gd name="T24" fmla="*/ 1 w 60"/>
                  <a:gd name="T25" fmla="*/ 6 h 31"/>
                  <a:gd name="T26" fmla="*/ 2 w 60"/>
                  <a:gd name="T27" fmla="*/ 7 h 31"/>
                  <a:gd name="T28" fmla="*/ 3 w 60"/>
                  <a:gd name="T29" fmla="*/ 8 h 31"/>
                  <a:gd name="T30" fmla="*/ 4 w 60"/>
                  <a:gd name="T31" fmla="*/ 9 h 31"/>
                  <a:gd name="T32" fmla="*/ 6 w 60"/>
                  <a:gd name="T33" fmla="*/ 9 h 31"/>
                  <a:gd name="T34" fmla="*/ 7 w 60"/>
                  <a:gd name="T35" fmla="*/ 10 h 31"/>
                  <a:gd name="T36" fmla="*/ 9 w 60"/>
                  <a:gd name="T37" fmla="*/ 10 h 31"/>
                  <a:gd name="T38" fmla="*/ 11 w 60"/>
                  <a:gd name="T39" fmla="*/ 10 h 31"/>
                  <a:gd name="T40" fmla="*/ 12 w 60"/>
                  <a:gd name="T41" fmla="*/ 9 h 31"/>
                  <a:gd name="T42" fmla="*/ 14 w 60"/>
                  <a:gd name="T43" fmla="*/ 8 h 31"/>
                  <a:gd name="T44" fmla="*/ 16 w 60"/>
                  <a:gd name="T45" fmla="*/ 6 h 31"/>
                  <a:gd name="T46" fmla="*/ 19 w 60"/>
                  <a:gd name="T47" fmla="*/ 3 h 31"/>
                  <a:gd name="T48" fmla="*/ 20 w 60"/>
                  <a:gd name="T49" fmla="*/ 2 h 31"/>
                  <a:gd name="T50" fmla="*/ 2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7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4 h 62"/>
                  <a:gd name="T2" fmla="*/ 0 w 80"/>
                  <a:gd name="T3" fmla="*/ 15 h 62"/>
                  <a:gd name="T4" fmla="*/ 0 w 80"/>
                  <a:gd name="T5" fmla="*/ 16 h 62"/>
                  <a:gd name="T6" fmla="*/ 1 w 80"/>
                  <a:gd name="T7" fmla="*/ 16 h 62"/>
                  <a:gd name="T8" fmla="*/ 1 w 80"/>
                  <a:gd name="T9" fmla="*/ 17 h 62"/>
                  <a:gd name="T10" fmla="*/ 3 w 80"/>
                  <a:gd name="T11" fmla="*/ 18 h 62"/>
                  <a:gd name="T12" fmla="*/ 5 w 80"/>
                  <a:gd name="T13" fmla="*/ 19 h 62"/>
                  <a:gd name="T14" fmla="*/ 9 w 80"/>
                  <a:gd name="T15" fmla="*/ 20 h 62"/>
                  <a:gd name="T16" fmla="*/ 13 w 80"/>
                  <a:gd name="T17" fmla="*/ 20 h 62"/>
                  <a:gd name="T18" fmla="*/ 15 w 80"/>
                  <a:gd name="T19" fmla="*/ 20 h 62"/>
                  <a:gd name="T20" fmla="*/ 16 w 80"/>
                  <a:gd name="T21" fmla="*/ 19 h 62"/>
                  <a:gd name="T22" fmla="*/ 18 w 80"/>
                  <a:gd name="T23" fmla="*/ 18 h 62"/>
                  <a:gd name="T24" fmla="*/ 19 w 80"/>
                  <a:gd name="T25" fmla="*/ 17 h 62"/>
                  <a:gd name="T26" fmla="*/ 21 w 80"/>
                  <a:gd name="T27" fmla="*/ 15 h 62"/>
                  <a:gd name="T28" fmla="*/ 23 w 80"/>
                  <a:gd name="T29" fmla="*/ 12 h 62"/>
                  <a:gd name="T30" fmla="*/ 24 w 80"/>
                  <a:gd name="T31" fmla="*/ 9 h 62"/>
                  <a:gd name="T32" fmla="*/ 25 w 80"/>
                  <a:gd name="T33" fmla="*/ 6 h 62"/>
                  <a:gd name="T34" fmla="*/ 26 w 80"/>
                  <a:gd name="T35" fmla="*/ 3 h 62"/>
                  <a:gd name="T36" fmla="*/ 26 w 80"/>
                  <a:gd name="T37" fmla="*/ 0 h 62"/>
                  <a:gd name="T38" fmla="*/ 23 w 80"/>
                  <a:gd name="T39" fmla="*/ 0 h 62"/>
                  <a:gd name="T40" fmla="*/ 19 w 80"/>
                  <a:gd name="T41" fmla="*/ 1 h 62"/>
                  <a:gd name="T42" fmla="*/ 15 w 80"/>
                  <a:gd name="T43" fmla="*/ 3 h 62"/>
                  <a:gd name="T44" fmla="*/ 11 w 80"/>
                  <a:gd name="T45" fmla="*/ 4 h 62"/>
                  <a:gd name="T46" fmla="*/ 7 w 80"/>
                  <a:gd name="T47" fmla="*/ 6 h 62"/>
                  <a:gd name="T48" fmla="*/ 3 w 80"/>
                  <a:gd name="T49" fmla="*/ 8 h 62"/>
                  <a:gd name="T50" fmla="*/ 2 w 80"/>
                  <a:gd name="T51" fmla="*/ 10 h 62"/>
                  <a:gd name="T52" fmla="*/ 1 w 80"/>
                  <a:gd name="T53" fmla="*/ 11 h 62"/>
                  <a:gd name="T54" fmla="*/ 0 w 80"/>
                  <a:gd name="T55" fmla="*/ 13 h 62"/>
                  <a:gd name="T56" fmla="*/ 0 w 80"/>
                  <a:gd name="T57" fmla="*/ 14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25 w 106"/>
                  <a:gd name="T1" fmla="*/ 4 h 49"/>
                  <a:gd name="T2" fmla="*/ 22 w 106"/>
                  <a:gd name="T3" fmla="*/ 4 h 49"/>
                  <a:gd name="T4" fmla="*/ 21 w 106"/>
                  <a:gd name="T5" fmla="*/ 4 h 49"/>
                  <a:gd name="T6" fmla="*/ 18 w 106"/>
                  <a:gd name="T7" fmla="*/ 3 h 49"/>
                  <a:gd name="T8" fmla="*/ 17 w 106"/>
                  <a:gd name="T9" fmla="*/ 2 h 49"/>
                  <a:gd name="T10" fmla="*/ 15 w 106"/>
                  <a:gd name="T11" fmla="*/ 1 h 49"/>
                  <a:gd name="T12" fmla="*/ 13 w 106"/>
                  <a:gd name="T13" fmla="*/ 1 h 49"/>
                  <a:gd name="T14" fmla="*/ 11 w 106"/>
                  <a:gd name="T15" fmla="*/ 0 h 49"/>
                  <a:gd name="T16" fmla="*/ 8 w 106"/>
                  <a:gd name="T17" fmla="*/ 0 h 49"/>
                  <a:gd name="T18" fmla="*/ 5 w 106"/>
                  <a:gd name="T19" fmla="*/ 0 h 49"/>
                  <a:gd name="T20" fmla="*/ 0 w 106"/>
                  <a:gd name="T21" fmla="*/ 0 h 49"/>
                  <a:gd name="T22" fmla="*/ 3 w 106"/>
                  <a:gd name="T23" fmla="*/ 4 h 49"/>
                  <a:gd name="T24" fmla="*/ 5 w 106"/>
                  <a:gd name="T25" fmla="*/ 7 h 49"/>
                  <a:gd name="T26" fmla="*/ 8 w 106"/>
                  <a:gd name="T27" fmla="*/ 9 h 49"/>
                  <a:gd name="T28" fmla="*/ 11 w 106"/>
                  <a:gd name="T29" fmla="*/ 12 h 49"/>
                  <a:gd name="T30" fmla="*/ 13 w 106"/>
                  <a:gd name="T31" fmla="*/ 14 h 49"/>
                  <a:gd name="T32" fmla="*/ 16 w 106"/>
                  <a:gd name="T33" fmla="*/ 15 h 49"/>
                  <a:gd name="T34" fmla="*/ 19 w 106"/>
                  <a:gd name="T35" fmla="*/ 16 h 49"/>
                  <a:gd name="T36" fmla="*/ 22 w 106"/>
                  <a:gd name="T37" fmla="*/ 16 h 49"/>
                  <a:gd name="T38" fmla="*/ 25 w 106"/>
                  <a:gd name="T39" fmla="*/ 16 h 49"/>
                  <a:gd name="T40" fmla="*/ 27 w 106"/>
                  <a:gd name="T41" fmla="*/ 15 h 49"/>
                  <a:gd name="T42" fmla="*/ 30 w 106"/>
                  <a:gd name="T43" fmla="*/ 13 h 49"/>
                  <a:gd name="T44" fmla="*/ 33 w 106"/>
                  <a:gd name="T45" fmla="*/ 10 h 49"/>
                  <a:gd name="T46" fmla="*/ 31 w 106"/>
                  <a:gd name="T47" fmla="*/ 10 h 49"/>
                  <a:gd name="T48" fmla="*/ 31 w 106"/>
                  <a:gd name="T49" fmla="*/ 9 h 49"/>
                  <a:gd name="T50" fmla="*/ 29 w 106"/>
                  <a:gd name="T51" fmla="*/ 8 h 49"/>
                  <a:gd name="T52" fmla="*/ 28 w 106"/>
                  <a:gd name="T53" fmla="*/ 7 h 49"/>
                  <a:gd name="T54" fmla="*/ 27 w 106"/>
                  <a:gd name="T55" fmla="*/ 6 h 49"/>
                  <a:gd name="T56" fmla="*/ 26 w 106"/>
                  <a:gd name="T57" fmla="*/ 5 h 49"/>
                  <a:gd name="T58" fmla="*/ 26 w 106"/>
                  <a:gd name="T59" fmla="*/ 5 h 49"/>
                  <a:gd name="T60" fmla="*/ 25 w 106"/>
                  <a:gd name="T61" fmla="*/ 4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6 h 22"/>
                  <a:gd name="T2" fmla="*/ 2 w 47"/>
                  <a:gd name="T3" fmla="*/ 7 h 22"/>
                  <a:gd name="T4" fmla="*/ 4 w 47"/>
                  <a:gd name="T5" fmla="*/ 7 h 22"/>
                  <a:gd name="T6" fmla="*/ 6 w 47"/>
                  <a:gd name="T7" fmla="*/ 7 h 22"/>
                  <a:gd name="T8" fmla="*/ 8 w 47"/>
                  <a:gd name="T9" fmla="*/ 7 h 22"/>
                  <a:gd name="T10" fmla="*/ 11 w 47"/>
                  <a:gd name="T11" fmla="*/ 6 h 22"/>
                  <a:gd name="T12" fmla="*/ 12 w 47"/>
                  <a:gd name="T13" fmla="*/ 5 h 22"/>
                  <a:gd name="T14" fmla="*/ 13 w 47"/>
                  <a:gd name="T15" fmla="*/ 4 h 22"/>
                  <a:gd name="T16" fmla="*/ 14 w 47"/>
                  <a:gd name="T17" fmla="*/ 3 h 22"/>
                  <a:gd name="T18" fmla="*/ 14 w 47"/>
                  <a:gd name="T19" fmla="*/ 2 h 22"/>
                  <a:gd name="T20" fmla="*/ 15 w 47"/>
                  <a:gd name="T21" fmla="*/ 0 h 22"/>
                  <a:gd name="T22" fmla="*/ 0 w 47"/>
                  <a:gd name="T23" fmla="*/ 6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7 w 53"/>
                  <a:gd name="T1" fmla="*/ 0 h 32"/>
                  <a:gd name="T2" fmla="*/ 12 w 53"/>
                  <a:gd name="T3" fmla="*/ 3 h 32"/>
                  <a:gd name="T4" fmla="*/ 7 w 53"/>
                  <a:gd name="T5" fmla="*/ 6 h 32"/>
                  <a:gd name="T6" fmla="*/ 4 w 53"/>
                  <a:gd name="T7" fmla="*/ 9 h 32"/>
                  <a:gd name="T8" fmla="*/ 0 w 53"/>
                  <a:gd name="T9" fmla="*/ 11 h 32"/>
                  <a:gd name="T10" fmla="*/ 4 w 53"/>
                  <a:gd name="T11" fmla="*/ 11 h 32"/>
                  <a:gd name="T12" fmla="*/ 8 w 53"/>
                  <a:gd name="T13" fmla="*/ 11 h 32"/>
                  <a:gd name="T14" fmla="*/ 13 w 53"/>
                  <a:gd name="T15" fmla="*/ 11 h 32"/>
                  <a:gd name="T16" fmla="*/ 17 w 53"/>
                  <a:gd name="T17" fmla="*/ 11 h 32"/>
                  <a:gd name="T18" fmla="*/ 17 w 53"/>
                  <a:gd name="T19" fmla="*/ 8 h 32"/>
                  <a:gd name="T20" fmla="*/ 17 w 53"/>
                  <a:gd name="T21" fmla="*/ 6 h 32"/>
                  <a:gd name="T22" fmla="*/ 17 w 53"/>
                  <a:gd name="T23" fmla="*/ 3 h 32"/>
                  <a:gd name="T24" fmla="*/ 17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8 w 46"/>
                  <a:gd name="T1" fmla="*/ 1 h 34"/>
                  <a:gd name="T2" fmla="*/ 0 w 46"/>
                  <a:gd name="T3" fmla="*/ 6 h 34"/>
                  <a:gd name="T4" fmla="*/ 0 w 46"/>
                  <a:gd name="T5" fmla="*/ 12 h 34"/>
                  <a:gd name="T6" fmla="*/ 8 w 46"/>
                  <a:gd name="T7" fmla="*/ 12 h 34"/>
                  <a:gd name="T8" fmla="*/ 9 w 46"/>
                  <a:gd name="T9" fmla="*/ 11 h 34"/>
                  <a:gd name="T10" fmla="*/ 11 w 46"/>
                  <a:gd name="T11" fmla="*/ 10 h 34"/>
                  <a:gd name="T12" fmla="*/ 12 w 46"/>
                  <a:gd name="T13" fmla="*/ 9 h 34"/>
                  <a:gd name="T14" fmla="*/ 13 w 46"/>
                  <a:gd name="T15" fmla="*/ 7 h 34"/>
                  <a:gd name="T16" fmla="*/ 13 w 46"/>
                  <a:gd name="T17" fmla="*/ 6 h 34"/>
                  <a:gd name="T18" fmla="*/ 14 w 46"/>
                  <a:gd name="T19" fmla="*/ 5 h 34"/>
                  <a:gd name="T20" fmla="*/ 14 w 46"/>
                  <a:gd name="T21" fmla="*/ 3 h 34"/>
                  <a:gd name="T22" fmla="*/ 14 w 46"/>
                  <a:gd name="T23" fmla="*/ 1 h 34"/>
                  <a:gd name="T24" fmla="*/ 14 w 46"/>
                  <a:gd name="T25" fmla="*/ 0 h 34"/>
                  <a:gd name="T26" fmla="*/ 13 w 46"/>
                  <a:gd name="T27" fmla="*/ 0 h 34"/>
                  <a:gd name="T28" fmla="*/ 13 w 46"/>
                  <a:gd name="T29" fmla="*/ 0 h 34"/>
                  <a:gd name="T30" fmla="*/ 12 w 46"/>
                  <a:gd name="T31" fmla="*/ 0 h 34"/>
                  <a:gd name="T32" fmla="*/ 10 w 46"/>
                  <a:gd name="T33" fmla="*/ 1 h 34"/>
                  <a:gd name="T34" fmla="*/ 8 w 46"/>
                  <a:gd name="T35" fmla="*/ 1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8 h 25"/>
                  <a:gd name="T2" fmla="*/ 5 w 48"/>
                  <a:gd name="T3" fmla="*/ 8 h 25"/>
                  <a:gd name="T4" fmla="*/ 9 w 48"/>
                  <a:gd name="T5" fmla="*/ 8 h 25"/>
                  <a:gd name="T6" fmla="*/ 10 w 48"/>
                  <a:gd name="T7" fmla="*/ 8 h 25"/>
                  <a:gd name="T8" fmla="*/ 11 w 48"/>
                  <a:gd name="T9" fmla="*/ 7 h 25"/>
                  <a:gd name="T10" fmla="*/ 12 w 48"/>
                  <a:gd name="T11" fmla="*/ 6 h 25"/>
                  <a:gd name="T12" fmla="*/ 13 w 48"/>
                  <a:gd name="T13" fmla="*/ 5 h 25"/>
                  <a:gd name="T14" fmla="*/ 15 w 48"/>
                  <a:gd name="T15" fmla="*/ 2 h 25"/>
                  <a:gd name="T16" fmla="*/ 16 w 48"/>
                  <a:gd name="T17" fmla="*/ 0 h 25"/>
                  <a:gd name="T18" fmla="*/ 13 w 48"/>
                  <a:gd name="T19" fmla="*/ 0 h 25"/>
                  <a:gd name="T20" fmla="*/ 11 w 48"/>
                  <a:gd name="T21" fmla="*/ 1 h 25"/>
                  <a:gd name="T22" fmla="*/ 9 w 48"/>
                  <a:gd name="T23" fmla="*/ 2 h 25"/>
                  <a:gd name="T24" fmla="*/ 7 w 48"/>
                  <a:gd name="T25" fmla="*/ 3 h 25"/>
                  <a:gd name="T26" fmla="*/ 4 w 48"/>
                  <a:gd name="T27" fmla="*/ 5 h 25"/>
                  <a:gd name="T28" fmla="*/ 0 w 48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11 h 37"/>
                  <a:gd name="T4" fmla="*/ 3 w 30"/>
                  <a:gd name="T5" fmla="*/ 11 h 37"/>
                  <a:gd name="T6" fmla="*/ 5 w 30"/>
                  <a:gd name="T7" fmla="*/ 10 h 37"/>
                  <a:gd name="T8" fmla="*/ 6 w 30"/>
                  <a:gd name="T9" fmla="*/ 10 h 37"/>
                  <a:gd name="T10" fmla="*/ 7 w 30"/>
                  <a:gd name="T11" fmla="*/ 10 h 37"/>
                  <a:gd name="T12" fmla="*/ 7 w 30"/>
                  <a:gd name="T13" fmla="*/ 9 h 37"/>
                  <a:gd name="T14" fmla="*/ 8 w 30"/>
                  <a:gd name="T15" fmla="*/ 8 h 37"/>
                  <a:gd name="T16" fmla="*/ 8 w 30"/>
                  <a:gd name="T17" fmla="*/ 7 h 37"/>
                  <a:gd name="T18" fmla="*/ 8 w 30"/>
                  <a:gd name="T19" fmla="*/ 5 h 37"/>
                  <a:gd name="T20" fmla="*/ 8 w 30"/>
                  <a:gd name="T21" fmla="*/ 3 h 37"/>
                  <a:gd name="T22" fmla="*/ 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11 w 113"/>
                  <a:gd name="T1" fmla="*/ 1 h 46"/>
                  <a:gd name="T2" fmla="*/ 7 w 113"/>
                  <a:gd name="T3" fmla="*/ 1 h 46"/>
                  <a:gd name="T4" fmla="*/ 4 w 113"/>
                  <a:gd name="T5" fmla="*/ 2 h 46"/>
                  <a:gd name="T6" fmla="*/ 2 w 113"/>
                  <a:gd name="T7" fmla="*/ 2 h 46"/>
                  <a:gd name="T8" fmla="*/ 1 w 113"/>
                  <a:gd name="T9" fmla="*/ 4 h 46"/>
                  <a:gd name="T10" fmla="*/ 0 w 113"/>
                  <a:gd name="T11" fmla="*/ 5 h 46"/>
                  <a:gd name="T12" fmla="*/ 0 w 113"/>
                  <a:gd name="T13" fmla="*/ 7 h 46"/>
                  <a:gd name="T14" fmla="*/ 2 w 113"/>
                  <a:gd name="T15" fmla="*/ 9 h 46"/>
                  <a:gd name="T16" fmla="*/ 3 w 113"/>
                  <a:gd name="T17" fmla="*/ 11 h 46"/>
                  <a:gd name="T18" fmla="*/ 5 w 113"/>
                  <a:gd name="T19" fmla="*/ 13 h 46"/>
                  <a:gd name="T20" fmla="*/ 6 w 113"/>
                  <a:gd name="T21" fmla="*/ 14 h 46"/>
                  <a:gd name="T22" fmla="*/ 8 w 113"/>
                  <a:gd name="T23" fmla="*/ 15 h 46"/>
                  <a:gd name="T24" fmla="*/ 10 w 113"/>
                  <a:gd name="T25" fmla="*/ 16 h 46"/>
                  <a:gd name="T26" fmla="*/ 11 w 113"/>
                  <a:gd name="T27" fmla="*/ 16 h 46"/>
                  <a:gd name="T28" fmla="*/ 13 w 113"/>
                  <a:gd name="T29" fmla="*/ 16 h 46"/>
                  <a:gd name="T30" fmla="*/ 18 w 113"/>
                  <a:gd name="T31" fmla="*/ 16 h 46"/>
                  <a:gd name="T32" fmla="*/ 22 w 113"/>
                  <a:gd name="T33" fmla="*/ 15 h 46"/>
                  <a:gd name="T34" fmla="*/ 24 w 113"/>
                  <a:gd name="T35" fmla="*/ 14 h 46"/>
                  <a:gd name="T36" fmla="*/ 26 w 113"/>
                  <a:gd name="T37" fmla="*/ 13 h 46"/>
                  <a:gd name="T38" fmla="*/ 28 w 113"/>
                  <a:gd name="T39" fmla="*/ 13 h 46"/>
                  <a:gd name="T40" fmla="*/ 29 w 113"/>
                  <a:gd name="T41" fmla="*/ 11 h 46"/>
                  <a:gd name="T42" fmla="*/ 32 w 113"/>
                  <a:gd name="T43" fmla="*/ 9 h 46"/>
                  <a:gd name="T44" fmla="*/ 34 w 113"/>
                  <a:gd name="T45" fmla="*/ 7 h 46"/>
                  <a:gd name="T46" fmla="*/ 35 w 113"/>
                  <a:gd name="T47" fmla="*/ 4 h 46"/>
                  <a:gd name="T48" fmla="*/ 36 w 113"/>
                  <a:gd name="T49" fmla="*/ 1 h 46"/>
                  <a:gd name="T50" fmla="*/ 32 w 113"/>
                  <a:gd name="T51" fmla="*/ 0 h 46"/>
                  <a:gd name="T52" fmla="*/ 28 w 113"/>
                  <a:gd name="T53" fmla="*/ 0 h 46"/>
                  <a:gd name="T54" fmla="*/ 24 w 113"/>
                  <a:gd name="T55" fmla="*/ 0 h 46"/>
                  <a:gd name="T56" fmla="*/ 21 w 113"/>
                  <a:gd name="T57" fmla="*/ 0 h 46"/>
                  <a:gd name="T58" fmla="*/ 15 w 113"/>
                  <a:gd name="T59" fmla="*/ 1 h 46"/>
                  <a:gd name="T60" fmla="*/ 11 w 113"/>
                  <a:gd name="T61" fmla="*/ 1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5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27 h 82"/>
                  <a:gd name="T2" fmla="*/ 1 w 153"/>
                  <a:gd name="T3" fmla="*/ 28 h 82"/>
                  <a:gd name="T4" fmla="*/ 2 w 153"/>
                  <a:gd name="T5" fmla="*/ 28 h 82"/>
                  <a:gd name="T6" fmla="*/ 3 w 153"/>
                  <a:gd name="T7" fmla="*/ 28 h 82"/>
                  <a:gd name="T8" fmla="*/ 4 w 153"/>
                  <a:gd name="T9" fmla="*/ 28 h 82"/>
                  <a:gd name="T10" fmla="*/ 7 w 153"/>
                  <a:gd name="T11" fmla="*/ 27 h 82"/>
                  <a:gd name="T12" fmla="*/ 11 w 153"/>
                  <a:gd name="T13" fmla="*/ 27 h 82"/>
                  <a:gd name="T14" fmla="*/ 13 w 153"/>
                  <a:gd name="T15" fmla="*/ 27 h 82"/>
                  <a:gd name="T16" fmla="*/ 15 w 153"/>
                  <a:gd name="T17" fmla="*/ 27 h 82"/>
                  <a:gd name="T18" fmla="*/ 18 w 153"/>
                  <a:gd name="T19" fmla="*/ 26 h 82"/>
                  <a:gd name="T20" fmla="*/ 21 w 153"/>
                  <a:gd name="T21" fmla="*/ 25 h 82"/>
                  <a:gd name="T22" fmla="*/ 27 w 153"/>
                  <a:gd name="T23" fmla="*/ 23 h 82"/>
                  <a:gd name="T24" fmla="*/ 33 w 153"/>
                  <a:gd name="T25" fmla="*/ 20 h 82"/>
                  <a:gd name="T26" fmla="*/ 36 w 153"/>
                  <a:gd name="T27" fmla="*/ 18 h 82"/>
                  <a:gd name="T28" fmla="*/ 39 w 153"/>
                  <a:gd name="T29" fmla="*/ 17 h 82"/>
                  <a:gd name="T30" fmla="*/ 41 w 153"/>
                  <a:gd name="T31" fmla="*/ 15 h 82"/>
                  <a:gd name="T32" fmla="*/ 44 w 153"/>
                  <a:gd name="T33" fmla="*/ 13 h 82"/>
                  <a:gd name="T34" fmla="*/ 45 w 153"/>
                  <a:gd name="T35" fmla="*/ 11 h 82"/>
                  <a:gd name="T36" fmla="*/ 47 w 153"/>
                  <a:gd name="T37" fmla="*/ 9 h 82"/>
                  <a:gd name="T38" fmla="*/ 48 w 153"/>
                  <a:gd name="T39" fmla="*/ 6 h 82"/>
                  <a:gd name="T40" fmla="*/ 49 w 153"/>
                  <a:gd name="T41" fmla="*/ 4 h 82"/>
                  <a:gd name="T42" fmla="*/ 43 w 153"/>
                  <a:gd name="T43" fmla="*/ 3 h 82"/>
                  <a:gd name="T44" fmla="*/ 37 w 153"/>
                  <a:gd name="T45" fmla="*/ 1 h 82"/>
                  <a:gd name="T46" fmla="*/ 31 w 153"/>
                  <a:gd name="T47" fmla="*/ 0 h 82"/>
                  <a:gd name="T48" fmla="*/ 25 w 153"/>
                  <a:gd name="T49" fmla="*/ 0 h 82"/>
                  <a:gd name="T50" fmla="*/ 22 w 153"/>
                  <a:gd name="T51" fmla="*/ 0 h 82"/>
                  <a:gd name="T52" fmla="*/ 19 w 153"/>
                  <a:gd name="T53" fmla="*/ 0 h 82"/>
                  <a:gd name="T54" fmla="*/ 17 w 153"/>
                  <a:gd name="T55" fmla="*/ 1 h 82"/>
                  <a:gd name="T56" fmla="*/ 14 w 153"/>
                  <a:gd name="T57" fmla="*/ 1 h 82"/>
                  <a:gd name="T58" fmla="*/ 12 w 153"/>
                  <a:gd name="T59" fmla="*/ 2 h 82"/>
                  <a:gd name="T60" fmla="*/ 11 w 153"/>
                  <a:gd name="T61" fmla="*/ 3 h 82"/>
                  <a:gd name="T62" fmla="*/ 10 w 153"/>
                  <a:gd name="T63" fmla="*/ 5 h 82"/>
                  <a:gd name="T64" fmla="*/ 8 w 153"/>
                  <a:gd name="T65" fmla="*/ 6 h 82"/>
                  <a:gd name="T66" fmla="*/ 10 w 153"/>
                  <a:gd name="T67" fmla="*/ 8 h 82"/>
                  <a:gd name="T68" fmla="*/ 12 w 153"/>
                  <a:gd name="T69" fmla="*/ 10 h 82"/>
                  <a:gd name="T70" fmla="*/ 12 w 153"/>
                  <a:gd name="T71" fmla="*/ 11 h 82"/>
                  <a:gd name="T72" fmla="*/ 13 w 153"/>
                  <a:gd name="T73" fmla="*/ 12 h 82"/>
                  <a:gd name="T74" fmla="*/ 14 w 153"/>
                  <a:gd name="T75" fmla="*/ 12 h 82"/>
                  <a:gd name="T76" fmla="*/ 15 w 153"/>
                  <a:gd name="T77" fmla="*/ 12 h 82"/>
                  <a:gd name="T78" fmla="*/ 13 w 153"/>
                  <a:gd name="T79" fmla="*/ 14 h 82"/>
                  <a:gd name="T80" fmla="*/ 11 w 153"/>
                  <a:gd name="T81" fmla="*/ 16 h 82"/>
                  <a:gd name="T82" fmla="*/ 9 w 153"/>
                  <a:gd name="T83" fmla="*/ 18 h 82"/>
                  <a:gd name="T84" fmla="*/ 7 w 153"/>
                  <a:gd name="T85" fmla="*/ 19 h 82"/>
                  <a:gd name="T86" fmla="*/ 6 w 153"/>
                  <a:gd name="T87" fmla="*/ 22 h 82"/>
                  <a:gd name="T88" fmla="*/ 4 w 153"/>
                  <a:gd name="T89" fmla="*/ 24 h 82"/>
                  <a:gd name="T90" fmla="*/ 2 w 153"/>
                  <a:gd name="T91" fmla="*/ 26 h 82"/>
                  <a:gd name="T92" fmla="*/ 0 w 153"/>
                  <a:gd name="T93" fmla="*/ 27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6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13 h 50"/>
                  <a:gd name="T2" fmla="*/ 2 w 86"/>
                  <a:gd name="T3" fmla="*/ 14 h 50"/>
                  <a:gd name="T4" fmla="*/ 4 w 86"/>
                  <a:gd name="T5" fmla="*/ 15 h 50"/>
                  <a:gd name="T6" fmla="*/ 5 w 86"/>
                  <a:gd name="T7" fmla="*/ 16 h 50"/>
                  <a:gd name="T8" fmla="*/ 8 w 86"/>
                  <a:gd name="T9" fmla="*/ 16 h 50"/>
                  <a:gd name="T10" fmla="*/ 12 w 86"/>
                  <a:gd name="T11" fmla="*/ 17 h 50"/>
                  <a:gd name="T12" fmla="*/ 16 w 86"/>
                  <a:gd name="T13" fmla="*/ 17 h 50"/>
                  <a:gd name="T14" fmla="*/ 20 w 86"/>
                  <a:gd name="T15" fmla="*/ 17 h 50"/>
                  <a:gd name="T16" fmla="*/ 23 w 86"/>
                  <a:gd name="T17" fmla="*/ 16 h 50"/>
                  <a:gd name="T18" fmla="*/ 25 w 86"/>
                  <a:gd name="T19" fmla="*/ 16 h 50"/>
                  <a:gd name="T20" fmla="*/ 27 w 86"/>
                  <a:gd name="T21" fmla="*/ 15 h 50"/>
                  <a:gd name="T22" fmla="*/ 28 w 86"/>
                  <a:gd name="T23" fmla="*/ 14 h 50"/>
                  <a:gd name="T24" fmla="*/ 28 w 86"/>
                  <a:gd name="T25" fmla="*/ 13 h 50"/>
                  <a:gd name="T26" fmla="*/ 29 w 86"/>
                  <a:gd name="T27" fmla="*/ 11 h 50"/>
                  <a:gd name="T28" fmla="*/ 29 w 86"/>
                  <a:gd name="T29" fmla="*/ 9 h 50"/>
                  <a:gd name="T30" fmla="*/ 29 w 86"/>
                  <a:gd name="T31" fmla="*/ 6 h 50"/>
                  <a:gd name="T32" fmla="*/ 28 w 86"/>
                  <a:gd name="T33" fmla="*/ 3 h 50"/>
                  <a:gd name="T34" fmla="*/ 28 w 86"/>
                  <a:gd name="T35" fmla="*/ 2 h 50"/>
                  <a:gd name="T36" fmla="*/ 27 w 86"/>
                  <a:gd name="T37" fmla="*/ 2 h 50"/>
                  <a:gd name="T38" fmla="*/ 26 w 86"/>
                  <a:gd name="T39" fmla="*/ 1 h 50"/>
                  <a:gd name="T40" fmla="*/ 25 w 86"/>
                  <a:gd name="T41" fmla="*/ 0 h 50"/>
                  <a:gd name="T42" fmla="*/ 0 w 86"/>
                  <a:gd name="T43" fmla="*/ 13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38 w 172"/>
                  <a:gd name="T1" fmla="*/ 21 h 74"/>
                  <a:gd name="T2" fmla="*/ 35 w 172"/>
                  <a:gd name="T3" fmla="*/ 21 h 74"/>
                  <a:gd name="T4" fmla="*/ 32 w 172"/>
                  <a:gd name="T5" fmla="*/ 21 h 74"/>
                  <a:gd name="T6" fmla="*/ 29 w 172"/>
                  <a:gd name="T7" fmla="*/ 21 h 74"/>
                  <a:gd name="T8" fmla="*/ 26 w 172"/>
                  <a:gd name="T9" fmla="*/ 21 h 74"/>
                  <a:gd name="T10" fmla="*/ 19 w 172"/>
                  <a:gd name="T11" fmla="*/ 25 h 74"/>
                  <a:gd name="T12" fmla="*/ 11 w 172"/>
                  <a:gd name="T13" fmla="*/ 25 h 74"/>
                  <a:gd name="T14" fmla="*/ 12 w 172"/>
                  <a:gd name="T15" fmla="*/ 21 h 74"/>
                  <a:gd name="T16" fmla="*/ 12 w 172"/>
                  <a:gd name="T17" fmla="*/ 17 h 74"/>
                  <a:gd name="T18" fmla="*/ 10 w 172"/>
                  <a:gd name="T19" fmla="*/ 17 h 74"/>
                  <a:gd name="T20" fmla="*/ 7 w 172"/>
                  <a:gd name="T21" fmla="*/ 16 h 74"/>
                  <a:gd name="T22" fmla="*/ 5 w 172"/>
                  <a:gd name="T23" fmla="*/ 16 h 74"/>
                  <a:gd name="T24" fmla="*/ 3 w 172"/>
                  <a:gd name="T25" fmla="*/ 15 h 74"/>
                  <a:gd name="T26" fmla="*/ 2 w 172"/>
                  <a:gd name="T27" fmla="*/ 14 h 74"/>
                  <a:gd name="T28" fmla="*/ 1 w 172"/>
                  <a:gd name="T29" fmla="*/ 13 h 74"/>
                  <a:gd name="T30" fmla="*/ 0 w 172"/>
                  <a:gd name="T31" fmla="*/ 12 h 74"/>
                  <a:gd name="T32" fmla="*/ 0 w 172"/>
                  <a:gd name="T33" fmla="*/ 10 h 74"/>
                  <a:gd name="T34" fmla="*/ 0 w 172"/>
                  <a:gd name="T35" fmla="*/ 9 h 74"/>
                  <a:gd name="T36" fmla="*/ 1 w 172"/>
                  <a:gd name="T37" fmla="*/ 7 h 74"/>
                  <a:gd name="T38" fmla="*/ 2 w 172"/>
                  <a:gd name="T39" fmla="*/ 6 h 74"/>
                  <a:gd name="T40" fmla="*/ 3 w 172"/>
                  <a:gd name="T41" fmla="*/ 5 h 74"/>
                  <a:gd name="T42" fmla="*/ 4 w 172"/>
                  <a:gd name="T43" fmla="*/ 3 h 74"/>
                  <a:gd name="T44" fmla="*/ 6 w 172"/>
                  <a:gd name="T45" fmla="*/ 2 h 74"/>
                  <a:gd name="T46" fmla="*/ 8 w 172"/>
                  <a:gd name="T47" fmla="*/ 2 h 74"/>
                  <a:gd name="T48" fmla="*/ 9 w 172"/>
                  <a:gd name="T49" fmla="*/ 1 h 74"/>
                  <a:gd name="T50" fmla="*/ 13 w 172"/>
                  <a:gd name="T51" fmla="*/ 0 h 74"/>
                  <a:gd name="T52" fmla="*/ 18 w 172"/>
                  <a:gd name="T53" fmla="*/ 0 h 74"/>
                  <a:gd name="T54" fmla="*/ 22 w 172"/>
                  <a:gd name="T55" fmla="*/ 0 h 74"/>
                  <a:gd name="T56" fmla="*/ 26 w 172"/>
                  <a:gd name="T57" fmla="*/ 0 h 74"/>
                  <a:gd name="T58" fmla="*/ 30 w 172"/>
                  <a:gd name="T59" fmla="*/ 0 h 74"/>
                  <a:gd name="T60" fmla="*/ 34 w 172"/>
                  <a:gd name="T61" fmla="*/ 1 h 74"/>
                  <a:gd name="T62" fmla="*/ 37 w 172"/>
                  <a:gd name="T63" fmla="*/ 2 h 74"/>
                  <a:gd name="T64" fmla="*/ 41 w 172"/>
                  <a:gd name="T65" fmla="*/ 4 h 74"/>
                  <a:gd name="T66" fmla="*/ 44 w 172"/>
                  <a:gd name="T67" fmla="*/ 6 h 74"/>
                  <a:gd name="T68" fmla="*/ 48 w 172"/>
                  <a:gd name="T69" fmla="*/ 7 h 74"/>
                  <a:gd name="T70" fmla="*/ 51 w 172"/>
                  <a:gd name="T71" fmla="*/ 8 h 74"/>
                  <a:gd name="T72" fmla="*/ 55 w 172"/>
                  <a:gd name="T73" fmla="*/ 8 h 74"/>
                  <a:gd name="T74" fmla="*/ 55 w 172"/>
                  <a:gd name="T75" fmla="*/ 15 h 74"/>
                  <a:gd name="T76" fmla="*/ 54 w 172"/>
                  <a:gd name="T77" fmla="*/ 16 h 74"/>
                  <a:gd name="T78" fmla="*/ 53 w 172"/>
                  <a:gd name="T79" fmla="*/ 18 h 74"/>
                  <a:gd name="T80" fmla="*/ 51 w 172"/>
                  <a:gd name="T81" fmla="*/ 19 h 74"/>
                  <a:gd name="T82" fmla="*/ 51 w 172"/>
                  <a:gd name="T83" fmla="*/ 20 h 74"/>
                  <a:gd name="T84" fmla="*/ 49 w 172"/>
                  <a:gd name="T85" fmla="*/ 21 h 74"/>
                  <a:gd name="T86" fmla="*/ 48 w 172"/>
                  <a:gd name="T87" fmla="*/ 21 h 74"/>
                  <a:gd name="T88" fmla="*/ 47 w 172"/>
                  <a:gd name="T89" fmla="*/ 22 h 74"/>
                  <a:gd name="T90" fmla="*/ 45 w 172"/>
                  <a:gd name="T91" fmla="*/ 22 h 74"/>
                  <a:gd name="T92" fmla="*/ 42 w 172"/>
                  <a:gd name="T93" fmla="*/ 22 h 74"/>
                  <a:gd name="T94" fmla="*/ 39 w 172"/>
                  <a:gd name="T95" fmla="*/ 21 h 74"/>
                  <a:gd name="T96" fmla="*/ 36 w 172"/>
                  <a:gd name="T97" fmla="*/ 20 h 74"/>
                  <a:gd name="T98" fmla="*/ 32 w 172"/>
                  <a:gd name="T99" fmla="*/ 19 h 74"/>
                  <a:gd name="T100" fmla="*/ 34 w 172"/>
                  <a:gd name="T101" fmla="*/ 19 h 74"/>
                  <a:gd name="T102" fmla="*/ 38 w 172"/>
                  <a:gd name="T103" fmla="*/ 2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8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9 w 120"/>
                  <a:gd name="T1" fmla="*/ 17 h 49"/>
                  <a:gd name="T2" fmla="*/ 15 w 120"/>
                  <a:gd name="T3" fmla="*/ 17 h 49"/>
                  <a:gd name="T4" fmla="*/ 20 w 120"/>
                  <a:gd name="T5" fmla="*/ 17 h 49"/>
                  <a:gd name="T6" fmla="*/ 25 w 120"/>
                  <a:gd name="T7" fmla="*/ 16 h 49"/>
                  <a:gd name="T8" fmla="*/ 29 w 120"/>
                  <a:gd name="T9" fmla="*/ 15 h 49"/>
                  <a:gd name="T10" fmla="*/ 30 w 120"/>
                  <a:gd name="T11" fmla="*/ 14 h 49"/>
                  <a:gd name="T12" fmla="*/ 32 w 120"/>
                  <a:gd name="T13" fmla="*/ 13 h 49"/>
                  <a:gd name="T14" fmla="*/ 33 w 120"/>
                  <a:gd name="T15" fmla="*/ 12 h 49"/>
                  <a:gd name="T16" fmla="*/ 34 w 120"/>
                  <a:gd name="T17" fmla="*/ 11 h 49"/>
                  <a:gd name="T18" fmla="*/ 36 w 120"/>
                  <a:gd name="T19" fmla="*/ 8 h 49"/>
                  <a:gd name="T20" fmla="*/ 38 w 120"/>
                  <a:gd name="T21" fmla="*/ 4 h 49"/>
                  <a:gd name="T22" fmla="*/ 32 w 120"/>
                  <a:gd name="T23" fmla="*/ 2 h 49"/>
                  <a:gd name="T24" fmla="*/ 27 w 120"/>
                  <a:gd name="T25" fmla="*/ 1 h 49"/>
                  <a:gd name="T26" fmla="*/ 21 w 120"/>
                  <a:gd name="T27" fmla="*/ 0 h 49"/>
                  <a:gd name="T28" fmla="*/ 16 w 120"/>
                  <a:gd name="T29" fmla="*/ 0 h 49"/>
                  <a:gd name="T30" fmla="*/ 11 w 120"/>
                  <a:gd name="T31" fmla="*/ 0 h 49"/>
                  <a:gd name="T32" fmla="*/ 6 w 120"/>
                  <a:gd name="T33" fmla="*/ 1 h 49"/>
                  <a:gd name="T34" fmla="*/ 3 w 120"/>
                  <a:gd name="T35" fmla="*/ 1 h 49"/>
                  <a:gd name="T36" fmla="*/ 0 w 120"/>
                  <a:gd name="T37" fmla="*/ 2 h 49"/>
                  <a:gd name="T38" fmla="*/ 0 w 120"/>
                  <a:gd name="T39" fmla="*/ 10 h 49"/>
                  <a:gd name="T40" fmla="*/ 1 w 120"/>
                  <a:gd name="T41" fmla="*/ 12 h 49"/>
                  <a:gd name="T42" fmla="*/ 2 w 120"/>
                  <a:gd name="T43" fmla="*/ 13 h 49"/>
                  <a:gd name="T44" fmla="*/ 3 w 120"/>
                  <a:gd name="T45" fmla="*/ 14 h 49"/>
                  <a:gd name="T46" fmla="*/ 4 w 120"/>
                  <a:gd name="T47" fmla="*/ 16 h 49"/>
                  <a:gd name="T48" fmla="*/ 6 w 120"/>
                  <a:gd name="T49" fmla="*/ 17 h 49"/>
                  <a:gd name="T50" fmla="*/ 9 w 120"/>
                  <a:gd name="T51" fmla="*/ 17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10 w 85"/>
                  <a:gd name="T1" fmla="*/ 0 h 61"/>
                  <a:gd name="T2" fmla="*/ 7 w 85"/>
                  <a:gd name="T3" fmla="*/ 2 h 61"/>
                  <a:gd name="T4" fmla="*/ 3 w 85"/>
                  <a:gd name="T5" fmla="*/ 4 h 61"/>
                  <a:gd name="T6" fmla="*/ 2 w 85"/>
                  <a:gd name="T7" fmla="*/ 5 h 61"/>
                  <a:gd name="T8" fmla="*/ 1 w 85"/>
                  <a:gd name="T9" fmla="*/ 7 h 61"/>
                  <a:gd name="T10" fmla="*/ 0 w 85"/>
                  <a:gd name="T11" fmla="*/ 8 h 61"/>
                  <a:gd name="T12" fmla="*/ 0 w 85"/>
                  <a:gd name="T13" fmla="*/ 10 h 61"/>
                  <a:gd name="T14" fmla="*/ 0 w 85"/>
                  <a:gd name="T15" fmla="*/ 11 h 61"/>
                  <a:gd name="T16" fmla="*/ 0 w 85"/>
                  <a:gd name="T17" fmla="*/ 12 h 61"/>
                  <a:gd name="T18" fmla="*/ 1 w 85"/>
                  <a:gd name="T19" fmla="*/ 12 h 61"/>
                  <a:gd name="T20" fmla="*/ 2 w 85"/>
                  <a:gd name="T21" fmla="*/ 13 h 61"/>
                  <a:gd name="T22" fmla="*/ 3 w 85"/>
                  <a:gd name="T23" fmla="*/ 15 h 61"/>
                  <a:gd name="T24" fmla="*/ 6 w 85"/>
                  <a:gd name="T25" fmla="*/ 17 h 61"/>
                  <a:gd name="T26" fmla="*/ 8 w 85"/>
                  <a:gd name="T27" fmla="*/ 17 h 61"/>
                  <a:gd name="T28" fmla="*/ 11 w 85"/>
                  <a:gd name="T29" fmla="*/ 18 h 61"/>
                  <a:gd name="T30" fmla="*/ 14 w 85"/>
                  <a:gd name="T31" fmla="*/ 19 h 61"/>
                  <a:gd name="T32" fmla="*/ 16 w 85"/>
                  <a:gd name="T33" fmla="*/ 19 h 61"/>
                  <a:gd name="T34" fmla="*/ 17 w 85"/>
                  <a:gd name="T35" fmla="*/ 19 h 61"/>
                  <a:gd name="T36" fmla="*/ 18 w 85"/>
                  <a:gd name="T37" fmla="*/ 19 h 61"/>
                  <a:gd name="T38" fmla="*/ 19 w 85"/>
                  <a:gd name="T39" fmla="*/ 18 h 61"/>
                  <a:gd name="T40" fmla="*/ 20 w 85"/>
                  <a:gd name="T41" fmla="*/ 18 h 61"/>
                  <a:gd name="T42" fmla="*/ 22 w 85"/>
                  <a:gd name="T43" fmla="*/ 16 h 61"/>
                  <a:gd name="T44" fmla="*/ 24 w 85"/>
                  <a:gd name="T45" fmla="*/ 15 h 61"/>
                  <a:gd name="T46" fmla="*/ 24 w 85"/>
                  <a:gd name="T47" fmla="*/ 12 h 61"/>
                  <a:gd name="T48" fmla="*/ 25 w 85"/>
                  <a:gd name="T49" fmla="*/ 10 h 61"/>
                  <a:gd name="T50" fmla="*/ 26 w 85"/>
                  <a:gd name="T51" fmla="*/ 8 h 61"/>
                  <a:gd name="T52" fmla="*/ 26 w 85"/>
                  <a:gd name="T53" fmla="*/ 6 h 61"/>
                  <a:gd name="T54" fmla="*/ 1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2 h 19"/>
                  <a:gd name="T2" fmla="*/ 2 w 100"/>
                  <a:gd name="T3" fmla="*/ 3 h 19"/>
                  <a:gd name="T4" fmla="*/ 4 w 100"/>
                  <a:gd name="T5" fmla="*/ 5 h 19"/>
                  <a:gd name="T6" fmla="*/ 7 w 100"/>
                  <a:gd name="T7" fmla="*/ 6 h 19"/>
                  <a:gd name="T8" fmla="*/ 8 w 100"/>
                  <a:gd name="T9" fmla="*/ 6 h 19"/>
                  <a:gd name="T10" fmla="*/ 31 w 100"/>
                  <a:gd name="T11" fmla="*/ 2 h 19"/>
                  <a:gd name="T12" fmla="*/ 23 w 100"/>
                  <a:gd name="T13" fmla="*/ 1 h 19"/>
                  <a:gd name="T14" fmla="*/ 15 w 100"/>
                  <a:gd name="T15" fmla="*/ 0 h 19"/>
                  <a:gd name="T16" fmla="*/ 11 w 100"/>
                  <a:gd name="T17" fmla="*/ 0 h 19"/>
                  <a:gd name="T18" fmla="*/ 7 w 100"/>
                  <a:gd name="T19" fmla="*/ 0 h 19"/>
                  <a:gd name="T20" fmla="*/ 4 w 100"/>
                  <a:gd name="T21" fmla="*/ 1 h 19"/>
                  <a:gd name="T22" fmla="*/ 0 w 100"/>
                  <a:gd name="T23" fmla="*/ 2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9 h 45"/>
                  <a:gd name="T2" fmla="*/ 0 w 166"/>
                  <a:gd name="T3" fmla="*/ 10 h 45"/>
                  <a:gd name="T4" fmla="*/ 1 w 166"/>
                  <a:gd name="T5" fmla="*/ 10 h 45"/>
                  <a:gd name="T6" fmla="*/ 3 w 166"/>
                  <a:gd name="T7" fmla="*/ 11 h 45"/>
                  <a:gd name="T8" fmla="*/ 4 w 166"/>
                  <a:gd name="T9" fmla="*/ 12 h 45"/>
                  <a:gd name="T10" fmla="*/ 9 w 166"/>
                  <a:gd name="T11" fmla="*/ 13 h 45"/>
                  <a:gd name="T12" fmla="*/ 14 w 166"/>
                  <a:gd name="T13" fmla="*/ 14 h 45"/>
                  <a:gd name="T14" fmla="*/ 24 w 166"/>
                  <a:gd name="T15" fmla="*/ 15 h 45"/>
                  <a:gd name="T16" fmla="*/ 29 w 166"/>
                  <a:gd name="T17" fmla="*/ 15 h 45"/>
                  <a:gd name="T18" fmla="*/ 53 w 166"/>
                  <a:gd name="T19" fmla="*/ 9 h 45"/>
                  <a:gd name="T20" fmla="*/ 50 w 166"/>
                  <a:gd name="T21" fmla="*/ 8 h 45"/>
                  <a:gd name="T22" fmla="*/ 44 w 166"/>
                  <a:gd name="T23" fmla="*/ 6 h 45"/>
                  <a:gd name="T24" fmla="*/ 35 w 166"/>
                  <a:gd name="T25" fmla="*/ 4 h 45"/>
                  <a:gd name="T26" fmla="*/ 26 w 166"/>
                  <a:gd name="T27" fmla="*/ 1 h 45"/>
                  <a:gd name="T28" fmla="*/ 21 w 166"/>
                  <a:gd name="T29" fmla="*/ 1 h 45"/>
                  <a:gd name="T30" fmla="*/ 16 w 166"/>
                  <a:gd name="T31" fmla="*/ 0 h 45"/>
                  <a:gd name="T32" fmla="*/ 11 w 166"/>
                  <a:gd name="T33" fmla="*/ 0 h 45"/>
                  <a:gd name="T34" fmla="*/ 8 w 166"/>
                  <a:gd name="T35" fmla="*/ 1 h 45"/>
                  <a:gd name="T36" fmla="*/ 6 w 166"/>
                  <a:gd name="T37" fmla="*/ 1 h 45"/>
                  <a:gd name="T38" fmla="*/ 4 w 166"/>
                  <a:gd name="T39" fmla="*/ 2 h 45"/>
                  <a:gd name="T40" fmla="*/ 3 w 166"/>
                  <a:gd name="T41" fmla="*/ 2 h 45"/>
                  <a:gd name="T42" fmla="*/ 2 w 166"/>
                  <a:gd name="T43" fmla="*/ 3 h 45"/>
                  <a:gd name="T44" fmla="*/ 1 w 166"/>
                  <a:gd name="T45" fmla="*/ 4 h 45"/>
                  <a:gd name="T46" fmla="*/ 0 w 166"/>
                  <a:gd name="T47" fmla="*/ 6 h 45"/>
                  <a:gd name="T48" fmla="*/ 0 w 166"/>
                  <a:gd name="T49" fmla="*/ 7 h 45"/>
                  <a:gd name="T50" fmla="*/ 0 w 166"/>
                  <a:gd name="T51" fmla="*/ 9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3 h 25"/>
                  <a:gd name="T4" fmla="*/ 1 w 33"/>
                  <a:gd name="T5" fmla="*/ 5 h 25"/>
                  <a:gd name="T6" fmla="*/ 2 w 33"/>
                  <a:gd name="T7" fmla="*/ 6 h 25"/>
                  <a:gd name="T8" fmla="*/ 4 w 33"/>
                  <a:gd name="T9" fmla="*/ 7 h 25"/>
                  <a:gd name="T10" fmla="*/ 5 w 33"/>
                  <a:gd name="T11" fmla="*/ 8 h 25"/>
                  <a:gd name="T12" fmla="*/ 7 w 33"/>
                  <a:gd name="T13" fmla="*/ 8 h 25"/>
                  <a:gd name="T14" fmla="*/ 9 w 33"/>
                  <a:gd name="T15" fmla="*/ 8 h 25"/>
                  <a:gd name="T16" fmla="*/ 11 w 33"/>
                  <a:gd name="T17" fmla="*/ 8 h 25"/>
                  <a:gd name="T18" fmla="*/ 11 w 33"/>
                  <a:gd name="T19" fmla="*/ 0 h 25"/>
                  <a:gd name="T20" fmla="*/ 8 w 33"/>
                  <a:gd name="T21" fmla="*/ 0 h 25"/>
                  <a:gd name="T22" fmla="*/ 5 w 33"/>
                  <a:gd name="T23" fmla="*/ 0 h 25"/>
                  <a:gd name="T24" fmla="*/ 3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20 h 62"/>
                  <a:gd name="T2" fmla="*/ 4 w 48"/>
                  <a:gd name="T3" fmla="*/ 18 h 62"/>
                  <a:gd name="T4" fmla="*/ 7 w 48"/>
                  <a:gd name="T5" fmla="*/ 16 h 62"/>
                  <a:gd name="T6" fmla="*/ 10 w 48"/>
                  <a:gd name="T7" fmla="*/ 14 h 62"/>
                  <a:gd name="T8" fmla="*/ 12 w 48"/>
                  <a:gd name="T9" fmla="*/ 12 h 62"/>
                  <a:gd name="T10" fmla="*/ 14 w 48"/>
                  <a:gd name="T11" fmla="*/ 9 h 62"/>
                  <a:gd name="T12" fmla="*/ 15 w 48"/>
                  <a:gd name="T13" fmla="*/ 6 h 62"/>
                  <a:gd name="T14" fmla="*/ 16 w 48"/>
                  <a:gd name="T15" fmla="*/ 3 h 62"/>
                  <a:gd name="T16" fmla="*/ 16 w 48"/>
                  <a:gd name="T17" fmla="*/ 0 h 62"/>
                  <a:gd name="T18" fmla="*/ 13 w 48"/>
                  <a:gd name="T19" fmla="*/ 1 h 62"/>
                  <a:gd name="T20" fmla="*/ 11 w 48"/>
                  <a:gd name="T21" fmla="*/ 2 h 62"/>
                  <a:gd name="T22" fmla="*/ 8 w 48"/>
                  <a:gd name="T23" fmla="*/ 3 h 62"/>
                  <a:gd name="T24" fmla="*/ 6 w 48"/>
                  <a:gd name="T25" fmla="*/ 5 h 62"/>
                  <a:gd name="T26" fmla="*/ 3 w 48"/>
                  <a:gd name="T27" fmla="*/ 7 h 62"/>
                  <a:gd name="T28" fmla="*/ 2 w 48"/>
                  <a:gd name="T29" fmla="*/ 9 h 62"/>
                  <a:gd name="T30" fmla="*/ 1 w 48"/>
                  <a:gd name="T31" fmla="*/ 10 h 62"/>
                  <a:gd name="T32" fmla="*/ 1 w 48"/>
                  <a:gd name="T33" fmla="*/ 11 h 62"/>
                  <a:gd name="T34" fmla="*/ 0 w 48"/>
                  <a:gd name="T35" fmla="*/ 13 h 62"/>
                  <a:gd name="T36" fmla="*/ 0 w 48"/>
                  <a:gd name="T37" fmla="*/ 14 h 62"/>
                  <a:gd name="T38" fmla="*/ 0 w 48"/>
                  <a:gd name="T39" fmla="*/ 17 h 62"/>
                  <a:gd name="T40" fmla="*/ 0 w 48"/>
                  <a:gd name="T41" fmla="*/ 2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5 w 113"/>
                  <a:gd name="T1" fmla="*/ 0 h 62"/>
                  <a:gd name="T2" fmla="*/ 11 w 113"/>
                  <a:gd name="T3" fmla="*/ 2 h 62"/>
                  <a:gd name="T4" fmla="*/ 7 w 113"/>
                  <a:gd name="T5" fmla="*/ 5 h 62"/>
                  <a:gd name="T6" fmla="*/ 4 w 113"/>
                  <a:gd name="T7" fmla="*/ 9 h 62"/>
                  <a:gd name="T8" fmla="*/ 0 w 113"/>
                  <a:gd name="T9" fmla="*/ 12 h 62"/>
                  <a:gd name="T10" fmla="*/ 7 w 113"/>
                  <a:gd name="T11" fmla="*/ 15 h 62"/>
                  <a:gd name="T12" fmla="*/ 13 w 113"/>
                  <a:gd name="T13" fmla="*/ 17 h 62"/>
                  <a:gd name="T14" fmla="*/ 16 w 113"/>
                  <a:gd name="T15" fmla="*/ 18 h 62"/>
                  <a:gd name="T16" fmla="*/ 20 w 113"/>
                  <a:gd name="T17" fmla="*/ 19 h 62"/>
                  <a:gd name="T18" fmla="*/ 23 w 113"/>
                  <a:gd name="T19" fmla="*/ 20 h 62"/>
                  <a:gd name="T20" fmla="*/ 28 w 113"/>
                  <a:gd name="T21" fmla="*/ 20 h 62"/>
                  <a:gd name="T22" fmla="*/ 31 w 113"/>
                  <a:gd name="T23" fmla="*/ 20 h 62"/>
                  <a:gd name="T24" fmla="*/ 34 w 113"/>
                  <a:gd name="T25" fmla="*/ 19 h 62"/>
                  <a:gd name="T26" fmla="*/ 35 w 113"/>
                  <a:gd name="T27" fmla="*/ 18 h 62"/>
                  <a:gd name="T28" fmla="*/ 35 w 113"/>
                  <a:gd name="T29" fmla="*/ 17 h 62"/>
                  <a:gd name="T30" fmla="*/ 36 w 113"/>
                  <a:gd name="T31" fmla="*/ 17 h 62"/>
                  <a:gd name="T32" fmla="*/ 36 w 113"/>
                  <a:gd name="T33" fmla="*/ 16 h 62"/>
                  <a:gd name="T34" fmla="*/ 29 w 113"/>
                  <a:gd name="T35" fmla="*/ 13 h 62"/>
                  <a:gd name="T36" fmla="*/ 22 w 113"/>
                  <a:gd name="T37" fmla="*/ 10 h 62"/>
                  <a:gd name="T38" fmla="*/ 21 w 113"/>
                  <a:gd name="T39" fmla="*/ 9 h 62"/>
                  <a:gd name="T40" fmla="*/ 19 w 113"/>
                  <a:gd name="T41" fmla="*/ 8 h 62"/>
                  <a:gd name="T42" fmla="*/ 18 w 113"/>
                  <a:gd name="T43" fmla="*/ 7 h 62"/>
                  <a:gd name="T44" fmla="*/ 17 w 113"/>
                  <a:gd name="T45" fmla="*/ 6 h 62"/>
                  <a:gd name="T46" fmla="*/ 16 w 113"/>
                  <a:gd name="T47" fmla="*/ 5 h 62"/>
                  <a:gd name="T48" fmla="*/ 15 w 113"/>
                  <a:gd name="T49" fmla="*/ 3 h 62"/>
                  <a:gd name="T50" fmla="*/ 15 w 113"/>
                  <a:gd name="T51" fmla="*/ 2 h 62"/>
                  <a:gd name="T52" fmla="*/ 1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5 w 93"/>
                  <a:gd name="T3" fmla="*/ 0 h 50"/>
                  <a:gd name="T4" fmla="*/ 9 w 93"/>
                  <a:gd name="T5" fmla="*/ 0 h 50"/>
                  <a:gd name="T6" fmla="*/ 14 w 93"/>
                  <a:gd name="T7" fmla="*/ 1 h 50"/>
                  <a:gd name="T8" fmla="*/ 18 w 93"/>
                  <a:gd name="T9" fmla="*/ 2 h 50"/>
                  <a:gd name="T10" fmla="*/ 20 w 93"/>
                  <a:gd name="T11" fmla="*/ 2 h 50"/>
                  <a:gd name="T12" fmla="*/ 22 w 93"/>
                  <a:gd name="T13" fmla="*/ 3 h 50"/>
                  <a:gd name="T14" fmla="*/ 23 w 93"/>
                  <a:gd name="T15" fmla="*/ 4 h 50"/>
                  <a:gd name="T16" fmla="*/ 25 w 93"/>
                  <a:gd name="T17" fmla="*/ 5 h 50"/>
                  <a:gd name="T18" fmla="*/ 27 w 93"/>
                  <a:gd name="T19" fmla="*/ 6 h 50"/>
                  <a:gd name="T20" fmla="*/ 28 w 93"/>
                  <a:gd name="T21" fmla="*/ 8 h 50"/>
                  <a:gd name="T22" fmla="*/ 28 w 93"/>
                  <a:gd name="T23" fmla="*/ 9 h 50"/>
                  <a:gd name="T24" fmla="*/ 29 w 93"/>
                  <a:gd name="T25" fmla="*/ 11 h 50"/>
                  <a:gd name="T26" fmla="*/ 25 w 93"/>
                  <a:gd name="T27" fmla="*/ 11 h 50"/>
                  <a:gd name="T28" fmla="*/ 21 w 93"/>
                  <a:gd name="T29" fmla="*/ 12 h 50"/>
                  <a:gd name="T30" fmla="*/ 19 w 93"/>
                  <a:gd name="T31" fmla="*/ 12 h 50"/>
                  <a:gd name="T32" fmla="*/ 16 w 93"/>
                  <a:gd name="T33" fmla="*/ 13 h 50"/>
                  <a:gd name="T34" fmla="*/ 13 w 93"/>
                  <a:gd name="T35" fmla="*/ 14 h 50"/>
                  <a:gd name="T36" fmla="*/ 10 w 93"/>
                  <a:gd name="T37" fmla="*/ 15 h 50"/>
                  <a:gd name="T38" fmla="*/ 9 w 93"/>
                  <a:gd name="T39" fmla="*/ 15 h 50"/>
                  <a:gd name="T40" fmla="*/ 9 w 93"/>
                  <a:gd name="T41" fmla="*/ 14 h 50"/>
                  <a:gd name="T42" fmla="*/ 8 w 93"/>
                  <a:gd name="T43" fmla="*/ 14 h 50"/>
                  <a:gd name="T44" fmla="*/ 8 w 93"/>
                  <a:gd name="T45" fmla="*/ 14 h 50"/>
                  <a:gd name="T46" fmla="*/ 7 w 93"/>
                  <a:gd name="T47" fmla="*/ 12 h 50"/>
                  <a:gd name="T48" fmla="*/ 7 w 93"/>
                  <a:gd name="T49" fmla="*/ 11 h 50"/>
                  <a:gd name="T50" fmla="*/ 7 w 93"/>
                  <a:gd name="T51" fmla="*/ 9 h 50"/>
                  <a:gd name="T52" fmla="*/ 7 w 93"/>
                  <a:gd name="T53" fmla="*/ 8 h 50"/>
                  <a:gd name="T54" fmla="*/ 7 w 93"/>
                  <a:gd name="T55" fmla="*/ 7 h 50"/>
                  <a:gd name="T56" fmla="*/ 8 w 93"/>
                  <a:gd name="T57" fmla="*/ 6 h 50"/>
                  <a:gd name="T58" fmla="*/ 0 w 93"/>
                  <a:gd name="T59" fmla="*/ 6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6 w 1029"/>
                  <a:gd name="T1" fmla="*/ 37 h 604"/>
                  <a:gd name="T2" fmla="*/ 22 w 1029"/>
                  <a:gd name="T3" fmla="*/ 20 h 604"/>
                  <a:gd name="T4" fmla="*/ 86 w 1029"/>
                  <a:gd name="T5" fmla="*/ 0 h 604"/>
                  <a:gd name="T6" fmla="*/ 66 w 1029"/>
                  <a:gd name="T7" fmla="*/ 15 h 604"/>
                  <a:gd name="T8" fmla="*/ 58 w 1029"/>
                  <a:gd name="T9" fmla="*/ 34 h 604"/>
                  <a:gd name="T10" fmla="*/ 88 w 1029"/>
                  <a:gd name="T11" fmla="*/ 20 h 604"/>
                  <a:gd name="T12" fmla="*/ 128 w 1029"/>
                  <a:gd name="T13" fmla="*/ 5 h 604"/>
                  <a:gd name="T14" fmla="*/ 141 w 1029"/>
                  <a:gd name="T15" fmla="*/ 8 h 604"/>
                  <a:gd name="T16" fmla="*/ 139 w 1029"/>
                  <a:gd name="T17" fmla="*/ 23 h 604"/>
                  <a:gd name="T18" fmla="*/ 187 w 1029"/>
                  <a:gd name="T19" fmla="*/ 26 h 604"/>
                  <a:gd name="T20" fmla="*/ 217 w 1029"/>
                  <a:gd name="T21" fmla="*/ 29 h 604"/>
                  <a:gd name="T22" fmla="*/ 241 w 1029"/>
                  <a:gd name="T23" fmla="*/ 36 h 604"/>
                  <a:gd name="T24" fmla="*/ 241 w 1029"/>
                  <a:gd name="T25" fmla="*/ 44 h 604"/>
                  <a:gd name="T26" fmla="*/ 229 w 1029"/>
                  <a:gd name="T27" fmla="*/ 60 h 604"/>
                  <a:gd name="T28" fmla="*/ 257 w 1029"/>
                  <a:gd name="T29" fmla="*/ 55 h 604"/>
                  <a:gd name="T30" fmla="*/ 279 w 1029"/>
                  <a:gd name="T31" fmla="*/ 63 h 604"/>
                  <a:gd name="T32" fmla="*/ 275 w 1029"/>
                  <a:gd name="T33" fmla="*/ 78 h 604"/>
                  <a:gd name="T34" fmla="*/ 253 w 1029"/>
                  <a:gd name="T35" fmla="*/ 81 h 604"/>
                  <a:gd name="T36" fmla="*/ 276 w 1029"/>
                  <a:gd name="T37" fmla="*/ 93 h 604"/>
                  <a:gd name="T38" fmla="*/ 290 w 1029"/>
                  <a:gd name="T39" fmla="*/ 107 h 604"/>
                  <a:gd name="T40" fmla="*/ 314 w 1029"/>
                  <a:gd name="T41" fmla="*/ 108 h 604"/>
                  <a:gd name="T42" fmla="*/ 331 w 1029"/>
                  <a:gd name="T43" fmla="*/ 115 h 604"/>
                  <a:gd name="T44" fmla="*/ 302 w 1029"/>
                  <a:gd name="T45" fmla="*/ 134 h 604"/>
                  <a:gd name="T46" fmla="*/ 289 w 1029"/>
                  <a:gd name="T47" fmla="*/ 137 h 604"/>
                  <a:gd name="T48" fmla="*/ 281 w 1029"/>
                  <a:gd name="T49" fmla="*/ 145 h 604"/>
                  <a:gd name="T50" fmla="*/ 267 w 1029"/>
                  <a:gd name="T51" fmla="*/ 136 h 604"/>
                  <a:gd name="T52" fmla="*/ 274 w 1029"/>
                  <a:gd name="T53" fmla="*/ 129 h 604"/>
                  <a:gd name="T54" fmla="*/ 255 w 1029"/>
                  <a:gd name="T55" fmla="*/ 124 h 604"/>
                  <a:gd name="T56" fmla="*/ 244 w 1029"/>
                  <a:gd name="T57" fmla="*/ 119 h 604"/>
                  <a:gd name="T58" fmla="*/ 239 w 1029"/>
                  <a:gd name="T59" fmla="*/ 129 h 604"/>
                  <a:gd name="T60" fmla="*/ 240 w 1029"/>
                  <a:gd name="T61" fmla="*/ 146 h 604"/>
                  <a:gd name="T62" fmla="*/ 256 w 1029"/>
                  <a:gd name="T63" fmla="*/ 171 h 604"/>
                  <a:gd name="T64" fmla="*/ 248 w 1029"/>
                  <a:gd name="T65" fmla="*/ 179 h 604"/>
                  <a:gd name="T66" fmla="*/ 228 w 1029"/>
                  <a:gd name="T67" fmla="*/ 182 h 604"/>
                  <a:gd name="T68" fmla="*/ 199 w 1029"/>
                  <a:gd name="T69" fmla="*/ 169 h 604"/>
                  <a:gd name="T70" fmla="*/ 215 w 1029"/>
                  <a:gd name="T71" fmla="*/ 186 h 604"/>
                  <a:gd name="T72" fmla="*/ 214 w 1029"/>
                  <a:gd name="T73" fmla="*/ 198 h 604"/>
                  <a:gd name="T74" fmla="*/ 167 w 1029"/>
                  <a:gd name="T75" fmla="*/ 187 h 604"/>
                  <a:gd name="T76" fmla="*/ 152 w 1029"/>
                  <a:gd name="T77" fmla="*/ 171 h 604"/>
                  <a:gd name="T78" fmla="*/ 132 w 1029"/>
                  <a:gd name="T79" fmla="*/ 155 h 604"/>
                  <a:gd name="T80" fmla="*/ 118 w 1029"/>
                  <a:gd name="T81" fmla="*/ 149 h 604"/>
                  <a:gd name="T82" fmla="*/ 126 w 1029"/>
                  <a:gd name="T83" fmla="*/ 142 h 604"/>
                  <a:gd name="T84" fmla="*/ 148 w 1029"/>
                  <a:gd name="T85" fmla="*/ 131 h 604"/>
                  <a:gd name="T86" fmla="*/ 161 w 1029"/>
                  <a:gd name="T87" fmla="*/ 124 h 604"/>
                  <a:gd name="T88" fmla="*/ 186 w 1029"/>
                  <a:gd name="T89" fmla="*/ 125 h 604"/>
                  <a:gd name="T90" fmla="*/ 198 w 1029"/>
                  <a:gd name="T91" fmla="*/ 129 h 604"/>
                  <a:gd name="T92" fmla="*/ 221 w 1029"/>
                  <a:gd name="T93" fmla="*/ 127 h 604"/>
                  <a:gd name="T94" fmla="*/ 187 w 1029"/>
                  <a:gd name="T95" fmla="*/ 116 h 604"/>
                  <a:gd name="T96" fmla="*/ 174 w 1029"/>
                  <a:gd name="T97" fmla="*/ 118 h 604"/>
                  <a:gd name="T98" fmla="*/ 173 w 1029"/>
                  <a:gd name="T99" fmla="*/ 115 h 604"/>
                  <a:gd name="T100" fmla="*/ 185 w 1029"/>
                  <a:gd name="T101" fmla="*/ 100 h 604"/>
                  <a:gd name="T102" fmla="*/ 185 w 1029"/>
                  <a:gd name="T103" fmla="*/ 90 h 604"/>
                  <a:gd name="T104" fmla="*/ 169 w 1029"/>
                  <a:gd name="T105" fmla="*/ 83 h 604"/>
                  <a:gd name="T106" fmla="*/ 152 w 1029"/>
                  <a:gd name="T107" fmla="*/ 65 h 604"/>
                  <a:gd name="T108" fmla="*/ 140 w 1029"/>
                  <a:gd name="T109" fmla="*/ 55 h 604"/>
                  <a:gd name="T110" fmla="*/ 131 w 1029"/>
                  <a:gd name="T111" fmla="*/ 53 h 604"/>
                  <a:gd name="T112" fmla="*/ 122 w 1029"/>
                  <a:gd name="T113" fmla="*/ 67 h 604"/>
                  <a:gd name="T114" fmla="*/ 67 w 1029"/>
                  <a:gd name="T115" fmla="*/ 57 h 604"/>
                  <a:gd name="T116" fmla="*/ 37 w 1029"/>
                  <a:gd name="T117" fmla="*/ 62 h 604"/>
                  <a:gd name="T118" fmla="*/ 25 w 1029"/>
                  <a:gd name="T119" fmla="*/ 61 h 604"/>
                  <a:gd name="T120" fmla="*/ 5 w 1029"/>
                  <a:gd name="T121" fmla="*/ 59 h 604"/>
                  <a:gd name="T122" fmla="*/ 3 w 1029"/>
                  <a:gd name="T123" fmla="*/ 52 h 604"/>
                  <a:gd name="T124" fmla="*/ 24 w 1029"/>
                  <a:gd name="T125" fmla="*/ 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7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257 w 1268"/>
                  <a:gd name="T1" fmla="*/ 12 h 321"/>
                  <a:gd name="T2" fmla="*/ 262 w 1268"/>
                  <a:gd name="T3" fmla="*/ 5 h 321"/>
                  <a:gd name="T4" fmla="*/ 273 w 1268"/>
                  <a:gd name="T5" fmla="*/ 3 h 321"/>
                  <a:gd name="T6" fmla="*/ 279 w 1268"/>
                  <a:gd name="T7" fmla="*/ 8 h 321"/>
                  <a:gd name="T8" fmla="*/ 303 w 1268"/>
                  <a:gd name="T9" fmla="*/ 5 h 321"/>
                  <a:gd name="T10" fmla="*/ 329 w 1268"/>
                  <a:gd name="T11" fmla="*/ 0 h 321"/>
                  <a:gd name="T12" fmla="*/ 350 w 1268"/>
                  <a:gd name="T13" fmla="*/ 6 h 321"/>
                  <a:gd name="T14" fmla="*/ 365 w 1268"/>
                  <a:gd name="T15" fmla="*/ 7 h 321"/>
                  <a:gd name="T16" fmla="*/ 409 w 1268"/>
                  <a:gd name="T17" fmla="*/ 10 h 321"/>
                  <a:gd name="T18" fmla="*/ 401 w 1268"/>
                  <a:gd name="T19" fmla="*/ 16 h 321"/>
                  <a:gd name="T20" fmla="*/ 375 w 1268"/>
                  <a:gd name="T21" fmla="*/ 21 h 321"/>
                  <a:gd name="T22" fmla="*/ 340 w 1268"/>
                  <a:gd name="T23" fmla="*/ 25 h 321"/>
                  <a:gd name="T24" fmla="*/ 332 w 1268"/>
                  <a:gd name="T25" fmla="*/ 31 h 321"/>
                  <a:gd name="T26" fmla="*/ 322 w 1268"/>
                  <a:gd name="T27" fmla="*/ 34 h 321"/>
                  <a:gd name="T28" fmla="*/ 304 w 1268"/>
                  <a:gd name="T29" fmla="*/ 33 h 321"/>
                  <a:gd name="T30" fmla="*/ 300 w 1268"/>
                  <a:gd name="T31" fmla="*/ 39 h 321"/>
                  <a:gd name="T32" fmla="*/ 241 w 1268"/>
                  <a:gd name="T33" fmla="*/ 44 h 321"/>
                  <a:gd name="T34" fmla="*/ 215 w 1268"/>
                  <a:gd name="T35" fmla="*/ 51 h 321"/>
                  <a:gd name="T36" fmla="*/ 205 w 1268"/>
                  <a:gd name="T37" fmla="*/ 59 h 321"/>
                  <a:gd name="T38" fmla="*/ 191 w 1268"/>
                  <a:gd name="T39" fmla="*/ 55 h 321"/>
                  <a:gd name="T40" fmla="*/ 184 w 1268"/>
                  <a:gd name="T41" fmla="*/ 59 h 321"/>
                  <a:gd name="T42" fmla="*/ 190 w 1268"/>
                  <a:gd name="T43" fmla="*/ 68 h 321"/>
                  <a:gd name="T44" fmla="*/ 176 w 1268"/>
                  <a:gd name="T45" fmla="*/ 78 h 321"/>
                  <a:gd name="T46" fmla="*/ 156 w 1268"/>
                  <a:gd name="T47" fmla="*/ 77 h 321"/>
                  <a:gd name="T48" fmla="*/ 130 w 1268"/>
                  <a:gd name="T49" fmla="*/ 79 h 321"/>
                  <a:gd name="T50" fmla="*/ 131 w 1268"/>
                  <a:gd name="T51" fmla="*/ 84 h 321"/>
                  <a:gd name="T52" fmla="*/ 126 w 1268"/>
                  <a:gd name="T53" fmla="*/ 96 h 321"/>
                  <a:gd name="T54" fmla="*/ 107 w 1268"/>
                  <a:gd name="T55" fmla="*/ 105 h 321"/>
                  <a:gd name="T56" fmla="*/ 94 w 1268"/>
                  <a:gd name="T57" fmla="*/ 97 h 321"/>
                  <a:gd name="T58" fmla="*/ 82 w 1268"/>
                  <a:gd name="T59" fmla="*/ 93 h 321"/>
                  <a:gd name="T60" fmla="*/ 31 w 1268"/>
                  <a:gd name="T61" fmla="*/ 90 h 321"/>
                  <a:gd name="T62" fmla="*/ 0 w 1268"/>
                  <a:gd name="T63" fmla="*/ 93 h 321"/>
                  <a:gd name="T64" fmla="*/ 3 w 1268"/>
                  <a:gd name="T65" fmla="*/ 87 h 321"/>
                  <a:gd name="T66" fmla="*/ 18 w 1268"/>
                  <a:gd name="T67" fmla="*/ 80 h 321"/>
                  <a:gd name="T68" fmla="*/ 46 w 1268"/>
                  <a:gd name="T69" fmla="*/ 77 h 321"/>
                  <a:gd name="T70" fmla="*/ 55 w 1268"/>
                  <a:gd name="T71" fmla="*/ 74 h 321"/>
                  <a:gd name="T72" fmla="*/ 61 w 1268"/>
                  <a:gd name="T73" fmla="*/ 71 h 321"/>
                  <a:gd name="T74" fmla="*/ 71 w 1268"/>
                  <a:gd name="T75" fmla="*/ 76 h 321"/>
                  <a:gd name="T76" fmla="*/ 80 w 1268"/>
                  <a:gd name="T77" fmla="*/ 81 h 321"/>
                  <a:gd name="T78" fmla="*/ 67 w 1268"/>
                  <a:gd name="T79" fmla="*/ 68 h 321"/>
                  <a:gd name="T80" fmla="*/ 62 w 1268"/>
                  <a:gd name="T81" fmla="*/ 65 h 321"/>
                  <a:gd name="T82" fmla="*/ 64 w 1268"/>
                  <a:gd name="T83" fmla="*/ 59 h 321"/>
                  <a:gd name="T84" fmla="*/ 79 w 1268"/>
                  <a:gd name="T85" fmla="*/ 57 h 321"/>
                  <a:gd name="T86" fmla="*/ 118 w 1268"/>
                  <a:gd name="T87" fmla="*/ 61 h 321"/>
                  <a:gd name="T88" fmla="*/ 135 w 1268"/>
                  <a:gd name="T89" fmla="*/ 57 h 321"/>
                  <a:gd name="T90" fmla="*/ 104 w 1268"/>
                  <a:gd name="T91" fmla="*/ 55 h 321"/>
                  <a:gd name="T92" fmla="*/ 96 w 1268"/>
                  <a:gd name="T93" fmla="*/ 49 h 321"/>
                  <a:gd name="T94" fmla="*/ 122 w 1268"/>
                  <a:gd name="T95" fmla="*/ 45 h 321"/>
                  <a:gd name="T96" fmla="*/ 141 w 1268"/>
                  <a:gd name="T97" fmla="*/ 51 h 321"/>
                  <a:gd name="T98" fmla="*/ 154 w 1268"/>
                  <a:gd name="T99" fmla="*/ 41 h 321"/>
                  <a:gd name="T100" fmla="*/ 214 w 1268"/>
                  <a:gd name="T101" fmla="*/ 28 h 321"/>
                  <a:gd name="T102" fmla="*/ 190 w 1268"/>
                  <a:gd name="T103" fmla="*/ 36 h 321"/>
                  <a:gd name="T104" fmla="*/ 145 w 1268"/>
                  <a:gd name="T105" fmla="*/ 36 h 321"/>
                  <a:gd name="T106" fmla="*/ 101 w 1268"/>
                  <a:gd name="T107" fmla="*/ 38 h 321"/>
                  <a:gd name="T108" fmla="*/ 82 w 1268"/>
                  <a:gd name="T109" fmla="*/ 33 h 321"/>
                  <a:gd name="T110" fmla="*/ 71 w 1268"/>
                  <a:gd name="T111" fmla="*/ 26 h 321"/>
                  <a:gd name="T112" fmla="*/ 82 w 1268"/>
                  <a:gd name="T113" fmla="*/ 23 h 321"/>
                  <a:gd name="T114" fmla="*/ 144 w 1268"/>
                  <a:gd name="T115" fmla="*/ 15 h 321"/>
                  <a:gd name="T116" fmla="*/ 199 w 1268"/>
                  <a:gd name="T117" fmla="*/ 10 h 321"/>
                  <a:gd name="T118" fmla="*/ 217 w 1268"/>
                  <a:gd name="T119" fmla="*/ 7 h 321"/>
                  <a:gd name="T120" fmla="*/ 244 w 1268"/>
                  <a:gd name="T121" fmla="*/ 9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8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3 h 117"/>
                  <a:gd name="T4" fmla="*/ 1 w 160"/>
                  <a:gd name="T5" fmla="*/ 6 h 117"/>
                  <a:gd name="T6" fmla="*/ 3 w 160"/>
                  <a:gd name="T7" fmla="*/ 9 h 117"/>
                  <a:gd name="T8" fmla="*/ 5 w 160"/>
                  <a:gd name="T9" fmla="*/ 13 h 117"/>
                  <a:gd name="T10" fmla="*/ 7 w 160"/>
                  <a:gd name="T11" fmla="*/ 16 h 117"/>
                  <a:gd name="T12" fmla="*/ 10 w 160"/>
                  <a:gd name="T13" fmla="*/ 19 h 117"/>
                  <a:gd name="T14" fmla="*/ 13 w 160"/>
                  <a:gd name="T15" fmla="*/ 22 h 117"/>
                  <a:gd name="T16" fmla="*/ 16 w 160"/>
                  <a:gd name="T17" fmla="*/ 25 h 117"/>
                  <a:gd name="T18" fmla="*/ 20 w 160"/>
                  <a:gd name="T19" fmla="*/ 28 h 117"/>
                  <a:gd name="T20" fmla="*/ 23 w 160"/>
                  <a:gd name="T21" fmla="*/ 30 h 117"/>
                  <a:gd name="T22" fmla="*/ 27 w 160"/>
                  <a:gd name="T23" fmla="*/ 32 h 117"/>
                  <a:gd name="T24" fmla="*/ 30 w 160"/>
                  <a:gd name="T25" fmla="*/ 34 h 117"/>
                  <a:gd name="T26" fmla="*/ 34 w 160"/>
                  <a:gd name="T27" fmla="*/ 36 h 117"/>
                  <a:gd name="T28" fmla="*/ 37 w 160"/>
                  <a:gd name="T29" fmla="*/ 37 h 117"/>
                  <a:gd name="T30" fmla="*/ 40 w 160"/>
                  <a:gd name="T31" fmla="*/ 38 h 117"/>
                  <a:gd name="T32" fmla="*/ 42 w 160"/>
                  <a:gd name="T33" fmla="*/ 38 h 117"/>
                  <a:gd name="T34" fmla="*/ 44 w 160"/>
                  <a:gd name="T35" fmla="*/ 38 h 117"/>
                  <a:gd name="T36" fmla="*/ 47 w 160"/>
                  <a:gd name="T37" fmla="*/ 37 h 117"/>
                  <a:gd name="T38" fmla="*/ 49 w 160"/>
                  <a:gd name="T39" fmla="*/ 36 h 117"/>
                  <a:gd name="T40" fmla="*/ 51 w 160"/>
                  <a:gd name="T41" fmla="*/ 34 h 117"/>
                  <a:gd name="T42" fmla="*/ 48 w 160"/>
                  <a:gd name="T43" fmla="*/ 30 h 117"/>
                  <a:gd name="T44" fmla="*/ 45 w 160"/>
                  <a:gd name="T45" fmla="*/ 26 h 117"/>
                  <a:gd name="T46" fmla="*/ 44 w 160"/>
                  <a:gd name="T47" fmla="*/ 24 h 117"/>
                  <a:gd name="T48" fmla="*/ 43 w 160"/>
                  <a:gd name="T49" fmla="*/ 21 h 117"/>
                  <a:gd name="T50" fmla="*/ 42 w 160"/>
                  <a:gd name="T51" fmla="*/ 19 h 117"/>
                  <a:gd name="T52" fmla="*/ 42 w 160"/>
                  <a:gd name="T53" fmla="*/ 16 h 117"/>
                  <a:gd name="T54" fmla="*/ 40 w 160"/>
                  <a:gd name="T55" fmla="*/ 16 h 117"/>
                  <a:gd name="T56" fmla="*/ 38 w 160"/>
                  <a:gd name="T57" fmla="*/ 15 h 117"/>
                  <a:gd name="T58" fmla="*/ 34 w 160"/>
                  <a:gd name="T59" fmla="*/ 13 h 117"/>
                  <a:gd name="T60" fmla="*/ 31 w 160"/>
                  <a:gd name="T61" fmla="*/ 11 h 117"/>
                  <a:gd name="T62" fmla="*/ 28 w 160"/>
                  <a:gd name="T63" fmla="*/ 9 h 117"/>
                  <a:gd name="T64" fmla="*/ 25 w 160"/>
                  <a:gd name="T65" fmla="*/ 7 h 117"/>
                  <a:gd name="T66" fmla="*/ 24 w 160"/>
                  <a:gd name="T67" fmla="*/ 6 h 117"/>
                  <a:gd name="T68" fmla="*/ 23 w 160"/>
                  <a:gd name="T69" fmla="*/ 4 h 117"/>
                  <a:gd name="T70" fmla="*/ 22 w 160"/>
                  <a:gd name="T71" fmla="*/ 3 h 117"/>
                  <a:gd name="T72" fmla="*/ 21 w 160"/>
                  <a:gd name="T73" fmla="*/ 2 h 117"/>
                  <a:gd name="T74" fmla="*/ 19 w 160"/>
                  <a:gd name="T75" fmla="*/ 2 h 117"/>
                  <a:gd name="T76" fmla="*/ 17 w 160"/>
                  <a:gd name="T77" fmla="*/ 2 h 117"/>
                  <a:gd name="T78" fmla="*/ 14 w 160"/>
                  <a:gd name="T79" fmla="*/ 1 h 117"/>
                  <a:gd name="T80" fmla="*/ 11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13 w 80"/>
                  <a:gd name="T1" fmla="*/ 40 h 141"/>
                  <a:gd name="T2" fmla="*/ 26 w 80"/>
                  <a:gd name="T3" fmla="*/ 12 h 141"/>
                  <a:gd name="T4" fmla="*/ 26 w 80"/>
                  <a:gd name="T5" fmla="*/ 6 h 141"/>
                  <a:gd name="T6" fmla="*/ 22 w 80"/>
                  <a:gd name="T7" fmla="*/ 6 h 141"/>
                  <a:gd name="T8" fmla="*/ 19 w 80"/>
                  <a:gd name="T9" fmla="*/ 5 h 141"/>
                  <a:gd name="T10" fmla="*/ 17 w 80"/>
                  <a:gd name="T11" fmla="*/ 5 h 141"/>
                  <a:gd name="T12" fmla="*/ 15 w 80"/>
                  <a:gd name="T13" fmla="*/ 4 h 141"/>
                  <a:gd name="T14" fmla="*/ 14 w 80"/>
                  <a:gd name="T15" fmla="*/ 3 h 141"/>
                  <a:gd name="T16" fmla="*/ 14 w 80"/>
                  <a:gd name="T17" fmla="*/ 2 h 141"/>
                  <a:gd name="T18" fmla="*/ 13 w 80"/>
                  <a:gd name="T19" fmla="*/ 1 h 141"/>
                  <a:gd name="T20" fmla="*/ 13 w 80"/>
                  <a:gd name="T21" fmla="*/ 0 h 141"/>
                  <a:gd name="T22" fmla="*/ 0 w 80"/>
                  <a:gd name="T23" fmla="*/ 0 h 141"/>
                  <a:gd name="T24" fmla="*/ 0 w 80"/>
                  <a:gd name="T25" fmla="*/ 8 h 141"/>
                  <a:gd name="T26" fmla="*/ 0 w 80"/>
                  <a:gd name="T27" fmla="*/ 13 h 141"/>
                  <a:gd name="T28" fmla="*/ 0 w 80"/>
                  <a:gd name="T29" fmla="*/ 17 h 141"/>
                  <a:gd name="T30" fmla="*/ 0 w 80"/>
                  <a:gd name="T31" fmla="*/ 20 h 141"/>
                  <a:gd name="T32" fmla="*/ 0 w 80"/>
                  <a:gd name="T33" fmla="*/ 23 h 141"/>
                  <a:gd name="T34" fmla="*/ 1 w 80"/>
                  <a:gd name="T35" fmla="*/ 25 h 141"/>
                  <a:gd name="T36" fmla="*/ 2 w 80"/>
                  <a:gd name="T37" fmla="*/ 29 h 141"/>
                  <a:gd name="T38" fmla="*/ 4 w 80"/>
                  <a:gd name="T39" fmla="*/ 32 h 141"/>
                  <a:gd name="T40" fmla="*/ 7 w 80"/>
                  <a:gd name="T41" fmla="*/ 39 h 141"/>
                  <a:gd name="T42" fmla="*/ 9 w 80"/>
                  <a:gd name="T43" fmla="*/ 46 h 141"/>
                  <a:gd name="T44" fmla="*/ 10 w 80"/>
                  <a:gd name="T45" fmla="*/ 44 h 141"/>
                  <a:gd name="T46" fmla="*/ 11 w 80"/>
                  <a:gd name="T47" fmla="*/ 42 h 141"/>
                  <a:gd name="T48" fmla="*/ 11 w 80"/>
                  <a:gd name="T49" fmla="*/ 41 h 141"/>
                  <a:gd name="T50" fmla="*/ 12 w 80"/>
                  <a:gd name="T51" fmla="*/ 41 h 141"/>
                  <a:gd name="T52" fmla="*/ 12 w 80"/>
                  <a:gd name="T53" fmla="*/ 40 h 141"/>
                  <a:gd name="T54" fmla="*/ 13 w 80"/>
                  <a:gd name="T55" fmla="*/ 4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31 h 124"/>
                  <a:gd name="T2" fmla="*/ 0 w 259"/>
                  <a:gd name="T3" fmla="*/ 32 h 124"/>
                  <a:gd name="T4" fmla="*/ 1 w 259"/>
                  <a:gd name="T5" fmla="*/ 33 h 124"/>
                  <a:gd name="T6" fmla="*/ 1 w 259"/>
                  <a:gd name="T7" fmla="*/ 34 h 124"/>
                  <a:gd name="T8" fmla="*/ 2 w 259"/>
                  <a:gd name="T9" fmla="*/ 35 h 124"/>
                  <a:gd name="T10" fmla="*/ 4 w 259"/>
                  <a:gd name="T11" fmla="*/ 37 h 124"/>
                  <a:gd name="T12" fmla="*/ 7 w 259"/>
                  <a:gd name="T13" fmla="*/ 38 h 124"/>
                  <a:gd name="T14" fmla="*/ 10 w 259"/>
                  <a:gd name="T15" fmla="*/ 40 h 124"/>
                  <a:gd name="T16" fmla="*/ 13 w 259"/>
                  <a:gd name="T17" fmla="*/ 40 h 124"/>
                  <a:gd name="T18" fmla="*/ 16 w 259"/>
                  <a:gd name="T19" fmla="*/ 41 h 124"/>
                  <a:gd name="T20" fmla="*/ 19 w 259"/>
                  <a:gd name="T21" fmla="*/ 41 h 124"/>
                  <a:gd name="T22" fmla="*/ 22 w 259"/>
                  <a:gd name="T23" fmla="*/ 41 h 124"/>
                  <a:gd name="T24" fmla="*/ 24 w 259"/>
                  <a:gd name="T25" fmla="*/ 41 h 124"/>
                  <a:gd name="T26" fmla="*/ 26 w 259"/>
                  <a:gd name="T27" fmla="*/ 40 h 124"/>
                  <a:gd name="T28" fmla="*/ 28 w 259"/>
                  <a:gd name="T29" fmla="*/ 40 h 124"/>
                  <a:gd name="T30" fmla="*/ 31 w 259"/>
                  <a:gd name="T31" fmla="*/ 38 h 124"/>
                  <a:gd name="T32" fmla="*/ 34 w 259"/>
                  <a:gd name="T33" fmla="*/ 36 h 124"/>
                  <a:gd name="T34" fmla="*/ 37 w 259"/>
                  <a:gd name="T35" fmla="*/ 34 h 124"/>
                  <a:gd name="T36" fmla="*/ 40 w 259"/>
                  <a:gd name="T37" fmla="*/ 32 h 124"/>
                  <a:gd name="T38" fmla="*/ 42 w 259"/>
                  <a:gd name="T39" fmla="*/ 32 h 124"/>
                  <a:gd name="T40" fmla="*/ 44 w 259"/>
                  <a:gd name="T41" fmla="*/ 31 h 124"/>
                  <a:gd name="T42" fmla="*/ 46 w 259"/>
                  <a:gd name="T43" fmla="*/ 31 h 124"/>
                  <a:gd name="T44" fmla="*/ 49 w 259"/>
                  <a:gd name="T45" fmla="*/ 31 h 124"/>
                  <a:gd name="T46" fmla="*/ 52 w 259"/>
                  <a:gd name="T47" fmla="*/ 31 h 124"/>
                  <a:gd name="T48" fmla="*/ 55 w 259"/>
                  <a:gd name="T49" fmla="*/ 32 h 124"/>
                  <a:gd name="T50" fmla="*/ 58 w 259"/>
                  <a:gd name="T51" fmla="*/ 33 h 124"/>
                  <a:gd name="T52" fmla="*/ 60 w 259"/>
                  <a:gd name="T53" fmla="*/ 34 h 124"/>
                  <a:gd name="T54" fmla="*/ 65 w 259"/>
                  <a:gd name="T55" fmla="*/ 37 h 124"/>
                  <a:gd name="T56" fmla="*/ 70 w 259"/>
                  <a:gd name="T57" fmla="*/ 39 h 124"/>
                  <a:gd name="T58" fmla="*/ 83 w 259"/>
                  <a:gd name="T59" fmla="*/ 39 h 124"/>
                  <a:gd name="T60" fmla="*/ 83 w 259"/>
                  <a:gd name="T61" fmla="*/ 33 h 124"/>
                  <a:gd name="T62" fmla="*/ 81 w 259"/>
                  <a:gd name="T63" fmla="*/ 32 h 124"/>
                  <a:gd name="T64" fmla="*/ 78 w 259"/>
                  <a:gd name="T65" fmla="*/ 32 h 124"/>
                  <a:gd name="T66" fmla="*/ 76 w 259"/>
                  <a:gd name="T67" fmla="*/ 31 h 124"/>
                  <a:gd name="T68" fmla="*/ 72 w 259"/>
                  <a:gd name="T69" fmla="*/ 31 h 124"/>
                  <a:gd name="T70" fmla="*/ 74 w 259"/>
                  <a:gd name="T71" fmla="*/ 28 h 124"/>
                  <a:gd name="T72" fmla="*/ 76 w 259"/>
                  <a:gd name="T73" fmla="*/ 26 h 124"/>
                  <a:gd name="T74" fmla="*/ 77 w 259"/>
                  <a:gd name="T75" fmla="*/ 24 h 124"/>
                  <a:gd name="T76" fmla="*/ 79 w 259"/>
                  <a:gd name="T77" fmla="*/ 23 h 124"/>
                  <a:gd name="T78" fmla="*/ 76 w 259"/>
                  <a:gd name="T79" fmla="*/ 20 h 124"/>
                  <a:gd name="T80" fmla="*/ 74 w 259"/>
                  <a:gd name="T81" fmla="*/ 19 h 124"/>
                  <a:gd name="T82" fmla="*/ 71 w 259"/>
                  <a:gd name="T83" fmla="*/ 17 h 124"/>
                  <a:gd name="T84" fmla="*/ 69 w 259"/>
                  <a:gd name="T85" fmla="*/ 15 h 124"/>
                  <a:gd name="T86" fmla="*/ 63 w 259"/>
                  <a:gd name="T87" fmla="*/ 12 h 124"/>
                  <a:gd name="T88" fmla="*/ 58 w 259"/>
                  <a:gd name="T89" fmla="*/ 10 h 124"/>
                  <a:gd name="T90" fmla="*/ 53 w 259"/>
                  <a:gd name="T91" fmla="*/ 8 h 124"/>
                  <a:gd name="T92" fmla="*/ 49 w 259"/>
                  <a:gd name="T93" fmla="*/ 6 h 124"/>
                  <a:gd name="T94" fmla="*/ 47 w 259"/>
                  <a:gd name="T95" fmla="*/ 4 h 124"/>
                  <a:gd name="T96" fmla="*/ 45 w 259"/>
                  <a:gd name="T97" fmla="*/ 3 h 124"/>
                  <a:gd name="T98" fmla="*/ 44 w 259"/>
                  <a:gd name="T99" fmla="*/ 2 h 124"/>
                  <a:gd name="T100" fmla="*/ 42 w 259"/>
                  <a:gd name="T101" fmla="*/ 0 h 124"/>
                  <a:gd name="T102" fmla="*/ 40 w 259"/>
                  <a:gd name="T103" fmla="*/ 1 h 124"/>
                  <a:gd name="T104" fmla="*/ 37 w 259"/>
                  <a:gd name="T105" fmla="*/ 2 h 124"/>
                  <a:gd name="T106" fmla="*/ 34 w 259"/>
                  <a:gd name="T107" fmla="*/ 4 h 124"/>
                  <a:gd name="T108" fmla="*/ 30 w 259"/>
                  <a:gd name="T109" fmla="*/ 6 h 124"/>
                  <a:gd name="T110" fmla="*/ 24 w 259"/>
                  <a:gd name="T111" fmla="*/ 10 h 124"/>
                  <a:gd name="T112" fmla="*/ 18 w 259"/>
                  <a:gd name="T113" fmla="*/ 14 h 124"/>
                  <a:gd name="T114" fmla="*/ 12 w 259"/>
                  <a:gd name="T115" fmla="*/ 19 h 124"/>
                  <a:gd name="T116" fmla="*/ 7 w 259"/>
                  <a:gd name="T117" fmla="*/ 23 h 124"/>
                  <a:gd name="T118" fmla="*/ 3 w 259"/>
                  <a:gd name="T119" fmla="*/ 27 h 124"/>
                  <a:gd name="T120" fmla="*/ 0 w 259"/>
                  <a:gd name="T121" fmla="*/ 3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11 h 57"/>
                  <a:gd name="T2" fmla="*/ 2 w 119"/>
                  <a:gd name="T3" fmla="*/ 12 h 57"/>
                  <a:gd name="T4" fmla="*/ 4 w 119"/>
                  <a:gd name="T5" fmla="*/ 13 h 57"/>
                  <a:gd name="T6" fmla="*/ 6 w 119"/>
                  <a:gd name="T7" fmla="*/ 14 h 57"/>
                  <a:gd name="T8" fmla="*/ 8 w 119"/>
                  <a:gd name="T9" fmla="*/ 16 h 57"/>
                  <a:gd name="T10" fmla="*/ 10 w 119"/>
                  <a:gd name="T11" fmla="*/ 17 h 57"/>
                  <a:gd name="T12" fmla="*/ 11 w 119"/>
                  <a:gd name="T13" fmla="*/ 18 h 57"/>
                  <a:gd name="T14" fmla="*/ 13 w 119"/>
                  <a:gd name="T15" fmla="*/ 19 h 57"/>
                  <a:gd name="T16" fmla="*/ 15 w 119"/>
                  <a:gd name="T17" fmla="*/ 19 h 57"/>
                  <a:gd name="T18" fmla="*/ 18 w 119"/>
                  <a:gd name="T19" fmla="*/ 19 h 57"/>
                  <a:gd name="T20" fmla="*/ 20 w 119"/>
                  <a:gd name="T21" fmla="*/ 19 h 57"/>
                  <a:gd name="T22" fmla="*/ 22 w 119"/>
                  <a:gd name="T23" fmla="*/ 18 h 57"/>
                  <a:gd name="T24" fmla="*/ 25 w 119"/>
                  <a:gd name="T25" fmla="*/ 18 h 57"/>
                  <a:gd name="T26" fmla="*/ 27 w 119"/>
                  <a:gd name="T27" fmla="*/ 17 h 57"/>
                  <a:gd name="T28" fmla="*/ 28 w 119"/>
                  <a:gd name="T29" fmla="*/ 16 h 57"/>
                  <a:gd name="T30" fmla="*/ 30 w 119"/>
                  <a:gd name="T31" fmla="*/ 15 h 57"/>
                  <a:gd name="T32" fmla="*/ 31 w 119"/>
                  <a:gd name="T33" fmla="*/ 13 h 57"/>
                  <a:gd name="T34" fmla="*/ 34 w 119"/>
                  <a:gd name="T35" fmla="*/ 11 h 57"/>
                  <a:gd name="T36" fmla="*/ 36 w 119"/>
                  <a:gd name="T37" fmla="*/ 8 h 57"/>
                  <a:gd name="T38" fmla="*/ 37 w 119"/>
                  <a:gd name="T39" fmla="*/ 4 h 57"/>
                  <a:gd name="T40" fmla="*/ 38 w 119"/>
                  <a:gd name="T41" fmla="*/ 0 h 57"/>
                  <a:gd name="T42" fmla="*/ 32 w 119"/>
                  <a:gd name="T43" fmla="*/ 0 h 57"/>
                  <a:gd name="T44" fmla="*/ 26 w 119"/>
                  <a:gd name="T45" fmla="*/ 0 h 57"/>
                  <a:gd name="T46" fmla="*/ 20 w 119"/>
                  <a:gd name="T47" fmla="*/ 1 h 57"/>
                  <a:gd name="T48" fmla="*/ 14 w 119"/>
                  <a:gd name="T49" fmla="*/ 2 h 57"/>
                  <a:gd name="T50" fmla="*/ 11 w 119"/>
                  <a:gd name="T51" fmla="*/ 2 h 57"/>
                  <a:gd name="T52" fmla="*/ 9 w 119"/>
                  <a:gd name="T53" fmla="*/ 3 h 57"/>
                  <a:gd name="T54" fmla="*/ 7 w 119"/>
                  <a:gd name="T55" fmla="*/ 4 h 57"/>
                  <a:gd name="T56" fmla="*/ 5 w 119"/>
                  <a:gd name="T57" fmla="*/ 5 h 57"/>
                  <a:gd name="T58" fmla="*/ 3 w 119"/>
                  <a:gd name="T59" fmla="*/ 6 h 57"/>
                  <a:gd name="T60" fmla="*/ 2 w 119"/>
                  <a:gd name="T61" fmla="*/ 8 h 57"/>
                  <a:gd name="T62" fmla="*/ 1 w 119"/>
                  <a:gd name="T63" fmla="*/ 9 h 57"/>
                  <a:gd name="T64" fmla="*/ 0 w 119"/>
                  <a:gd name="T65" fmla="*/ 1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6 h 52"/>
                  <a:gd name="T2" fmla="*/ 2 w 107"/>
                  <a:gd name="T3" fmla="*/ 17 h 52"/>
                  <a:gd name="T4" fmla="*/ 3 w 107"/>
                  <a:gd name="T5" fmla="*/ 17 h 52"/>
                  <a:gd name="T6" fmla="*/ 4 w 107"/>
                  <a:gd name="T7" fmla="*/ 17 h 52"/>
                  <a:gd name="T8" fmla="*/ 5 w 107"/>
                  <a:gd name="T9" fmla="*/ 17 h 52"/>
                  <a:gd name="T10" fmla="*/ 8 w 107"/>
                  <a:gd name="T11" fmla="*/ 16 h 52"/>
                  <a:gd name="T12" fmla="*/ 11 w 107"/>
                  <a:gd name="T13" fmla="*/ 16 h 52"/>
                  <a:gd name="T14" fmla="*/ 14 w 107"/>
                  <a:gd name="T15" fmla="*/ 16 h 52"/>
                  <a:gd name="T16" fmla="*/ 17 w 107"/>
                  <a:gd name="T17" fmla="*/ 16 h 52"/>
                  <a:gd name="T18" fmla="*/ 20 w 107"/>
                  <a:gd name="T19" fmla="*/ 15 h 52"/>
                  <a:gd name="T20" fmla="*/ 22 w 107"/>
                  <a:gd name="T21" fmla="*/ 14 h 52"/>
                  <a:gd name="T22" fmla="*/ 25 w 107"/>
                  <a:gd name="T23" fmla="*/ 13 h 52"/>
                  <a:gd name="T24" fmla="*/ 28 w 107"/>
                  <a:gd name="T25" fmla="*/ 12 h 52"/>
                  <a:gd name="T26" fmla="*/ 31 w 107"/>
                  <a:gd name="T27" fmla="*/ 10 h 52"/>
                  <a:gd name="T28" fmla="*/ 34 w 107"/>
                  <a:gd name="T29" fmla="*/ 8 h 52"/>
                  <a:gd name="T30" fmla="*/ 34 w 107"/>
                  <a:gd name="T31" fmla="*/ 0 h 52"/>
                  <a:gd name="T32" fmla="*/ 31 w 107"/>
                  <a:gd name="T33" fmla="*/ 0 h 52"/>
                  <a:gd name="T34" fmla="*/ 27 w 107"/>
                  <a:gd name="T35" fmla="*/ 1 h 52"/>
                  <a:gd name="T36" fmla="*/ 23 w 107"/>
                  <a:gd name="T37" fmla="*/ 2 h 52"/>
                  <a:gd name="T38" fmla="*/ 18 w 107"/>
                  <a:gd name="T39" fmla="*/ 4 h 52"/>
                  <a:gd name="T40" fmla="*/ 13 w 107"/>
                  <a:gd name="T41" fmla="*/ 7 h 52"/>
                  <a:gd name="T42" fmla="*/ 8 w 107"/>
                  <a:gd name="T43" fmla="*/ 9 h 52"/>
                  <a:gd name="T44" fmla="*/ 6 w 107"/>
                  <a:gd name="T45" fmla="*/ 11 h 52"/>
                  <a:gd name="T46" fmla="*/ 4 w 107"/>
                  <a:gd name="T47" fmla="*/ 12 h 52"/>
                  <a:gd name="T48" fmla="*/ 2 w 107"/>
                  <a:gd name="T49" fmla="*/ 14 h 52"/>
                  <a:gd name="T50" fmla="*/ 0 w 107"/>
                  <a:gd name="T51" fmla="*/ 16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9 w 246"/>
                  <a:gd name="T1" fmla="*/ 32 h 99"/>
                  <a:gd name="T2" fmla="*/ 7 w 246"/>
                  <a:gd name="T3" fmla="*/ 31 h 99"/>
                  <a:gd name="T4" fmla="*/ 5 w 246"/>
                  <a:gd name="T5" fmla="*/ 31 h 99"/>
                  <a:gd name="T6" fmla="*/ 4 w 246"/>
                  <a:gd name="T7" fmla="*/ 30 h 99"/>
                  <a:gd name="T8" fmla="*/ 3 w 246"/>
                  <a:gd name="T9" fmla="*/ 29 h 99"/>
                  <a:gd name="T10" fmla="*/ 2 w 246"/>
                  <a:gd name="T11" fmla="*/ 28 h 99"/>
                  <a:gd name="T12" fmla="*/ 1 w 246"/>
                  <a:gd name="T13" fmla="*/ 27 h 99"/>
                  <a:gd name="T14" fmla="*/ 0 w 246"/>
                  <a:gd name="T15" fmla="*/ 25 h 99"/>
                  <a:gd name="T16" fmla="*/ 0 w 246"/>
                  <a:gd name="T17" fmla="*/ 24 h 99"/>
                  <a:gd name="T18" fmla="*/ 0 w 246"/>
                  <a:gd name="T19" fmla="*/ 22 h 99"/>
                  <a:gd name="T20" fmla="*/ 0 w 246"/>
                  <a:gd name="T21" fmla="*/ 21 h 99"/>
                  <a:gd name="T22" fmla="*/ 1 w 246"/>
                  <a:gd name="T23" fmla="*/ 19 h 99"/>
                  <a:gd name="T24" fmla="*/ 2 w 246"/>
                  <a:gd name="T25" fmla="*/ 18 h 99"/>
                  <a:gd name="T26" fmla="*/ 3 w 246"/>
                  <a:gd name="T27" fmla="*/ 16 h 99"/>
                  <a:gd name="T28" fmla="*/ 6 w 246"/>
                  <a:gd name="T29" fmla="*/ 13 h 99"/>
                  <a:gd name="T30" fmla="*/ 8 w 246"/>
                  <a:gd name="T31" fmla="*/ 11 h 99"/>
                  <a:gd name="T32" fmla="*/ 11 w 246"/>
                  <a:gd name="T33" fmla="*/ 9 h 99"/>
                  <a:gd name="T34" fmla="*/ 15 w 246"/>
                  <a:gd name="T35" fmla="*/ 7 h 99"/>
                  <a:gd name="T36" fmla="*/ 18 w 246"/>
                  <a:gd name="T37" fmla="*/ 6 h 99"/>
                  <a:gd name="T38" fmla="*/ 22 w 246"/>
                  <a:gd name="T39" fmla="*/ 5 h 99"/>
                  <a:gd name="T40" fmla="*/ 26 w 246"/>
                  <a:gd name="T41" fmla="*/ 3 h 99"/>
                  <a:gd name="T42" fmla="*/ 30 w 246"/>
                  <a:gd name="T43" fmla="*/ 2 h 99"/>
                  <a:gd name="T44" fmla="*/ 33 w 246"/>
                  <a:gd name="T45" fmla="*/ 1 h 99"/>
                  <a:gd name="T46" fmla="*/ 40 w 246"/>
                  <a:gd name="T47" fmla="*/ 0 h 99"/>
                  <a:gd name="T48" fmla="*/ 45 w 246"/>
                  <a:gd name="T49" fmla="*/ 0 h 99"/>
                  <a:gd name="T50" fmla="*/ 54 w 246"/>
                  <a:gd name="T51" fmla="*/ 0 h 99"/>
                  <a:gd name="T52" fmla="*/ 62 w 246"/>
                  <a:gd name="T53" fmla="*/ 0 h 99"/>
                  <a:gd name="T54" fmla="*/ 70 w 246"/>
                  <a:gd name="T55" fmla="*/ 1 h 99"/>
                  <a:gd name="T56" fmla="*/ 79 w 246"/>
                  <a:gd name="T57" fmla="*/ 2 h 99"/>
                  <a:gd name="T58" fmla="*/ 78 w 246"/>
                  <a:gd name="T59" fmla="*/ 4 h 99"/>
                  <a:gd name="T60" fmla="*/ 77 w 246"/>
                  <a:gd name="T61" fmla="*/ 5 h 99"/>
                  <a:gd name="T62" fmla="*/ 76 w 246"/>
                  <a:gd name="T63" fmla="*/ 6 h 99"/>
                  <a:gd name="T64" fmla="*/ 74 w 246"/>
                  <a:gd name="T65" fmla="*/ 8 h 99"/>
                  <a:gd name="T66" fmla="*/ 69 w 246"/>
                  <a:gd name="T67" fmla="*/ 12 h 99"/>
                  <a:gd name="T68" fmla="*/ 64 w 246"/>
                  <a:gd name="T69" fmla="*/ 15 h 99"/>
                  <a:gd name="T70" fmla="*/ 58 w 246"/>
                  <a:gd name="T71" fmla="*/ 18 h 99"/>
                  <a:gd name="T72" fmla="*/ 52 w 246"/>
                  <a:gd name="T73" fmla="*/ 20 h 99"/>
                  <a:gd name="T74" fmla="*/ 49 w 246"/>
                  <a:gd name="T75" fmla="*/ 21 h 99"/>
                  <a:gd name="T76" fmla="*/ 46 w 246"/>
                  <a:gd name="T77" fmla="*/ 21 h 99"/>
                  <a:gd name="T78" fmla="*/ 43 w 246"/>
                  <a:gd name="T79" fmla="*/ 22 h 99"/>
                  <a:gd name="T80" fmla="*/ 40 w 246"/>
                  <a:gd name="T81" fmla="*/ 22 h 99"/>
                  <a:gd name="T82" fmla="*/ 39 w 246"/>
                  <a:gd name="T83" fmla="*/ 22 h 99"/>
                  <a:gd name="T84" fmla="*/ 35 w 246"/>
                  <a:gd name="T85" fmla="*/ 22 h 99"/>
                  <a:gd name="T86" fmla="*/ 32 w 246"/>
                  <a:gd name="T87" fmla="*/ 22 h 99"/>
                  <a:gd name="T88" fmla="*/ 30 w 246"/>
                  <a:gd name="T89" fmla="*/ 22 h 99"/>
                  <a:gd name="T90" fmla="*/ 28 w 246"/>
                  <a:gd name="T91" fmla="*/ 22 h 99"/>
                  <a:gd name="T92" fmla="*/ 26 w 246"/>
                  <a:gd name="T93" fmla="*/ 23 h 99"/>
                  <a:gd name="T94" fmla="*/ 23 w 246"/>
                  <a:gd name="T95" fmla="*/ 25 h 99"/>
                  <a:gd name="T96" fmla="*/ 20 w 246"/>
                  <a:gd name="T97" fmla="*/ 27 h 99"/>
                  <a:gd name="T98" fmla="*/ 17 w 246"/>
                  <a:gd name="T99" fmla="*/ 28 h 99"/>
                  <a:gd name="T100" fmla="*/ 14 w 246"/>
                  <a:gd name="T101" fmla="*/ 30 h 99"/>
                  <a:gd name="T102" fmla="*/ 11 w 246"/>
                  <a:gd name="T103" fmla="*/ 31 h 99"/>
                  <a:gd name="T104" fmla="*/ 9 w 246"/>
                  <a:gd name="T105" fmla="*/ 32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11 w 233"/>
                  <a:gd name="T1" fmla="*/ 29 h 123"/>
                  <a:gd name="T2" fmla="*/ 3 w 233"/>
                  <a:gd name="T3" fmla="*/ 25 h 123"/>
                  <a:gd name="T4" fmla="*/ 0 w 233"/>
                  <a:gd name="T5" fmla="*/ 18 h 123"/>
                  <a:gd name="T6" fmla="*/ 7 w 233"/>
                  <a:gd name="T7" fmla="*/ 12 h 123"/>
                  <a:gd name="T8" fmla="*/ 13 w 233"/>
                  <a:gd name="T9" fmla="*/ 12 h 123"/>
                  <a:gd name="T10" fmla="*/ 20 w 233"/>
                  <a:gd name="T11" fmla="*/ 12 h 123"/>
                  <a:gd name="T12" fmla="*/ 23 w 233"/>
                  <a:gd name="T13" fmla="*/ 12 h 123"/>
                  <a:gd name="T14" fmla="*/ 27 w 233"/>
                  <a:gd name="T15" fmla="*/ 11 h 123"/>
                  <a:gd name="T16" fmla="*/ 34 w 233"/>
                  <a:gd name="T17" fmla="*/ 7 h 123"/>
                  <a:gd name="T18" fmla="*/ 40 w 233"/>
                  <a:gd name="T19" fmla="*/ 4 h 123"/>
                  <a:gd name="T20" fmla="*/ 48 w 233"/>
                  <a:gd name="T21" fmla="*/ 0 h 123"/>
                  <a:gd name="T22" fmla="*/ 53 w 233"/>
                  <a:gd name="T23" fmla="*/ 3 h 123"/>
                  <a:gd name="T24" fmla="*/ 59 w 233"/>
                  <a:gd name="T25" fmla="*/ 4 h 123"/>
                  <a:gd name="T26" fmla="*/ 62 w 233"/>
                  <a:gd name="T27" fmla="*/ 3 h 123"/>
                  <a:gd name="T28" fmla="*/ 66 w 233"/>
                  <a:gd name="T29" fmla="*/ 2 h 123"/>
                  <a:gd name="T30" fmla="*/ 69 w 233"/>
                  <a:gd name="T31" fmla="*/ 0 h 123"/>
                  <a:gd name="T32" fmla="*/ 76 w 233"/>
                  <a:gd name="T33" fmla="*/ 2 h 123"/>
                  <a:gd name="T34" fmla="*/ 74 w 233"/>
                  <a:gd name="T35" fmla="*/ 6 h 123"/>
                  <a:gd name="T36" fmla="*/ 71 w 233"/>
                  <a:gd name="T37" fmla="*/ 8 h 123"/>
                  <a:gd name="T38" fmla="*/ 68 w 233"/>
                  <a:gd name="T39" fmla="*/ 10 h 123"/>
                  <a:gd name="T40" fmla="*/ 66 w 233"/>
                  <a:gd name="T41" fmla="*/ 14 h 123"/>
                  <a:gd name="T42" fmla="*/ 67 w 233"/>
                  <a:gd name="T43" fmla="*/ 20 h 123"/>
                  <a:gd name="T44" fmla="*/ 60 w 233"/>
                  <a:gd name="T45" fmla="*/ 28 h 123"/>
                  <a:gd name="T46" fmla="*/ 51 w 233"/>
                  <a:gd name="T47" fmla="*/ 31 h 123"/>
                  <a:gd name="T48" fmla="*/ 45 w 233"/>
                  <a:gd name="T49" fmla="*/ 32 h 123"/>
                  <a:gd name="T50" fmla="*/ 38 w 233"/>
                  <a:gd name="T51" fmla="*/ 33 h 123"/>
                  <a:gd name="T52" fmla="*/ 31 w 233"/>
                  <a:gd name="T53" fmla="*/ 34 h 123"/>
                  <a:gd name="T54" fmla="*/ 27 w 233"/>
                  <a:gd name="T55" fmla="*/ 37 h 123"/>
                  <a:gd name="T56" fmla="*/ 22 w 233"/>
                  <a:gd name="T57" fmla="*/ 40 h 123"/>
                  <a:gd name="T58" fmla="*/ 19 w 233"/>
                  <a:gd name="T59" fmla="*/ 40 h 123"/>
                  <a:gd name="T60" fmla="*/ 17 w 233"/>
                  <a:gd name="T61" fmla="*/ 37 h 123"/>
                  <a:gd name="T62" fmla="*/ 16 w 233"/>
                  <a:gd name="T63" fmla="*/ 33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48 h 172"/>
                  <a:gd name="T2" fmla="*/ 1 w 484"/>
                  <a:gd name="T3" fmla="*/ 51 h 172"/>
                  <a:gd name="T4" fmla="*/ 3 w 484"/>
                  <a:gd name="T5" fmla="*/ 53 h 172"/>
                  <a:gd name="T6" fmla="*/ 6 w 484"/>
                  <a:gd name="T7" fmla="*/ 54 h 172"/>
                  <a:gd name="T8" fmla="*/ 10 w 484"/>
                  <a:gd name="T9" fmla="*/ 55 h 172"/>
                  <a:gd name="T10" fmla="*/ 17 w 484"/>
                  <a:gd name="T11" fmla="*/ 56 h 172"/>
                  <a:gd name="T12" fmla="*/ 24 w 484"/>
                  <a:gd name="T13" fmla="*/ 56 h 172"/>
                  <a:gd name="T14" fmla="*/ 32 w 484"/>
                  <a:gd name="T15" fmla="*/ 54 h 172"/>
                  <a:gd name="T16" fmla="*/ 45 w 484"/>
                  <a:gd name="T17" fmla="*/ 51 h 172"/>
                  <a:gd name="T18" fmla="*/ 61 w 484"/>
                  <a:gd name="T19" fmla="*/ 44 h 172"/>
                  <a:gd name="T20" fmla="*/ 78 w 484"/>
                  <a:gd name="T21" fmla="*/ 37 h 172"/>
                  <a:gd name="T22" fmla="*/ 93 w 484"/>
                  <a:gd name="T23" fmla="*/ 33 h 172"/>
                  <a:gd name="T24" fmla="*/ 114 w 484"/>
                  <a:gd name="T25" fmla="*/ 28 h 172"/>
                  <a:gd name="T26" fmla="*/ 130 w 484"/>
                  <a:gd name="T27" fmla="*/ 24 h 172"/>
                  <a:gd name="T28" fmla="*/ 141 w 484"/>
                  <a:gd name="T29" fmla="*/ 21 h 172"/>
                  <a:gd name="T30" fmla="*/ 150 w 484"/>
                  <a:gd name="T31" fmla="*/ 17 h 172"/>
                  <a:gd name="T32" fmla="*/ 154 w 484"/>
                  <a:gd name="T33" fmla="*/ 14 h 172"/>
                  <a:gd name="T34" fmla="*/ 156 w 484"/>
                  <a:gd name="T35" fmla="*/ 11 h 172"/>
                  <a:gd name="T36" fmla="*/ 146 w 484"/>
                  <a:gd name="T37" fmla="*/ 8 h 172"/>
                  <a:gd name="T38" fmla="*/ 126 w 484"/>
                  <a:gd name="T39" fmla="*/ 5 h 172"/>
                  <a:gd name="T40" fmla="*/ 107 w 484"/>
                  <a:gd name="T41" fmla="*/ 2 h 172"/>
                  <a:gd name="T42" fmla="*/ 88 w 484"/>
                  <a:gd name="T43" fmla="*/ 0 h 172"/>
                  <a:gd name="T44" fmla="*/ 73 w 484"/>
                  <a:gd name="T45" fmla="*/ 0 h 172"/>
                  <a:gd name="T46" fmla="*/ 66 w 484"/>
                  <a:gd name="T47" fmla="*/ 1 h 172"/>
                  <a:gd name="T48" fmla="*/ 60 w 484"/>
                  <a:gd name="T49" fmla="*/ 3 h 172"/>
                  <a:gd name="T50" fmla="*/ 57 w 484"/>
                  <a:gd name="T51" fmla="*/ 2 h 172"/>
                  <a:gd name="T52" fmla="*/ 55 w 484"/>
                  <a:gd name="T53" fmla="*/ 1 h 172"/>
                  <a:gd name="T54" fmla="*/ 54 w 484"/>
                  <a:gd name="T55" fmla="*/ 3 h 172"/>
                  <a:gd name="T56" fmla="*/ 52 w 484"/>
                  <a:gd name="T57" fmla="*/ 8 h 172"/>
                  <a:gd name="T58" fmla="*/ 50 w 484"/>
                  <a:gd name="T59" fmla="*/ 12 h 172"/>
                  <a:gd name="T60" fmla="*/ 47 w 484"/>
                  <a:gd name="T61" fmla="*/ 15 h 172"/>
                  <a:gd name="T62" fmla="*/ 41 w 484"/>
                  <a:gd name="T63" fmla="*/ 19 h 172"/>
                  <a:gd name="T64" fmla="*/ 31 w 484"/>
                  <a:gd name="T65" fmla="*/ 22 h 172"/>
                  <a:gd name="T66" fmla="*/ 21 w 484"/>
                  <a:gd name="T67" fmla="*/ 25 h 172"/>
                  <a:gd name="T68" fmla="*/ 12 w 484"/>
                  <a:gd name="T69" fmla="*/ 29 h 172"/>
                  <a:gd name="T70" fmla="*/ 6 w 484"/>
                  <a:gd name="T71" fmla="*/ 32 h 172"/>
                  <a:gd name="T72" fmla="*/ 3 w 484"/>
                  <a:gd name="T73" fmla="*/ 35 h 172"/>
                  <a:gd name="T74" fmla="*/ 1 w 484"/>
                  <a:gd name="T75" fmla="*/ 39 h 172"/>
                  <a:gd name="T76" fmla="*/ 0 w 484"/>
                  <a:gd name="T77" fmla="*/ 4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102 w 684"/>
                  <a:gd name="T1" fmla="*/ 2 h 240"/>
                  <a:gd name="T2" fmla="*/ 98 w 684"/>
                  <a:gd name="T3" fmla="*/ 9 h 240"/>
                  <a:gd name="T4" fmla="*/ 96 w 684"/>
                  <a:gd name="T5" fmla="*/ 13 h 240"/>
                  <a:gd name="T6" fmla="*/ 97 w 684"/>
                  <a:gd name="T7" fmla="*/ 14 h 240"/>
                  <a:gd name="T8" fmla="*/ 109 w 684"/>
                  <a:gd name="T9" fmla="*/ 13 h 240"/>
                  <a:gd name="T10" fmla="*/ 120 w 684"/>
                  <a:gd name="T11" fmla="*/ 6 h 240"/>
                  <a:gd name="T12" fmla="*/ 122 w 684"/>
                  <a:gd name="T13" fmla="*/ 13 h 240"/>
                  <a:gd name="T14" fmla="*/ 122 w 684"/>
                  <a:gd name="T15" fmla="*/ 18 h 240"/>
                  <a:gd name="T16" fmla="*/ 131 w 684"/>
                  <a:gd name="T17" fmla="*/ 23 h 240"/>
                  <a:gd name="T18" fmla="*/ 165 w 684"/>
                  <a:gd name="T19" fmla="*/ 17 h 240"/>
                  <a:gd name="T20" fmla="*/ 166 w 684"/>
                  <a:gd name="T21" fmla="*/ 23 h 240"/>
                  <a:gd name="T22" fmla="*/ 175 w 684"/>
                  <a:gd name="T23" fmla="*/ 21 h 240"/>
                  <a:gd name="T24" fmla="*/ 180 w 684"/>
                  <a:gd name="T25" fmla="*/ 15 h 240"/>
                  <a:gd name="T26" fmla="*/ 180 w 684"/>
                  <a:gd name="T27" fmla="*/ 6 h 240"/>
                  <a:gd name="T28" fmla="*/ 182 w 684"/>
                  <a:gd name="T29" fmla="*/ 3 h 240"/>
                  <a:gd name="T30" fmla="*/ 187 w 684"/>
                  <a:gd name="T31" fmla="*/ 0 h 240"/>
                  <a:gd name="T32" fmla="*/ 202 w 684"/>
                  <a:gd name="T33" fmla="*/ 1 h 240"/>
                  <a:gd name="T34" fmla="*/ 208 w 684"/>
                  <a:gd name="T35" fmla="*/ 0 h 240"/>
                  <a:gd name="T36" fmla="*/ 212 w 684"/>
                  <a:gd name="T37" fmla="*/ 13 h 240"/>
                  <a:gd name="T38" fmla="*/ 211 w 684"/>
                  <a:gd name="T39" fmla="*/ 23 h 240"/>
                  <a:gd name="T40" fmla="*/ 206 w 684"/>
                  <a:gd name="T41" fmla="*/ 33 h 240"/>
                  <a:gd name="T42" fmla="*/ 200 w 684"/>
                  <a:gd name="T43" fmla="*/ 41 h 240"/>
                  <a:gd name="T44" fmla="*/ 209 w 684"/>
                  <a:gd name="T45" fmla="*/ 45 h 240"/>
                  <a:gd name="T46" fmla="*/ 217 w 684"/>
                  <a:gd name="T47" fmla="*/ 48 h 240"/>
                  <a:gd name="T48" fmla="*/ 221 w 684"/>
                  <a:gd name="T49" fmla="*/ 59 h 240"/>
                  <a:gd name="T50" fmla="*/ 206 w 684"/>
                  <a:gd name="T51" fmla="*/ 61 h 240"/>
                  <a:gd name="T52" fmla="*/ 196 w 684"/>
                  <a:gd name="T53" fmla="*/ 60 h 240"/>
                  <a:gd name="T54" fmla="*/ 185 w 684"/>
                  <a:gd name="T55" fmla="*/ 59 h 240"/>
                  <a:gd name="T56" fmla="*/ 182 w 684"/>
                  <a:gd name="T57" fmla="*/ 61 h 240"/>
                  <a:gd name="T58" fmla="*/ 175 w 684"/>
                  <a:gd name="T59" fmla="*/ 66 h 240"/>
                  <a:gd name="T60" fmla="*/ 169 w 684"/>
                  <a:gd name="T61" fmla="*/ 69 h 240"/>
                  <a:gd name="T62" fmla="*/ 159 w 684"/>
                  <a:gd name="T63" fmla="*/ 69 h 240"/>
                  <a:gd name="T64" fmla="*/ 146 w 684"/>
                  <a:gd name="T65" fmla="*/ 67 h 240"/>
                  <a:gd name="T66" fmla="*/ 136 w 684"/>
                  <a:gd name="T67" fmla="*/ 65 h 240"/>
                  <a:gd name="T68" fmla="*/ 109 w 684"/>
                  <a:gd name="T69" fmla="*/ 69 h 240"/>
                  <a:gd name="T70" fmla="*/ 75 w 684"/>
                  <a:gd name="T71" fmla="*/ 76 h 240"/>
                  <a:gd name="T72" fmla="*/ 55 w 684"/>
                  <a:gd name="T73" fmla="*/ 78 h 240"/>
                  <a:gd name="T74" fmla="*/ 40 w 684"/>
                  <a:gd name="T75" fmla="*/ 78 h 240"/>
                  <a:gd name="T76" fmla="*/ 32 w 684"/>
                  <a:gd name="T77" fmla="*/ 75 h 240"/>
                  <a:gd name="T78" fmla="*/ 22 w 684"/>
                  <a:gd name="T79" fmla="*/ 68 h 240"/>
                  <a:gd name="T80" fmla="*/ 9 w 684"/>
                  <a:gd name="T81" fmla="*/ 65 h 240"/>
                  <a:gd name="T82" fmla="*/ 0 w 684"/>
                  <a:gd name="T83" fmla="*/ 57 h 240"/>
                  <a:gd name="T84" fmla="*/ 21 w 684"/>
                  <a:gd name="T85" fmla="*/ 52 h 240"/>
                  <a:gd name="T86" fmla="*/ 32 w 684"/>
                  <a:gd name="T87" fmla="*/ 51 h 240"/>
                  <a:gd name="T88" fmla="*/ 50 w 684"/>
                  <a:gd name="T89" fmla="*/ 53 h 240"/>
                  <a:gd name="T90" fmla="*/ 65 w 684"/>
                  <a:gd name="T91" fmla="*/ 54 h 240"/>
                  <a:gd name="T92" fmla="*/ 72 w 684"/>
                  <a:gd name="T93" fmla="*/ 53 h 240"/>
                  <a:gd name="T94" fmla="*/ 8 w 684"/>
                  <a:gd name="T95" fmla="*/ 45 h 240"/>
                  <a:gd name="T96" fmla="*/ 17 w 684"/>
                  <a:gd name="T97" fmla="*/ 42 h 240"/>
                  <a:gd name="T98" fmla="*/ 35 w 684"/>
                  <a:gd name="T99" fmla="*/ 39 h 240"/>
                  <a:gd name="T100" fmla="*/ 53 w 684"/>
                  <a:gd name="T101" fmla="*/ 36 h 240"/>
                  <a:gd name="T102" fmla="*/ 60 w 684"/>
                  <a:gd name="T103" fmla="*/ 33 h 240"/>
                  <a:gd name="T104" fmla="*/ 54 w 684"/>
                  <a:gd name="T105" fmla="*/ 31 h 240"/>
                  <a:gd name="T106" fmla="*/ 40 w 684"/>
                  <a:gd name="T107" fmla="*/ 32 h 240"/>
                  <a:gd name="T108" fmla="*/ 23 w 684"/>
                  <a:gd name="T109" fmla="*/ 36 h 240"/>
                  <a:gd name="T110" fmla="*/ 17 w 684"/>
                  <a:gd name="T111" fmla="*/ 35 h 240"/>
                  <a:gd name="T112" fmla="*/ 18 w 684"/>
                  <a:gd name="T113" fmla="*/ 30 h 240"/>
                  <a:gd name="T114" fmla="*/ 17 w 684"/>
                  <a:gd name="T115" fmla="*/ 27 h 240"/>
                  <a:gd name="T116" fmla="*/ 19 w 684"/>
                  <a:gd name="T117" fmla="*/ 26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59 w 332"/>
                  <a:gd name="T1" fmla="*/ 12 h 287"/>
                  <a:gd name="T2" fmla="*/ 66 w 332"/>
                  <a:gd name="T3" fmla="*/ 8 h 287"/>
                  <a:gd name="T4" fmla="*/ 74 w 332"/>
                  <a:gd name="T5" fmla="*/ 2 h 287"/>
                  <a:gd name="T6" fmla="*/ 78 w 332"/>
                  <a:gd name="T7" fmla="*/ 0 h 287"/>
                  <a:gd name="T8" fmla="*/ 80 w 332"/>
                  <a:gd name="T9" fmla="*/ 0 h 287"/>
                  <a:gd name="T10" fmla="*/ 80 w 332"/>
                  <a:gd name="T11" fmla="*/ 4 h 287"/>
                  <a:gd name="T12" fmla="*/ 76 w 332"/>
                  <a:gd name="T13" fmla="*/ 11 h 287"/>
                  <a:gd name="T14" fmla="*/ 71 w 332"/>
                  <a:gd name="T15" fmla="*/ 18 h 287"/>
                  <a:gd name="T16" fmla="*/ 66 w 332"/>
                  <a:gd name="T17" fmla="*/ 22 h 287"/>
                  <a:gd name="T18" fmla="*/ 62 w 332"/>
                  <a:gd name="T19" fmla="*/ 23 h 287"/>
                  <a:gd name="T20" fmla="*/ 62 w 332"/>
                  <a:gd name="T21" fmla="*/ 24 h 287"/>
                  <a:gd name="T22" fmla="*/ 65 w 332"/>
                  <a:gd name="T23" fmla="*/ 24 h 287"/>
                  <a:gd name="T24" fmla="*/ 70 w 332"/>
                  <a:gd name="T25" fmla="*/ 23 h 287"/>
                  <a:gd name="T26" fmla="*/ 73 w 332"/>
                  <a:gd name="T27" fmla="*/ 25 h 287"/>
                  <a:gd name="T28" fmla="*/ 71 w 332"/>
                  <a:gd name="T29" fmla="*/ 29 h 287"/>
                  <a:gd name="T30" fmla="*/ 70 w 332"/>
                  <a:gd name="T31" fmla="*/ 31 h 287"/>
                  <a:gd name="T32" fmla="*/ 71 w 332"/>
                  <a:gd name="T33" fmla="*/ 34 h 287"/>
                  <a:gd name="T34" fmla="*/ 81 w 332"/>
                  <a:gd name="T35" fmla="*/ 37 h 287"/>
                  <a:gd name="T36" fmla="*/ 100 w 332"/>
                  <a:gd name="T37" fmla="*/ 40 h 287"/>
                  <a:gd name="T38" fmla="*/ 105 w 332"/>
                  <a:gd name="T39" fmla="*/ 42 h 287"/>
                  <a:gd name="T40" fmla="*/ 102 w 332"/>
                  <a:gd name="T41" fmla="*/ 45 h 287"/>
                  <a:gd name="T42" fmla="*/ 99 w 332"/>
                  <a:gd name="T43" fmla="*/ 48 h 287"/>
                  <a:gd name="T44" fmla="*/ 97 w 332"/>
                  <a:gd name="T45" fmla="*/ 50 h 287"/>
                  <a:gd name="T46" fmla="*/ 98 w 332"/>
                  <a:gd name="T47" fmla="*/ 52 h 287"/>
                  <a:gd name="T48" fmla="*/ 100 w 332"/>
                  <a:gd name="T49" fmla="*/ 54 h 287"/>
                  <a:gd name="T50" fmla="*/ 104 w 332"/>
                  <a:gd name="T51" fmla="*/ 57 h 287"/>
                  <a:gd name="T52" fmla="*/ 107 w 332"/>
                  <a:gd name="T53" fmla="*/ 60 h 287"/>
                  <a:gd name="T54" fmla="*/ 94 w 332"/>
                  <a:gd name="T55" fmla="*/ 68 h 287"/>
                  <a:gd name="T56" fmla="*/ 78 w 332"/>
                  <a:gd name="T57" fmla="*/ 78 h 287"/>
                  <a:gd name="T58" fmla="*/ 67 w 332"/>
                  <a:gd name="T59" fmla="*/ 87 h 287"/>
                  <a:gd name="T60" fmla="*/ 56 w 332"/>
                  <a:gd name="T61" fmla="*/ 79 h 287"/>
                  <a:gd name="T62" fmla="*/ 59 w 332"/>
                  <a:gd name="T63" fmla="*/ 79 h 287"/>
                  <a:gd name="T64" fmla="*/ 61 w 332"/>
                  <a:gd name="T65" fmla="*/ 78 h 287"/>
                  <a:gd name="T66" fmla="*/ 65 w 332"/>
                  <a:gd name="T67" fmla="*/ 75 h 287"/>
                  <a:gd name="T68" fmla="*/ 48 w 332"/>
                  <a:gd name="T69" fmla="*/ 75 h 287"/>
                  <a:gd name="T70" fmla="*/ 33 w 332"/>
                  <a:gd name="T71" fmla="*/ 75 h 287"/>
                  <a:gd name="T72" fmla="*/ 19 w 332"/>
                  <a:gd name="T73" fmla="*/ 75 h 287"/>
                  <a:gd name="T74" fmla="*/ 9 w 332"/>
                  <a:gd name="T75" fmla="*/ 75 h 287"/>
                  <a:gd name="T76" fmla="*/ 4 w 332"/>
                  <a:gd name="T77" fmla="*/ 74 h 287"/>
                  <a:gd name="T78" fmla="*/ 1 w 332"/>
                  <a:gd name="T79" fmla="*/ 72 h 287"/>
                  <a:gd name="T80" fmla="*/ 0 w 332"/>
                  <a:gd name="T81" fmla="*/ 69 h 287"/>
                  <a:gd name="T82" fmla="*/ 1 w 332"/>
                  <a:gd name="T83" fmla="*/ 66 h 287"/>
                  <a:gd name="T84" fmla="*/ 4 w 332"/>
                  <a:gd name="T85" fmla="*/ 64 h 287"/>
                  <a:gd name="T86" fmla="*/ 13 w 332"/>
                  <a:gd name="T87" fmla="*/ 58 h 287"/>
                  <a:gd name="T88" fmla="*/ 24 w 332"/>
                  <a:gd name="T89" fmla="*/ 52 h 287"/>
                  <a:gd name="T90" fmla="*/ 28 w 332"/>
                  <a:gd name="T91" fmla="*/ 49 h 287"/>
                  <a:gd name="T92" fmla="*/ 30 w 332"/>
                  <a:gd name="T93" fmla="*/ 47 h 287"/>
                  <a:gd name="T94" fmla="*/ 34 w 332"/>
                  <a:gd name="T95" fmla="*/ 42 h 287"/>
                  <a:gd name="T96" fmla="*/ 38 w 332"/>
                  <a:gd name="T97" fmla="*/ 37 h 287"/>
                  <a:gd name="T98" fmla="*/ 42 w 332"/>
                  <a:gd name="T99" fmla="*/ 26 h 287"/>
                  <a:gd name="T100" fmla="*/ 45 w 332"/>
                  <a:gd name="T101" fmla="*/ 21 h 287"/>
                  <a:gd name="T102" fmla="*/ 48 w 332"/>
                  <a:gd name="T103" fmla="*/ 17 h 287"/>
                  <a:gd name="T104" fmla="*/ 51 w 332"/>
                  <a:gd name="T105" fmla="*/ 14 h 287"/>
                  <a:gd name="T106" fmla="*/ 56 w 332"/>
                  <a:gd name="T107" fmla="*/ 13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34 w 345"/>
                  <a:gd name="T1" fmla="*/ 27 h 86"/>
                  <a:gd name="T2" fmla="*/ 38 w 345"/>
                  <a:gd name="T3" fmla="*/ 25 h 86"/>
                  <a:gd name="T4" fmla="*/ 43 w 345"/>
                  <a:gd name="T5" fmla="*/ 24 h 86"/>
                  <a:gd name="T6" fmla="*/ 48 w 345"/>
                  <a:gd name="T7" fmla="*/ 23 h 86"/>
                  <a:gd name="T8" fmla="*/ 53 w 345"/>
                  <a:gd name="T9" fmla="*/ 22 h 86"/>
                  <a:gd name="T10" fmla="*/ 63 w 345"/>
                  <a:gd name="T11" fmla="*/ 20 h 86"/>
                  <a:gd name="T12" fmla="*/ 74 w 345"/>
                  <a:gd name="T13" fmla="*/ 18 h 86"/>
                  <a:gd name="T14" fmla="*/ 79 w 345"/>
                  <a:gd name="T15" fmla="*/ 17 h 86"/>
                  <a:gd name="T16" fmla="*/ 85 w 345"/>
                  <a:gd name="T17" fmla="*/ 16 h 86"/>
                  <a:gd name="T18" fmla="*/ 90 w 345"/>
                  <a:gd name="T19" fmla="*/ 14 h 86"/>
                  <a:gd name="T20" fmla="*/ 95 w 345"/>
                  <a:gd name="T21" fmla="*/ 13 h 86"/>
                  <a:gd name="T22" fmla="*/ 99 w 345"/>
                  <a:gd name="T23" fmla="*/ 11 h 86"/>
                  <a:gd name="T24" fmla="*/ 104 w 345"/>
                  <a:gd name="T25" fmla="*/ 9 h 86"/>
                  <a:gd name="T26" fmla="*/ 107 w 345"/>
                  <a:gd name="T27" fmla="*/ 7 h 86"/>
                  <a:gd name="T28" fmla="*/ 111 w 345"/>
                  <a:gd name="T29" fmla="*/ 4 h 86"/>
                  <a:gd name="T30" fmla="*/ 108 w 345"/>
                  <a:gd name="T31" fmla="*/ 4 h 86"/>
                  <a:gd name="T32" fmla="*/ 105 w 345"/>
                  <a:gd name="T33" fmla="*/ 3 h 86"/>
                  <a:gd name="T34" fmla="*/ 102 w 345"/>
                  <a:gd name="T35" fmla="*/ 3 h 86"/>
                  <a:gd name="T36" fmla="*/ 99 w 345"/>
                  <a:gd name="T37" fmla="*/ 2 h 86"/>
                  <a:gd name="T38" fmla="*/ 97 w 345"/>
                  <a:gd name="T39" fmla="*/ 1 h 86"/>
                  <a:gd name="T40" fmla="*/ 94 w 345"/>
                  <a:gd name="T41" fmla="*/ 1 h 86"/>
                  <a:gd name="T42" fmla="*/ 90 w 345"/>
                  <a:gd name="T43" fmla="*/ 0 h 86"/>
                  <a:gd name="T44" fmla="*/ 88 w 345"/>
                  <a:gd name="T45" fmla="*/ 0 h 86"/>
                  <a:gd name="T46" fmla="*/ 83 w 345"/>
                  <a:gd name="T47" fmla="*/ 0 h 86"/>
                  <a:gd name="T48" fmla="*/ 79 w 345"/>
                  <a:gd name="T49" fmla="*/ 1 h 86"/>
                  <a:gd name="T50" fmla="*/ 73 w 345"/>
                  <a:gd name="T51" fmla="*/ 2 h 86"/>
                  <a:gd name="T52" fmla="*/ 67 w 345"/>
                  <a:gd name="T53" fmla="*/ 3 h 86"/>
                  <a:gd name="T54" fmla="*/ 54 w 345"/>
                  <a:gd name="T55" fmla="*/ 6 h 86"/>
                  <a:gd name="T56" fmla="*/ 41 w 345"/>
                  <a:gd name="T57" fmla="*/ 9 h 86"/>
                  <a:gd name="T58" fmla="*/ 33 w 345"/>
                  <a:gd name="T59" fmla="*/ 11 h 86"/>
                  <a:gd name="T60" fmla="*/ 27 w 345"/>
                  <a:gd name="T61" fmla="*/ 13 h 86"/>
                  <a:gd name="T62" fmla="*/ 21 w 345"/>
                  <a:gd name="T63" fmla="*/ 16 h 86"/>
                  <a:gd name="T64" fmla="*/ 15 w 345"/>
                  <a:gd name="T65" fmla="*/ 18 h 86"/>
                  <a:gd name="T66" fmla="*/ 10 w 345"/>
                  <a:gd name="T67" fmla="*/ 20 h 86"/>
                  <a:gd name="T68" fmla="*/ 6 w 345"/>
                  <a:gd name="T69" fmla="*/ 23 h 86"/>
                  <a:gd name="T70" fmla="*/ 3 w 345"/>
                  <a:gd name="T71" fmla="*/ 25 h 86"/>
                  <a:gd name="T72" fmla="*/ 0 w 345"/>
                  <a:gd name="T73" fmla="*/ 27 h 86"/>
                  <a:gd name="T74" fmla="*/ 34 w 345"/>
                  <a:gd name="T75" fmla="*/ 27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9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6 w 464"/>
                  <a:gd name="T1" fmla="*/ 28 h 130"/>
                  <a:gd name="T2" fmla="*/ 25 w 464"/>
                  <a:gd name="T3" fmla="*/ 27 h 130"/>
                  <a:gd name="T4" fmla="*/ 33 w 464"/>
                  <a:gd name="T5" fmla="*/ 27 h 130"/>
                  <a:gd name="T6" fmla="*/ 30 w 464"/>
                  <a:gd name="T7" fmla="*/ 29 h 130"/>
                  <a:gd name="T8" fmla="*/ 26 w 464"/>
                  <a:gd name="T9" fmla="*/ 33 h 130"/>
                  <a:gd name="T10" fmla="*/ 23 w 464"/>
                  <a:gd name="T11" fmla="*/ 37 h 130"/>
                  <a:gd name="T12" fmla="*/ 23 w 464"/>
                  <a:gd name="T13" fmla="*/ 39 h 130"/>
                  <a:gd name="T14" fmla="*/ 25 w 464"/>
                  <a:gd name="T15" fmla="*/ 41 h 130"/>
                  <a:gd name="T16" fmla="*/ 30 w 464"/>
                  <a:gd name="T17" fmla="*/ 43 h 130"/>
                  <a:gd name="T18" fmla="*/ 35 w 464"/>
                  <a:gd name="T19" fmla="*/ 43 h 130"/>
                  <a:gd name="T20" fmla="*/ 41 w 464"/>
                  <a:gd name="T21" fmla="*/ 42 h 130"/>
                  <a:gd name="T22" fmla="*/ 50 w 464"/>
                  <a:gd name="T23" fmla="*/ 39 h 130"/>
                  <a:gd name="T24" fmla="*/ 63 w 464"/>
                  <a:gd name="T25" fmla="*/ 36 h 130"/>
                  <a:gd name="T26" fmla="*/ 73 w 464"/>
                  <a:gd name="T27" fmla="*/ 33 h 130"/>
                  <a:gd name="T28" fmla="*/ 80 w 464"/>
                  <a:gd name="T29" fmla="*/ 33 h 130"/>
                  <a:gd name="T30" fmla="*/ 85 w 464"/>
                  <a:gd name="T31" fmla="*/ 33 h 130"/>
                  <a:gd name="T32" fmla="*/ 98 w 464"/>
                  <a:gd name="T33" fmla="*/ 33 h 130"/>
                  <a:gd name="T34" fmla="*/ 107 w 464"/>
                  <a:gd name="T35" fmla="*/ 32 h 130"/>
                  <a:gd name="T36" fmla="*/ 121 w 464"/>
                  <a:gd name="T37" fmla="*/ 31 h 130"/>
                  <a:gd name="T38" fmla="*/ 133 w 464"/>
                  <a:gd name="T39" fmla="*/ 27 h 130"/>
                  <a:gd name="T40" fmla="*/ 144 w 464"/>
                  <a:gd name="T41" fmla="*/ 22 h 130"/>
                  <a:gd name="T42" fmla="*/ 146 w 464"/>
                  <a:gd name="T43" fmla="*/ 17 h 130"/>
                  <a:gd name="T44" fmla="*/ 141 w 464"/>
                  <a:gd name="T45" fmla="*/ 16 h 130"/>
                  <a:gd name="T46" fmla="*/ 133 w 464"/>
                  <a:gd name="T47" fmla="*/ 16 h 130"/>
                  <a:gd name="T48" fmla="*/ 127 w 464"/>
                  <a:gd name="T49" fmla="*/ 15 h 130"/>
                  <a:gd name="T50" fmla="*/ 130 w 464"/>
                  <a:gd name="T51" fmla="*/ 12 h 130"/>
                  <a:gd name="T52" fmla="*/ 133 w 464"/>
                  <a:gd name="T53" fmla="*/ 7 h 130"/>
                  <a:gd name="T54" fmla="*/ 134 w 464"/>
                  <a:gd name="T55" fmla="*/ 2 h 130"/>
                  <a:gd name="T56" fmla="*/ 121 w 464"/>
                  <a:gd name="T57" fmla="*/ 0 h 130"/>
                  <a:gd name="T58" fmla="*/ 116 w 464"/>
                  <a:gd name="T59" fmla="*/ 6 h 130"/>
                  <a:gd name="T60" fmla="*/ 110 w 464"/>
                  <a:gd name="T61" fmla="*/ 14 h 130"/>
                  <a:gd name="T62" fmla="*/ 104 w 464"/>
                  <a:gd name="T63" fmla="*/ 20 h 130"/>
                  <a:gd name="T64" fmla="*/ 100 w 464"/>
                  <a:gd name="T65" fmla="*/ 22 h 130"/>
                  <a:gd name="T66" fmla="*/ 96 w 464"/>
                  <a:gd name="T67" fmla="*/ 22 h 130"/>
                  <a:gd name="T68" fmla="*/ 89 w 464"/>
                  <a:gd name="T69" fmla="*/ 22 h 130"/>
                  <a:gd name="T70" fmla="*/ 84 w 464"/>
                  <a:gd name="T71" fmla="*/ 21 h 130"/>
                  <a:gd name="T72" fmla="*/ 77 w 464"/>
                  <a:gd name="T73" fmla="*/ 18 h 130"/>
                  <a:gd name="T74" fmla="*/ 66 w 464"/>
                  <a:gd name="T75" fmla="*/ 10 h 130"/>
                  <a:gd name="T76" fmla="*/ 58 w 464"/>
                  <a:gd name="T77" fmla="*/ 10 h 130"/>
                  <a:gd name="T78" fmla="*/ 48 w 464"/>
                  <a:gd name="T79" fmla="*/ 10 h 130"/>
                  <a:gd name="T80" fmla="*/ 38 w 464"/>
                  <a:gd name="T81" fmla="*/ 12 h 130"/>
                  <a:gd name="T82" fmla="*/ 27 w 464"/>
                  <a:gd name="T83" fmla="*/ 15 h 130"/>
                  <a:gd name="T84" fmla="*/ 17 w 464"/>
                  <a:gd name="T85" fmla="*/ 18 h 130"/>
                  <a:gd name="T86" fmla="*/ 9 w 464"/>
                  <a:gd name="T87" fmla="*/ 22 h 130"/>
                  <a:gd name="T88" fmla="*/ 3 w 464"/>
                  <a:gd name="T89" fmla="*/ 25 h 130"/>
                  <a:gd name="T90" fmla="*/ 0 w 464"/>
                  <a:gd name="T91" fmla="*/ 28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20 w 472"/>
                  <a:gd name="T1" fmla="*/ 0 h 92"/>
                  <a:gd name="T2" fmla="*/ 14 w 472"/>
                  <a:gd name="T3" fmla="*/ 0 h 92"/>
                  <a:gd name="T4" fmla="*/ 8 w 472"/>
                  <a:gd name="T5" fmla="*/ 0 h 92"/>
                  <a:gd name="T6" fmla="*/ 4 w 472"/>
                  <a:gd name="T7" fmla="*/ 1 h 92"/>
                  <a:gd name="T8" fmla="*/ 2 w 472"/>
                  <a:gd name="T9" fmla="*/ 3 h 92"/>
                  <a:gd name="T10" fmla="*/ 2 w 472"/>
                  <a:gd name="T11" fmla="*/ 5 h 92"/>
                  <a:gd name="T12" fmla="*/ 3 w 472"/>
                  <a:gd name="T13" fmla="*/ 8 h 92"/>
                  <a:gd name="T14" fmla="*/ 5 w 472"/>
                  <a:gd name="T15" fmla="*/ 11 h 92"/>
                  <a:gd name="T16" fmla="*/ 5 w 472"/>
                  <a:gd name="T17" fmla="*/ 14 h 92"/>
                  <a:gd name="T18" fmla="*/ 1 w 472"/>
                  <a:gd name="T19" fmla="*/ 17 h 92"/>
                  <a:gd name="T20" fmla="*/ 0 w 472"/>
                  <a:gd name="T21" fmla="*/ 19 h 92"/>
                  <a:gd name="T22" fmla="*/ 1 w 472"/>
                  <a:gd name="T23" fmla="*/ 22 h 92"/>
                  <a:gd name="T24" fmla="*/ 5 w 472"/>
                  <a:gd name="T25" fmla="*/ 23 h 92"/>
                  <a:gd name="T26" fmla="*/ 16 w 472"/>
                  <a:gd name="T27" fmla="*/ 26 h 92"/>
                  <a:gd name="T28" fmla="*/ 35 w 472"/>
                  <a:gd name="T29" fmla="*/ 29 h 92"/>
                  <a:gd name="T30" fmla="*/ 54 w 472"/>
                  <a:gd name="T31" fmla="*/ 31 h 92"/>
                  <a:gd name="T32" fmla="*/ 118 w 472"/>
                  <a:gd name="T33" fmla="*/ 31 h 92"/>
                  <a:gd name="T34" fmla="*/ 121 w 472"/>
                  <a:gd name="T35" fmla="*/ 27 h 92"/>
                  <a:gd name="T36" fmla="*/ 125 w 472"/>
                  <a:gd name="T37" fmla="*/ 25 h 92"/>
                  <a:gd name="T38" fmla="*/ 129 w 472"/>
                  <a:gd name="T39" fmla="*/ 25 h 92"/>
                  <a:gd name="T40" fmla="*/ 133 w 472"/>
                  <a:gd name="T41" fmla="*/ 25 h 92"/>
                  <a:gd name="T42" fmla="*/ 143 w 472"/>
                  <a:gd name="T43" fmla="*/ 26 h 92"/>
                  <a:gd name="T44" fmla="*/ 148 w 472"/>
                  <a:gd name="T45" fmla="*/ 26 h 92"/>
                  <a:gd name="T46" fmla="*/ 153 w 472"/>
                  <a:gd name="T47" fmla="*/ 25 h 92"/>
                  <a:gd name="T48" fmla="*/ 151 w 472"/>
                  <a:gd name="T49" fmla="*/ 11 h 92"/>
                  <a:gd name="T50" fmla="*/ 147 w 472"/>
                  <a:gd name="T51" fmla="*/ 9 h 92"/>
                  <a:gd name="T52" fmla="*/ 144 w 472"/>
                  <a:gd name="T53" fmla="*/ 6 h 92"/>
                  <a:gd name="T54" fmla="*/ 140 w 472"/>
                  <a:gd name="T55" fmla="*/ 4 h 92"/>
                  <a:gd name="T56" fmla="*/ 135 w 472"/>
                  <a:gd name="T57" fmla="*/ 4 h 92"/>
                  <a:gd name="T58" fmla="*/ 128 w 472"/>
                  <a:gd name="T59" fmla="*/ 5 h 92"/>
                  <a:gd name="T60" fmla="*/ 119 w 472"/>
                  <a:gd name="T61" fmla="*/ 7 h 92"/>
                  <a:gd name="T62" fmla="*/ 106 w 472"/>
                  <a:gd name="T63" fmla="*/ 11 h 92"/>
                  <a:gd name="T64" fmla="*/ 97 w 472"/>
                  <a:gd name="T65" fmla="*/ 13 h 92"/>
                  <a:gd name="T66" fmla="*/ 89 w 472"/>
                  <a:gd name="T67" fmla="*/ 14 h 92"/>
                  <a:gd name="T68" fmla="*/ 77 w 472"/>
                  <a:gd name="T69" fmla="*/ 14 h 92"/>
                  <a:gd name="T70" fmla="*/ 62 w 472"/>
                  <a:gd name="T71" fmla="*/ 14 h 92"/>
                  <a:gd name="T72" fmla="*/ 51 w 472"/>
                  <a:gd name="T73" fmla="*/ 14 h 92"/>
                  <a:gd name="T74" fmla="*/ 39 w 472"/>
                  <a:gd name="T75" fmla="*/ 14 h 92"/>
                  <a:gd name="T76" fmla="*/ 29 w 472"/>
                  <a:gd name="T77" fmla="*/ 14 h 92"/>
                  <a:gd name="T78" fmla="*/ 25 w 472"/>
                  <a:gd name="T79" fmla="*/ 12 h 92"/>
                  <a:gd name="T80" fmla="*/ 23 w 472"/>
                  <a:gd name="T81" fmla="*/ 9 h 92"/>
                  <a:gd name="T82" fmla="*/ 22 w 472"/>
                  <a:gd name="T83" fmla="*/ 6 h 92"/>
                  <a:gd name="T84" fmla="*/ 22 w 472"/>
                  <a:gd name="T85" fmla="*/ 3 h 92"/>
                  <a:gd name="T86" fmla="*/ 24 w 472"/>
                  <a:gd name="T87" fmla="*/ 1 h 92"/>
                  <a:gd name="T88" fmla="*/ 2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47 w 326"/>
                  <a:gd name="T1" fmla="*/ 36 h 135"/>
                  <a:gd name="T2" fmla="*/ 66 w 326"/>
                  <a:gd name="T3" fmla="*/ 32 h 135"/>
                  <a:gd name="T4" fmla="*/ 85 w 326"/>
                  <a:gd name="T5" fmla="*/ 28 h 135"/>
                  <a:gd name="T6" fmla="*/ 98 w 326"/>
                  <a:gd name="T7" fmla="*/ 25 h 135"/>
                  <a:gd name="T8" fmla="*/ 103 w 326"/>
                  <a:gd name="T9" fmla="*/ 22 h 135"/>
                  <a:gd name="T10" fmla="*/ 105 w 326"/>
                  <a:gd name="T11" fmla="*/ 19 h 135"/>
                  <a:gd name="T12" fmla="*/ 101 w 326"/>
                  <a:gd name="T13" fmla="*/ 16 h 135"/>
                  <a:gd name="T14" fmla="*/ 98 w 326"/>
                  <a:gd name="T15" fmla="*/ 14 h 135"/>
                  <a:gd name="T16" fmla="*/ 93 w 326"/>
                  <a:gd name="T17" fmla="*/ 12 h 135"/>
                  <a:gd name="T18" fmla="*/ 86 w 326"/>
                  <a:gd name="T19" fmla="*/ 11 h 135"/>
                  <a:gd name="T20" fmla="*/ 75 w 326"/>
                  <a:gd name="T21" fmla="*/ 10 h 135"/>
                  <a:gd name="T22" fmla="*/ 68 w 326"/>
                  <a:gd name="T23" fmla="*/ 10 h 135"/>
                  <a:gd name="T24" fmla="*/ 66 w 326"/>
                  <a:gd name="T25" fmla="*/ 8 h 135"/>
                  <a:gd name="T26" fmla="*/ 64 w 326"/>
                  <a:gd name="T27" fmla="*/ 6 h 135"/>
                  <a:gd name="T28" fmla="*/ 62 w 326"/>
                  <a:gd name="T29" fmla="*/ 3 h 135"/>
                  <a:gd name="T30" fmla="*/ 59 w 326"/>
                  <a:gd name="T31" fmla="*/ 2 h 135"/>
                  <a:gd name="T32" fmla="*/ 53 w 326"/>
                  <a:gd name="T33" fmla="*/ 0 h 135"/>
                  <a:gd name="T34" fmla="*/ 44 w 326"/>
                  <a:gd name="T35" fmla="*/ 0 h 135"/>
                  <a:gd name="T36" fmla="*/ 28 w 326"/>
                  <a:gd name="T37" fmla="*/ 3 h 135"/>
                  <a:gd name="T38" fmla="*/ 16 w 326"/>
                  <a:gd name="T39" fmla="*/ 6 h 135"/>
                  <a:gd name="T40" fmla="*/ 9 w 326"/>
                  <a:gd name="T41" fmla="*/ 9 h 135"/>
                  <a:gd name="T42" fmla="*/ 4 w 326"/>
                  <a:gd name="T43" fmla="*/ 12 h 135"/>
                  <a:gd name="T44" fmla="*/ 1 w 326"/>
                  <a:gd name="T45" fmla="*/ 15 h 135"/>
                  <a:gd name="T46" fmla="*/ 0 w 326"/>
                  <a:gd name="T47" fmla="*/ 17 h 135"/>
                  <a:gd name="T48" fmla="*/ 11 w 326"/>
                  <a:gd name="T49" fmla="*/ 25 h 135"/>
                  <a:gd name="T50" fmla="*/ 18 w 326"/>
                  <a:gd name="T51" fmla="*/ 27 h 135"/>
                  <a:gd name="T52" fmla="*/ 13 w 326"/>
                  <a:gd name="T53" fmla="*/ 30 h 135"/>
                  <a:gd name="T54" fmla="*/ 12 w 326"/>
                  <a:gd name="T55" fmla="*/ 33 h 135"/>
                  <a:gd name="T56" fmla="*/ 14 w 326"/>
                  <a:gd name="T57" fmla="*/ 38 h 135"/>
                  <a:gd name="T58" fmla="*/ 16 w 326"/>
                  <a:gd name="T59" fmla="*/ 43 h 135"/>
                  <a:gd name="T60" fmla="*/ 18 w 326"/>
                  <a:gd name="T61" fmla="*/ 45 h 135"/>
                  <a:gd name="T62" fmla="*/ 22 w 326"/>
                  <a:gd name="T63" fmla="*/ 45 h 135"/>
                  <a:gd name="T64" fmla="*/ 28 w 326"/>
                  <a:gd name="T65" fmla="*/ 44 h 135"/>
                  <a:gd name="T66" fmla="*/ 33 w 326"/>
                  <a:gd name="T67" fmla="*/ 42 h 135"/>
                  <a:gd name="T68" fmla="*/ 38 w 326"/>
                  <a:gd name="T69" fmla="*/ 41 h 135"/>
                  <a:gd name="T70" fmla="*/ 39 w 326"/>
                  <a:gd name="T71" fmla="*/ 37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5 w 159"/>
                  <a:gd name="T1" fmla="*/ 17 h 56"/>
                  <a:gd name="T2" fmla="*/ 13 w 159"/>
                  <a:gd name="T3" fmla="*/ 17 h 56"/>
                  <a:gd name="T4" fmla="*/ 11 w 159"/>
                  <a:gd name="T5" fmla="*/ 16 h 56"/>
                  <a:gd name="T6" fmla="*/ 8 w 159"/>
                  <a:gd name="T7" fmla="*/ 14 h 56"/>
                  <a:gd name="T8" fmla="*/ 6 w 159"/>
                  <a:gd name="T9" fmla="*/ 12 h 56"/>
                  <a:gd name="T10" fmla="*/ 3 w 159"/>
                  <a:gd name="T11" fmla="*/ 10 h 56"/>
                  <a:gd name="T12" fmla="*/ 2 w 159"/>
                  <a:gd name="T13" fmla="*/ 8 h 56"/>
                  <a:gd name="T14" fmla="*/ 1 w 159"/>
                  <a:gd name="T15" fmla="*/ 7 h 56"/>
                  <a:gd name="T16" fmla="*/ 0 w 159"/>
                  <a:gd name="T17" fmla="*/ 5 h 56"/>
                  <a:gd name="T18" fmla="*/ 0 w 159"/>
                  <a:gd name="T19" fmla="*/ 4 h 56"/>
                  <a:gd name="T20" fmla="*/ 0 w 159"/>
                  <a:gd name="T21" fmla="*/ 3 h 56"/>
                  <a:gd name="T22" fmla="*/ 7 w 159"/>
                  <a:gd name="T23" fmla="*/ 3 h 56"/>
                  <a:gd name="T24" fmla="*/ 13 w 159"/>
                  <a:gd name="T25" fmla="*/ 3 h 56"/>
                  <a:gd name="T26" fmla="*/ 17 w 159"/>
                  <a:gd name="T27" fmla="*/ 3 h 56"/>
                  <a:gd name="T28" fmla="*/ 19 w 159"/>
                  <a:gd name="T29" fmla="*/ 3 h 56"/>
                  <a:gd name="T30" fmla="*/ 27 w 159"/>
                  <a:gd name="T31" fmla="*/ 2 h 56"/>
                  <a:gd name="T32" fmla="*/ 38 w 159"/>
                  <a:gd name="T33" fmla="*/ 0 h 56"/>
                  <a:gd name="T34" fmla="*/ 40 w 159"/>
                  <a:gd name="T35" fmla="*/ 0 h 56"/>
                  <a:gd name="T36" fmla="*/ 42 w 159"/>
                  <a:gd name="T37" fmla="*/ 0 h 56"/>
                  <a:gd name="T38" fmla="*/ 45 w 159"/>
                  <a:gd name="T39" fmla="*/ 0 h 56"/>
                  <a:gd name="T40" fmla="*/ 47 w 159"/>
                  <a:gd name="T41" fmla="*/ 1 h 56"/>
                  <a:gd name="T42" fmla="*/ 48 w 159"/>
                  <a:gd name="T43" fmla="*/ 2 h 56"/>
                  <a:gd name="T44" fmla="*/ 50 w 159"/>
                  <a:gd name="T45" fmla="*/ 3 h 56"/>
                  <a:gd name="T46" fmla="*/ 51 w 159"/>
                  <a:gd name="T47" fmla="*/ 5 h 56"/>
                  <a:gd name="T48" fmla="*/ 51 w 159"/>
                  <a:gd name="T49" fmla="*/ 7 h 56"/>
                  <a:gd name="T50" fmla="*/ 51 w 159"/>
                  <a:gd name="T51" fmla="*/ 10 h 56"/>
                  <a:gd name="T52" fmla="*/ 50 w 159"/>
                  <a:gd name="T53" fmla="*/ 12 h 56"/>
                  <a:gd name="T54" fmla="*/ 48 w 159"/>
                  <a:gd name="T55" fmla="*/ 14 h 56"/>
                  <a:gd name="T56" fmla="*/ 47 w 159"/>
                  <a:gd name="T57" fmla="*/ 15 h 56"/>
                  <a:gd name="T58" fmla="*/ 45 w 159"/>
                  <a:gd name="T59" fmla="*/ 17 h 56"/>
                  <a:gd name="T60" fmla="*/ 42 w 159"/>
                  <a:gd name="T61" fmla="*/ 17 h 56"/>
                  <a:gd name="T62" fmla="*/ 40 w 159"/>
                  <a:gd name="T63" fmla="*/ 18 h 56"/>
                  <a:gd name="T64" fmla="*/ 37 w 159"/>
                  <a:gd name="T65" fmla="*/ 18 h 56"/>
                  <a:gd name="T66" fmla="*/ 25 w 159"/>
                  <a:gd name="T67" fmla="*/ 18 h 56"/>
                  <a:gd name="T68" fmla="*/ 15 w 159"/>
                  <a:gd name="T69" fmla="*/ 17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946 w 3734"/>
                  <a:gd name="T1" fmla="*/ 447 h 1644"/>
                  <a:gd name="T2" fmla="*/ 825 w 3734"/>
                  <a:gd name="T3" fmla="*/ 499 h 1644"/>
                  <a:gd name="T4" fmla="*/ 746 w 3734"/>
                  <a:gd name="T5" fmla="*/ 522 h 1644"/>
                  <a:gd name="T6" fmla="*/ 740 w 3734"/>
                  <a:gd name="T7" fmla="*/ 536 h 1644"/>
                  <a:gd name="T8" fmla="*/ 703 w 3734"/>
                  <a:gd name="T9" fmla="*/ 527 h 1644"/>
                  <a:gd name="T10" fmla="*/ 735 w 3734"/>
                  <a:gd name="T11" fmla="*/ 496 h 1644"/>
                  <a:gd name="T12" fmla="*/ 699 w 3734"/>
                  <a:gd name="T13" fmla="*/ 464 h 1644"/>
                  <a:gd name="T14" fmla="*/ 676 w 3734"/>
                  <a:gd name="T15" fmla="*/ 425 h 1644"/>
                  <a:gd name="T16" fmla="*/ 628 w 3734"/>
                  <a:gd name="T17" fmla="*/ 432 h 1644"/>
                  <a:gd name="T18" fmla="*/ 572 w 3734"/>
                  <a:gd name="T19" fmla="*/ 420 h 1644"/>
                  <a:gd name="T20" fmla="*/ 84 w 3734"/>
                  <a:gd name="T21" fmla="*/ 405 h 1644"/>
                  <a:gd name="T22" fmla="*/ 41 w 3734"/>
                  <a:gd name="T23" fmla="*/ 369 h 1644"/>
                  <a:gd name="T24" fmla="*/ 49 w 3734"/>
                  <a:gd name="T25" fmla="*/ 341 h 1644"/>
                  <a:gd name="T26" fmla="*/ 47 w 3734"/>
                  <a:gd name="T27" fmla="*/ 304 h 1644"/>
                  <a:gd name="T28" fmla="*/ 84 w 3734"/>
                  <a:gd name="T29" fmla="*/ 282 h 1644"/>
                  <a:gd name="T30" fmla="*/ 81 w 3734"/>
                  <a:gd name="T31" fmla="*/ 245 h 1644"/>
                  <a:gd name="T32" fmla="*/ 41 w 3734"/>
                  <a:gd name="T33" fmla="*/ 218 h 1644"/>
                  <a:gd name="T34" fmla="*/ 194 w 3734"/>
                  <a:gd name="T35" fmla="*/ 37 h 1644"/>
                  <a:gd name="T36" fmla="*/ 370 w 3734"/>
                  <a:gd name="T37" fmla="*/ 34 h 1644"/>
                  <a:gd name="T38" fmla="*/ 418 w 3734"/>
                  <a:gd name="T39" fmla="*/ 38 h 1644"/>
                  <a:gd name="T40" fmla="*/ 530 w 3734"/>
                  <a:gd name="T41" fmla="*/ 54 h 1644"/>
                  <a:gd name="T42" fmla="*/ 572 w 3734"/>
                  <a:gd name="T43" fmla="*/ 68 h 1644"/>
                  <a:gd name="T44" fmla="*/ 670 w 3734"/>
                  <a:gd name="T45" fmla="*/ 63 h 1644"/>
                  <a:gd name="T46" fmla="*/ 738 w 3734"/>
                  <a:gd name="T47" fmla="*/ 71 h 1644"/>
                  <a:gd name="T48" fmla="*/ 763 w 3734"/>
                  <a:gd name="T49" fmla="*/ 71 h 1644"/>
                  <a:gd name="T50" fmla="*/ 813 w 3734"/>
                  <a:gd name="T51" fmla="*/ 40 h 1644"/>
                  <a:gd name="T52" fmla="*/ 835 w 3734"/>
                  <a:gd name="T53" fmla="*/ 1 h 1644"/>
                  <a:gd name="T54" fmla="*/ 853 w 3734"/>
                  <a:gd name="T55" fmla="*/ 34 h 1644"/>
                  <a:gd name="T56" fmla="*/ 860 w 3734"/>
                  <a:gd name="T57" fmla="*/ 54 h 1644"/>
                  <a:gd name="T58" fmla="*/ 876 w 3734"/>
                  <a:gd name="T59" fmla="*/ 64 h 1644"/>
                  <a:gd name="T60" fmla="*/ 933 w 3734"/>
                  <a:gd name="T61" fmla="*/ 40 h 1644"/>
                  <a:gd name="T62" fmla="*/ 980 w 3734"/>
                  <a:gd name="T63" fmla="*/ 44 h 1644"/>
                  <a:gd name="T64" fmla="*/ 930 w 3734"/>
                  <a:gd name="T65" fmla="*/ 89 h 1644"/>
                  <a:gd name="T66" fmla="*/ 900 w 3734"/>
                  <a:gd name="T67" fmla="*/ 95 h 1644"/>
                  <a:gd name="T68" fmla="*/ 829 w 3734"/>
                  <a:gd name="T69" fmla="*/ 100 h 1644"/>
                  <a:gd name="T70" fmla="*/ 807 w 3734"/>
                  <a:gd name="T71" fmla="*/ 132 h 1644"/>
                  <a:gd name="T72" fmla="*/ 753 w 3734"/>
                  <a:gd name="T73" fmla="*/ 154 h 1644"/>
                  <a:gd name="T74" fmla="*/ 673 w 3734"/>
                  <a:gd name="T75" fmla="*/ 205 h 1644"/>
                  <a:gd name="T76" fmla="*/ 680 w 3734"/>
                  <a:gd name="T77" fmla="*/ 260 h 1644"/>
                  <a:gd name="T78" fmla="*/ 762 w 3734"/>
                  <a:gd name="T79" fmla="*/ 297 h 1644"/>
                  <a:gd name="T80" fmla="*/ 788 w 3734"/>
                  <a:gd name="T81" fmla="*/ 347 h 1644"/>
                  <a:gd name="T82" fmla="*/ 844 w 3734"/>
                  <a:gd name="T83" fmla="*/ 324 h 1644"/>
                  <a:gd name="T84" fmla="*/ 919 w 3734"/>
                  <a:gd name="T85" fmla="*/ 257 h 1644"/>
                  <a:gd name="T86" fmla="*/ 935 w 3734"/>
                  <a:gd name="T87" fmla="*/ 196 h 1644"/>
                  <a:gd name="T88" fmla="*/ 1018 w 3734"/>
                  <a:gd name="T89" fmla="*/ 164 h 1644"/>
                  <a:gd name="T90" fmla="*/ 1057 w 3734"/>
                  <a:gd name="T91" fmla="*/ 194 h 1644"/>
                  <a:gd name="T92" fmla="*/ 1041 w 3734"/>
                  <a:gd name="T93" fmla="*/ 241 h 1644"/>
                  <a:gd name="T94" fmla="*/ 1127 w 3734"/>
                  <a:gd name="T95" fmla="*/ 201 h 1644"/>
                  <a:gd name="T96" fmla="*/ 1144 w 3734"/>
                  <a:gd name="T97" fmla="*/ 254 h 1644"/>
                  <a:gd name="T98" fmla="*/ 1182 w 3734"/>
                  <a:gd name="T99" fmla="*/ 303 h 1644"/>
                  <a:gd name="T100" fmla="*/ 1167 w 3734"/>
                  <a:gd name="T101" fmla="*/ 315 h 1644"/>
                  <a:gd name="T102" fmla="*/ 1192 w 3734"/>
                  <a:gd name="T103" fmla="*/ 337 h 1644"/>
                  <a:gd name="T104" fmla="*/ 1148 w 3734"/>
                  <a:gd name="T105" fmla="*/ 363 h 1644"/>
                  <a:gd name="T106" fmla="*/ 1017 w 3734"/>
                  <a:gd name="T107" fmla="*/ 383 h 1644"/>
                  <a:gd name="T108" fmla="*/ 921 w 3734"/>
                  <a:gd name="T109" fmla="*/ 438 h 1644"/>
                  <a:gd name="T110" fmla="*/ 937 w 3734"/>
                  <a:gd name="T111" fmla="*/ 438 h 1644"/>
                  <a:gd name="T112" fmla="*/ 1038 w 3734"/>
                  <a:gd name="T113" fmla="*/ 412 h 1644"/>
                  <a:gd name="T114" fmla="*/ 989 w 3734"/>
                  <a:gd name="T115" fmla="*/ 426 h 1644"/>
                  <a:gd name="T116" fmla="*/ 1013 w 3734"/>
                  <a:gd name="T117" fmla="*/ 456 h 1644"/>
                  <a:gd name="T118" fmla="*/ 1048 w 3734"/>
                  <a:gd name="T119" fmla="*/ 483 h 1644"/>
                  <a:gd name="T120" fmla="*/ 974 w 3734"/>
                  <a:gd name="T121" fmla="*/ 513 h 1644"/>
                  <a:gd name="T122" fmla="*/ 1029 w 3734"/>
                  <a:gd name="T123" fmla="*/ 481 h 1644"/>
                  <a:gd name="T124" fmla="*/ 973 w 3734"/>
                  <a:gd name="T125" fmla="*/ 48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0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4753248"/>
              <a:ext cx="127000" cy="158750"/>
            </a:xfrm>
            <a:custGeom>
              <a:avLst/>
              <a:gdLst>
                <a:gd name="T0" fmla="*/ 115257 w 292"/>
                <a:gd name="T1" fmla="*/ 5154 h 308"/>
                <a:gd name="T2" fmla="*/ 120041 w 292"/>
                <a:gd name="T3" fmla="*/ 19071 h 308"/>
                <a:gd name="T4" fmla="*/ 124390 w 292"/>
                <a:gd name="T5" fmla="*/ 46903 h 308"/>
                <a:gd name="T6" fmla="*/ 127000 w 292"/>
                <a:gd name="T7" fmla="*/ 74221 h 308"/>
                <a:gd name="T8" fmla="*/ 126565 w 292"/>
                <a:gd name="T9" fmla="*/ 82983 h 308"/>
                <a:gd name="T10" fmla="*/ 124390 w 292"/>
                <a:gd name="T11" fmla="*/ 92261 h 308"/>
                <a:gd name="T12" fmla="*/ 116997 w 292"/>
                <a:gd name="T13" fmla="*/ 106177 h 308"/>
                <a:gd name="T14" fmla="*/ 100469 w 292"/>
                <a:gd name="T15" fmla="*/ 95353 h 308"/>
                <a:gd name="T16" fmla="*/ 71764 w 292"/>
                <a:gd name="T17" fmla="*/ 132979 h 308"/>
                <a:gd name="T18" fmla="*/ 57411 w 292"/>
                <a:gd name="T19" fmla="*/ 143287 h 308"/>
                <a:gd name="T20" fmla="*/ 25661 w 292"/>
                <a:gd name="T21" fmla="*/ 152565 h 308"/>
                <a:gd name="T22" fmla="*/ 13918 w 292"/>
                <a:gd name="T23" fmla="*/ 158750 h 308"/>
                <a:gd name="T24" fmla="*/ 2610 w 292"/>
                <a:gd name="T25" fmla="*/ 158750 h 308"/>
                <a:gd name="T26" fmla="*/ 3914 w 292"/>
                <a:gd name="T27" fmla="*/ 153080 h 308"/>
                <a:gd name="T28" fmla="*/ 4784 w 292"/>
                <a:gd name="T29" fmla="*/ 147411 h 308"/>
                <a:gd name="T30" fmla="*/ 3045 w 292"/>
                <a:gd name="T31" fmla="*/ 136587 h 308"/>
                <a:gd name="T32" fmla="*/ 870 w 292"/>
                <a:gd name="T33" fmla="*/ 126794 h 308"/>
                <a:gd name="T34" fmla="*/ 0 w 292"/>
                <a:gd name="T35" fmla="*/ 117516 h 308"/>
                <a:gd name="T36" fmla="*/ 1305 w 292"/>
                <a:gd name="T37" fmla="*/ 105662 h 308"/>
                <a:gd name="T38" fmla="*/ 5219 w 292"/>
                <a:gd name="T39" fmla="*/ 96899 h 308"/>
                <a:gd name="T40" fmla="*/ 11308 w 292"/>
                <a:gd name="T41" fmla="*/ 89683 h 308"/>
                <a:gd name="T42" fmla="*/ 18267 w 292"/>
                <a:gd name="T43" fmla="*/ 82983 h 308"/>
                <a:gd name="T44" fmla="*/ 33490 w 292"/>
                <a:gd name="T45" fmla="*/ 69582 h 308"/>
                <a:gd name="T46" fmla="*/ 40449 w 292"/>
                <a:gd name="T47" fmla="*/ 61335 h 308"/>
                <a:gd name="T48" fmla="*/ 45668 w 292"/>
                <a:gd name="T49" fmla="*/ 50511 h 308"/>
                <a:gd name="T50" fmla="*/ 42623 w 292"/>
                <a:gd name="T51" fmla="*/ 49481 h 308"/>
                <a:gd name="T52" fmla="*/ 40014 w 292"/>
                <a:gd name="T53" fmla="*/ 46903 h 308"/>
                <a:gd name="T54" fmla="*/ 35664 w 292"/>
                <a:gd name="T55" fmla="*/ 37626 h 308"/>
                <a:gd name="T56" fmla="*/ 32185 w 292"/>
                <a:gd name="T57" fmla="*/ 25771 h 308"/>
                <a:gd name="T58" fmla="*/ 31315 w 292"/>
                <a:gd name="T59" fmla="*/ 12370 h 308"/>
                <a:gd name="T60" fmla="*/ 39144 w 292"/>
                <a:gd name="T61" fmla="*/ 9793 h 308"/>
                <a:gd name="T62" fmla="*/ 45668 w 292"/>
                <a:gd name="T63" fmla="*/ 10308 h 308"/>
                <a:gd name="T64" fmla="*/ 57411 w 292"/>
                <a:gd name="T65" fmla="*/ 12370 h 308"/>
                <a:gd name="T66" fmla="*/ 73503 w 292"/>
                <a:gd name="T67" fmla="*/ 10824 h 308"/>
                <a:gd name="T68" fmla="*/ 91336 w 292"/>
                <a:gd name="T69" fmla="*/ 6185 h 308"/>
                <a:gd name="T70" fmla="*/ 112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4904060"/>
              <a:ext cx="6350" cy="57150"/>
            </a:xfrm>
            <a:custGeom>
              <a:avLst/>
              <a:gdLst>
                <a:gd name="T0" fmla="*/ 4989 w 14"/>
                <a:gd name="T1" fmla="*/ 0 h 7"/>
                <a:gd name="T2" fmla="*/ 5896 w 14"/>
                <a:gd name="T3" fmla="*/ 24493 h 7"/>
                <a:gd name="T4" fmla="*/ 6350 w 14"/>
                <a:gd name="T5" fmla="*/ 57150 h 7"/>
                <a:gd name="T6" fmla="*/ 0 w 14"/>
                <a:gd name="T7" fmla="*/ 57150 h 7"/>
                <a:gd name="T8" fmla="*/ 4989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4140473"/>
              <a:ext cx="249237" cy="500062"/>
            </a:xfrm>
            <a:custGeom>
              <a:avLst/>
              <a:gdLst>
                <a:gd name="T0" fmla="*/ 34747 w 581"/>
                <a:gd name="T1" fmla="*/ 60217 h 955"/>
                <a:gd name="T2" fmla="*/ 44614 w 581"/>
                <a:gd name="T3" fmla="*/ 79591 h 955"/>
                <a:gd name="T4" fmla="*/ 47617 w 581"/>
                <a:gd name="T5" fmla="*/ 94253 h 955"/>
                <a:gd name="T6" fmla="*/ 40753 w 581"/>
                <a:gd name="T7" fmla="*/ 122528 h 955"/>
                <a:gd name="T8" fmla="*/ 41182 w 581"/>
                <a:gd name="T9" fmla="*/ 170178 h 955"/>
                <a:gd name="T10" fmla="*/ 39895 w 581"/>
                <a:gd name="T11" fmla="*/ 190076 h 955"/>
                <a:gd name="T12" fmla="*/ 35176 w 581"/>
                <a:gd name="T13" fmla="*/ 207356 h 955"/>
                <a:gd name="T14" fmla="*/ 25310 w 581"/>
                <a:gd name="T15" fmla="*/ 224635 h 955"/>
                <a:gd name="T16" fmla="*/ 13298 w 581"/>
                <a:gd name="T17" fmla="*/ 241391 h 955"/>
                <a:gd name="T18" fmla="*/ 7293 w 581"/>
                <a:gd name="T19" fmla="*/ 251864 h 955"/>
                <a:gd name="T20" fmla="*/ 858 w 581"/>
                <a:gd name="T21" fmla="*/ 283805 h 955"/>
                <a:gd name="T22" fmla="*/ 29600 w 581"/>
                <a:gd name="T23" fmla="*/ 322553 h 955"/>
                <a:gd name="T24" fmla="*/ 29600 w 581"/>
                <a:gd name="T25" fmla="*/ 331978 h 955"/>
                <a:gd name="T26" fmla="*/ 31744 w 581"/>
                <a:gd name="T27" fmla="*/ 348211 h 955"/>
                <a:gd name="T28" fmla="*/ 31744 w 581"/>
                <a:gd name="T29" fmla="*/ 364443 h 955"/>
                <a:gd name="T30" fmla="*/ 33460 w 581"/>
                <a:gd name="T31" fmla="*/ 383817 h 955"/>
                <a:gd name="T32" fmla="*/ 40324 w 581"/>
                <a:gd name="T33" fmla="*/ 407380 h 955"/>
                <a:gd name="T34" fmla="*/ 45043 w 581"/>
                <a:gd name="T35" fmla="*/ 414711 h 955"/>
                <a:gd name="T36" fmla="*/ 29171 w 581"/>
                <a:gd name="T37" fmla="*/ 415758 h 955"/>
                <a:gd name="T38" fmla="*/ 18017 w 581"/>
                <a:gd name="T39" fmla="*/ 419947 h 955"/>
                <a:gd name="T40" fmla="*/ 15443 w 581"/>
                <a:gd name="T41" fmla="*/ 425184 h 955"/>
                <a:gd name="T42" fmla="*/ 18017 w 581"/>
                <a:gd name="T43" fmla="*/ 440892 h 955"/>
                <a:gd name="T44" fmla="*/ 29600 w 581"/>
                <a:gd name="T45" fmla="*/ 458696 h 955"/>
                <a:gd name="T46" fmla="*/ 37321 w 581"/>
                <a:gd name="T47" fmla="*/ 470739 h 955"/>
                <a:gd name="T48" fmla="*/ 42898 w 581"/>
                <a:gd name="T49" fmla="*/ 485400 h 955"/>
                <a:gd name="T50" fmla="*/ 66921 w 581"/>
                <a:gd name="T51" fmla="*/ 500062 h 955"/>
                <a:gd name="T52" fmla="*/ 81077 w 581"/>
                <a:gd name="T53" fmla="*/ 493255 h 955"/>
                <a:gd name="T54" fmla="*/ 106387 w 581"/>
                <a:gd name="T55" fmla="*/ 486448 h 955"/>
                <a:gd name="T56" fmla="*/ 119685 w 581"/>
                <a:gd name="T57" fmla="*/ 482259 h 955"/>
                <a:gd name="T58" fmla="*/ 127407 w 581"/>
                <a:gd name="T59" fmla="*/ 473357 h 955"/>
                <a:gd name="T60" fmla="*/ 129552 w 581"/>
                <a:gd name="T61" fmla="*/ 467074 h 955"/>
                <a:gd name="T62" fmla="*/ 129552 w 581"/>
                <a:gd name="T63" fmla="*/ 454507 h 955"/>
                <a:gd name="T64" fmla="*/ 144995 w 581"/>
                <a:gd name="T65" fmla="*/ 456077 h 955"/>
                <a:gd name="T66" fmla="*/ 157435 w 581"/>
                <a:gd name="T67" fmla="*/ 453459 h 955"/>
                <a:gd name="T68" fmla="*/ 166873 w 581"/>
                <a:gd name="T69" fmla="*/ 448223 h 955"/>
                <a:gd name="T70" fmla="*/ 173737 w 581"/>
                <a:gd name="T71" fmla="*/ 440892 h 955"/>
                <a:gd name="T72" fmla="*/ 185319 w 581"/>
                <a:gd name="T73" fmla="*/ 422565 h 955"/>
                <a:gd name="T74" fmla="*/ 197330 w 581"/>
                <a:gd name="T75" fmla="*/ 404762 h 955"/>
                <a:gd name="T76" fmla="*/ 204623 w 581"/>
                <a:gd name="T77" fmla="*/ 397955 h 955"/>
                <a:gd name="T78" fmla="*/ 215348 w 581"/>
                <a:gd name="T79" fmla="*/ 393766 h 955"/>
                <a:gd name="T80" fmla="*/ 223498 w 581"/>
                <a:gd name="T81" fmla="*/ 390101 h 955"/>
                <a:gd name="T82" fmla="*/ 214061 w 581"/>
                <a:gd name="T83" fmla="*/ 364967 h 955"/>
                <a:gd name="T84" fmla="*/ 207626 w 581"/>
                <a:gd name="T85" fmla="*/ 341927 h 955"/>
                <a:gd name="T86" fmla="*/ 202478 w 581"/>
                <a:gd name="T87" fmla="*/ 326218 h 955"/>
                <a:gd name="T88" fmla="*/ 206339 w 581"/>
                <a:gd name="T89" fmla="*/ 319411 h 955"/>
                <a:gd name="T90" fmla="*/ 208913 w 581"/>
                <a:gd name="T91" fmla="*/ 303179 h 955"/>
                <a:gd name="T92" fmla="*/ 211916 w 581"/>
                <a:gd name="T93" fmla="*/ 283281 h 955"/>
                <a:gd name="T94" fmla="*/ 216635 w 581"/>
                <a:gd name="T95" fmla="*/ 271761 h 955"/>
                <a:gd name="T96" fmla="*/ 228217 w 581"/>
                <a:gd name="T97" fmla="*/ 254482 h 955"/>
                <a:gd name="T98" fmla="*/ 244518 w 581"/>
                <a:gd name="T99" fmla="*/ 241391 h 955"/>
                <a:gd name="T100" fmla="*/ 55338 w 581"/>
                <a:gd name="T101" fmla="*/ 0 h 955"/>
                <a:gd name="T102" fmla="*/ 42040 w 581"/>
                <a:gd name="T103" fmla="*/ 2618 h 955"/>
                <a:gd name="T104" fmla="*/ 29600 w 581"/>
                <a:gd name="T105" fmla="*/ 1256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3522935"/>
              <a:ext cx="15875" cy="57150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4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5583510"/>
              <a:ext cx="384175" cy="1031875"/>
              <a:chOff x="1589" y="3126"/>
              <a:chExt cx="290" cy="657"/>
            </a:xfrm>
          </p:grpSpPr>
          <p:sp>
            <p:nvSpPr>
              <p:cNvPr id="409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5 w 46"/>
                  <a:gd name="T1" fmla="*/ 4 h 51"/>
                  <a:gd name="T2" fmla="*/ 6 w 46"/>
                  <a:gd name="T3" fmla="*/ 0 h 51"/>
                  <a:gd name="T4" fmla="*/ 4 w 46"/>
                  <a:gd name="T5" fmla="*/ 2 h 51"/>
                  <a:gd name="T6" fmla="*/ 2 w 46"/>
                  <a:gd name="T7" fmla="*/ 3 h 51"/>
                  <a:gd name="T8" fmla="*/ 1 w 46"/>
                  <a:gd name="T9" fmla="*/ 4 h 51"/>
                  <a:gd name="T10" fmla="*/ 1 w 46"/>
                  <a:gd name="T11" fmla="*/ 5 h 51"/>
                  <a:gd name="T12" fmla="*/ 0 w 46"/>
                  <a:gd name="T13" fmla="*/ 5 h 51"/>
                  <a:gd name="T14" fmla="*/ 0 w 46"/>
                  <a:gd name="T15" fmla="*/ 6 h 51"/>
                  <a:gd name="T16" fmla="*/ 0 w 46"/>
                  <a:gd name="T17" fmla="*/ 8 h 51"/>
                  <a:gd name="T18" fmla="*/ 1 w 46"/>
                  <a:gd name="T19" fmla="*/ 10 h 51"/>
                  <a:gd name="T20" fmla="*/ 1 w 46"/>
                  <a:gd name="T21" fmla="*/ 12 h 51"/>
                  <a:gd name="T22" fmla="*/ 2 w 46"/>
                  <a:gd name="T23" fmla="*/ 14 h 51"/>
                  <a:gd name="T24" fmla="*/ 3 w 46"/>
                  <a:gd name="T25" fmla="*/ 15 h 51"/>
                  <a:gd name="T26" fmla="*/ 4 w 46"/>
                  <a:gd name="T27" fmla="*/ 16 h 51"/>
                  <a:gd name="T28" fmla="*/ 5 w 46"/>
                  <a:gd name="T29" fmla="*/ 17 h 51"/>
                  <a:gd name="T30" fmla="*/ 5 w 46"/>
                  <a:gd name="T31" fmla="*/ 17 h 51"/>
                  <a:gd name="T32" fmla="*/ 6 w 46"/>
                  <a:gd name="T33" fmla="*/ 17 h 51"/>
                  <a:gd name="T34" fmla="*/ 6 w 46"/>
                  <a:gd name="T35" fmla="*/ 17 h 51"/>
                  <a:gd name="T36" fmla="*/ 11 w 46"/>
                  <a:gd name="T37" fmla="*/ 17 h 51"/>
                  <a:gd name="T38" fmla="*/ 15 w 46"/>
                  <a:gd name="T39" fmla="*/ 17 h 51"/>
                  <a:gd name="T40" fmla="*/ 15 w 46"/>
                  <a:gd name="T41" fmla="*/ 12 h 51"/>
                  <a:gd name="T42" fmla="*/ 15 w 46"/>
                  <a:gd name="T43" fmla="*/ 9 h 51"/>
                  <a:gd name="T44" fmla="*/ 15 w 46"/>
                  <a:gd name="T45" fmla="*/ 6 h 51"/>
                  <a:gd name="T46" fmla="*/ 15 w 46"/>
                  <a:gd name="T47" fmla="*/ 4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5 h 158"/>
                  <a:gd name="T4" fmla="*/ 1 w 192"/>
                  <a:gd name="T5" fmla="*/ 9 h 158"/>
                  <a:gd name="T6" fmla="*/ 1 w 192"/>
                  <a:gd name="T7" fmla="*/ 13 h 158"/>
                  <a:gd name="T8" fmla="*/ 2 w 192"/>
                  <a:gd name="T9" fmla="*/ 17 h 158"/>
                  <a:gd name="T10" fmla="*/ 4 w 192"/>
                  <a:gd name="T11" fmla="*/ 20 h 158"/>
                  <a:gd name="T12" fmla="*/ 5 w 192"/>
                  <a:gd name="T13" fmla="*/ 24 h 158"/>
                  <a:gd name="T14" fmla="*/ 7 w 192"/>
                  <a:gd name="T15" fmla="*/ 27 h 158"/>
                  <a:gd name="T16" fmla="*/ 8 w 192"/>
                  <a:gd name="T17" fmla="*/ 30 h 158"/>
                  <a:gd name="T18" fmla="*/ 15 w 192"/>
                  <a:gd name="T19" fmla="*/ 41 h 158"/>
                  <a:gd name="T20" fmla="*/ 22 w 192"/>
                  <a:gd name="T21" fmla="*/ 50 h 158"/>
                  <a:gd name="T22" fmla="*/ 24 w 192"/>
                  <a:gd name="T23" fmla="*/ 51 h 158"/>
                  <a:gd name="T24" fmla="*/ 26 w 192"/>
                  <a:gd name="T25" fmla="*/ 51 h 158"/>
                  <a:gd name="T26" fmla="*/ 28 w 192"/>
                  <a:gd name="T27" fmla="*/ 52 h 158"/>
                  <a:gd name="T28" fmla="*/ 30 w 192"/>
                  <a:gd name="T29" fmla="*/ 52 h 158"/>
                  <a:gd name="T30" fmla="*/ 34 w 192"/>
                  <a:gd name="T31" fmla="*/ 53 h 158"/>
                  <a:gd name="T32" fmla="*/ 39 w 192"/>
                  <a:gd name="T33" fmla="*/ 53 h 158"/>
                  <a:gd name="T34" fmla="*/ 50 w 192"/>
                  <a:gd name="T35" fmla="*/ 52 h 158"/>
                  <a:gd name="T36" fmla="*/ 63 w 192"/>
                  <a:gd name="T37" fmla="*/ 52 h 158"/>
                  <a:gd name="T38" fmla="*/ 60 w 192"/>
                  <a:gd name="T39" fmla="*/ 51 h 158"/>
                  <a:gd name="T40" fmla="*/ 58 w 192"/>
                  <a:gd name="T41" fmla="*/ 51 h 158"/>
                  <a:gd name="T42" fmla="*/ 55 w 192"/>
                  <a:gd name="T43" fmla="*/ 51 h 158"/>
                  <a:gd name="T44" fmla="*/ 53 w 192"/>
                  <a:gd name="T45" fmla="*/ 50 h 158"/>
                  <a:gd name="T46" fmla="*/ 48 w 192"/>
                  <a:gd name="T47" fmla="*/ 48 h 158"/>
                  <a:gd name="T48" fmla="*/ 42 w 192"/>
                  <a:gd name="T49" fmla="*/ 46 h 158"/>
                  <a:gd name="T50" fmla="*/ 38 w 192"/>
                  <a:gd name="T51" fmla="*/ 44 h 158"/>
                  <a:gd name="T52" fmla="*/ 33 w 192"/>
                  <a:gd name="T53" fmla="*/ 40 h 158"/>
                  <a:gd name="T54" fmla="*/ 29 w 192"/>
                  <a:gd name="T55" fmla="*/ 37 h 158"/>
                  <a:gd name="T56" fmla="*/ 25 w 192"/>
                  <a:gd name="T57" fmla="*/ 33 h 158"/>
                  <a:gd name="T58" fmla="*/ 21 w 192"/>
                  <a:gd name="T59" fmla="*/ 29 h 158"/>
                  <a:gd name="T60" fmla="*/ 17 w 192"/>
                  <a:gd name="T61" fmla="*/ 25 h 158"/>
                  <a:gd name="T62" fmla="*/ 14 w 192"/>
                  <a:gd name="T63" fmla="*/ 21 h 158"/>
                  <a:gd name="T64" fmla="*/ 11 w 192"/>
                  <a:gd name="T65" fmla="*/ 17 h 158"/>
                  <a:gd name="T66" fmla="*/ 9 w 192"/>
                  <a:gd name="T67" fmla="*/ 13 h 158"/>
                  <a:gd name="T68" fmla="*/ 7 w 192"/>
                  <a:gd name="T69" fmla="*/ 9 h 158"/>
                  <a:gd name="T70" fmla="*/ 5 w 192"/>
                  <a:gd name="T71" fmla="*/ 5 h 158"/>
                  <a:gd name="T72" fmla="*/ 4 w 192"/>
                  <a:gd name="T73" fmla="*/ 2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53 w 884"/>
                  <a:gd name="T1" fmla="*/ 138 h 1818"/>
                  <a:gd name="T2" fmla="*/ 286 w 884"/>
                  <a:gd name="T3" fmla="*/ 114 h 1818"/>
                  <a:gd name="T4" fmla="*/ 290 w 884"/>
                  <a:gd name="T5" fmla="*/ 77 h 1818"/>
                  <a:gd name="T6" fmla="*/ 276 w 884"/>
                  <a:gd name="T7" fmla="*/ 64 h 1818"/>
                  <a:gd name="T8" fmla="*/ 276 w 884"/>
                  <a:gd name="T9" fmla="*/ 87 h 1818"/>
                  <a:gd name="T10" fmla="*/ 254 w 884"/>
                  <a:gd name="T11" fmla="*/ 109 h 1818"/>
                  <a:gd name="T12" fmla="*/ 219 w 884"/>
                  <a:gd name="T13" fmla="*/ 110 h 1818"/>
                  <a:gd name="T14" fmla="*/ 205 w 884"/>
                  <a:gd name="T15" fmla="*/ 97 h 1818"/>
                  <a:gd name="T16" fmla="*/ 216 w 884"/>
                  <a:gd name="T17" fmla="*/ 72 h 1818"/>
                  <a:gd name="T18" fmla="*/ 178 w 884"/>
                  <a:gd name="T19" fmla="*/ 49 h 1818"/>
                  <a:gd name="T20" fmla="*/ 139 w 884"/>
                  <a:gd name="T21" fmla="*/ 29 h 1818"/>
                  <a:gd name="T22" fmla="*/ 122 w 884"/>
                  <a:gd name="T23" fmla="*/ 3 h 1818"/>
                  <a:gd name="T24" fmla="*/ 94 w 884"/>
                  <a:gd name="T25" fmla="*/ 7 h 1818"/>
                  <a:gd name="T26" fmla="*/ 77 w 884"/>
                  <a:gd name="T27" fmla="*/ 8 h 1818"/>
                  <a:gd name="T28" fmla="*/ 56 w 884"/>
                  <a:gd name="T29" fmla="*/ 3 h 1818"/>
                  <a:gd name="T30" fmla="*/ 32 w 884"/>
                  <a:gd name="T31" fmla="*/ 18 h 1818"/>
                  <a:gd name="T32" fmla="*/ 22 w 884"/>
                  <a:gd name="T33" fmla="*/ 39 h 1818"/>
                  <a:gd name="T34" fmla="*/ 9 w 884"/>
                  <a:gd name="T35" fmla="*/ 60 h 1818"/>
                  <a:gd name="T36" fmla="*/ 18 w 884"/>
                  <a:gd name="T37" fmla="*/ 84 h 1818"/>
                  <a:gd name="T38" fmla="*/ 17 w 884"/>
                  <a:gd name="T39" fmla="*/ 106 h 1818"/>
                  <a:gd name="T40" fmla="*/ 0 w 884"/>
                  <a:gd name="T41" fmla="*/ 144 h 1818"/>
                  <a:gd name="T42" fmla="*/ 4 w 884"/>
                  <a:gd name="T43" fmla="*/ 203 h 1818"/>
                  <a:gd name="T44" fmla="*/ 25 w 884"/>
                  <a:gd name="T45" fmla="*/ 232 h 1818"/>
                  <a:gd name="T46" fmla="*/ 20 w 884"/>
                  <a:gd name="T47" fmla="*/ 251 h 1818"/>
                  <a:gd name="T48" fmla="*/ 20 w 884"/>
                  <a:gd name="T49" fmla="*/ 269 h 1818"/>
                  <a:gd name="T50" fmla="*/ 27 w 884"/>
                  <a:gd name="T51" fmla="*/ 283 h 1818"/>
                  <a:gd name="T52" fmla="*/ 17 w 884"/>
                  <a:gd name="T53" fmla="*/ 300 h 1818"/>
                  <a:gd name="T54" fmla="*/ 27 w 884"/>
                  <a:gd name="T55" fmla="*/ 328 h 1818"/>
                  <a:gd name="T56" fmla="*/ 27 w 884"/>
                  <a:gd name="T57" fmla="*/ 352 h 1818"/>
                  <a:gd name="T58" fmla="*/ 26 w 884"/>
                  <a:gd name="T59" fmla="*/ 384 h 1818"/>
                  <a:gd name="T60" fmla="*/ 45 w 884"/>
                  <a:gd name="T61" fmla="*/ 422 h 1818"/>
                  <a:gd name="T62" fmla="*/ 65 w 884"/>
                  <a:gd name="T63" fmla="*/ 465 h 1818"/>
                  <a:gd name="T64" fmla="*/ 71 w 884"/>
                  <a:gd name="T65" fmla="*/ 488 h 1818"/>
                  <a:gd name="T66" fmla="*/ 75 w 884"/>
                  <a:gd name="T67" fmla="*/ 509 h 1818"/>
                  <a:gd name="T68" fmla="*/ 70 w 884"/>
                  <a:gd name="T69" fmla="*/ 530 h 1818"/>
                  <a:gd name="T70" fmla="*/ 66 w 884"/>
                  <a:gd name="T71" fmla="*/ 548 h 1818"/>
                  <a:gd name="T72" fmla="*/ 75 w 884"/>
                  <a:gd name="T73" fmla="*/ 573 h 1818"/>
                  <a:gd name="T74" fmla="*/ 102 w 884"/>
                  <a:gd name="T75" fmla="*/ 591 h 1818"/>
                  <a:gd name="T76" fmla="*/ 129 w 884"/>
                  <a:gd name="T77" fmla="*/ 599 h 1818"/>
                  <a:gd name="T78" fmla="*/ 148 w 884"/>
                  <a:gd name="T79" fmla="*/ 595 h 1818"/>
                  <a:gd name="T80" fmla="*/ 149 w 884"/>
                  <a:gd name="T81" fmla="*/ 568 h 1818"/>
                  <a:gd name="T82" fmla="*/ 154 w 884"/>
                  <a:gd name="T83" fmla="*/ 537 h 1818"/>
                  <a:gd name="T84" fmla="*/ 162 w 884"/>
                  <a:gd name="T85" fmla="*/ 503 h 1818"/>
                  <a:gd name="T86" fmla="*/ 138 w 884"/>
                  <a:gd name="T87" fmla="*/ 495 h 1818"/>
                  <a:gd name="T88" fmla="*/ 132 w 884"/>
                  <a:gd name="T89" fmla="*/ 477 h 1818"/>
                  <a:gd name="T90" fmla="*/ 149 w 884"/>
                  <a:gd name="T91" fmla="*/ 465 h 1818"/>
                  <a:gd name="T92" fmla="*/ 159 w 884"/>
                  <a:gd name="T93" fmla="*/ 444 h 1818"/>
                  <a:gd name="T94" fmla="*/ 149 w 884"/>
                  <a:gd name="T95" fmla="*/ 408 h 1818"/>
                  <a:gd name="T96" fmla="*/ 139 w 884"/>
                  <a:gd name="T97" fmla="*/ 380 h 1818"/>
                  <a:gd name="T98" fmla="*/ 170 w 884"/>
                  <a:gd name="T99" fmla="*/ 389 h 1818"/>
                  <a:gd name="T100" fmla="*/ 186 w 884"/>
                  <a:gd name="T101" fmla="*/ 384 h 1818"/>
                  <a:gd name="T102" fmla="*/ 183 w 884"/>
                  <a:gd name="T103" fmla="*/ 359 h 1818"/>
                  <a:gd name="T104" fmla="*/ 185 w 884"/>
                  <a:gd name="T105" fmla="*/ 343 h 1818"/>
                  <a:gd name="T106" fmla="*/ 222 w 884"/>
                  <a:gd name="T107" fmla="*/ 341 h 1818"/>
                  <a:gd name="T108" fmla="*/ 261 w 884"/>
                  <a:gd name="T109" fmla="*/ 324 h 1818"/>
                  <a:gd name="T110" fmla="*/ 268 w 884"/>
                  <a:gd name="T111" fmla="*/ 294 h 1818"/>
                  <a:gd name="T112" fmla="*/ 256 w 884"/>
                  <a:gd name="T113" fmla="*/ 284 h 1818"/>
                  <a:gd name="T114" fmla="*/ 249 w 884"/>
                  <a:gd name="T115" fmla="*/ 270 h 1818"/>
                  <a:gd name="T116" fmla="*/ 227 w 884"/>
                  <a:gd name="T117" fmla="*/ 251 h 1818"/>
                  <a:gd name="T118" fmla="*/ 230 w 884"/>
                  <a:gd name="T119" fmla="*/ 17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5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3535635"/>
              <a:ext cx="123825" cy="109538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3108598"/>
              <a:ext cx="209550" cy="150812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3440385"/>
              <a:ext cx="82550" cy="87313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4877073"/>
              <a:ext cx="82550" cy="57150"/>
            </a:xfrm>
            <a:custGeom>
              <a:avLst/>
              <a:gdLst>
                <a:gd name="T0" fmla="*/ 67904 w 186"/>
                <a:gd name="T1" fmla="*/ 11540 h 104"/>
                <a:gd name="T2" fmla="*/ 64797 w 186"/>
                <a:gd name="T3" fmla="*/ 11540 h 104"/>
                <a:gd name="T4" fmla="*/ 62578 w 186"/>
                <a:gd name="T5" fmla="*/ 10990 h 104"/>
                <a:gd name="T6" fmla="*/ 60359 w 186"/>
                <a:gd name="T7" fmla="*/ 9891 h 104"/>
                <a:gd name="T8" fmla="*/ 59028 w 186"/>
                <a:gd name="T9" fmla="*/ 8243 h 104"/>
                <a:gd name="T10" fmla="*/ 57696 w 186"/>
                <a:gd name="T11" fmla="*/ 7144 h 104"/>
                <a:gd name="T12" fmla="*/ 55477 w 186"/>
                <a:gd name="T13" fmla="*/ 6045 h 104"/>
                <a:gd name="T14" fmla="*/ 53258 w 186"/>
                <a:gd name="T15" fmla="*/ 5495 h 104"/>
                <a:gd name="T16" fmla="*/ 50151 w 186"/>
                <a:gd name="T17" fmla="*/ 4946 h 104"/>
                <a:gd name="T18" fmla="*/ 44382 w 186"/>
                <a:gd name="T19" fmla="*/ 4396 h 104"/>
                <a:gd name="T20" fmla="*/ 39056 w 186"/>
                <a:gd name="T21" fmla="*/ 3297 h 104"/>
                <a:gd name="T22" fmla="*/ 33286 w 186"/>
                <a:gd name="T23" fmla="*/ 1649 h 104"/>
                <a:gd name="T24" fmla="*/ 28404 w 186"/>
                <a:gd name="T25" fmla="*/ 550 h 104"/>
                <a:gd name="T26" fmla="*/ 26629 w 186"/>
                <a:gd name="T27" fmla="*/ 0 h 104"/>
                <a:gd name="T28" fmla="*/ 23966 w 186"/>
                <a:gd name="T29" fmla="*/ 0 h 104"/>
                <a:gd name="T30" fmla="*/ 22635 w 186"/>
                <a:gd name="T31" fmla="*/ 550 h 104"/>
                <a:gd name="T32" fmla="*/ 20416 w 186"/>
                <a:gd name="T33" fmla="*/ 1099 h 104"/>
                <a:gd name="T34" fmla="*/ 19528 w 186"/>
                <a:gd name="T35" fmla="*/ 2198 h 104"/>
                <a:gd name="T36" fmla="*/ 18640 w 186"/>
                <a:gd name="T37" fmla="*/ 3297 h 104"/>
                <a:gd name="T38" fmla="*/ 18197 w 186"/>
                <a:gd name="T39" fmla="*/ 5495 h 104"/>
                <a:gd name="T40" fmla="*/ 17753 w 186"/>
                <a:gd name="T41" fmla="*/ 8243 h 104"/>
                <a:gd name="T42" fmla="*/ 15090 w 186"/>
                <a:gd name="T43" fmla="*/ 14837 h 104"/>
                <a:gd name="T44" fmla="*/ 8876 w 186"/>
                <a:gd name="T45" fmla="*/ 25827 h 104"/>
                <a:gd name="T46" fmla="*/ 3107 w 186"/>
                <a:gd name="T47" fmla="*/ 36268 h 104"/>
                <a:gd name="T48" fmla="*/ 0 w 186"/>
                <a:gd name="T49" fmla="*/ 42313 h 104"/>
                <a:gd name="T50" fmla="*/ 3551 w 186"/>
                <a:gd name="T51" fmla="*/ 42313 h 104"/>
                <a:gd name="T52" fmla="*/ 7101 w 186"/>
                <a:gd name="T53" fmla="*/ 42862 h 104"/>
                <a:gd name="T54" fmla="*/ 9320 w 186"/>
                <a:gd name="T55" fmla="*/ 43412 h 104"/>
                <a:gd name="T56" fmla="*/ 11095 w 186"/>
                <a:gd name="T57" fmla="*/ 44511 h 104"/>
                <a:gd name="T58" fmla="*/ 14646 w 186"/>
                <a:gd name="T59" fmla="*/ 46709 h 104"/>
                <a:gd name="T60" fmla="*/ 17753 w 186"/>
                <a:gd name="T61" fmla="*/ 48907 h 104"/>
                <a:gd name="T62" fmla="*/ 19972 w 186"/>
                <a:gd name="T63" fmla="*/ 51655 h 104"/>
                <a:gd name="T64" fmla="*/ 23078 w 186"/>
                <a:gd name="T65" fmla="*/ 53853 h 104"/>
                <a:gd name="T66" fmla="*/ 24854 w 186"/>
                <a:gd name="T67" fmla="*/ 54952 h 104"/>
                <a:gd name="T68" fmla="*/ 27073 w 186"/>
                <a:gd name="T69" fmla="*/ 55501 h 104"/>
                <a:gd name="T70" fmla="*/ 29292 w 186"/>
                <a:gd name="T71" fmla="*/ 56051 h 104"/>
                <a:gd name="T72" fmla="*/ 32842 w 186"/>
                <a:gd name="T73" fmla="*/ 56051 h 104"/>
                <a:gd name="T74" fmla="*/ 47488 w 186"/>
                <a:gd name="T75" fmla="*/ 56600 h 104"/>
                <a:gd name="T76" fmla="*/ 58140 w 186"/>
                <a:gd name="T77" fmla="*/ 57150 h 104"/>
                <a:gd name="T78" fmla="*/ 59915 w 186"/>
                <a:gd name="T79" fmla="*/ 56600 h 104"/>
                <a:gd name="T80" fmla="*/ 61691 w 186"/>
                <a:gd name="T81" fmla="*/ 56051 h 104"/>
                <a:gd name="T82" fmla="*/ 63022 w 186"/>
                <a:gd name="T83" fmla="*/ 54952 h 104"/>
                <a:gd name="T84" fmla="*/ 64353 w 186"/>
                <a:gd name="T85" fmla="*/ 53303 h 104"/>
                <a:gd name="T86" fmla="*/ 65241 w 186"/>
                <a:gd name="T87" fmla="*/ 51655 h 104"/>
                <a:gd name="T88" fmla="*/ 66573 w 186"/>
                <a:gd name="T89" fmla="*/ 48358 h 104"/>
                <a:gd name="T90" fmla="*/ 67460 w 186"/>
                <a:gd name="T91" fmla="*/ 45610 h 104"/>
                <a:gd name="T92" fmla="*/ 67904 w 186"/>
                <a:gd name="T93" fmla="*/ 42313 h 104"/>
                <a:gd name="T94" fmla="*/ 82550 w 186"/>
                <a:gd name="T95" fmla="*/ 14837 h 104"/>
                <a:gd name="T96" fmla="*/ 67904 w 186"/>
                <a:gd name="T97" fmla="*/ 1154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3475310"/>
              <a:ext cx="133350" cy="96838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4402410"/>
              <a:ext cx="177800" cy="165100"/>
            </a:xfrm>
            <a:custGeom>
              <a:avLst/>
              <a:gdLst>
                <a:gd name="T0" fmla="*/ 2634 w 405"/>
                <a:gd name="T1" fmla="*/ 136707 h 314"/>
                <a:gd name="T2" fmla="*/ 5707 w 405"/>
                <a:gd name="T3" fmla="*/ 124614 h 314"/>
                <a:gd name="T4" fmla="*/ 7463 w 405"/>
                <a:gd name="T5" fmla="*/ 106211 h 314"/>
                <a:gd name="T6" fmla="*/ 10097 w 405"/>
                <a:gd name="T7" fmla="*/ 90963 h 314"/>
                <a:gd name="T8" fmla="*/ 14048 w 405"/>
                <a:gd name="T9" fmla="*/ 85179 h 314"/>
                <a:gd name="T10" fmla="*/ 21073 w 405"/>
                <a:gd name="T11" fmla="*/ 78869 h 314"/>
                <a:gd name="T12" fmla="*/ 31609 w 405"/>
                <a:gd name="T13" fmla="*/ 74137 h 314"/>
                <a:gd name="T14" fmla="*/ 40828 w 405"/>
                <a:gd name="T15" fmla="*/ 70457 h 314"/>
                <a:gd name="T16" fmla="*/ 45657 w 405"/>
                <a:gd name="T17" fmla="*/ 65725 h 314"/>
                <a:gd name="T18" fmla="*/ 49608 w 405"/>
                <a:gd name="T19" fmla="*/ 59941 h 314"/>
                <a:gd name="T20" fmla="*/ 53999 w 405"/>
                <a:gd name="T21" fmla="*/ 48899 h 314"/>
                <a:gd name="T22" fmla="*/ 59706 w 405"/>
                <a:gd name="T23" fmla="*/ 36280 h 314"/>
                <a:gd name="T24" fmla="*/ 64535 w 405"/>
                <a:gd name="T25" fmla="*/ 28919 h 314"/>
                <a:gd name="T26" fmla="*/ 68047 w 405"/>
                <a:gd name="T27" fmla="*/ 26816 h 314"/>
                <a:gd name="T28" fmla="*/ 74632 w 405"/>
                <a:gd name="T29" fmla="*/ 26816 h 314"/>
                <a:gd name="T30" fmla="*/ 82973 w 405"/>
                <a:gd name="T31" fmla="*/ 25238 h 314"/>
                <a:gd name="T32" fmla="*/ 93510 w 405"/>
                <a:gd name="T33" fmla="*/ 18403 h 314"/>
                <a:gd name="T34" fmla="*/ 104046 w 405"/>
                <a:gd name="T35" fmla="*/ 10516 h 314"/>
                <a:gd name="T36" fmla="*/ 112826 w 405"/>
                <a:gd name="T37" fmla="*/ 5784 h 314"/>
                <a:gd name="T38" fmla="*/ 123801 w 405"/>
                <a:gd name="T39" fmla="*/ 2103 h 314"/>
                <a:gd name="T40" fmla="*/ 137850 w 405"/>
                <a:gd name="T41" fmla="*/ 0 h 314"/>
                <a:gd name="T42" fmla="*/ 145752 w 405"/>
                <a:gd name="T43" fmla="*/ 7361 h 314"/>
                <a:gd name="T44" fmla="*/ 147947 w 405"/>
                <a:gd name="T45" fmla="*/ 17877 h 314"/>
                <a:gd name="T46" fmla="*/ 150581 w 405"/>
                <a:gd name="T47" fmla="*/ 26290 h 314"/>
                <a:gd name="T48" fmla="*/ 154532 w 405"/>
                <a:gd name="T49" fmla="*/ 32599 h 314"/>
                <a:gd name="T50" fmla="*/ 161557 w 405"/>
                <a:gd name="T51" fmla="*/ 38909 h 314"/>
                <a:gd name="T52" fmla="*/ 167703 w 405"/>
                <a:gd name="T53" fmla="*/ 44693 h 314"/>
                <a:gd name="T54" fmla="*/ 171215 w 405"/>
                <a:gd name="T55" fmla="*/ 48899 h 314"/>
                <a:gd name="T56" fmla="*/ 173849 w 405"/>
                <a:gd name="T57" fmla="*/ 60467 h 314"/>
                <a:gd name="T58" fmla="*/ 174727 w 405"/>
                <a:gd name="T59" fmla="*/ 75189 h 314"/>
                <a:gd name="T60" fmla="*/ 174727 w 405"/>
                <a:gd name="T61" fmla="*/ 89385 h 314"/>
                <a:gd name="T62" fmla="*/ 176483 w 405"/>
                <a:gd name="T63" fmla="*/ 103056 h 314"/>
                <a:gd name="T64" fmla="*/ 174727 w 405"/>
                <a:gd name="T65" fmla="*/ 114098 h 314"/>
                <a:gd name="T66" fmla="*/ 167703 w 405"/>
                <a:gd name="T67" fmla="*/ 118830 h 314"/>
                <a:gd name="T68" fmla="*/ 160240 w 405"/>
                <a:gd name="T69" fmla="*/ 126717 h 314"/>
                <a:gd name="T70" fmla="*/ 159361 w 405"/>
                <a:gd name="T71" fmla="*/ 124614 h 314"/>
                <a:gd name="T72" fmla="*/ 157166 w 405"/>
                <a:gd name="T73" fmla="*/ 122511 h 314"/>
                <a:gd name="T74" fmla="*/ 150142 w 405"/>
                <a:gd name="T75" fmla="*/ 119356 h 314"/>
                <a:gd name="T76" fmla="*/ 140045 w 405"/>
                <a:gd name="T77" fmla="*/ 117253 h 314"/>
                <a:gd name="T78" fmla="*/ 66730 w 405"/>
                <a:gd name="T79" fmla="*/ 126717 h 314"/>
                <a:gd name="T80" fmla="*/ 65852 w 405"/>
                <a:gd name="T81" fmla="*/ 135130 h 314"/>
                <a:gd name="T82" fmla="*/ 65852 w 405"/>
                <a:gd name="T83" fmla="*/ 144068 h 314"/>
                <a:gd name="T84" fmla="*/ 66730 w 405"/>
                <a:gd name="T85" fmla="*/ 165100 h 314"/>
                <a:gd name="T86" fmla="*/ 61023 w 405"/>
                <a:gd name="T87" fmla="*/ 164048 h 314"/>
                <a:gd name="T88" fmla="*/ 55316 w 405"/>
                <a:gd name="T89" fmla="*/ 160368 h 314"/>
                <a:gd name="T90" fmla="*/ 43901 w 405"/>
                <a:gd name="T91" fmla="*/ 152481 h 314"/>
                <a:gd name="T92" fmla="*/ 39072 w 405"/>
                <a:gd name="T93" fmla="*/ 161419 h 314"/>
                <a:gd name="T94" fmla="*/ 35999 w 405"/>
                <a:gd name="T95" fmla="*/ 164048 h 314"/>
                <a:gd name="T96" fmla="*/ 32048 w 405"/>
                <a:gd name="T97" fmla="*/ 165100 h 314"/>
                <a:gd name="T98" fmla="*/ 26341 w 405"/>
                <a:gd name="T99" fmla="*/ 163523 h 314"/>
                <a:gd name="T100" fmla="*/ 20634 w 405"/>
                <a:gd name="T101" fmla="*/ 158790 h 314"/>
                <a:gd name="T102" fmla="*/ 12292 w 405"/>
                <a:gd name="T103" fmla="*/ 153007 h 314"/>
                <a:gd name="T104" fmla="*/ 0 w 405"/>
                <a:gd name="T105" fmla="*/ 149326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4470673"/>
              <a:ext cx="193675" cy="349250"/>
            </a:xfrm>
            <a:custGeom>
              <a:avLst/>
              <a:gdLst>
                <a:gd name="T0" fmla="*/ 143225 w 453"/>
                <a:gd name="T1" fmla="*/ 19021 h 661"/>
                <a:gd name="T2" fmla="*/ 137240 w 453"/>
                <a:gd name="T3" fmla="*/ 51780 h 661"/>
                <a:gd name="T4" fmla="*/ 118428 w 453"/>
                <a:gd name="T5" fmla="*/ 85595 h 661"/>
                <a:gd name="T6" fmla="*/ 108167 w 453"/>
                <a:gd name="T7" fmla="*/ 115712 h 661"/>
                <a:gd name="T8" fmla="*/ 99189 w 453"/>
                <a:gd name="T9" fmla="*/ 143716 h 661"/>
                <a:gd name="T10" fmla="*/ 89356 w 453"/>
                <a:gd name="T11" fmla="*/ 173832 h 661"/>
                <a:gd name="T12" fmla="*/ 83798 w 453"/>
                <a:gd name="T13" fmla="*/ 191269 h 661"/>
                <a:gd name="T14" fmla="*/ 76957 w 453"/>
                <a:gd name="T15" fmla="*/ 200779 h 661"/>
                <a:gd name="T16" fmla="*/ 71399 w 453"/>
                <a:gd name="T17" fmla="*/ 206063 h 661"/>
                <a:gd name="T18" fmla="*/ 60283 w 453"/>
                <a:gd name="T19" fmla="*/ 201836 h 661"/>
                <a:gd name="T20" fmla="*/ 51732 w 453"/>
                <a:gd name="T21" fmla="*/ 195495 h 661"/>
                <a:gd name="T22" fmla="*/ 40189 w 453"/>
                <a:gd name="T23" fmla="*/ 193910 h 661"/>
                <a:gd name="T24" fmla="*/ 27362 w 453"/>
                <a:gd name="T25" fmla="*/ 200779 h 661"/>
                <a:gd name="T26" fmla="*/ 18812 w 453"/>
                <a:gd name="T27" fmla="*/ 212932 h 661"/>
                <a:gd name="T28" fmla="*/ 8978 w 453"/>
                <a:gd name="T29" fmla="*/ 239878 h 661"/>
                <a:gd name="T30" fmla="*/ 2993 w 453"/>
                <a:gd name="T31" fmla="*/ 254672 h 661"/>
                <a:gd name="T32" fmla="*/ 428 w 453"/>
                <a:gd name="T33" fmla="*/ 264183 h 661"/>
                <a:gd name="T34" fmla="*/ 3420 w 453"/>
                <a:gd name="T35" fmla="*/ 273165 h 661"/>
                <a:gd name="T36" fmla="*/ 8551 w 453"/>
                <a:gd name="T37" fmla="*/ 277921 h 661"/>
                <a:gd name="T38" fmla="*/ 23515 w 453"/>
                <a:gd name="T39" fmla="*/ 277921 h 661"/>
                <a:gd name="T40" fmla="*/ 30355 w 453"/>
                <a:gd name="T41" fmla="*/ 289545 h 661"/>
                <a:gd name="T42" fmla="*/ 31210 w 453"/>
                <a:gd name="T43" fmla="*/ 311736 h 661"/>
                <a:gd name="T44" fmla="*/ 28645 w 453"/>
                <a:gd name="T45" fmla="*/ 332871 h 661"/>
                <a:gd name="T46" fmla="*/ 185124 w 453"/>
                <a:gd name="T47" fmla="*/ 349250 h 661"/>
                <a:gd name="T48" fmla="*/ 188972 w 453"/>
                <a:gd name="T49" fmla="*/ 307509 h 661"/>
                <a:gd name="T50" fmla="*/ 177429 w 453"/>
                <a:gd name="T51" fmla="*/ 300112 h 661"/>
                <a:gd name="T52" fmla="*/ 159472 w 453"/>
                <a:gd name="T53" fmla="*/ 294300 h 661"/>
                <a:gd name="T54" fmla="*/ 150921 w 453"/>
                <a:gd name="T55" fmla="*/ 290073 h 661"/>
                <a:gd name="T56" fmla="*/ 145363 w 453"/>
                <a:gd name="T57" fmla="*/ 283733 h 661"/>
                <a:gd name="T58" fmla="*/ 142370 w 453"/>
                <a:gd name="T59" fmla="*/ 272109 h 661"/>
                <a:gd name="T60" fmla="*/ 142370 w 453"/>
                <a:gd name="T61" fmla="*/ 245162 h 661"/>
                <a:gd name="T62" fmla="*/ 144081 w 453"/>
                <a:gd name="T63" fmla="*/ 226141 h 661"/>
                <a:gd name="T64" fmla="*/ 150066 w 453"/>
                <a:gd name="T65" fmla="*/ 209761 h 661"/>
                <a:gd name="T66" fmla="*/ 159472 w 453"/>
                <a:gd name="T67" fmla="*/ 192325 h 661"/>
                <a:gd name="T68" fmla="*/ 167595 w 453"/>
                <a:gd name="T69" fmla="*/ 174361 h 661"/>
                <a:gd name="T70" fmla="*/ 170588 w 453"/>
                <a:gd name="T71" fmla="*/ 156925 h 661"/>
                <a:gd name="T72" fmla="*/ 166313 w 453"/>
                <a:gd name="T73" fmla="*/ 141074 h 661"/>
                <a:gd name="T74" fmla="*/ 159472 w 453"/>
                <a:gd name="T75" fmla="*/ 129978 h 661"/>
                <a:gd name="T76" fmla="*/ 146646 w 453"/>
                <a:gd name="T77" fmla="*/ 114655 h 661"/>
                <a:gd name="T78" fmla="*/ 142370 w 453"/>
                <a:gd name="T79" fmla="*/ 101446 h 661"/>
                <a:gd name="T80" fmla="*/ 143225 w 453"/>
                <a:gd name="T81" fmla="*/ 91407 h 661"/>
                <a:gd name="T82" fmla="*/ 150921 w 453"/>
                <a:gd name="T83" fmla="*/ 86652 h 661"/>
                <a:gd name="T84" fmla="*/ 173581 w 453"/>
                <a:gd name="T85" fmla="*/ 85595 h 661"/>
                <a:gd name="T86" fmla="*/ 168878 w 453"/>
                <a:gd name="T87" fmla="*/ 79783 h 661"/>
                <a:gd name="T88" fmla="*/ 162037 w 453"/>
                <a:gd name="T89" fmla="*/ 61819 h 661"/>
                <a:gd name="T90" fmla="*/ 158617 w 453"/>
                <a:gd name="T91" fmla="*/ 38571 h 661"/>
                <a:gd name="T92" fmla="*/ 159472 w 453"/>
                <a:gd name="T93" fmla="*/ 23776 h 661"/>
                <a:gd name="T94" fmla="*/ 156907 w 453"/>
                <a:gd name="T95" fmla="*/ 5812 h 661"/>
                <a:gd name="T96" fmla="*/ 148356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4229373"/>
              <a:ext cx="55563" cy="57150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4492898"/>
              <a:ext cx="298450" cy="523875"/>
            </a:xfrm>
            <a:custGeom>
              <a:avLst/>
              <a:gdLst>
                <a:gd name="T0" fmla="*/ 292778 w 684"/>
                <a:gd name="T1" fmla="*/ 300782 h 998"/>
                <a:gd name="T2" fmla="*/ 296705 w 684"/>
                <a:gd name="T3" fmla="*/ 288709 h 998"/>
                <a:gd name="T4" fmla="*/ 292778 w 684"/>
                <a:gd name="T5" fmla="*/ 257738 h 998"/>
                <a:gd name="T6" fmla="*/ 287542 w 684"/>
                <a:gd name="T7" fmla="*/ 222043 h 998"/>
                <a:gd name="T8" fmla="*/ 295832 w 684"/>
                <a:gd name="T9" fmla="*/ 204196 h 998"/>
                <a:gd name="T10" fmla="*/ 243036 w 684"/>
                <a:gd name="T11" fmla="*/ 189498 h 998"/>
                <a:gd name="T12" fmla="*/ 232564 w 684"/>
                <a:gd name="T13" fmla="*/ 171126 h 998"/>
                <a:gd name="T14" fmla="*/ 201585 w 684"/>
                <a:gd name="T15" fmla="*/ 162727 h 998"/>
                <a:gd name="T16" fmla="*/ 175405 w 684"/>
                <a:gd name="T17" fmla="*/ 141730 h 998"/>
                <a:gd name="T18" fmla="*/ 163624 w 684"/>
                <a:gd name="T19" fmla="*/ 105510 h 998"/>
                <a:gd name="T20" fmla="*/ 163624 w 684"/>
                <a:gd name="T21" fmla="*/ 69815 h 998"/>
                <a:gd name="T22" fmla="*/ 172351 w 684"/>
                <a:gd name="T23" fmla="*/ 44094 h 998"/>
                <a:gd name="T24" fmla="*/ 189804 w 684"/>
                <a:gd name="T25" fmla="*/ 25196 h 998"/>
                <a:gd name="T26" fmla="*/ 202021 w 684"/>
                <a:gd name="T27" fmla="*/ 5774 h 998"/>
                <a:gd name="T28" fmla="*/ 169733 w 684"/>
                <a:gd name="T29" fmla="*/ 20472 h 998"/>
                <a:gd name="T30" fmla="*/ 146171 w 684"/>
                <a:gd name="T31" fmla="*/ 35695 h 998"/>
                <a:gd name="T32" fmla="*/ 132644 w 684"/>
                <a:gd name="T33" fmla="*/ 40944 h 998"/>
                <a:gd name="T34" fmla="*/ 121300 w 684"/>
                <a:gd name="T35" fmla="*/ 44094 h 998"/>
                <a:gd name="T36" fmla="*/ 105156 w 684"/>
                <a:gd name="T37" fmla="*/ 42519 h 998"/>
                <a:gd name="T38" fmla="*/ 94684 w 684"/>
                <a:gd name="T39" fmla="*/ 56692 h 998"/>
                <a:gd name="T40" fmla="*/ 85521 w 684"/>
                <a:gd name="T41" fmla="*/ 91862 h 998"/>
                <a:gd name="T42" fmla="*/ 68504 w 684"/>
                <a:gd name="T43" fmla="*/ 119158 h 998"/>
                <a:gd name="T44" fmla="*/ 46687 w 684"/>
                <a:gd name="T45" fmla="*/ 149079 h 998"/>
                <a:gd name="T46" fmla="*/ 39270 w 684"/>
                <a:gd name="T47" fmla="*/ 166401 h 998"/>
                <a:gd name="T48" fmla="*/ 37524 w 684"/>
                <a:gd name="T49" fmla="*/ 186873 h 998"/>
                <a:gd name="T50" fmla="*/ 42324 w 684"/>
                <a:gd name="T51" fmla="*/ 200521 h 998"/>
                <a:gd name="T52" fmla="*/ 42324 w 684"/>
                <a:gd name="T53" fmla="*/ 236741 h 998"/>
                <a:gd name="T54" fmla="*/ 41451 w 684"/>
                <a:gd name="T55" fmla="*/ 275586 h 998"/>
                <a:gd name="T56" fmla="*/ 31416 w 684"/>
                <a:gd name="T57" fmla="*/ 295533 h 998"/>
                <a:gd name="T58" fmla="*/ 16144 w 684"/>
                <a:gd name="T59" fmla="*/ 310756 h 998"/>
                <a:gd name="T60" fmla="*/ 4800 w 684"/>
                <a:gd name="T61" fmla="*/ 321254 h 998"/>
                <a:gd name="T62" fmla="*/ 13090 w 684"/>
                <a:gd name="T63" fmla="*/ 350650 h 998"/>
                <a:gd name="T64" fmla="*/ 53669 w 684"/>
                <a:gd name="T65" fmla="*/ 380571 h 998"/>
                <a:gd name="T66" fmla="*/ 76358 w 684"/>
                <a:gd name="T67" fmla="*/ 382145 h 998"/>
                <a:gd name="T68" fmla="*/ 102101 w 684"/>
                <a:gd name="T69" fmla="*/ 391594 h 998"/>
                <a:gd name="T70" fmla="*/ 130463 w 684"/>
                <a:gd name="T71" fmla="*/ 417315 h 998"/>
                <a:gd name="T72" fmla="*/ 147043 w 684"/>
                <a:gd name="T73" fmla="*/ 446186 h 998"/>
                <a:gd name="T74" fmla="*/ 160133 w 684"/>
                <a:gd name="T75" fmla="*/ 462459 h 998"/>
                <a:gd name="T76" fmla="*/ 179768 w 684"/>
                <a:gd name="T77" fmla="*/ 465083 h 998"/>
                <a:gd name="T78" fmla="*/ 201585 w 684"/>
                <a:gd name="T79" fmla="*/ 459834 h 998"/>
                <a:gd name="T80" fmla="*/ 214675 w 684"/>
                <a:gd name="T81" fmla="*/ 460884 h 998"/>
                <a:gd name="T82" fmla="*/ 224710 w 684"/>
                <a:gd name="T83" fmla="*/ 474532 h 998"/>
                <a:gd name="T84" fmla="*/ 223838 w 684"/>
                <a:gd name="T85" fmla="*/ 483981 h 998"/>
                <a:gd name="T86" fmla="*/ 212929 w 684"/>
                <a:gd name="T87" fmla="*/ 491855 h 998"/>
                <a:gd name="T88" fmla="*/ 212929 w 684"/>
                <a:gd name="T89" fmla="*/ 505503 h 998"/>
                <a:gd name="T90" fmla="*/ 222965 w 684"/>
                <a:gd name="T91" fmla="*/ 521775 h 998"/>
                <a:gd name="T92" fmla="*/ 236491 w 684"/>
                <a:gd name="T93" fmla="*/ 504978 h 998"/>
                <a:gd name="T94" fmla="*/ 246963 w 684"/>
                <a:gd name="T95" fmla="*/ 451960 h 998"/>
                <a:gd name="T96" fmla="*/ 249145 w 684"/>
                <a:gd name="T97" fmla="*/ 421515 h 998"/>
                <a:gd name="T98" fmla="*/ 242163 w 684"/>
                <a:gd name="T99" fmla="*/ 404717 h 998"/>
                <a:gd name="T100" fmla="*/ 228201 w 684"/>
                <a:gd name="T101" fmla="*/ 393169 h 998"/>
                <a:gd name="T102" fmla="*/ 227328 w 684"/>
                <a:gd name="T103" fmla="*/ 379521 h 998"/>
                <a:gd name="T104" fmla="*/ 246963 w 684"/>
                <a:gd name="T105" fmla="*/ 367447 h 998"/>
                <a:gd name="T106" fmla="*/ 242600 w 684"/>
                <a:gd name="T107" fmla="*/ 349075 h 998"/>
                <a:gd name="T108" fmla="*/ 242600 w 684"/>
                <a:gd name="T109" fmla="*/ 340676 h 998"/>
                <a:gd name="T110" fmla="*/ 285796 w 684"/>
                <a:gd name="T111" fmla="*/ 329653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4761185"/>
              <a:ext cx="187325" cy="274638"/>
            </a:xfrm>
            <a:custGeom>
              <a:avLst/>
              <a:gdLst>
                <a:gd name="T0" fmla="*/ 187325 w 429"/>
                <a:gd name="T1" fmla="*/ 11531 h 524"/>
                <a:gd name="T2" fmla="*/ 186888 w 429"/>
                <a:gd name="T3" fmla="*/ 22537 h 524"/>
                <a:gd name="T4" fmla="*/ 185142 w 429"/>
                <a:gd name="T5" fmla="*/ 28302 h 524"/>
                <a:gd name="T6" fmla="*/ 181212 w 429"/>
                <a:gd name="T7" fmla="*/ 35116 h 524"/>
                <a:gd name="T8" fmla="*/ 180339 w 429"/>
                <a:gd name="T9" fmla="*/ 42454 h 524"/>
                <a:gd name="T10" fmla="*/ 180775 w 429"/>
                <a:gd name="T11" fmla="*/ 83859 h 524"/>
                <a:gd name="T12" fmla="*/ 178155 w 429"/>
                <a:gd name="T13" fmla="*/ 108492 h 524"/>
                <a:gd name="T14" fmla="*/ 172915 w 429"/>
                <a:gd name="T15" fmla="*/ 126313 h 524"/>
                <a:gd name="T16" fmla="*/ 162436 w 429"/>
                <a:gd name="T17" fmla="*/ 145705 h 524"/>
                <a:gd name="T18" fmla="*/ 147589 w 429"/>
                <a:gd name="T19" fmla="*/ 161953 h 524"/>
                <a:gd name="T20" fmla="*/ 139293 w 429"/>
                <a:gd name="T21" fmla="*/ 174531 h 524"/>
                <a:gd name="T22" fmla="*/ 136236 w 429"/>
                <a:gd name="T23" fmla="*/ 215937 h 524"/>
                <a:gd name="T24" fmla="*/ 132743 w 429"/>
                <a:gd name="T25" fmla="*/ 230088 h 524"/>
                <a:gd name="T26" fmla="*/ 126630 w 429"/>
                <a:gd name="T27" fmla="*/ 234805 h 524"/>
                <a:gd name="T28" fmla="*/ 117460 w 429"/>
                <a:gd name="T29" fmla="*/ 238474 h 524"/>
                <a:gd name="T30" fmla="*/ 110474 w 429"/>
                <a:gd name="T31" fmla="*/ 247384 h 524"/>
                <a:gd name="T32" fmla="*/ 102177 w 429"/>
                <a:gd name="T33" fmla="*/ 262059 h 524"/>
                <a:gd name="T34" fmla="*/ 97374 w 429"/>
                <a:gd name="T35" fmla="*/ 264680 h 524"/>
                <a:gd name="T36" fmla="*/ 87768 w 429"/>
                <a:gd name="T37" fmla="*/ 264156 h 524"/>
                <a:gd name="T38" fmla="*/ 82528 w 429"/>
                <a:gd name="T39" fmla="*/ 261011 h 524"/>
                <a:gd name="T40" fmla="*/ 63315 w 429"/>
                <a:gd name="T41" fmla="*/ 262059 h 524"/>
                <a:gd name="T42" fmla="*/ 53709 w 429"/>
                <a:gd name="T43" fmla="*/ 262059 h 524"/>
                <a:gd name="T44" fmla="*/ 49342 w 429"/>
                <a:gd name="T45" fmla="*/ 258914 h 524"/>
                <a:gd name="T46" fmla="*/ 41482 w 429"/>
                <a:gd name="T47" fmla="*/ 258390 h 524"/>
                <a:gd name="T48" fmla="*/ 34059 w 429"/>
                <a:gd name="T49" fmla="*/ 263107 h 524"/>
                <a:gd name="T50" fmla="*/ 27073 w 429"/>
                <a:gd name="T51" fmla="*/ 272017 h 524"/>
                <a:gd name="T52" fmla="*/ 11790 w 429"/>
                <a:gd name="T53" fmla="*/ 257342 h 524"/>
                <a:gd name="T54" fmla="*/ 2620 w 429"/>
                <a:gd name="T55" fmla="*/ 234281 h 524"/>
                <a:gd name="T56" fmla="*/ 10916 w 429"/>
                <a:gd name="T57" fmla="*/ 225371 h 524"/>
                <a:gd name="T58" fmla="*/ 18340 w 429"/>
                <a:gd name="T59" fmla="*/ 222226 h 524"/>
                <a:gd name="T60" fmla="*/ 26636 w 429"/>
                <a:gd name="T61" fmla="*/ 224323 h 524"/>
                <a:gd name="T62" fmla="*/ 25326 w 429"/>
                <a:gd name="T63" fmla="*/ 219081 h 524"/>
                <a:gd name="T64" fmla="*/ 19649 w 429"/>
                <a:gd name="T65" fmla="*/ 202310 h 524"/>
                <a:gd name="T66" fmla="*/ 20523 w 429"/>
                <a:gd name="T67" fmla="*/ 191827 h 524"/>
                <a:gd name="T68" fmla="*/ 24889 w 429"/>
                <a:gd name="T69" fmla="*/ 186586 h 524"/>
                <a:gd name="T70" fmla="*/ 31003 w 429"/>
                <a:gd name="T71" fmla="*/ 184490 h 524"/>
                <a:gd name="T72" fmla="*/ 38862 w 429"/>
                <a:gd name="T73" fmla="*/ 176628 h 524"/>
                <a:gd name="T74" fmla="*/ 45412 w 429"/>
                <a:gd name="T75" fmla="*/ 174531 h 524"/>
                <a:gd name="T76" fmla="*/ 50215 w 429"/>
                <a:gd name="T77" fmla="*/ 179248 h 524"/>
                <a:gd name="T78" fmla="*/ 58948 w 429"/>
                <a:gd name="T79" fmla="*/ 188158 h 524"/>
                <a:gd name="T80" fmla="*/ 67245 w 429"/>
                <a:gd name="T81" fmla="*/ 183966 h 524"/>
                <a:gd name="T82" fmla="*/ 79035 w 429"/>
                <a:gd name="T83" fmla="*/ 185014 h 524"/>
                <a:gd name="T84" fmla="*/ 86894 w 429"/>
                <a:gd name="T85" fmla="*/ 178200 h 524"/>
                <a:gd name="T86" fmla="*/ 91698 w 429"/>
                <a:gd name="T87" fmla="*/ 165097 h 524"/>
                <a:gd name="T88" fmla="*/ 93008 w 429"/>
                <a:gd name="T89" fmla="*/ 151994 h 524"/>
                <a:gd name="T90" fmla="*/ 93881 w 429"/>
                <a:gd name="T91" fmla="*/ 140988 h 524"/>
                <a:gd name="T92" fmla="*/ 87768 w 429"/>
                <a:gd name="T93" fmla="*/ 123692 h 524"/>
                <a:gd name="T94" fmla="*/ 82091 w 429"/>
                <a:gd name="T95" fmla="*/ 106396 h 524"/>
                <a:gd name="T96" fmla="*/ 90388 w 429"/>
                <a:gd name="T97" fmla="*/ 92769 h 524"/>
                <a:gd name="T98" fmla="*/ 91698 w 429"/>
                <a:gd name="T99" fmla="*/ 85955 h 524"/>
                <a:gd name="T100" fmla="*/ 87331 w 429"/>
                <a:gd name="T101" fmla="*/ 81238 h 524"/>
                <a:gd name="T102" fmla="*/ 86021 w 429"/>
                <a:gd name="T103" fmla="*/ 71804 h 524"/>
                <a:gd name="T104" fmla="*/ 82091 w 429"/>
                <a:gd name="T105" fmla="*/ 67611 h 524"/>
                <a:gd name="T106" fmla="*/ 70301 w 429"/>
                <a:gd name="T107" fmla="*/ 69184 h 524"/>
                <a:gd name="T108" fmla="*/ 59822 w 429"/>
                <a:gd name="T109" fmla="*/ 68660 h 524"/>
                <a:gd name="T110" fmla="*/ 54582 w 429"/>
                <a:gd name="T111" fmla="*/ 62370 h 524"/>
                <a:gd name="T112" fmla="*/ 53709 w 429"/>
                <a:gd name="T113" fmla="*/ 53984 h 524"/>
                <a:gd name="T114" fmla="*/ 57638 w 429"/>
                <a:gd name="T115" fmla="*/ 39833 h 524"/>
                <a:gd name="T116" fmla="*/ 133616 w 429"/>
                <a:gd name="T117" fmla="*/ 19916 h 524"/>
                <a:gd name="T118" fmla="*/ 141040 w 429"/>
                <a:gd name="T119" fmla="*/ 8910 h 524"/>
                <a:gd name="T120" fmla="*/ 149773 w 429"/>
                <a:gd name="T121" fmla="*/ 3669 h 524"/>
                <a:gd name="T122" fmla="*/ 163309 w 429"/>
                <a:gd name="T123" fmla="*/ 2621 h 524"/>
                <a:gd name="T124" fmla="*/ 178155 w 429"/>
                <a:gd name="T125" fmla="*/ 2096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3403873"/>
              <a:ext cx="127000" cy="114300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3262585"/>
              <a:ext cx="168275" cy="77788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3118123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3122885"/>
              <a:ext cx="25400" cy="58738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3068910"/>
              <a:ext cx="52388" cy="77788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3873773"/>
              <a:ext cx="273050" cy="307975"/>
            </a:xfrm>
            <a:custGeom>
              <a:avLst/>
              <a:gdLst>
                <a:gd name="T0" fmla="*/ 9087 w 631"/>
                <a:gd name="T1" fmla="*/ 1040 h 592"/>
                <a:gd name="T2" fmla="*/ 13847 w 631"/>
                <a:gd name="T3" fmla="*/ 2081 h 592"/>
                <a:gd name="T4" fmla="*/ 23367 w 631"/>
                <a:gd name="T5" fmla="*/ 4162 h 592"/>
                <a:gd name="T6" fmla="*/ 33753 w 631"/>
                <a:gd name="T7" fmla="*/ 5723 h 592"/>
                <a:gd name="T8" fmla="*/ 45003 w 631"/>
                <a:gd name="T9" fmla="*/ 9884 h 592"/>
                <a:gd name="T10" fmla="*/ 56254 w 631"/>
                <a:gd name="T11" fmla="*/ 16647 h 592"/>
                <a:gd name="T12" fmla="*/ 63178 w 631"/>
                <a:gd name="T13" fmla="*/ 20809 h 592"/>
                <a:gd name="T14" fmla="*/ 68803 w 631"/>
                <a:gd name="T15" fmla="*/ 22370 h 592"/>
                <a:gd name="T16" fmla="*/ 81785 w 631"/>
                <a:gd name="T17" fmla="*/ 22370 h 592"/>
                <a:gd name="T18" fmla="*/ 98229 w 631"/>
                <a:gd name="T19" fmla="*/ 19248 h 592"/>
                <a:gd name="T20" fmla="*/ 119865 w 631"/>
                <a:gd name="T21" fmla="*/ 11965 h 592"/>
                <a:gd name="T22" fmla="*/ 172658 w 631"/>
                <a:gd name="T23" fmla="*/ 19769 h 592"/>
                <a:gd name="T24" fmla="*/ 174389 w 631"/>
                <a:gd name="T25" fmla="*/ 35896 h 592"/>
                <a:gd name="T26" fmla="*/ 177418 w 631"/>
                <a:gd name="T27" fmla="*/ 49422 h 592"/>
                <a:gd name="T28" fmla="*/ 180447 w 631"/>
                <a:gd name="T29" fmla="*/ 61907 h 592"/>
                <a:gd name="T30" fmla="*/ 184774 w 631"/>
                <a:gd name="T31" fmla="*/ 72832 h 592"/>
                <a:gd name="T32" fmla="*/ 194727 w 631"/>
                <a:gd name="T33" fmla="*/ 91040 h 592"/>
                <a:gd name="T34" fmla="*/ 204247 w 631"/>
                <a:gd name="T35" fmla="*/ 106127 h 592"/>
                <a:gd name="T36" fmla="*/ 208574 w 631"/>
                <a:gd name="T37" fmla="*/ 115491 h 592"/>
                <a:gd name="T38" fmla="*/ 209872 w 631"/>
                <a:gd name="T39" fmla="*/ 124855 h 592"/>
                <a:gd name="T40" fmla="*/ 212468 w 631"/>
                <a:gd name="T41" fmla="*/ 132658 h 592"/>
                <a:gd name="T42" fmla="*/ 214632 w 631"/>
                <a:gd name="T43" fmla="*/ 135780 h 592"/>
                <a:gd name="T44" fmla="*/ 218527 w 631"/>
                <a:gd name="T45" fmla="*/ 138381 h 592"/>
                <a:gd name="T46" fmla="*/ 221988 w 631"/>
                <a:gd name="T47" fmla="*/ 140462 h 592"/>
                <a:gd name="T48" fmla="*/ 224585 w 631"/>
                <a:gd name="T49" fmla="*/ 144623 h 592"/>
                <a:gd name="T50" fmla="*/ 230643 w 631"/>
                <a:gd name="T51" fmla="*/ 157629 h 592"/>
                <a:gd name="T52" fmla="*/ 234105 w 631"/>
                <a:gd name="T53" fmla="*/ 172195 h 592"/>
                <a:gd name="T54" fmla="*/ 235836 w 631"/>
                <a:gd name="T55" fmla="*/ 186242 h 592"/>
                <a:gd name="T56" fmla="*/ 237134 w 631"/>
                <a:gd name="T57" fmla="*/ 191444 h 592"/>
                <a:gd name="T58" fmla="*/ 241028 w 631"/>
                <a:gd name="T59" fmla="*/ 198207 h 592"/>
                <a:gd name="T60" fmla="*/ 252279 w 631"/>
                <a:gd name="T61" fmla="*/ 215895 h 592"/>
                <a:gd name="T62" fmla="*/ 264828 w 631"/>
                <a:gd name="T63" fmla="*/ 232542 h 592"/>
                <a:gd name="T64" fmla="*/ 273050 w 631"/>
                <a:gd name="T65" fmla="*/ 240866 h 592"/>
                <a:gd name="T66" fmla="*/ 264828 w 631"/>
                <a:gd name="T67" fmla="*/ 250230 h 592"/>
                <a:gd name="T68" fmla="*/ 270021 w 631"/>
                <a:gd name="T69" fmla="*/ 258033 h 592"/>
                <a:gd name="T70" fmla="*/ 270886 w 631"/>
                <a:gd name="T71" fmla="*/ 263756 h 592"/>
                <a:gd name="T72" fmla="*/ 270886 w 631"/>
                <a:gd name="T73" fmla="*/ 268438 h 592"/>
                <a:gd name="T74" fmla="*/ 273050 w 631"/>
                <a:gd name="T75" fmla="*/ 276241 h 592"/>
                <a:gd name="T76" fmla="*/ 270886 w 631"/>
                <a:gd name="T77" fmla="*/ 280403 h 592"/>
                <a:gd name="T78" fmla="*/ 266992 w 631"/>
                <a:gd name="T79" fmla="*/ 285085 h 592"/>
                <a:gd name="T80" fmla="*/ 256174 w 631"/>
                <a:gd name="T81" fmla="*/ 296010 h 592"/>
                <a:gd name="T82" fmla="*/ 241461 w 631"/>
                <a:gd name="T83" fmla="*/ 307975 h 592"/>
                <a:gd name="T84" fmla="*/ 19905 w 631"/>
                <a:gd name="T85" fmla="*/ 90520 h 592"/>
                <a:gd name="T86" fmla="*/ 10818 w 631"/>
                <a:gd name="T87" fmla="*/ 81676 h 592"/>
                <a:gd name="T88" fmla="*/ 4760 w 631"/>
                <a:gd name="T89" fmla="*/ 71791 h 592"/>
                <a:gd name="T90" fmla="*/ 865 w 631"/>
                <a:gd name="T91" fmla="*/ 60867 h 592"/>
                <a:gd name="T92" fmla="*/ 0 w 631"/>
                <a:gd name="T93" fmla="*/ 48381 h 592"/>
                <a:gd name="T94" fmla="*/ 1298 w 631"/>
                <a:gd name="T95" fmla="*/ 46300 h 592"/>
                <a:gd name="T96" fmla="*/ 4327 w 631"/>
                <a:gd name="T97" fmla="*/ 43179 h 592"/>
                <a:gd name="T98" fmla="*/ 7356 w 631"/>
                <a:gd name="T99" fmla="*/ 40058 h 592"/>
                <a:gd name="T100" fmla="*/ 8655 w 631"/>
                <a:gd name="T101" fmla="*/ 35896 h 592"/>
                <a:gd name="T102" fmla="*/ 7789 w 631"/>
                <a:gd name="T103" fmla="*/ 27572 h 592"/>
                <a:gd name="T104" fmla="*/ 5625 w 631"/>
                <a:gd name="T105" fmla="*/ 21850 h 592"/>
                <a:gd name="T106" fmla="*/ 3895 w 631"/>
                <a:gd name="T107" fmla="*/ 17688 h 592"/>
                <a:gd name="T108" fmla="*/ 3029 w 631"/>
                <a:gd name="T109" fmla="*/ 13526 h 592"/>
                <a:gd name="T110" fmla="*/ 5625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3508648"/>
              <a:ext cx="17462" cy="57150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38575" y="3259410"/>
              <a:ext cx="295275" cy="273050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3494360"/>
              <a:ext cx="150812" cy="82550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3554685"/>
              <a:ext cx="147637" cy="173038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3746773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4478610"/>
              <a:ext cx="187325" cy="158750"/>
            </a:xfrm>
            <a:custGeom>
              <a:avLst/>
              <a:gdLst>
                <a:gd name="T0" fmla="*/ 85308 w 426"/>
                <a:gd name="T1" fmla="*/ 8495 h 299"/>
                <a:gd name="T2" fmla="*/ 94982 w 426"/>
                <a:gd name="T3" fmla="*/ 11681 h 299"/>
                <a:gd name="T4" fmla="*/ 101138 w 426"/>
                <a:gd name="T5" fmla="*/ 15397 h 299"/>
                <a:gd name="T6" fmla="*/ 111252 w 426"/>
                <a:gd name="T7" fmla="*/ 18583 h 299"/>
                <a:gd name="T8" fmla="*/ 122685 w 426"/>
                <a:gd name="T9" fmla="*/ 19645 h 299"/>
                <a:gd name="T10" fmla="*/ 131919 w 426"/>
                <a:gd name="T11" fmla="*/ 19645 h 299"/>
                <a:gd name="T12" fmla="*/ 140274 w 426"/>
                <a:gd name="T13" fmla="*/ 18052 h 299"/>
                <a:gd name="T14" fmla="*/ 144671 w 426"/>
                <a:gd name="T15" fmla="*/ 15397 h 299"/>
                <a:gd name="T16" fmla="*/ 160501 w 426"/>
                <a:gd name="T17" fmla="*/ 13273 h 299"/>
                <a:gd name="T18" fmla="*/ 163580 w 426"/>
                <a:gd name="T19" fmla="*/ 26016 h 299"/>
                <a:gd name="T20" fmla="*/ 168417 w 426"/>
                <a:gd name="T21" fmla="*/ 39289 h 299"/>
                <a:gd name="T22" fmla="*/ 171934 w 426"/>
                <a:gd name="T23" fmla="*/ 44599 h 299"/>
                <a:gd name="T24" fmla="*/ 175892 w 426"/>
                <a:gd name="T25" fmla="*/ 48846 h 299"/>
                <a:gd name="T26" fmla="*/ 181169 w 426"/>
                <a:gd name="T27" fmla="*/ 51501 h 299"/>
                <a:gd name="T28" fmla="*/ 186885 w 426"/>
                <a:gd name="T29" fmla="*/ 52563 h 299"/>
                <a:gd name="T30" fmla="*/ 186885 w 426"/>
                <a:gd name="T31" fmla="*/ 63712 h 299"/>
                <a:gd name="T32" fmla="*/ 186885 w 426"/>
                <a:gd name="T33" fmla="*/ 75393 h 299"/>
                <a:gd name="T34" fmla="*/ 182928 w 426"/>
                <a:gd name="T35" fmla="*/ 83888 h 299"/>
                <a:gd name="T36" fmla="*/ 181169 w 426"/>
                <a:gd name="T37" fmla="*/ 90259 h 299"/>
                <a:gd name="T38" fmla="*/ 181169 w 426"/>
                <a:gd name="T39" fmla="*/ 96099 h 299"/>
                <a:gd name="T40" fmla="*/ 182488 w 426"/>
                <a:gd name="T41" fmla="*/ 100878 h 299"/>
                <a:gd name="T42" fmla="*/ 186006 w 426"/>
                <a:gd name="T43" fmla="*/ 112028 h 299"/>
                <a:gd name="T44" fmla="*/ 187325 w 426"/>
                <a:gd name="T45" fmla="*/ 119992 h 299"/>
                <a:gd name="T46" fmla="*/ 186885 w 426"/>
                <a:gd name="T47" fmla="*/ 131141 h 299"/>
                <a:gd name="T48" fmla="*/ 187325 w 426"/>
                <a:gd name="T49" fmla="*/ 145477 h 299"/>
                <a:gd name="T50" fmla="*/ 186006 w 426"/>
                <a:gd name="T51" fmla="*/ 151317 h 299"/>
                <a:gd name="T52" fmla="*/ 181169 w 426"/>
                <a:gd name="T53" fmla="*/ 157157 h 299"/>
                <a:gd name="T54" fmla="*/ 167097 w 426"/>
                <a:gd name="T55" fmla="*/ 158219 h 299"/>
                <a:gd name="T56" fmla="*/ 162700 w 426"/>
                <a:gd name="T57" fmla="*/ 158750 h 299"/>
                <a:gd name="T58" fmla="*/ 158303 w 426"/>
                <a:gd name="T59" fmla="*/ 157157 h 299"/>
                <a:gd name="T60" fmla="*/ 154345 w 426"/>
                <a:gd name="T61" fmla="*/ 153972 h 299"/>
                <a:gd name="T62" fmla="*/ 148629 w 426"/>
                <a:gd name="T63" fmla="*/ 147600 h 299"/>
                <a:gd name="T64" fmla="*/ 142473 w 426"/>
                <a:gd name="T65" fmla="*/ 138574 h 299"/>
                <a:gd name="T66" fmla="*/ 136756 w 426"/>
                <a:gd name="T67" fmla="*/ 134327 h 299"/>
                <a:gd name="T68" fmla="*/ 129281 w 426"/>
                <a:gd name="T69" fmla="*/ 133265 h 299"/>
                <a:gd name="T70" fmla="*/ 122245 w 426"/>
                <a:gd name="T71" fmla="*/ 123177 h 299"/>
                <a:gd name="T72" fmla="*/ 120486 w 426"/>
                <a:gd name="T73" fmla="*/ 111497 h 299"/>
                <a:gd name="T74" fmla="*/ 118287 w 426"/>
                <a:gd name="T75" fmla="*/ 104594 h 299"/>
                <a:gd name="T76" fmla="*/ 114770 w 426"/>
                <a:gd name="T77" fmla="*/ 97692 h 299"/>
                <a:gd name="T78" fmla="*/ 110372 w 426"/>
                <a:gd name="T79" fmla="*/ 91852 h 299"/>
                <a:gd name="T80" fmla="*/ 104656 w 426"/>
                <a:gd name="T81" fmla="*/ 87605 h 299"/>
                <a:gd name="T82" fmla="*/ 97620 w 426"/>
                <a:gd name="T83" fmla="*/ 85481 h 299"/>
                <a:gd name="T84" fmla="*/ 89705 w 426"/>
                <a:gd name="T85" fmla="*/ 85481 h 299"/>
                <a:gd name="T86" fmla="*/ 82669 w 426"/>
                <a:gd name="T87" fmla="*/ 86543 h 299"/>
                <a:gd name="T88" fmla="*/ 76073 w 426"/>
                <a:gd name="T89" fmla="*/ 89197 h 299"/>
                <a:gd name="T90" fmla="*/ 70357 w 426"/>
                <a:gd name="T91" fmla="*/ 93445 h 299"/>
                <a:gd name="T92" fmla="*/ 62002 w 426"/>
                <a:gd name="T93" fmla="*/ 101409 h 299"/>
                <a:gd name="T94" fmla="*/ 51888 w 426"/>
                <a:gd name="T95" fmla="*/ 114151 h 299"/>
                <a:gd name="T96" fmla="*/ 46172 w 426"/>
                <a:gd name="T97" fmla="*/ 115744 h 299"/>
                <a:gd name="T98" fmla="*/ 43973 w 426"/>
                <a:gd name="T99" fmla="*/ 106718 h 299"/>
                <a:gd name="T100" fmla="*/ 39576 w 426"/>
                <a:gd name="T101" fmla="*/ 98754 h 299"/>
                <a:gd name="T102" fmla="*/ 33419 w 426"/>
                <a:gd name="T103" fmla="*/ 90790 h 299"/>
                <a:gd name="T104" fmla="*/ 21987 w 426"/>
                <a:gd name="T105" fmla="*/ 81233 h 299"/>
                <a:gd name="T106" fmla="*/ 10554 w 426"/>
                <a:gd name="T107" fmla="*/ 71145 h 299"/>
                <a:gd name="T108" fmla="*/ 3518 w 426"/>
                <a:gd name="T109" fmla="*/ 63181 h 299"/>
                <a:gd name="T110" fmla="*/ 6596 w 426"/>
                <a:gd name="T111" fmla="*/ 53625 h 299"/>
                <a:gd name="T112" fmla="*/ 20228 w 426"/>
                <a:gd name="T113" fmla="*/ 40882 h 299"/>
                <a:gd name="T114" fmla="*/ 32980 w 426"/>
                <a:gd name="T115" fmla="*/ 25485 h 299"/>
                <a:gd name="T116" fmla="*/ 43094 w 426"/>
                <a:gd name="T117" fmla="*/ 9026 h 299"/>
                <a:gd name="T118" fmla="*/ 78712 w 426"/>
                <a:gd name="T119" fmla="*/ 6902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3742010"/>
              <a:ext cx="692150" cy="874713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4537348"/>
              <a:ext cx="158750" cy="206375"/>
            </a:xfrm>
            <a:custGeom>
              <a:avLst/>
              <a:gdLst>
                <a:gd name="T0" fmla="*/ 23437 w 359"/>
                <a:gd name="T1" fmla="*/ 200089 h 394"/>
                <a:gd name="T2" fmla="*/ 23437 w 359"/>
                <a:gd name="T3" fmla="*/ 187518 h 394"/>
                <a:gd name="T4" fmla="*/ 23437 w 359"/>
                <a:gd name="T5" fmla="*/ 174424 h 394"/>
                <a:gd name="T6" fmla="*/ 22110 w 359"/>
                <a:gd name="T7" fmla="*/ 163424 h 394"/>
                <a:gd name="T8" fmla="*/ 19015 w 359"/>
                <a:gd name="T9" fmla="*/ 153472 h 394"/>
                <a:gd name="T10" fmla="*/ 15477 w 359"/>
                <a:gd name="T11" fmla="*/ 145091 h 394"/>
                <a:gd name="T12" fmla="*/ 5749 w 359"/>
                <a:gd name="T13" fmla="*/ 128330 h 394"/>
                <a:gd name="T14" fmla="*/ 0 w 359"/>
                <a:gd name="T15" fmla="*/ 96902 h 394"/>
                <a:gd name="T16" fmla="*/ 14593 w 359"/>
                <a:gd name="T17" fmla="*/ 94807 h 394"/>
                <a:gd name="T18" fmla="*/ 17688 w 359"/>
                <a:gd name="T19" fmla="*/ 88521 h 394"/>
                <a:gd name="T20" fmla="*/ 18130 w 359"/>
                <a:gd name="T21" fmla="*/ 78569 h 394"/>
                <a:gd name="T22" fmla="*/ 16804 w 359"/>
                <a:gd name="T23" fmla="*/ 56046 h 394"/>
                <a:gd name="T24" fmla="*/ 13708 w 359"/>
                <a:gd name="T25" fmla="*/ 34047 h 394"/>
                <a:gd name="T26" fmla="*/ 14150 w 359"/>
                <a:gd name="T27" fmla="*/ 24618 h 394"/>
                <a:gd name="T28" fmla="*/ 15919 w 359"/>
                <a:gd name="T29" fmla="*/ 18857 h 394"/>
                <a:gd name="T30" fmla="*/ 53064 w 359"/>
                <a:gd name="T31" fmla="*/ 16238 h 394"/>
                <a:gd name="T32" fmla="*/ 53948 w 359"/>
                <a:gd name="T33" fmla="*/ 11523 h 394"/>
                <a:gd name="T34" fmla="*/ 56602 w 359"/>
                <a:gd name="T35" fmla="*/ 7333 h 394"/>
                <a:gd name="T36" fmla="*/ 61908 w 359"/>
                <a:gd name="T37" fmla="*/ 0 h 394"/>
                <a:gd name="T38" fmla="*/ 62792 w 359"/>
                <a:gd name="T39" fmla="*/ 9428 h 394"/>
                <a:gd name="T40" fmla="*/ 62792 w 359"/>
                <a:gd name="T41" fmla="*/ 13619 h 394"/>
                <a:gd name="T42" fmla="*/ 61908 w 359"/>
                <a:gd name="T43" fmla="*/ 16238 h 394"/>
                <a:gd name="T44" fmla="*/ 74290 w 359"/>
                <a:gd name="T45" fmla="*/ 16238 h 394"/>
                <a:gd name="T46" fmla="*/ 82249 w 359"/>
                <a:gd name="T47" fmla="*/ 16238 h 394"/>
                <a:gd name="T48" fmla="*/ 94631 w 359"/>
                <a:gd name="T49" fmla="*/ 19904 h 394"/>
                <a:gd name="T50" fmla="*/ 103033 w 359"/>
                <a:gd name="T51" fmla="*/ 25666 h 394"/>
                <a:gd name="T52" fmla="*/ 108781 w 359"/>
                <a:gd name="T53" fmla="*/ 30380 h 394"/>
                <a:gd name="T54" fmla="*/ 114530 w 359"/>
                <a:gd name="T55" fmla="*/ 31951 h 394"/>
                <a:gd name="T56" fmla="*/ 118510 w 359"/>
                <a:gd name="T57" fmla="*/ 30904 h 394"/>
                <a:gd name="T58" fmla="*/ 121605 w 359"/>
                <a:gd name="T59" fmla="*/ 28285 h 394"/>
                <a:gd name="T60" fmla="*/ 126469 w 359"/>
                <a:gd name="T61" fmla="*/ 19380 h 394"/>
                <a:gd name="T62" fmla="*/ 137967 w 359"/>
                <a:gd name="T63" fmla="*/ 27237 h 394"/>
                <a:gd name="T64" fmla="*/ 143715 w 359"/>
                <a:gd name="T65" fmla="*/ 30904 h 394"/>
                <a:gd name="T66" fmla="*/ 149464 w 359"/>
                <a:gd name="T67" fmla="*/ 31951 h 394"/>
                <a:gd name="T68" fmla="*/ 156097 w 359"/>
                <a:gd name="T69" fmla="*/ 84331 h 394"/>
                <a:gd name="T70" fmla="*/ 149464 w 359"/>
                <a:gd name="T71" fmla="*/ 96902 h 394"/>
                <a:gd name="T72" fmla="*/ 142831 w 359"/>
                <a:gd name="T73" fmla="*/ 107902 h 394"/>
                <a:gd name="T74" fmla="*/ 139293 w 359"/>
                <a:gd name="T75" fmla="*/ 117330 h 394"/>
                <a:gd name="T76" fmla="*/ 138409 w 359"/>
                <a:gd name="T77" fmla="*/ 125187 h 394"/>
                <a:gd name="T78" fmla="*/ 138409 w 359"/>
                <a:gd name="T79" fmla="*/ 133568 h 394"/>
                <a:gd name="T80" fmla="*/ 141946 w 359"/>
                <a:gd name="T81" fmla="*/ 142996 h 394"/>
                <a:gd name="T82" fmla="*/ 146368 w 359"/>
                <a:gd name="T83" fmla="*/ 153472 h 394"/>
                <a:gd name="T84" fmla="*/ 149022 w 359"/>
                <a:gd name="T85" fmla="*/ 161852 h 394"/>
                <a:gd name="T86" fmla="*/ 149022 w 359"/>
                <a:gd name="T87" fmla="*/ 168138 h 394"/>
                <a:gd name="T88" fmla="*/ 145926 w 359"/>
                <a:gd name="T89" fmla="*/ 176519 h 394"/>
                <a:gd name="T90" fmla="*/ 144157 w 359"/>
                <a:gd name="T91" fmla="*/ 183852 h 394"/>
                <a:gd name="T92" fmla="*/ 141062 w 359"/>
                <a:gd name="T93" fmla="*/ 187518 h 394"/>
                <a:gd name="T94" fmla="*/ 136198 w 359"/>
                <a:gd name="T95" fmla="*/ 186471 h 394"/>
                <a:gd name="T96" fmla="*/ 131776 w 359"/>
                <a:gd name="T97" fmla="*/ 183328 h 394"/>
                <a:gd name="T98" fmla="*/ 126912 w 359"/>
                <a:gd name="T99" fmla="*/ 178090 h 394"/>
                <a:gd name="T100" fmla="*/ 122490 w 359"/>
                <a:gd name="T101" fmla="*/ 175471 h 394"/>
                <a:gd name="T102" fmla="*/ 117625 w 359"/>
                <a:gd name="T103" fmla="*/ 174424 h 394"/>
                <a:gd name="T104" fmla="*/ 108781 w 359"/>
                <a:gd name="T105" fmla="*/ 174424 h 394"/>
                <a:gd name="T106" fmla="*/ 97726 w 359"/>
                <a:gd name="T107" fmla="*/ 175995 h 394"/>
                <a:gd name="T108" fmla="*/ 80038 w 359"/>
                <a:gd name="T109" fmla="*/ 179661 h 394"/>
                <a:gd name="T110" fmla="*/ 57928 w 359"/>
                <a:gd name="T111" fmla="*/ 188042 h 394"/>
                <a:gd name="T112" fmla="*/ 38029 w 359"/>
                <a:gd name="T113" fmla="*/ 196423 h 394"/>
                <a:gd name="T114" fmla="*/ 23437 w 359"/>
                <a:gd name="T115" fmla="*/ 206375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4732610"/>
              <a:ext cx="192088" cy="271463"/>
            </a:xfrm>
            <a:custGeom>
              <a:avLst/>
              <a:gdLst>
                <a:gd name="T0" fmla="*/ 175403 w 449"/>
                <a:gd name="T1" fmla="*/ 54500 h 523"/>
                <a:gd name="T2" fmla="*/ 173264 w 449"/>
                <a:gd name="T3" fmla="*/ 50867 h 523"/>
                <a:gd name="T4" fmla="*/ 174548 w 449"/>
                <a:gd name="T5" fmla="*/ 47753 h 523"/>
                <a:gd name="T6" fmla="*/ 180537 w 449"/>
                <a:gd name="T7" fmla="*/ 39967 h 523"/>
                <a:gd name="T8" fmla="*/ 188665 w 449"/>
                <a:gd name="T9" fmla="*/ 31143 h 523"/>
                <a:gd name="T10" fmla="*/ 191232 w 449"/>
                <a:gd name="T11" fmla="*/ 25952 h 523"/>
                <a:gd name="T12" fmla="*/ 192088 w 449"/>
                <a:gd name="T13" fmla="*/ 19205 h 523"/>
                <a:gd name="T14" fmla="*/ 184815 w 449"/>
                <a:gd name="T15" fmla="*/ 17648 h 523"/>
                <a:gd name="T16" fmla="*/ 180537 w 449"/>
                <a:gd name="T17" fmla="*/ 14014 h 523"/>
                <a:gd name="T18" fmla="*/ 175831 w 449"/>
                <a:gd name="T19" fmla="*/ 10900 h 523"/>
                <a:gd name="T20" fmla="*/ 166847 w 449"/>
                <a:gd name="T21" fmla="*/ 9343 h 523"/>
                <a:gd name="T22" fmla="*/ 161285 w 449"/>
                <a:gd name="T23" fmla="*/ 10381 h 523"/>
                <a:gd name="T24" fmla="*/ 157435 w 449"/>
                <a:gd name="T25" fmla="*/ 12457 h 523"/>
                <a:gd name="T26" fmla="*/ 151874 w 449"/>
                <a:gd name="T27" fmla="*/ 19205 h 523"/>
                <a:gd name="T28" fmla="*/ 145456 w 449"/>
                <a:gd name="T29" fmla="*/ 25952 h 523"/>
                <a:gd name="T30" fmla="*/ 139467 w 449"/>
                <a:gd name="T31" fmla="*/ 28029 h 523"/>
                <a:gd name="T32" fmla="*/ 132622 w 449"/>
                <a:gd name="T33" fmla="*/ 28548 h 523"/>
                <a:gd name="T34" fmla="*/ 122782 w 449"/>
                <a:gd name="T35" fmla="*/ 28029 h 523"/>
                <a:gd name="T36" fmla="*/ 114226 w 449"/>
                <a:gd name="T37" fmla="*/ 25952 h 523"/>
                <a:gd name="T38" fmla="*/ 100536 w 449"/>
                <a:gd name="T39" fmla="*/ 18686 h 523"/>
                <a:gd name="T40" fmla="*/ 88129 w 449"/>
                <a:gd name="T41" fmla="*/ 9862 h 523"/>
                <a:gd name="T42" fmla="*/ 80857 w 449"/>
                <a:gd name="T43" fmla="*/ 6229 h 523"/>
                <a:gd name="T44" fmla="*/ 72728 w 449"/>
                <a:gd name="T45" fmla="*/ 3114 h 523"/>
                <a:gd name="T46" fmla="*/ 57327 w 449"/>
                <a:gd name="T47" fmla="*/ 4152 h 523"/>
                <a:gd name="T48" fmla="*/ 50910 w 449"/>
                <a:gd name="T49" fmla="*/ 3114 h 523"/>
                <a:gd name="T50" fmla="*/ 44065 w 449"/>
                <a:gd name="T51" fmla="*/ 0 h 523"/>
                <a:gd name="T52" fmla="*/ 22246 w 449"/>
                <a:gd name="T53" fmla="*/ 0 h 523"/>
                <a:gd name="T54" fmla="*/ 2139 w 449"/>
                <a:gd name="T55" fmla="*/ 0 h 523"/>
                <a:gd name="T56" fmla="*/ 2139 w 449"/>
                <a:gd name="T57" fmla="*/ 9343 h 523"/>
                <a:gd name="T58" fmla="*/ 2139 w 449"/>
                <a:gd name="T59" fmla="*/ 19205 h 523"/>
                <a:gd name="T60" fmla="*/ 6417 w 449"/>
                <a:gd name="T61" fmla="*/ 31143 h 523"/>
                <a:gd name="T62" fmla="*/ 9840 w 449"/>
                <a:gd name="T63" fmla="*/ 47234 h 523"/>
                <a:gd name="T64" fmla="*/ 13262 w 449"/>
                <a:gd name="T65" fmla="*/ 66438 h 523"/>
                <a:gd name="T66" fmla="*/ 16257 w 449"/>
                <a:gd name="T67" fmla="*/ 89277 h 523"/>
                <a:gd name="T68" fmla="*/ 15829 w 449"/>
                <a:gd name="T69" fmla="*/ 106924 h 523"/>
                <a:gd name="T70" fmla="*/ 12407 w 449"/>
                <a:gd name="T71" fmla="*/ 119381 h 523"/>
                <a:gd name="T72" fmla="*/ 2995 w 449"/>
                <a:gd name="T73" fmla="*/ 139624 h 523"/>
                <a:gd name="T74" fmla="*/ 4278 w 449"/>
                <a:gd name="T75" fmla="*/ 166615 h 523"/>
                <a:gd name="T76" fmla="*/ 11979 w 449"/>
                <a:gd name="T77" fmla="*/ 175958 h 523"/>
                <a:gd name="T78" fmla="*/ 35936 w 449"/>
                <a:gd name="T79" fmla="*/ 190491 h 523"/>
                <a:gd name="T80" fmla="*/ 58183 w 449"/>
                <a:gd name="T81" fmla="*/ 205544 h 523"/>
                <a:gd name="T82" fmla="*/ 72728 w 449"/>
                <a:gd name="T83" fmla="*/ 218001 h 523"/>
                <a:gd name="T84" fmla="*/ 80857 w 449"/>
                <a:gd name="T85" fmla="*/ 226306 h 523"/>
                <a:gd name="T86" fmla="*/ 84707 w 449"/>
                <a:gd name="T87" fmla="*/ 234091 h 523"/>
                <a:gd name="T88" fmla="*/ 85990 w 449"/>
                <a:gd name="T89" fmla="*/ 240839 h 523"/>
                <a:gd name="T90" fmla="*/ 89413 w 449"/>
                <a:gd name="T91" fmla="*/ 248625 h 523"/>
                <a:gd name="T92" fmla="*/ 94119 w 449"/>
                <a:gd name="T93" fmla="*/ 255372 h 523"/>
                <a:gd name="T94" fmla="*/ 99680 w 449"/>
                <a:gd name="T95" fmla="*/ 261082 h 523"/>
                <a:gd name="T96" fmla="*/ 105670 w 449"/>
                <a:gd name="T97" fmla="*/ 265753 h 523"/>
                <a:gd name="T98" fmla="*/ 112943 w 449"/>
                <a:gd name="T99" fmla="*/ 269387 h 523"/>
                <a:gd name="T100" fmla="*/ 120215 w 449"/>
                <a:gd name="T101" fmla="*/ 271463 h 523"/>
                <a:gd name="T102" fmla="*/ 130055 w 449"/>
                <a:gd name="T103" fmla="*/ 260563 h 523"/>
                <a:gd name="T104" fmla="*/ 143317 w 449"/>
                <a:gd name="T105" fmla="*/ 239801 h 523"/>
                <a:gd name="T106" fmla="*/ 156152 w 449"/>
                <a:gd name="T107" fmla="*/ 221634 h 523"/>
                <a:gd name="T108" fmla="*/ 168558 w 449"/>
                <a:gd name="T109" fmla="*/ 202429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3818210"/>
              <a:ext cx="101600" cy="130175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3921398"/>
              <a:ext cx="22225" cy="55562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3056210"/>
              <a:ext cx="161925" cy="66675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00B05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3776935"/>
              <a:ext cx="30162" cy="57150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5788298"/>
              <a:ext cx="61912" cy="5715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3103835"/>
              <a:ext cx="131762" cy="84138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3289573"/>
              <a:ext cx="19050" cy="60325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5173935"/>
              <a:ext cx="69850" cy="241300"/>
            </a:xfrm>
            <a:custGeom>
              <a:avLst/>
              <a:gdLst>
                <a:gd name="T0" fmla="*/ 4208 w 166"/>
                <a:gd name="T1" fmla="*/ 149225 h 456"/>
                <a:gd name="T2" fmla="*/ 7995 w 166"/>
                <a:gd name="T3" fmla="*/ 153458 h 456"/>
                <a:gd name="T4" fmla="*/ 15569 w 166"/>
                <a:gd name="T5" fmla="*/ 158750 h 456"/>
                <a:gd name="T6" fmla="*/ 24405 w 166"/>
                <a:gd name="T7" fmla="*/ 161925 h 456"/>
                <a:gd name="T8" fmla="*/ 29455 w 166"/>
                <a:gd name="T9" fmla="*/ 165100 h 456"/>
                <a:gd name="T10" fmla="*/ 33663 w 166"/>
                <a:gd name="T11" fmla="*/ 169333 h 456"/>
                <a:gd name="T12" fmla="*/ 36187 w 166"/>
                <a:gd name="T13" fmla="*/ 175154 h 456"/>
                <a:gd name="T14" fmla="*/ 36187 w 166"/>
                <a:gd name="T15" fmla="*/ 183621 h 456"/>
                <a:gd name="T16" fmla="*/ 32821 w 166"/>
                <a:gd name="T17" fmla="*/ 192088 h 456"/>
                <a:gd name="T18" fmla="*/ 28613 w 166"/>
                <a:gd name="T19" fmla="*/ 198438 h 456"/>
                <a:gd name="T20" fmla="*/ 26089 w 166"/>
                <a:gd name="T21" fmla="*/ 205317 h 456"/>
                <a:gd name="T22" fmla="*/ 25247 w 166"/>
                <a:gd name="T23" fmla="*/ 211667 h 456"/>
                <a:gd name="T24" fmla="*/ 26930 w 166"/>
                <a:gd name="T25" fmla="*/ 217487 h 456"/>
                <a:gd name="T26" fmla="*/ 31980 w 166"/>
                <a:gd name="T27" fmla="*/ 224367 h 456"/>
                <a:gd name="T28" fmla="*/ 43761 w 166"/>
                <a:gd name="T29" fmla="*/ 235479 h 456"/>
                <a:gd name="T30" fmla="*/ 50494 w 166"/>
                <a:gd name="T31" fmla="*/ 234421 h 456"/>
                <a:gd name="T32" fmla="*/ 50494 w 166"/>
                <a:gd name="T33" fmla="*/ 223837 h 456"/>
                <a:gd name="T34" fmla="*/ 55123 w 166"/>
                <a:gd name="T35" fmla="*/ 218546 h 456"/>
                <a:gd name="T36" fmla="*/ 61014 w 166"/>
                <a:gd name="T37" fmla="*/ 215371 h 456"/>
                <a:gd name="T38" fmla="*/ 64380 w 166"/>
                <a:gd name="T39" fmla="*/ 212725 h 456"/>
                <a:gd name="T40" fmla="*/ 67325 w 166"/>
                <a:gd name="T41" fmla="*/ 207962 h 456"/>
                <a:gd name="T42" fmla="*/ 69850 w 166"/>
                <a:gd name="T43" fmla="*/ 198438 h 456"/>
                <a:gd name="T44" fmla="*/ 69429 w 166"/>
                <a:gd name="T45" fmla="*/ 185208 h 456"/>
                <a:gd name="T46" fmla="*/ 66484 w 166"/>
                <a:gd name="T47" fmla="*/ 173567 h 456"/>
                <a:gd name="T48" fmla="*/ 62276 w 166"/>
                <a:gd name="T49" fmla="*/ 162454 h 456"/>
                <a:gd name="T50" fmla="*/ 59330 w 166"/>
                <a:gd name="T51" fmla="*/ 150283 h 456"/>
                <a:gd name="T52" fmla="*/ 56806 w 166"/>
                <a:gd name="T53" fmla="*/ 142346 h 456"/>
                <a:gd name="T54" fmla="*/ 49652 w 166"/>
                <a:gd name="T55" fmla="*/ 132821 h 456"/>
                <a:gd name="T56" fmla="*/ 40816 w 166"/>
                <a:gd name="T57" fmla="*/ 118533 h 456"/>
                <a:gd name="T58" fmla="*/ 35767 w 166"/>
                <a:gd name="T59" fmla="*/ 109008 h 456"/>
                <a:gd name="T60" fmla="*/ 33663 w 166"/>
                <a:gd name="T61" fmla="*/ 103187 h 456"/>
                <a:gd name="T62" fmla="*/ 34083 w 166"/>
                <a:gd name="T63" fmla="*/ 93663 h 456"/>
                <a:gd name="T64" fmla="*/ 37029 w 166"/>
                <a:gd name="T65" fmla="*/ 77788 h 456"/>
                <a:gd name="T66" fmla="*/ 40395 w 166"/>
                <a:gd name="T67" fmla="*/ 68263 h 456"/>
                <a:gd name="T68" fmla="*/ 41237 w 166"/>
                <a:gd name="T69" fmla="*/ 59796 h 456"/>
                <a:gd name="T70" fmla="*/ 39974 w 166"/>
                <a:gd name="T71" fmla="*/ 43392 h 456"/>
                <a:gd name="T72" fmla="*/ 38712 w 166"/>
                <a:gd name="T73" fmla="*/ 23813 h 456"/>
                <a:gd name="T74" fmla="*/ 37450 w 166"/>
                <a:gd name="T75" fmla="*/ 9525 h 456"/>
                <a:gd name="T76" fmla="*/ 29876 w 166"/>
                <a:gd name="T77" fmla="*/ 4233 h 456"/>
                <a:gd name="T78" fmla="*/ 13886 w 166"/>
                <a:gd name="T79" fmla="*/ 2117 h 456"/>
                <a:gd name="T80" fmla="*/ 5049 w 166"/>
                <a:gd name="T81" fmla="*/ 5292 h 456"/>
                <a:gd name="T82" fmla="*/ 9257 w 166"/>
                <a:gd name="T83" fmla="*/ 13229 h 456"/>
                <a:gd name="T84" fmla="*/ 13886 w 166"/>
                <a:gd name="T85" fmla="*/ 15875 h 456"/>
                <a:gd name="T86" fmla="*/ 16831 w 166"/>
                <a:gd name="T87" fmla="*/ 23283 h 456"/>
                <a:gd name="T88" fmla="*/ 16831 w 166"/>
                <a:gd name="T89" fmla="*/ 33867 h 456"/>
                <a:gd name="T90" fmla="*/ 16831 w 166"/>
                <a:gd name="T91" fmla="*/ 41275 h 456"/>
                <a:gd name="T92" fmla="*/ 15148 w 166"/>
                <a:gd name="T93" fmla="*/ 44979 h 456"/>
                <a:gd name="T94" fmla="*/ 12203 w 166"/>
                <a:gd name="T95" fmla="*/ 50271 h 456"/>
                <a:gd name="T96" fmla="*/ 6312 w 166"/>
                <a:gd name="T97" fmla="*/ 57679 h 456"/>
                <a:gd name="T98" fmla="*/ 1262 w 166"/>
                <a:gd name="T99" fmla="*/ 64558 h 456"/>
                <a:gd name="T100" fmla="*/ 2945 w 166"/>
                <a:gd name="T101" fmla="*/ 146579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3745185"/>
              <a:ext cx="14287" cy="57150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5366023"/>
              <a:ext cx="188913" cy="217487"/>
            </a:xfrm>
            <a:custGeom>
              <a:avLst/>
              <a:gdLst>
                <a:gd name="T0" fmla="*/ 122492 w 438"/>
                <a:gd name="T1" fmla="*/ 4285 h 406"/>
                <a:gd name="T2" fmla="*/ 138019 w 438"/>
                <a:gd name="T3" fmla="*/ 14463 h 406"/>
                <a:gd name="T4" fmla="*/ 156565 w 438"/>
                <a:gd name="T5" fmla="*/ 25177 h 406"/>
                <a:gd name="T6" fmla="*/ 170367 w 438"/>
                <a:gd name="T7" fmla="*/ 31070 h 406"/>
                <a:gd name="T8" fmla="*/ 179424 w 438"/>
                <a:gd name="T9" fmla="*/ 32677 h 406"/>
                <a:gd name="T10" fmla="*/ 183306 w 438"/>
                <a:gd name="T11" fmla="*/ 43390 h 406"/>
                <a:gd name="T12" fmla="*/ 185031 w 438"/>
                <a:gd name="T13" fmla="*/ 64282 h 406"/>
                <a:gd name="T14" fmla="*/ 187188 w 438"/>
                <a:gd name="T15" fmla="*/ 84102 h 406"/>
                <a:gd name="T16" fmla="*/ 188913 w 438"/>
                <a:gd name="T17" fmla="*/ 104458 h 406"/>
                <a:gd name="T18" fmla="*/ 188913 w 438"/>
                <a:gd name="T19" fmla="*/ 119457 h 406"/>
                <a:gd name="T20" fmla="*/ 187619 w 438"/>
                <a:gd name="T21" fmla="*/ 126957 h 406"/>
                <a:gd name="T22" fmla="*/ 183306 w 438"/>
                <a:gd name="T23" fmla="*/ 138742 h 406"/>
                <a:gd name="T24" fmla="*/ 175542 w 438"/>
                <a:gd name="T25" fmla="*/ 153741 h 406"/>
                <a:gd name="T26" fmla="*/ 168642 w 438"/>
                <a:gd name="T27" fmla="*/ 164454 h 406"/>
                <a:gd name="T28" fmla="*/ 164328 w 438"/>
                <a:gd name="T29" fmla="*/ 171418 h 406"/>
                <a:gd name="T30" fmla="*/ 161309 w 438"/>
                <a:gd name="T31" fmla="*/ 177847 h 406"/>
                <a:gd name="T32" fmla="*/ 160447 w 438"/>
                <a:gd name="T33" fmla="*/ 188560 h 406"/>
                <a:gd name="T34" fmla="*/ 154840 w 438"/>
                <a:gd name="T35" fmla="*/ 199274 h 406"/>
                <a:gd name="T36" fmla="*/ 138450 w 438"/>
                <a:gd name="T37" fmla="*/ 214809 h 406"/>
                <a:gd name="T38" fmla="*/ 88418 w 438"/>
                <a:gd name="T39" fmla="*/ 207845 h 406"/>
                <a:gd name="T40" fmla="*/ 78498 w 438"/>
                <a:gd name="T41" fmla="*/ 203024 h 406"/>
                <a:gd name="T42" fmla="*/ 71166 w 438"/>
                <a:gd name="T43" fmla="*/ 198202 h 406"/>
                <a:gd name="T44" fmla="*/ 64696 w 438"/>
                <a:gd name="T45" fmla="*/ 192310 h 406"/>
                <a:gd name="T46" fmla="*/ 59952 w 438"/>
                <a:gd name="T47" fmla="*/ 185346 h 406"/>
                <a:gd name="T48" fmla="*/ 53482 w 438"/>
                <a:gd name="T49" fmla="*/ 172490 h 406"/>
                <a:gd name="T50" fmla="*/ 46581 w 438"/>
                <a:gd name="T51" fmla="*/ 158562 h 406"/>
                <a:gd name="T52" fmla="*/ 40543 w 438"/>
                <a:gd name="T53" fmla="*/ 149455 h 406"/>
                <a:gd name="T54" fmla="*/ 31054 w 438"/>
                <a:gd name="T55" fmla="*/ 138742 h 406"/>
                <a:gd name="T56" fmla="*/ 18978 w 438"/>
                <a:gd name="T57" fmla="*/ 125350 h 406"/>
                <a:gd name="T58" fmla="*/ 10351 w 438"/>
                <a:gd name="T59" fmla="*/ 114100 h 406"/>
                <a:gd name="T60" fmla="*/ 5607 w 438"/>
                <a:gd name="T61" fmla="*/ 104458 h 406"/>
                <a:gd name="T62" fmla="*/ 1725 w 438"/>
                <a:gd name="T63" fmla="*/ 94280 h 406"/>
                <a:gd name="T64" fmla="*/ 0 w 438"/>
                <a:gd name="T65" fmla="*/ 82495 h 406"/>
                <a:gd name="T66" fmla="*/ 7764 w 438"/>
                <a:gd name="T67" fmla="*/ 75531 h 406"/>
                <a:gd name="T68" fmla="*/ 17252 w 438"/>
                <a:gd name="T69" fmla="*/ 75531 h 406"/>
                <a:gd name="T70" fmla="*/ 22859 w 438"/>
                <a:gd name="T71" fmla="*/ 75531 h 406"/>
                <a:gd name="T72" fmla="*/ 27172 w 438"/>
                <a:gd name="T73" fmla="*/ 73924 h 406"/>
                <a:gd name="T74" fmla="*/ 33211 w 438"/>
                <a:gd name="T75" fmla="*/ 70174 h 406"/>
                <a:gd name="T76" fmla="*/ 42700 w 438"/>
                <a:gd name="T77" fmla="*/ 57854 h 406"/>
                <a:gd name="T78" fmla="*/ 50463 w 438"/>
                <a:gd name="T79" fmla="*/ 46604 h 406"/>
                <a:gd name="T80" fmla="*/ 56070 w 438"/>
                <a:gd name="T81" fmla="*/ 42855 h 406"/>
                <a:gd name="T82" fmla="*/ 64696 w 438"/>
                <a:gd name="T83" fmla="*/ 38033 h 406"/>
                <a:gd name="T84" fmla="*/ 77204 w 438"/>
                <a:gd name="T85" fmla="*/ 32141 h 406"/>
                <a:gd name="T86" fmla="*/ 87556 w 438"/>
                <a:gd name="T87" fmla="*/ 26784 h 406"/>
                <a:gd name="T88" fmla="*/ 91006 w 438"/>
                <a:gd name="T89" fmla="*/ 23034 h 406"/>
                <a:gd name="T90" fmla="*/ 90575 w 438"/>
                <a:gd name="T91" fmla="*/ 20356 h 406"/>
                <a:gd name="T92" fmla="*/ 91006 w 438"/>
                <a:gd name="T93" fmla="*/ 16070 h 406"/>
                <a:gd name="T94" fmla="*/ 91869 w 438"/>
                <a:gd name="T95" fmla="*/ 9107 h 406"/>
                <a:gd name="T96" fmla="*/ 93594 w 438"/>
                <a:gd name="T97" fmla="*/ 6428 h 406"/>
                <a:gd name="T98" fmla="*/ 97044 w 438"/>
                <a:gd name="T99" fmla="*/ 6428 h 406"/>
                <a:gd name="T100" fmla="*/ 100064 w 438"/>
                <a:gd name="T101" fmla="*/ 4821 h 406"/>
                <a:gd name="T102" fmla="*/ 101789 w 438"/>
                <a:gd name="T103" fmla="*/ 2143 h 406"/>
                <a:gd name="T104" fmla="*/ 105239 w 438"/>
                <a:gd name="T105" fmla="*/ 1071 h 406"/>
                <a:gd name="T106" fmla="*/ 108258 w 438"/>
                <a:gd name="T107" fmla="*/ 1607 h 406"/>
                <a:gd name="T108" fmla="*/ 113865 w 438"/>
                <a:gd name="T109" fmla="*/ 536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5142185"/>
              <a:ext cx="293687" cy="300038"/>
            </a:xfrm>
            <a:custGeom>
              <a:avLst/>
              <a:gdLst>
                <a:gd name="T0" fmla="*/ 222215 w 678"/>
                <a:gd name="T1" fmla="*/ 4182 h 574"/>
                <a:gd name="T2" fmla="*/ 239108 w 678"/>
                <a:gd name="T3" fmla="*/ 13591 h 574"/>
                <a:gd name="T4" fmla="*/ 279393 w 678"/>
                <a:gd name="T5" fmla="*/ 32931 h 574"/>
                <a:gd name="T6" fmla="*/ 285890 w 678"/>
                <a:gd name="T7" fmla="*/ 45999 h 574"/>
                <a:gd name="T8" fmla="*/ 293687 w 678"/>
                <a:gd name="T9" fmla="*/ 49135 h 574"/>
                <a:gd name="T10" fmla="*/ 293687 w 678"/>
                <a:gd name="T11" fmla="*/ 66385 h 574"/>
                <a:gd name="T12" fmla="*/ 293254 w 678"/>
                <a:gd name="T13" fmla="*/ 75271 h 574"/>
                <a:gd name="T14" fmla="*/ 288922 w 678"/>
                <a:gd name="T15" fmla="*/ 82589 h 574"/>
                <a:gd name="T16" fmla="*/ 280259 w 678"/>
                <a:gd name="T17" fmla="*/ 93043 h 574"/>
                <a:gd name="T18" fmla="*/ 276360 w 678"/>
                <a:gd name="T19" fmla="*/ 180859 h 574"/>
                <a:gd name="T20" fmla="*/ 199690 w 678"/>
                <a:gd name="T21" fmla="*/ 202813 h 574"/>
                <a:gd name="T22" fmla="*/ 199690 w 678"/>
                <a:gd name="T23" fmla="*/ 216926 h 574"/>
                <a:gd name="T24" fmla="*/ 197091 w 678"/>
                <a:gd name="T25" fmla="*/ 227381 h 574"/>
                <a:gd name="T26" fmla="*/ 192326 w 678"/>
                <a:gd name="T27" fmla="*/ 227381 h 574"/>
                <a:gd name="T28" fmla="*/ 187994 w 678"/>
                <a:gd name="T29" fmla="*/ 229994 h 574"/>
                <a:gd name="T30" fmla="*/ 184096 w 678"/>
                <a:gd name="T31" fmla="*/ 232608 h 574"/>
                <a:gd name="T32" fmla="*/ 179331 w 678"/>
                <a:gd name="T33" fmla="*/ 233653 h 574"/>
                <a:gd name="T34" fmla="*/ 178032 w 678"/>
                <a:gd name="T35" fmla="*/ 242017 h 574"/>
                <a:gd name="T36" fmla="*/ 177598 w 678"/>
                <a:gd name="T37" fmla="*/ 247767 h 574"/>
                <a:gd name="T38" fmla="*/ 174566 w 678"/>
                <a:gd name="T39" fmla="*/ 252471 h 574"/>
                <a:gd name="T40" fmla="*/ 158106 w 678"/>
                <a:gd name="T41" fmla="*/ 260312 h 574"/>
                <a:gd name="T42" fmla="*/ 142945 w 678"/>
                <a:gd name="T43" fmla="*/ 268152 h 574"/>
                <a:gd name="T44" fmla="*/ 135581 w 678"/>
                <a:gd name="T45" fmla="*/ 274425 h 574"/>
                <a:gd name="T46" fmla="*/ 119987 w 678"/>
                <a:gd name="T47" fmla="*/ 294811 h 574"/>
                <a:gd name="T48" fmla="*/ 111757 w 678"/>
                <a:gd name="T49" fmla="*/ 299515 h 574"/>
                <a:gd name="T50" fmla="*/ 103094 w 678"/>
                <a:gd name="T51" fmla="*/ 300038 h 574"/>
                <a:gd name="T52" fmla="*/ 83601 w 678"/>
                <a:gd name="T53" fmla="*/ 300038 h 574"/>
                <a:gd name="T54" fmla="*/ 80569 w 678"/>
                <a:gd name="T55" fmla="*/ 292197 h 574"/>
                <a:gd name="T56" fmla="*/ 71473 w 678"/>
                <a:gd name="T57" fmla="*/ 285925 h 574"/>
                <a:gd name="T58" fmla="*/ 57611 w 678"/>
                <a:gd name="T59" fmla="*/ 284879 h 574"/>
                <a:gd name="T60" fmla="*/ 40285 w 678"/>
                <a:gd name="T61" fmla="*/ 290629 h 574"/>
                <a:gd name="T62" fmla="*/ 14295 w 678"/>
                <a:gd name="T63" fmla="*/ 275470 h 574"/>
                <a:gd name="T64" fmla="*/ 0 w 678"/>
                <a:gd name="T65" fmla="*/ 148974 h 574"/>
                <a:gd name="T66" fmla="*/ 31621 w 678"/>
                <a:gd name="T67" fmla="*/ 149496 h 574"/>
                <a:gd name="T68" fmla="*/ 44616 w 678"/>
                <a:gd name="T69" fmla="*/ 147405 h 574"/>
                <a:gd name="T70" fmla="*/ 51547 w 678"/>
                <a:gd name="T71" fmla="*/ 143746 h 574"/>
                <a:gd name="T72" fmla="*/ 55879 w 678"/>
                <a:gd name="T73" fmla="*/ 133815 h 574"/>
                <a:gd name="T74" fmla="*/ 56745 w 678"/>
                <a:gd name="T75" fmla="*/ 119702 h 574"/>
                <a:gd name="T76" fmla="*/ 54579 w 678"/>
                <a:gd name="T77" fmla="*/ 96702 h 574"/>
                <a:gd name="T78" fmla="*/ 56312 w 678"/>
                <a:gd name="T79" fmla="*/ 86248 h 574"/>
                <a:gd name="T80" fmla="*/ 60643 w 678"/>
                <a:gd name="T81" fmla="*/ 89384 h 574"/>
                <a:gd name="T82" fmla="*/ 75371 w 678"/>
                <a:gd name="T83" fmla="*/ 91475 h 574"/>
                <a:gd name="T84" fmla="*/ 81435 w 678"/>
                <a:gd name="T85" fmla="*/ 97225 h 574"/>
                <a:gd name="T86" fmla="*/ 84468 w 678"/>
                <a:gd name="T87" fmla="*/ 105066 h 574"/>
                <a:gd name="T88" fmla="*/ 90099 w 678"/>
                <a:gd name="T89" fmla="*/ 109770 h 574"/>
                <a:gd name="T90" fmla="*/ 104393 w 678"/>
                <a:gd name="T91" fmla="*/ 113429 h 574"/>
                <a:gd name="T92" fmla="*/ 116522 w 678"/>
                <a:gd name="T93" fmla="*/ 111861 h 574"/>
                <a:gd name="T94" fmla="*/ 130383 w 678"/>
                <a:gd name="T95" fmla="*/ 104020 h 574"/>
                <a:gd name="T96" fmla="*/ 138180 w 678"/>
                <a:gd name="T97" fmla="*/ 102452 h 574"/>
                <a:gd name="T98" fmla="*/ 143378 w 678"/>
                <a:gd name="T99" fmla="*/ 100884 h 574"/>
                <a:gd name="T100" fmla="*/ 148576 w 678"/>
                <a:gd name="T101" fmla="*/ 99316 h 574"/>
                <a:gd name="T102" fmla="*/ 154641 w 678"/>
                <a:gd name="T103" fmla="*/ 95134 h 574"/>
                <a:gd name="T104" fmla="*/ 159405 w 678"/>
                <a:gd name="T105" fmla="*/ 87816 h 574"/>
                <a:gd name="T106" fmla="*/ 165903 w 678"/>
                <a:gd name="T107" fmla="*/ 65862 h 574"/>
                <a:gd name="T108" fmla="*/ 174566 w 678"/>
                <a:gd name="T109" fmla="*/ 24568 h 574"/>
                <a:gd name="T110" fmla="*/ 179331 w 678"/>
                <a:gd name="T111" fmla="*/ 5227 h 574"/>
                <a:gd name="T112" fmla="*/ 186695 w 678"/>
                <a:gd name="T113" fmla="*/ 3136 h 574"/>
                <a:gd name="T114" fmla="*/ 196225 w 678"/>
                <a:gd name="T115" fmla="*/ 4182 h 574"/>
                <a:gd name="T116" fmla="*/ 208786 w 678"/>
                <a:gd name="T117" fmla="*/ 523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5415235"/>
              <a:ext cx="350837" cy="381000"/>
            </a:xfrm>
            <a:custGeom>
              <a:avLst/>
              <a:gdLst>
                <a:gd name="T0" fmla="*/ 345206 w 810"/>
                <a:gd name="T1" fmla="*/ 22011 h 727"/>
                <a:gd name="T2" fmla="*/ 331779 w 810"/>
                <a:gd name="T3" fmla="*/ 13626 h 727"/>
                <a:gd name="T4" fmla="*/ 310989 w 810"/>
                <a:gd name="T5" fmla="*/ 17294 h 727"/>
                <a:gd name="T6" fmla="*/ 274606 w 810"/>
                <a:gd name="T7" fmla="*/ 23059 h 727"/>
                <a:gd name="T8" fmla="*/ 261612 w 810"/>
                <a:gd name="T9" fmla="*/ 28824 h 727"/>
                <a:gd name="T10" fmla="*/ 121277 w 810"/>
                <a:gd name="T11" fmla="*/ 20963 h 727"/>
                <a:gd name="T12" fmla="*/ 100487 w 810"/>
                <a:gd name="T13" fmla="*/ 19391 h 727"/>
                <a:gd name="T14" fmla="*/ 74499 w 810"/>
                <a:gd name="T15" fmla="*/ 8909 h 727"/>
                <a:gd name="T16" fmla="*/ 50243 w 810"/>
                <a:gd name="T17" fmla="*/ 0 h 727"/>
                <a:gd name="T18" fmla="*/ 35950 w 810"/>
                <a:gd name="T19" fmla="*/ 2620 h 727"/>
                <a:gd name="T20" fmla="*/ 22956 w 810"/>
                <a:gd name="T21" fmla="*/ 12578 h 727"/>
                <a:gd name="T22" fmla="*/ 0 w 810"/>
                <a:gd name="T23" fmla="*/ 28824 h 727"/>
                <a:gd name="T24" fmla="*/ 3032 w 810"/>
                <a:gd name="T25" fmla="*/ 35637 h 727"/>
                <a:gd name="T26" fmla="*/ 11261 w 810"/>
                <a:gd name="T27" fmla="*/ 38781 h 727"/>
                <a:gd name="T28" fmla="*/ 15593 w 810"/>
                <a:gd name="T29" fmla="*/ 67605 h 727"/>
                <a:gd name="T30" fmla="*/ 25988 w 810"/>
                <a:gd name="T31" fmla="*/ 100622 h 727"/>
                <a:gd name="T32" fmla="*/ 47211 w 810"/>
                <a:gd name="T33" fmla="*/ 144644 h 727"/>
                <a:gd name="T34" fmla="*/ 57607 w 810"/>
                <a:gd name="T35" fmla="*/ 157221 h 727"/>
                <a:gd name="T36" fmla="*/ 68868 w 810"/>
                <a:gd name="T37" fmla="*/ 158270 h 727"/>
                <a:gd name="T38" fmla="*/ 68868 w 810"/>
                <a:gd name="T39" fmla="*/ 173992 h 727"/>
                <a:gd name="T40" fmla="*/ 65836 w 810"/>
                <a:gd name="T41" fmla="*/ 188142 h 727"/>
                <a:gd name="T42" fmla="*/ 63237 w 810"/>
                <a:gd name="T43" fmla="*/ 206484 h 727"/>
                <a:gd name="T44" fmla="*/ 64970 w 810"/>
                <a:gd name="T45" fmla="*/ 222730 h 727"/>
                <a:gd name="T46" fmla="*/ 74932 w 810"/>
                <a:gd name="T47" fmla="*/ 253651 h 727"/>
                <a:gd name="T48" fmla="*/ 77531 w 810"/>
                <a:gd name="T49" fmla="*/ 271469 h 727"/>
                <a:gd name="T50" fmla="*/ 80996 w 810"/>
                <a:gd name="T51" fmla="*/ 317587 h 727"/>
                <a:gd name="T52" fmla="*/ 88359 w 810"/>
                <a:gd name="T53" fmla="*/ 339074 h 727"/>
                <a:gd name="T54" fmla="*/ 100054 w 810"/>
                <a:gd name="T55" fmla="*/ 361609 h 727"/>
                <a:gd name="T56" fmla="*/ 106117 w 810"/>
                <a:gd name="T57" fmla="*/ 366850 h 727"/>
                <a:gd name="T58" fmla="*/ 112181 w 810"/>
                <a:gd name="T59" fmla="*/ 374711 h 727"/>
                <a:gd name="T60" fmla="*/ 114780 w 810"/>
                <a:gd name="T61" fmla="*/ 355320 h 727"/>
                <a:gd name="T62" fmla="*/ 133405 w 810"/>
                <a:gd name="T63" fmla="*/ 364754 h 727"/>
                <a:gd name="T64" fmla="*/ 142067 w 810"/>
                <a:gd name="T65" fmla="*/ 373663 h 727"/>
                <a:gd name="T66" fmla="*/ 161125 w 810"/>
                <a:gd name="T67" fmla="*/ 380476 h 727"/>
                <a:gd name="T68" fmla="*/ 176285 w 810"/>
                <a:gd name="T69" fmla="*/ 378904 h 727"/>
                <a:gd name="T70" fmla="*/ 185814 w 810"/>
                <a:gd name="T71" fmla="*/ 372091 h 727"/>
                <a:gd name="T72" fmla="*/ 195776 w 810"/>
                <a:gd name="T73" fmla="*/ 353748 h 727"/>
                <a:gd name="T74" fmla="*/ 200540 w 810"/>
                <a:gd name="T75" fmla="*/ 277234 h 727"/>
                <a:gd name="T76" fmla="*/ 201406 w 810"/>
                <a:gd name="T77" fmla="*/ 251554 h 727"/>
                <a:gd name="T78" fmla="*/ 204005 w 810"/>
                <a:gd name="T79" fmla="*/ 245790 h 727"/>
                <a:gd name="T80" fmla="*/ 200540 w 810"/>
                <a:gd name="T81" fmla="*/ 223254 h 727"/>
                <a:gd name="T82" fmla="*/ 203139 w 810"/>
                <a:gd name="T83" fmla="*/ 192858 h 727"/>
                <a:gd name="T84" fmla="*/ 216566 w 810"/>
                <a:gd name="T85" fmla="*/ 172944 h 727"/>
                <a:gd name="T86" fmla="*/ 227394 w 810"/>
                <a:gd name="T87" fmla="*/ 167703 h 727"/>
                <a:gd name="T88" fmla="*/ 233025 w 810"/>
                <a:gd name="T89" fmla="*/ 121585 h 727"/>
                <a:gd name="T90" fmla="*/ 238656 w 810"/>
                <a:gd name="T91" fmla="*/ 77563 h 727"/>
                <a:gd name="T92" fmla="*/ 234324 w 810"/>
                <a:gd name="T93" fmla="*/ 64985 h 727"/>
                <a:gd name="T94" fmla="*/ 229993 w 810"/>
                <a:gd name="T95" fmla="*/ 51883 h 727"/>
                <a:gd name="T96" fmla="*/ 233458 w 810"/>
                <a:gd name="T97" fmla="*/ 45070 h 727"/>
                <a:gd name="T98" fmla="*/ 267243 w 810"/>
                <a:gd name="T99" fmla="*/ 41926 h 727"/>
                <a:gd name="T100" fmla="*/ 306658 w 810"/>
                <a:gd name="T101" fmla="*/ 33017 h 727"/>
                <a:gd name="T102" fmla="*/ 347805 w 810"/>
                <a:gd name="T103" fmla="*/ 31968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4345260"/>
              <a:ext cx="161925" cy="141288"/>
            </a:xfrm>
            <a:custGeom>
              <a:avLst/>
              <a:gdLst>
                <a:gd name="T0" fmla="*/ 90057 w 365"/>
                <a:gd name="T1" fmla="*/ 130339 h 271"/>
                <a:gd name="T2" fmla="*/ 72312 w 365"/>
                <a:gd name="T3" fmla="*/ 128254 h 271"/>
                <a:gd name="T4" fmla="*/ 53679 w 365"/>
                <a:gd name="T5" fmla="*/ 128775 h 271"/>
                <a:gd name="T6" fmla="*/ 40814 w 365"/>
                <a:gd name="T7" fmla="*/ 130339 h 271"/>
                <a:gd name="T8" fmla="*/ 32829 w 365"/>
                <a:gd name="T9" fmla="*/ 132946 h 271"/>
                <a:gd name="T10" fmla="*/ 11534 w 365"/>
                <a:gd name="T11" fmla="*/ 141288 h 271"/>
                <a:gd name="T12" fmla="*/ 8873 w 365"/>
                <a:gd name="T13" fmla="*/ 140767 h 271"/>
                <a:gd name="T14" fmla="*/ 7542 w 365"/>
                <a:gd name="T15" fmla="*/ 138681 h 271"/>
                <a:gd name="T16" fmla="*/ 7985 w 365"/>
                <a:gd name="T17" fmla="*/ 132425 h 271"/>
                <a:gd name="T18" fmla="*/ 11534 w 365"/>
                <a:gd name="T19" fmla="*/ 118870 h 271"/>
                <a:gd name="T20" fmla="*/ 27061 w 365"/>
                <a:gd name="T21" fmla="*/ 117827 h 271"/>
                <a:gd name="T22" fmla="*/ 39483 w 365"/>
                <a:gd name="T23" fmla="*/ 115741 h 271"/>
                <a:gd name="T24" fmla="*/ 51017 w 365"/>
                <a:gd name="T25" fmla="*/ 113656 h 271"/>
                <a:gd name="T26" fmla="*/ 64770 w 365"/>
                <a:gd name="T27" fmla="*/ 112613 h 271"/>
                <a:gd name="T28" fmla="*/ 80741 w 365"/>
                <a:gd name="T29" fmla="*/ 113656 h 271"/>
                <a:gd name="T30" fmla="*/ 88282 w 365"/>
                <a:gd name="T31" fmla="*/ 113656 h 271"/>
                <a:gd name="T32" fmla="*/ 97155 w 365"/>
                <a:gd name="T33" fmla="*/ 112613 h 271"/>
                <a:gd name="T34" fmla="*/ 95380 w 365"/>
                <a:gd name="T35" fmla="*/ 108442 h 271"/>
                <a:gd name="T36" fmla="*/ 93162 w 365"/>
                <a:gd name="T37" fmla="*/ 104793 h 271"/>
                <a:gd name="T38" fmla="*/ 86508 w 365"/>
                <a:gd name="T39" fmla="*/ 101143 h 271"/>
                <a:gd name="T40" fmla="*/ 77635 w 365"/>
                <a:gd name="T41" fmla="*/ 99579 h 271"/>
                <a:gd name="T42" fmla="*/ 67432 w 365"/>
                <a:gd name="T43" fmla="*/ 99058 h 271"/>
                <a:gd name="T44" fmla="*/ 41258 w 365"/>
                <a:gd name="T45" fmla="*/ 100101 h 271"/>
                <a:gd name="T46" fmla="*/ 28392 w 365"/>
                <a:gd name="T47" fmla="*/ 102186 h 271"/>
                <a:gd name="T48" fmla="*/ 14640 w 365"/>
                <a:gd name="T49" fmla="*/ 105836 h 271"/>
                <a:gd name="T50" fmla="*/ 16858 w 365"/>
                <a:gd name="T51" fmla="*/ 95409 h 271"/>
                <a:gd name="T52" fmla="*/ 17302 w 365"/>
                <a:gd name="T53" fmla="*/ 89674 h 271"/>
                <a:gd name="T54" fmla="*/ 11534 w 365"/>
                <a:gd name="T55" fmla="*/ 85503 h 271"/>
                <a:gd name="T56" fmla="*/ 5767 w 365"/>
                <a:gd name="T57" fmla="*/ 83417 h 271"/>
                <a:gd name="T58" fmla="*/ 4880 w 365"/>
                <a:gd name="T59" fmla="*/ 76640 h 271"/>
                <a:gd name="T60" fmla="*/ 2662 w 365"/>
                <a:gd name="T61" fmla="*/ 74554 h 271"/>
                <a:gd name="T62" fmla="*/ 887 w 365"/>
                <a:gd name="T63" fmla="*/ 73511 h 271"/>
                <a:gd name="T64" fmla="*/ 0 w 365"/>
                <a:gd name="T65" fmla="*/ 70383 h 271"/>
                <a:gd name="T66" fmla="*/ 2218 w 365"/>
                <a:gd name="T67" fmla="*/ 59956 h 271"/>
                <a:gd name="T68" fmla="*/ 7542 w 365"/>
                <a:gd name="T69" fmla="*/ 47965 h 271"/>
                <a:gd name="T70" fmla="*/ 13309 w 365"/>
                <a:gd name="T71" fmla="*/ 35974 h 271"/>
                <a:gd name="T72" fmla="*/ 17302 w 365"/>
                <a:gd name="T73" fmla="*/ 25547 h 271"/>
                <a:gd name="T74" fmla="*/ 21294 w 365"/>
                <a:gd name="T75" fmla="*/ 21897 h 271"/>
                <a:gd name="T76" fmla="*/ 21738 w 365"/>
                <a:gd name="T77" fmla="*/ 25025 h 271"/>
                <a:gd name="T78" fmla="*/ 23069 w 365"/>
                <a:gd name="T79" fmla="*/ 18769 h 271"/>
                <a:gd name="T80" fmla="*/ 33272 w 365"/>
                <a:gd name="T81" fmla="*/ 16162 h 271"/>
                <a:gd name="T82" fmla="*/ 50574 w 365"/>
                <a:gd name="T83" fmla="*/ 9384 h 271"/>
                <a:gd name="T84" fmla="*/ 73199 w 365"/>
                <a:gd name="T85" fmla="*/ 0 h 271"/>
                <a:gd name="T86" fmla="*/ 81628 w 365"/>
                <a:gd name="T87" fmla="*/ 7820 h 271"/>
                <a:gd name="T88" fmla="*/ 89613 w 365"/>
                <a:gd name="T89" fmla="*/ 12513 h 271"/>
                <a:gd name="T90" fmla="*/ 97599 w 365"/>
                <a:gd name="T91" fmla="*/ 15119 h 271"/>
                <a:gd name="T92" fmla="*/ 106028 w 365"/>
                <a:gd name="T93" fmla="*/ 15641 h 271"/>
                <a:gd name="T94" fmla="*/ 106915 w 365"/>
                <a:gd name="T95" fmla="*/ 27111 h 271"/>
                <a:gd name="T96" fmla="*/ 109577 w 365"/>
                <a:gd name="T97" fmla="*/ 35974 h 271"/>
                <a:gd name="T98" fmla="*/ 112682 w 365"/>
                <a:gd name="T99" fmla="*/ 43794 h 271"/>
                <a:gd name="T100" fmla="*/ 117118 w 365"/>
                <a:gd name="T101" fmla="*/ 49529 h 271"/>
                <a:gd name="T102" fmla="*/ 135307 w 365"/>
                <a:gd name="T103" fmla="*/ 67255 h 271"/>
                <a:gd name="T104" fmla="*/ 156158 w 365"/>
                <a:gd name="T105" fmla="*/ 121998 h 271"/>
                <a:gd name="T106" fmla="*/ 159263 w 365"/>
                <a:gd name="T107" fmla="*/ 133989 h 271"/>
                <a:gd name="T108" fmla="*/ 161925 w 365"/>
                <a:gd name="T109" fmla="*/ 141288 h 271"/>
                <a:gd name="T110" fmla="*/ 142405 w 365"/>
                <a:gd name="T111" fmla="*/ 135032 h 271"/>
                <a:gd name="T112" fmla="*/ 121998 w 365"/>
                <a:gd name="T113" fmla="*/ 131382 h 271"/>
                <a:gd name="T114" fmla="*/ 110020 w 365"/>
                <a:gd name="T115" fmla="*/ 130861 h 271"/>
                <a:gd name="T116" fmla="*/ 97155 w 365"/>
                <a:gd name="T117" fmla="*/ 131382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4907235"/>
              <a:ext cx="269875" cy="334963"/>
            </a:xfrm>
            <a:custGeom>
              <a:avLst/>
              <a:gdLst>
                <a:gd name="T0" fmla="*/ 63144 w 624"/>
                <a:gd name="T1" fmla="*/ 6281 h 640"/>
                <a:gd name="T2" fmla="*/ 103366 w 624"/>
                <a:gd name="T3" fmla="*/ 6281 h 640"/>
                <a:gd name="T4" fmla="*/ 124125 w 624"/>
                <a:gd name="T5" fmla="*/ 2617 h 640"/>
                <a:gd name="T6" fmla="*/ 140992 w 624"/>
                <a:gd name="T7" fmla="*/ 11514 h 640"/>
                <a:gd name="T8" fmla="*/ 171267 w 624"/>
                <a:gd name="T9" fmla="*/ 34543 h 640"/>
                <a:gd name="T10" fmla="*/ 201109 w 624"/>
                <a:gd name="T11" fmla="*/ 58095 h 640"/>
                <a:gd name="T12" fmla="*/ 202839 w 624"/>
                <a:gd name="T13" fmla="*/ 68563 h 640"/>
                <a:gd name="T14" fmla="*/ 207596 w 624"/>
                <a:gd name="T15" fmla="*/ 80077 h 640"/>
                <a:gd name="T16" fmla="*/ 214949 w 624"/>
                <a:gd name="T17" fmla="*/ 88975 h 640"/>
                <a:gd name="T18" fmla="*/ 224463 w 624"/>
                <a:gd name="T19" fmla="*/ 95778 h 640"/>
                <a:gd name="T20" fmla="*/ 234843 w 624"/>
                <a:gd name="T21" fmla="*/ 99442 h 640"/>
                <a:gd name="T22" fmla="*/ 239601 w 624"/>
                <a:gd name="T23" fmla="*/ 102059 h 640"/>
                <a:gd name="T24" fmla="*/ 244358 w 624"/>
                <a:gd name="T25" fmla="*/ 107293 h 640"/>
                <a:gd name="T26" fmla="*/ 242628 w 624"/>
                <a:gd name="T27" fmla="*/ 118807 h 640"/>
                <a:gd name="T28" fmla="*/ 232248 w 624"/>
                <a:gd name="T29" fmla="*/ 131892 h 640"/>
                <a:gd name="T30" fmla="*/ 227058 w 624"/>
                <a:gd name="T31" fmla="*/ 141836 h 640"/>
                <a:gd name="T32" fmla="*/ 230518 w 624"/>
                <a:gd name="T33" fmla="*/ 150210 h 640"/>
                <a:gd name="T34" fmla="*/ 236573 w 624"/>
                <a:gd name="T35" fmla="*/ 156491 h 640"/>
                <a:gd name="T36" fmla="*/ 238736 w 624"/>
                <a:gd name="T37" fmla="*/ 222436 h 640"/>
                <a:gd name="T38" fmla="*/ 237871 w 624"/>
                <a:gd name="T39" fmla="*/ 229764 h 640"/>
                <a:gd name="T40" fmla="*/ 241331 w 624"/>
                <a:gd name="T41" fmla="*/ 241801 h 640"/>
                <a:gd name="T42" fmla="*/ 241331 w 624"/>
                <a:gd name="T43" fmla="*/ 255933 h 640"/>
                <a:gd name="T44" fmla="*/ 242628 w 624"/>
                <a:gd name="T45" fmla="*/ 269541 h 640"/>
                <a:gd name="T46" fmla="*/ 256900 w 624"/>
                <a:gd name="T47" fmla="*/ 287335 h 640"/>
                <a:gd name="T48" fmla="*/ 266415 w 624"/>
                <a:gd name="T49" fmla="*/ 303037 h 640"/>
                <a:gd name="T50" fmla="*/ 248683 w 624"/>
                <a:gd name="T51" fmla="*/ 314028 h 640"/>
                <a:gd name="T52" fmla="*/ 212354 w 624"/>
                <a:gd name="T53" fmla="*/ 330253 h 640"/>
                <a:gd name="T54" fmla="*/ 191594 w 624"/>
                <a:gd name="T55" fmla="*/ 333916 h 640"/>
                <a:gd name="T56" fmla="*/ 169537 w 624"/>
                <a:gd name="T57" fmla="*/ 328682 h 640"/>
                <a:gd name="T58" fmla="*/ 146615 w 624"/>
                <a:gd name="T59" fmla="*/ 331299 h 640"/>
                <a:gd name="T60" fmla="*/ 132343 w 624"/>
                <a:gd name="T61" fmla="*/ 328682 h 640"/>
                <a:gd name="T62" fmla="*/ 129315 w 624"/>
                <a:gd name="T63" fmla="*/ 321355 h 640"/>
                <a:gd name="T64" fmla="*/ 127153 w 624"/>
                <a:gd name="T65" fmla="*/ 299897 h 640"/>
                <a:gd name="T66" fmla="*/ 124558 w 624"/>
                <a:gd name="T67" fmla="*/ 276868 h 640"/>
                <a:gd name="T68" fmla="*/ 109420 w 624"/>
                <a:gd name="T69" fmla="*/ 270587 h 640"/>
                <a:gd name="T70" fmla="*/ 80011 w 624"/>
                <a:gd name="T71" fmla="*/ 262737 h 640"/>
                <a:gd name="T72" fmla="*/ 38924 w 624"/>
                <a:gd name="T73" fmla="*/ 240231 h 640"/>
                <a:gd name="T74" fmla="*/ 29409 w 624"/>
                <a:gd name="T75" fmla="*/ 233427 h 640"/>
                <a:gd name="T76" fmla="*/ 28544 w 624"/>
                <a:gd name="T77" fmla="*/ 224007 h 640"/>
                <a:gd name="T78" fmla="*/ 28112 w 624"/>
                <a:gd name="T79" fmla="*/ 210399 h 640"/>
                <a:gd name="T80" fmla="*/ 22922 w 624"/>
                <a:gd name="T81" fmla="*/ 197314 h 640"/>
                <a:gd name="T82" fmla="*/ 17732 w 624"/>
                <a:gd name="T83" fmla="*/ 186847 h 640"/>
                <a:gd name="T84" fmla="*/ 11677 w 624"/>
                <a:gd name="T85" fmla="*/ 181613 h 640"/>
                <a:gd name="T86" fmla="*/ 5190 w 624"/>
                <a:gd name="T87" fmla="*/ 173762 h 640"/>
                <a:gd name="T88" fmla="*/ 2162 w 624"/>
                <a:gd name="T89" fmla="*/ 161201 h 640"/>
                <a:gd name="T90" fmla="*/ 0 w 624"/>
                <a:gd name="T91" fmla="*/ 137125 h 640"/>
                <a:gd name="T92" fmla="*/ 0 w 624"/>
                <a:gd name="T93" fmla="*/ 122471 h 640"/>
                <a:gd name="T94" fmla="*/ 4325 w 624"/>
                <a:gd name="T95" fmla="*/ 110956 h 640"/>
                <a:gd name="T96" fmla="*/ 16435 w 624"/>
                <a:gd name="T97" fmla="*/ 102059 h 640"/>
                <a:gd name="T98" fmla="*/ 26382 w 624"/>
                <a:gd name="T99" fmla="*/ 90545 h 640"/>
                <a:gd name="T100" fmla="*/ 33302 w 624"/>
                <a:gd name="T101" fmla="*/ 40300 h 640"/>
                <a:gd name="T102" fmla="*/ 36329 w 624"/>
                <a:gd name="T103" fmla="*/ 22505 h 640"/>
                <a:gd name="T104" fmla="*/ 35464 w 624"/>
                <a:gd name="T105" fmla="*/ 418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3421335"/>
              <a:ext cx="19050" cy="57150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3422923"/>
              <a:ext cx="141288" cy="125412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3776935"/>
              <a:ext cx="52387" cy="57150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3791223"/>
              <a:ext cx="60325" cy="84137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3553098"/>
              <a:ext cx="209550" cy="244475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244343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242597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243391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2619648"/>
              <a:ext cx="41275" cy="57150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2478360"/>
              <a:ext cx="15875" cy="58738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2437085"/>
              <a:ext cx="14287" cy="60325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2552973"/>
              <a:ext cx="17463" cy="57150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2437085"/>
              <a:ext cx="93663" cy="60325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2462485"/>
              <a:ext cx="103188" cy="60325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2476773"/>
              <a:ext cx="82550" cy="57150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2602185"/>
              <a:ext cx="79375" cy="58738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2619648"/>
              <a:ext cx="33338" cy="57150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2630760"/>
              <a:ext cx="52387" cy="58738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2603773"/>
              <a:ext cx="61912" cy="58737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2545035"/>
              <a:ext cx="139700" cy="57150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2552973"/>
              <a:ext cx="95250" cy="57150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2600598"/>
              <a:ext cx="63500" cy="58737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2597423"/>
              <a:ext cx="20637" cy="58737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2595835"/>
              <a:ext cx="0" cy="1588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2524398"/>
              <a:ext cx="11112" cy="55562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2595835"/>
              <a:ext cx="9525" cy="57150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2559323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3129235"/>
              <a:ext cx="12700" cy="58738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2651398"/>
              <a:ext cx="55563" cy="58737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3003823"/>
              <a:ext cx="14288" cy="57150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3116535"/>
              <a:ext cx="42863" cy="60325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3132410"/>
              <a:ext cx="19050" cy="58738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3259410"/>
              <a:ext cx="14287" cy="57150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3287985"/>
              <a:ext cx="3175" cy="60325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3370535"/>
              <a:ext cx="9525" cy="55563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3405460"/>
              <a:ext cx="0" cy="58738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3405460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2992710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3132410"/>
              <a:ext cx="47625" cy="58738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00B05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2724423"/>
              <a:ext cx="42862" cy="58737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2537098"/>
              <a:ext cx="228600" cy="163512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2848248"/>
              <a:ext cx="31750" cy="55562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3145110"/>
              <a:ext cx="196850" cy="26828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67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3100660"/>
              <a:ext cx="671513" cy="384175"/>
              <a:chOff x="4115" y="1551"/>
              <a:chExt cx="504" cy="244"/>
            </a:xfrm>
          </p:grpSpPr>
          <p:sp>
            <p:nvSpPr>
              <p:cNvPr id="407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8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3849960"/>
              <a:ext cx="530225" cy="511175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3394348"/>
              <a:ext cx="57150" cy="57150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3607073"/>
              <a:ext cx="15875" cy="57150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3953148"/>
              <a:ext cx="28575" cy="57150"/>
            </a:xfrm>
            <a:custGeom>
              <a:avLst/>
              <a:gdLst>
                <a:gd name="T0" fmla="*/ 28575 w 60"/>
                <a:gd name="T1" fmla="*/ 0 h 74"/>
                <a:gd name="T2" fmla="*/ 26670 w 60"/>
                <a:gd name="T3" fmla="*/ 3089 h 74"/>
                <a:gd name="T4" fmla="*/ 24289 w 60"/>
                <a:gd name="T5" fmla="*/ 7723 h 74"/>
                <a:gd name="T6" fmla="*/ 22860 w 60"/>
                <a:gd name="T7" fmla="*/ 11584 h 74"/>
                <a:gd name="T8" fmla="*/ 21908 w 60"/>
                <a:gd name="T9" fmla="*/ 16218 h 74"/>
                <a:gd name="T10" fmla="*/ 19526 w 60"/>
                <a:gd name="T11" fmla="*/ 23941 h 74"/>
                <a:gd name="T12" fmla="*/ 17621 w 60"/>
                <a:gd name="T13" fmla="*/ 32436 h 74"/>
                <a:gd name="T14" fmla="*/ 16669 w 60"/>
                <a:gd name="T15" fmla="*/ 36298 h 74"/>
                <a:gd name="T16" fmla="*/ 15240 w 60"/>
                <a:gd name="T17" fmla="*/ 39387 h 74"/>
                <a:gd name="T18" fmla="*/ 13811 w 60"/>
                <a:gd name="T19" fmla="*/ 43249 h 74"/>
                <a:gd name="T20" fmla="*/ 11906 w 60"/>
                <a:gd name="T21" fmla="*/ 46338 h 74"/>
                <a:gd name="T22" fmla="*/ 9525 w 60"/>
                <a:gd name="T23" fmla="*/ 50199 h 74"/>
                <a:gd name="T24" fmla="*/ 7144 w 60"/>
                <a:gd name="T25" fmla="*/ 53289 h 74"/>
                <a:gd name="T26" fmla="*/ 3810 w 60"/>
                <a:gd name="T27" fmla="*/ 55605 h 74"/>
                <a:gd name="T28" fmla="*/ 0 w 60"/>
                <a:gd name="T29" fmla="*/ 57150 h 74"/>
                <a:gd name="T30" fmla="*/ 2381 w 60"/>
                <a:gd name="T31" fmla="*/ 46338 h 74"/>
                <a:gd name="T32" fmla="*/ 5715 w 60"/>
                <a:gd name="T33" fmla="*/ 36298 h 74"/>
                <a:gd name="T34" fmla="*/ 9049 w 60"/>
                <a:gd name="T35" fmla="*/ 26258 h 74"/>
                <a:gd name="T36" fmla="*/ 12859 w 60"/>
                <a:gd name="T37" fmla="*/ 17763 h 74"/>
                <a:gd name="T38" fmla="*/ 17145 w 60"/>
                <a:gd name="T39" fmla="*/ 10812 h 74"/>
                <a:gd name="T40" fmla="*/ 20479 w 60"/>
                <a:gd name="T41" fmla="*/ 4634 h 74"/>
                <a:gd name="T42" fmla="*/ 22860 w 60"/>
                <a:gd name="T43" fmla="*/ 2317 h 74"/>
                <a:gd name="T44" fmla="*/ 24765 w 60"/>
                <a:gd name="T45" fmla="*/ 772 h 74"/>
                <a:gd name="T46" fmla="*/ 26670 w 60"/>
                <a:gd name="T47" fmla="*/ 0 h 74"/>
                <a:gd name="T48" fmla="*/ 28575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3969023"/>
              <a:ext cx="23812" cy="60325"/>
            </a:xfrm>
            <a:custGeom>
              <a:avLst/>
              <a:gdLst>
                <a:gd name="T0" fmla="*/ 6586 w 47"/>
                <a:gd name="T1" fmla="*/ 10724 h 45"/>
                <a:gd name="T2" fmla="*/ 11146 w 47"/>
                <a:gd name="T3" fmla="*/ 10724 h 45"/>
                <a:gd name="T4" fmla="*/ 14186 w 47"/>
                <a:gd name="T5" fmla="*/ 8043 h 45"/>
                <a:gd name="T6" fmla="*/ 16212 w 47"/>
                <a:gd name="T7" fmla="*/ 6703 h 45"/>
                <a:gd name="T8" fmla="*/ 17732 w 47"/>
                <a:gd name="T9" fmla="*/ 4022 h 45"/>
                <a:gd name="T10" fmla="*/ 18746 w 47"/>
                <a:gd name="T11" fmla="*/ 1341 h 45"/>
                <a:gd name="T12" fmla="*/ 19759 w 47"/>
                <a:gd name="T13" fmla="*/ 0 h 45"/>
                <a:gd name="T14" fmla="*/ 21785 w 47"/>
                <a:gd name="T15" fmla="*/ 1341 h 45"/>
                <a:gd name="T16" fmla="*/ 23812 w 47"/>
                <a:gd name="T17" fmla="*/ 2681 h 45"/>
                <a:gd name="T18" fmla="*/ 23305 w 47"/>
                <a:gd name="T19" fmla="*/ 9384 h 45"/>
                <a:gd name="T20" fmla="*/ 23305 w 47"/>
                <a:gd name="T21" fmla="*/ 14746 h 45"/>
                <a:gd name="T22" fmla="*/ 22292 w 47"/>
                <a:gd name="T23" fmla="*/ 20108 h 45"/>
                <a:gd name="T24" fmla="*/ 21785 w 47"/>
                <a:gd name="T25" fmla="*/ 25471 h 45"/>
                <a:gd name="T26" fmla="*/ 18746 w 47"/>
                <a:gd name="T27" fmla="*/ 34854 h 45"/>
                <a:gd name="T28" fmla="*/ 15199 w 47"/>
                <a:gd name="T29" fmla="*/ 42898 h 45"/>
                <a:gd name="T30" fmla="*/ 12159 w 47"/>
                <a:gd name="T31" fmla="*/ 50941 h 45"/>
                <a:gd name="T32" fmla="*/ 8106 w 47"/>
                <a:gd name="T33" fmla="*/ 56303 h 45"/>
                <a:gd name="T34" fmla="*/ 3546 w 47"/>
                <a:gd name="T35" fmla="*/ 60325 h 45"/>
                <a:gd name="T36" fmla="*/ 0 w 47"/>
                <a:gd name="T37" fmla="*/ 60325 h 45"/>
                <a:gd name="T38" fmla="*/ 1013 w 47"/>
                <a:gd name="T39" fmla="*/ 50941 h 45"/>
                <a:gd name="T40" fmla="*/ 3040 w 47"/>
                <a:gd name="T41" fmla="*/ 34854 h 45"/>
                <a:gd name="T42" fmla="*/ 5573 w 47"/>
                <a:gd name="T43" fmla="*/ 20108 h 45"/>
                <a:gd name="T44" fmla="*/ 6586 w 47"/>
                <a:gd name="T45" fmla="*/ 10724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3962673"/>
              <a:ext cx="6350" cy="57150"/>
            </a:xfrm>
            <a:custGeom>
              <a:avLst/>
              <a:gdLst>
                <a:gd name="T0" fmla="*/ 1465 w 26"/>
                <a:gd name="T1" fmla="*/ 57150 h 36"/>
                <a:gd name="T2" fmla="*/ 1221 w 26"/>
                <a:gd name="T3" fmla="*/ 47625 h 36"/>
                <a:gd name="T4" fmla="*/ 733 w 26"/>
                <a:gd name="T5" fmla="*/ 31750 h 36"/>
                <a:gd name="T6" fmla="*/ 244 w 26"/>
                <a:gd name="T7" fmla="*/ 15875 h 36"/>
                <a:gd name="T8" fmla="*/ 0 w 26"/>
                <a:gd name="T9" fmla="*/ 0 h 36"/>
                <a:gd name="T10" fmla="*/ 6350 w 26"/>
                <a:gd name="T11" fmla="*/ 0 h 36"/>
                <a:gd name="T12" fmla="*/ 6106 w 26"/>
                <a:gd name="T13" fmla="*/ 19050 h 36"/>
                <a:gd name="T14" fmla="*/ 5862 w 26"/>
                <a:gd name="T15" fmla="*/ 36513 h 36"/>
                <a:gd name="T16" fmla="*/ 5617 w 26"/>
                <a:gd name="T17" fmla="*/ 42863 h 36"/>
                <a:gd name="T18" fmla="*/ 5617 w 26"/>
                <a:gd name="T19" fmla="*/ 49213 h 36"/>
                <a:gd name="T20" fmla="*/ 5862 w 26"/>
                <a:gd name="T21" fmla="*/ 53975 h 36"/>
                <a:gd name="T22" fmla="*/ 6350 w 26"/>
                <a:gd name="T23" fmla="*/ 57150 h 36"/>
                <a:gd name="T24" fmla="*/ 1465 w 26"/>
                <a:gd name="T25" fmla="*/ 5715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3691210"/>
              <a:ext cx="174625" cy="158750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5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4072210"/>
              <a:ext cx="42862" cy="79375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6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3540398"/>
              <a:ext cx="482600" cy="201612"/>
              <a:chOff x="3289" y="1830"/>
              <a:chExt cx="363" cy="128"/>
            </a:xfrm>
          </p:grpSpPr>
          <p:sp>
            <p:nvSpPr>
              <p:cNvPr id="402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7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4692923"/>
              <a:ext cx="100013" cy="122237"/>
            </a:xfrm>
            <a:custGeom>
              <a:avLst/>
              <a:gdLst>
                <a:gd name="T0" fmla="*/ 27880 w 226"/>
                <a:gd name="T1" fmla="*/ 121721 h 237"/>
                <a:gd name="T2" fmla="*/ 30092 w 226"/>
                <a:gd name="T3" fmla="*/ 122237 h 237"/>
                <a:gd name="T4" fmla="*/ 33190 w 226"/>
                <a:gd name="T5" fmla="*/ 121205 h 237"/>
                <a:gd name="T6" fmla="*/ 36730 w 226"/>
                <a:gd name="T7" fmla="*/ 120690 h 237"/>
                <a:gd name="T8" fmla="*/ 39386 w 226"/>
                <a:gd name="T9" fmla="*/ 118627 h 237"/>
                <a:gd name="T10" fmla="*/ 42483 w 226"/>
                <a:gd name="T11" fmla="*/ 115016 h 237"/>
                <a:gd name="T12" fmla="*/ 43811 w 226"/>
                <a:gd name="T13" fmla="*/ 110374 h 237"/>
                <a:gd name="T14" fmla="*/ 54432 w 226"/>
                <a:gd name="T15" fmla="*/ 107795 h 237"/>
                <a:gd name="T16" fmla="*/ 73461 w 226"/>
                <a:gd name="T17" fmla="*/ 105732 h 237"/>
                <a:gd name="T18" fmla="*/ 86294 w 226"/>
                <a:gd name="T19" fmla="*/ 102122 h 237"/>
                <a:gd name="T20" fmla="*/ 92490 w 226"/>
                <a:gd name="T21" fmla="*/ 98512 h 237"/>
                <a:gd name="T22" fmla="*/ 97358 w 226"/>
                <a:gd name="T23" fmla="*/ 93354 h 237"/>
                <a:gd name="T24" fmla="*/ 99570 w 226"/>
                <a:gd name="T25" fmla="*/ 86649 h 237"/>
                <a:gd name="T26" fmla="*/ 100013 w 226"/>
                <a:gd name="T27" fmla="*/ 78912 h 237"/>
                <a:gd name="T28" fmla="*/ 98685 w 226"/>
                <a:gd name="T29" fmla="*/ 72208 h 237"/>
                <a:gd name="T30" fmla="*/ 95145 w 226"/>
                <a:gd name="T31" fmla="*/ 63439 h 237"/>
                <a:gd name="T32" fmla="*/ 89835 w 226"/>
                <a:gd name="T33" fmla="*/ 51577 h 237"/>
                <a:gd name="T34" fmla="*/ 86737 w 226"/>
                <a:gd name="T35" fmla="*/ 43325 h 237"/>
                <a:gd name="T36" fmla="*/ 85409 w 226"/>
                <a:gd name="T37" fmla="*/ 38167 h 237"/>
                <a:gd name="T38" fmla="*/ 86294 w 226"/>
                <a:gd name="T39" fmla="*/ 30430 h 237"/>
                <a:gd name="T40" fmla="*/ 88507 w 226"/>
                <a:gd name="T41" fmla="*/ 22178 h 237"/>
                <a:gd name="T42" fmla="*/ 94260 w 226"/>
                <a:gd name="T43" fmla="*/ 12894 h 237"/>
                <a:gd name="T44" fmla="*/ 94260 w 226"/>
                <a:gd name="T45" fmla="*/ 7221 h 237"/>
                <a:gd name="T46" fmla="*/ 84524 w 226"/>
                <a:gd name="T47" fmla="*/ 3610 h 237"/>
                <a:gd name="T48" fmla="*/ 68150 w 226"/>
                <a:gd name="T49" fmla="*/ 1032 h 237"/>
                <a:gd name="T50" fmla="*/ 8851 w 226"/>
                <a:gd name="T51" fmla="*/ 3095 h 237"/>
                <a:gd name="T52" fmla="*/ 7966 w 226"/>
                <a:gd name="T53" fmla="*/ 15989 h 237"/>
                <a:gd name="T54" fmla="*/ 4425 w 226"/>
                <a:gd name="T55" fmla="*/ 27851 h 237"/>
                <a:gd name="T56" fmla="*/ 1328 w 226"/>
                <a:gd name="T57" fmla="*/ 40746 h 237"/>
                <a:gd name="T58" fmla="*/ 0 w 226"/>
                <a:gd name="T59" fmla="*/ 57250 h 237"/>
                <a:gd name="T60" fmla="*/ 1328 w 226"/>
                <a:gd name="T61" fmla="*/ 67050 h 237"/>
                <a:gd name="T62" fmla="*/ 4425 w 226"/>
                <a:gd name="T63" fmla="*/ 75302 h 237"/>
                <a:gd name="T64" fmla="*/ 13276 w 226"/>
                <a:gd name="T65" fmla="*/ 89228 h 237"/>
                <a:gd name="T66" fmla="*/ 22569 w 226"/>
                <a:gd name="T67" fmla="*/ 102638 h 237"/>
                <a:gd name="T68" fmla="*/ 25225 w 226"/>
                <a:gd name="T69" fmla="*/ 111406 h 237"/>
                <a:gd name="T70" fmla="*/ 26995 w 226"/>
                <a:gd name="T71" fmla="*/ 120690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4129360"/>
              <a:ext cx="207962" cy="458788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4815160"/>
              <a:ext cx="25400" cy="57150"/>
            </a:xfrm>
            <a:custGeom>
              <a:avLst/>
              <a:gdLst>
                <a:gd name="T0" fmla="*/ 25400 w 59"/>
                <a:gd name="T1" fmla="*/ 11061 h 31"/>
                <a:gd name="T2" fmla="*/ 24539 w 59"/>
                <a:gd name="T3" fmla="*/ 20279 h 31"/>
                <a:gd name="T4" fmla="*/ 22817 w 59"/>
                <a:gd name="T5" fmla="*/ 27653 h 31"/>
                <a:gd name="T6" fmla="*/ 21095 w 59"/>
                <a:gd name="T7" fmla="*/ 35027 h 31"/>
                <a:gd name="T8" fmla="*/ 19373 w 59"/>
                <a:gd name="T9" fmla="*/ 44245 h 31"/>
                <a:gd name="T10" fmla="*/ 17220 w 59"/>
                <a:gd name="T11" fmla="*/ 49776 h 31"/>
                <a:gd name="T12" fmla="*/ 15498 w 59"/>
                <a:gd name="T13" fmla="*/ 53463 h 31"/>
                <a:gd name="T14" fmla="*/ 12915 w 59"/>
                <a:gd name="T15" fmla="*/ 57150 h 31"/>
                <a:gd name="T16" fmla="*/ 11193 w 59"/>
                <a:gd name="T17" fmla="*/ 57150 h 31"/>
                <a:gd name="T18" fmla="*/ 9041 w 59"/>
                <a:gd name="T19" fmla="*/ 57150 h 31"/>
                <a:gd name="T20" fmla="*/ 7319 w 59"/>
                <a:gd name="T21" fmla="*/ 55306 h 31"/>
                <a:gd name="T22" fmla="*/ 6027 w 59"/>
                <a:gd name="T23" fmla="*/ 53463 h 31"/>
                <a:gd name="T24" fmla="*/ 4736 w 59"/>
                <a:gd name="T25" fmla="*/ 49776 h 31"/>
                <a:gd name="T26" fmla="*/ 1722 w 59"/>
                <a:gd name="T27" fmla="*/ 36871 h 31"/>
                <a:gd name="T28" fmla="*/ 0 w 59"/>
                <a:gd name="T29" fmla="*/ 22123 h 31"/>
                <a:gd name="T30" fmla="*/ 431 w 59"/>
                <a:gd name="T31" fmla="*/ 16592 h 31"/>
                <a:gd name="T32" fmla="*/ 1292 w 59"/>
                <a:gd name="T33" fmla="*/ 11061 h 31"/>
                <a:gd name="T34" fmla="*/ 2153 w 59"/>
                <a:gd name="T35" fmla="*/ 7374 h 31"/>
                <a:gd name="T36" fmla="*/ 3444 w 59"/>
                <a:gd name="T37" fmla="*/ 5531 h 31"/>
                <a:gd name="T38" fmla="*/ 6888 w 59"/>
                <a:gd name="T39" fmla="*/ 1844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687 h 31"/>
                <a:gd name="T46" fmla="*/ 21956 w 59"/>
                <a:gd name="T47" fmla="*/ 7374 h 31"/>
                <a:gd name="T48" fmla="*/ 25400 w 59"/>
                <a:gd name="T49" fmla="*/ 1106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4073798"/>
              <a:ext cx="174625" cy="271462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4127773"/>
              <a:ext cx="376238" cy="385762"/>
            </a:xfrm>
            <a:custGeom>
              <a:avLst/>
              <a:gdLst>
                <a:gd name="T0" fmla="*/ 100359 w 866"/>
                <a:gd name="T1" fmla="*/ 140751 h 740"/>
                <a:gd name="T2" fmla="*/ 106441 w 866"/>
                <a:gd name="T3" fmla="*/ 137623 h 740"/>
                <a:gd name="T4" fmla="*/ 118172 w 866"/>
                <a:gd name="T5" fmla="*/ 141794 h 740"/>
                <a:gd name="T6" fmla="*/ 284134 w 866"/>
                <a:gd name="T7" fmla="*/ 521 h 740"/>
                <a:gd name="T8" fmla="*/ 294995 w 866"/>
                <a:gd name="T9" fmla="*/ 3128 h 740"/>
                <a:gd name="T10" fmla="*/ 308897 w 866"/>
                <a:gd name="T11" fmla="*/ 10947 h 740"/>
                <a:gd name="T12" fmla="*/ 317152 w 866"/>
                <a:gd name="T13" fmla="*/ 18246 h 740"/>
                <a:gd name="T14" fmla="*/ 330186 w 866"/>
                <a:gd name="T15" fmla="*/ 29714 h 740"/>
                <a:gd name="T16" fmla="*/ 343654 w 866"/>
                <a:gd name="T17" fmla="*/ 30757 h 740"/>
                <a:gd name="T18" fmla="*/ 361032 w 866"/>
                <a:gd name="T19" fmla="*/ 22416 h 740"/>
                <a:gd name="T20" fmla="*/ 371025 w 866"/>
                <a:gd name="T21" fmla="*/ 86536 h 740"/>
                <a:gd name="T22" fmla="*/ 376238 w 866"/>
                <a:gd name="T23" fmla="*/ 106866 h 740"/>
                <a:gd name="T24" fmla="*/ 369287 w 866"/>
                <a:gd name="T25" fmla="*/ 156911 h 740"/>
                <a:gd name="T26" fmla="*/ 368418 w 866"/>
                <a:gd name="T27" fmla="*/ 196009 h 740"/>
                <a:gd name="T28" fmla="*/ 362335 w 866"/>
                <a:gd name="T29" fmla="*/ 219467 h 740"/>
                <a:gd name="T30" fmla="*/ 348433 w 866"/>
                <a:gd name="T31" fmla="*/ 243447 h 740"/>
                <a:gd name="T32" fmla="*/ 337572 w 866"/>
                <a:gd name="T33" fmla="*/ 260129 h 740"/>
                <a:gd name="T34" fmla="*/ 329317 w 866"/>
                <a:gd name="T35" fmla="*/ 295577 h 740"/>
                <a:gd name="T36" fmla="*/ 308897 w 866"/>
                <a:gd name="T37" fmla="*/ 327898 h 740"/>
                <a:gd name="T38" fmla="*/ 295429 w 866"/>
                <a:gd name="T39" fmla="*/ 336760 h 740"/>
                <a:gd name="T40" fmla="*/ 279789 w 866"/>
                <a:gd name="T41" fmla="*/ 332589 h 740"/>
                <a:gd name="T42" fmla="*/ 265452 w 866"/>
                <a:gd name="T43" fmla="*/ 325813 h 740"/>
                <a:gd name="T44" fmla="*/ 245902 w 866"/>
                <a:gd name="T45" fmla="*/ 329983 h 740"/>
                <a:gd name="T46" fmla="*/ 230261 w 866"/>
                <a:gd name="T47" fmla="*/ 343537 h 740"/>
                <a:gd name="T48" fmla="*/ 222006 w 866"/>
                <a:gd name="T49" fmla="*/ 354484 h 740"/>
                <a:gd name="T50" fmla="*/ 213317 w 866"/>
                <a:gd name="T51" fmla="*/ 356569 h 740"/>
                <a:gd name="T52" fmla="*/ 204194 w 866"/>
                <a:gd name="T53" fmla="*/ 348228 h 740"/>
                <a:gd name="T54" fmla="*/ 193767 w 866"/>
                <a:gd name="T55" fmla="*/ 333111 h 740"/>
                <a:gd name="T56" fmla="*/ 182906 w 866"/>
                <a:gd name="T57" fmla="*/ 331026 h 740"/>
                <a:gd name="T58" fmla="*/ 175954 w 866"/>
                <a:gd name="T59" fmla="*/ 337281 h 740"/>
                <a:gd name="T60" fmla="*/ 166831 w 866"/>
                <a:gd name="T61" fmla="*/ 339888 h 740"/>
                <a:gd name="T62" fmla="*/ 152059 w 866"/>
                <a:gd name="T63" fmla="*/ 332589 h 740"/>
                <a:gd name="T64" fmla="*/ 132943 w 866"/>
                <a:gd name="T65" fmla="*/ 316950 h 740"/>
                <a:gd name="T66" fmla="*/ 117737 w 866"/>
                <a:gd name="T67" fmla="*/ 314865 h 740"/>
                <a:gd name="T68" fmla="*/ 102966 w 866"/>
                <a:gd name="T69" fmla="*/ 323206 h 740"/>
                <a:gd name="T70" fmla="*/ 90801 w 866"/>
                <a:gd name="T71" fmla="*/ 340409 h 740"/>
                <a:gd name="T72" fmla="*/ 82546 w 866"/>
                <a:gd name="T73" fmla="*/ 360740 h 740"/>
                <a:gd name="T74" fmla="*/ 77333 w 866"/>
                <a:gd name="T75" fmla="*/ 374815 h 740"/>
                <a:gd name="T76" fmla="*/ 64734 w 866"/>
                <a:gd name="T77" fmla="*/ 365953 h 740"/>
                <a:gd name="T78" fmla="*/ 43445 w 866"/>
                <a:gd name="T79" fmla="*/ 385762 h 740"/>
                <a:gd name="T80" fmla="*/ 28674 w 866"/>
                <a:gd name="T81" fmla="*/ 364389 h 740"/>
                <a:gd name="T82" fmla="*/ 27805 w 866"/>
                <a:gd name="T83" fmla="*/ 335717 h 740"/>
                <a:gd name="T84" fmla="*/ 21723 w 866"/>
                <a:gd name="T85" fmla="*/ 319557 h 740"/>
                <a:gd name="T86" fmla="*/ 8689 w 866"/>
                <a:gd name="T87" fmla="*/ 306003 h 740"/>
                <a:gd name="T88" fmla="*/ 2172 w 866"/>
                <a:gd name="T89" fmla="*/ 290885 h 740"/>
                <a:gd name="T90" fmla="*/ 23026 w 866"/>
                <a:gd name="T91" fmla="*/ 276289 h 740"/>
                <a:gd name="T92" fmla="*/ 33019 w 866"/>
                <a:gd name="T93" fmla="*/ 270033 h 740"/>
                <a:gd name="T94" fmla="*/ 60389 w 866"/>
                <a:gd name="T95" fmla="*/ 265863 h 740"/>
                <a:gd name="T96" fmla="*/ 79071 w 866"/>
                <a:gd name="T97" fmla="*/ 260650 h 740"/>
                <a:gd name="T98" fmla="*/ 87325 w 866"/>
                <a:gd name="T99" fmla="*/ 247617 h 740"/>
                <a:gd name="T100" fmla="*/ 95146 w 866"/>
                <a:gd name="T101" fmla="*/ 221031 h 740"/>
                <a:gd name="T102" fmla="*/ 97318 w 866"/>
                <a:gd name="T103" fmla="*/ 191317 h 740"/>
                <a:gd name="T104" fmla="*/ 95146 w 866"/>
                <a:gd name="T105" fmla="*/ 166816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2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3745185"/>
              <a:ext cx="300038" cy="260350"/>
            </a:xfrm>
            <a:custGeom>
              <a:avLst/>
              <a:gdLst>
                <a:gd name="T0" fmla="*/ 278945 w 697"/>
                <a:gd name="T1" fmla="*/ 27597 h 500"/>
                <a:gd name="T2" fmla="*/ 282819 w 697"/>
                <a:gd name="T3" fmla="*/ 83833 h 500"/>
                <a:gd name="T4" fmla="*/ 284541 w 697"/>
                <a:gd name="T5" fmla="*/ 86957 h 500"/>
                <a:gd name="T6" fmla="*/ 291429 w 697"/>
                <a:gd name="T7" fmla="*/ 92164 h 500"/>
                <a:gd name="T8" fmla="*/ 298747 w 697"/>
                <a:gd name="T9" fmla="*/ 98412 h 500"/>
                <a:gd name="T10" fmla="*/ 300038 w 697"/>
                <a:gd name="T11" fmla="*/ 103099 h 500"/>
                <a:gd name="T12" fmla="*/ 298747 w 697"/>
                <a:gd name="T13" fmla="*/ 109868 h 500"/>
                <a:gd name="T14" fmla="*/ 294872 w 697"/>
                <a:gd name="T15" fmla="*/ 112992 h 500"/>
                <a:gd name="T16" fmla="*/ 281958 w 697"/>
                <a:gd name="T17" fmla="*/ 113513 h 500"/>
                <a:gd name="T18" fmla="*/ 260435 w 697"/>
                <a:gd name="T19" fmla="*/ 118720 h 500"/>
                <a:gd name="T20" fmla="*/ 244077 w 697"/>
                <a:gd name="T21" fmla="*/ 130175 h 500"/>
                <a:gd name="T22" fmla="*/ 236328 w 697"/>
                <a:gd name="T23" fmla="*/ 139027 h 500"/>
                <a:gd name="T24" fmla="*/ 232024 w 697"/>
                <a:gd name="T25" fmla="*/ 149962 h 500"/>
                <a:gd name="T26" fmla="*/ 224275 w 697"/>
                <a:gd name="T27" fmla="*/ 157251 h 500"/>
                <a:gd name="T28" fmla="*/ 211361 w 697"/>
                <a:gd name="T29" fmla="*/ 168707 h 500"/>
                <a:gd name="T30" fmla="*/ 195864 w 697"/>
                <a:gd name="T31" fmla="*/ 183286 h 500"/>
                <a:gd name="T32" fmla="*/ 180798 w 697"/>
                <a:gd name="T33" fmla="*/ 192659 h 500"/>
                <a:gd name="T34" fmla="*/ 160135 w 697"/>
                <a:gd name="T35" fmla="*/ 196304 h 500"/>
                <a:gd name="T36" fmla="*/ 148082 w 697"/>
                <a:gd name="T37" fmla="*/ 197866 h 500"/>
                <a:gd name="T38" fmla="*/ 136029 w 697"/>
                <a:gd name="T39" fmla="*/ 206197 h 500"/>
                <a:gd name="T40" fmla="*/ 124836 w 697"/>
                <a:gd name="T41" fmla="*/ 217132 h 500"/>
                <a:gd name="T42" fmla="*/ 114075 w 697"/>
                <a:gd name="T43" fmla="*/ 221818 h 500"/>
                <a:gd name="T44" fmla="*/ 2152 w 697"/>
                <a:gd name="T45" fmla="*/ 258267 h 500"/>
                <a:gd name="T46" fmla="*/ 13775 w 697"/>
                <a:gd name="T47" fmla="*/ 253581 h 500"/>
                <a:gd name="T48" fmla="*/ 36590 w 697"/>
                <a:gd name="T49" fmla="*/ 246291 h 500"/>
                <a:gd name="T50" fmla="*/ 40034 w 697"/>
                <a:gd name="T51" fmla="*/ 239001 h 500"/>
                <a:gd name="T52" fmla="*/ 42617 w 697"/>
                <a:gd name="T53" fmla="*/ 228067 h 500"/>
                <a:gd name="T54" fmla="*/ 51226 w 697"/>
                <a:gd name="T55" fmla="*/ 219735 h 500"/>
                <a:gd name="T56" fmla="*/ 68875 w 697"/>
                <a:gd name="T57" fmla="*/ 207759 h 500"/>
                <a:gd name="T58" fmla="*/ 77915 w 697"/>
                <a:gd name="T59" fmla="*/ 198907 h 500"/>
                <a:gd name="T60" fmla="*/ 82650 w 697"/>
                <a:gd name="T61" fmla="*/ 185890 h 500"/>
                <a:gd name="T62" fmla="*/ 83081 w 697"/>
                <a:gd name="T63" fmla="*/ 164541 h 500"/>
                <a:gd name="T64" fmla="*/ 83942 w 697"/>
                <a:gd name="T65" fmla="*/ 132258 h 500"/>
                <a:gd name="T66" fmla="*/ 82650 w 697"/>
                <a:gd name="T67" fmla="*/ 99974 h 500"/>
                <a:gd name="T68" fmla="*/ 92121 w 697"/>
                <a:gd name="T69" fmla="*/ 98412 h 500"/>
                <a:gd name="T70" fmla="*/ 98147 w 697"/>
                <a:gd name="T71" fmla="*/ 93205 h 500"/>
                <a:gd name="T72" fmla="*/ 103743 w 697"/>
                <a:gd name="T73" fmla="*/ 85916 h 500"/>
                <a:gd name="T74" fmla="*/ 108479 w 697"/>
                <a:gd name="T75" fmla="*/ 79146 h 500"/>
                <a:gd name="T76" fmla="*/ 120962 w 697"/>
                <a:gd name="T77" fmla="*/ 76022 h 500"/>
                <a:gd name="T78" fmla="*/ 135168 w 697"/>
                <a:gd name="T79" fmla="*/ 74460 h 500"/>
                <a:gd name="T80" fmla="*/ 146360 w 697"/>
                <a:gd name="T81" fmla="*/ 68212 h 500"/>
                <a:gd name="T82" fmla="*/ 154969 w 697"/>
                <a:gd name="T83" fmla="*/ 56236 h 500"/>
                <a:gd name="T84" fmla="*/ 167023 w 697"/>
                <a:gd name="T85" fmla="*/ 24994 h 500"/>
                <a:gd name="T86" fmla="*/ 175202 w 697"/>
                <a:gd name="T87" fmla="*/ 6248 h 500"/>
                <a:gd name="T88" fmla="*/ 183380 w 697"/>
                <a:gd name="T89" fmla="*/ 4166 h 500"/>
                <a:gd name="T90" fmla="*/ 193281 w 697"/>
                <a:gd name="T91" fmla="*/ 10414 h 500"/>
                <a:gd name="T92" fmla="*/ 220401 w 697"/>
                <a:gd name="T93" fmla="*/ 9373 h 500"/>
                <a:gd name="T94" fmla="*/ 253978 w 697"/>
                <a:gd name="T95" fmla="*/ 6769 h 500"/>
                <a:gd name="T96" fmla="*/ 256991 w 697"/>
                <a:gd name="T97" fmla="*/ 8852 h 500"/>
                <a:gd name="T98" fmla="*/ 260435 w 697"/>
                <a:gd name="T99" fmla="*/ 18745 h 500"/>
                <a:gd name="T100" fmla="*/ 263018 w 697"/>
                <a:gd name="T101" fmla="*/ 26556 h 500"/>
                <a:gd name="T102" fmla="*/ 266031 w 697"/>
                <a:gd name="T103" fmla="*/ 26035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267521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4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265933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5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264187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6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264981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387" name="Connettore 7 386"/>
            <p:cNvCxnSpPr/>
            <p:nvPr/>
          </p:nvCxnSpPr>
          <p:spPr>
            <a:xfrm rot="10800000">
              <a:off x="3954464" y="3222249"/>
              <a:ext cx="2778125" cy="435625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ttore 4 387"/>
            <p:cNvCxnSpPr>
              <a:stCxn id="395" idx="2"/>
            </p:cNvCxnSpPr>
            <p:nvPr/>
          </p:nvCxnSpPr>
          <p:spPr>
            <a:xfrm rot="5400000" flipH="1">
              <a:off x="5338607" y="2253092"/>
              <a:ext cx="311633" cy="2486197"/>
            </a:xfrm>
            <a:prstGeom prst="bentConnector4">
              <a:avLst>
                <a:gd name="adj1" fmla="val -59623"/>
                <a:gd name="adj2" fmla="val 88841"/>
              </a:avLst>
            </a:prstGeom>
            <a:ln w="317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CasellaDiTesto 388"/>
            <p:cNvSpPr txBox="1"/>
            <p:nvPr/>
          </p:nvSpPr>
          <p:spPr>
            <a:xfrm>
              <a:off x="6854113" y="1127905"/>
              <a:ext cx="2334624" cy="176669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 err="1">
                  <a:solidFill>
                    <a:srgbClr val="7030A0"/>
                  </a:solidFill>
                </a:rPr>
                <a:t>ORIENTplus</a:t>
              </a:r>
              <a:r>
                <a:rPr lang="it-IT" sz="1600" b="1" dirty="0">
                  <a:solidFill>
                    <a:srgbClr val="7030A0"/>
                  </a:solidFill>
                </a:rPr>
                <a:t> 10Gbs</a:t>
              </a:r>
            </a:p>
            <a:p>
              <a:r>
                <a:rPr lang="it-IT" sz="1600" b="1" dirty="0">
                  <a:solidFill>
                    <a:srgbClr val="F436F6"/>
                  </a:solidFill>
                </a:rPr>
                <a:t>Real 10G</a:t>
              </a:r>
            </a:p>
            <a:p>
              <a:r>
                <a:rPr lang="it-IT" sz="1600" b="1" dirty="0">
                  <a:solidFill>
                    <a:srgbClr val="00B0F0"/>
                  </a:solidFill>
                </a:rPr>
                <a:t>INTERNET2</a:t>
              </a:r>
            </a:p>
            <a:p>
              <a:r>
                <a:rPr lang="it-IT" sz="1600" b="1" dirty="0">
                  <a:solidFill>
                    <a:srgbClr val="00B050"/>
                  </a:solidFill>
                </a:rPr>
                <a:t>GEANT</a:t>
              </a:r>
            </a:p>
            <a:p>
              <a:r>
                <a:rPr lang="it-IT" sz="1600" b="1" dirty="0">
                  <a:solidFill>
                    <a:srgbClr val="FF9900"/>
                  </a:solidFill>
                </a:rPr>
                <a:t>TEIN3</a:t>
              </a:r>
              <a:endParaRPr lang="en-GB" sz="1600" b="1" dirty="0">
                <a:solidFill>
                  <a:srgbClr val="FF9900"/>
                </a:solidFill>
              </a:endParaRPr>
            </a:p>
          </p:txBody>
        </p:sp>
        <p:sp>
          <p:nvSpPr>
            <p:cNvPr id="390" name="Arco 389"/>
            <p:cNvSpPr/>
            <p:nvPr/>
          </p:nvSpPr>
          <p:spPr>
            <a:xfrm>
              <a:off x="1976437" y="2810147"/>
              <a:ext cx="2255838" cy="1724026"/>
            </a:xfrm>
            <a:prstGeom prst="arc">
              <a:avLst>
                <a:gd name="adj1" fmla="val 11246260"/>
                <a:gd name="adj2" fmla="val 20223289"/>
              </a:avLst>
            </a:prstGeom>
            <a:ln w="31750" cap="rnd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Arco 390"/>
            <p:cNvSpPr/>
            <p:nvPr/>
          </p:nvSpPr>
          <p:spPr>
            <a:xfrm>
              <a:off x="4112419" y="2952066"/>
              <a:ext cx="962819" cy="816932"/>
            </a:xfrm>
            <a:prstGeom prst="arc">
              <a:avLst>
                <a:gd name="adj1" fmla="val 11526633"/>
                <a:gd name="adj2" fmla="val 19490999"/>
              </a:avLst>
            </a:prstGeom>
            <a:ln w="317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Arco 391"/>
            <p:cNvSpPr/>
            <p:nvPr/>
          </p:nvSpPr>
          <p:spPr>
            <a:xfrm>
              <a:off x="4942324" y="2785333"/>
              <a:ext cx="962819" cy="816932"/>
            </a:xfrm>
            <a:prstGeom prst="arc">
              <a:avLst>
                <a:gd name="adj1" fmla="val 11526633"/>
                <a:gd name="adj2" fmla="val 20696514"/>
              </a:avLst>
            </a:prstGeom>
            <a:ln w="317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Arco 392"/>
            <p:cNvSpPr/>
            <p:nvPr/>
          </p:nvSpPr>
          <p:spPr>
            <a:xfrm>
              <a:off x="5869385" y="2783160"/>
              <a:ext cx="1126728" cy="816932"/>
            </a:xfrm>
            <a:prstGeom prst="arc">
              <a:avLst>
                <a:gd name="adj1" fmla="val 11526633"/>
                <a:gd name="adj2" fmla="val 653163"/>
              </a:avLst>
            </a:prstGeom>
            <a:ln w="317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Arco 393"/>
            <p:cNvSpPr/>
            <p:nvPr/>
          </p:nvSpPr>
          <p:spPr>
            <a:xfrm rot="16200000">
              <a:off x="6777736" y="3212482"/>
              <a:ext cx="503431" cy="654048"/>
            </a:xfrm>
            <a:prstGeom prst="arc">
              <a:avLst>
                <a:gd name="adj1" fmla="val 15305536"/>
                <a:gd name="adj2" fmla="val 20696514"/>
              </a:avLst>
            </a:prstGeom>
            <a:ln w="317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Arco 394"/>
            <p:cNvSpPr/>
            <p:nvPr/>
          </p:nvSpPr>
          <p:spPr>
            <a:xfrm rot="477521">
              <a:off x="3756363" y="3287445"/>
              <a:ext cx="2995464" cy="321766"/>
            </a:xfrm>
            <a:prstGeom prst="arc">
              <a:avLst>
                <a:gd name="adj1" fmla="val 11067418"/>
                <a:gd name="adj2" fmla="val 21591555"/>
              </a:avLst>
            </a:prstGeom>
            <a:ln w="317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Arco 395"/>
            <p:cNvSpPr/>
            <p:nvPr/>
          </p:nvSpPr>
          <p:spPr>
            <a:xfrm>
              <a:off x="6663266" y="3632473"/>
              <a:ext cx="235052" cy="500063"/>
            </a:xfrm>
            <a:prstGeom prst="arc">
              <a:avLst>
                <a:gd name="adj1" fmla="val 15793372"/>
                <a:gd name="adj2" fmla="val 5249918"/>
              </a:avLst>
            </a:prstGeom>
            <a:ln w="31750" cap="rnd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Arco 396"/>
            <p:cNvSpPr/>
            <p:nvPr/>
          </p:nvSpPr>
          <p:spPr>
            <a:xfrm rot="671620">
              <a:off x="6500500" y="4102165"/>
              <a:ext cx="392630" cy="708540"/>
            </a:xfrm>
            <a:prstGeom prst="arc">
              <a:avLst>
                <a:gd name="adj1" fmla="val 16599719"/>
                <a:gd name="adj2" fmla="val 5617041"/>
              </a:avLst>
            </a:prstGeom>
            <a:ln w="31750" cap="rnd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Arco 397"/>
            <p:cNvSpPr/>
            <p:nvPr/>
          </p:nvSpPr>
          <p:spPr>
            <a:xfrm rot="7713199">
              <a:off x="6038536" y="3742529"/>
              <a:ext cx="262741" cy="1294554"/>
            </a:xfrm>
            <a:prstGeom prst="arc">
              <a:avLst>
                <a:gd name="adj1" fmla="val 16461281"/>
                <a:gd name="adj2" fmla="val 5277139"/>
              </a:avLst>
            </a:prstGeom>
            <a:ln w="31750">
              <a:solidFill>
                <a:srgbClr val="FF99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Arco 398"/>
            <p:cNvSpPr/>
            <p:nvPr/>
          </p:nvSpPr>
          <p:spPr>
            <a:xfrm>
              <a:off x="6328945" y="4350696"/>
              <a:ext cx="351674" cy="592377"/>
            </a:xfrm>
            <a:prstGeom prst="arc">
              <a:avLst>
                <a:gd name="adj1" fmla="val 16612863"/>
                <a:gd name="adj2" fmla="val 2913770"/>
              </a:avLst>
            </a:prstGeom>
            <a:ln w="31750">
              <a:solidFill>
                <a:srgbClr val="FF99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Arco 399"/>
            <p:cNvSpPr/>
            <p:nvPr/>
          </p:nvSpPr>
          <p:spPr>
            <a:xfrm rot="968742">
              <a:off x="4422994" y="2867298"/>
              <a:ext cx="532821" cy="273482"/>
            </a:xfrm>
            <a:prstGeom prst="arc">
              <a:avLst>
                <a:gd name="adj1" fmla="val 12721707"/>
                <a:gd name="adj2" fmla="val 0"/>
              </a:avLst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Arco 400"/>
            <p:cNvSpPr/>
            <p:nvPr/>
          </p:nvSpPr>
          <p:spPr>
            <a:xfrm rot="18555896">
              <a:off x="2594873" y="3581677"/>
              <a:ext cx="2462267" cy="1250439"/>
            </a:xfrm>
            <a:prstGeom prst="arc">
              <a:avLst>
                <a:gd name="adj1" fmla="val 11246260"/>
                <a:gd name="adj2" fmla="val 20223289"/>
              </a:avLst>
            </a:prstGeom>
            <a:ln w="31750">
              <a:solidFill>
                <a:srgbClr val="00B05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9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0131" cy="1062861"/>
          </a:xfrm>
          <a:solidFill>
            <a:srgbClr val="005BAA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</a:t>
            </a:r>
            <a:r>
              <a:rPr lang="it-IT" b="1" dirty="0" smtClean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networks: world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2F20F3-A610-4279-B811-DB914403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05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935</Words>
  <Application>Microsoft Office PowerPoint</Application>
  <PresentationFormat>Widescreen</PresentationFormat>
  <Paragraphs>351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等线 Light</vt:lpstr>
      <vt:lpstr>Tahoma</vt:lpstr>
      <vt:lpstr>Times New Roman</vt:lpstr>
      <vt:lpstr>Verdana</vt:lpstr>
      <vt:lpstr>Tema di Office</vt:lpstr>
      <vt:lpstr>JUNO</vt:lpstr>
      <vt:lpstr>JUNO</vt:lpstr>
      <vt:lpstr>Presentazione standard di PowerPoint</vt:lpstr>
      <vt:lpstr>Presentazione standard di PowerPoint</vt:lpstr>
      <vt:lpstr>Distributed Computing Infrastructure design</vt:lpstr>
      <vt:lpstr>Service status</vt:lpstr>
      <vt:lpstr>Data centers and roles</vt:lpstr>
      <vt:lpstr>Data networks: China</vt:lpstr>
      <vt:lpstr>Data networks: world</vt:lpstr>
      <vt:lpstr>Data flows proposal</vt:lpstr>
      <vt:lpstr>Workload Management System</vt:lpstr>
      <vt:lpstr>Presentazione standard di PowerPoint</vt:lpstr>
      <vt:lpstr>Backup slides</vt:lpstr>
      <vt:lpstr>JUNO collaboration</vt:lpstr>
      <vt:lpstr>Computing model</vt:lpstr>
      <vt:lpstr>Data volume</vt:lpstr>
      <vt:lpstr>Data centers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Andronico</dc:creator>
  <cp:lastModifiedBy>Giuseppe Andronico</cp:lastModifiedBy>
  <cp:revision>109</cp:revision>
  <dcterms:created xsi:type="dcterms:W3CDTF">2019-10-26T10:37:12Z</dcterms:created>
  <dcterms:modified xsi:type="dcterms:W3CDTF">2022-01-13T09:29:19Z</dcterms:modified>
</cp:coreProperties>
</file>