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39" r:id="rId2"/>
    <p:sldId id="342" r:id="rId3"/>
    <p:sldId id="347" r:id="rId4"/>
    <p:sldId id="348" r:id="rId5"/>
    <p:sldId id="349" r:id="rId6"/>
    <p:sldId id="350" r:id="rId7"/>
    <p:sldId id="34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 pisen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9918" autoAdjust="0"/>
  </p:normalViewPr>
  <p:slideViewPr>
    <p:cSldViewPr snapToGrid="0" snapToObjects="1">
      <p:cViewPr varScale="1">
        <p:scale>
          <a:sx n="87" d="100"/>
          <a:sy n="87" d="100"/>
        </p:scale>
        <p:origin x="4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08463-0715-41A5-8DBC-E4EB6FF106B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24DF-D1B2-4242-8BB4-AE7A1DA07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3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B24DF-D1B2-4242-8BB4-AE7A1DA073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2017-01-12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2017-01-12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2017-01-12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2017-01-12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71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91513"/>
            <a:ext cx="7515220" cy="1143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Lund– 26/09/2013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F174D4DF-6337-43E0-BDBE-9EB27889C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5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832648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Lund - 2014_12_02 Audit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73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94B85F0C-9AF4-4E83-B584-6F0848FF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2017-01-12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../../Installation%20plans/RATS/2016-10-19%20Off%20site%20RATS%20facility%20requirements%20database%20printout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../../Installation%20plans/RATS/2016-11-10%20off%20site%20RATS%20building%20space%20allocation%20suggestion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5450" y="1608437"/>
            <a:ext cx="6796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WP3: Room </a:t>
            </a:r>
            <a:r>
              <a:rPr lang="en-US" sz="3200" b="1" dirty="0"/>
              <a:t>availability for storage </a:t>
            </a:r>
            <a:r>
              <a:rPr lang="en-US" sz="3200" b="1" dirty="0" smtClean="0"/>
              <a:t>and</a:t>
            </a:r>
          </a:p>
          <a:p>
            <a:r>
              <a:rPr lang="en-US" sz="3200" b="1" dirty="0" smtClean="0"/>
              <a:t> assembly </a:t>
            </a:r>
            <a:r>
              <a:rPr lang="en-US" sz="3200" b="1" dirty="0"/>
              <a:t>– RATS</a:t>
            </a:r>
            <a:endParaRPr lang="en-US" sz="32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499951" y="6330553"/>
            <a:ext cx="495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Presented </a:t>
            </a:r>
            <a:r>
              <a:rPr lang="sv-SE" dirty="0" smtClean="0"/>
              <a:t>by: Frank Hellström, WP3 Liaison Officer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4960" y="2963242"/>
            <a:ext cx="781592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US" dirty="0"/>
              <a:t>RATS stands for: Receiving Acceptance Testing Storage areas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1846" y="3699803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Dsffs</a:t>
            </a:r>
            <a:r>
              <a:rPr lang="sv-SE" dirty="0" smtClean="0"/>
              <a:t>&lt;    f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777174"/>
              </p:ext>
            </p:extLst>
          </p:nvPr>
        </p:nvGraphicFramePr>
        <p:xfrm>
          <a:off x="395683" y="3663154"/>
          <a:ext cx="8393987" cy="19587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4787"/>
                <a:gridCol w="5029200"/>
              </a:tblGrid>
              <a:tr h="97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effectLst/>
                        </a:rPr>
                        <a:t>Facility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effectLst/>
                        </a:rPr>
                        <a:t>Size (m</a:t>
                      </a:r>
                      <a:r>
                        <a:rPr lang="en-US" sz="28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800" b="1" u="none" strike="noStrike" dirty="0" smtClean="0">
                          <a:effectLst/>
                        </a:rPr>
                        <a:t>)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7936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ACCSYS </a:t>
                      </a:r>
                      <a:r>
                        <a:rPr lang="en-US" sz="2800" b="1" u="none" strike="noStrike" dirty="0">
                          <a:effectLst/>
                        </a:rPr>
                        <a:t>WP3</a:t>
                      </a:r>
                      <a:r>
                        <a:rPr lang="en-US" sz="2800" u="none" strike="noStrike" dirty="0">
                          <a:effectLst/>
                        </a:rPr>
                        <a:t> front </a:t>
                      </a:r>
                      <a:r>
                        <a:rPr lang="en-US" sz="2800" u="none" strike="noStrike" dirty="0" smtClean="0">
                          <a:effectLst/>
                        </a:rPr>
                        <a:t>end</a:t>
                      </a:r>
                    </a:p>
                    <a:p>
                      <a:pPr algn="l" fontAlgn="b"/>
                      <a:r>
                        <a:rPr lang="sv-SE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RATS,</a:t>
                      </a:r>
                      <a:r>
                        <a:rPr lang="sv-SE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 smtClean="0">
                          <a:effectLst/>
                        </a:rPr>
                        <a:t>(480 main working area + 30 storage) </a:t>
                      </a:r>
                      <a:r>
                        <a:rPr lang="en-US" sz="2800" b="1" u="none" strike="noStrike" dirty="0" smtClean="0">
                          <a:effectLst/>
                        </a:rPr>
                        <a:t>510</a:t>
                      </a:r>
                    </a:p>
                    <a:p>
                      <a:pPr algn="r" fontAlgn="b"/>
                      <a:r>
                        <a:rPr lang="sv-SE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2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81426"/>
              </p:ext>
            </p:extLst>
          </p:nvPr>
        </p:nvGraphicFramePr>
        <p:xfrm>
          <a:off x="137160" y="2686050"/>
          <a:ext cx="9006839" cy="2274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7610"/>
                <a:gridCol w="5269229"/>
              </a:tblGrid>
              <a:tr h="3860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effectLst/>
                        </a:rPr>
                        <a:t>Facility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effectLst/>
                        </a:rPr>
                        <a:t>Size (m</a:t>
                      </a:r>
                      <a:r>
                        <a:rPr lang="en-US" sz="28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800" b="1" u="none" strike="noStrike" dirty="0" smtClean="0">
                          <a:effectLst/>
                        </a:rPr>
                        <a:t>)/comment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4189"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sv-S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ISRC &amp; LEBT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sv-S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MEBT</a:t>
                      </a:r>
                      <a:endParaRPr lang="en-US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sv-S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RFQ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sv-S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DTL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receiving &amp; storage &amp; assembly for IS, LEBT, MEBT, RFQ and DTL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Requested 50 (main work area) + 20 (storage)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Requested</a:t>
                      </a:r>
                      <a:r>
                        <a:rPr lang="sv-S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50 + 10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Requested</a:t>
                      </a:r>
                      <a:r>
                        <a:rPr lang="sv-S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120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en-US" sz="20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Requested</a:t>
                      </a:r>
                      <a:r>
                        <a:rPr lang="sv-SE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130 + 80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combined area for all front end equipment</a:t>
                      </a:r>
                    </a:p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02484"/>
            <a:ext cx="8314592" cy="35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1" y="1877055"/>
            <a:ext cx="9085669" cy="4914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719" y="1507723"/>
            <a:ext cx="3831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Facility layout and suggested floor plan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451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RATS, location in LUND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1" y="1120140"/>
            <a:ext cx="8822731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RATS,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657" y="794320"/>
            <a:ext cx="4368801" cy="3276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7639"/>
            <a:ext cx="2712358" cy="36164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02" y="3864076"/>
            <a:ext cx="3991897" cy="2993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15" y="3655839"/>
            <a:ext cx="2401619" cy="3202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3006"/>
            <a:ext cx="3126657" cy="234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5375" y="3093713"/>
            <a:ext cx="47206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Thank you!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922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141</Words>
  <Application>Microsoft Office PowerPoint</Application>
  <PresentationFormat>On-screen Show (4:3)</PresentationFormat>
  <Paragraphs>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ESS Core Powerpoint</vt:lpstr>
      <vt:lpstr>RATS</vt:lpstr>
      <vt:lpstr>RATS</vt:lpstr>
      <vt:lpstr>RATS</vt:lpstr>
      <vt:lpstr>RATS</vt:lpstr>
      <vt:lpstr>RATS, location in LUND</vt:lpstr>
      <vt:lpstr>RATS, pictures</vt:lpstr>
      <vt:lpstr>RATS</vt:lpstr>
    </vt:vector>
  </TitlesOfParts>
  <Company>European Spallation Source ESS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Hellström Frank</cp:lastModifiedBy>
  <cp:revision>105</cp:revision>
  <dcterms:created xsi:type="dcterms:W3CDTF">2015-03-24T10:23:58Z</dcterms:created>
  <dcterms:modified xsi:type="dcterms:W3CDTF">2017-01-12T10:31:44Z</dcterms:modified>
</cp:coreProperties>
</file>