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p:cViewPr varScale="1">
        <p:scale>
          <a:sx n="97" d="100"/>
          <a:sy n="97" d="100"/>
        </p:scale>
        <p:origin x="10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bio Gargano" userId="d0940c83-ef2a-40fe-9394-abeb94dcaa94" providerId="ADAL" clId="{570EBAFF-BD00-46F6-B35C-5D16F733299D}"/>
    <pc:docChg chg="modSld">
      <pc:chgData name="Fabio Gargano" userId="d0940c83-ef2a-40fe-9394-abeb94dcaa94" providerId="ADAL" clId="{570EBAFF-BD00-46F6-B35C-5D16F733299D}" dt="2022-01-14T09:17:25.422" v="214" actId="20577"/>
      <pc:docMkLst>
        <pc:docMk/>
      </pc:docMkLst>
      <pc:sldChg chg="modSp mod">
        <pc:chgData name="Fabio Gargano" userId="d0940c83-ef2a-40fe-9394-abeb94dcaa94" providerId="ADAL" clId="{570EBAFF-BD00-46F6-B35C-5D16F733299D}" dt="2022-01-14T08:06:16.956" v="3" actId="20577"/>
        <pc:sldMkLst>
          <pc:docMk/>
          <pc:sldMk cId="4254614011" sldId="257"/>
        </pc:sldMkLst>
        <pc:spChg chg="mod">
          <ac:chgData name="Fabio Gargano" userId="d0940c83-ef2a-40fe-9394-abeb94dcaa94" providerId="ADAL" clId="{570EBAFF-BD00-46F6-B35C-5D16F733299D}" dt="2022-01-14T08:06:16.956" v="3" actId="20577"/>
          <ac:spMkLst>
            <pc:docMk/>
            <pc:sldMk cId="4254614011" sldId="257"/>
            <ac:spMk id="3" creationId="{421951ED-0AE6-4566-B589-DC1BAC21DE7B}"/>
          </ac:spMkLst>
        </pc:spChg>
      </pc:sldChg>
      <pc:sldChg chg="modSp mod">
        <pc:chgData name="Fabio Gargano" userId="d0940c83-ef2a-40fe-9394-abeb94dcaa94" providerId="ADAL" clId="{570EBAFF-BD00-46F6-B35C-5D16F733299D}" dt="2022-01-14T09:17:25.422" v="214" actId="20577"/>
        <pc:sldMkLst>
          <pc:docMk/>
          <pc:sldMk cId="836594872" sldId="258"/>
        </pc:sldMkLst>
        <pc:spChg chg="mod">
          <ac:chgData name="Fabio Gargano" userId="d0940c83-ef2a-40fe-9394-abeb94dcaa94" providerId="ADAL" clId="{570EBAFF-BD00-46F6-B35C-5D16F733299D}" dt="2022-01-14T09:17:25.422" v="214" actId="20577"/>
          <ac:spMkLst>
            <pc:docMk/>
            <pc:sldMk cId="836594872" sldId="258"/>
            <ac:spMk id="3" creationId="{C72846C4-796D-49A7-9534-AB28AC3C2421}"/>
          </ac:spMkLst>
        </pc:spChg>
      </pc:sldChg>
      <pc:sldChg chg="modSp mod">
        <pc:chgData name="Fabio Gargano" userId="d0940c83-ef2a-40fe-9394-abeb94dcaa94" providerId="ADAL" clId="{570EBAFF-BD00-46F6-B35C-5D16F733299D}" dt="2022-01-14T09:17:00.242" v="207" actId="6549"/>
        <pc:sldMkLst>
          <pc:docMk/>
          <pc:sldMk cId="1465533934" sldId="259"/>
        </pc:sldMkLst>
        <pc:spChg chg="mod">
          <ac:chgData name="Fabio Gargano" userId="d0940c83-ef2a-40fe-9394-abeb94dcaa94" providerId="ADAL" clId="{570EBAFF-BD00-46F6-B35C-5D16F733299D}" dt="2022-01-14T09:17:00.242" v="207" actId="6549"/>
          <ac:spMkLst>
            <pc:docMk/>
            <pc:sldMk cId="1465533934" sldId="259"/>
            <ac:spMk id="3" creationId="{1408D6F2-AE0F-4FFB-A6D8-6883D219E68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975B3E7-03AD-4AB8-85BB-D982A7E7551D}"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1383096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0A4F397-2C27-4FED-8AB6-EC3F13D71C85}"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1632626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A7EC0B7-B1B4-4B5C-BB2C-89AC45A91453}"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982234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962713C-73A9-42BF-A425-7B69493E2153}"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4607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EDF60C-1BE5-4A3C-B102-41643586820C}"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2415836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DE1039-A1A1-40B2-B3A2-79D9F8C802D0}" type="datetime1">
              <a:rPr lang="en-US" smtClean="0"/>
              <a:t>1/14/2022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738828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1BE4A98-3786-4E32-90E2-41ADF8F202FB}" type="datetime1">
              <a:rPr lang="en-US" smtClean="0"/>
              <a:t>1/14/2022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14578554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002805" y="1622981"/>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3022321" y="2308781"/>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6253517" y="1622981"/>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6242964" y="2308781"/>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6096000" y="1775381"/>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4B9EDBB-3854-44AB-891C-85038E9BD87A}" type="datetime1">
              <a:rPr lang="en-US" smtClean="0"/>
              <a:t>1/14/2022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2600445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022321" y="4100120"/>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3022321" y="2058971"/>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3022321" y="4676382"/>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6259233" y="4100120"/>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6259232" y="2058971"/>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6257880" y="4676381"/>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6096000" y="1982771"/>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16FA2EC-FD3A-4BD6-AE58-453AB734D892}" type="datetime1">
              <a:rPr lang="en-US" smtClean="0"/>
              <a:t>1/14/2022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9612431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FA2DB11-419E-4DB3-A347-C83F9A58982B}"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29690997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3E40897-2BF8-49C3-AA7A-8DC0121FCDB8}"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1170118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5568403C-306D-436A-B514-8F8AA37EC941}"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156265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E9AE3B7-9391-4159-BB9D-9595E8C8775D}" type="datetime1">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162390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EE28B94-86C2-4C00-BAA2-71A179305ACA}"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1273986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5483614-B486-4CE7-A24A-C6023BB6CBED}" type="datetime1">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426751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16145F16-C533-4DD4-BEAF-0ABC3A3C3D5E}" type="datetime1">
              <a:rPr lang="en-US" smtClean="0"/>
              <a:t>1/14/2022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1201570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C816E28-C174-4347-BAD8-1785631BE59F}" type="datetime1">
              <a:rPr lang="en-US" smtClean="0"/>
              <a:t>1/14/2022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68550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C36306B1-5DE8-45EC-B75A-8C923C4EFA48}" type="datetime1">
              <a:rPr lang="en-US" smtClean="0"/>
              <a:t>1/14/2022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48959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6A6FD30-5108-408D-8491-DB10E64025CB}" type="datetime1">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B15243-3B5E-469F-AFF6-1290B037E4B0}" type="slidenum">
              <a:rPr lang="en-US" smtClean="0"/>
              <a:t>‹N›</a:t>
            </a:fld>
            <a:endParaRPr lang="en-US"/>
          </a:p>
        </p:txBody>
      </p:sp>
    </p:spTree>
    <p:extLst>
      <p:ext uri="{BB962C8B-B14F-4D97-AF65-F5344CB8AC3E}">
        <p14:creationId xmlns:p14="http://schemas.microsoft.com/office/powerpoint/2010/main" val="331709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1685426" y="-1593"/>
            <a:ext cx="506574"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0" y="0"/>
            <a:ext cx="12192000" cy="411887"/>
          </a:xfrm>
          <a:prstGeom prst="rect">
            <a:avLst/>
          </a:prstGeom>
          <a:solidFill>
            <a:schemeClr val="accent1"/>
          </a:solidFill>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79226" y="622797"/>
            <a:ext cx="10106187" cy="60136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1190739" y="6542579"/>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D470606-035E-41BF-A8F9-9E2709651710}" type="datetime1">
              <a:rPr lang="en-US" smtClean="0"/>
              <a:t>1/14/2022</a:t>
            </a:fld>
            <a:endParaRPr lang="en-US"/>
          </a:p>
        </p:txBody>
      </p:sp>
      <p:sp>
        <p:nvSpPr>
          <p:cNvPr id="5" name="Footer Placeholder 4"/>
          <p:cNvSpPr>
            <a:spLocks noGrp="1"/>
          </p:cNvSpPr>
          <p:nvPr>
            <p:ph type="ftr" sz="quarter" idx="3"/>
          </p:nvPr>
        </p:nvSpPr>
        <p:spPr>
          <a:xfrm>
            <a:off x="0" y="6542579"/>
            <a:ext cx="3859795" cy="304801"/>
          </a:xfrm>
          <a:prstGeom prst="rect">
            <a:avLst/>
          </a:prstGeom>
          <a:noFill/>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1685426" y="354637"/>
            <a:ext cx="495912" cy="767687"/>
          </a:xfrm>
          <a:prstGeom prst="rect">
            <a:avLst/>
          </a:prstGeom>
        </p:spPr>
        <p:txBody>
          <a:bodyPr vert="horz" lIns="91440" tIns="45720" rIns="91440" bIns="45720" rtlCol="0" anchor="b"/>
          <a:lstStyle>
            <a:lvl1pPr algn="ctr">
              <a:defRPr sz="2000" b="0" i="0">
                <a:solidFill>
                  <a:schemeClr val="tx1">
                    <a:tint val="75000"/>
                  </a:schemeClr>
                </a:solidFill>
              </a:defRPr>
            </a:lvl1pPr>
          </a:lstStyle>
          <a:p>
            <a:fld id="{2AB15243-3B5E-469F-AFF6-1290B037E4B0}" type="slidenum">
              <a:rPr lang="en-US" smtClean="0"/>
              <a:pPr/>
              <a:t>‹N›</a:t>
            </a:fld>
            <a:endParaRPr lang="en-US" dirty="0"/>
          </a:p>
        </p:txBody>
      </p:sp>
    </p:spTree>
    <p:extLst>
      <p:ext uri="{BB962C8B-B14F-4D97-AF65-F5344CB8AC3E}">
        <p14:creationId xmlns:p14="http://schemas.microsoft.com/office/powerpoint/2010/main" val="9845823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8" r:id="rId16"/>
    <p:sldLayoutId id="2147483679" r:id="rId17"/>
    <p:sldLayoutId id="2147483676" r:id="rId18"/>
    <p:sldLayoutId id="2147483677" r:id="rId19"/>
  </p:sldLayoutIdLst>
  <p:hf sldNum="0" hdr="0" ftr="0" dt="0"/>
  <p:txStyles>
    <p:titleStyle>
      <a:lvl1pPr algn="l" defTabSz="457200" rtl="0" eaLnBrk="1" latinLnBrk="0" hangingPunct="1">
        <a:spcBef>
          <a:spcPct val="0"/>
        </a:spcBef>
        <a:buNone/>
        <a:defRPr sz="24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overleaf.com/2944376295qdgtyxwtgdwc"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0951D3-B405-470F-84D6-167D96B93126}"/>
              </a:ext>
            </a:extLst>
          </p:cNvPr>
          <p:cNvSpPr>
            <a:spLocks noGrp="1"/>
          </p:cNvSpPr>
          <p:nvPr>
            <p:ph type="ctrTitle"/>
          </p:nvPr>
        </p:nvSpPr>
        <p:spPr/>
        <p:txBody>
          <a:bodyPr/>
          <a:lstStyle/>
          <a:p>
            <a:r>
              <a:rPr lang="it-IT" dirty="0"/>
              <a:t>HERD Technical </a:t>
            </a:r>
            <a:r>
              <a:rPr lang="it-IT" dirty="0" err="1"/>
              <a:t>document</a:t>
            </a:r>
            <a:r>
              <a:rPr lang="it-IT" dirty="0"/>
              <a:t> – PSD </a:t>
            </a:r>
          </a:p>
        </p:txBody>
      </p:sp>
      <p:sp>
        <p:nvSpPr>
          <p:cNvPr id="3" name="Sottotitolo 2">
            <a:extLst>
              <a:ext uri="{FF2B5EF4-FFF2-40B4-BE49-F238E27FC236}">
                <a16:creationId xmlns:a16="http://schemas.microsoft.com/office/drawing/2014/main" id="{C19AB9AB-30EA-4090-8109-EF979635BFBB}"/>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3566373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5973CE-FE80-4A2D-8D25-CFAACCA4D47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21951ED-0AE6-4566-B589-DC1BAC21DE7B}"/>
              </a:ext>
            </a:extLst>
          </p:cNvPr>
          <p:cNvSpPr>
            <a:spLocks noGrp="1"/>
          </p:cNvSpPr>
          <p:nvPr>
            <p:ph idx="1"/>
          </p:nvPr>
        </p:nvSpPr>
        <p:spPr/>
        <p:txBody>
          <a:bodyPr>
            <a:normAutofit/>
          </a:bodyPr>
          <a:lstStyle/>
          <a:p>
            <a:r>
              <a:rPr lang="en-GB" dirty="0"/>
              <a:t>We need to contribute to the HERD Technical document by the end of January 2022 </a:t>
            </a:r>
            <a:r>
              <a:rPr lang="en-GB" b="1" dirty="0"/>
              <a:t>(two weeks from now!) </a:t>
            </a:r>
            <a:r>
              <a:rPr lang="en-GB" dirty="0"/>
              <a:t>with the chapter related to the PSD </a:t>
            </a:r>
          </a:p>
          <a:p>
            <a:r>
              <a:rPr lang="en-GB" dirty="0"/>
              <a:t>Here you can find the link to a copy of Overleaf Project </a:t>
            </a:r>
            <a:r>
              <a:rPr lang="en-GB" dirty="0">
                <a:hlinkClick r:id="rId2"/>
              </a:rPr>
              <a:t>https://www.overleaf.com/2944376295qdgtyxwtgdwc</a:t>
            </a:r>
            <a:endParaRPr lang="en-GB" dirty="0"/>
          </a:p>
          <a:p>
            <a:pPr lvl="1"/>
            <a:r>
              <a:rPr lang="en-GB" dirty="0"/>
              <a:t>We should edit the </a:t>
            </a:r>
            <a:r>
              <a:rPr lang="en-GB" b="1" i="1" dirty="0" err="1"/>
              <a:t>PSD.tex</a:t>
            </a:r>
            <a:r>
              <a:rPr lang="en-GB" i="1" dirty="0"/>
              <a:t> </a:t>
            </a:r>
            <a:r>
              <a:rPr lang="en-GB" dirty="0"/>
              <a:t>file and keep all the images in the folder </a:t>
            </a:r>
            <a:r>
              <a:rPr lang="en-GB" b="1" i="1" dirty="0" err="1"/>
              <a:t>PSDFolder</a:t>
            </a:r>
            <a:endParaRPr lang="en-GB" b="1" i="1" dirty="0"/>
          </a:p>
          <a:p>
            <a:pPr lvl="1"/>
            <a:endParaRPr lang="en-GB" b="1" i="1" dirty="0"/>
          </a:p>
          <a:p>
            <a:r>
              <a:rPr lang="en-GB" dirty="0"/>
              <a:t>Tentative index</a:t>
            </a:r>
          </a:p>
          <a:p>
            <a:pPr lvl="1"/>
            <a:endParaRPr lang="en-GB" dirty="0"/>
          </a:p>
        </p:txBody>
      </p:sp>
      <p:pic>
        <p:nvPicPr>
          <p:cNvPr id="5" name="Immagine 4">
            <a:extLst>
              <a:ext uri="{FF2B5EF4-FFF2-40B4-BE49-F238E27FC236}">
                <a16:creationId xmlns:a16="http://schemas.microsoft.com/office/drawing/2014/main" id="{22644CFC-8BC0-49D8-8489-2F62C99EC4A4}"/>
              </a:ext>
            </a:extLst>
          </p:cNvPr>
          <p:cNvPicPr>
            <a:picLocks noChangeAspect="1"/>
          </p:cNvPicPr>
          <p:nvPr/>
        </p:nvPicPr>
        <p:blipFill>
          <a:blip r:embed="rId3"/>
          <a:stretch>
            <a:fillRect/>
          </a:stretch>
        </p:blipFill>
        <p:spPr>
          <a:xfrm>
            <a:off x="1188749" y="3390598"/>
            <a:ext cx="2040226" cy="3082462"/>
          </a:xfrm>
          <a:prstGeom prst="rect">
            <a:avLst/>
          </a:prstGeom>
        </p:spPr>
      </p:pic>
      <p:pic>
        <p:nvPicPr>
          <p:cNvPr id="7" name="Immagine 6">
            <a:extLst>
              <a:ext uri="{FF2B5EF4-FFF2-40B4-BE49-F238E27FC236}">
                <a16:creationId xmlns:a16="http://schemas.microsoft.com/office/drawing/2014/main" id="{D2410C07-DD1D-4E68-B827-5AD75180A87F}"/>
              </a:ext>
            </a:extLst>
          </p:cNvPr>
          <p:cNvPicPr>
            <a:picLocks noChangeAspect="1"/>
          </p:cNvPicPr>
          <p:nvPr/>
        </p:nvPicPr>
        <p:blipFill>
          <a:blip r:embed="rId4"/>
          <a:stretch>
            <a:fillRect/>
          </a:stretch>
        </p:blipFill>
        <p:spPr>
          <a:xfrm>
            <a:off x="3981365" y="3390597"/>
            <a:ext cx="3349195" cy="3053679"/>
          </a:xfrm>
          <a:prstGeom prst="rect">
            <a:avLst/>
          </a:prstGeom>
        </p:spPr>
      </p:pic>
    </p:spTree>
    <p:extLst>
      <p:ext uri="{BB962C8B-B14F-4D97-AF65-F5344CB8AC3E}">
        <p14:creationId xmlns:p14="http://schemas.microsoft.com/office/powerpoint/2010/main" val="4254614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DDE8C4-E11F-42B8-9AF7-2E8E52E4B41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72846C4-796D-49A7-9534-AB28AC3C2421}"/>
              </a:ext>
            </a:extLst>
          </p:cNvPr>
          <p:cNvSpPr>
            <a:spLocks noGrp="1"/>
          </p:cNvSpPr>
          <p:nvPr>
            <p:ph idx="1"/>
          </p:nvPr>
        </p:nvSpPr>
        <p:spPr/>
        <p:txBody>
          <a:bodyPr/>
          <a:lstStyle/>
          <a:p>
            <a:r>
              <a:rPr lang="en-GB" b="1" dirty="0"/>
              <a:t>Scientific Motivation</a:t>
            </a:r>
            <a:endParaRPr lang="en-GB" dirty="0"/>
          </a:p>
          <a:p>
            <a:pPr lvl="1"/>
            <a:r>
              <a:rPr lang="en-GB" dirty="0"/>
              <a:t>Description the role of the PSD in HERD and fix the requirements</a:t>
            </a:r>
          </a:p>
          <a:p>
            <a:pPr lvl="2"/>
            <a:r>
              <a:rPr lang="en-GB" dirty="0"/>
              <a:t>Task assigned to: Antonio </a:t>
            </a:r>
          </a:p>
          <a:p>
            <a:r>
              <a:rPr lang="en-GB" b="1" dirty="0"/>
              <a:t>Design</a:t>
            </a:r>
          </a:p>
          <a:p>
            <a:pPr lvl="1"/>
            <a:r>
              <a:rPr lang="en-GB" dirty="0"/>
              <a:t>Description of the two options (layout, dimension, mechanics, …)</a:t>
            </a:r>
          </a:p>
          <a:p>
            <a:pPr lvl="2"/>
            <a:r>
              <a:rPr lang="en-GB" dirty="0"/>
              <a:t>Task assigned to: Felicia + (tile integration) </a:t>
            </a:r>
          </a:p>
          <a:p>
            <a:r>
              <a:rPr lang="en-GB" b="1" dirty="0"/>
              <a:t>Readout System</a:t>
            </a:r>
          </a:p>
          <a:p>
            <a:pPr lvl="1"/>
            <a:r>
              <a:rPr lang="en-GB" dirty="0"/>
              <a:t>Description of the </a:t>
            </a:r>
            <a:r>
              <a:rPr lang="en-GB" dirty="0" err="1"/>
              <a:t>SiPM</a:t>
            </a:r>
            <a:r>
              <a:rPr lang="en-GB" dirty="0"/>
              <a:t> choice ( size, number of cell, gain, noise, …) and brief description of the front-end chip (Beta chip) for the PSD application</a:t>
            </a:r>
          </a:p>
          <a:p>
            <a:pPr lvl="2"/>
            <a:r>
              <a:rPr lang="en-GB" dirty="0"/>
              <a:t>Task assigned to: Fabio </a:t>
            </a:r>
          </a:p>
          <a:p>
            <a:r>
              <a:rPr lang="en-GB" b="1" dirty="0"/>
              <a:t>Trigger</a:t>
            </a:r>
          </a:p>
          <a:p>
            <a:pPr lvl="1"/>
            <a:r>
              <a:rPr lang="en-GB" dirty="0"/>
              <a:t>Description of the trigger logic to be used for different roles of PSD (probably to be moved to the trigger session) 	</a:t>
            </a:r>
          </a:p>
          <a:p>
            <a:pPr lvl="2"/>
            <a:r>
              <a:rPr lang="en-GB" dirty="0"/>
              <a:t>Task assigned to: Fabio </a:t>
            </a:r>
          </a:p>
          <a:p>
            <a:pPr lvl="1"/>
            <a:endParaRPr lang="en-GB" dirty="0"/>
          </a:p>
        </p:txBody>
      </p:sp>
    </p:spTree>
    <p:extLst>
      <p:ext uri="{BB962C8B-B14F-4D97-AF65-F5344CB8AC3E}">
        <p14:creationId xmlns:p14="http://schemas.microsoft.com/office/powerpoint/2010/main" val="836594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954D4F-DFFD-4CAF-B6C1-91BA06D0262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408D6F2-AE0F-4FFB-A6D8-6883D219E689}"/>
              </a:ext>
            </a:extLst>
          </p:cNvPr>
          <p:cNvSpPr>
            <a:spLocks noGrp="1"/>
          </p:cNvSpPr>
          <p:nvPr>
            <p:ph idx="1"/>
          </p:nvPr>
        </p:nvSpPr>
        <p:spPr/>
        <p:txBody>
          <a:bodyPr/>
          <a:lstStyle/>
          <a:p>
            <a:r>
              <a:rPr lang="en-GB" b="1" dirty="0"/>
              <a:t>Test results</a:t>
            </a:r>
          </a:p>
          <a:p>
            <a:pPr lvl="1"/>
            <a:r>
              <a:rPr lang="en-GB" dirty="0"/>
              <a:t>Description of all the test activates done in these years both in our labs and at CERN and CNAO. We need to focus to few robust results among the great amount of data that we have</a:t>
            </a:r>
          </a:p>
          <a:p>
            <a:pPr lvl="2"/>
            <a:r>
              <a:rPr lang="en-GB" dirty="0"/>
              <a:t>Task assigned to: Leandro and </a:t>
            </a:r>
            <a:r>
              <a:rPr lang="en-GB" dirty="0" err="1"/>
              <a:t>Corrado</a:t>
            </a:r>
            <a:r>
              <a:rPr lang="en-GB" dirty="0"/>
              <a:t> and Paolo </a:t>
            </a:r>
          </a:p>
          <a:p>
            <a:pPr lvl="2"/>
            <a:endParaRPr lang="en-GB" dirty="0"/>
          </a:p>
          <a:p>
            <a:r>
              <a:rPr lang="en-GB" b="1" dirty="0"/>
              <a:t>PSD Work Plan</a:t>
            </a:r>
          </a:p>
          <a:p>
            <a:pPr lvl="1"/>
            <a:r>
              <a:rPr lang="en-GB" dirty="0"/>
              <a:t>Future plan and milestones. Here we should define the path up to the next year (end 2023) end of Phase B</a:t>
            </a:r>
          </a:p>
          <a:p>
            <a:pPr lvl="2"/>
            <a:r>
              <a:rPr lang="en-GB" dirty="0"/>
              <a:t>Task assigned to: Fabio Ivan Antonio Paolo</a:t>
            </a:r>
          </a:p>
        </p:txBody>
      </p:sp>
    </p:spTree>
    <p:extLst>
      <p:ext uri="{BB962C8B-B14F-4D97-AF65-F5344CB8AC3E}">
        <p14:creationId xmlns:p14="http://schemas.microsoft.com/office/powerpoint/2010/main" val="1465533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arga01">
  <a:themeElements>
    <a:clrScheme name="FG_01">
      <a:dk1>
        <a:srgbClr val="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Garga01" id="{224EA72A-150C-46C6-9255-2DDC08BE4357}" vid="{E6ADA2CC-AFAC-4DFD-BA1A-ADDB33DF21FE}"/>
    </a:ext>
  </a:extLst>
</a:theme>
</file>

<file path=docProps/app.xml><?xml version="1.0" encoding="utf-8"?>
<Properties xmlns="http://schemas.openxmlformats.org/officeDocument/2006/extended-properties" xmlns:vt="http://schemas.openxmlformats.org/officeDocument/2006/docPropsVTypes">
  <Template>Garga01</Template>
  <TotalTime>0</TotalTime>
  <Words>268</Words>
  <Application>Microsoft Office PowerPoint</Application>
  <PresentationFormat>Widescreen</PresentationFormat>
  <Paragraphs>25</Paragraphs>
  <Slides>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vt:i4>
      </vt:variant>
    </vt:vector>
  </HeadingPairs>
  <TitlesOfParts>
    <vt:vector size="8" baseType="lpstr">
      <vt:lpstr>Arial</vt:lpstr>
      <vt:lpstr>Century Gothic</vt:lpstr>
      <vt:lpstr>Wingdings 3</vt:lpstr>
      <vt:lpstr>Garga01</vt:lpstr>
      <vt:lpstr>HERD Technical document – PSD </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HERD Technical document – PSD </dc:title>
  <dc:creator>Fabio Gargano</dc:creator>
  <cp:lastModifiedBy>Fabio Gargano</cp:lastModifiedBy>
  <cp:revision>1</cp:revision>
  <dcterms:created xsi:type="dcterms:W3CDTF">2022-01-12T16:19:55Z</dcterms:created>
  <dcterms:modified xsi:type="dcterms:W3CDTF">2022-01-14T09:17:32Z</dcterms:modified>
</cp:coreProperties>
</file>