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4" r:id="rId2"/>
    <p:sldId id="258" r:id="rId3"/>
    <p:sldId id="279" r:id="rId4"/>
    <p:sldId id="273" r:id="rId5"/>
    <p:sldId id="257" r:id="rId6"/>
    <p:sldId id="282" r:id="rId7"/>
    <p:sldId id="285" r:id="rId8"/>
    <p:sldId id="286" r:id="rId9"/>
    <p:sldId id="287" r:id="rId10"/>
    <p:sldId id="281" r:id="rId11"/>
    <p:sldId id="288" r:id="rId12"/>
    <p:sldId id="302" r:id="rId13"/>
    <p:sldId id="303" r:id="rId14"/>
    <p:sldId id="289" r:id="rId15"/>
    <p:sldId id="304" r:id="rId16"/>
    <p:sldId id="290" r:id="rId17"/>
    <p:sldId id="313" r:id="rId18"/>
    <p:sldId id="291" r:id="rId19"/>
    <p:sldId id="315" r:id="rId20"/>
    <p:sldId id="316" r:id="rId21"/>
    <p:sldId id="295" r:id="rId22"/>
    <p:sldId id="305" r:id="rId23"/>
    <p:sldId id="306" r:id="rId24"/>
    <p:sldId id="296" r:id="rId25"/>
    <p:sldId id="311" r:id="rId26"/>
    <p:sldId id="312" r:id="rId27"/>
    <p:sldId id="299" r:id="rId28"/>
    <p:sldId id="259" r:id="rId29"/>
    <p:sldId id="307" r:id="rId30"/>
    <p:sldId id="308" r:id="rId31"/>
    <p:sldId id="269" r:id="rId32"/>
    <p:sldId id="309" r:id="rId33"/>
    <p:sldId id="310" r:id="rId34"/>
    <p:sldId id="317" r:id="rId3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3EC601-630B-3344-5F71-2AEF65BC8A81}" name="Mariaelena Fedi" initials="MF" userId="S::fedi@infn.it::1d5caa3c-be8b-4018-a891-f64b9e9c3ed1" providerId="AD"/>
  <p188:author id="{DDDB4AC9-521D-C513-2439-7706A7257905}" name="Susanna Bertelli" initials="SB" userId="S::sbertelli@infn.it::35a03c13-c91f-4852-bbd2-a3abe556b20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70FBF1-5A90-FDDB-7E4B-F7420158CEC2}" v="484" dt="2022-01-21T09:17:18.481"/>
    <p1510:client id="{C7771A00-EC56-000C-DF41-CA2B03577C9A}" v="3777" dt="2022-01-21T07:32:12.608"/>
    <p1510:client id="{9A434EAE-57EE-8093-F17D-92BDBC89673B}" v="3" dt="2022-01-21T08:26:43.514"/>
    <p1510:client id="{72A2B44B-1D73-E7DA-74A3-65F0186C4617}" v="210" dt="2022-01-20T16:43:18.071"/>
    <p1510:client id="{1AE5AE4B-76D3-B06B-2418-1959B656A668}" v="91" dt="2022-01-20T21:26:27.962"/>
    <p1510:client id="{00EBB13B-7AC1-70CD-67D4-9947519E59E4}" v="2" dt="2022-01-20T15:14:40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4"/>
    <p:restoredTop sz="94614"/>
  </p:normalViewPr>
  <p:slideViewPr>
    <p:cSldViewPr snapToGrid="0">
      <p:cViewPr varScale="1">
        <p:scale>
          <a:sx n="90" d="100"/>
          <a:sy n="90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07D232-E266-4368-A12C-F9287C35787B}" type="doc">
      <dgm:prSet loTypeId="urn:microsoft.com/office/officeart/2005/8/layout/vList2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C2B7A43D-82F5-440F-916D-3BE04349C0D9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Festival della Scienza di Bergamo</a:t>
          </a:r>
          <a:endParaRPr lang="it-IT"/>
        </a:p>
      </dgm:t>
    </dgm:pt>
    <dgm:pt modelId="{71A54C9D-E4F8-40D4-93DE-08BCE74FFBA9}" type="parTrans" cxnId="{136F5898-C051-4C97-96D5-4BB7ED6399B2}">
      <dgm:prSet/>
      <dgm:spPr/>
      <dgm:t>
        <a:bodyPr/>
        <a:lstStyle/>
        <a:p>
          <a:endParaRPr lang="it-IT"/>
        </a:p>
      </dgm:t>
    </dgm:pt>
    <dgm:pt modelId="{F0FCCD89-3CC4-4AF8-AEA6-DCFAE97556E5}" type="sibTrans" cxnId="{136F5898-C051-4C97-96D5-4BB7ED6399B2}">
      <dgm:prSet/>
      <dgm:spPr/>
      <dgm:t>
        <a:bodyPr/>
        <a:lstStyle/>
        <a:p>
          <a:endParaRPr lang="it-IT"/>
        </a:p>
      </dgm:t>
    </dgm:pt>
    <dgm:pt modelId="{6ED15357-AD45-44B3-B8E3-CA61AE7C4CE5}">
      <dgm:prSet phldrT="[Testo]" phldr="0"/>
      <dgm:spPr/>
      <dgm:t>
        <a:bodyPr/>
        <a:lstStyle/>
        <a:p>
          <a:r>
            <a:rPr lang="it-IT">
              <a:latin typeface="Calibri Light" panose="020F0302020204030204"/>
            </a:rPr>
            <a:t>Ottica</a:t>
          </a:r>
          <a:endParaRPr lang="it-IT"/>
        </a:p>
      </dgm:t>
    </dgm:pt>
    <dgm:pt modelId="{9D021C19-6557-48EC-B5A4-146CAECBACB8}" type="parTrans" cxnId="{FC7EBA28-CC96-4193-BC31-DF15F83504A3}">
      <dgm:prSet/>
      <dgm:spPr/>
      <dgm:t>
        <a:bodyPr/>
        <a:lstStyle/>
        <a:p>
          <a:endParaRPr lang="it-IT"/>
        </a:p>
      </dgm:t>
    </dgm:pt>
    <dgm:pt modelId="{932D932E-ACD4-4608-B63F-D7EB97625E05}" type="sibTrans" cxnId="{FC7EBA28-CC96-4193-BC31-DF15F83504A3}">
      <dgm:prSet/>
      <dgm:spPr/>
      <dgm:t>
        <a:bodyPr/>
        <a:lstStyle/>
        <a:p>
          <a:endParaRPr lang="it-IT"/>
        </a:p>
      </dgm:t>
    </dgm:pt>
    <dgm:pt modelId="{A893DC0D-AFBB-4626-96AC-A18B0DC435D8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Festival della Scienza di Genova</a:t>
          </a:r>
          <a:endParaRPr lang="it-IT"/>
        </a:p>
      </dgm:t>
    </dgm:pt>
    <dgm:pt modelId="{272E00F2-7BDB-4F28-8905-B41D2EE371B4}" type="parTrans" cxnId="{4FE12D8B-B0DB-4CD7-BED4-DFFAC44EDB9B}">
      <dgm:prSet/>
      <dgm:spPr/>
      <dgm:t>
        <a:bodyPr/>
        <a:lstStyle/>
        <a:p>
          <a:endParaRPr lang="it-IT"/>
        </a:p>
      </dgm:t>
    </dgm:pt>
    <dgm:pt modelId="{C344DAF0-7D02-4DEB-BB67-1F56C441B5A2}" type="sibTrans" cxnId="{4FE12D8B-B0DB-4CD7-BED4-DFFAC44EDB9B}">
      <dgm:prSet/>
      <dgm:spPr/>
      <dgm:t>
        <a:bodyPr/>
        <a:lstStyle/>
        <a:p>
          <a:endParaRPr lang="it-IT"/>
        </a:p>
      </dgm:t>
    </dgm:pt>
    <dgm:pt modelId="{76F10691-7B5F-481E-85EE-C688A538A732}">
      <dgm:prSet phldrT="[Testo]" phldr="0"/>
      <dgm:spPr/>
      <dgm:t>
        <a:bodyPr/>
        <a:lstStyle/>
        <a:p>
          <a:r>
            <a:rPr lang="it-IT">
              <a:latin typeface="Calibri Light" panose="020F0302020204030204"/>
            </a:rPr>
            <a:t>Elettricità</a:t>
          </a:r>
          <a:endParaRPr lang="it-IT"/>
        </a:p>
      </dgm:t>
    </dgm:pt>
    <dgm:pt modelId="{0117BCCA-8578-40BB-861B-15994F83F047}" type="parTrans" cxnId="{B6E77B0B-4C04-4C38-BE18-D70A8867BC5F}">
      <dgm:prSet/>
      <dgm:spPr/>
      <dgm:t>
        <a:bodyPr/>
        <a:lstStyle/>
        <a:p>
          <a:endParaRPr lang="it-IT"/>
        </a:p>
      </dgm:t>
    </dgm:pt>
    <dgm:pt modelId="{E7BDE0D4-3931-48C5-80C8-B66998BDDD42}" type="sibTrans" cxnId="{B6E77B0B-4C04-4C38-BE18-D70A8867BC5F}">
      <dgm:prSet/>
      <dgm:spPr/>
      <dgm:t>
        <a:bodyPr/>
        <a:lstStyle/>
        <a:p>
          <a:endParaRPr lang="it-IT"/>
        </a:p>
      </dgm:t>
    </dgm:pt>
    <dgm:pt modelId="{3E7A3214-FCF4-42A9-9D62-FCB3C7166D51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Elettricità</a:t>
          </a:r>
        </a:p>
      </dgm:t>
    </dgm:pt>
    <dgm:pt modelId="{A55FD6EF-FF22-4B78-966F-735E7A20C6A6}" type="parTrans" cxnId="{2450843F-B9A7-4AB8-A39F-8DFA44B2C776}">
      <dgm:prSet/>
      <dgm:spPr/>
    </dgm:pt>
    <dgm:pt modelId="{C494B82A-889F-4AB0-AC79-B273ADC26AFA}" type="sibTrans" cxnId="{2450843F-B9A7-4AB8-A39F-8DFA44B2C776}">
      <dgm:prSet/>
      <dgm:spPr/>
    </dgm:pt>
    <dgm:pt modelId="{8B21BED4-CD00-427C-9B32-84BD2F8CF103}">
      <dgm:prSet phldr="0"/>
      <dgm:spPr/>
      <dgm:t>
        <a:bodyPr/>
        <a:lstStyle/>
        <a:p>
          <a:r>
            <a:rPr lang="it-IT">
              <a:latin typeface="Calibri Light" panose="020F0302020204030204"/>
            </a:rPr>
            <a:t>Atomi</a:t>
          </a:r>
        </a:p>
      </dgm:t>
    </dgm:pt>
    <dgm:pt modelId="{FC205DF7-C530-4213-AB48-D061E5A22831}" type="parTrans" cxnId="{861C688B-6F19-4A11-B037-369B2A3608FD}">
      <dgm:prSet/>
      <dgm:spPr/>
    </dgm:pt>
    <dgm:pt modelId="{DCC61405-C0C4-48E7-A567-50EB25F589AA}" type="sibTrans" cxnId="{861C688B-6F19-4A11-B037-369B2A3608FD}">
      <dgm:prSet/>
      <dgm:spPr/>
    </dgm:pt>
    <dgm:pt modelId="{93190389-C29D-45B9-9CC9-717DB87F01E9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Struttura della materia</a:t>
          </a:r>
        </a:p>
      </dgm:t>
    </dgm:pt>
    <dgm:pt modelId="{44670FFE-AA61-4340-9DF7-2845E18FEAB2}" type="parTrans" cxnId="{59EB9275-47D1-40B4-9C90-F82ED105D14F}">
      <dgm:prSet/>
      <dgm:spPr/>
    </dgm:pt>
    <dgm:pt modelId="{3888D906-9D35-4662-B247-B5D357CFE058}" type="sibTrans" cxnId="{59EB9275-47D1-40B4-9C90-F82ED105D14F}">
      <dgm:prSet/>
      <dgm:spPr/>
    </dgm:pt>
    <dgm:pt modelId="{751FFB64-18B0-4F66-B12C-D8E07DE7CBDE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Energia </a:t>
          </a:r>
        </a:p>
      </dgm:t>
    </dgm:pt>
    <dgm:pt modelId="{48B10B68-3826-4C57-A7A9-E61666F3FF1E}" type="parTrans" cxnId="{72C131B8-4876-4305-9A87-56F0795EE818}">
      <dgm:prSet/>
      <dgm:spPr/>
    </dgm:pt>
    <dgm:pt modelId="{357980AF-FADA-4CA2-81A0-F2305416E88D}" type="sibTrans" cxnId="{72C131B8-4876-4305-9A87-56F0795EE818}">
      <dgm:prSet/>
      <dgm:spPr/>
    </dgm:pt>
    <dgm:pt modelId="{91881B1A-0358-4AE4-A58E-CE09BB93587B}" type="pres">
      <dgm:prSet presAssocID="{F407D232-E266-4368-A12C-F9287C35787B}" presName="linear" presStyleCnt="0">
        <dgm:presLayoutVars>
          <dgm:animLvl val="lvl"/>
          <dgm:resizeHandles val="exact"/>
        </dgm:presLayoutVars>
      </dgm:prSet>
      <dgm:spPr/>
    </dgm:pt>
    <dgm:pt modelId="{AE39D2B0-A928-4FAE-97D2-78C245262A13}" type="pres">
      <dgm:prSet presAssocID="{C2B7A43D-82F5-440F-916D-3BE04349C0D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080F294-036A-46A7-B6A8-50CD6106700E}" type="pres">
      <dgm:prSet presAssocID="{C2B7A43D-82F5-440F-916D-3BE04349C0D9}" presName="childText" presStyleLbl="revTx" presStyleIdx="0" presStyleCnt="2">
        <dgm:presLayoutVars>
          <dgm:bulletEnabled val="1"/>
        </dgm:presLayoutVars>
      </dgm:prSet>
      <dgm:spPr/>
    </dgm:pt>
    <dgm:pt modelId="{E97A5426-DB36-43B1-88AB-6E2D01987223}" type="pres">
      <dgm:prSet presAssocID="{A893DC0D-AFBB-4626-96AC-A18B0DC435D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15D7663F-471B-47CA-BBA8-C907B9487C01}" type="pres">
      <dgm:prSet presAssocID="{A893DC0D-AFBB-4626-96AC-A18B0DC435D8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B6E77B0B-4C04-4C38-BE18-D70A8867BC5F}" srcId="{A893DC0D-AFBB-4626-96AC-A18B0DC435D8}" destId="{76F10691-7B5F-481E-85EE-C688A538A732}" srcOrd="0" destOrd="0" parTransId="{0117BCCA-8578-40BB-861B-15994F83F047}" sibTransId="{E7BDE0D4-3931-48C5-80C8-B66998BDDD42}"/>
    <dgm:cxn modelId="{CC55750E-E11F-4751-B7C8-DDDBEDD8AAD3}" type="presOf" srcId="{751FFB64-18B0-4F66-B12C-D8E07DE7CBDE}" destId="{15D7663F-471B-47CA-BBA8-C907B9487C01}" srcOrd="0" destOrd="2" presId="urn:microsoft.com/office/officeart/2005/8/layout/vList2"/>
    <dgm:cxn modelId="{EBA57025-5C4E-4807-8AE2-FA09B4F8614C}" type="presOf" srcId="{8B21BED4-CD00-427C-9B32-84BD2F8CF103}" destId="{B080F294-036A-46A7-B6A8-50CD6106700E}" srcOrd="0" destOrd="2" presId="urn:microsoft.com/office/officeart/2005/8/layout/vList2"/>
    <dgm:cxn modelId="{FC7EBA28-CC96-4193-BC31-DF15F83504A3}" srcId="{C2B7A43D-82F5-440F-916D-3BE04349C0D9}" destId="{6ED15357-AD45-44B3-B8E3-CA61AE7C4CE5}" srcOrd="1" destOrd="0" parTransId="{9D021C19-6557-48EC-B5A4-146CAECBACB8}" sibTransId="{932D932E-ACD4-4608-B63F-D7EB97625E05}"/>
    <dgm:cxn modelId="{2450843F-B9A7-4AB8-A39F-8DFA44B2C776}" srcId="{C2B7A43D-82F5-440F-916D-3BE04349C0D9}" destId="{3E7A3214-FCF4-42A9-9D62-FCB3C7166D51}" srcOrd="0" destOrd="0" parTransId="{A55FD6EF-FF22-4B78-966F-735E7A20C6A6}" sibTransId="{C494B82A-889F-4AB0-AC79-B273ADC26AFA}"/>
    <dgm:cxn modelId="{B761E545-6415-4854-BC16-D9CEE3DFF83B}" type="presOf" srcId="{3E7A3214-FCF4-42A9-9D62-FCB3C7166D51}" destId="{B080F294-036A-46A7-B6A8-50CD6106700E}" srcOrd="0" destOrd="0" presId="urn:microsoft.com/office/officeart/2005/8/layout/vList2"/>
    <dgm:cxn modelId="{507FEB4D-609E-4C6C-9009-C958DB8617AA}" type="presOf" srcId="{76F10691-7B5F-481E-85EE-C688A538A732}" destId="{15D7663F-471B-47CA-BBA8-C907B9487C01}" srcOrd="0" destOrd="0" presId="urn:microsoft.com/office/officeart/2005/8/layout/vList2"/>
    <dgm:cxn modelId="{59EB9275-47D1-40B4-9C90-F82ED105D14F}" srcId="{A893DC0D-AFBB-4626-96AC-A18B0DC435D8}" destId="{93190389-C29D-45B9-9CC9-717DB87F01E9}" srcOrd="1" destOrd="0" parTransId="{44670FFE-AA61-4340-9DF7-2845E18FEAB2}" sibTransId="{3888D906-9D35-4662-B247-B5D357CFE058}"/>
    <dgm:cxn modelId="{99483D86-EE3E-446B-A587-C6FAFF8B7818}" type="presOf" srcId="{A893DC0D-AFBB-4626-96AC-A18B0DC435D8}" destId="{E97A5426-DB36-43B1-88AB-6E2D01987223}" srcOrd="0" destOrd="0" presId="urn:microsoft.com/office/officeart/2005/8/layout/vList2"/>
    <dgm:cxn modelId="{4FE12D8B-B0DB-4CD7-BED4-DFFAC44EDB9B}" srcId="{F407D232-E266-4368-A12C-F9287C35787B}" destId="{A893DC0D-AFBB-4626-96AC-A18B0DC435D8}" srcOrd="1" destOrd="0" parTransId="{272E00F2-7BDB-4F28-8905-B41D2EE371B4}" sibTransId="{C344DAF0-7D02-4DEB-BB67-1F56C441B5A2}"/>
    <dgm:cxn modelId="{861C688B-6F19-4A11-B037-369B2A3608FD}" srcId="{C2B7A43D-82F5-440F-916D-3BE04349C0D9}" destId="{8B21BED4-CD00-427C-9B32-84BD2F8CF103}" srcOrd="2" destOrd="0" parTransId="{FC205DF7-C530-4213-AB48-D061E5A22831}" sibTransId="{DCC61405-C0C4-48E7-A567-50EB25F589AA}"/>
    <dgm:cxn modelId="{136F5898-C051-4C97-96D5-4BB7ED6399B2}" srcId="{F407D232-E266-4368-A12C-F9287C35787B}" destId="{C2B7A43D-82F5-440F-916D-3BE04349C0D9}" srcOrd="0" destOrd="0" parTransId="{71A54C9D-E4F8-40D4-93DE-08BCE74FFBA9}" sibTransId="{F0FCCD89-3CC4-4AF8-AEA6-DCFAE97556E5}"/>
    <dgm:cxn modelId="{06432FA8-8912-44E0-9136-6E30173A26CC}" type="presOf" srcId="{93190389-C29D-45B9-9CC9-717DB87F01E9}" destId="{15D7663F-471B-47CA-BBA8-C907B9487C01}" srcOrd="0" destOrd="1" presId="urn:microsoft.com/office/officeart/2005/8/layout/vList2"/>
    <dgm:cxn modelId="{E8DD3AB3-8B03-437E-94F7-D45EF1878C54}" type="presOf" srcId="{C2B7A43D-82F5-440F-916D-3BE04349C0D9}" destId="{AE39D2B0-A928-4FAE-97D2-78C245262A13}" srcOrd="0" destOrd="0" presId="urn:microsoft.com/office/officeart/2005/8/layout/vList2"/>
    <dgm:cxn modelId="{72C131B8-4876-4305-9A87-56F0795EE818}" srcId="{A893DC0D-AFBB-4626-96AC-A18B0DC435D8}" destId="{751FFB64-18B0-4F66-B12C-D8E07DE7CBDE}" srcOrd="2" destOrd="0" parTransId="{48B10B68-3826-4C57-A7A9-E61666F3FF1E}" sibTransId="{357980AF-FADA-4CA2-81A0-F2305416E88D}"/>
    <dgm:cxn modelId="{241907BC-83A6-46A6-870A-C22E7B86FBD1}" type="presOf" srcId="{6ED15357-AD45-44B3-B8E3-CA61AE7C4CE5}" destId="{B080F294-036A-46A7-B6A8-50CD6106700E}" srcOrd="0" destOrd="1" presId="urn:microsoft.com/office/officeart/2005/8/layout/vList2"/>
    <dgm:cxn modelId="{C52A23EF-8DEE-47E1-9D10-92618C53FDB7}" type="presOf" srcId="{F407D232-E266-4368-A12C-F9287C35787B}" destId="{91881B1A-0358-4AE4-A58E-CE09BB93587B}" srcOrd="0" destOrd="0" presId="urn:microsoft.com/office/officeart/2005/8/layout/vList2"/>
    <dgm:cxn modelId="{CC0B8D25-372A-4CA9-B78A-C24CB92212B8}" type="presParOf" srcId="{91881B1A-0358-4AE4-A58E-CE09BB93587B}" destId="{AE39D2B0-A928-4FAE-97D2-78C245262A13}" srcOrd="0" destOrd="0" presId="urn:microsoft.com/office/officeart/2005/8/layout/vList2"/>
    <dgm:cxn modelId="{8962DBEB-FB8E-45BD-9984-C4A18D926A6E}" type="presParOf" srcId="{91881B1A-0358-4AE4-A58E-CE09BB93587B}" destId="{B080F294-036A-46A7-B6A8-50CD6106700E}" srcOrd="1" destOrd="0" presId="urn:microsoft.com/office/officeart/2005/8/layout/vList2"/>
    <dgm:cxn modelId="{B38D245F-5E62-459D-A61B-E2DA445CC78B}" type="presParOf" srcId="{91881B1A-0358-4AE4-A58E-CE09BB93587B}" destId="{E97A5426-DB36-43B1-88AB-6E2D01987223}" srcOrd="2" destOrd="0" presId="urn:microsoft.com/office/officeart/2005/8/layout/vList2"/>
    <dgm:cxn modelId="{1444FCE8-1DFF-4433-87AD-98812F5531B5}" type="presParOf" srcId="{91881B1A-0358-4AE4-A58E-CE09BB93587B}" destId="{15D7663F-471B-47CA-BBA8-C907B9487C0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EA4638-A68A-488C-826E-DE48644CB15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C5AE0F6B-5F15-4A16-80BA-6A433844F626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Decorazioni DIY con bio di scienziate e scienziati</a:t>
          </a:r>
          <a:endParaRPr lang="it-IT"/>
        </a:p>
      </dgm:t>
    </dgm:pt>
    <dgm:pt modelId="{8BCB1C2F-E27D-4D62-97DB-EE650B3567FD}" type="parTrans" cxnId="{C4360BCC-7306-4A52-AEFE-FBFBCC12F81F}">
      <dgm:prSet/>
      <dgm:spPr/>
      <dgm:t>
        <a:bodyPr/>
        <a:lstStyle/>
        <a:p>
          <a:endParaRPr lang="it-IT"/>
        </a:p>
      </dgm:t>
    </dgm:pt>
    <dgm:pt modelId="{36947630-772C-4ABA-BB88-95D51C65AEBF}" type="sibTrans" cxnId="{C4360BCC-7306-4A52-AEFE-FBFBCC12F81F}">
      <dgm:prSet/>
      <dgm:spPr/>
      <dgm:t>
        <a:bodyPr/>
        <a:lstStyle/>
        <a:p>
          <a:endParaRPr lang="it-IT"/>
        </a:p>
      </dgm:t>
    </dgm:pt>
    <dgm:pt modelId="{887586E4-BE58-45AE-B546-7608BFDD7756}">
      <dgm:prSet phldrT="[Testo]" phldr="0"/>
      <dgm:spPr/>
      <dgm:t>
        <a:bodyPr/>
        <a:lstStyle/>
        <a:p>
          <a:r>
            <a:rPr lang="it-IT">
              <a:latin typeface="Calibri Light" panose="020F0302020204030204"/>
            </a:rPr>
            <a:t>Curiosità</a:t>
          </a:r>
          <a:endParaRPr lang="it-IT"/>
        </a:p>
      </dgm:t>
    </dgm:pt>
    <dgm:pt modelId="{064009D6-CD47-498D-91B6-F156AC2CBEFE}" type="parTrans" cxnId="{B9B79178-69D6-4139-AD30-8D1A73E3929F}">
      <dgm:prSet/>
      <dgm:spPr/>
      <dgm:t>
        <a:bodyPr/>
        <a:lstStyle/>
        <a:p>
          <a:endParaRPr lang="it-IT"/>
        </a:p>
      </dgm:t>
    </dgm:pt>
    <dgm:pt modelId="{39667F19-A14F-43AD-800E-D529832E3E25}" type="sibTrans" cxnId="{B9B79178-69D6-4139-AD30-8D1A73E3929F}">
      <dgm:prSet/>
      <dgm:spPr/>
      <dgm:t>
        <a:bodyPr/>
        <a:lstStyle/>
        <a:p>
          <a:endParaRPr lang="it-IT"/>
        </a:p>
      </dgm:t>
    </dgm:pt>
    <dgm:pt modelId="{9328348C-CFF0-4140-AB2E-4172C18769D1}">
      <dgm:prSet phldrT="[Testo]" phldr="0"/>
      <dgm:spPr/>
      <dgm:t>
        <a:bodyPr/>
        <a:lstStyle/>
        <a:p>
          <a:r>
            <a:rPr lang="it-IT">
              <a:latin typeface="Calibri Light" panose="020F0302020204030204"/>
            </a:rPr>
            <a:t>Quiz</a:t>
          </a:r>
          <a:endParaRPr lang="it-IT"/>
        </a:p>
      </dgm:t>
    </dgm:pt>
    <dgm:pt modelId="{B5AA3AB2-0B22-4CB0-8DA9-FFFB2DAEDF6B}" type="parTrans" cxnId="{B4D45555-CCCD-4B62-9DF8-AE5054364F69}">
      <dgm:prSet/>
      <dgm:spPr/>
      <dgm:t>
        <a:bodyPr/>
        <a:lstStyle/>
        <a:p>
          <a:endParaRPr lang="it-IT"/>
        </a:p>
      </dgm:t>
    </dgm:pt>
    <dgm:pt modelId="{D5405965-0952-4E4A-85C5-D7E825040104}" type="sibTrans" cxnId="{B4D45555-CCCD-4B62-9DF8-AE5054364F69}">
      <dgm:prSet/>
      <dgm:spPr/>
      <dgm:t>
        <a:bodyPr/>
        <a:lstStyle/>
        <a:p>
          <a:endParaRPr lang="it-IT"/>
        </a:p>
      </dgm:t>
    </dgm:pt>
    <dgm:pt modelId="{D2EDA347-FAA6-465A-A9B2-359E8B05494F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Video di esperimenti (anche ripetibili a casa)</a:t>
          </a:r>
        </a:p>
      </dgm:t>
    </dgm:pt>
    <dgm:pt modelId="{B15AB6DA-690A-401B-A309-3E8BCAF96E80}" type="parTrans" cxnId="{4B1240D3-1467-4884-82F3-5D937A27C7F0}">
      <dgm:prSet/>
      <dgm:spPr/>
    </dgm:pt>
    <dgm:pt modelId="{7728D08E-3ED7-4971-A3FC-48C9506C6E7E}" type="sibTrans" cxnId="{4B1240D3-1467-4884-82F3-5D937A27C7F0}">
      <dgm:prSet/>
      <dgm:spPr/>
    </dgm:pt>
    <dgm:pt modelId="{4577D711-B2C2-4FBA-A8E9-2CF9C689D942}" type="pres">
      <dgm:prSet presAssocID="{E7EA4638-A68A-488C-826E-DE48644CB158}" presName="linear" presStyleCnt="0">
        <dgm:presLayoutVars>
          <dgm:dir/>
          <dgm:animLvl val="lvl"/>
          <dgm:resizeHandles val="exact"/>
        </dgm:presLayoutVars>
      </dgm:prSet>
      <dgm:spPr/>
    </dgm:pt>
    <dgm:pt modelId="{D74BAB3E-E7A6-4AE8-B198-EAE82745B8AB}" type="pres">
      <dgm:prSet presAssocID="{C5AE0F6B-5F15-4A16-80BA-6A433844F626}" presName="parentLin" presStyleCnt="0"/>
      <dgm:spPr/>
    </dgm:pt>
    <dgm:pt modelId="{8E84A246-34F4-4C52-B017-9FE96A2A52E6}" type="pres">
      <dgm:prSet presAssocID="{C5AE0F6B-5F15-4A16-80BA-6A433844F626}" presName="parentLeftMargin" presStyleLbl="node1" presStyleIdx="0" presStyleCnt="4"/>
      <dgm:spPr/>
    </dgm:pt>
    <dgm:pt modelId="{99106465-2244-4EDF-9FFE-3BD1057E41F2}" type="pres">
      <dgm:prSet presAssocID="{C5AE0F6B-5F15-4A16-80BA-6A433844F626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D175026-3601-4F41-B40C-36C2F182AB34}" type="pres">
      <dgm:prSet presAssocID="{C5AE0F6B-5F15-4A16-80BA-6A433844F626}" presName="negativeSpace" presStyleCnt="0"/>
      <dgm:spPr/>
    </dgm:pt>
    <dgm:pt modelId="{275FFD1F-E33A-4FAB-BF53-D64D481FA816}" type="pres">
      <dgm:prSet presAssocID="{C5AE0F6B-5F15-4A16-80BA-6A433844F626}" presName="childText" presStyleLbl="conFgAcc1" presStyleIdx="0" presStyleCnt="4">
        <dgm:presLayoutVars>
          <dgm:bulletEnabled val="1"/>
        </dgm:presLayoutVars>
      </dgm:prSet>
      <dgm:spPr/>
    </dgm:pt>
    <dgm:pt modelId="{57FDFB17-69F5-4F78-B4F3-9243863F2A87}" type="pres">
      <dgm:prSet presAssocID="{36947630-772C-4ABA-BB88-95D51C65AEBF}" presName="spaceBetweenRectangles" presStyleCnt="0"/>
      <dgm:spPr/>
    </dgm:pt>
    <dgm:pt modelId="{2D4CE768-67FE-458A-9667-788EBC2027B3}" type="pres">
      <dgm:prSet presAssocID="{887586E4-BE58-45AE-B546-7608BFDD7756}" presName="parentLin" presStyleCnt="0"/>
      <dgm:spPr/>
    </dgm:pt>
    <dgm:pt modelId="{FADEDF6A-38EA-4858-B11E-3B9B2CEAE7E8}" type="pres">
      <dgm:prSet presAssocID="{887586E4-BE58-45AE-B546-7608BFDD7756}" presName="parentLeftMargin" presStyleLbl="node1" presStyleIdx="0" presStyleCnt="4"/>
      <dgm:spPr/>
    </dgm:pt>
    <dgm:pt modelId="{AB7D6B26-1928-4BB0-93AE-BD4268A68AE7}" type="pres">
      <dgm:prSet presAssocID="{887586E4-BE58-45AE-B546-7608BFDD775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DCFD530-FE06-4740-8FB3-BC787C2AF91C}" type="pres">
      <dgm:prSet presAssocID="{887586E4-BE58-45AE-B546-7608BFDD7756}" presName="negativeSpace" presStyleCnt="0"/>
      <dgm:spPr/>
    </dgm:pt>
    <dgm:pt modelId="{2398CF2B-1713-4D95-969A-5640E4FC9E8C}" type="pres">
      <dgm:prSet presAssocID="{887586E4-BE58-45AE-B546-7608BFDD7756}" presName="childText" presStyleLbl="conFgAcc1" presStyleIdx="1" presStyleCnt="4">
        <dgm:presLayoutVars>
          <dgm:bulletEnabled val="1"/>
        </dgm:presLayoutVars>
      </dgm:prSet>
      <dgm:spPr/>
    </dgm:pt>
    <dgm:pt modelId="{C45A0510-917E-48DA-9EA7-E84847B30AF8}" type="pres">
      <dgm:prSet presAssocID="{39667F19-A14F-43AD-800E-D529832E3E25}" presName="spaceBetweenRectangles" presStyleCnt="0"/>
      <dgm:spPr/>
    </dgm:pt>
    <dgm:pt modelId="{0BEF97F2-D0DE-4F98-A810-6A0266994310}" type="pres">
      <dgm:prSet presAssocID="{9328348C-CFF0-4140-AB2E-4172C18769D1}" presName="parentLin" presStyleCnt="0"/>
      <dgm:spPr/>
    </dgm:pt>
    <dgm:pt modelId="{6AF8D6B9-B16E-4B1C-AD14-55419F883BAA}" type="pres">
      <dgm:prSet presAssocID="{9328348C-CFF0-4140-AB2E-4172C18769D1}" presName="parentLeftMargin" presStyleLbl="node1" presStyleIdx="1" presStyleCnt="4"/>
      <dgm:spPr/>
    </dgm:pt>
    <dgm:pt modelId="{4297D479-BF02-4D5F-92C2-8DC9B9644039}" type="pres">
      <dgm:prSet presAssocID="{9328348C-CFF0-4140-AB2E-4172C18769D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7D60B78-3F8A-4D36-88AA-D4F8AEC94809}" type="pres">
      <dgm:prSet presAssocID="{9328348C-CFF0-4140-AB2E-4172C18769D1}" presName="negativeSpace" presStyleCnt="0"/>
      <dgm:spPr/>
    </dgm:pt>
    <dgm:pt modelId="{3F456F07-AAE0-478C-B18D-76F3742948CC}" type="pres">
      <dgm:prSet presAssocID="{9328348C-CFF0-4140-AB2E-4172C18769D1}" presName="childText" presStyleLbl="conFgAcc1" presStyleIdx="2" presStyleCnt="4">
        <dgm:presLayoutVars>
          <dgm:bulletEnabled val="1"/>
        </dgm:presLayoutVars>
      </dgm:prSet>
      <dgm:spPr/>
    </dgm:pt>
    <dgm:pt modelId="{9063B19E-024C-45CF-B031-B8B7A6AF5612}" type="pres">
      <dgm:prSet presAssocID="{D5405965-0952-4E4A-85C5-D7E825040104}" presName="spaceBetweenRectangles" presStyleCnt="0"/>
      <dgm:spPr/>
    </dgm:pt>
    <dgm:pt modelId="{44CBEA42-3E2A-4FA3-AD99-6D61687BD09E}" type="pres">
      <dgm:prSet presAssocID="{D2EDA347-FAA6-465A-A9B2-359E8B05494F}" presName="parentLin" presStyleCnt="0"/>
      <dgm:spPr/>
    </dgm:pt>
    <dgm:pt modelId="{C73C825B-2FA4-4131-9CB6-68BA027CD2DC}" type="pres">
      <dgm:prSet presAssocID="{D2EDA347-FAA6-465A-A9B2-359E8B05494F}" presName="parentLeftMargin" presStyleLbl="node1" presStyleIdx="2" presStyleCnt="4"/>
      <dgm:spPr/>
    </dgm:pt>
    <dgm:pt modelId="{CB3B0ED4-44E8-4978-A230-599362996984}" type="pres">
      <dgm:prSet presAssocID="{D2EDA347-FAA6-465A-A9B2-359E8B05494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019383F-66FA-483F-A16A-A044C9B0BDBB}" type="pres">
      <dgm:prSet presAssocID="{D2EDA347-FAA6-465A-A9B2-359E8B05494F}" presName="negativeSpace" presStyleCnt="0"/>
      <dgm:spPr/>
    </dgm:pt>
    <dgm:pt modelId="{85972419-06D4-4EC3-B19D-0411135E65A3}" type="pres">
      <dgm:prSet presAssocID="{D2EDA347-FAA6-465A-A9B2-359E8B05494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00614506-081D-41EA-98A8-746A5790ECF8}" type="presOf" srcId="{9328348C-CFF0-4140-AB2E-4172C18769D1}" destId="{4297D479-BF02-4D5F-92C2-8DC9B9644039}" srcOrd="1" destOrd="0" presId="urn:microsoft.com/office/officeart/2005/8/layout/list1"/>
    <dgm:cxn modelId="{AA3C5C20-8DCD-4DE2-B0E5-D6B1FBF48273}" type="presOf" srcId="{E7EA4638-A68A-488C-826E-DE48644CB158}" destId="{4577D711-B2C2-4FBA-A8E9-2CF9C689D942}" srcOrd="0" destOrd="0" presId="urn:microsoft.com/office/officeart/2005/8/layout/list1"/>
    <dgm:cxn modelId="{16D7B345-7D59-48D7-BFE4-D4F0BC3AE194}" type="presOf" srcId="{C5AE0F6B-5F15-4A16-80BA-6A433844F626}" destId="{8E84A246-34F4-4C52-B017-9FE96A2A52E6}" srcOrd="0" destOrd="0" presId="urn:microsoft.com/office/officeart/2005/8/layout/list1"/>
    <dgm:cxn modelId="{B4D45555-CCCD-4B62-9DF8-AE5054364F69}" srcId="{E7EA4638-A68A-488C-826E-DE48644CB158}" destId="{9328348C-CFF0-4140-AB2E-4172C18769D1}" srcOrd="2" destOrd="0" parTransId="{B5AA3AB2-0B22-4CB0-8DA9-FFFB2DAEDF6B}" sibTransId="{D5405965-0952-4E4A-85C5-D7E825040104}"/>
    <dgm:cxn modelId="{6092615D-B2CA-49A4-BA98-CD2F99956706}" type="presOf" srcId="{D2EDA347-FAA6-465A-A9B2-359E8B05494F}" destId="{C73C825B-2FA4-4131-9CB6-68BA027CD2DC}" srcOrd="0" destOrd="0" presId="urn:microsoft.com/office/officeart/2005/8/layout/list1"/>
    <dgm:cxn modelId="{73377F71-E5F1-4448-A9A5-A27D6F4DCF39}" type="presOf" srcId="{D2EDA347-FAA6-465A-A9B2-359E8B05494F}" destId="{CB3B0ED4-44E8-4978-A230-599362996984}" srcOrd="1" destOrd="0" presId="urn:microsoft.com/office/officeart/2005/8/layout/list1"/>
    <dgm:cxn modelId="{B9B79178-69D6-4139-AD30-8D1A73E3929F}" srcId="{E7EA4638-A68A-488C-826E-DE48644CB158}" destId="{887586E4-BE58-45AE-B546-7608BFDD7756}" srcOrd="1" destOrd="0" parTransId="{064009D6-CD47-498D-91B6-F156AC2CBEFE}" sibTransId="{39667F19-A14F-43AD-800E-D529832E3E25}"/>
    <dgm:cxn modelId="{AB67E5A6-D54B-47C8-8B11-DB5B047B6945}" type="presOf" srcId="{C5AE0F6B-5F15-4A16-80BA-6A433844F626}" destId="{99106465-2244-4EDF-9FFE-3BD1057E41F2}" srcOrd="1" destOrd="0" presId="urn:microsoft.com/office/officeart/2005/8/layout/list1"/>
    <dgm:cxn modelId="{6F7C50B6-C502-4870-B87E-D2BFDB076029}" type="presOf" srcId="{9328348C-CFF0-4140-AB2E-4172C18769D1}" destId="{6AF8D6B9-B16E-4B1C-AD14-55419F883BAA}" srcOrd="0" destOrd="0" presId="urn:microsoft.com/office/officeart/2005/8/layout/list1"/>
    <dgm:cxn modelId="{C4360BCC-7306-4A52-AEFE-FBFBCC12F81F}" srcId="{E7EA4638-A68A-488C-826E-DE48644CB158}" destId="{C5AE0F6B-5F15-4A16-80BA-6A433844F626}" srcOrd="0" destOrd="0" parTransId="{8BCB1C2F-E27D-4D62-97DB-EE650B3567FD}" sibTransId="{36947630-772C-4ABA-BB88-95D51C65AEBF}"/>
    <dgm:cxn modelId="{4B1240D3-1467-4884-82F3-5D937A27C7F0}" srcId="{E7EA4638-A68A-488C-826E-DE48644CB158}" destId="{D2EDA347-FAA6-465A-A9B2-359E8B05494F}" srcOrd="3" destOrd="0" parTransId="{B15AB6DA-690A-401B-A309-3E8BCAF96E80}" sibTransId="{7728D08E-3ED7-4971-A3FC-48C9506C6E7E}"/>
    <dgm:cxn modelId="{71FB21E4-5EBA-4E99-9855-2CA6B76BCEA6}" type="presOf" srcId="{887586E4-BE58-45AE-B546-7608BFDD7756}" destId="{AB7D6B26-1928-4BB0-93AE-BD4268A68AE7}" srcOrd="1" destOrd="0" presId="urn:microsoft.com/office/officeart/2005/8/layout/list1"/>
    <dgm:cxn modelId="{389E33E5-0EB3-40AE-8BDB-4DD4888C823C}" type="presOf" srcId="{887586E4-BE58-45AE-B546-7608BFDD7756}" destId="{FADEDF6A-38EA-4858-B11E-3B9B2CEAE7E8}" srcOrd="0" destOrd="0" presId="urn:microsoft.com/office/officeart/2005/8/layout/list1"/>
    <dgm:cxn modelId="{7312439E-B687-4100-A31A-C9AD624DF956}" type="presParOf" srcId="{4577D711-B2C2-4FBA-A8E9-2CF9C689D942}" destId="{D74BAB3E-E7A6-4AE8-B198-EAE82745B8AB}" srcOrd="0" destOrd="0" presId="urn:microsoft.com/office/officeart/2005/8/layout/list1"/>
    <dgm:cxn modelId="{99B60526-EA10-4FA2-AAE5-51DD8668F28A}" type="presParOf" srcId="{D74BAB3E-E7A6-4AE8-B198-EAE82745B8AB}" destId="{8E84A246-34F4-4C52-B017-9FE96A2A52E6}" srcOrd="0" destOrd="0" presId="urn:microsoft.com/office/officeart/2005/8/layout/list1"/>
    <dgm:cxn modelId="{3AEF5845-3B1D-455C-A9B1-67AEF9F748ED}" type="presParOf" srcId="{D74BAB3E-E7A6-4AE8-B198-EAE82745B8AB}" destId="{99106465-2244-4EDF-9FFE-3BD1057E41F2}" srcOrd="1" destOrd="0" presId="urn:microsoft.com/office/officeart/2005/8/layout/list1"/>
    <dgm:cxn modelId="{67C5CA0A-37E4-4A84-80B8-2182F7C563B2}" type="presParOf" srcId="{4577D711-B2C2-4FBA-A8E9-2CF9C689D942}" destId="{CD175026-3601-4F41-B40C-36C2F182AB34}" srcOrd="1" destOrd="0" presId="urn:microsoft.com/office/officeart/2005/8/layout/list1"/>
    <dgm:cxn modelId="{28C50A21-83B5-4867-9733-E75945F749B9}" type="presParOf" srcId="{4577D711-B2C2-4FBA-A8E9-2CF9C689D942}" destId="{275FFD1F-E33A-4FAB-BF53-D64D481FA816}" srcOrd="2" destOrd="0" presId="urn:microsoft.com/office/officeart/2005/8/layout/list1"/>
    <dgm:cxn modelId="{A955376B-F394-4099-B195-E055B730D50E}" type="presParOf" srcId="{4577D711-B2C2-4FBA-A8E9-2CF9C689D942}" destId="{57FDFB17-69F5-4F78-B4F3-9243863F2A87}" srcOrd="3" destOrd="0" presId="urn:microsoft.com/office/officeart/2005/8/layout/list1"/>
    <dgm:cxn modelId="{C0565018-2A6D-484B-B483-A1EBFCA78140}" type="presParOf" srcId="{4577D711-B2C2-4FBA-A8E9-2CF9C689D942}" destId="{2D4CE768-67FE-458A-9667-788EBC2027B3}" srcOrd="4" destOrd="0" presId="urn:microsoft.com/office/officeart/2005/8/layout/list1"/>
    <dgm:cxn modelId="{05A17B67-9F3B-4059-875B-E8DADAB14DAC}" type="presParOf" srcId="{2D4CE768-67FE-458A-9667-788EBC2027B3}" destId="{FADEDF6A-38EA-4858-B11E-3B9B2CEAE7E8}" srcOrd="0" destOrd="0" presId="urn:microsoft.com/office/officeart/2005/8/layout/list1"/>
    <dgm:cxn modelId="{1181575B-FC3B-4F05-B10D-C06B8ED35A25}" type="presParOf" srcId="{2D4CE768-67FE-458A-9667-788EBC2027B3}" destId="{AB7D6B26-1928-4BB0-93AE-BD4268A68AE7}" srcOrd="1" destOrd="0" presId="urn:microsoft.com/office/officeart/2005/8/layout/list1"/>
    <dgm:cxn modelId="{C27C5BF4-AB06-470D-8DA6-49F2506A0FDE}" type="presParOf" srcId="{4577D711-B2C2-4FBA-A8E9-2CF9C689D942}" destId="{5DCFD530-FE06-4740-8FB3-BC787C2AF91C}" srcOrd="5" destOrd="0" presId="urn:microsoft.com/office/officeart/2005/8/layout/list1"/>
    <dgm:cxn modelId="{B342E2AA-C38E-45AE-9071-D8F690BA92DA}" type="presParOf" srcId="{4577D711-B2C2-4FBA-A8E9-2CF9C689D942}" destId="{2398CF2B-1713-4D95-969A-5640E4FC9E8C}" srcOrd="6" destOrd="0" presId="urn:microsoft.com/office/officeart/2005/8/layout/list1"/>
    <dgm:cxn modelId="{1E323B59-B283-417A-93C7-9389BED4ADC7}" type="presParOf" srcId="{4577D711-B2C2-4FBA-A8E9-2CF9C689D942}" destId="{C45A0510-917E-48DA-9EA7-E84847B30AF8}" srcOrd="7" destOrd="0" presId="urn:microsoft.com/office/officeart/2005/8/layout/list1"/>
    <dgm:cxn modelId="{8D990498-6E8F-40ED-825D-D25C45B32BFB}" type="presParOf" srcId="{4577D711-B2C2-4FBA-A8E9-2CF9C689D942}" destId="{0BEF97F2-D0DE-4F98-A810-6A0266994310}" srcOrd="8" destOrd="0" presId="urn:microsoft.com/office/officeart/2005/8/layout/list1"/>
    <dgm:cxn modelId="{F462428D-F13C-41E0-8BC5-A768917FA10B}" type="presParOf" srcId="{0BEF97F2-D0DE-4F98-A810-6A0266994310}" destId="{6AF8D6B9-B16E-4B1C-AD14-55419F883BAA}" srcOrd="0" destOrd="0" presId="urn:microsoft.com/office/officeart/2005/8/layout/list1"/>
    <dgm:cxn modelId="{96C8B72E-DDDD-4E40-BAC8-CE354D4AA786}" type="presParOf" srcId="{0BEF97F2-D0DE-4F98-A810-6A0266994310}" destId="{4297D479-BF02-4D5F-92C2-8DC9B9644039}" srcOrd="1" destOrd="0" presId="urn:microsoft.com/office/officeart/2005/8/layout/list1"/>
    <dgm:cxn modelId="{667F5B9E-B2AE-494D-9D7F-83BC26655196}" type="presParOf" srcId="{4577D711-B2C2-4FBA-A8E9-2CF9C689D942}" destId="{57D60B78-3F8A-4D36-88AA-D4F8AEC94809}" srcOrd="9" destOrd="0" presId="urn:microsoft.com/office/officeart/2005/8/layout/list1"/>
    <dgm:cxn modelId="{185B9E11-BF80-4602-B3E5-5D3CDDE2F8C9}" type="presParOf" srcId="{4577D711-B2C2-4FBA-A8E9-2CF9C689D942}" destId="{3F456F07-AAE0-478C-B18D-76F3742948CC}" srcOrd="10" destOrd="0" presId="urn:microsoft.com/office/officeart/2005/8/layout/list1"/>
    <dgm:cxn modelId="{3B80D804-6205-4553-98F5-0D1286ED787B}" type="presParOf" srcId="{4577D711-B2C2-4FBA-A8E9-2CF9C689D942}" destId="{9063B19E-024C-45CF-B031-B8B7A6AF5612}" srcOrd="11" destOrd="0" presId="urn:microsoft.com/office/officeart/2005/8/layout/list1"/>
    <dgm:cxn modelId="{854C589B-5F1B-474B-B207-67A803899BB2}" type="presParOf" srcId="{4577D711-B2C2-4FBA-A8E9-2CF9C689D942}" destId="{44CBEA42-3E2A-4FA3-AD99-6D61687BD09E}" srcOrd="12" destOrd="0" presId="urn:microsoft.com/office/officeart/2005/8/layout/list1"/>
    <dgm:cxn modelId="{4EBD2607-9D4C-40C0-A440-A87C19806480}" type="presParOf" srcId="{44CBEA42-3E2A-4FA3-AD99-6D61687BD09E}" destId="{C73C825B-2FA4-4131-9CB6-68BA027CD2DC}" srcOrd="0" destOrd="0" presId="urn:microsoft.com/office/officeart/2005/8/layout/list1"/>
    <dgm:cxn modelId="{7C47B33D-8DC9-4D4C-89B6-3369442A261E}" type="presParOf" srcId="{44CBEA42-3E2A-4FA3-AD99-6D61687BD09E}" destId="{CB3B0ED4-44E8-4978-A230-599362996984}" srcOrd="1" destOrd="0" presId="urn:microsoft.com/office/officeart/2005/8/layout/list1"/>
    <dgm:cxn modelId="{AC21D3E6-4108-490B-96E9-8FFC32A76559}" type="presParOf" srcId="{4577D711-B2C2-4FBA-A8E9-2CF9C689D942}" destId="{4019383F-66FA-483F-A16A-A044C9B0BDBB}" srcOrd="13" destOrd="0" presId="urn:microsoft.com/office/officeart/2005/8/layout/list1"/>
    <dgm:cxn modelId="{4FB2E98B-6299-4304-AF03-603BB2E9F540}" type="presParOf" srcId="{4577D711-B2C2-4FBA-A8E9-2CF9C689D942}" destId="{85972419-06D4-4EC3-B19D-0411135E65A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1DACDE-5B08-4906-A0B0-7EAE95A28934}" type="doc">
      <dgm:prSet loTypeId="urn:microsoft.com/office/officeart/2005/8/layout/lProcess2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it-IT"/>
        </a:p>
      </dgm:t>
    </dgm:pt>
    <dgm:pt modelId="{D34E8B92-DBF5-4E96-8ABF-23F42B72703E}">
      <dgm:prSet phldrT="[Testo]" phldr="0"/>
      <dgm:spPr/>
      <dgm:t>
        <a:bodyPr/>
        <a:lstStyle/>
        <a:p>
          <a:pPr rtl="0"/>
          <a:r>
            <a:rPr lang="it-IT" b="1">
              <a:latin typeface="Calibri Light" panose="020F0302020204030204"/>
            </a:rPr>
            <a:t>Aspetti positivi</a:t>
          </a:r>
          <a:endParaRPr lang="it-IT" b="1"/>
        </a:p>
      </dgm:t>
    </dgm:pt>
    <dgm:pt modelId="{D8396446-C73A-49B6-AC74-340152A4BBCE}" type="parTrans" cxnId="{1E7BD092-C1A5-453C-9EF3-D09E0E1DDFFB}">
      <dgm:prSet/>
      <dgm:spPr/>
      <dgm:t>
        <a:bodyPr/>
        <a:lstStyle/>
        <a:p>
          <a:endParaRPr lang="it-IT"/>
        </a:p>
      </dgm:t>
    </dgm:pt>
    <dgm:pt modelId="{FFA5CC5D-A442-4629-8EBD-BBFEA1629491}" type="sibTrans" cxnId="{1E7BD092-C1A5-453C-9EF3-D09E0E1DDFFB}">
      <dgm:prSet/>
      <dgm:spPr/>
      <dgm:t>
        <a:bodyPr/>
        <a:lstStyle/>
        <a:p>
          <a:endParaRPr lang="it-IT"/>
        </a:p>
      </dgm:t>
    </dgm:pt>
    <dgm:pt modelId="{5D84D2AF-D5A4-488A-9577-5A683D854DAC}">
      <dgm:prSet phldrT="[Testo]" phldr="0"/>
      <dgm:spPr/>
      <dgm:t>
        <a:bodyPr/>
        <a:lstStyle/>
        <a:p>
          <a:r>
            <a:rPr lang="it-IT">
              <a:latin typeface="Calibri Light" panose="020F0302020204030204"/>
            </a:rPr>
            <a:t>Abbiamo raggiunto sia classi sia famiglie</a:t>
          </a:r>
          <a:endParaRPr lang="it-IT"/>
        </a:p>
      </dgm:t>
    </dgm:pt>
    <dgm:pt modelId="{C33E4912-AE03-49FD-9760-8F82114AD4C3}" type="parTrans" cxnId="{EEF05564-3D2A-4C81-9817-9D83EC4A03D5}">
      <dgm:prSet/>
      <dgm:spPr/>
      <dgm:t>
        <a:bodyPr/>
        <a:lstStyle/>
        <a:p>
          <a:endParaRPr lang="it-IT"/>
        </a:p>
      </dgm:t>
    </dgm:pt>
    <dgm:pt modelId="{DC0F0F60-8E8A-470A-9BF3-54D3502C920F}" type="sibTrans" cxnId="{EEF05564-3D2A-4C81-9817-9D83EC4A03D5}">
      <dgm:prSet/>
      <dgm:spPr/>
      <dgm:t>
        <a:bodyPr/>
        <a:lstStyle/>
        <a:p>
          <a:endParaRPr lang="it-IT"/>
        </a:p>
      </dgm:t>
    </dgm:pt>
    <dgm:pt modelId="{BCFA8207-5358-4DAF-9F0F-5A8CCEA344F1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Ottimi contatti con i partecipanti al contest</a:t>
          </a:r>
          <a:endParaRPr lang="it-IT"/>
        </a:p>
      </dgm:t>
    </dgm:pt>
    <dgm:pt modelId="{7331829E-94A4-4F10-BDCA-4712DC005C01}" type="parTrans" cxnId="{D805E0FA-D8A0-42FD-9CED-BA342FCCE612}">
      <dgm:prSet/>
      <dgm:spPr/>
      <dgm:t>
        <a:bodyPr/>
        <a:lstStyle/>
        <a:p>
          <a:endParaRPr lang="it-IT"/>
        </a:p>
      </dgm:t>
    </dgm:pt>
    <dgm:pt modelId="{8B9B95F5-E0DD-40AF-B45D-D993164596F7}" type="sibTrans" cxnId="{D805E0FA-D8A0-42FD-9CED-BA342FCCE612}">
      <dgm:prSet/>
      <dgm:spPr/>
      <dgm:t>
        <a:bodyPr/>
        <a:lstStyle/>
        <a:p>
          <a:endParaRPr lang="it-IT"/>
        </a:p>
      </dgm:t>
    </dgm:pt>
    <dgm:pt modelId="{B92C3F1B-0445-4605-8B4D-F123E114940E}">
      <dgm:prSet phldrT="[Testo]" phldr="0"/>
      <dgm:spPr/>
      <dgm:t>
        <a:bodyPr/>
        <a:lstStyle/>
        <a:p>
          <a:r>
            <a:rPr lang="it-IT" b="1">
              <a:latin typeface="Calibri Light" panose="020F0302020204030204"/>
            </a:rPr>
            <a:t>Da migliorare</a:t>
          </a:r>
          <a:endParaRPr lang="it-IT" b="1"/>
        </a:p>
      </dgm:t>
    </dgm:pt>
    <dgm:pt modelId="{E1053DC0-0FD0-411D-8128-F1657F8E9792}" type="parTrans" cxnId="{CF20D94A-A7AF-491F-B2E8-33FD47238E34}">
      <dgm:prSet/>
      <dgm:spPr/>
      <dgm:t>
        <a:bodyPr/>
        <a:lstStyle/>
        <a:p>
          <a:endParaRPr lang="it-IT"/>
        </a:p>
      </dgm:t>
    </dgm:pt>
    <dgm:pt modelId="{20100DF0-CDA9-4B2D-9445-AB322F0B0871}" type="sibTrans" cxnId="{CF20D94A-A7AF-491F-B2E8-33FD47238E34}">
      <dgm:prSet/>
      <dgm:spPr/>
      <dgm:t>
        <a:bodyPr/>
        <a:lstStyle/>
        <a:p>
          <a:endParaRPr lang="it-IT"/>
        </a:p>
      </dgm:t>
    </dgm:pt>
    <dgm:pt modelId="{CE56A06C-8624-47E1-AC2C-490220C78765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La promozione dell'evento</a:t>
          </a:r>
          <a:endParaRPr lang="it-IT"/>
        </a:p>
      </dgm:t>
    </dgm:pt>
    <dgm:pt modelId="{FD0FE366-C2A4-4F63-97CF-26EFA80DBD06}" type="parTrans" cxnId="{8522FC09-6070-40AF-B446-8AAB6403EF5C}">
      <dgm:prSet/>
      <dgm:spPr/>
      <dgm:t>
        <a:bodyPr/>
        <a:lstStyle/>
        <a:p>
          <a:endParaRPr lang="it-IT"/>
        </a:p>
      </dgm:t>
    </dgm:pt>
    <dgm:pt modelId="{C9F72810-696D-48B7-8EFD-E3234A7DA44D}" type="sibTrans" cxnId="{8522FC09-6070-40AF-B446-8AAB6403EF5C}">
      <dgm:prSet/>
      <dgm:spPr/>
      <dgm:t>
        <a:bodyPr/>
        <a:lstStyle/>
        <a:p>
          <a:endParaRPr lang="it-IT"/>
        </a:p>
      </dgm:t>
    </dgm:pt>
    <dgm:pt modelId="{2AF786C2-954A-4F2D-B54B-3F2976043CFF}">
      <dgm:prSet phldrT="[Testo]"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Mantenere viva l'attenzione e l'engagement per 24 giorni non è semplice</a:t>
          </a:r>
          <a:endParaRPr lang="it-IT"/>
        </a:p>
      </dgm:t>
    </dgm:pt>
    <dgm:pt modelId="{8C5E6D31-08B0-4A98-A211-B25001F986D1}" type="parTrans" cxnId="{F067A48A-D218-481E-A18F-C194B9FCF881}">
      <dgm:prSet/>
      <dgm:spPr/>
      <dgm:t>
        <a:bodyPr/>
        <a:lstStyle/>
        <a:p>
          <a:endParaRPr lang="it-IT"/>
        </a:p>
      </dgm:t>
    </dgm:pt>
    <dgm:pt modelId="{C4D01FDF-745A-4C02-9732-55FC776970D9}" type="sibTrans" cxnId="{F067A48A-D218-481E-A18F-C194B9FCF881}">
      <dgm:prSet/>
      <dgm:spPr/>
      <dgm:t>
        <a:bodyPr/>
        <a:lstStyle/>
        <a:p>
          <a:endParaRPr lang="it-IT"/>
        </a:p>
      </dgm:t>
    </dgm:pt>
    <dgm:pt modelId="{2DB712D9-FA32-4367-AAEB-D625C5F2FB97}">
      <dgm:prSet phldr="0"/>
      <dgm:spPr/>
      <dgm:t>
        <a:bodyPr/>
        <a:lstStyle/>
        <a:p>
          <a:pPr rtl="0"/>
          <a:r>
            <a:rPr lang="it-IT">
              <a:latin typeface="Calibri Light" panose="020F0302020204030204"/>
            </a:rPr>
            <a:t>Il team creativo è un grande team</a:t>
          </a:r>
        </a:p>
      </dgm:t>
    </dgm:pt>
    <dgm:pt modelId="{03C7837B-CE71-48C6-9046-6A39522D3B9D}" type="parTrans" cxnId="{124AF793-39CC-4194-9F69-4CA2B2B7A05A}">
      <dgm:prSet/>
      <dgm:spPr/>
    </dgm:pt>
    <dgm:pt modelId="{ED0816DB-0B2B-415C-AB43-2E9E039DCA5E}" type="sibTrans" cxnId="{124AF793-39CC-4194-9F69-4CA2B2B7A05A}">
      <dgm:prSet/>
      <dgm:spPr/>
    </dgm:pt>
    <dgm:pt modelId="{8055674D-D8B6-40BE-BA08-9EB4C10099B6}" type="pres">
      <dgm:prSet presAssocID="{C41DACDE-5B08-4906-A0B0-7EAE95A28934}" presName="theList" presStyleCnt="0">
        <dgm:presLayoutVars>
          <dgm:dir/>
          <dgm:animLvl val="lvl"/>
          <dgm:resizeHandles val="exact"/>
        </dgm:presLayoutVars>
      </dgm:prSet>
      <dgm:spPr/>
    </dgm:pt>
    <dgm:pt modelId="{43DF8C82-C4EE-4BED-BE91-51D4AF08FB95}" type="pres">
      <dgm:prSet presAssocID="{D34E8B92-DBF5-4E96-8ABF-23F42B72703E}" presName="compNode" presStyleCnt="0"/>
      <dgm:spPr/>
    </dgm:pt>
    <dgm:pt modelId="{E5C3E33C-CDE6-432A-8B4D-76FF220A40F4}" type="pres">
      <dgm:prSet presAssocID="{D34E8B92-DBF5-4E96-8ABF-23F42B72703E}" presName="aNode" presStyleLbl="bgShp" presStyleIdx="0" presStyleCnt="2"/>
      <dgm:spPr/>
    </dgm:pt>
    <dgm:pt modelId="{E471D8AA-C3A9-4AE8-A879-A92109CFF7DA}" type="pres">
      <dgm:prSet presAssocID="{D34E8B92-DBF5-4E96-8ABF-23F42B72703E}" presName="textNode" presStyleLbl="bgShp" presStyleIdx="0" presStyleCnt="2"/>
      <dgm:spPr/>
    </dgm:pt>
    <dgm:pt modelId="{1E1F4660-6B23-4C5E-8265-353AA0D8D0F8}" type="pres">
      <dgm:prSet presAssocID="{D34E8B92-DBF5-4E96-8ABF-23F42B72703E}" presName="compChildNode" presStyleCnt="0"/>
      <dgm:spPr/>
    </dgm:pt>
    <dgm:pt modelId="{1D41DA34-8351-43B8-8714-E69E89549853}" type="pres">
      <dgm:prSet presAssocID="{D34E8B92-DBF5-4E96-8ABF-23F42B72703E}" presName="theInnerList" presStyleCnt="0"/>
      <dgm:spPr/>
    </dgm:pt>
    <dgm:pt modelId="{00E4FB99-A888-4C01-B9DC-5D083F1C1C37}" type="pres">
      <dgm:prSet presAssocID="{2DB712D9-FA32-4367-AAEB-D625C5F2FB97}" presName="childNode" presStyleLbl="node1" presStyleIdx="0" presStyleCnt="5">
        <dgm:presLayoutVars>
          <dgm:bulletEnabled val="1"/>
        </dgm:presLayoutVars>
      </dgm:prSet>
      <dgm:spPr/>
    </dgm:pt>
    <dgm:pt modelId="{66C038F3-23E1-4181-AC5E-BEA5AD91A1A4}" type="pres">
      <dgm:prSet presAssocID="{2DB712D9-FA32-4367-AAEB-D625C5F2FB97}" presName="aSpace2" presStyleCnt="0"/>
      <dgm:spPr/>
    </dgm:pt>
    <dgm:pt modelId="{D7A50DE9-1E0A-4D9D-9308-25673B20429C}" type="pres">
      <dgm:prSet presAssocID="{5D84D2AF-D5A4-488A-9577-5A683D854DAC}" presName="childNode" presStyleLbl="node1" presStyleIdx="1" presStyleCnt="5">
        <dgm:presLayoutVars>
          <dgm:bulletEnabled val="1"/>
        </dgm:presLayoutVars>
      </dgm:prSet>
      <dgm:spPr/>
    </dgm:pt>
    <dgm:pt modelId="{D751755B-41B4-4754-89E5-130BCBC24351}" type="pres">
      <dgm:prSet presAssocID="{5D84D2AF-D5A4-488A-9577-5A683D854DAC}" presName="aSpace2" presStyleCnt="0"/>
      <dgm:spPr/>
    </dgm:pt>
    <dgm:pt modelId="{EE18635D-5F0D-4D37-9E77-C9EAE21B4A65}" type="pres">
      <dgm:prSet presAssocID="{BCFA8207-5358-4DAF-9F0F-5A8CCEA344F1}" presName="childNode" presStyleLbl="node1" presStyleIdx="2" presStyleCnt="5">
        <dgm:presLayoutVars>
          <dgm:bulletEnabled val="1"/>
        </dgm:presLayoutVars>
      </dgm:prSet>
      <dgm:spPr/>
    </dgm:pt>
    <dgm:pt modelId="{AF5635D6-926D-4A24-B697-1B1BAB8103E5}" type="pres">
      <dgm:prSet presAssocID="{D34E8B92-DBF5-4E96-8ABF-23F42B72703E}" presName="aSpace" presStyleCnt="0"/>
      <dgm:spPr/>
    </dgm:pt>
    <dgm:pt modelId="{7F8538D2-5AC5-4D68-8CF1-4818902434BB}" type="pres">
      <dgm:prSet presAssocID="{B92C3F1B-0445-4605-8B4D-F123E114940E}" presName="compNode" presStyleCnt="0"/>
      <dgm:spPr/>
    </dgm:pt>
    <dgm:pt modelId="{0C619178-8F86-4D23-A879-D14A544F12BD}" type="pres">
      <dgm:prSet presAssocID="{B92C3F1B-0445-4605-8B4D-F123E114940E}" presName="aNode" presStyleLbl="bgShp" presStyleIdx="1" presStyleCnt="2"/>
      <dgm:spPr/>
    </dgm:pt>
    <dgm:pt modelId="{8A298E21-494C-4E0F-A1E4-9C203ED83444}" type="pres">
      <dgm:prSet presAssocID="{B92C3F1B-0445-4605-8B4D-F123E114940E}" presName="textNode" presStyleLbl="bgShp" presStyleIdx="1" presStyleCnt="2"/>
      <dgm:spPr/>
    </dgm:pt>
    <dgm:pt modelId="{092EF754-8E64-4F50-B30E-505E74833529}" type="pres">
      <dgm:prSet presAssocID="{B92C3F1B-0445-4605-8B4D-F123E114940E}" presName="compChildNode" presStyleCnt="0"/>
      <dgm:spPr/>
    </dgm:pt>
    <dgm:pt modelId="{4F91F6B4-4A4D-4337-AE64-9E27DA7DC363}" type="pres">
      <dgm:prSet presAssocID="{B92C3F1B-0445-4605-8B4D-F123E114940E}" presName="theInnerList" presStyleCnt="0"/>
      <dgm:spPr/>
    </dgm:pt>
    <dgm:pt modelId="{A8E09BE6-1F91-4F6C-8438-98B630097E92}" type="pres">
      <dgm:prSet presAssocID="{CE56A06C-8624-47E1-AC2C-490220C78765}" presName="childNode" presStyleLbl="node1" presStyleIdx="3" presStyleCnt="5">
        <dgm:presLayoutVars>
          <dgm:bulletEnabled val="1"/>
        </dgm:presLayoutVars>
      </dgm:prSet>
      <dgm:spPr/>
    </dgm:pt>
    <dgm:pt modelId="{3853F65D-BE8A-4264-B43D-B00ED240628D}" type="pres">
      <dgm:prSet presAssocID="{CE56A06C-8624-47E1-AC2C-490220C78765}" presName="aSpace2" presStyleCnt="0"/>
      <dgm:spPr/>
    </dgm:pt>
    <dgm:pt modelId="{F438A619-66BF-4373-ACB8-7121944B766A}" type="pres">
      <dgm:prSet presAssocID="{2AF786C2-954A-4F2D-B54B-3F2976043CFF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8522FC09-6070-40AF-B446-8AAB6403EF5C}" srcId="{B92C3F1B-0445-4605-8B4D-F123E114940E}" destId="{CE56A06C-8624-47E1-AC2C-490220C78765}" srcOrd="0" destOrd="0" parTransId="{FD0FE366-C2A4-4F63-97CF-26EFA80DBD06}" sibTransId="{C9F72810-696D-48B7-8EFD-E3234A7DA44D}"/>
    <dgm:cxn modelId="{7158EC16-2189-4D99-89B3-9C55054069F3}" type="presOf" srcId="{B92C3F1B-0445-4605-8B4D-F123E114940E}" destId="{8A298E21-494C-4E0F-A1E4-9C203ED83444}" srcOrd="1" destOrd="0" presId="urn:microsoft.com/office/officeart/2005/8/layout/lProcess2"/>
    <dgm:cxn modelId="{2CCB7935-B05D-4757-84E3-B356CD5B0AC6}" type="presOf" srcId="{5D84D2AF-D5A4-488A-9577-5A683D854DAC}" destId="{D7A50DE9-1E0A-4D9D-9308-25673B20429C}" srcOrd="0" destOrd="0" presId="urn:microsoft.com/office/officeart/2005/8/layout/lProcess2"/>
    <dgm:cxn modelId="{CF20D94A-A7AF-491F-B2E8-33FD47238E34}" srcId="{C41DACDE-5B08-4906-A0B0-7EAE95A28934}" destId="{B92C3F1B-0445-4605-8B4D-F123E114940E}" srcOrd="1" destOrd="0" parTransId="{E1053DC0-0FD0-411D-8128-F1657F8E9792}" sibTransId="{20100DF0-CDA9-4B2D-9445-AB322F0B0871}"/>
    <dgm:cxn modelId="{5B3EA15B-0447-4DB0-9536-E8860FA58000}" type="presOf" srcId="{CE56A06C-8624-47E1-AC2C-490220C78765}" destId="{A8E09BE6-1F91-4F6C-8438-98B630097E92}" srcOrd="0" destOrd="0" presId="urn:microsoft.com/office/officeart/2005/8/layout/lProcess2"/>
    <dgm:cxn modelId="{EEF05564-3D2A-4C81-9817-9D83EC4A03D5}" srcId="{D34E8B92-DBF5-4E96-8ABF-23F42B72703E}" destId="{5D84D2AF-D5A4-488A-9577-5A683D854DAC}" srcOrd="1" destOrd="0" parTransId="{C33E4912-AE03-49FD-9760-8F82114AD4C3}" sibTransId="{DC0F0F60-8E8A-470A-9BF3-54D3502C920F}"/>
    <dgm:cxn modelId="{29CB1B66-3AD2-4B01-A5D8-CB1BC4DD2E15}" type="presOf" srcId="{C41DACDE-5B08-4906-A0B0-7EAE95A28934}" destId="{8055674D-D8B6-40BE-BA08-9EB4C10099B6}" srcOrd="0" destOrd="0" presId="urn:microsoft.com/office/officeart/2005/8/layout/lProcess2"/>
    <dgm:cxn modelId="{0A062979-06D6-41B0-B7A9-F4EF8E0F9B71}" type="presOf" srcId="{D34E8B92-DBF5-4E96-8ABF-23F42B72703E}" destId="{E471D8AA-C3A9-4AE8-A879-A92109CFF7DA}" srcOrd="1" destOrd="0" presId="urn:microsoft.com/office/officeart/2005/8/layout/lProcess2"/>
    <dgm:cxn modelId="{F067A48A-D218-481E-A18F-C194B9FCF881}" srcId="{B92C3F1B-0445-4605-8B4D-F123E114940E}" destId="{2AF786C2-954A-4F2D-B54B-3F2976043CFF}" srcOrd="1" destOrd="0" parTransId="{8C5E6D31-08B0-4A98-A211-B25001F986D1}" sibTransId="{C4D01FDF-745A-4C02-9732-55FC776970D9}"/>
    <dgm:cxn modelId="{1E7BD092-C1A5-453C-9EF3-D09E0E1DDFFB}" srcId="{C41DACDE-5B08-4906-A0B0-7EAE95A28934}" destId="{D34E8B92-DBF5-4E96-8ABF-23F42B72703E}" srcOrd="0" destOrd="0" parTransId="{D8396446-C73A-49B6-AC74-340152A4BBCE}" sibTransId="{FFA5CC5D-A442-4629-8EBD-BBFEA1629491}"/>
    <dgm:cxn modelId="{124AF793-39CC-4194-9F69-4CA2B2B7A05A}" srcId="{D34E8B92-DBF5-4E96-8ABF-23F42B72703E}" destId="{2DB712D9-FA32-4367-AAEB-D625C5F2FB97}" srcOrd="0" destOrd="0" parTransId="{03C7837B-CE71-48C6-9046-6A39522D3B9D}" sibTransId="{ED0816DB-0B2B-415C-AB43-2E9E039DCA5E}"/>
    <dgm:cxn modelId="{71ACABCF-982F-49FC-9FC9-AE73121CC6C6}" type="presOf" srcId="{2DB712D9-FA32-4367-AAEB-D625C5F2FB97}" destId="{00E4FB99-A888-4C01-B9DC-5D083F1C1C37}" srcOrd="0" destOrd="0" presId="urn:microsoft.com/office/officeart/2005/8/layout/lProcess2"/>
    <dgm:cxn modelId="{30CE10D4-EB29-48E2-8826-6FD1EC98A8E9}" type="presOf" srcId="{D34E8B92-DBF5-4E96-8ABF-23F42B72703E}" destId="{E5C3E33C-CDE6-432A-8B4D-76FF220A40F4}" srcOrd="0" destOrd="0" presId="urn:microsoft.com/office/officeart/2005/8/layout/lProcess2"/>
    <dgm:cxn modelId="{23CC65D8-BD07-4D57-96CD-C21C9643F4DB}" type="presOf" srcId="{B92C3F1B-0445-4605-8B4D-F123E114940E}" destId="{0C619178-8F86-4D23-A879-D14A544F12BD}" srcOrd="0" destOrd="0" presId="urn:microsoft.com/office/officeart/2005/8/layout/lProcess2"/>
    <dgm:cxn modelId="{E10930E4-E653-4E3A-8FAB-39E5E8582F0D}" type="presOf" srcId="{BCFA8207-5358-4DAF-9F0F-5A8CCEA344F1}" destId="{EE18635D-5F0D-4D37-9E77-C9EAE21B4A65}" srcOrd="0" destOrd="0" presId="urn:microsoft.com/office/officeart/2005/8/layout/lProcess2"/>
    <dgm:cxn modelId="{7381F9F4-69F1-4B60-A987-A18EE5FB3A2D}" type="presOf" srcId="{2AF786C2-954A-4F2D-B54B-3F2976043CFF}" destId="{F438A619-66BF-4373-ACB8-7121944B766A}" srcOrd="0" destOrd="0" presId="urn:microsoft.com/office/officeart/2005/8/layout/lProcess2"/>
    <dgm:cxn modelId="{D805E0FA-D8A0-42FD-9CED-BA342FCCE612}" srcId="{D34E8B92-DBF5-4E96-8ABF-23F42B72703E}" destId="{BCFA8207-5358-4DAF-9F0F-5A8CCEA344F1}" srcOrd="2" destOrd="0" parTransId="{7331829E-94A4-4F10-BDCA-4712DC005C01}" sibTransId="{8B9B95F5-E0DD-40AF-B45D-D993164596F7}"/>
    <dgm:cxn modelId="{E1B340EF-E153-439A-815F-584C4C1E3D31}" type="presParOf" srcId="{8055674D-D8B6-40BE-BA08-9EB4C10099B6}" destId="{43DF8C82-C4EE-4BED-BE91-51D4AF08FB95}" srcOrd="0" destOrd="0" presId="urn:microsoft.com/office/officeart/2005/8/layout/lProcess2"/>
    <dgm:cxn modelId="{2B8F23E1-2247-4FB1-A774-A37D06AD4A71}" type="presParOf" srcId="{43DF8C82-C4EE-4BED-BE91-51D4AF08FB95}" destId="{E5C3E33C-CDE6-432A-8B4D-76FF220A40F4}" srcOrd="0" destOrd="0" presId="urn:microsoft.com/office/officeart/2005/8/layout/lProcess2"/>
    <dgm:cxn modelId="{DCC5EBA5-6FB7-45D5-8843-AE7BEF197152}" type="presParOf" srcId="{43DF8C82-C4EE-4BED-BE91-51D4AF08FB95}" destId="{E471D8AA-C3A9-4AE8-A879-A92109CFF7DA}" srcOrd="1" destOrd="0" presId="urn:microsoft.com/office/officeart/2005/8/layout/lProcess2"/>
    <dgm:cxn modelId="{CAE1B633-9B8B-42D5-B545-E009EB9FE71B}" type="presParOf" srcId="{43DF8C82-C4EE-4BED-BE91-51D4AF08FB95}" destId="{1E1F4660-6B23-4C5E-8265-353AA0D8D0F8}" srcOrd="2" destOrd="0" presId="urn:microsoft.com/office/officeart/2005/8/layout/lProcess2"/>
    <dgm:cxn modelId="{44DE92BF-E0FD-45D1-BBCF-2124BFFB25FD}" type="presParOf" srcId="{1E1F4660-6B23-4C5E-8265-353AA0D8D0F8}" destId="{1D41DA34-8351-43B8-8714-E69E89549853}" srcOrd="0" destOrd="0" presId="urn:microsoft.com/office/officeart/2005/8/layout/lProcess2"/>
    <dgm:cxn modelId="{E7884B36-6EF3-482A-AD78-0AEA70121463}" type="presParOf" srcId="{1D41DA34-8351-43B8-8714-E69E89549853}" destId="{00E4FB99-A888-4C01-B9DC-5D083F1C1C37}" srcOrd="0" destOrd="0" presId="urn:microsoft.com/office/officeart/2005/8/layout/lProcess2"/>
    <dgm:cxn modelId="{67521137-1CC2-4A5B-9960-8BC011CB15D3}" type="presParOf" srcId="{1D41DA34-8351-43B8-8714-E69E89549853}" destId="{66C038F3-23E1-4181-AC5E-BEA5AD91A1A4}" srcOrd="1" destOrd="0" presId="urn:microsoft.com/office/officeart/2005/8/layout/lProcess2"/>
    <dgm:cxn modelId="{1073601A-DE9D-48A8-B676-E9587698598F}" type="presParOf" srcId="{1D41DA34-8351-43B8-8714-E69E89549853}" destId="{D7A50DE9-1E0A-4D9D-9308-25673B20429C}" srcOrd="2" destOrd="0" presId="urn:microsoft.com/office/officeart/2005/8/layout/lProcess2"/>
    <dgm:cxn modelId="{D0082D5B-5C81-483C-8C91-8F0E486D0F5B}" type="presParOf" srcId="{1D41DA34-8351-43B8-8714-E69E89549853}" destId="{D751755B-41B4-4754-89E5-130BCBC24351}" srcOrd="3" destOrd="0" presId="urn:microsoft.com/office/officeart/2005/8/layout/lProcess2"/>
    <dgm:cxn modelId="{A56387FB-9343-4BD1-844B-2724D729A867}" type="presParOf" srcId="{1D41DA34-8351-43B8-8714-E69E89549853}" destId="{EE18635D-5F0D-4D37-9E77-C9EAE21B4A65}" srcOrd="4" destOrd="0" presId="urn:microsoft.com/office/officeart/2005/8/layout/lProcess2"/>
    <dgm:cxn modelId="{5DFD1028-0CBB-4FF9-82DB-11454FCB5518}" type="presParOf" srcId="{8055674D-D8B6-40BE-BA08-9EB4C10099B6}" destId="{AF5635D6-926D-4A24-B697-1B1BAB8103E5}" srcOrd="1" destOrd="0" presId="urn:microsoft.com/office/officeart/2005/8/layout/lProcess2"/>
    <dgm:cxn modelId="{6B15FE7A-3A74-4006-8F12-4EA8516984A0}" type="presParOf" srcId="{8055674D-D8B6-40BE-BA08-9EB4C10099B6}" destId="{7F8538D2-5AC5-4D68-8CF1-4818902434BB}" srcOrd="2" destOrd="0" presId="urn:microsoft.com/office/officeart/2005/8/layout/lProcess2"/>
    <dgm:cxn modelId="{26D03F3F-8CF1-412A-8E45-A9476FFF2E97}" type="presParOf" srcId="{7F8538D2-5AC5-4D68-8CF1-4818902434BB}" destId="{0C619178-8F86-4D23-A879-D14A544F12BD}" srcOrd="0" destOrd="0" presId="urn:microsoft.com/office/officeart/2005/8/layout/lProcess2"/>
    <dgm:cxn modelId="{FC0F9481-FA1E-4632-AE1B-2A8F9497DE22}" type="presParOf" srcId="{7F8538D2-5AC5-4D68-8CF1-4818902434BB}" destId="{8A298E21-494C-4E0F-A1E4-9C203ED83444}" srcOrd="1" destOrd="0" presId="urn:microsoft.com/office/officeart/2005/8/layout/lProcess2"/>
    <dgm:cxn modelId="{1FAE2079-2181-4184-8D5F-118CDB7B12D2}" type="presParOf" srcId="{7F8538D2-5AC5-4D68-8CF1-4818902434BB}" destId="{092EF754-8E64-4F50-B30E-505E74833529}" srcOrd="2" destOrd="0" presId="urn:microsoft.com/office/officeart/2005/8/layout/lProcess2"/>
    <dgm:cxn modelId="{A2E8B370-E3FF-461C-8586-C12D304242D5}" type="presParOf" srcId="{092EF754-8E64-4F50-B30E-505E74833529}" destId="{4F91F6B4-4A4D-4337-AE64-9E27DA7DC363}" srcOrd="0" destOrd="0" presId="urn:microsoft.com/office/officeart/2005/8/layout/lProcess2"/>
    <dgm:cxn modelId="{65402B9F-2ACC-4C7B-8459-8B826CD7A389}" type="presParOf" srcId="{4F91F6B4-4A4D-4337-AE64-9E27DA7DC363}" destId="{A8E09BE6-1F91-4F6C-8438-98B630097E92}" srcOrd="0" destOrd="0" presId="urn:microsoft.com/office/officeart/2005/8/layout/lProcess2"/>
    <dgm:cxn modelId="{4EEBF84B-F037-40DD-A2EF-A0F2065C3B5F}" type="presParOf" srcId="{4F91F6B4-4A4D-4337-AE64-9E27DA7DC363}" destId="{3853F65D-BE8A-4264-B43D-B00ED240628D}" srcOrd="1" destOrd="0" presId="urn:microsoft.com/office/officeart/2005/8/layout/lProcess2"/>
    <dgm:cxn modelId="{2E94F570-0317-4957-8778-E4ABF68CC177}" type="presParOf" srcId="{4F91F6B4-4A4D-4337-AE64-9E27DA7DC363}" destId="{F438A619-66BF-4373-ACB8-7121944B766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B59102-83BD-4FE5-895E-E5DDE4665DD3}" type="doc">
      <dgm:prSet loTypeId="urn:microsoft.com/office/officeart/2005/8/layout/hList1" loCatId="list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B2138DE-7385-478D-9404-B4C82C3FC65F}">
      <dgm:prSet phldr="0"/>
      <dgm:spPr/>
      <dgm:t>
        <a:bodyPr/>
        <a:lstStyle/>
        <a:p>
          <a:pPr rtl="0"/>
          <a:r>
            <a:rPr lang="it-IT" b="0">
              <a:latin typeface="Calibri"/>
              <a:cs typeface="Calibri"/>
            </a:rPr>
            <a:t>Pagina Facebook: realizzazione di post su eventi e curiosità scientifiche (mediamente due post a settimana)</a:t>
          </a:r>
          <a:endParaRPr lang="en-US" b="0">
            <a:latin typeface="Calibri"/>
            <a:cs typeface="Calibri"/>
          </a:endParaRPr>
        </a:p>
      </dgm:t>
    </dgm:pt>
    <dgm:pt modelId="{B5C07F49-19CA-4DC9-821E-C47D534F5BA9}" type="parTrans" cxnId="{59156F13-F258-4A6E-9F30-226853FA0063}">
      <dgm:prSet/>
      <dgm:spPr/>
      <dgm:t>
        <a:bodyPr/>
        <a:lstStyle/>
        <a:p>
          <a:endParaRPr lang="it-IT"/>
        </a:p>
      </dgm:t>
    </dgm:pt>
    <dgm:pt modelId="{37C1172B-4522-4B8E-A0D7-74E8E3BAC050}" type="sibTrans" cxnId="{59156F13-F258-4A6E-9F30-226853FA0063}">
      <dgm:prSet/>
      <dgm:spPr/>
      <dgm:t>
        <a:bodyPr/>
        <a:lstStyle/>
        <a:p>
          <a:endParaRPr lang="en-US"/>
        </a:p>
      </dgm:t>
    </dgm:pt>
    <dgm:pt modelId="{C0EF82B8-829E-43BD-81A8-7FB350840185}">
      <dgm:prSet phldr="0"/>
      <dgm:spPr/>
      <dgm:t>
        <a:bodyPr/>
        <a:lstStyle/>
        <a:p>
          <a:pPr rtl="0"/>
          <a:r>
            <a:rPr lang="it-IT">
              <a:latin typeface="Calibri"/>
              <a:cs typeface="Cavolini"/>
            </a:rPr>
            <a:t>Comunicazione</a:t>
          </a:r>
          <a:endParaRPr lang="en-US">
            <a:latin typeface="Calibri"/>
            <a:cs typeface="Cavolini"/>
          </a:endParaRPr>
        </a:p>
      </dgm:t>
    </dgm:pt>
    <dgm:pt modelId="{3BDA3D21-400A-478D-85F3-B20FD99682AF}" type="parTrans" cxnId="{F8E2742B-2B63-41E9-87E6-527B64E657C4}">
      <dgm:prSet/>
      <dgm:spPr/>
      <dgm:t>
        <a:bodyPr/>
        <a:lstStyle/>
        <a:p>
          <a:endParaRPr lang="it-IT"/>
        </a:p>
      </dgm:t>
    </dgm:pt>
    <dgm:pt modelId="{CA1667D6-D8DE-4592-9A63-3167B11D9E13}" type="sibTrans" cxnId="{F8E2742B-2B63-41E9-87E6-527B64E657C4}">
      <dgm:prSet/>
      <dgm:spPr/>
      <dgm:t>
        <a:bodyPr/>
        <a:lstStyle/>
        <a:p>
          <a:endParaRPr lang="en-US"/>
        </a:p>
      </dgm:t>
    </dgm:pt>
    <dgm:pt modelId="{582D1B9C-795C-4721-91CC-3892DD418EFE}">
      <dgm:prSet phldr="0"/>
      <dgm:spPr/>
      <dgm:t>
        <a:bodyPr/>
        <a:lstStyle/>
        <a:p>
          <a:pPr rtl="0"/>
          <a:r>
            <a:rPr lang="it-IT" b="0">
              <a:latin typeface="Calibri"/>
              <a:cs typeface="Calibri"/>
            </a:rPr>
            <a:t>Newsletter</a:t>
          </a:r>
          <a:endParaRPr lang="en-US" b="0">
            <a:latin typeface="Calibri"/>
            <a:cs typeface="Calibri"/>
          </a:endParaRPr>
        </a:p>
      </dgm:t>
    </dgm:pt>
    <dgm:pt modelId="{1A68ACA5-2389-4271-992A-35ED29FAF1F6}" type="parTrans" cxnId="{8A9AA412-34E3-4F13-8109-4051F12333FB}">
      <dgm:prSet/>
      <dgm:spPr/>
      <dgm:t>
        <a:bodyPr/>
        <a:lstStyle/>
        <a:p>
          <a:endParaRPr lang="it-IT"/>
        </a:p>
      </dgm:t>
    </dgm:pt>
    <dgm:pt modelId="{CDAC20AD-CEC6-4782-863D-4B1890FD4510}" type="sibTrans" cxnId="{8A9AA412-34E3-4F13-8109-4051F12333FB}">
      <dgm:prSet/>
      <dgm:spPr/>
      <dgm:t>
        <a:bodyPr/>
        <a:lstStyle/>
        <a:p>
          <a:endParaRPr lang="it-IT"/>
        </a:p>
      </dgm:t>
    </dgm:pt>
    <dgm:pt modelId="{D32227F3-6683-4CA2-B07A-44E5F5FC7B32}" type="pres">
      <dgm:prSet presAssocID="{E5B59102-83BD-4FE5-895E-E5DDE4665DD3}" presName="Name0" presStyleCnt="0">
        <dgm:presLayoutVars>
          <dgm:dir/>
          <dgm:animLvl val="lvl"/>
          <dgm:resizeHandles val="exact"/>
        </dgm:presLayoutVars>
      </dgm:prSet>
      <dgm:spPr/>
    </dgm:pt>
    <dgm:pt modelId="{65E60126-3475-44AF-AB60-B1F27526F942}" type="pres">
      <dgm:prSet presAssocID="{C0EF82B8-829E-43BD-81A8-7FB350840185}" presName="composite" presStyleCnt="0"/>
      <dgm:spPr/>
    </dgm:pt>
    <dgm:pt modelId="{B37E5610-6F67-42C6-B9C0-8DD5D8B62154}" type="pres">
      <dgm:prSet presAssocID="{C0EF82B8-829E-43BD-81A8-7FB350840185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</dgm:pt>
    <dgm:pt modelId="{85CA0AF7-22B4-46A8-AC97-A22310B54A3A}" type="pres">
      <dgm:prSet presAssocID="{C0EF82B8-829E-43BD-81A8-7FB350840185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8A9AA412-34E3-4F13-8109-4051F12333FB}" srcId="{C0EF82B8-829E-43BD-81A8-7FB350840185}" destId="{582D1B9C-795C-4721-91CC-3892DD418EFE}" srcOrd="0" destOrd="0" parTransId="{1A68ACA5-2389-4271-992A-35ED29FAF1F6}" sibTransId="{CDAC20AD-CEC6-4782-863D-4B1890FD4510}"/>
    <dgm:cxn modelId="{59156F13-F258-4A6E-9F30-226853FA0063}" srcId="{C0EF82B8-829E-43BD-81A8-7FB350840185}" destId="{AB2138DE-7385-478D-9404-B4C82C3FC65F}" srcOrd="1" destOrd="0" parTransId="{B5C07F49-19CA-4DC9-821E-C47D534F5BA9}" sibTransId="{37C1172B-4522-4B8E-A0D7-74E8E3BAC050}"/>
    <dgm:cxn modelId="{F8E2742B-2B63-41E9-87E6-527B64E657C4}" srcId="{E5B59102-83BD-4FE5-895E-E5DDE4665DD3}" destId="{C0EF82B8-829E-43BD-81A8-7FB350840185}" srcOrd="0" destOrd="0" parTransId="{3BDA3D21-400A-478D-85F3-B20FD99682AF}" sibTransId="{CA1667D6-D8DE-4592-9A63-3167B11D9E13}"/>
    <dgm:cxn modelId="{CDD75036-DD72-4055-8DD0-EEFAE3CF8E12}" type="presOf" srcId="{C0EF82B8-829E-43BD-81A8-7FB350840185}" destId="{B37E5610-6F67-42C6-B9C0-8DD5D8B62154}" srcOrd="0" destOrd="0" presId="urn:microsoft.com/office/officeart/2005/8/layout/hList1"/>
    <dgm:cxn modelId="{CC126D6E-F6DE-4C21-9292-56D8DA64E94D}" type="presOf" srcId="{AB2138DE-7385-478D-9404-B4C82C3FC65F}" destId="{85CA0AF7-22B4-46A8-AC97-A22310B54A3A}" srcOrd="0" destOrd="1" presId="urn:microsoft.com/office/officeart/2005/8/layout/hList1"/>
    <dgm:cxn modelId="{2F70D0A3-3C3B-48FF-8F18-E98EFB049261}" type="presOf" srcId="{582D1B9C-795C-4721-91CC-3892DD418EFE}" destId="{85CA0AF7-22B4-46A8-AC97-A22310B54A3A}" srcOrd="0" destOrd="0" presId="urn:microsoft.com/office/officeart/2005/8/layout/hList1"/>
    <dgm:cxn modelId="{F0F5A8E0-78D9-4547-BB8D-54C0F38EBE5A}" type="presOf" srcId="{E5B59102-83BD-4FE5-895E-E5DDE4665DD3}" destId="{D32227F3-6683-4CA2-B07A-44E5F5FC7B32}" srcOrd="0" destOrd="0" presId="urn:microsoft.com/office/officeart/2005/8/layout/hList1"/>
    <dgm:cxn modelId="{4BA06AB5-7832-45B2-911F-F7501AEFDB5C}" type="presParOf" srcId="{D32227F3-6683-4CA2-B07A-44E5F5FC7B32}" destId="{65E60126-3475-44AF-AB60-B1F27526F942}" srcOrd="0" destOrd="0" presId="urn:microsoft.com/office/officeart/2005/8/layout/hList1"/>
    <dgm:cxn modelId="{10CCF526-4EE8-4836-9AEE-1077C54D6920}" type="presParOf" srcId="{65E60126-3475-44AF-AB60-B1F27526F942}" destId="{B37E5610-6F67-42C6-B9C0-8DD5D8B62154}" srcOrd="0" destOrd="0" presId="urn:microsoft.com/office/officeart/2005/8/layout/hList1"/>
    <dgm:cxn modelId="{81DF524F-C233-4212-8A0B-A099CC966FE2}" type="presParOf" srcId="{65E60126-3475-44AF-AB60-B1F27526F942}" destId="{85CA0AF7-22B4-46A8-AC97-A22310B54A3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39D2B0-A928-4FAE-97D2-78C245262A13}">
      <dsp:nvSpPr>
        <dsp:cNvPr id="0" name=""/>
        <dsp:cNvSpPr/>
      </dsp:nvSpPr>
      <dsp:spPr>
        <a:xfrm>
          <a:off x="0" y="194174"/>
          <a:ext cx="4572000" cy="599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>
              <a:latin typeface="Calibri Light" panose="020F0302020204030204"/>
            </a:rPr>
            <a:t>Festival della Scienza di Bergamo</a:t>
          </a:r>
          <a:endParaRPr lang="it-IT" sz="2500" kern="1200"/>
        </a:p>
      </dsp:txBody>
      <dsp:txXfrm>
        <a:off x="29271" y="223445"/>
        <a:ext cx="4513458" cy="541083"/>
      </dsp:txXfrm>
    </dsp:sp>
    <dsp:sp modelId="{B080F294-036A-46A7-B6A8-50CD6106700E}">
      <dsp:nvSpPr>
        <dsp:cNvPr id="0" name=""/>
        <dsp:cNvSpPr/>
      </dsp:nvSpPr>
      <dsp:spPr>
        <a:xfrm>
          <a:off x="0" y="793799"/>
          <a:ext cx="45720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31750" rIns="177800" bIns="3175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000" kern="1200">
              <a:latin typeface="Calibri Light" panose="020F0302020204030204"/>
            </a:rPr>
            <a:t>Elettricità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000" kern="1200">
              <a:latin typeface="Calibri Light" panose="020F0302020204030204"/>
            </a:rPr>
            <a:t>Ottica</a:t>
          </a:r>
          <a:endParaRPr lang="it-IT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000" kern="1200">
              <a:latin typeface="Calibri Light" panose="020F0302020204030204"/>
            </a:rPr>
            <a:t>Atomi</a:t>
          </a:r>
        </a:p>
      </dsp:txBody>
      <dsp:txXfrm>
        <a:off x="0" y="793799"/>
        <a:ext cx="4572000" cy="1035000"/>
      </dsp:txXfrm>
    </dsp:sp>
    <dsp:sp modelId="{E97A5426-DB36-43B1-88AB-6E2D01987223}">
      <dsp:nvSpPr>
        <dsp:cNvPr id="0" name=""/>
        <dsp:cNvSpPr/>
      </dsp:nvSpPr>
      <dsp:spPr>
        <a:xfrm>
          <a:off x="0" y="1828800"/>
          <a:ext cx="4572000" cy="5996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>
              <a:latin typeface="Calibri Light" panose="020F0302020204030204"/>
            </a:rPr>
            <a:t>Festival della Scienza di Genova</a:t>
          </a:r>
          <a:endParaRPr lang="it-IT" sz="2500" kern="1200"/>
        </a:p>
      </dsp:txBody>
      <dsp:txXfrm>
        <a:off x="29271" y="1858071"/>
        <a:ext cx="4513458" cy="541083"/>
      </dsp:txXfrm>
    </dsp:sp>
    <dsp:sp modelId="{15D7663F-471B-47CA-BBA8-C907B9487C01}">
      <dsp:nvSpPr>
        <dsp:cNvPr id="0" name=""/>
        <dsp:cNvSpPr/>
      </dsp:nvSpPr>
      <dsp:spPr>
        <a:xfrm>
          <a:off x="0" y="2428425"/>
          <a:ext cx="4572000" cy="103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31750" rIns="177800" bIns="3175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000" kern="1200">
              <a:latin typeface="Calibri Light" panose="020F0302020204030204"/>
            </a:rPr>
            <a:t>Elettricità</a:t>
          </a:r>
          <a:endParaRPr lang="it-IT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000" kern="1200">
              <a:latin typeface="Calibri Light" panose="020F0302020204030204"/>
            </a:rPr>
            <a:t>Struttura della materia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000" kern="1200">
              <a:latin typeface="Calibri Light" panose="020F0302020204030204"/>
            </a:rPr>
            <a:t>Energia </a:t>
          </a:r>
        </a:p>
      </dsp:txBody>
      <dsp:txXfrm>
        <a:off x="0" y="2428425"/>
        <a:ext cx="4572000" cy="1035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5FFD1F-E33A-4FAB-BF53-D64D481FA816}">
      <dsp:nvSpPr>
        <dsp:cNvPr id="0" name=""/>
        <dsp:cNvSpPr/>
      </dsp:nvSpPr>
      <dsp:spPr>
        <a:xfrm>
          <a:off x="0" y="1224867"/>
          <a:ext cx="835324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06465-2244-4EDF-9FFE-3BD1057E41F2}">
      <dsp:nvSpPr>
        <dsp:cNvPr id="0" name=""/>
        <dsp:cNvSpPr/>
      </dsp:nvSpPr>
      <dsp:spPr>
        <a:xfrm>
          <a:off x="417662" y="914907"/>
          <a:ext cx="5847271" cy="6199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13" tIns="0" rIns="221013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Calibri Light" panose="020F0302020204030204"/>
            </a:rPr>
            <a:t>Decorazioni DIY con bio di scienziate e scienziati</a:t>
          </a:r>
          <a:endParaRPr lang="it-IT" sz="2100" kern="1200"/>
        </a:p>
      </dsp:txBody>
      <dsp:txXfrm>
        <a:off x="447924" y="945169"/>
        <a:ext cx="5786747" cy="559396"/>
      </dsp:txXfrm>
    </dsp:sp>
    <dsp:sp modelId="{2398CF2B-1713-4D95-969A-5640E4FC9E8C}">
      <dsp:nvSpPr>
        <dsp:cNvPr id="0" name=""/>
        <dsp:cNvSpPr/>
      </dsp:nvSpPr>
      <dsp:spPr>
        <a:xfrm>
          <a:off x="0" y="2177427"/>
          <a:ext cx="835324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7D6B26-1928-4BB0-93AE-BD4268A68AE7}">
      <dsp:nvSpPr>
        <dsp:cNvPr id="0" name=""/>
        <dsp:cNvSpPr/>
      </dsp:nvSpPr>
      <dsp:spPr>
        <a:xfrm>
          <a:off x="417662" y="1867467"/>
          <a:ext cx="5847271" cy="6199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13" tIns="0" rIns="221013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Calibri Light" panose="020F0302020204030204"/>
            </a:rPr>
            <a:t>Curiosità</a:t>
          </a:r>
          <a:endParaRPr lang="it-IT" sz="2100" kern="1200"/>
        </a:p>
      </dsp:txBody>
      <dsp:txXfrm>
        <a:off x="447924" y="1897729"/>
        <a:ext cx="5786747" cy="559396"/>
      </dsp:txXfrm>
    </dsp:sp>
    <dsp:sp modelId="{3F456F07-AAE0-478C-B18D-76F3742948CC}">
      <dsp:nvSpPr>
        <dsp:cNvPr id="0" name=""/>
        <dsp:cNvSpPr/>
      </dsp:nvSpPr>
      <dsp:spPr>
        <a:xfrm>
          <a:off x="0" y="3129988"/>
          <a:ext cx="835324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97D479-BF02-4D5F-92C2-8DC9B9644039}">
      <dsp:nvSpPr>
        <dsp:cNvPr id="0" name=""/>
        <dsp:cNvSpPr/>
      </dsp:nvSpPr>
      <dsp:spPr>
        <a:xfrm>
          <a:off x="417662" y="2820027"/>
          <a:ext cx="5847271" cy="6199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13" tIns="0" rIns="221013" bIns="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Calibri Light" panose="020F0302020204030204"/>
            </a:rPr>
            <a:t>Quiz</a:t>
          </a:r>
          <a:endParaRPr lang="it-IT" sz="2100" kern="1200"/>
        </a:p>
      </dsp:txBody>
      <dsp:txXfrm>
        <a:off x="447924" y="2850289"/>
        <a:ext cx="5786747" cy="559396"/>
      </dsp:txXfrm>
    </dsp:sp>
    <dsp:sp modelId="{85972419-06D4-4EC3-B19D-0411135E65A3}">
      <dsp:nvSpPr>
        <dsp:cNvPr id="0" name=""/>
        <dsp:cNvSpPr/>
      </dsp:nvSpPr>
      <dsp:spPr>
        <a:xfrm>
          <a:off x="0" y="4082548"/>
          <a:ext cx="835324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B0ED4-44E8-4978-A230-599362996984}">
      <dsp:nvSpPr>
        <dsp:cNvPr id="0" name=""/>
        <dsp:cNvSpPr/>
      </dsp:nvSpPr>
      <dsp:spPr>
        <a:xfrm>
          <a:off x="417662" y="3772588"/>
          <a:ext cx="5847271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013" tIns="0" rIns="221013" bIns="0" numCol="1" spcCol="1270" anchor="ctr" anchorCtr="0">
          <a:noAutofit/>
        </a:bodyPr>
        <a:lstStyle/>
        <a:p>
          <a:pPr marL="0" lvl="0" indent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Calibri Light" panose="020F0302020204030204"/>
            </a:rPr>
            <a:t>Video di esperimenti (anche ripetibili a casa)</a:t>
          </a:r>
        </a:p>
      </dsp:txBody>
      <dsp:txXfrm>
        <a:off x="447924" y="3802850"/>
        <a:ext cx="5786747" cy="5593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3E33C-CDE6-432A-8B4D-76FF220A40F4}">
      <dsp:nvSpPr>
        <dsp:cNvPr id="0" name=""/>
        <dsp:cNvSpPr/>
      </dsp:nvSpPr>
      <dsp:spPr>
        <a:xfrm>
          <a:off x="3453" y="0"/>
          <a:ext cx="3322517" cy="49228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b="1" kern="1200">
              <a:latin typeface="Calibri Light" panose="020F0302020204030204"/>
            </a:rPr>
            <a:t>Aspetti positivi</a:t>
          </a:r>
          <a:endParaRPr lang="it-IT" sz="4100" b="1" kern="1200"/>
        </a:p>
      </dsp:txBody>
      <dsp:txXfrm>
        <a:off x="3453" y="0"/>
        <a:ext cx="3322517" cy="1476842"/>
      </dsp:txXfrm>
    </dsp:sp>
    <dsp:sp modelId="{00E4FB99-A888-4C01-B9DC-5D083F1C1C37}">
      <dsp:nvSpPr>
        <dsp:cNvPr id="0" name=""/>
        <dsp:cNvSpPr/>
      </dsp:nvSpPr>
      <dsp:spPr>
        <a:xfrm>
          <a:off x="335705" y="1477262"/>
          <a:ext cx="2658014" cy="9671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Calibri Light" panose="020F0302020204030204"/>
            </a:rPr>
            <a:t>Il team creativo è un grande team</a:t>
          </a:r>
        </a:p>
      </dsp:txBody>
      <dsp:txXfrm>
        <a:off x="364031" y="1505588"/>
        <a:ext cx="2601362" cy="910482"/>
      </dsp:txXfrm>
    </dsp:sp>
    <dsp:sp modelId="{D7A50DE9-1E0A-4D9D-9308-25673B20429C}">
      <dsp:nvSpPr>
        <dsp:cNvPr id="0" name=""/>
        <dsp:cNvSpPr/>
      </dsp:nvSpPr>
      <dsp:spPr>
        <a:xfrm>
          <a:off x="335705" y="2593187"/>
          <a:ext cx="2658014" cy="96713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Calibri Light" panose="020F0302020204030204"/>
            </a:rPr>
            <a:t>Abbiamo raggiunto sia classi sia famiglie</a:t>
          </a:r>
          <a:endParaRPr lang="it-IT" sz="2100" kern="1200"/>
        </a:p>
      </dsp:txBody>
      <dsp:txXfrm>
        <a:off x="364031" y="2621513"/>
        <a:ext cx="2601362" cy="910482"/>
      </dsp:txXfrm>
    </dsp:sp>
    <dsp:sp modelId="{EE18635D-5F0D-4D37-9E77-C9EAE21B4A65}">
      <dsp:nvSpPr>
        <dsp:cNvPr id="0" name=""/>
        <dsp:cNvSpPr/>
      </dsp:nvSpPr>
      <dsp:spPr>
        <a:xfrm>
          <a:off x="335705" y="3709111"/>
          <a:ext cx="2658014" cy="9671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Calibri Light" panose="020F0302020204030204"/>
            </a:rPr>
            <a:t>Ottimi contatti con i partecipanti al contest</a:t>
          </a:r>
          <a:endParaRPr lang="it-IT" sz="2100" kern="1200"/>
        </a:p>
      </dsp:txBody>
      <dsp:txXfrm>
        <a:off x="364031" y="3737437"/>
        <a:ext cx="2601362" cy="910482"/>
      </dsp:txXfrm>
    </dsp:sp>
    <dsp:sp modelId="{0C619178-8F86-4D23-A879-D14A544F12BD}">
      <dsp:nvSpPr>
        <dsp:cNvPr id="0" name=""/>
        <dsp:cNvSpPr/>
      </dsp:nvSpPr>
      <dsp:spPr>
        <a:xfrm>
          <a:off x="3575160" y="0"/>
          <a:ext cx="3322517" cy="492280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100" b="1" kern="1200">
              <a:latin typeface="Calibri Light" panose="020F0302020204030204"/>
            </a:rPr>
            <a:t>Da migliorare</a:t>
          </a:r>
          <a:endParaRPr lang="it-IT" sz="4100" b="1" kern="1200"/>
        </a:p>
      </dsp:txBody>
      <dsp:txXfrm>
        <a:off x="3575160" y="0"/>
        <a:ext cx="3322517" cy="1476842"/>
      </dsp:txXfrm>
    </dsp:sp>
    <dsp:sp modelId="{A8E09BE6-1F91-4F6C-8438-98B630097E92}">
      <dsp:nvSpPr>
        <dsp:cNvPr id="0" name=""/>
        <dsp:cNvSpPr/>
      </dsp:nvSpPr>
      <dsp:spPr>
        <a:xfrm>
          <a:off x="3907412" y="1478284"/>
          <a:ext cx="2658014" cy="148429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Calibri Light" panose="020F0302020204030204"/>
            </a:rPr>
            <a:t>La promozione dell'evento</a:t>
          </a:r>
          <a:endParaRPr lang="it-IT" sz="2100" kern="1200"/>
        </a:p>
      </dsp:txBody>
      <dsp:txXfrm>
        <a:off x="3950885" y="1521757"/>
        <a:ext cx="2571068" cy="1397347"/>
      </dsp:txXfrm>
    </dsp:sp>
    <dsp:sp modelId="{F438A619-66BF-4373-ACB8-7121944B766A}">
      <dsp:nvSpPr>
        <dsp:cNvPr id="0" name=""/>
        <dsp:cNvSpPr/>
      </dsp:nvSpPr>
      <dsp:spPr>
        <a:xfrm>
          <a:off x="3907412" y="3190930"/>
          <a:ext cx="2658014" cy="148429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100" kern="1200">
              <a:latin typeface="Calibri Light" panose="020F0302020204030204"/>
            </a:rPr>
            <a:t>Mantenere viva l'attenzione e l'engagement per 24 giorni non è semplice</a:t>
          </a:r>
          <a:endParaRPr lang="it-IT" sz="2100" kern="1200"/>
        </a:p>
      </dsp:txBody>
      <dsp:txXfrm>
        <a:off x="3950885" y="3234403"/>
        <a:ext cx="2571068" cy="13973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7E5610-6F67-42C6-B9C0-8DD5D8B62154}">
      <dsp:nvSpPr>
        <dsp:cNvPr id="0" name=""/>
        <dsp:cNvSpPr/>
      </dsp:nvSpPr>
      <dsp:spPr>
        <a:xfrm>
          <a:off x="0" y="145831"/>
          <a:ext cx="8769968" cy="777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700" kern="1200">
              <a:latin typeface="Calibri"/>
              <a:cs typeface="Cavolini"/>
            </a:rPr>
            <a:t>Comunicazione</a:t>
          </a:r>
          <a:endParaRPr lang="en-US" sz="2700" kern="1200">
            <a:latin typeface="Calibri"/>
            <a:cs typeface="Cavolini"/>
          </a:endParaRPr>
        </a:p>
      </dsp:txBody>
      <dsp:txXfrm>
        <a:off x="0" y="145831"/>
        <a:ext cx="8769968" cy="777600"/>
      </dsp:txXfrm>
    </dsp:sp>
    <dsp:sp modelId="{85CA0AF7-22B4-46A8-AC97-A22310B54A3A}">
      <dsp:nvSpPr>
        <dsp:cNvPr id="0" name=""/>
        <dsp:cNvSpPr/>
      </dsp:nvSpPr>
      <dsp:spPr>
        <a:xfrm>
          <a:off x="0" y="923431"/>
          <a:ext cx="8769968" cy="155641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700" b="0" kern="1200">
              <a:latin typeface="Calibri"/>
              <a:cs typeface="Calibri"/>
            </a:rPr>
            <a:t>Newsletter</a:t>
          </a:r>
          <a:endParaRPr lang="en-US" sz="2700" b="0" kern="1200">
            <a:latin typeface="Calibri"/>
            <a:cs typeface="Calibri"/>
          </a:endParaRPr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2700" b="0" kern="1200">
              <a:latin typeface="Calibri"/>
              <a:cs typeface="Calibri"/>
            </a:rPr>
            <a:t>Pagina Facebook: realizzazione di post su eventi e curiosità scientifiche (mediamente due post a settimana)</a:t>
          </a:r>
          <a:endParaRPr lang="en-US" sz="2700" b="0" kern="1200">
            <a:latin typeface="Calibri"/>
            <a:cs typeface="Calibri"/>
          </a:endParaRPr>
        </a:p>
      </dsp:txBody>
      <dsp:txXfrm>
        <a:off x="0" y="923431"/>
        <a:ext cx="8769968" cy="1556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0T14:25:54.8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7803 3403 16383 0 0,'-3'0'0'0'0,"-8"0"0"0"0,-8 0 0 0 0,-11 0 0 0 0,-16 0 0 0 0,-17 0 0 0 0,-11 0 0 0 0,-9 0 0 0 0,-11 0 0 0 0,-6 0 0 0 0,-7 6 0 0 0,-5 5 0 0 0,-9 6 0 0 0,-4 10 0 0 0,-2 3 0 0 0,12 0 0 0 0,9 2 0 0 0,6 3 0 0 0,7-3 0 0 0,7 2 0 0 0,8 3 0 0 0,4-1 0 0 0,8-3 0 0 0,9-4 0 0 0,10 1 0 0 0,6-2 0 0 0,6 2 0 0 0,3 0 0 0 0,1 1 0 0 0,3 2 0 0 0,1 2 0 0 0,3 1 0 0 0,2 1 0 0 0,1 4 0 0 0,1 2 0 0 0,1 2 0 0 0,1 3 0 0 0,2 3 0 0 0,1 2 0 0 0,0 2 0 0 0,1 4 0 0 0,2 5 0 0 0,4 4 0 0 0,0 3 0 0 0,2 3 0 0 0,1-2 0 0 0,2-1 0 0 0,2 1 0 0 0,0-3 0 0 0,1-3 0 0 0,1-4 0 0 0,4 0 0 0 0,7 0 0 0 0,9-1 0 0 0,12 6 0 0 0,7-3 0 0 0,7-3 0 0 0,9-3 0 0 0,4-5 0 0 0,3-3 0 0 0,3-6 0 0 0,0-7 0 0 0,-2-8 0 0 0,1-6 0 0 0,-2-5 0 0 0,6-5 0 0 0,3-6 0 0 0,7-2 0 0 0,5-12 0 0 0,2-12 0 0 0,-5-7 0 0 0,11-16 0 0 0,6-9 0 0 0,1-11 0 0 0,1-6 0 0 0,-5 0 0 0 0,-7 1 0 0 0,1 1 0 0 0,-3 0 0 0 0,-1 1 0 0 0,6-5 0 0 0,0 2 0 0 0,3 1 0 0 0,-1 1 0 0 0,1 0 0 0 0,-8 4 0 0 0,-6 1 0 0 0,-1-3 0 0 0,-4-1 0 0 0,-4 0 0 0 0,-5 1 0 0 0,-5 4 0 0 0,-10 6 0 0 0,-9 6 0 0 0,-7 4 0 0 0,-5 3 0 0 0,-6 5 0 0 0,-5 2 0 0 0,-3 2 0 0 0,-3 4 0 0 0,-4 3 0 0 0,-3 4 0 0 0,-2 2 0 0 0,-3 1 0 0 0,0 2 0 0 0,-2 1 0 0 0,1 2 0 0 0,-1 2 0 0 0,0 2 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0T14:25:54.85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13401 5717 16383 0 0,'-1'0'0'0'0,"-5"0"0"0"0,-8 0 0 0 0,-11 0 0 0 0,-11 0 0 0 0,-11 0 0 0 0,-15 0 0 0 0,-13 0 0 0 0,-7 0 0 0 0,2 4 0 0 0,-6 8 0 0 0,5 6 0 0 0,1 5 0 0 0,0 7 0 0 0,1 3 0 0 0,2 3 0 0 0,4 1 0 0 0,4 2 0 0 0,2-2 0 0 0,4 1 0 0 0,4-1 0 0 0,2-3 0 0 0,5-2 0 0 0,7-1 0 0 0,4-1 0 0 0,-1 2 0 0 0,-1 3 0 0 0,4 2 0 0 0,0 1 0 0 0,0 2 0 0 0,2 0 0 0 0,1 4 0 0 0,1 0 0 0 0,2 3 0 0 0,-1 2 0 0 0,1 4 0 0 0,3 1 0 0 0,3 1 0 0 0,2 4 0 0 0,4 1 0 0 0,6 1 0 0 0,4-2 0 0 0,5-1 0 0 0,3 0 0 0 0,3-5 0 0 0,0-4 0 0 0,1-4 0 0 0,4-6 0 0 0,8-2 0 0 0,9-4 0 0 0,9-2 0 0 0,10-4 0 0 0,10-4 0 0 0,9-4 0 0 0,11-2 0 0 0,7-1 0 0 0,5-1 0 0 0,2-3 0 0 0,-1-4 0 0 0,-2-2 0 0 0,-2-4 0 0 0,-2 0 0 0 0,-1-2 0 0 0,-1-3 0 0 0,-2-7 0 0 0,1-5 0 0 0,3-7 0 0 0,10-9 0 0 0,-2-2 0 0 0,7-10 0 0 0,-3-1 0 0 0,6-6 0 0 0,-8 1 0 0 0,-5-3 0 0 0,-2-2 0 0 0,-6 0 0 0 0,-4-2 0 0 0,-5 2 0 0 0,-3-1 0 0 0,-5 2 0 0 0,-9 4 0 0 0,-4 3 0 0 0,-7 2 0 0 0,-5 3 0 0 0,-4 4 0 0 0,-3 2 0 0 0,-3 3 0 0 0,-5 3 0 0 0,-2 2 0 0 0,-3 4 0 0 0,-2 4 0 0 0,-2 4 0 0 0,-3 2 0 0 0,-1 4 0 0 0,-1 3 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1-20T14:25:54.8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21452 3834 16383 0 0,'-1'0'0'0'0,"-5"0"0"0"0,-8 0 0 0 0,-6 0 0 0 0,-5 0 0 0 0,-5 0 0 0 0,-8 0 0 0 0,-3 0 0 0 0,-11 0 0 0 0,-10 0 0 0 0,-7 0 0 0 0,-12 6 0 0 0,-22 9 0 0 0,-20 10 0 0 0,-14 19 0 0 0,-15 11 0 0 0,-6 9 0 0 0,-1 6 0 0 0,1 0 0 0 0,10 1 0 0 0,20-8 0 0 0,19-3 0 0 0,11-6 0 0 0,12-6 0 0 0,10 1 0 0 0,9-5 0 0 0,6 2 0 0 0,6-1 0 0 0,7-2 0 0 0,9 2 0 0 0,4 3 0 0 0,8-1 0 0 0,5 2 0 0 0,4-2 0 0 0,3 1 0 0 0,4-1 0 0 0,4 0 0 0 0,3 0 0 0 0,2-3 0 0 0,2-2 0 0 0,0-1 0 0 0,1-2 0 0 0,0-3 0 0 0,-1-1 0 0 0,3-1 0 0 0,7-1 0 0 0,5 1 0 0 0,12 3 0 0 0,4 1 0 0 0,11 4 0 0 0,11 3 0 0 0,6-2 0 0 0,6-3 0 0 0,4 0 0 0 0,4-3 0 0 0,5-1 0 0 0,3-5 0 0 0,3-1 0 0 0,13-4 0 0 0,7-3 0 0 0,5-5 0 0 0,6-7 0 0 0,3-4 0 0 0,3-3 0 0 0,-11-6 0 0 0,-2-10 0 0 0,-4-9 0 0 0,7-18 0 0 0,-8-9 0 0 0,-12-4 0 0 0,-6-8 0 0 0,-10-4 0 0 0,-7-2 0 0 0,-9 1 0 0 0,-8 2 0 0 0,-6 0 0 0 0,-8 6 0 0 0,-7 5 0 0 0,-3 6 0 0 0,-5 3 0 0 0,-3 0 0 0 0,-3 1 0 0 0,-2 1 0 0 0,-1-2 0 0 0,-1-4 0 0 0,1-2 0 0 0,0 0 0 0 0,0-1 0 0 0,0 1 0 0 0,0 3 0 0 0,-3 5 0 0 0,-2 3 0 0 0,-3 7 0 0 0,-2 3 0 0 0,-2 6 0 0 0,-1 4 0 0 0,0 4 0 0 0,-1 3 0 0 0,2 2 0 0 0,1 4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4F7C9-FDD0-A24D-90A3-77E82E59355B}" type="datetimeFigureOut">
              <a:rPr lang="it-IT" smtClean="0"/>
              <a:t>21/01/22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C864A-A5D8-E74A-9E34-9305CD8779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826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C864A-A5D8-E74A-9E34-9305CD87795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1780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FC864A-A5D8-E74A-9E34-9305CD87795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43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6192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4469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684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318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39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4089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7982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4095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5816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21.01.22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93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eb.infn.it/infn-kids/giochi/leo-alice-e-limprevisto-a-raggi-x-episodio-2/" TargetMode="External"/><Relationship Id="rId4" Type="http://schemas.openxmlformats.org/officeDocument/2006/relationships/hyperlink" Target="https://web.infn.it/infn-kids/giochi/leo-alice-e-limprevisto-a-raggi-x-episodio-1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infn.it/infn-kids/sample-page/aspettando-il-natale-2021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youtu.be/cRlK0w3WHpE" TargetMode="Externa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be.com/playlist?list=PLUzi4pjAupgjqcEdGbqT4chdyzlP1IWGR" TargetMode="External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1.png"/><Relationship Id="rId4" Type="http://schemas.openxmlformats.org/officeDocument/2006/relationships/customXml" Target="../ink/ink1.xml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OKyOZV_9NHw" TargetMode="External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jpeg"/><Relationship Id="rId4" Type="http://schemas.openxmlformats.org/officeDocument/2006/relationships/hyperlink" Target="https://youtu.be/vcP8GShVUXY" TargetMode="External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93520" y="2309233"/>
            <a:ext cx="6589707" cy="2387600"/>
          </a:xfrm>
        </p:spPr>
        <p:txBody>
          <a:bodyPr>
            <a:normAutofit/>
          </a:bodyPr>
          <a:lstStyle/>
          <a:p>
            <a:pPr algn="r"/>
            <a:r>
              <a:rPr lang="de-DE" b="1">
                <a:solidFill>
                  <a:srgbClr val="FFFFFF"/>
                </a:solidFill>
                <a:latin typeface="Cavolini"/>
                <a:cs typeface="Cavolini"/>
              </a:rPr>
              <a:t>INFN Kids </a:t>
            </a:r>
            <a:br>
              <a:rPr lang="de-DE" b="1">
                <a:solidFill>
                  <a:srgbClr val="FFFFFF"/>
                </a:solidFill>
                <a:latin typeface="Cavolini"/>
                <a:cs typeface="Cavolini"/>
              </a:rPr>
            </a:br>
            <a:r>
              <a:rPr lang="de-DE" sz="3600" b="1">
                <a:solidFill>
                  <a:srgbClr val="FFFFFF"/>
                </a:solidFill>
                <a:latin typeface="Cavolini"/>
                <a:cs typeface="Cavolini"/>
              </a:rPr>
              <a:t>CC3M 21 </a:t>
            </a:r>
            <a:r>
              <a:rPr lang="de-DE" sz="3600" b="1" err="1">
                <a:solidFill>
                  <a:srgbClr val="FFFFFF"/>
                </a:solidFill>
                <a:latin typeface="Cavolini"/>
                <a:cs typeface="Cavolini"/>
              </a:rPr>
              <a:t>gennaio</a:t>
            </a:r>
            <a:r>
              <a:rPr lang="de-DE" sz="3600" b="1">
                <a:solidFill>
                  <a:srgbClr val="FFFFFF"/>
                </a:solidFill>
                <a:latin typeface="Cavolini"/>
                <a:cs typeface="Cavolini"/>
              </a:rPr>
              <a:t> 2022</a:t>
            </a:r>
            <a:endParaRPr lang="it-IT" sz="3600" b="1">
              <a:solidFill>
                <a:srgbClr val="FFFFFF"/>
              </a:solidFill>
              <a:latin typeface="Cavolini"/>
              <a:cs typeface="Cavolini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5BD7500-FF25-4285-98B4-85D58F01E7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520" y="4701823"/>
            <a:ext cx="6589707" cy="13294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it-IT">
                <a:solidFill>
                  <a:srgbClr val="FFFFFF"/>
                </a:solidFill>
                <a:cs typeface="Calibri"/>
              </a:rPr>
              <a:t> </a:t>
            </a:r>
            <a:r>
              <a:rPr lang="it-IT" err="1">
                <a:solidFill>
                  <a:srgbClr val="FFFFFF"/>
                </a:solidFill>
                <a:cs typeface="Calibri"/>
              </a:rPr>
              <a:t>Mariaelena</a:t>
            </a:r>
            <a:r>
              <a:rPr lang="it-IT">
                <a:solidFill>
                  <a:srgbClr val="FFFFFF"/>
                </a:solidFill>
                <a:cs typeface="Calibri"/>
              </a:rPr>
              <a:t> Fedi – Susanna Bertelli</a:t>
            </a:r>
          </a:p>
          <a:p>
            <a:pPr algn="r"/>
            <a:r>
              <a:rPr lang="it-IT">
                <a:solidFill>
                  <a:srgbClr val="FFFFFF"/>
                </a:solidFill>
                <a:cs typeface="Calibri"/>
              </a:rPr>
              <a:t>(per conto della comunità di INFN Kids)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: Shape 16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8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70">
            <a:extLst>
              <a:ext uri="{FF2B5EF4-FFF2-40B4-BE49-F238E27FC236}">
                <a16:creationId xmlns:a16="http://schemas.microsoft.com/office/drawing/2014/main" id="{D2110204-1325-43B1-B09C-962ACCB59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14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>
            <a:extLst>
              <a:ext uri="{FF2B5EF4-FFF2-40B4-BE49-F238E27FC236}">
                <a16:creationId xmlns:a16="http://schemas.microsoft.com/office/drawing/2014/main" id="{9381517B-CC31-654A-8F0C-E691BDA558BA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Racconto/Gioco 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C2F643F-B8AE-5845-92E0-702CFA3B78E8}"/>
              </a:ext>
            </a:extLst>
          </p:cNvPr>
          <p:cNvSpPr txBox="1">
            <a:spLocks/>
          </p:cNvSpPr>
          <p:nvPr/>
        </p:nvSpPr>
        <p:spPr>
          <a:xfrm>
            <a:off x="838200" y="1060531"/>
            <a:ext cx="707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00" b="1">
                <a:solidFill>
                  <a:srgbClr val="00B0F0"/>
                </a:solidFill>
                <a:latin typeface="Cavolini"/>
                <a:cs typeface="Cavolini"/>
              </a:rPr>
              <a:t>I fumetti di </a:t>
            </a:r>
            <a:r>
              <a:rPr lang="it-IT" sz="3400" b="1" err="1">
                <a:solidFill>
                  <a:srgbClr val="00B0F0"/>
                </a:solidFill>
                <a:latin typeface="Cavolini"/>
                <a:cs typeface="Cavolini"/>
              </a:rPr>
              <a:t>Leo&amp;Alice</a:t>
            </a:r>
            <a:endParaRPr lang="it-IT" sz="3400" b="1">
              <a:solidFill>
                <a:srgbClr val="00B0F0"/>
              </a:solidFill>
              <a:latin typeface="Cavolini"/>
              <a:cs typeface="Cavolin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A02E3E-A64D-BD47-8722-F6D44979B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" b="3"/>
          <a:stretch/>
        </p:blipFill>
        <p:spPr>
          <a:xfrm>
            <a:off x="6923223" y="623610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722A9E-3F8F-48ED-971B-F6453521138B}"/>
              </a:ext>
            </a:extLst>
          </p:cNvPr>
          <p:cNvSpPr txBox="1"/>
          <p:nvPr/>
        </p:nvSpPr>
        <p:spPr>
          <a:xfrm>
            <a:off x="841546" y="2423747"/>
            <a:ext cx="541711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800">
                <a:solidFill>
                  <a:srgbClr val="7F7F7F"/>
                </a:solidFill>
              </a:rPr>
              <a:t>Obiettivo: stimolare la curiosità e anche la creatività</a:t>
            </a:r>
            <a:endParaRPr lang="it-IT" sz="2800">
              <a:solidFill>
                <a:srgbClr val="7F7F7F"/>
              </a:solidFill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it-IT" sz="2800">
                <a:solidFill>
                  <a:srgbClr val="7F7F7F"/>
                </a:solidFill>
                <a:cs typeface="Calibri" panose="020F0502020204030204"/>
              </a:rPr>
              <a:t>Target: bambine e bambini dai 6 anni</a:t>
            </a:r>
          </a:p>
          <a:p>
            <a:pPr marL="342900" indent="-342900">
              <a:buFont typeface="Arial"/>
              <a:buChar char="•"/>
            </a:pPr>
            <a:r>
              <a:rPr lang="it-IT" sz="2800">
                <a:solidFill>
                  <a:srgbClr val="7F7F7F"/>
                </a:solidFill>
                <a:cs typeface="Calibri" panose="020F0502020204030204"/>
              </a:rPr>
              <a:t>Strumenti: fumetti, giochi di enigmistica, disegni da colorare</a:t>
            </a:r>
          </a:p>
        </p:txBody>
      </p:sp>
    </p:spTree>
    <p:extLst>
      <p:ext uri="{BB962C8B-B14F-4D97-AF65-F5344CB8AC3E}">
        <p14:creationId xmlns:p14="http://schemas.microsoft.com/office/powerpoint/2010/main" val="182916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5">
            <a:extLst>
              <a:ext uri="{FF2B5EF4-FFF2-40B4-BE49-F238E27FC236}">
                <a16:creationId xmlns:a16="http://schemas.microsoft.com/office/drawing/2014/main" id="{B9F677FF-BA9B-5644-B33B-5DC2FB90EFC9}"/>
              </a:ext>
            </a:extLst>
          </p:cNvPr>
          <p:cNvSpPr txBox="1">
            <a:spLocks/>
          </p:cNvSpPr>
          <p:nvPr/>
        </p:nvSpPr>
        <p:spPr>
          <a:xfrm>
            <a:off x="838200" y="387106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Racconto/Gioco 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A2852FB7-9849-2544-B9A0-C22C749E76D3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70">
            <a:extLst>
              <a:ext uri="{FF2B5EF4-FFF2-40B4-BE49-F238E27FC236}">
                <a16:creationId xmlns:a16="http://schemas.microsoft.com/office/drawing/2014/main" id="{58526887-BC0B-9D49-9394-7518B4749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pic>
        <p:nvPicPr>
          <p:cNvPr id="2" name="Immagine 2">
            <a:extLst>
              <a:ext uri="{FF2B5EF4-FFF2-40B4-BE49-F238E27FC236}">
                <a16:creationId xmlns:a16="http://schemas.microsoft.com/office/drawing/2014/main" id="{91811F92-559D-4403-9DA1-EDE5C8B74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942" y="749"/>
            <a:ext cx="4714140" cy="6709962"/>
          </a:xfrm>
          <a:prstGeom prst="rect">
            <a:avLst/>
          </a:prstGeom>
        </p:spPr>
      </p:pic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CAC8F184-7C40-4401-8166-3D22A9753E8B}"/>
              </a:ext>
            </a:extLst>
          </p:cNvPr>
          <p:cNvSpPr txBox="1">
            <a:spLocks/>
          </p:cNvSpPr>
          <p:nvPr/>
        </p:nvSpPr>
        <p:spPr>
          <a:xfrm>
            <a:off x="838200" y="1484118"/>
            <a:ext cx="5813323" cy="30764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>
                <a:solidFill>
                  <a:srgbClr val="000000"/>
                </a:solidFill>
                <a:cs typeface="Calibri"/>
              </a:rPr>
              <a:t>Storia in due episodi pubblicata sul sito web di INFN Kids</a:t>
            </a:r>
            <a:br>
              <a:rPr lang="it-IT">
                <a:solidFill>
                  <a:srgbClr val="000000"/>
                </a:solidFill>
                <a:cs typeface="Calibri"/>
              </a:rPr>
            </a:br>
            <a:r>
              <a:rPr lang="en-US" sz="2400">
                <a:ea typeface="+mn-lt"/>
                <a:cs typeface="+mn-lt"/>
                <a:hlinkClick r:id="rId4"/>
              </a:rPr>
              <a:t>https://web.infn.it/infn-kids/giochi/leo-alice-e-limprevisto-a-raggi-x-episodio-1/</a:t>
            </a:r>
            <a:br>
              <a:rPr lang="en-US" sz="2400">
                <a:ea typeface="+mn-lt"/>
                <a:cs typeface="+mn-lt"/>
              </a:rPr>
            </a:br>
            <a:r>
              <a:rPr lang="en-US" sz="2400">
                <a:cs typeface="Calibri"/>
                <a:hlinkClick r:id="rId5"/>
              </a:rPr>
              <a:t>https://web.infn.it/infn-kids/giochi/leo-alice-e-limprevisto-a-raggi-x-episodio-2/</a:t>
            </a:r>
            <a:endParaRPr lang="it-IT" sz="2400">
              <a:cs typeface="Calibri" panose="020F0502020204030204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05B0327-1144-4C0D-A19A-33CA0ED95C53}"/>
              </a:ext>
            </a:extLst>
          </p:cNvPr>
          <p:cNvSpPr txBox="1"/>
          <p:nvPr/>
        </p:nvSpPr>
        <p:spPr>
          <a:xfrm>
            <a:off x="965688" y="4834303"/>
            <a:ext cx="5571391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800" b="1">
                <a:solidFill>
                  <a:srgbClr val="FFC000"/>
                </a:solidFill>
                <a:latin typeface="Cavolini"/>
                <a:cs typeface="Cavolini"/>
              </a:rPr>
              <a:t>In collaborazione con Hamamatsu Italia</a:t>
            </a:r>
          </a:p>
          <a:p>
            <a:r>
              <a:rPr lang="it-IT" sz="2400">
                <a:solidFill>
                  <a:srgbClr val="FFC000"/>
                </a:solidFill>
                <a:latin typeface="Cavolini"/>
                <a:cs typeface="Cavolini"/>
              </a:rPr>
              <a:t>Anche preparate versioni in inglese e giapponese</a:t>
            </a:r>
          </a:p>
        </p:txBody>
      </p:sp>
    </p:spTree>
    <p:extLst>
      <p:ext uri="{BB962C8B-B14F-4D97-AF65-F5344CB8AC3E}">
        <p14:creationId xmlns:p14="http://schemas.microsoft.com/office/powerpoint/2010/main" val="4057673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E7D426-EA85-4678-9B94-37B71526C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Leo, Alice e l'imprevisto a raggi X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BC8C6B-FC38-49AE-8CFD-70360E513E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it-IT">
                <a:solidFill>
                  <a:srgbClr val="7F7F7F"/>
                </a:solidFill>
                <a:cs typeface="Calibri"/>
              </a:rPr>
              <a:t>Tema: spiegare il principio della radiografia</a:t>
            </a:r>
          </a:p>
          <a:p>
            <a:r>
              <a:rPr lang="it-IT">
                <a:solidFill>
                  <a:srgbClr val="7F7F7F"/>
                </a:solidFill>
                <a:cs typeface="Calibri"/>
              </a:rPr>
              <a:t>Non c'è alcun riferimento a prodotti Hamamatsu</a:t>
            </a:r>
          </a:p>
          <a:p>
            <a:r>
              <a:rPr lang="it-IT">
                <a:solidFill>
                  <a:srgbClr val="7F7F7F"/>
                </a:solidFill>
                <a:cs typeface="Calibri"/>
              </a:rPr>
              <a:t>C'è la </a:t>
            </a:r>
            <a:br>
              <a:rPr lang="it-IT">
                <a:solidFill>
                  <a:srgbClr val="7F7F7F"/>
                </a:solidFill>
                <a:cs typeface="Calibri"/>
              </a:rPr>
            </a:br>
            <a:r>
              <a:rPr lang="it-IT">
                <a:solidFill>
                  <a:srgbClr val="7F7F7F"/>
                </a:solidFill>
                <a:cs typeface="Calibri"/>
              </a:rPr>
              <a:t>collaborazione fra i </a:t>
            </a:r>
            <a:br>
              <a:rPr lang="it-IT">
                <a:solidFill>
                  <a:srgbClr val="7F7F7F"/>
                </a:solidFill>
                <a:cs typeface="Calibri"/>
              </a:rPr>
            </a:br>
            <a:r>
              <a:rPr lang="it-IT">
                <a:solidFill>
                  <a:srgbClr val="7F7F7F"/>
                </a:solidFill>
                <a:cs typeface="Calibri"/>
              </a:rPr>
              <a:t>nostri protagonisti </a:t>
            </a:r>
            <a:br>
              <a:rPr lang="it-IT">
                <a:solidFill>
                  <a:srgbClr val="7F7F7F"/>
                </a:solidFill>
                <a:cs typeface="Calibri"/>
              </a:rPr>
            </a:br>
            <a:r>
              <a:rPr lang="it-IT">
                <a:solidFill>
                  <a:srgbClr val="7F7F7F"/>
                </a:solidFill>
                <a:cs typeface="Calibri"/>
              </a:rPr>
              <a:t>(Leo e Alice) e la </a:t>
            </a:r>
            <a:br>
              <a:rPr lang="it-IT">
                <a:solidFill>
                  <a:srgbClr val="7F7F7F"/>
                </a:solidFill>
                <a:cs typeface="Calibri"/>
              </a:rPr>
            </a:br>
            <a:r>
              <a:rPr lang="it-IT">
                <a:solidFill>
                  <a:srgbClr val="7F7F7F"/>
                </a:solidFill>
                <a:cs typeface="Calibri"/>
              </a:rPr>
              <a:t>"mascotte" </a:t>
            </a:r>
            <a:br>
              <a:rPr lang="it-IT">
                <a:solidFill>
                  <a:srgbClr val="7F7F7F"/>
                </a:solidFill>
                <a:cs typeface="Calibri"/>
              </a:rPr>
            </a:br>
            <a:r>
              <a:rPr lang="it-IT">
                <a:solidFill>
                  <a:srgbClr val="7F7F7F"/>
                </a:solidFill>
                <a:cs typeface="Calibri"/>
              </a:rPr>
              <a:t>Hamamatsu </a:t>
            </a:r>
            <a:br>
              <a:rPr lang="it-IT">
                <a:solidFill>
                  <a:srgbClr val="7F7F7F"/>
                </a:solidFill>
                <a:cs typeface="Calibri"/>
              </a:rPr>
            </a:br>
            <a:r>
              <a:rPr lang="it-IT" err="1">
                <a:solidFill>
                  <a:srgbClr val="7F7F7F"/>
                </a:solidFill>
                <a:cs typeface="Calibri"/>
              </a:rPr>
              <a:t>Photon</a:t>
            </a:r>
            <a:r>
              <a:rPr lang="it-IT">
                <a:solidFill>
                  <a:srgbClr val="7F7F7F"/>
                </a:solidFill>
                <a:cs typeface="Calibri"/>
              </a:rPr>
              <a:t> Boy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BD5B46C2-3FD1-4946-835B-2D57364A7E92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70">
            <a:extLst>
              <a:ext uri="{FF2B5EF4-FFF2-40B4-BE49-F238E27FC236}">
                <a16:creationId xmlns:a16="http://schemas.microsoft.com/office/drawing/2014/main" id="{B31EDE53-940D-41E7-8230-EFFAE1D72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pic>
        <p:nvPicPr>
          <p:cNvPr id="8" name="Immagine 8">
            <a:extLst>
              <a:ext uri="{FF2B5EF4-FFF2-40B4-BE49-F238E27FC236}">
                <a16:creationId xmlns:a16="http://schemas.microsoft.com/office/drawing/2014/main" id="{AB311E4E-9B64-41FB-8BD9-AC2DC675F0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246" y="2836655"/>
            <a:ext cx="7564315" cy="387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358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id="{EB444F34-B9C7-4439-8CB2-797FCDB026DD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0">
            <a:extLst>
              <a:ext uri="{FF2B5EF4-FFF2-40B4-BE49-F238E27FC236}">
                <a16:creationId xmlns:a16="http://schemas.microsoft.com/office/drawing/2014/main" id="{15890FF6-E6D5-4053-87D7-86F6F11CD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0981F4-B281-4D2C-A485-C19BDFE5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Leo, Alice e </a:t>
            </a:r>
            <a:br>
              <a:rPr lang="it-IT">
                <a:solidFill>
                  <a:srgbClr val="00B0F0"/>
                </a:solidFill>
                <a:latin typeface="Cavolini"/>
                <a:cs typeface="Cavolini"/>
              </a:rPr>
            </a:br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l'imprevisto a raggi X</a:t>
            </a:r>
            <a:endParaRPr lang="it-IT"/>
          </a:p>
        </p:txBody>
      </p:sp>
      <p:pic>
        <p:nvPicPr>
          <p:cNvPr id="5" name="Immagine 5">
            <a:extLst>
              <a:ext uri="{FF2B5EF4-FFF2-40B4-BE49-F238E27FC236}">
                <a16:creationId xmlns:a16="http://schemas.microsoft.com/office/drawing/2014/main" id="{82B8E73D-74D9-41DF-B5F7-ED1F623B19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58" r="267" b="-188"/>
          <a:stretch/>
        </p:blipFill>
        <p:spPr>
          <a:xfrm>
            <a:off x="6460881" y="2814287"/>
            <a:ext cx="4274540" cy="3901662"/>
          </a:xfrm>
          <a:prstGeom prst="rect">
            <a:avLst/>
          </a:prstGeom>
        </p:spPr>
      </p:pic>
      <p:pic>
        <p:nvPicPr>
          <p:cNvPr id="4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BA5C94B-600F-449F-8DF1-D76A3D5DC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57" y="205901"/>
            <a:ext cx="4530971" cy="643887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E51ED69F-E86E-4BE3-BC78-6E985CB87B9B}"/>
              </a:ext>
            </a:extLst>
          </p:cNvPr>
          <p:cNvSpPr/>
          <p:nvPr/>
        </p:nvSpPr>
        <p:spPr>
          <a:xfrm rot="-840000">
            <a:off x="-2930" y="143608"/>
            <a:ext cx="3055322" cy="14727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>
                <a:latin typeface="Cavolini"/>
                <a:cs typeface="Cavolini"/>
              </a:rPr>
              <a:t>Qualche spiegazione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E4999BAE-3A77-49D2-A33A-A8567109B241}"/>
              </a:ext>
            </a:extLst>
          </p:cNvPr>
          <p:cNvSpPr/>
          <p:nvPr/>
        </p:nvSpPr>
        <p:spPr>
          <a:xfrm rot="-840000">
            <a:off x="5779345" y="2152681"/>
            <a:ext cx="2527784" cy="122359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2400" b="1">
                <a:latin typeface="Cavolini"/>
                <a:cs typeface="Cavolini"/>
              </a:rPr>
              <a:t>Giochi, giochi!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844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5">
            <a:extLst>
              <a:ext uri="{FF2B5EF4-FFF2-40B4-BE49-F238E27FC236}">
                <a16:creationId xmlns:a16="http://schemas.microsoft.com/office/drawing/2014/main" id="{B9F677FF-BA9B-5644-B33B-5DC2FB90EFC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>
              <a:solidFill>
                <a:srgbClr val="00B0F0"/>
              </a:solidFill>
              <a:latin typeface="+mn-lt"/>
            </a:endParaRPr>
          </a:p>
        </p:txBody>
      </p:sp>
      <p:sp>
        <p:nvSpPr>
          <p:cNvPr id="17" name="Titolo 5">
            <a:extLst>
              <a:ext uri="{FF2B5EF4-FFF2-40B4-BE49-F238E27FC236}">
                <a16:creationId xmlns:a16="http://schemas.microsoft.com/office/drawing/2014/main" id="{F2043FA0-0D57-904B-B097-F478A83D327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113106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Racconto/Gioco – in progettazione 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31EF09E9-B9A8-C245-84C0-EFEABAB3FB1C}"/>
              </a:ext>
            </a:extLst>
          </p:cNvPr>
          <p:cNvSpPr txBox="1">
            <a:spLocks/>
          </p:cNvSpPr>
          <p:nvPr/>
        </p:nvSpPr>
        <p:spPr>
          <a:xfrm>
            <a:off x="989528" y="1643367"/>
            <a:ext cx="707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/>
              <a:buChar char="•"/>
            </a:pPr>
            <a:r>
              <a:rPr lang="it-IT" sz="2800">
                <a:latin typeface="+mn-lt"/>
                <a:cs typeface="Cavolini"/>
              </a:rPr>
              <a:t>Leo e Alice stanno per </a:t>
            </a:r>
            <a:br>
              <a:rPr lang="it-IT" sz="2800">
                <a:latin typeface="+mn-lt"/>
                <a:cs typeface="Cavolini"/>
              </a:rPr>
            </a:br>
            <a:r>
              <a:rPr lang="it-IT" sz="2800">
                <a:latin typeface="+mn-lt"/>
                <a:cs typeface="Cavolini"/>
              </a:rPr>
              <a:t>tornare</a:t>
            </a:r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12D39F51-01FC-FF43-9EF7-4D944142733E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70">
            <a:extLst>
              <a:ext uri="{FF2B5EF4-FFF2-40B4-BE49-F238E27FC236}">
                <a16:creationId xmlns:a16="http://schemas.microsoft.com/office/drawing/2014/main" id="{84F5A72F-CE51-234F-A027-B5D14AE12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pic>
        <p:nvPicPr>
          <p:cNvPr id="2" name="Immagine 2">
            <a:extLst>
              <a:ext uri="{FF2B5EF4-FFF2-40B4-BE49-F238E27FC236}">
                <a16:creationId xmlns:a16="http://schemas.microsoft.com/office/drawing/2014/main" id="{2011D2B5-23AE-4648-8B35-F03AE413E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708" y="863111"/>
            <a:ext cx="5996354" cy="5996354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7EA46D84-4852-4843-9969-DADE8B056C14}"/>
              </a:ext>
            </a:extLst>
          </p:cNvPr>
          <p:cNvGrpSpPr/>
          <p:nvPr/>
        </p:nvGrpSpPr>
        <p:grpSpPr>
          <a:xfrm rot="-660000">
            <a:off x="1737214" y="2916847"/>
            <a:ext cx="3407017" cy="3245825"/>
            <a:chOff x="2894868" y="2499212"/>
            <a:chExt cx="3407017" cy="3245825"/>
          </a:xfrm>
        </p:grpSpPr>
        <p:sp>
          <p:nvSpPr>
            <p:cNvPr id="4" name="Stella a 5 punte 3">
              <a:extLst>
                <a:ext uri="{FF2B5EF4-FFF2-40B4-BE49-F238E27FC236}">
                  <a16:creationId xmlns:a16="http://schemas.microsoft.com/office/drawing/2014/main" id="{83E280D0-3355-43E5-8636-1F412181C944}"/>
                </a:ext>
              </a:extLst>
            </p:cNvPr>
            <p:cNvSpPr/>
            <p:nvPr/>
          </p:nvSpPr>
          <p:spPr>
            <a:xfrm>
              <a:off x="2894868" y="2499212"/>
              <a:ext cx="3407017" cy="3245825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2C687B3-DCDD-4A73-AD5C-4D1FBA7A8ECC}"/>
                </a:ext>
              </a:extLst>
            </p:cNvPr>
            <p:cNvSpPr txBox="1"/>
            <p:nvPr/>
          </p:nvSpPr>
          <p:spPr>
            <a:xfrm>
              <a:off x="3786555" y="3786552"/>
              <a:ext cx="1629507" cy="107721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it-IT" sz="3200">
                  <a:solidFill>
                    <a:srgbClr val="FFFF00"/>
                  </a:solidFill>
                  <a:latin typeface="Cavolini"/>
                  <a:cs typeface="Cavolini"/>
                </a:rPr>
                <a:t>Stay</a:t>
              </a:r>
            </a:p>
            <a:p>
              <a:pPr algn="ctr"/>
              <a:r>
                <a:rPr lang="it-IT" sz="3200" err="1">
                  <a:solidFill>
                    <a:srgbClr val="FFFF00"/>
                  </a:solidFill>
                  <a:latin typeface="Cavolini"/>
                  <a:cs typeface="Cavolini"/>
                </a:rPr>
                <a:t>tuned</a:t>
              </a:r>
              <a:endParaRPr lang="it-IT" sz="3200">
                <a:solidFill>
                  <a:srgbClr val="FFFF00"/>
                </a:solidFill>
                <a:latin typeface="Cavolini"/>
                <a:cs typeface="Cavolin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14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AD9E7961-6A79-480E-8BEC-180E4BEBF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9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olo 5">
            <a:extLst>
              <a:ext uri="{FF2B5EF4-FFF2-40B4-BE49-F238E27FC236}">
                <a16:creationId xmlns:a16="http://schemas.microsoft.com/office/drawing/2014/main" id="{79B23587-467B-41F2-9127-25BAA2CB2037}"/>
              </a:ext>
            </a:extLst>
          </p:cNvPr>
          <p:cNvSpPr txBox="1">
            <a:spLocks/>
          </p:cNvSpPr>
          <p:nvPr/>
        </p:nvSpPr>
        <p:spPr>
          <a:xfrm>
            <a:off x="779585" y="-598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>
                <a:solidFill>
                  <a:srgbClr val="FFFFFF"/>
                </a:solidFill>
                <a:latin typeface="Cavolini"/>
                <a:cs typeface="Cavolini"/>
              </a:rPr>
              <a:t>Gioco  - in progettazione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85390407-D444-466E-8346-DE4AEA7E54FD}"/>
              </a:ext>
            </a:extLst>
          </p:cNvPr>
          <p:cNvSpPr txBox="1">
            <a:spLocks/>
          </p:cNvSpPr>
          <p:nvPr/>
        </p:nvSpPr>
        <p:spPr>
          <a:xfrm>
            <a:off x="777047" y="4493541"/>
            <a:ext cx="10527999" cy="2234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/>
              <a:buChar char="•"/>
            </a:pPr>
            <a:r>
              <a:rPr lang="it-IT" sz="2800">
                <a:solidFill>
                  <a:srgbClr val="FFFFFF"/>
                </a:solidFill>
                <a:latin typeface="Calibri"/>
                <a:cs typeface="Cavolini"/>
              </a:rPr>
              <a:t>Gruppo di lavoro appena "attivato"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solidFill>
                  <a:srgbClr val="FFFFFF"/>
                </a:solidFill>
                <a:latin typeface="Calibri"/>
                <a:cs typeface="Cavolini"/>
              </a:rPr>
              <a:t>Dall'esperienza di </a:t>
            </a:r>
            <a:r>
              <a:rPr lang="it-IT" sz="2800" err="1">
                <a:solidFill>
                  <a:srgbClr val="FFFFFF"/>
                </a:solidFill>
                <a:latin typeface="Calibri"/>
                <a:cs typeface="Cavolini"/>
              </a:rPr>
              <a:t>Acceleropoly</a:t>
            </a:r>
            <a:r>
              <a:rPr lang="it-IT" sz="2800">
                <a:solidFill>
                  <a:srgbClr val="FFFFFF"/>
                </a:solidFill>
                <a:latin typeface="Calibri"/>
                <a:cs typeface="Cavolini"/>
              </a:rPr>
              <a:t> (e non solo)… nuovo gioco dell'oca con i personaggi di INFN Kids</a:t>
            </a:r>
          </a:p>
          <a:p>
            <a:pPr marL="457200" indent="-457200">
              <a:buFont typeface="Arial"/>
              <a:buChar char="•"/>
            </a:pPr>
            <a:r>
              <a:rPr lang="it-IT" sz="2800">
                <a:solidFill>
                  <a:srgbClr val="FFFFFF"/>
                </a:solidFill>
                <a:latin typeface="Calibri"/>
                <a:cs typeface="Cavolini"/>
              </a:rPr>
              <a:t>Per festival e eventi</a:t>
            </a:r>
          </a:p>
        </p:txBody>
      </p:sp>
    </p:spTree>
    <p:extLst>
      <p:ext uri="{BB962C8B-B14F-4D97-AF65-F5344CB8AC3E}">
        <p14:creationId xmlns:p14="http://schemas.microsoft.com/office/powerpoint/2010/main" val="1876792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Esperienza diretta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A49209D-9A45-0442-B4DF-F7D849100188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0">
            <a:extLst>
              <a:ext uri="{FF2B5EF4-FFF2-40B4-BE49-F238E27FC236}">
                <a16:creationId xmlns:a16="http://schemas.microsoft.com/office/drawing/2014/main" id="{A9BFEB6A-5296-7444-8D6C-F1D7A8D2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3" y="5896850"/>
            <a:ext cx="1393373" cy="110949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008A636-AE46-A649-9726-4AF6B3024C1E}"/>
              </a:ext>
            </a:extLst>
          </p:cNvPr>
          <p:cNvSpPr txBox="1">
            <a:spLocks/>
          </p:cNvSpPr>
          <p:nvPr/>
        </p:nvSpPr>
        <p:spPr>
          <a:xfrm>
            <a:off x="838200" y="993493"/>
            <a:ext cx="10518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00">
                <a:solidFill>
                  <a:srgbClr val="00B0F0"/>
                </a:solidFill>
                <a:latin typeface="+mn-lt"/>
                <a:cs typeface="Cavolini"/>
              </a:rPr>
              <a:t>Laboratori didattici nelle Scuole – tele-laboratori didattici</a:t>
            </a:r>
            <a:endParaRPr lang="it-IT" sz="2500">
              <a:solidFill>
                <a:srgbClr val="00B0F0"/>
              </a:solidFill>
              <a:latin typeface="+mn-lt"/>
              <a:cs typeface="Cavolini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060428B-4BE8-FB45-90F3-07B6F0BE457B}"/>
              </a:ext>
            </a:extLst>
          </p:cNvPr>
          <p:cNvSpPr txBox="1">
            <a:spLocks/>
          </p:cNvSpPr>
          <p:nvPr/>
        </p:nvSpPr>
        <p:spPr>
          <a:xfrm>
            <a:off x="838200" y="1926661"/>
            <a:ext cx="707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400">
              <a:solidFill>
                <a:srgbClr val="00B0F0"/>
              </a:solidFill>
              <a:latin typeface="+mn-lt"/>
              <a:cs typeface="Cavolin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432DAF-DA0E-D24B-9672-F73191922933}"/>
              </a:ext>
            </a:extLst>
          </p:cNvPr>
          <p:cNvSpPr txBox="1"/>
          <p:nvPr/>
        </p:nvSpPr>
        <p:spPr>
          <a:xfrm>
            <a:off x="838200" y="2018691"/>
            <a:ext cx="9670148" cy="452431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2000">
                <a:solidFill>
                  <a:srgbClr val="00B0F0"/>
                </a:solidFill>
                <a:latin typeface="Cavolini"/>
                <a:ea typeface="+mn-lt"/>
                <a:cs typeface="+mn-lt"/>
              </a:rPr>
              <a:t>FERRARA</a:t>
            </a:r>
            <a:endParaRPr lang="it-IT" sz="2000">
              <a:solidFill>
                <a:srgbClr val="00B0F0"/>
              </a:solidFill>
              <a:latin typeface="Cavolini"/>
              <a:cs typeface="Calibri"/>
            </a:endParaRPr>
          </a:p>
          <a:p>
            <a:r>
              <a:rPr lang="it-IT" sz="2000">
                <a:ea typeface="+mn-lt"/>
                <a:cs typeface="+mn-lt"/>
              </a:rPr>
              <a:t>Attività in presenza con 6 classi - provincia di Ferrara – laboratorio con attività dimostrative</a:t>
            </a:r>
            <a:endParaRPr lang="it-IT" sz="2000">
              <a:cs typeface="Calibri"/>
            </a:endParaRPr>
          </a:p>
          <a:p>
            <a:endParaRPr lang="it-IT" sz="2000">
              <a:solidFill>
                <a:srgbClr val="00B0F0"/>
              </a:solidFill>
              <a:ea typeface="+mn-lt"/>
              <a:cs typeface="+mn-lt"/>
            </a:endParaRPr>
          </a:p>
          <a:p>
            <a:r>
              <a:rPr lang="it-IT" sz="2000">
                <a:solidFill>
                  <a:srgbClr val="00B0F0"/>
                </a:solidFill>
                <a:latin typeface="Cavolini"/>
                <a:ea typeface="+mn-lt"/>
                <a:cs typeface="+mn-lt"/>
              </a:rPr>
              <a:t>TORINO</a:t>
            </a:r>
            <a:endParaRPr lang="it-IT" sz="2000">
              <a:solidFill>
                <a:srgbClr val="00B0F0"/>
              </a:solidFill>
              <a:latin typeface="Cavolini"/>
              <a:cs typeface="Calibri"/>
            </a:endParaRPr>
          </a:p>
          <a:p>
            <a:r>
              <a:rPr lang="it-IT" sz="2000">
                <a:ea typeface="+mn-lt"/>
                <a:cs typeface="+mn-lt"/>
              </a:rPr>
              <a:t>Attività in presenza con 2 classi – provincia di Torino – laboratorio con attività dimostrative</a:t>
            </a:r>
            <a:endParaRPr lang="it-IT" sz="2000">
              <a:cs typeface="Calibri"/>
            </a:endParaRPr>
          </a:p>
          <a:p>
            <a:endParaRPr lang="it-IT" sz="2000">
              <a:solidFill>
                <a:srgbClr val="00B0F0"/>
              </a:solidFill>
              <a:ea typeface="+mn-lt"/>
              <a:cs typeface="+mn-lt"/>
            </a:endParaRPr>
          </a:p>
          <a:p>
            <a:r>
              <a:rPr lang="it-IT" sz="2000">
                <a:solidFill>
                  <a:srgbClr val="00B0F0"/>
                </a:solidFill>
                <a:latin typeface="Cavolini"/>
                <a:ea typeface="+mn-lt"/>
                <a:cs typeface="+mn-lt"/>
              </a:rPr>
              <a:t>PADOVA</a:t>
            </a:r>
            <a:endParaRPr lang="it-IT" sz="2000">
              <a:solidFill>
                <a:srgbClr val="00B0F0"/>
              </a:solidFill>
              <a:latin typeface="Cavolini"/>
              <a:cs typeface="Calibri"/>
            </a:endParaRPr>
          </a:p>
          <a:p>
            <a:r>
              <a:rPr lang="it-IT" sz="2000">
                <a:ea typeface="+mn-lt"/>
                <a:cs typeface="+mn-lt"/>
              </a:rPr>
              <a:t>Attività in presenza con 2 classi – provincia di Padova – laboratorio con attività dimostrative</a:t>
            </a:r>
            <a:endParaRPr lang="it-IT" sz="2000">
              <a:cs typeface="Calibri"/>
            </a:endParaRPr>
          </a:p>
          <a:p>
            <a:endParaRPr lang="it-IT" sz="2000">
              <a:solidFill>
                <a:srgbClr val="00B0F0"/>
              </a:solidFill>
              <a:ea typeface="+mn-lt"/>
              <a:cs typeface="+mn-lt"/>
            </a:endParaRPr>
          </a:p>
          <a:p>
            <a:r>
              <a:rPr lang="it-IT" sz="2000">
                <a:solidFill>
                  <a:srgbClr val="00B0F0"/>
                </a:solidFill>
                <a:latin typeface="Cavolini"/>
                <a:ea typeface="+mn-lt"/>
                <a:cs typeface="+mn-lt"/>
              </a:rPr>
              <a:t>LNF</a:t>
            </a:r>
            <a:endParaRPr lang="it-IT" sz="2000">
              <a:solidFill>
                <a:srgbClr val="00B0F0"/>
              </a:solidFill>
              <a:latin typeface="Cavolini"/>
              <a:cs typeface="Calibri"/>
            </a:endParaRPr>
          </a:p>
          <a:p>
            <a:r>
              <a:rPr lang="it-IT" sz="2000">
                <a:ea typeface="+mn-lt"/>
                <a:cs typeface="+mn-lt"/>
              </a:rPr>
              <a:t>Attività in presenza con 2 classi – Roma – racconti di scienza</a:t>
            </a:r>
            <a:endParaRPr lang="it-IT" sz="2000">
              <a:cs typeface="Calibri"/>
            </a:endParaRPr>
          </a:p>
          <a:p>
            <a:endParaRPr lang="it-IT" sz="2000">
              <a:solidFill>
                <a:srgbClr val="00B0F0"/>
              </a:solidFill>
              <a:ea typeface="+mn-lt"/>
              <a:cs typeface="+mn-lt"/>
            </a:endParaRPr>
          </a:p>
          <a:p>
            <a:r>
              <a:rPr lang="it-IT" sz="2800">
                <a:solidFill>
                  <a:srgbClr val="00B0F0"/>
                </a:solidFill>
                <a:ea typeface="+mn-lt"/>
                <a:cs typeface="+mn-lt"/>
              </a:rPr>
              <a:t>Circa 270 partecipanti </a:t>
            </a:r>
            <a:endParaRPr lang="it-IT" sz="2800">
              <a:solidFill>
                <a:srgbClr val="00B0F0"/>
              </a:solidFill>
              <a:cs typeface="Calibri"/>
            </a:endParaRPr>
          </a:p>
          <a:p>
            <a:endParaRPr lang="it-IT" sz="2000">
              <a:cs typeface="Calibri"/>
            </a:endParaRPr>
          </a:p>
        </p:txBody>
      </p:sp>
      <p:pic>
        <p:nvPicPr>
          <p:cNvPr id="3" name="Elemento grafico 8" descr="Bambini contorno">
            <a:extLst>
              <a:ext uri="{FF2B5EF4-FFF2-40B4-BE49-F238E27FC236}">
                <a16:creationId xmlns:a16="http://schemas.microsoft.com/office/drawing/2014/main" id="{E1ADD8C1-8EE2-446B-A5BE-736CBBF16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4612" y="4567687"/>
            <a:ext cx="3013494" cy="30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00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Esperienza diretta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A49209D-9A45-0442-B4DF-F7D849100188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0">
            <a:extLst>
              <a:ext uri="{FF2B5EF4-FFF2-40B4-BE49-F238E27FC236}">
                <a16:creationId xmlns:a16="http://schemas.microsoft.com/office/drawing/2014/main" id="{A9BFEB6A-5296-7444-8D6C-F1D7A8D2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3" y="5896850"/>
            <a:ext cx="1393373" cy="110949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008A636-AE46-A649-9726-4AF6B3024C1E}"/>
              </a:ext>
            </a:extLst>
          </p:cNvPr>
          <p:cNvSpPr txBox="1">
            <a:spLocks/>
          </p:cNvSpPr>
          <p:nvPr/>
        </p:nvSpPr>
        <p:spPr>
          <a:xfrm>
            <a:off x="838200" y="993493"/>
            <a:ext cx="1051830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00">
                <a:solidFill>
                  <a:srgbClr val="00B0F0"/>
                </a:solidFill>
                <a:latin typeface="+mn-lt"/>
                <a:cs typeface="Cavolini"/>
              </a:rPr>
              <a:t>Laboratori didattici nelle Scuole – tele-laboratori didattici</a:t>
            </a:r>
            <a:endParaRPr lang="it-IT" sz="2500">
              <a:solidFill>
                <a:srgbClr val="00B0F0"/>
              </a:solidFill>
              <a:latin typeface="+mn-lt"/>
              <a:cs typeface="Cavolini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060428B-4BE8-FB45-90F3-07B6F0BE457B}"/>
              </a:ext>
            </a:extLst>
          </p:cNvPr>
          <p:cNvSpPr txBox="1">
            <a:spLocks/>
          </p:cNvSpPr>
          <p:nvPr/>
        </p:nvSpPr>
        <p:spPr>
          <a:xfrm>
            <a:off x="838200" y="1926661"/>
            <a:ext cx="707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3400">
              <a:solidFill>
                <a:srgbClr val="00B0F0"/>
              </a:solidFill>
              <a:latin typeface="+mn-lt"/>
              <a:cs typeface="Cavolin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432DAF-DA0E-D24B-9672-F73191922933}"/>
              </a:ext>
            </a:extLst>
          </p:cNvPr>
          <p:cNvSpPr txBox="1"/>
          <p:nvPr/>
        </p:nvSpPr>
        <p:spPr>
          <a:xfrm>
            <a:off x="838200" y="2133710"/>
            <a:ext cx="7787196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800">
                <a:ea typeface="+mn-lt"/>
                <a:cs typeface="+mn-lt"/>
              </a:rPr>
              <a:t>In collaborazione con INFN Ufficio Comunicazione</a:t>
            </a:r>
            <a:r>
              <a:rPr lang="it-IT" sz="2800">
                <a:solidFill>
                  <a:srgbClr val="00B0F0"/>
                </a:solidFill>
                <a:ea typeface="+mn-lt"/>
                <a:cs typeface="+mn-lt"/>
              </a:rPr>
              <a:t> </a:t>
            </a:r>
            <a:endParaRPr lang="it-IT" sz="2800">
              <a:solidFill>
                <a:srgbClr val="00B0F0"/>
              </a:solidFill>
              <a:cs typeface="Calibri"/>
            </a:endParaRPr>
          </a:p>
        </p:txBody>
      </p:sp>
      <p:graphicFrame>
        <p:nvGraphicFramePr>
          <p:cNvPr id="3" name="Diagramma 8">
            <a:extLst>
              <a:ext uri="{FF2B5EF4-FFF2-40B4-BE49-F238E27FC236}">
                <a16:creationId xmlns:a16="http://schemas.microsoft.com/office/drawing/2014/main" id="{4F3BCB5A-F2B2-4974-BEEF-F0DD7F9A01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7917123"/>
              </p:ext>
            </p:extLst>
          </p:nvPr>
        </p:nvGraphicFramePr>
        <p:xfrm>
          <a:off x="1186133" y="2894162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1" name="Elemento grafico 8" descr="Bambini contorno">
            <a:extLst>
              <a:ext uri="{FF2B5EF4-FFF2-40B4-BE49-F238E27FC236}">
                <a16:creationId xmlns:a16="http://schemas.microsoft.com/office/drawing/2014/main" id="{0F3980E9-6EEE-4613-A21A-8B90A1CAD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74612" y="4567687"/>
            <a:ext cx="3013494" cy="30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30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8257"/>
            <a:ext cx="11838316" cy="1339940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Esperienza diretta </a:t>
            </a:r>
            <a:r>
              <a:rPr lang="it-IT" sz="3600">
                <a:solidFill>
                  <a:srgbClr val="00B0F0"/>
                </a:solidFill>
                <a:latin typeface="Cavolini"/>
                <a:cs typeface="Cavolini"/>
              </a:rPr>
              <a:t>– in progettazione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A49209D-9A45-0442-B4DF-F7D849100188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0">
            <a:extLst>
              <a:ext uri="{FF2B5EF4-FFF2-40B4-BE49-F238E27FC236}">
                <a16:creationId xmlns:a16="http://schemas.microsoft.com/office/drawing/2014/main" id="{A9BFEB6A-5296-7444-8D6C-F1D7A8D2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3" y="5896850"/>
            <a:ext cx="1393373" cy="110949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008A636-AE46-A649-9726-4AF6B3024C1E}"/>
              </a:ext>
            </a:extLst>
          </p:cNvPr>
          <p:cNvSpPr txBox="1">
            <a:spLocks/>
          </p:cNvSpPr>
          <p:nvPr/>
        </p:nvSpPr>
        <p:spPr>
          <a:xfrm>
            <a:off x="838200" y="1470357"/>
            <a:ext cx="707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500">
              <a:solidFill>
                <a:srgbClr val="00B0F0"/>
              </a:solidFill>
              <a:latin typeface="+mn-lt"/>
              <a:cs typeface="Cavolini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060428B-4BE8-FB45-90F3-07B6F0BE457B}"/>
              </a:ext>
            </a:extLst>
          </p:cNvPr>
          <p:cNvSpPr txBox="1">
            <a:spLocks/>
          </p:cNvSpPr>
          <p:nvPr/>
        </p:nvSpPr>
        <p:spPr>
          <a:xfrm>
            <a:off x="838200" y="1445401"/>
            <a:ext cx="102083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/>
              <a:buChar char="q"/>
            </a:pPr>
            <a:r>
              <a:rPr lang="it-IT" sz="2800">
                <a:solidFill>
                  <a:srgbClr val="00B0F0"/>
                </a:solidFill>
                <a:latin typeface="+mn-lt"/>
                <a:cs typeface="Cavolini"/>
              </a:rPr>
              <a:t>Tele-laboratori didattici per settimana della scienza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9132E3-21D0-4DE4-AAB8-02520950EA92}"/>
              </a:ext>
            </a:extLst>
          </p:cNvPr>
          <p:cNvSpPr txBox="1"/>
          <p:nvPr/>
        </p:nvSpPr>
        <p:spPr>
          <a:xfrm>
            <a:off x="883790" y="2399673"/>
            <a:ext cx="67983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7F7F7F"/>
                </a:solidFill>
                <a:ea typeface="+mn-lt"/>
                <a:cs typeface="+mn-lt"/>
              </a:rPr>
              <a:t>Laboratori didattici interattivi su prenotazione</a:t>
            </a:r>
            <a:endParaRPr lang="it-IT" sz="2400">
              <a:solidFill>
                <a:srgbClr val="7F7F7F"/>
              </a:solidFill>
              <a:cs typeface="Calibri"/>
            </a:endParaRPr>
          </a:p>
          <a:p>
            <a:pPr algn="l"/>
            <a:endParaRPr lang="it-IT" sz="240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3" name="Elemento grafico 8" descr="Bambini contorno">
            <a:extLst>
              <a:ext uri="{FF2B5EF4-FFF2-40B4-BE49-F238E27FC236}">
                <a16:creationId xmlns:a16="http://schemas.microsoft.com/office/drawing/2014/main" id="{542D68A9-0435-4FC9-8390-6C1B54A30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4612" y="4567687"/>
            <a:ext cx="3013494" cy="301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17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8257"/>
            <a:ext cx="11838316" cy="1339940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Esperienza diretta </a:t>
            </a:r>
            <a:r>
              <a:rPr lang="it-IT" sz="3600">
                <a:solidFill>
                  <a:srgbClr val="00B0F0"/>
                </a:solidFill>
                <a:latin typeface="Cavolini"/>
                <a:cs typeface="Cavolini"/>
              </a:rPr>
              <a:t>– in progettazione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A49209D-9A45-0442-B4DF-F7D849100188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0">
            <a:extLst>
              <a:ext uri="{FF2B5EF4-FFF2-40B4-BE49-F238E27FC236}">
                <a16:creationId xmlns:a16="http://schemas.microsoft.com/office/drawing/2014/main" id="{A9BFEB6A-5296-7444-8D6C-F1D7A8D2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3" y="5896850"/>
            <a:ext cx="1393373" cy="110949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008A636-AE46-A649-9726-4AF6B3024C1E}"/>
              </a:ext>
            </a:extLst>
          </p:cNvPr>
          <p:cNvSpPr txBox="1">
            <a:spLocks/>
          </p:cNvSpPr>
          <p:nvPr/>
        </p:nvSpPr>
        <p:spPr>
          <a:xfrm>
            <a:off x="838200" y="1470357"/>
            <a:ext cx="707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500">
              <a:solidFill>
                <a:srgbClr val="00B0F0"/>
              </a:solidFill>
              <a:latin typeface="+mn-lt"/>
              <a:cs typeface="Cavolini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060428B-4BE8-FB45-90F3-07B6F0BE457B}"/>
              </a:ext>
            </a:extLst>
          </p:cNvPr>
          <p:cNvSpPr txBox="1">
            <a:spLocks/>
          </p:cNvSpPr>
          <p:nvPr/>
        </p:nvSpPr>
        <p:spPr>
          <a:xfrm>
            <a:off x="838200" y="1445401"/>
            <a:ext cx="102083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/>
              <a:buChar char="q"/>
            </a:pPr>
            <a:r>
              <a:rPr lang="it-IT" sz="2800">
                <a:solidFill>
                  <a:srgbClr val="00B0F0"/>
                </a:solidFill>
                <a:latin typeface="+mn-lt"/>
                <a:cs typeface="Cavolini"/>
              </a:rPr>
              <a:t>Tele-laboratori didattici per settimana della scienza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9132E3-21D0-4DE4-AAB8-02520950EA92}"/>
              </a:ext>
            </a:extLst>
          </p:cNvPr>
          <p:cNvSpPr txBox="1"/>
          <p:nvPr/>
        </p:nvSpPr>
        <p:spPr>
          <a:xfrm>
            <a:off x="883790" y="2399673"/>
            <a:ext cx="67983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7F7F7F"/>
                </a:solidFill>
                <a:ea typeface="+mn-lt"/>
                <a:cs typeface="+mn-lt"/>
              </a:rPr>
              <a:t>Laboratori didattici interattivi su prenotazione</a:t>
            </a:r>
            <a:endParaRPr lang="it-IT" sz="2400">
              <a:solidFill>
                <a:srgbClr val="7F7F7F"/>
              </a:solidFill>
              <a:cs typeface="Calibri"/>
            </a:endParaRPr>
          </a:p>
          <a:p>
            <a:pPr algn="l"/>
            <a:endParaRPr lang="it-IT" sz="240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3" name="Elemento grafico 8" descr="Bambini contorno">
            <a:extLst>
              <a:ext uri="{FF2B5EF4-FFF2-40B4-BE49-F238E27FC236}">
                <a16:creationId xmlns:a16="http://schemas.microsoft.com/office/drawing/2014/main" id="{542D68A9-0435-4FC9-8390-6C1B54A30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4612" y="4567687"/>
            <a:ext cx="3013494" cy="3013494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752E6306-57A0-44D3-8E50-00C58D495B29}"/>
              </a:ext>
            </a:extLst>
          </p:cNvPr>
          <p:cNvSpPr txBox="1">
            <a:spLocks/>
          </p:cNvSpPr>
          <p:nvPr/>
        </p:nvSpPr>
        <p:spPr>
          <a:xfrm>
            <a:off x="881332" y="2911891"/>
            <a:ext cx="102083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/>
              <a:buChar char="q"/>
            </a:pPr>
            <a:r>
              <a:rPr lang="it-IT" sz="2800" err="1">
                <a:solidFill>
                  <a:srgbClr val="00B0F0"/>
                </a:solidFill>
                <a:latin typeface="+mn-lt"/>
                <a:cs typeface="Cavolini"/>
              </a:rPr>
              <a:t>Summer</a:t>
            </a:r>
            <a:r>
              <a:rPr lang="it-IT" sz="2800">
                <a:solidFill>
                  <a:srgbClr val="00B0F0"/>
                </a:solidFill>
                <a:latin typeface="+mn-lt"/>
                <a:cs typeface="Cavolini"/>
              </a:rPr>
              <a:t> Camp 2022 in presenza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46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de-DE" b="1" err="1">
                <a:solidFill>
                  <a:srgbClr val="FFFFFF"/>
                </a:solidFill>
                <a:latin typeface="Cavolini"/>
                <a:cs typeface="Cavolini"/>
              </a:rPr>
              <a:t>Strutture</a:t>
            </a:r>
            <a:r>
              <a:rPr lang="de-DE" b="1">
                <a:solidFill>
                  <a:srgbClr val="FFFFFF"/>
                </a:solidFill>
                <a:latin typeface="Cavolini"/>
                <a:cs typeface="Cavolini"/>
              </a:rPr>
              <a:t> </a:t>
            </a:r>
            <a:br>
              <a:rPr lang="de-DE" b="1">
                <a:solidFill>
                  <a:srgbClr val="FFFFFF"/>
                </a:solidFill>
                <a:latin typeface="Cavolini"/>
                <a:cs typeface="Cavolini"/>
              </a:rPr>
            </a:br>
            <a:r>
              <a:rPr lang="de-DE" b="1" err="1">
                <a:solidFill>
                  <a:srgbClr val="FFFFFF"/>
                </a:solidFill>
                <a:latin typeface="Cavolini"/>
                <a:cs typeface="Cavolini"/>
              </a:rPr>
              <a:t>coinvolte</a:t>
            </a:r>
            <a:endParaRPr lang="it-IT" b="1">
              <a:solidFill>
                <a:srgbClr val="FFFFFF"/>
              </a:solidFill>
              <a:latin typeface="Cavolini"/>
              <a:cs typeface="Cavolini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idx="1"/>
          </p:nvPr>
        </p:nvSpPr>
        <p:spPr>
          <a:xfrm>
            <a:off x="5030404" y="776874"/>
            <a:ext cx="6296891" cy="5585619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r>
              <a:rPr lang="de-DE" sz="2600">
                <a:solidFill>
                  <a:srgbClr val="00B0F0"/>
                </a:solidFill>
                <a:cs typeface="Calibri"/>
              </a:rPr>
              <a:t>Cagliari</a:t>
            </a:r>
          </a:p>
          <a:p>
            <a:r>
              <a:rPr lang="de-DE" sz="2600">
                <a:solidFill>
                  <a:srgbClr val="00B0F0"/>
                </a:solidFill>
                <a:cs typeface="Calibri"/>
              </a:rPr>
              <a:t>Catania</a:t>
            </a:r>
          </a:p>
          <a:p>
            <a:r>
              <a:rPr lang="de-DE" sz="2600">
                <a:solidFill>
                  <a:srgbClr val="00B0F0"/>
                </a:solidFill>
                <a:cs typeface="Calibri"/>
              </a:rPr>
              <a:t>Ferrara</a:t>
            </a:r>
            <a:endParaRPr lang="de-DE" sz="2600">
              <a:solidFill>
                <a:srgbClr val="00B0F0"/>
              </a:solidFill>
              <a:ea typeface="+mn-lt"/>
              <a:cs typeface="+mn-lt"/>
            </a:endParaRPr>
          </a:p>
          <a:p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Firenze</a:t>
            </a:r>
          </a:p>
          <a:p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Laboratori</a:t>
            </a:r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Nazionali</a:t>
            </a:r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 di </a:t>
            </a:r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Frascati</a:t>
            </a:r>
            <a:endParaRPr lang="de-DE" sz="2600">
              <a:solidFill>
                <a:srgbClr val="00B0F0"/>
              </a:solidFill>
              <a:ea typeface="+mn-lt"/>
              <a:cs typeface="+mn-lt"/>
            </a:endParaRPr>
          </a:p>
          <a:p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Laboratori</a:t>
            </a:r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Nazionali</a:t>
            </a:r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 del Gran </a:t>
            </a:r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Sasso</a:t>
            </a:r>
            <a:endParaRPr lang="de-DE" sz="2600">
              <a:solidFill>
                <a:srgbClr val="00B0F0"/>
              </a:solidFill>
              <a:ea typeface="+mn-lt"/>
              <a:cs typeface="+mn-lt"/>
            </a:endParaRPr>
          </a:p>
          <a:p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Laboratori</a:t>
            </a:r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Nazionali</a:t>
            </a:r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 di </a:t>
            </a:r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Legnaro</a:t>
            </a:r>
            <a:endParaRPr lang="de-DE" sz="2600">
              <a:solidFill>
                <a:srgbClr val="00B0F0"/>
              </a:solidFill>
              <a:ea typeface="+mn-lt"/>
              <a:cs typeface="+mn-lt"/>
            </a:endParaRPr>
          </a:p>
          <a:p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Laboratori</a:t>
            </a:r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 </a:t>
            </a:r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Nazionali</a:t>
            </a:r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 del Sud</a:t>
            </a:r>
          </a:p>
          <a:p>
            <a:r>
              <a:rPr lang="de-DE" sz="2600" err="1">
                <a:solidFill>
                  <a:srgbClr val="00B0F0"/>
                </a:solidFill>
                <a:ea typeface="+mn-lt"/>
                <a:cs typeface="+mn-lt"/>
              </a:rPr>
              <a:t>Padova</a:t>
            </a:r>
            <a:endParaRPr lang="de-DE" sz="2600">
              <a:solidFill>
                <a:srgbClr val="00B0F0"/>
              </a:solidFill>
              <a:ea typeface="+mn-lt"/>
              <a:cs typeface="+mn-lt"/>
            </a:endParaRPr>
          </a:p>
          <a:p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Pavia</a:t>
            </a:r>
            <a:endParaRPr lang="de-DE" sz="2600">
              <a:solidFill>
                <a:srgbClr val="00B0F0"/>
              </a:solidFill>
              <a:cs typeface="Calibri"/>
            </a:endParaRPr>
          </a:p>
          <a:p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Roma1</a:t>
            </a:r>
          </a:p>
          <a:p>
            <a:r>
              <a:rPr lang="de-DE" sz="2600">
                <a:solidFill>
                  <a:srgbClr val="00B0F0"/>
                </a:solidFill>
                <a:ea typeface="+mn-lt"/>
                <a:cs typeface="+mn-lt"/>
              </a:rPr>
              <a:t>Torino</a:t>
            </a:r>
            <a:endParaRPr lang="en-US" sz="2600">
              <a:solidFill>
                <a:srgbClr val="00B0F0"/>
              </a:solidFill>
              <a:ea typeface="+mn-lt"/>
              <a:cs typeface="+mn-lt"/>
            </a:endParaRPr>
          </a:p>
          <a:p>
            <a:endParaRPr lang="de-DE" sz="2600">
              <a:solidFill>
                <a:srgbClr val="00B0F0"/>
              </a:solidFill>
              <a:cs typeface="Calibri"/>
            </a:endParaRPr>
          </a:p>
        </p:txBody>
      </p:sp>
      <p:pic>
        <p:nvPicPr>
          <p:cNvPr id="4" name="Immagine 70">
            <a:extLst>
              <a:ext uri="{FF2B5EF4-FFF2-40B4-BE49-F238E27FC236}">
                <a16:creationId xmlns:a16="http://schemas.microsoft.com/office/drawing/2014/main" id="{268663FD-754D-467D-B36C-E61B0395C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16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8257"/>
            <a:ext cx="11838316" cy="1339940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Esperienza diretta </a:t>
            </a:r>
            <a:r>
              <a:rPr lang="it-IT" sz="3600">
                <a:solidFill>
                  <a:srgbClr val="00B0F0"/>
                </a:solidFill>
                <a:latin typeface="Cavolini"/>
                <a:cs typeface="Cavolini"/>
              </a:rPr>
              <a:t>– in progettazione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A49209D-9A45-0442-B4DF-F7D849100188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0">
            <a:extLst>
              <a:ext uri="{FF2B5EF4-FFF2-40B4-BE49-F238E27FC236}">
                <a16:creationId xmlns:a16="http://schemas.microsoft.com/office/drawing/2014/main" id="{A9BFEB6A-5296-7444-8D6C-F1D7A8D2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5713" y="5896850"/>
            <a:ext cx="1393373" cy="110949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008A636-AE46-A649-9726-4AF6B3024C1E}"/>
              </a:ext>
            </a:extLst>
          </p:cNvPr>
          <p:cNvSpPr txBox="1">
            <a:spLocks/>
          </p:cNvSpPr>
          <p:nvPr/>
        </p:nvSpPr>
        <p:spPr>
          <a:xfrm>
            <a:off x="838200" y="1470357"/>
            <a:ext cx="707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500">
              <a:solidFill>
                <a:srgbClr val="00B0F0"/>
              </a:solidFill>
              <a:latin typeface="+mn-lt"/>
              <a:cs typeface="Cavolini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060428B-4BE8-FB45-90F3-07B6F0BE457B}"/>
              </a:ext>
            </a:extLst>
          </p:cNvPr>
          <p:cNvSpPr txBox="1">
            <a:spLocks/>
          </p:cNvSpPr>
          <p:nvPr/>
        </p:nvSpPr>
        <p:spPr>
          <a:xfrm>
            <a:off x="838200" y="1445401"/>
            <a:ext cx="102083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/>
              <a:buChar char="q"/>
            </a:pPr>
            <a:r>
              <a:rPr lang="it-IT" sz="2800">
                <a:solidFill>
                  <a:srgbClr val="00B0F0"/>
                </a:solidFill>
                <a:latin typeface="+mn-lt"/>
                <a:cs typeface="Cavolini"/>
              </a:rPr>
              <a:t>Tele-laboratori didattici per settimana della scienza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9132E3-21D0-4DE4-AAB8-02520950EA92}"/>
              </a:ext>
            </a:extLst>
          </p:cNvPr>
          <p:cNvSpPr txBox="1"/>
          <p:nvPr/>
        </p:nvSpPr>
        <p:spPr>
          <a:xfrm>
            <a:off x="883790" y="2399673"/>
            <a:ext cx="679831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7F7F7F"/>
                </a:solidFill>
                <a:ea typeface="+mn-lt"/>
                <a:cs typeface="+mn-lt"/>
              </a:rPr>
              <a:t>Laboratori didattici interattivi su prenotazione</a:t>
            </a:r>
            <a:endParaRPr lang="it-IT" sz="2400">
              <a:solidFill>
                <a:srgbClr val="7F7F7F"/>
              </a:solidFill>
              <a:cs typeface="Calibri"/>
            </a:endParaRPr>
          </a:p>
          <a:p>
            <a:pPr algn="l"/>
            <a:endParaRPr lang="it-IT" sz="2400">
              <a:solidFill>
                <a:srgbClr val="7F7F7F"/>
              </a:solidFill>
              <a:cs typeface="Calibri"/>
            </a:endParaRPr>
          </a:p>
        </p:txBody>
      </p:sp>
      <p:pic>
        <p:nvPicPr>
          <p:cNvPr id="3" name="Elemento grafico 8" descr="Bambini contorno">
            <a:extLst>
              <a:ext uri="{FF2B5EF4-FFF2-40B4-BE49-F238E27FC236}">
                <a16:creationId xmlns:a16="http://schemas.microsoft.com/office/drawing/2014/main" id="{542D68A9-0435-4FC9-8390-6C1B54A30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4612" y="4567687"/>
            <a:ext cx="3013494" cy="3013494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752E6306-57A0-44D3-8E50-00C58D495B29}"/>
              </a:ext>
            </a:extLst>
          </p:cNvPr>
          <p:cNvSpPr txBox="1">
            <a:spLocks/>
          </p:cNvSpPr>
          <p:nvPr/>
        </p:nvSpPr>
        <p:spPr>
          <a:xfrm>
            <a:off x="881332" y="2911891"/>
            <a:ext cx="102083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/>
              <a:buChar char="q"/>
            </a:pPr>
            <a:r>
              <a:rPr lang="it-IT" sz="2800" err="1">
                <a:solidFill>
                  <a:srgbClr val="00B0F0"/>
                </a:solidFill>
                <a:latin typeface="+mn-lt"/>
                <a:cs typeface="Cavolini"/>
              </a:rPr>
              <a:t>Summer</a:t>
            </a:r>
            <a:r>
              <a:rPr lang="it-IT" sz="2800">
                <a:solidFill>
                  <a:srgbClr val="00B0F0"/>
                </a:solidFill>
                <a:latin typeface="+mn-lt"/>
                <a:cs typeface="Cavolini"/>
              </a:rPr>
              <a:t> Camp 2022 in presenza</a:t>
            </a:r>
            <a:endParaRPr lang="it-IT"/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6F92ABA4-24B8-44CF-9DE7-CD83278DDB6C}"/>
              </a:ext>
            </a:extLst>
          </p:cNvPr>
          <p:cNvSpPr txBox="1">
            <a:spLocks/>
          </p:cNvSpPr>
          <p:nvPr/>
        </p:nvSpPr>
        <p:spPr>
          <a:xfrm>
            <a:off x="881331" y="4133966"/>
            <a:ext cx="102083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/>
              <a:buChar char="q"/>
            </a:pPr>
            <a:r>
              <a:rPr lang="it-IT" sz="2800">
                <a:solidFill>
                  <a:srgbClr val="00B0F0"/>
                </a:solidFill>
                <a:latin typeface="Calibri"/>
                <a:cs typeface="Cavolini"/>
              </a:rPr>
              <a:t>Percorsi divulgativi comuni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329E168-7D44-468B-AD6F-03EBCBB933A4}"/>
              </a:ext>
            </a:extLst>
          </p:cNvPr>
          <p:cNvSpPr txBox="1"/>
          <p:nvPr/>
        </p:nvSpPr>
        <p:spPr>
          <a:xfrm>
            <a:off x="883789" y="5188880"/>
            <a:ext cx="679831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7F7F7F"/>
                </a:solidFill>
                <a:ea typeface="+mn-lt"/>
                <a:cs typeface="+mn-lt"/>
              </a:rPr>
              <a:t>Onde gravitazionali</a:t>
            </a:r>
            <a:endParaRPr lang="it-IT"/>
          </a:p>
          <a:p>
            <a:pPr algn="l"/>
            <a:r>
              <a:rPr lang="it-IT" sz="2400">
                <a:solidFill>
                  <a:srgbClr val="7F7F7F"/>
                </a:solidFill>
                <a:cs typeface="Calibri"/>
              </a:rPr>
              <a:t>Clima</a:t>
            </a:r>
          </a:p>
          <a:p>
            <a:r>
              <a:rPr lang="it-IT" sz="2400">
                <a:solidFill>
                  <a:srgbClr val="7F7F7F"/>
                </a:solidFill>
                <a:cs typeface="Calibri"/>
              </a:rPr>
              <a:t>Energia</a:t>
            </a:r>
          </a:p>
          <a:p>
            <a:endParaRPr lang="it-IT" sz="2400">
              <a:solidFill>
                <a:srgbClr val="7F7F7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4674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1"/>
            <a:ext cx="11356675" cy="1311186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Racconto/gioco/esperienza diretta</a:t>
            </a:r>
          </a:p>
        </p:txBody>
      </p:sp>
      <p:sp>
        <p:nvSpPr>
          <p:cNvPr id="4" name="Ovale 3">
            <a:extLst>
              <a:ext uri="{FF2B5EF4-FFF2-40B4-BE49-F238E27FC236}">
                <a16:creationId xmlns:a16="http://schemas.microsoft.com/office/drawing/2014/main" id="{5A49209D-9A45-0442-B4DF-F7D849100188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70">
            <a:extLst>
              <a:ext uri="{FF2B5EF4-FFF2-40B4-BE49-F238E27FC236}">
                <a16:creationId xmlns:a16="http://schemas.microsoft.com/office/drawing/2014/main" id="{A9BFEB6A-5296-7444-8D6C-F1D7A8D2A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958" y="5666812"/>
            <a:ext cx="1393373" cy="110949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008A636-AE46-A649-9726-4AF6B3024C1E}"/>
              </a:ext>
            </a:extLst>
          </p:cNvPr>
          <p:cNvSpPr txBox="1">
            <a:spLocks/>
          </p:cNvSpPr>
          <p:nvPr/>
        </p:nvSpPr>
        <p:spPr>
          <a:xfrm>
            <a:off x="838200" y="1470357"/>
            <a:ext cx="707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500">
              <a:solidFill>
                <a:srgbClr val="00B0F0"/>
              </a:solidFill>
              <a:latin typeface="+mn-lt"/>
              <a:cs typeface="Cavolini"/>
            </a:endParaRPr>
          </a:p>
        </p:txBody>
      </p:sp>
      <p:pic>
        <p:nvPicPr>
          <p:cNvPr id="2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C5697DF2-FB07-452A-83AE-870FBE9600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17995"/>
            <a:ext cx="8839199" cy="4575538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D060428B-4BE8-FB45-90F3-07B6F0BE457B}"/>
              </a:ext>
            </a:extLst>
          </p:cNvPr>
          <p:cNvSpPr txBox="1">
            <a:spLocks/>
          </p:cNvSpPr>
          <p:nvPr/>
        </p:nvSpPr>
        <p:spPr>
          <a:xfrm>
            <a:off x="1675445" y="5450905"/>
            <a:ext cx="8849682" cy="132556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b="1">
                <a:solidFill>
                  <a:srgbClr val="00B0F0"/>
                </a:solidFill>
                <a:latin typeface="Cavolini"/>
                <a:cs typeface="Cavolini"/>
              </a:rPr>
              <a:t>Edizione 2021</a:t>
            </a:r>
          </a:p>
          <a:p>
            <a:r>
              <a:rPr lang="it-IT" sz="2400">
                <a:solidFill>
                  <a:srgbClr val="00B0F0"/>
                </a:solidFill>
                <a:latin typeface="+mn-lt"/>
                <a:cs typeface="Cavolini"/>
              </a:rPr>
              <a:t>in collaborazione con Francesca S, Cecilia, Federica G. </a:t>
            </a:r>
          </a:p>
        </p:txBody>
      </p:sp>
    </p:spTree>
    <p:extLst>
      <p:ext uri="{BB962C8B-B14F-4D97-AF65-F5344CB8AC3E}">
        <p14:creationId xmlns:p14="http://schemas.microsoft.com/office/powerpoint/2010/main" val="3815546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957527-1D9A-4673-83CF-CC47E566A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Aspettando il Natale 2021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B1F76303-2F06-4BBA-8897-CB7FD9C14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114" y="1693740"/>
            <a:ext cx="8407772" cy="4351338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98038C4-B110-4B90-8418-1355C04446CA}"/>
              </a:ext>
            </a:extLst>
          </p:cNvPr>
          <p:cNvSpPr txBox="1"/>
          <p:nvPr/>
        </p:nvSpPr>
        <p:spPr>
          <a:xfrm>
            <a:off x="841131" y="6365631"/>
            <a:ext cx="923485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hlinkClick r:id="rId3"/>
              </a:rPr>
              <a:t>https://web.infn.it/infn-kids/sample-page/aspettando-il-natale-2021/</a:t>
            </a:r>
            <a:endParaRPr lang="en-US" sz="2400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6A39A01-5A9F-4468-8E70-67B78680B343}"/>
              </a:ext>
            </a:extLst>
          </p:cNvPr>
          <p:cNvSpPr/>
          <p:nvPr/>
        </p:nvSpPr>
        <p:spPr>
          <a:xfrm rot="20880000">
            <a:off x="9839168" y="5325834"/>
            <a:ext cx="3019244" cy="254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9" name="Immagine 70">
            <a:extLst>
              <a:ext uri="{FF2B5EF4-FFF2-40B4-BE49-F238E27FC236}">
                <a16:creationId xmlns:a16="http://schemas.microsoft.com/office/drawing/2014/main" id="{836C24F1-5567-4D15-A27C-0BFE60E28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0656" y="5738699"/>
            <a:ext cx="1393373" cy="11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674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66ED14-FED3-4BA0-8EBF-8E7EC0654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Aspettando il Natale 2021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FA5163-04B5-439F-915A-2560F4DBC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it-IT">
                <a:cs typeface="Calibri"/>
              </a:rPr>
              <a:t>Un contenuto pubblicato al giorno, a partire dal 1 dicembre al 24 dicembre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45DC8543-63D7-4A59-8D0B-F7279DFDAEE3}"/>
              </a:ext>
            </a:extLst>
          </p:cNvPr>
          <p:cNvSpPr/>
          <p:nvPr/>
        </p:nvSpPr>
        <p:spPr>
          <a:xfrm rot="20880000">
            <a:off x="9839168" y="5325834"/>
            <a:ext cx="3019244" cy="254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14" name="Immagine 70">
            <a:extLst>
              <a:ext uri="{FF2B5EF4-FFF2-40B4-BE49-F238E27FC236}">
                <a16:creationId xmlns:a16="http://schemas.microsoft.com/office/drawing/2014/main" id="{9CA0B8CA-914A-453D-B34A-C8B61807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656" y="5738699"/>
            <a:ext cx="1393373" cy="1109498"/>
          </a:xfrm>
          <a:prstGeom prst="rect">
            <a:avLst/>
          </a:prstGeom>
        </p:spPr>
      </p:pic>
      <p:graphicFrame>
        <p:nvGraphicFramePr>
          <p:cNvPr id="5" name="Diagramma 5">
            <a:extLst>
              <a:ext uri="{FF2B5EF4-FFF2-40B4-BE49-F238E27FC236}">
                <a16:creationId xmlns:a16="http://schemas.microsoft.com/office/drawing/2014/main" id="{58DC058D-CFAC-45EA-8D69-A5582250BB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298935"/>
              </p:ext>
            </p:extLst>
          </p:nvPr>
        </p:nvGraphicFramePr>
        <p:xfrm>
          <a:off x="1207697" y="1873370"/>
          <a:ext cx="8353245" cy="5526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4582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4008A636-AE46-A649-9726-4AF6B3024C1E}"/>
              </a:ext>
            </a:extLst>
          </p:cNvPr>
          <p:cNvSpPr txBox="1">
            <a:spLocks/>
          </p:cNvSpPr>
          <p:nvPr/>
        </p:nvSpPr>
        <p:spPr>
          <a:xfrm>
            <a:off x="793955" y="718189"/>
            <a:ext cx="70770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2500">
              <a:solidFill>
                <a:srgbClr val="00B0F0"/>
              </a:solidFill>
              <a:latin typeface="+mn-lt"/>
              <a:cs typeface="Cavolin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321F728-958F-6142-BCF8-3192AAC73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195" y="1106378"/>
            <a:ext cx="3290800" cy="264099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F702718B-38C3-D34E-A9F9-0CB177507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23" y="4138179"/>
            <a:ext cx="3246478" cy="1834082"/>
          </a:xfrm>
          <a:prstGeom prst="rect">
            <a:avLst/>
          </a:prstGeom>
        </p:spPr>
      </p:pic>
      <p:sp>
        <p:nvSpPr>
          <p:cNvPr id="13" name="Freccia giù 12">
            <a:extLst>
              <a:ext uri="{FF2B5EF4-FFF2-40B4-BE49-F238E27FC236}">
                <a16:creationId xmlns:a16="http://schemas.microsoft.com/office/drawing/2014/main" id="{C3B6C231-FAFE-204E-834C-67F3EB64EE4C}"/>
              </a:ext>
            </a:extLst>
          </p:cNvPr>
          <p:cNvSpPr/>
          <p:nvPr/>
        </p:nvSpPr>
        <p:spPr>
          <a:xfrm>
            <a:off x="2647621" y="3685389"/>
            <a:ext cx="471948" cy="457113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4D57B3C-DE6B-074C-8262-90D8D47136F8}"/>
              </a:ext>
            </a:extLst>
          </p:cNvPr>
          <p:cNvSpPr txBox="1"/>
          <p:nvPr/>
        </p:nvSpPr>
        <p:spPr>
          <a:xfrm>
            <a:off x="6489290" y="66072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4BAFC06-44F8-4A60-B80C-0EA32823E884}"/>
              </a:ext>
            </a:extLst>
          </p:cNvPr>
          <p:cNvSpPr txBox="1"/>
          <p:nvPr/>
        </p:nvSpPr>
        <p:spPr>
          <a:xfrm>
            <a:off x="1309777" y="6176513"/>
            <a:ext cx="42312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hlinkClick r:id="rId5"/>
              </a:rPr>
              <a:t>https://youtu.be/cRlK0w3WHpE</a:t>
            </a:r>
            <a:endParaRPr lang="en-US" sz="2400"/>
          </a:p>
        </p:txBody>
      </p:sp>
      <p:sp>
        <p:nvSpPr>
          <p:cNvPr id="84" name="Ovale 83">
            <a:extLst>
              <a:ext uri="{FF2B5EF4-FFF2-40B4-BE49-F238E27FC236}">
                <a16:creationId xmlns:a16="http://schemas.microsoft.com/office/drawing/2014/main" id="{D2D04177-B459-4AFF-AB8B-43B4E2C29294}"/>
              </a:ext>
            </a:extLst>
          </p:cNvPr>
          <p:cNvSpPr/>
          <p:nvPr/>
        </p:nvSpPr>
        <p:spPr>
          <a:xfrm rot="20880000">
            <a:off x="9839168" y="5325834"/>
            <a:ext cx="3019244" cy="254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86" name="Immagine 70">
            <a:extLst>
              <a:ext uri="{FF2B5EF4-FFF2-40B4-BE49-F238E27FC236}">
                <a16:creationId xmlns:a16="http://schemas.microsoft.com/office/drawing/2014/main" id="{13E1A450-0C75-4CA1-B7FE-3A1B9861C8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0656" y="5738699"/>
            <a:ext cx="1393373" cy="1109498"/>
          </a:xfrm>
          <a:prstGeom prst="rect">
            <a:avLst/>
          </a:prstGeom>
        </p:spPr>
      </p:pic>
      <p:pic>
        <p:nvPicPr>
          <p:cNvPr id="87" name="Immagine 87" descr="Immagine che contiene testo&#10;&#10;Descrizione generata automaticamente">
            <a:extLst>
              <a:ext uri="{FF2B5EF4-FFF2-40B4-BE49-F238E27FC236}">
                <a16:creationId xmlns:a16="http://schemas.microsoft.com/office/drawing/2014/main" id="{42EEBFD9-63A8-497B-B0FF-D97BA9C05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556" y="1432510"/>
            <a:ext cx="6998898" cy="3626633"/>
          </a:xfrm>
          <a:prstGeom prst="rect">
            <a:avLst/>
          </a:prstGeom>
        </p:spPr>
      </p:pic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339B4389-9CA5-4D07-80FB-C25377913A61}"/>
              </a:ext>
            </a:extLst>
          </p:cNvPr>
          <p:cNvSpPr txBox="1"/>
          <p:nvPr/>
        </p:nvSpPr>
        <p:spPr>
          <a:xfrm rot="20700000">
            <a:off x="49823" y="266479"/>
            <a:ext cx="359312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rgbClr val="70AD47"/>
                </a:solidFill>
                <a:latin typeface="Cavolini"/>
                <a:cs typeface="Cavolini"/>
              </a:rPr>
              <a:t>Decorazioni DIY con bio di scienziate e scienziati</a:t>
            </a:r>
            <a:r>
              <a:rPr lang="en-US" sz="2400" b="1">
                <a:solidFill>
                  <a:srgbClr val="70AD47"/>
                </a:solidFill>
                <a:latin typeface="Cavolini"/>
                <a:cs typeface="Cavolini"/>
              </a:rPr>
              <a:t>​</a:t>
            </a:r>
            <a:endParaRPr lang="it-IT" sz="2400" b="1">
              <a:latin typeface="Cavolini"/>
              <a:cs typeface="Cavolini"/>
            </a:endParaRPr>
          </a:p>
        </p:txBody>
      </p:sp>
      <p:sp>
        <p:nvSpPr>
          <p:cNvPr id="89" name="CasellaDiTesto 88">
            <a:extLst>
              <a:ext uri="{FF2B5EF4-FFF2-40B4-BE49-F238E27FC236}">
                <a16:creationId xmlns:a16="http://schemas.microsoft.com/office/drawing/2014/main" id="{C910B605-E02D-43D8-92D7-31C92FA12CEB}"/>
              </a:ext>
            </a:extLst>
          </p:cNvPr>
          <p:cNvSpPr txBox="1"/>
          <p:nvPr/>
        </p:nvSpPr>
        <p:spPr>
          <a:xfrm rot="-720000">
            <a:off x="5120054" y="81915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rgbClr val="70AD47"/>
                </a:solidFill>
                <a:latin typeface="Cavolini"/>
                <a:cs typeface="Cavolini"/>
              </a:rPr>
              <a:t>Curiosità</a:t>
            </a:r>
            <a:r>
              <a:rPr lang="en-US" sz="2400" b="1">
                <a:solidFill>
                  <a:srgbClr val="70AD47"/>
                </a:solidFill>
                <a:latin typeface="Cavolini"/>
                <a:cs typeface="Cavolini"/>
              </a:rPr>
              <a:t>​</a:t>
            </a:r>
            <a:endParaRPr lang="it-IT" b="1">
              <a:solidFill>
                <a:srgbClr val="70AD47"/>
              </a:solidFill>
              <a:latin typeface="Cavolini"/>
              <a:cs typeface="Cavolini"/>
            </a:endParaRPr>
          </a:p>
        </p:txBody>
      </p:sp>
    </p:spTree>
    <p:extLst>
      <p:ext uri="{BB962C8B-B14F-4D97-AF65-F5344CB8AC3E}">
        <p14:creationId xmlns:p14="http://schemas.microsoft.com/office/powerpoint/2010/main" val="792887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FB4C11-1A6D-4425-BD87-BD39A370F4F7}"/>
              </a:ext>
            </a:extLst>
          </p:cNvPr>
          <p:cNvSpPr txBox="1"/>
          <p:nvPr/>
        </p:nvSpPr>
        <p:spPr>
          <a:xfrm rot="-720000">
            <a:off x="592016" y="27695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rgbClr val="70AD47"/>
                </a:solidFill>
                <a:latin typeface="Cavolini"/>
                <a:cs typeface="Cavolini"/>
              </a:rPr>
              <a:t>Quiz</a:t>
            </a:r>
            <a:endParaRPr lang="en-US" sz="2400" b="1">
              <a:solidFill>
                <a:srgbClr val="70AD47"/>
              </a:solidFill>
              <a:latin typeface="Cavolini"/>
              <a:cs typeface="Cavolini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239BE74-C267-4F06-828E-71892E4C3726}"/>
              </a:ext>
            </a:extLst>
          </p:cNvPr>
          <p:cNvSpPr txBox="1"/>
          <p:nvPr/>
        </p:nvSpPr>
        <p:spPr>
          <a:xfrm rot="20880000">
            <a:off x="5939204" y="186076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rgbClr val="70AD47"/>
                </a:solidFill>
                <a:latin typeface="Cavolini"/>
                <a:cs typeface="Cavolini"/>
              </a:rPr>
              <a:t>Video - esperimenti</a:t>
            </a:r>
            <a:endParaRPr lang="en-US" sz="2400" b="1">
              <a:solidFill>
                <a:srgbClr val="70AD47"/>
              </a:solidFill>
              <a:latin typeface="Cavolini"/>
              <a:cs typeface="Cavolini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E108C328-01F3-4AF5-9385-C7CEBD1EB5F4}"/>
              </a:ext>
            </a:extLst>
          </p:cNvPr>
          <p:cNvSpPr/>
          <p:nvPr/>
        </p:nvSpPr>
        <p:spPr>
          <a:xfrm rot="20880000">
            <a:off x="9839168" y="5325834"/>
            <a:ext cx="3019244" cy="254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9" name="Immagine 70">
            <a:extLst>
              <a:ext uri="{FF2B5EF4-FFF2-40B4-BE49-F238E27FC236}">
                <a16:creationId xmlns:a16="http://schemas.microsoft.com/office/drawing/2014/main" id="{0A179A99-4DD1-4FD3-8157-9DDFAC4E5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0656" y="5738699"/>
            <a:ext cx="1393373" cy="110949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21B7718-BB52-4B6E-989A-649FB587E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53" y="3171001"/>
            <a:ext cx="2764827" cy="1537067"/>
          </a:xfrm>
          <a:prstGeom prst="rect">
            <a:avLst/>
          </a:prstGeom>
        </p:spPr>
      </p:pic>
      <p:pic>
        <p:nvPicPr>
          <p:cNvPr id="1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9AE0C433-DB1C-4868-9898-E86E0D54A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192" y="5039969"/>
            <a:ext cx="2743200" cy="1543050"/>
          </a:xfrm>
          <a:prstGeom prst="rect">
            <a:avLst/>
          </a:prstGeom>
        </p:spPr>
      </p:pic>
      <p:pic>
        <p:nvPicPr>
          <p:cNvPr id="13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F4605ABC-4B9F-4089-91C8-D2E817A94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265" y="1338629"/>
            <a:ext cx="2743200" cy="1543050"/>
          </a:xfrm>
          <a:prstGeom prst="rect">
            <a:avLst/>
          </a:prstGeom>
        </p:spPr>
      </p:pic>
      <p:pic>
        <p:nvPicPr>
          <p:cNvPr id="15" name="Immagine 14" descr="Immagine che contiene interni, vetro&#10;&#10;Descrizione generata automaticamente">
            <a:extLst>
              <a:ext uri="{FF2B5EF4-FFF2-40B4-BE49-F238E27FC236}">
                <a16:creationId xmlns:a16="http://schemas.microsoft.com/office/drawing/2014/main" id="{651A7E7C-95D0-4801-BD12-F9BFD6415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48" y="1236233"/>
            <a:ext cx="3279394" cy="1859451"/>
          </a:xfrm>
          <a:prstGeom prst="rect">
            <a:avLst/>
          </a:prstGeom>
        </p:spPr>
      </p:pic>
      <p:pic>
        <p:nvPicPr>
          <p:cNvPr id="17" name="Immagine 16" descr="Immagine che contiene testo&#10;&#10;Descrizione generata automaticamente">
            <a:extLst>
              <a:ext uri="{FF2B5EF4-FFF2-40B4-BE49-F238E27FC236}">
                <a16:creationId xmlns:a16="http://schemas.microsoft.com/office/drawing/2014/main" id="{BA70CF26-E336-40A8-A313-E3D37C32F8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149" y="3238626"/>
            <a:ext cx="3279393" cy="1879149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839EE93-06E7-4C03-BD1C-7CAA910F031A}"/>
              </a:ext>
            </a:extLst>
          </p:cNvPr>
          <p:cNvSpPr txBox="1"/>
          <p:nvPr/>
        </p:nvSpPr>
        <p:spPr>
          <a:xfrm>
            <a:off x="6219645" y="5572665"/>
            <a:ext cx="51729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8"/>
              </a:rPr>
              <a:t>https://youtube.com/playlist?list=PLUzi4pjAupgjqcEdGbqT4chdyzlP1IWGR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909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>
            <a:extLst>
              <a:ext uri="{FF2B5EF4-FFF2-40B4-BE49-F238E27FC236}">
                <a16:creationId xmlns:a16="http://schemas.microsoft.com/office/drawing/2014/main" id="{18CB0560-FA5C-4337-9191-F0EF3028FBF7}"/>
              </a:ext>
            </a:extLst>
          </p:cNvPr>
          <p:cNvSpPr/>
          <p:nvPr/>
        </p:nvSpPr>
        <p:spPr>
          <a:xfrm rot="20880000">
            <a:off x="9839168" y="5325834"/>
            <a:ext cx="3019244" cy="254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7" name="Immagine 70">
            <a:extLst>
              <a:ext uri="{FF2B5EF4-FFF2-40B4-BE49-F238E27FC236}">
                <a16:creationId xmlns:a16="http://schemas.microsoft.com/office/drawing/2014/main" id="{B17A93AD-9D72-4252-9BAB-EE9DB7FA6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graphicFrame>
        <p:nvGraphicFramePr>
          <p:cNvPr id="8" name="Diagramma 8">
            <a:extLst>
              <a:ext uri="{FF2B5EF4-FFF2-40B4-BE49-F238E27FC236}">
                <a16:creationId xmlns:a16="http://schemas.microsoft.com/office/drawing/2014/main" id="{C5B61C06-3003-49F9-96DA-507C9C27CB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3805155"/>
              </p:ext>
            </p:extLst>
          </p:nvPr>
        </p:nvGraphicFramePr>
        <p:xfrm>
          <a:off x="2645433" y="910088"/>
          <a:ext cx="6901132" cy="49228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6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ABA7BFFA-C1E4-4F74-90F7-961A3D7E88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" y="5247431"/>
            <a:ext cx="12304143" cy="1610875"/>
          </a:xfrm>
          <a:prstGeom prst="rect">
            <a:avLst/>
          </a:prstGeom>
        </p:spPr>
      </p:pic>
      <p:pic>
        <p:nvPicPr>
          <p:cNvPr id="1848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956BAF4-3299-4EBE-A10D-78B232212D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8" y="-3579"/>
            <a:ext cx="12181936" cy="12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04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4D57B3C-DE6B-074C-8262-90D8D47136F8}"/>
              </a:ext>
            </a:extLst>
          </p:cNvPr>
          <p:cNvSpPr txBox="1"/>
          <p:nvPr/>
        </p:nvSpPr>
        <p:spPr>
          <a:xfrm>
            <a:off x="6489290" y="66072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3" name="Immagine 3" descr="Immagine che contiene pavimento&#10;&#10;Descrizione generata automaticamente">
            <a:extLst>
              <a:ext uri="{FF2B5EF4-FFF2-40B4-BE49-F238E27FC236}">
                <a16:creationId xmlns:a16="http://schemas.microsoft.com/office/drawing/2014/main" id="{4D28E957-DCD9-4534-B44C-BD73A40E7F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" y="1030542"/>
            <a:ext cx="3476445" cy="4655924"/>
          </a:xfrm>
          <a:prstGeom prst="rect">
            <a:avLst/>
          </a:prstGeom>
        </p:spPr>
      </p:pic>
      <p:pic>
        <p:nvPicPr>
          <p:cNvPr id="4" name="Immagine 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7F62C96D-8459-48BC-BBB2-6F8E40977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588" y="616908"/>
            <a:ext cx="4022784" cy="5638560"/>
          </a:xfrm>
          <a:prstGeom prst="rect">
            <a:avLst/>
          </a:prstGeom>
        </p:spPr>
      </p:pic>
      <p:sp>
        <p:nvSpPr>
          <p:cNvPr id="6" name="Ovale 5">
            <a:extLst>
              <a:ext uri="{FF2B5EF4-FFF2-40B4-BE49-F238E27FC236}">
                <a16:creationId xmlns:a16="http://schemas.microsoft.com/office/drawing/2014/main" id="{348B2B17-EBF2-46E8-88D5-7C09C5E056E1}"/>
              </a:ext>
            </a:extLst>
          </p:cNvPr>
          <p:cNvSpPr/>
          <p:nvPr/>
        </p:nvSpPr>
        <p:spPr>
          <a:xfrm rot="20880000">
            <a:off x="9839168" y="5325834"/>
            <a:ext cx="3019244" cy="254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7" name="Immagine 70">
            <a:extLst>
              <a:ext uri="{FF2B5EF4-FFF2-40B4-BE49-F238E27FC236}">
                <a16:creationId xmlns:a16="http://schemas.microsoft.com/office/drawing/2014/main" id="{AB34CB94-A642-4415-AD92-4F7F8B1C71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pic>
        <p:nvPicPr>
          <p:cNvPr id="5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31F3392-ACE4-4F9B-8DB3-813EB348C6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7381" y="1379854"/>
            <a:ext cx="5762445" cy="4313953"/>
          </a:xfrm>
          <a:prstGeom prst="rect">
            <a:avLst/>
          </a:prstGeom>
        </p:spPr>
      </p:pic>
      <p:pic>
        <p:nvPicPr>
          <p:cNvPr id="9" name="Immagine 11" descr="Immagine che contiene testo&#10;&#10;Descrizione generata automaticamente">
            <a:extLst>
              <a:ext uri="{FF2B5EF4-FFF2-40B4-BE49-F238E27FC236}">
                <a16:creationId xmlns:a16="http://schemas.microsoft.com/office/drawing/2014/main" id="{F808BE77-E5D0-45DB-ABBB-F26968385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" y="5247431"/>
            <a:ext cx="12304143" cy="1610875"/>
          </a:xfrm>
          <a:prstGeom prst="rect">
            <a:avLst/>
          </a:prstGeom>
        </p:spPr>
      </p:pic>
      <p:pic>
        <p:nvPicPr>
          <p:cNvPr id="1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E1EAF589-6454-4DBA-A0FB-CF3B3D9BC0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" y="-3579"/>
            <a:ext cx="12181936" cy="12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61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3" name="Rectangle 17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4" name="Immagine 1064">
            <a:extLst>
              <a:ext uri="{FF2B5EF4-FFF2-40B4-BE49-F238E27FC236}">
                <a16:creationId xmlns:a16="http://schemas.microsoft.com/office/drawing/2014/main" id="{FE7087AA-0B0B-4DB6-B93B-56F9B4B74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9"/>
          <a:stretch/>
        </p:blipFill>
        <p:spPr>
          <a:xfrm>
            <a:off x="1219220" y="10"/>
            <a:ext cx="9753580" cy="36440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7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FCBE141E-E9A3-4B98-9552-A0B8FA45FCC0}"/>
              </a:ext>
            </a:extLst>
          </p:cNvPr>
          <p:cNvSpPr/>
          <p:nvPr/>
        </p:nvSpPr>
        <p:spPr>
          <a:xfrm rot="20880000">
            <a:off x="9839168" y="5325834"/>
            <a:ext cx="3019244" cy="254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20" name="Immagine 70">
            <a:extLst>
              <a:ext uri="{FF2B5EF4-FFF2-40B4-BE49-F238E27FC236}">
                <a16:creationId xmlns:a16="http://schemas.microsoft.com/office/drawing/2014/main" id="{265D6238-BD65-4009-AC31-83A205307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217" y="5685835"/>
            <a:ext cx="1393373" cy="1109498"/>
          </a:xfrm>
          <a:prstGeom prst="rect">
            <a:avLst/>
          </a:prstGeom>
        </p:spPr>
      </p:pic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7BB0CEAE-1507-491A-BA92-EE19E3BDD3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4865267"/>
              </p:ext>
            </p:extLst>
          </p:nvPr>
        </p:nvGraphicFramePr>
        <p:xfrm>
          <a:off x="1901079" y="3803879"/>
          <a:ext cx="8769968" cy="2625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24901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0D916D-49AB-4CE7-A20B-8D18734EC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Qualche insights sulla pagina FB</a:t>
            </a:r>
          </a:p>
        </p:txBody>
      </p:sp>
      <p:pic>
        <p:nvPicPr>
          <p:cNvPr id="4" name="Immagine 4">
            <a:extLst>
              <a:ext uri="{FF2B5EF4-FFF2-40B4-BE49-F238E27FC236}">
                <a16:creationId xmlns:a16="http://schemas.microsoft.com/office/drawing/2014/main" id="{0A7181CE-641E-476B-8BA0-43680E268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086" y="1825624"/>
            <a:ext cx="8748499" cy="375785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C8324D-96D9-441F-A068-34900226D0D1}"/>
              </a:ext>
            </a:extLst>
          </p:cNvPr>
          <p:cNvSpPr txBox="1"/>
          <p:nvPr/>
        </p:nvSpPr>
        <p:spPr>
          <a:xfrm rot="-1380000">
            <a:off x="416169" y="2562956"/>
            <a:ext cx="280181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70AD47"/>
                </a:solidFill>
              </a:rPr>
              <a:t>La pagina piano piano sta crescendo </a:t>
            </a:r>
            <a:r>
              <a:rPr lang="it-IT" sz="2400" err="1">
                <a:solidFill>
                  <a:srgbClr val="70AD47"/>
                </a:solidFill>
              </a:rPr>
              <a:t>crescendo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9978258B-B255-4401-943D-4D121371F8CF}"/>
              </a:ext>
            </a:extLst>
          </p:cNvPr>
          <p:cNvSpPr/>
          <p:nvPr/>
        </p:nvSpPr>
        <p:spPr>
          <a:xfrm rot="20880000">
            <a:off x="9839168" y="5325834"/>
            <a:ext cx="3019244" cy="254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10" name="Immagine 70">
            <a:extLst>
              <a:ext uri="{FF2B5EF4-FFF2-40B4-BE49-F238E27FC236}">
                <a16:creationId xmlns:a16="http://schemas.microsoft.com/office/drawing/2014/main" id="{1799E163-987F-42A4-9DB7-D3837C9AD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0656" y="5738699"/>
            <a:ext cx="1393373" cy="11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58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C291830-DAFB-AC47-B0CF-79746E4CF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353" y="10522"/>
            <a:ext cx="8157829" cy="68474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85006F-2B93-8445-9740-17741674F5F8}"/>
              </a:ext>
            </a:extLst>
          </p:cNvPr>
          <p:cNvSpPr txBox="1"/>
          <p:nvPr/>
        </p:nvSpPr>
        <p:spPr>
          <a:xfrm>
            <a:off x="6273716" y="2049234"/>
            <a:ext cx="804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2"/>
                </a:solidFill>
                <a:latin typeface="Chalkboard" panose="03050602040202020205" pitchFamily="66" charset="77"/>
              </a:rPr>
              <a:t>Adele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428BE5A-DC0F-7F44-A697-691E6FDCA224}"/>
              </a:ext>
            </a:extLst>
          </p:cNvPr>
          <p:cNvSpPr txBox="1"/>
          <p:nvPr/>
        </p:nvSpPr>
        <p:spPr>
          <a:xfrm>
            <a:off x="8181438" y="4136569"/>
            <a:ext cx="804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2"/>
                </a:solidFill>
                <a:latin typeface="Chalkboard" panose="03050602040202020205" pitchFamily="66" charset="77"/>
              </a:rPr>
              <a:t>Giulia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D7EBF2-B721-5542-A39F-5B53D063F7AD}"/>
              </a:ext>
            </a:extLst>
          </p:cNvPr>
          <p:cNvSpPr txBox="1"/>
          <p:nvPr/>
        </p:nvSpPr>
        <p:spPr>
          <a:xfrm>
            <a:off x="2244157" y="2376844"/>
            <a:ext cx="80471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200">
                <a:solidFill>
                  <a:schemeClr val="bg2"/>
                </a:solidFill>
                <a:latin typeface="Chalkboard"/>
              </a:rPr>
              <a:t>Chiara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2C60AE3-E318-8349-9333-928133044FFB}"/>
              </a:ext>
            </a:extLst>
          </p:cNvPr>
          <p:cNvSpPr txBox="1"/>
          <p:nvPr/>
        </p:nvSpPr>
        <p:spPr>
          <a:xfrm>
            <a:off x="3613174" y="2722973"/>
            <a:ext cx="8047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>
                <a:solidFill>
                  <a:schemeClr val="bg2"/>
                </a:solidFill>
                <a:latin typeface="Chalkboard" panose="03050602040202020205" pitchFamily="66" charset="77"/>
              </a:rPr>
              <a:t>Diana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8E387B-7200-4843-90BB-B917D529897D}"/>
              </a:ext>
            </a:extLst>
          </p:cNvPr>
          <p:cNvSpPr txBox="1"/>
          <p:nvPr/>
        </p:nvSpPr>
        <p:spPr>
          <a:xfrm>
            <a:off x="10178435" y="5338917"/>
            <a:ext cx="201356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>
                <a:solidFill>
                  <a:srgbClr val="00B0F0"/>
                </a:solidFill>
              </a:rPr>
              <a:t>INFN – Sezione di Firenze</a:t>
            </a:r>
          </a:p>
          <a:p>
            <a:r>
              <a:rPr lang="it-IT" sz="1400">
                <a:solidFill>
                  <a:srgbClr val="00B0F0"/>
                </a:solidFill>
              </a:rPr>
              <a:t>10-11 novembre 2021</a:t>
            </a:r>
          </a:p>
          <a:p>
            <a:endParaRPr lang="it-IT" sz="1400">
              <a:solidFill>
                <a:srgbClr val="00B0F0"/>
              </a:solidFill>
            </a:endParaRPr>
          </a:p>
          <a:p>
            <a:r>
              <a:rPr lang="it-IT" sz="1400">
                <a:solidFill>
                  <a:srgbClr val="00B0F0"/>
                </a:solidFill>
              </a:rPr>
              <a:t>Riunione nazionale</a:t>
            </a:r>
          </a:p>
          <a:p>
            <a:r>
              <a:rPr lang="it-IT" sz="1400">
                <a:solidFill>
                  <a:srgbClr val="00B0F0"/>
                </a:solidFill>
              </a:rPr>
              <a:t>INFN Kids</a:t>
            </a:r>
          </a:p>
        </p:txBody>
      </p:sp>
    </p:spTree>
    <p:extLst>
      <p:ext uri="{BB962C8B-B14F-4D97-AF65-F5344CB8AC3E}">
        <p14:creationId xmlns:p14="http://schemas.microsoft.com/office/powerpoint/2010/main" val="1358771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340041-05DA-4A10-B24B-37EB8C6CD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Qualche insights sulla pagina FB</a:t>
            </a:r>
            <a:endParaRPr lang="it-IT">
              <a:ea typeface="+mj-lt"/>
              <a:cs typeface="+mj-lt"/>
            </a:endParaRPr>
          </a:p>
        </p:txBody>
      </p:sp>
      <p:pic>
        <p:nvPicPr>
          <p:cNvPr id="9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98B32C58-9C45-4CBC-90E8-88C0987ED1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1354" y="1500852"/>
            <a:ext cx="5181600" cy="4238883"/>
          </a:xfrm>
        </p:spPr>
      </p:pic>
      <p:pic>
        <p:nvPicPr>
          <p:cNvPr id="10" name="Immagine 10">
            <a:extLst>
              <a:ext uri="{FF2B5EF4-FFF2-40B4-BE49-F238E27FC236}">
                <a16:creationId xmlns:a16="http://schemas.microsoft.com/office/drawing/2014/main" id="{8AB869C0-B39A-496B-B4BD-913661612C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505200" y="2700100"/>
            <a:ext cx="5181600" cy="4097079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F30D6D1D-5957-462D-BBEB-0AED51CAC286}"/>
                  </a:ext>
                </a:extLst>
              </p14:cNvPr>
              <p14:cNvContentPartPr/>
              <p14:nvPr/>
            </p14:nvContentPartPr>
            <p14:xfrm>
              <a:off x="2898135" y="1694350"/>
              <a:ext cx="1152525" cy="895349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F30D6D1D-5957-462D-BBEB-0AED51CAC28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4077" y="1585954"/>
                <a:ext cx="1260281" cy="11117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CB7D5B67-25D0-43B1-8505-66FF74E94988}"/>
                  </a:ext>
                </a:extLst>
              </p14:cNvPr>
              <p14:cNvContentPartPr/>
              <p14:nvPr/>
            </p14:nvContentPartPr>
            <p14:xfrm>
              <a:off x="6205259" y="2975589"/>
              <a:ext cx="942975" cy="657224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CB7D5B67-25D0-43B1-8505-66FF74E9498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51044" y="2867788"/>
                <a:ext cx="1051043" cy="8724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8C10A349-2A50-44F6-9FF6-7AD275C979C8}"/>
                  </a:ext>
                </a:extLst>
              </p14:cNvPr>
              <p14:cNvContentPartPr/>
              <p14:nvPr/>
            </p14:nvContentPartPr>
            <p14:xfrm>
              <a:off x="10387330" y="1933163"/>
              <a:ext cx="952499" cy="771524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8C10A349-2A50-44F6-9FF6-7AD275C979C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333435" y="1825207"/>
                <a:ext cx="1059929" cy="987076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Ovale 17">
            <a:extLst>
              <a:ext uri="{FF2B5EF4-FFF2-40B4-BE49-F238E27FC236}">
                <a16:creationId xmlns:a16="http://schemas.microsoft.com/office/drawing/2014/main" id="{8E99A4DD-9970-4041-B5EA-FFDFF2B85E47}"/>
              </a:ext>
            </a:extLst>
          </p:cNvPr>
          <p:cNvSpPr/>
          <p:nvPr/>
        </p:nvSpPr>
        <p:spPr>
          <a:xfrm rot="20880000">
            <a:off x="9839168" y="5325834"/>
            <a:ext cx="3019244" cy="254479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pic>
        <p:nvPicPr>
          <p:cNvPr id="20" name="Immagine 70">
            <a:extLst>
              <a:ext uri="{FF2B5EF4-FFF2-40B4-BE49-F238E27FC236}">
                <a16:creationId xmlns:a16="http://schemas.microsoft.com/office/drawing/2014/main" id="{A023C067-402B-4665-8778-8D1CDAD927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40656" y="5738699"/>
            <a:ext cx="1393373" cy="1109498"/>
          </a:xfrm>
          <a:prstGeom prst="rect">
            <a:avLst/>
          </a:prstGeom>
        </p:spPr>
      </p:pic>
      <p:pic>
        <p:nvPicPr>
          <p:cNvPr id="13" name="Immagine 13">
            <a:extLst>
              <a:ext uri="{FF2B5EF4-FFF2-40B4-BE49-F238E27FC236}">
                <a16:creationId xmlns:a16="http://schemas.microsoft.com/office/drawing/2014/main" id="{6617E2E8-9025-44DE-A023-02359367A8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247" y="1691845"/>
            <a:ext cx="5659314" cy="438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20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70">
            <a:extLst>
              <a:ext uri="{FF2B5EF4-FFF2-40B4-BE49-F238E27FC236}">
                <a16:creationId xmlns:a16="http://schemas.microsoft.com/office/drawing/2014/main" id="{0B004D94-7B07-4BA5-A3E0-6B2F2619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F7DEDD97-B4F1-DE43-B5C7-DC06C2FF8599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70">
            <a:extLst>
              <a:ext uri="{FF2B5EF4-FFF2-40B4-BE49-F238E27FC236}">
                <a16:creationId xmlns:a16="http://schemas.microsoft.com/office/drawing/2014/main" id="{40D7C6DD-8469-8F41-82A7-1BAA25D6B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021" y="5742985"/>
            <a:ext cx="1393373" cy="1109498"/>
          </a:xfrm>
          <a:prstGeom prst="rect">
            <a:avLst/>
          </a:prstGeom>
        </p:spPr>
      </p:pic>
      <p:pic>
        <p:nvPicPr>
          <p:cNvPr id="2" name="Immagine 2" descr="Immagine che contiene testo, pavimento, interni&#10;&#10;Descrizione generata automaticamente">
            <a:extLst>
              <a:ext uri="{FF2B5EF4-FFF2-40B4-BE49-F238E27FC236}">
                <a16:creationId xmlns:a16="http://schemas.microsoft.com/office/drawing/2014/main" id="{8099B614-EB15-48EA-929E-24CB8CFF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5" y="2932"/>
            <a:ext cx="5095141" cy="6837483"/>
          </a:xfrm>
          <a:prstGeom prst="rect">
            <a:avLst/>
          </a:prstGeom>
        </p:spPr>
      </p:pic>
      <p:sp>
        <p:nvSpPr>
          <p:cNvPr id="3" name="Titolo 1">
            <a:extLst>
              <a:ext uri="{FF2B5EF4-FFF2-40B4-BE49-F238E27FC236}">
                <a16:creationId xmlns:a16="http://schemas.microsoft.com/office/drawing/2014/main" id="{E59DEF0B-2466-4001-BA68-9606C8139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007" y="365125"/>
            <a:ext cx="6104793" cy="1340216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Stiamo costruendo il "brand"</a:t>
            </a:r>
            <a:endParaRPr lang="it-IT">
              <a:ea typeface="+mj-lt"/>
              <a:cs typeface="+mj-lt"/>
            </a:endParaRP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7ED2E24E-B3FD-44EC-8BC1-D35AF6701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306" y="1702998"/>
            <a:ext cx="2743200" cy="2057400"/>
          </a:xfrm>
          <a:prstGeom prst="rect">
            <a:avLst/>
          </a:prstGeom>
        </p:spPr>
      </p:pic>
      <p:pic>
        <p:nvPicPr>
          <p:cNvPr id="6" name="Immagine 6" descr="Immagine che contiene testo, busta&#10;&#10;Descrizione generata automaticamente">
            <a:extLst>
              <a:ext uri="{FF2B5EF4-FFF2-40B4-BE49-F238E27FC236}">
                <a16:creationId xmlns:a16="http://schemas.microsoft.com/office/drawing/2014/main" id="{24885BC8-2D42-428E-A803-62EB4B7457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2098" y="2098375"/>
            <a:ext cx="2743200" cy="2057400"/>
          </a:xfrm>
          <a:prstGeom prst="rect">
            <a:avLst/>
          </a:prstGeom>
        </p:spPr>
      </p:pic>
      <p:pic>
        <p:nvPicPr>
          <p:cNvPr id="7" name="Immagine 10" descr="Immagine che contiene maglietta, abbigliamento&#10;&#10;Descrizione generata automaticamente">
            <a:extLst>
              <a:ext uri="{FF2B5EF4-FFF2-40B4-BE49-F238E27FC236}">
                <a16:creationId xmlns:a16="http://schemas.microsoft.com/office/drawing/2014/main" id="{2D90DA78-DC50-4930-AC43-CC8DFFA87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758" y="3762746"/>
            <a:ext cx="2743200" cy="197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87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1D7EFE-49D2-4045-98C1-8659C1A6E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A proposito del budget 2021</a:t>
            </a:r>
          </a:p>
        </p:txBody>
      </p:sp>
      <p:sp>
        <p:nvSpPr>
          <p:cNvPr id="3" name="Ovale 2">
            <a:extLst>
              <a:ext uri="{FF2B5EF4-FFF2-40B4-BE49-F238E27FC236}">
                <a16:creationId xmlns:a16="http://schemas.microsoft.com/office/drawing/2014/main" id="{B16877A7-5DDA-4A5C-BF12-C7F9D239880A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70">
            <a:extLst>
              <a:ext uri="{FF2B5EF4-FFF2-40B4-BE49-F238E27FC236}">
                <a16:creationId xmlns:a16="http://schemas.microsoft.com/office/drawing/2014/main" id="{D1A25A41-9B19-4AF7-BF29-EFA69B753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021" y="5742985"/>
            <a:ext cx="1393373" cy="1109498"/>
          </a:xfrm>
          <a:prstGeom prst="rect">
            <a:avLst/>
          </a:prstGeom>
        </p:spPr>
      </p:pic>
      <p:graphicFrame>
        <p:nvGraphicFramePr>
          <p:cNvPr id="4" name="Tabella 4">
            <a:extLst>
              <a:ext uri="{FF2B5EF4-FFF2-40B4-BE49-F238E27FC236}">
                <a16:creationId xmlns:a16="http://schemas.microsoft.com/office/drawing/2014/main" id="{AB738154-5C40-4FB3-B536-CCDBEFC66F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923380"/>
              </p:ext>
            </p:extLst>
          </p:nvPr>
        </p:nvGraphicFramePr>
        <p:xfrm>
          <a:off x="2098708" y="1518171"/>
          <a:ext cx="7988368" cy="4521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7153">
                  <a:extLst>
                    <a:ext uri="{9D8B030D-6E8A-4147-A177-3AD203B41FA5}">
                      <a16:colId xmlns:a16="http://schemas.microsoft.com/office/drawing/2014/main" val="1624288385"/>
                    </a:ext>
                  </a:extLst>
                </a:gridCol>
                <a:gridCol w="1465384">
                  <a:extLst>
                    <a:ext uri="{9D8B030D-6E8A-4147-A177-3AD203B41FA5}">
                      <a16:colId xmlns:a16="http://schemas.microsoft.com/office/drawing/2014/main" val="3860590977"/>
                    </a:ext>
                  </a:extLst>
                </a:gridCol>
                <a:gridCol w="1745831">
                  <a:extLst>
                    <a:ext uri="{9D8B030D-6E8A-4147-A177-3AD203B41FA5}">
                      <a16:colId xmlns:a16="http://schemas.microsoft.com/office/drawing/2014/main" val="40403580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Speso (€)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Assegnato (€)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7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Stampa fumetti, segnalibri, </a:t>
                      </a:r>
                      <a:r>
                        <a:rPr lang="it-IT" err="1"/>
                        <a:t>celendari</a:t>
                      </a:r>
                      <a:r>
                        <a:rPr lang="it-IT"/>
                        <a:t> per il contest Aspettando il Natale, roll up (per le 12 sedi)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800" b="0" i="0" u="none" strike="noStrike" noProof="0">
                          <a:latin typeface="Calibri"/>
                        </a:rPr>
                        <a:t>2242.53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78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Materiale per esperienze divulgativo-didattico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800" b="0" i="0" u="none" strike="noStrike" noProof="0">
                          <a:latin typeface="Calibri"/>
                        </a:rPr>
                        <a:t>2025.27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54852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Microfoni professionali per fotocamere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 sz="1800" b="0" i="0" u="none" strike="noStrike" noProof="0">
                          <a:latin typeface="Calibri"/>
                        </a:rPr>
                        <a:t>3611.20</a:t>
                      </a:r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102624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Magliette per gli operatori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1195.60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52185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Registrazione audiolibro "Da qui al Big Bang"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695.40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319753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Spedizioni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263.03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818509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Manutenzione sito web e minuteria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159.50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0673926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TOTALE "materiali"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10192.53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7000 + anticipo 2022 (3200)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03447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Missioni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2989.20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it-IT"/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2834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0634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1DA908-E669-4900-8162-42667E23B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Fondi dall'esterno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93868B-B106-4C91-ACA4-2BA1AA90E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it-IT">
              <a:cs typeface="Calibri" panose="020F0502020204030204"/>
            </a:endParaRP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B399BE66-17B6-4A74-B86F-4FBF682F67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26541"/>
              </p:ext>
            </p:extLst>
          </p:nvPr>
        </p:nvGraphicFramePr>
        <p:xfrm>
          <a:off x="2230593" y="1825902"/>
          <a:ext cx="6623537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7153">
                  <a:extLst>
                    <a:ext uri="{9D8B030D-6E8A-4147-A177-3AD203B41FA5}">
                      <a16:colId xmlns:a16="http://schemas.microsoft.com/office/drawing/2014/main" val="1624288385"/>
                    </a:ext>
                  </a:extLst>
                </a:gridCol>
                <a:gridCol w="1846384">
                  <a:extLst>
                    <a:ext uri="{9D8B030D-6E8A-4147-A177-3AD203B41FA5}">
                      <a16:colId xmlns:a16="http://schemas.microsoft.com/office/drawing/2014/main" val="38605909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Importo (€)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732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/>
                        <a:t>Rimborso spese per collaborazione con Hamamatsu Italia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678542"/>
                  </a:ext>
                </a:extLst>
              </a:tr>
            </a:tbl>
          </a:graphicData>
        </a:graphic>
      </p:graphicFrame>
      <p:sp>
        <p:nvSpPr>
          <p:cNvPr id="7" name="Ovale 6">
            <a:extLst>
              <a:ext uri="{FF2B5EF4-FFF2-40B4-BE49-F238E27FC236}">
                <a16:creationId xmlns:a16="http://schemas.microsoft.com/office/drawing/2014/main" id="{68B80FE3-E12B-4E99-9625-860DC2D459C9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70">
            <a:extLst>
              <a:ext uri="{FF2B5EF4-FFF2-40B4-BE49-F238E27FC236}">
                <a16:creationId xmlns:a16="http://schemas.microsoft.com/office/drawing/2014/main" id="{D31E5741-E1A1-4DCA-8E73-1C3C9DA34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021" y="5742985"/>
            <a:ext cx="1393373" cy="11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43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>
            <a:extLst>
              <a:ext uri="{FF2B5EF4-FFF2-40B4-BE49-F238E27FC236}">
                <a16:creationId xmlns:a16="http://schemas.microsoft.com/office/drawing/2014/main" id="{81EC3B19-35F9-4B11-B0D0-18DA7F40929D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70">
            <a:extLst>
              <a:ext uri="{FF2B5EF4-FFF2-40B4-BE49-F238E27FC236}">
                <a16:creationId xmlns:a16="http://schemas.microsoft.com/office/drawing/2014/main" id="{C0211DD6-A65A-491E-82F2-CF65964F2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021" y="5742985"/>
            <a:ext cx="1393373" cy="11094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9B6D99D-6CFA-4FA6-895C-D6768F69D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5087"/>
            <a:ext cx="10515600" cy="1325563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Grazie per l'attenzione!</a:t>
            </a:r>
          </a:p>
        </p:txBody>
      </p:sp>
    </p:spTree>
    <p:extLst>
      <p:ext uri="{BB962C8B-B14F-4D97-AF65-F5344CB8AC3E}">
        <p14:creationId xmlns:p14="http://schemas.microsoft.com/office/powerpoint/2010/main" val="3501187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1F76C0B-59DC-6444-996C-C96DB5C9F3BF}"/>
              </a:ext>
            </a:extLst>
          </p:cNvPr>
          <p:cNvSpPr txBox="1"/>
          <p:nvPr/>
        </p:nvSpPr>
        <p:spPr>
          <a:xfrm>
            <a:off x="958647" y="435098"/>
            <a:ext cx="86068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>
                <a:solidFill>
                  <a:srgbClr val="00B0F0"/>
                </a:solidFill>
                <a:latin typeface="Cavolini"/>
                <a:cs typeface="Cavolini"/>
              </a:rPr>
              <a:t>Coinvolgimento attraverso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1F44DDA-EE24-474C-8494-C89D51600B9A}"/>
              </a:ext>
            </a:extLst>
          </p:cNvPr>
          <p:cNvSpPr txBox="1"/>
          <p:nvPr/>
        </p:nvSpPr>
        <p:spPr>
          <a:xfrm>
            <a:off x="1086714" y="5622476"/>
            <a:ext cx="5208734" cy="49244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600">
                <a:solidFill>
                  <a:srgbClr val="00B0F0"/>
                </a:solidFill>
              </a:rPr>
              <a:t>Organizzazione in gruppi di lavoro</a:t>
            </a:r>
            <a:endParaRPr lang="it-IT"/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FFD386F1-A490-7E43-BB66-557FD294D56D}"/>
              </a:ext>
            </a:extLst>
          </p:cNvPr>
          <p:cNvSpPr/>
          <p:nvPr/>
        </p:nvSpPr>
        <p:spPr>
          <a:xfrm>
            <a:off x="5877124" y="1376976"/>
            <a:ext cx="2469568" cy="2462768"/>
          </a:xfrm>
          <a:prstGeom prst="ellipse">
            <a:avLst/>
          </a:prstGeom>
          <a:solidFill>
            <a:srgbClr val="FF8AD8">
              <a:alpha val="38000"/>
            </a:srgbClr>
          </a:solidFill>
          <a:ln>
            <a:solidFill>
              <a:srgbClr val="FF8A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81780B70-8C8B-0448-B45D-BB24D9E07053}"/>
              </a:ext>
            </a:extLst>
          </p:cNvPr>
          <p:cNvSpPr/>
          <p:nvPr/>
        </p:nvSpPr>
        <p:spPr>
          <a:xfrm>
            <a:off x="3698081" y="1376976"/>
            <a:ext cx="2600941" cy="2456881"/>
          </a:xfrm>
          <a:prstGeom prst="ellipse">
            <a:avLst/>
          </a:prstGeom>
          <a:solidFill>
            <a:srgbClr val="00B0F0">
              <a:alpha val="65000"/>
            </a:srgbClr>
          </a:solidFill>
          <a:ln>
            <a:solidFill>
              <a:srgbClr val="00B0F0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FBD21332-2973-D244-BC59-35FE028E0868}"/>
              </a:ext>
            </a:extLst>
          </p:cNvPr>
          <p:cNvSpPr/>
          <p:nvPr/>
        </p:nvSpPr>
        <p:spPr>
          <a:xfrm>
            <a:off x="4789233" y="2648680"/>
            <a:ext cx="2609615" cy="2561090"/>
          </a:xfrm>
          <a:prstGeom prst="ellipse">
            <a:avLst/>
          </a:prstGeom>
          <a:solidFill>
            <a:srgbClr val="FFC000">
              <a:alpha val="65000"/>
            </a:srgbClr>
          </a:solidFill>
          <a:ln>
            <a:solidFill>
              <a:srgbClr val="FFC000">
                <a:alpha val="9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7D9290D6-FB39-A546-A33D-1CF022F6C11B}"/>
              </a:ext>
            </a:extLst>
          </p:cNvPr>
          <p:cNvSpPr txBox="1"/>
          <p:nvPr/>
        </p:nvSpPr>
        <p:spPr>
          <a:xfrm>
            <a:off x="4272599" y="2302635"/>
            <a:ext cx="1361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Chalkboard" panose="03050602040202020205" pitchFamily="66" charset="77"/>
              </a:rPr>
              <a:t>Racconto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4FD2F1E-B181-5745-BD7C-C4C2F05F5A8D}"/>
              </a:ext>
            </a:extLst>
          </p:cNvPr>
          <p:cNvSpPr txBox="1"/>
          <p:nvPr/>
        </p:nvSpPr>
        <p:spPr>
          <a:xfrm>
            <a:off x="5636543" y="3830555"/>
            <a:ext cx="912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Chalkboard" panose="03050602040202020205" pitchFamily="66" charset="77"/>
              </a:rPr>
              <a:t>Gioco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25C751B4-1650-EE40-9CD0-6AE81E2896C3}"/>
              </a:ext>
            </a:extLst>
          </p:cNvPr>
          <p:cNvSpPr txBox="1"/>
          <p:nvPr/>
        </p:nvSpPr>
        <p:spPr>
          <a:xfrm>
            <a:off x="6375824" y="2187078"/>
            <a:ext cx="1554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>
                <a:solidFill>
                  <a:schemeClr val="bg1"/>
                </a:solidFill>
                <a:latin typeface="Chalkboard" panose="03050602040202020205" pitchFamily="66" charset="77"/>
              </a:rPr>
              <a:t>Esperienza</a:t>
            </a:r>
          </a:p>
          <a:p>
            <a:pPr algn="ctr"/>
            <a:r>
              <a:rPr lang="it-IT" sz="2400" b="1">
                <a:solidFill>
                  <a:schemeClr val="bg1"/>
                </a:solidFill>
                <a:latin typeface="Chalkboard" panose="03050602040202020205" pitchFamily="66" charset="77"/>
              </a:rPr>
              <a:t>diretta</a:t>
            </a: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CAD5DA89-FC58-BC47-8D49-68148ED29BC5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7" name="Immagine 70">
            <a:extLst>
              <a:ext uri="{FF2B5EF4-FFF2-40B4-BE49-F238E27FC236}">
                <a16:creationId xmlns:a16="http://schemas.microsoft.com/office/drawing/2014/main" id="{5D823B0B-D229-E34D-B910-3AB3ECE7F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47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Arc 40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606"/>
            <a:ext cx="10515600" cy="1325563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Racconto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C517124-2D5C-2943-A86B-3D64FF4CE70E}"/>
              </a:ext>
            </a:extLst>
          </p:cNvPr>
          <p:cNvSpPr txBox="1"/>
          <p:nvPr/>
        </p:nvSpPr>
        <p:spPr>
          <a:xfrm>
            <a:off x="900338" y="1525135"/>
            <a:ext cx="2634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gruppi di lavoro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1754B1E-CC21-7840-A8B6-950EAADCB433}"/>
              </a:ext>
            </a:extLst>
          </p:cNvPr>
          <p:cNvSpPr txBox="1"/>
          <p:nvPr/>
        </p:nvSpPr>
        <p:spPr>
          <a:xfrm>
            <a:off x="10146890" y="62975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2" name="Elemento grafico 2" descr="Libri con riempimento a tinta unita">
            <a:extLst>
              <a:ext uri="{FF2B5EF4-FFF2-40B4-BE49-F238E27FC236}">
                <a16:creationId xmlns:a16="http://schemas.microsoft.com/office/drawing/2014/main" id="{8B898CDF-1926-436F-8DB3-084616243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9493" y="2781300"/>
            <a:ext cx="987670" cy="987670"/>
          </a:xfrm>
          <a:prstGeom prst="rect">
            <a:avLst/>
          </a:prstGeom>
        </p:spPr>
      </p:pic>
      <p:pic>
        <p:nvPicPr>
          <p:cNvPr id="3" name="Elemento grafico 3" descr="Videocamera con riempimento a tinta unita">
            <a:extLst>
              <a:ext uri="{FF2B5EF4-FFF2-40B4-BE49-F238E27FC236}">
                <a16:creationId xmlns:a16="http://schemas.microsoft.com/office/drawing/2014/main" id="{362260ED-137E-4BA9-A1BF-CAE207384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8320" y="2590799"/>
            <a:ext cx="1178169" cy="1178169"/>
          </a:xfrm>
          <a:prstGeom prst="rect">
            <a:avLst/>
          </a:prstGeom>
        </p:spPr>
      </p:pic>
      <p:pic>
        <p:nvPicPr>
          <p:cNvPr id="4" name="Elemento grafico 4" descr="Notazione musicale con riempimento a tinta unita">
            <a:extLst>
              <a:ext uri="{FF2B5EF4-FFF2-40B4-BE49-F238E27FC236}">
                <a16:creationId xmlns:a16="http://schemas.microsoft.com/office/drawing/2014/main" id="{77337CE9-417C-41AE-9E94-F99D95B2BE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91146" y="2524858"/>
            <a:ext cx="1236784" cy="124411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13CFB4-55E7-423D-ABD8-62BFA9959FF0}"/>
              </a:ext>
            </a:extLst>
          </p:cNvPr>
          <p:cNvSpPr txBox="1"/>
          <p:nvPr/>
        </p:nvSpPr>
        <p:spPr>
          <a:xfrm>
            <a:off x="1595804" y="3991707"/>
            <a:ext cx="2743199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>
                <a:solidFill>
                  <a:srgbClr val="7F7F7F"/>
                </a:solidFill>
              </a:rPr>
              <a:t>Storie di scienza</a:t>
            </a:r>
          </a:p>
          <a:p>
            <a:pPr algn="ctr"/>
            <a:r>
              <a:rPr lang="it-IT" sz="2400">
                <a:solidFill>
                  <a:srgbClr val="7F7F7F"/>
                </a:solidFill>
                <a:cs typeface="Calibri"/>
              </a:rPr>
              <a:t>Biografie di scienziate e scienziati / esperimenti famosi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4095823-2913-4B53-9401-2588037BB3D0}"/>
              </a:ext>
            </a:extLst>
          </p:cNvPr>
          <p:cNvSpPr txBox="1"/>
          <p:nvPr/>
        </p:nvSpPr>
        <p:spPr>
          <a:xfrm>
            <a:off x="4724400" y="3991707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>
                <a:solidFill>
                  <a:srgbClr val="7F7F7F"/>
                </a:solidFill>
              </a:rPr>
              <a:t>Libri/audiolibri</a:t>
            </a:r>
            <a:endParaRPr lang="it-IT">
              <a:solidFill>
                <a:srgbClr val="7F7F7F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1B2912A-89F4-441A-8CE6-BDDAA68280AA}"/>
              </a:ext>
            </a:extLst>
          </p:cNvPr>
          <p:cNvSpPr txBox="1"/>
          <p:nvPr/>
        </p:nvSpPr>
        <p:spPr>
          <a:xfrm>
            <a:off x="7537938" y="3947745"/>
            <a:ext cx="284577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>
                <a:solidFill>
                  <a:srgbClr val="7F7F7F"/>
                </a:solidFill>
              </a:rPr>
              <a:t>Video divulgativi /filastrocche</a:t>
            </a:r>
            <a:endParaRPr lang="it-IT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548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e 16">
            <a:extLst>
              <a:ext uri="{FF2B5EF4-FFF2-40B4-BE49-F238E27FC236}">
                <a16:creationId xmlns:a16="http://schemas.microsoft.com/office/drawing/2014/main" id="{E8461364-19B2-644D-9572-1CF3A3F84791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7990"/>
            <a:ext cx="10515600" cy="1325563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Storie di Scienza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DFC465C-862A-2B47-80C4-37EB2A0A58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" r="7995" b="386"/>
          <a:stretch/>
        </p:blipFill>
        <p:spPr>
          <a:xfrm>
            <a:off x="2106609" y="1852888"/>
            <a:ext cx="3416740" cy="187932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DBC2FC2-F74C-A24F-A2C4-4BF297D66465}"/>
              </a:ext>
            </a:extLst>
          </p:cNvPr>
          <p:cNvSpPr txBox="1"/>
          <p:nvPr/>
        </p:nvSpPr>
        <p:spPr>
          <a:xfrm>
            <a:off x="1527782" y="3813639"/>
            <a:ext cx="4578626" cy="95410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it-IT" sz="2400" b="1">
                <a:solidFill>
                  <a:srgbClr val="00B0F0"/>
                </a:solidFill>
              </a:rPr>
              <a:t>Giù dalla torre! – Galileo Galilei</a:t>
            </a:r>
            <a:endParaRPr lang="it-IT" sz="2400" b="1">
              <a:cs typeface="Calibri"/>
            </a:endParaRPr>
          </a:p>
          <a:p>
            <a:r>
              <a:rPr lang="it-IT" sz="1400">
                <a:solidFill>
                  <a:srgbClr val="00B0F0"/>
                </a:solidFill>
              </a:rPr>
              <a:t>Pubblicato su YT INFN Kids (</a:t>
            </a:r>
            <a:r>
              <a:rPr lang="it-IT" sz="1400">
                <a:ea typeface="+mn-lt"/>
                <a:cs typeface="+mn-lt"/>
                <a:hlinkClick r:id="rId4"/>
              </a:rPr>
              <a:t>https://youtu.be/vcP8GShVUXY</a:t>
            </a:r>
            <a:r>
              <a:rPr lang="it-IT" sz="1400">
                <a:ea typeface="+mn-lt"/>
                <a:cs typeface="+mn-lt"/>
              </a:rPr>
              <a:t>)</a:t>
            </a:r>
            <a:endParaRPr lang="it-IT" sz="1400">
              <a:solidFill>
                <a:srgbClr val="00B0F0"/>
              </a:solidFill>
              <a:cs typeface="Calibri"/>
            </a:endParaRPr>
          </a:p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9ED12CE-7DF1-324D-93A8-CB16B96C51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8" y="4753342"/>
            <a:ext cx="3411073" cy="1887641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F821E0F-637C-2849-AC17-9A9642507BA8}"/>
              </a:ext>
            </a:extLst>
          </p:cNvPr>
          <p:cNvSpPr txBox="1"/>
          <p:nvPr/>
        </p:nvSpPr>
        <p:spPr>
          <a:xfrm>
            <a:off x="3812756" y="5432890"/>
            <a:ext cx="3251211" cy="153888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2400" b="1">
                <a:solidFill>
                  <a:srgbClr val="00B0F0"/>
                </a:solidFill>
              </a:rPr>
              <a:t>L’incantatrice di numeri </a:t>
            </a:r>
            <a:endParaRPr lang="it-IT"/>
          </a:p>
          <a:p>
            <a:r>
              <a:rPr lang="it-IT" sz="2400" b="1">
                <a:solidFill>
                  <a:srgbClr val="00B0F0"/>
                </a:solidFill>
              </a:rPr>
              <a:t>– Ada </a:t>
            </a:r>
            <a:r>
              <a:rPr lang="it-IT" sz="2400" b="1" err="1">
                <a:solidFill>
                  <a:srgbClr val="00B0F0"/>
                </a:solidFill>
              </a:rPr>
              <a:t>Byoron</a:t>
            </a:r>
            <a:r>
              <a:rPr lang="it-IT" sz="2400" b="1">
                <a:solidFill>
                  <a:srgbClr val="00B0F0"/>
                </a:solidFill>
              </a:rPr>
              <a:t> </a:t>
            </a:r>
            <a:r>
              <a:rPr lang="it-IT" sz="2400" b="1" err="1">
                <a:solidFill>
                  <a:srgbClr val="00B0F0"/>
                </a:solidFill>
              </a:rPr>
              <a:t>Lovelace</a:t>
            </a:r>
            <a:endParaRPr lang="it-IT" sz="2400" b="1" err="1">
              <a:solidFill>
                <a:srgbClr val="00B0F0"/>
              </a:solidFill>
              <a:cs typeface="Calibri"/>
            </a:endParaRPr>
          </a:p>
          <a:p>
            <a:r>
              <a:rPr lang="it-IT" sz="1400">
                <a:solidFill>
                  <a:srgbClr val="00B0F0"/>
                </a:solidFill>
              </a:rPr>
              <a:t>Pubblicato su YT INFN Kids </a:t>
            </a:r>
          </a:p>
          <a:p>
            <a:r>
              <a:rPr lang="it-IT" sz="1400">
                <a:solidFill>
                  <a:srgbClr val="00B0F0"/>
                </a:solidFill>
                <a:cs typeface="Calibri" panose="020F0502020204030204"/>
              </a:rPr>
              <a:t>(</a:t>
            </a:r>
            <a:r>
              <a:rPr lang="it-IT" sz="1400">
                <a:ea typeface="+mn-lt"/>
                <a:cs typeface="+mn-lt"/>
                <a:hlinkClick r:id="rId6"/>
              </a:rPr>
              <a:t>https://youtu.be/OKyOZV_9NHw</a:t>
            </a:r>
            <a:r>
              <a:rPr lang="it-IT" sz="1400">
                <a:solidFill>
                  <a:srgbClr val="00B0F0"/>
                </a:solidFill>
                <a:cs typeface="Calibri" panose="020F0502020204030204"/>
              </a:rPr>
              <a:t>)</a:t>
            </a:r>
          </a:p>
          <a:p>
            <a:endParaRPr lang="it-IT">
              <a:cs typeface="Calibri" panose="020F0502020204030204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FF564EB0-5298-8C47-BC18-473B2C37F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593" y="4506243"/>
            <a:ext cx="1119300" cy="1074458"/>
          </a:xfrm>
          <a:prstGeom prst="rect">
            <a:avLst/>
          </a:prstGeom>
        </p:spPr>
      </p:pic>
      <p:pic>
        <p:nvPicPr>
          <p:cNvPr id="5" name="Elemento grafico 7" descr="Successo di gruppo con riempimento a tinta unita">
            <a:extLst>
              <a:ext uri="{FF2B5EF4-FFF2-40B4-BE49-F238E27FC236}">
                <a16:creationId xmlns:a16="http://schemas.microsoft.com/office/drawing/2014/main" id="{13C2C33B-C0E8-4565-ACD4-B6431A2BF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880000">
            <a:off x="487476" y="1267012"/>
            <a:ext cx="1046284" cy="104628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8E44D8F-B910-4832-A15D-77DA6EE6D30F}"/>
              </a:ext>
            </a:extLst>
          </p:cNvPr>
          <p:cNvSpPr txBox="1"/>
          <p:nvPr/>
        </p:nvSpPr>
        <p:spPr>
          <a:xfrm>
            <a:off x="145073" y="2181956"/>
            <a:ext cx="192258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70AD47"/>
                </a:solidFill>
              </a:rPr>
              <a:t>Già realizzati!</a:t>
            </a:r>
          </a:p>
        </p:txBody>
      </p:sp>
      <p:pic>
        <p:nvPicPr>
          <p:cNvPr id="10" name="Immagine 10">
            <a:extLst>
              <a:ext uri="{FF2B5EF4-FFF2-40B4-BE49-F238E27FC236}">
                <a16:creationId xmlns:a16="http://schemas.microsoft.com/office/drawing/2014/main" id="{84778B2B-57E5-4D97-9113-AEB8F472D0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5784" y="1713476"/>
            <a:ext cx="2743200" cy="2888857"/>
          </a:xfrm>
          <a:prstGeom prst="rect">
            <a:avLst/>
          </a:prstGeom>
        </p:spPr>
      </p:pic>
      <p:pic>
        <p:nvPicPr>
          <p:cNvPr id="11" name="Elemento grafico 11" descr="Ingranaggi con riempimento a tinta unita">
            <a:extLst>
              <a:ext uri="{FF2B5EF4-FFF2-40B4-BE49-F238E27FC236}">
                <a16:creationId xmlns:a16="http://schemas.microsoft.com/office/drawing/2014/main" id="{8C6B8665-A263-4E3D-8647-66E4BC7320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26569" y="803031"/>
            <a:ext cx="914400" cy="91440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E0A34A6-9A9C-492E-BC28-70C81F6ED76A}"/>
              </a:ext>
            </a:extLst>
          </p:cNvPr>
          <p:cNvSpPr txBox="1"/>
          <p:nvPr/>
        </p:nvSpPr>
        <p:spPr>
          <a:xfrm>
            <a:off x="8204688" y="1134206"/>
            <a:ext cx="21716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70AD47"/>
                </a:solidFill>
              </a:rPr>
              <a:t>In "lavorazione"</a:t>
            </a:r>
            <a:endParaRPr lang="it-IT" sz="2400">
              <a:solidFill>
                <a:srgbClr val="70AD47"/>
              </a:solidFill>
              <a:cs typeface="Calibri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B8B0D916-E38F-47F9-98AA-2B9CA092637D}"/>
              </a:ext>
            </a:extLst>
          </p:cNvPr>
          <p:cNvSpPr/>
          <p:nvPr/>
        </p:nvSpPr>
        <p:spPr>
          <a:xfrm>
            <a:off x="8333642" y="4626285"/>
            <a:ext cx="2982450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it-IT" sz="2400" b="1">
                <a:solidFill>
                  <a:srgbClr val="00B0F0"/>
                </a:solidFill>
                <a:latin typeface="Calibri"/>
                <a:cs typeface="Calibri"/>
              </a:rPr>
              <a:t>Archimede e la corona di Gerone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405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e 7">
            <a:extLst>
              <a:ext uri="{FF2B5EF4-FFF2-40B4-BE49-F238E27FC236}">
                <a16:creationId xmlns:a16="http://schemas.microsoft.com/office/drawing/2014/main" id="{9BD073E2-A48E-3843-8CA8-EA8365F0B1AC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279"/>
            <a:ext cx="11116406" cy="1347542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Libri e audiolibri – in lavorazione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818A90-34AA-A94B-8289-BC84FE6B248B}"/>
              </a:ext>
            </a:extLst>
          </p:cNvPr>
          <p:cNvSpPr/>
          <p:nvPr/>
        </p:nvSpPr>
        <p:spPr>
          <a:xfrm>
            <a:off x="838200" y="1586973"/>
            <a:ext cx="8312147" cy="892552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800">
                <a:solidFill>
                  <a:srgbClr val="00B0F0"/>
                </a:solidFill>
                <a:latin typeface="Calibri"/>
                <a:cs typeface="Calibri"/>
              </a:rPr>
              <a:t>Da qui al Big Bang – Barbara Sciascia</a:t>
            </a:r>
            <a:endParaRPr lang="it-IT" sz="2800">
              <a:latin typeface="Calibri"/>
              <a:cs typeface="Calibri"/>
            </a:endParaRPr>
          </a:p>
          <a:p>
            <a:r>
              <a:rPr lang="it-IT" sz="2400">
                <a:solidFill>
                  <a:srgbClr val="00B0F0"/>
                </a:solidFill>
                <a:latin typeface="Calibri"/>
                <a:cs typeface="Calibri"/>
              </a:rPr>
              <a:t>4 puntate – </a:t>
            </a:r>
            <a:r>
              <a:rPr lang="it-IT" sz="2400" i="1">
                <a:solidFill>
                  <a:srgbClr val="00B0F0"/>
                </a:solidFill>
                <a:latin typeface="Calibri"/>
                <a:cs typeface="Calibri"/>
              </a:rPr>
              <a:t>prossima pubblicazione su </a:t>
            </a:r>
            <a:r>
              <a:rPr lang="it-IT" sz="2400" i="1" err="1">
                <a:solidFill>
                  <a:srgbClr val="00B0F0"/>
                </a:solidFill>
                <a:latin typeface="Calibri"/>
                <a:cs typeface="Calibri"/>
              </a:rPr>
              <a:t>Spreaker</a:t>
            </a:r>
            <a:r>
              <a:rPr lang="it-IT" sz="2400" i="1">
                <a:solidFill>
                  <a:srgbClr val="00B0F0"/>
                </a:solidFill>
                <a:latin typeface="Calibri"/>
                <a:cs typeface="Calibri"/>
              </a:rPr>
              <a:t> e Spotify podcast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E159999-5A84-354E-9991-2F797AEEA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03" y="2785521"/>
            <a:ext cx="4338916" cy="331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3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id="{9B57950A-A74B-DF48-8480-269D5661F666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548"/>
            <a:ext cx="11336215" cy="1340216"/>
          </a:xfrm>
        </p:spPr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Libri e audiolibri – in progettazione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818A90-34AA-A94B-8289-BC84FE6B248B}"/>
              </a:ext>
            </a:extLst>
          </p:cNvPr>
          <p:cNvSpPr/>
          <p:nvPr/>
        </p:nvSpPr>
        <p:spPr>
          <a:xfrm>
            <a:off x="838200" y="2314150"/>
            <a:ext cx="10160315" cy="29238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Wingdings"/>
              <a:buChar char="q"/>
            </a:pPr>
            <a:r>
              <a:rPr lang="it-IT" sz="2800">
                <a:solidFill>
                  <a:srgbClr val="00B0F0"/>
                </a:solidFill>
                <a:latin typeface="Calibri"/>
                <a:cs typeface="Calibri"/>
              </a:rPr>
              <a:t>Recensioni di libri </a:t>
            </a:r>
            <a:endParaRPr lang="it-IT"/>
          </a:p>
          <a:p>
            <a:endParaRPr lang="it-IT" sz="2400">
              <a:solidFill>
                <a:srgbClr val="00B0F0"/>
              </a:solidFill>
              <a:latin typeface="Calibri"/>
              <a:cs typeface="Calibri"/>
            </a:endParaRPr>
          </a:p>
          <a:p>
            <a:endParaRPr lang="it-IT" sz="2400">
              <a:solidFill>
                <a:srgbClr val="00B0F0"/>
              </a:solidFill>
              <a:latin typeface="Calibri"/>
              <a:cs typeface="Calibri"/>
            </a:endParaRPr>
          </a:p>
          <a:p>
            <a:pPr marL="457200" indent="-457200">
              <a:buFont typeface="Wingdings"/>
              <a:buChar char="q"/>
            </a:pPr>
            <a:r>
              <a:rPr lang="it-IT" sz="2800">
                <a:solidFill>
                  <a:srgbClr val="00B0F0"/>
                </a:solidFill>
                <a:latin typeface="Calibri"/>
                <a:cs typeface="Calibri"/>
              </a:rPr>
              <a:t>Realizzazione di video con tecnica </a:t>
            </a:r>
            <a:r>
              <a:rPr lang="it-IT" sz="2800" err="1">
                <a:solidFill>
                  <a:srgbClr val="00B0F0"/>
                </a:solidFill>
                <a:latin typeface="Calibri"/>
                <a:cs typeface="Calibri"/>
              </a:rPr>
              <a:t>kamishibai</a:t>
            </a:r>
            <a:r>
              <a:rPr lang="it-IT" sz="2800">
                <a:solidFill>
                  <a:srgbClr val="00B0F0"/>
                </a:solidFill>
                <a:latin typeface="Calibri"/>
                <a:cs typeface="Calibri"/>
              </a:rPr>
              <a:t> (project work Master </a:t>
            </a:r>
            <a:r>
              <a:rPr lang="it-IT" sz="2800" err="1">
                <a:solidFill>
                  <a:srgbClr val="00B0F0"/>
                </a:solidFill>
                <a:latin typeface="Calibri"/>
                <a:cs typeface="Calibri"/>
              </a:rPr>
              <a:t>UniPD</a:t>
            </a:r>
            <a:r>
              <a:rPr lang="it-IT" sz="2800">
                <a:solidFill>
                  <a:srgbClr val="00B0F0"/>
                </a:solidFill>
                <a:latin typeface="Calibri"/>
                <a:cs typeface="Calibri"/>
              </a:rPr>
              <a:t>)</a:t>
            </a:r>
          </a:p>
          <a:p>
            <a:r>
              <a:rPr lang="it-IT" sz="2800">
                <a:solidFill>
                  <a:srgbClr val="00B0F0"/>
                </a:solidFill>
                <a:latin typeface="Calibri"/>
                <a:cs typeface="Calibri"/>
              </a:rPr>
              <a:t>e video con illustrazioni che accompagnano voce narrante</a:t>
            </a:r>
          </a:p>
          <a:p>
            <a:endParaRPr lang="it-IT" sz="2400">
              <a:solidFill>
                <a:srgbClr val="00B0F0"/>
              </a:solidFill>
              <a:latin typeface="Calibri"/>
              <a:cs typeface="Calibri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653591C-AFAC-498D-ADFB-BD656A1F865D}"/>
              </a:ext>
            </a:extLst>
          </p:cNvPr>
          <p:cNvSpPr txBox="1"/>
          <p:nvPr/>
        </p:nvSpPr>
        <p:spPr>
          <a:xfrm>
            <a:off x="1302589" y="2769080"/>
            <a:ext cx="494293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7F7F7F"/>
                </a:solidFill>
              </a:rPr>
              <a:t>Formato articolo per web o video YT</a:t>
            </a:r>
          </a:p>
        </p:txBody>
      </p:sp>
    </p:spTree>
    <p:extLst>
      <p:ext uri="{BB962C8B-B14F-4D97-AF65-F5344CB8AC3E}">
        <p14:creationId xmlns:p14="http://schemas.microsoft.com/office/powerpoint/2010/main" val="551109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e 6">
            <a:extLst>
              <a:ext uri="{FF2B5EF4-FFF2-40B4-BE49-F238E27FC236}">
                <a16:creationId xmlns:a16="http://schemas.microsoft.com/office/drawing/2014/main" id="{9B57950A-A74B-DF48-8480-269D5661F666}"/>
              </a:ext>
            </a:extLst>
          </p:cNvPr>
          <p:cNvSpPr/>
          <p:nvPr/>
        </p:nvSpPr>
        <p:spPr>
          <a:xfrm rot="20570836">
            <a:off x="9460143" y="5520586"/>
            <a:ext cx="3338998" cy="280242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70">
            <a:extLst>
              <a:ext uri="{FF2B5EF4-FFF2-40B4-BE49-F238E27FC236}">
                <a16:creationId xmlns:a16="http://schemas.microsoft.com/office/drawing/2014/main" id="{A7B3A91A-D5E7-4424-B973-9D5CABEE2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3313" y="5744450"/>
            <a:ext cx="1393373" cy="1109498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21821531-4153-CF41-A189-E129AC6DA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Video divulgativi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9818A90-34AA-A94B-8289-BC84FE6B248B}"/>
              </a:ext>
            </a:extLst>
          </p:cNvPr>
          <p:cNvSpPr/>
          <p:nvPr/>
        </p:nvSpPr>
        <p:spPr>
          <a:xfrm>
            <a:off x="881332" y="1639654"/>
            <a:ext cx="9602309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it-IT" sz="2400">
                <a:solidFill>
                  <a:srgbClr val="00B0F0"/>
                </a:solidFill>
                <a:latin typeface="Arial"/>
                <a:cs typeface="Arial"/>
              </a:rPr>
              <a:t>Brevi video per descrivere alcuni fenomeni naturali e concetti di fisica</a:t>
            </a:r>
            <a:endParaRPr lang="it-IT" sz="2400">
              <a:solidFill>
                <a:srgbClr val="00B0F0"/>
              </a:solidFill>
            </a:endParaRPr>
          </a:p>
        </p:txBody>
      </p:sp>
      <p:sp>
        <p:nvSpPr>
          <p:cNvPr id="8" name="Titolo 5">
            <a:extLst>
              <a:ext uri="{FF2B5EF4-FFF2-40B4-BE49-F238E27FC236}">
                <a16:creationId xmlns:a16="http://schemas.microsoft.com/office/drawing/2014/main" id="{CECF29EE-0EF3-904F-9A77-486340EA22EF}"/>
              </a:ext>
            </a:extLst>
          </p:cNvPr>
          <p:cNvSpPr txBox="1">
            <a:spLocks/>
          </p:cNvSpPr>
          <p:nvPr/>
        </p:nvSpPr>
        <p:spPr>
          <a:xfrm>
            <a:off x="838200" y="44378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solidFill>
                  <a:srgbClr val="00B0F0"/>
                </a:solidFill>
                <a:latin typeface="Cavolini"/>
                <a:cs typeface="Cavolini"/>
              </a:rPr>
              <a:t>Filastrocche</a:t>
            </a:r>
          </a:p>
          <a:p>
            <a:endParaRPr lang="it-IT">
              <a:solidFill>
                <a:srgbClr val="00B0F0"/>
              </a:solidFill>
              <a:latin typeface="Cavolini"/>
              <a:cs typeface="Cavolini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5ABDF05-1BD9-C147-99DC-148C29C70DC9}"/>
              </a:ext>
            </a:extLst>
          </p:cNvPr>
          <p:cNvSpPr/>
          <p:nvPr/>
        </p:nvSpPr>
        <p:spPr>
          <a:xfrm>
            <a:off x="838200" y="5100641"/>
            <a:ext cx="105112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>
                <a:solidFill>
                  <a:srgbClr val="00B0F0"/>
                </a:solidFill>
                <a:latin typeface="Arial" panose="020B0604020202020204" pitchFamily="34" charset="0"/>
              </a:rPr>
              <a:t>Realizzazione testi (con musica) con target bambine e bambini della Scuola</a:t>
            </a:r>
          </a:p>
          <a:p>
            <a:r>
              <a:rPr lang="it-IT" sz="2400">
                <a:solidFill>
                  <a:srgbClr val="00B0F0"/>
                </a:solidFill>
                <a:latin typeface="Arial" panose="020B0604020202020204" pitchFamily="34" charset="0"/>
              </a:rPr>
              <a:t>dell’Infanzia</a:t>
            </a:r>
          </a:p>
          <a:p>
            <a:endParaRPr lang="it-IT" sz="2400">
              <a:solidFill>
                <a:srgbClr val="00B0F0"/>
              </a:solidFill>
            </a:endParaRP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679A19A7-2D31-48A8-A49A-492F4518A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965" y="325262"/>
            <a:ext cx="1452717" cy="1401960"/>
          </a:xfrm>
          <a:prstGeom prst="rect">
            <a:avLst/>
          </a:prstGeom>
        </p:spPr>
      </p:pic>
      <p:pic>
        <p:nvPicPr>
          <p:cNvPr id="5" name="Elemento grafico 10">
            <a:extLst>
              <a:ext uri="{FF2B5EF4-FFF2-40B4-BE49-F238E27FC236}">
                <a16:creationId xmlns:a16="http://schemas.microsoft.com/office/drawing/2014/main" id="{61EF6840-F2FB-4642-ABA2-F9E4C5E07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7407" y="3785562"/>
            <a:ext cx="1705154" cy="1705154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3373D6-4026-4A65-A035-EB83E582317F}"/>
              </a:ext>
            </a:extLst>
          </p:cNvPr>
          <p:cNvSpPr txBox="1"/>
          <p:nvPr/>
        </p:nvSpPr>
        <p:spPr>
          <a:xfrm>
            <a:off x="870301" y="1992426"/>
            <a:ext cx="7214281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2400">
                <a:solidFill>
                  <a:srgbClr val="7F7F7F"/>
                </a:solidFill>
              </a:rPr>
              <a:t>Aurora Boreale</a:t>
            </a:r>
            <a:endParaRPr lang="it-IT" sz="2400">
              <a:solidFill>
                <a:srgbClr val="7F7F7F"/>
              </a:solidFill>
              <a:cs typeface="Calibri" panose="020F0502020204030204"/>
            </a:endParaRPr>
          </a:p>
          <a:p>
            <a:r>
              <a:rPr lang="it-IT" sz="2400">
                <a:solidFill>
                  <a:srgbClr val="7F7F7F"/>
                </a:solidFill>
                <a:cs typeface="Calibri" panose="020F0502020204030204"/>
              </a:rPr>
              <a:t>Buchi neri</a:t>
            </a:r>
          </a:p>
          <a:p>
            <a:r>
              <a:rPr lang="it-IT" sz="2400">
                <a:solidFill>
                  <a:srgbClr val="7F7F7F"/>
                </a:solidFill>
                <a:cs typeface="Calibri" panose="020F0502020204030204"/>
              </a:rPr>
              <a:t>La struttura dell'atomo</a:t>
            </a:r>
          </a:p>
          <a:p>
            <a:endParaRPr lang="it-IT" sz="2400">
              <a:solidFill>
                <a:srgbClr val="7F7F7F"/>
              </a:solidFill>
              <a:cs typeface="Calibri" panose="020F0502020204030204"/>
            </a:endParaRPr>
          </a:p>
          <a:p>
            <a:r>
              <a:rPr lang="it-IT" sz="2400">
                <a:solidFill>
                  <a:srgbClr val="7F7F7F"/>
                </a:solidFill>
                <a:cs typeface="Calibri" panose="020F0502020204030204"/>
              </a:rPr>
              <a:t>Dirette su YT con racconti di scienza – in fase di studio</a:t>
            </a:r>
          </a:p>
        </p:txBody>
      </p:sp>
    </p:spTree>
    <p:extLst>
      <p:ext uri="{BB962C8B-B14F-4D97-AF65-F5344CB8AC3E}">
        <p14:creationId xmlns:p14="http://schemas.microsoft.com/office/powerpoint/2010/main" val="39511964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946</Words>
  <Application>Microsoft Macintosh PowerPoint</Application>
  <PresentationFormat>Widescreen</PresentationFormat>
  <Paragraphs>193</Paragraphs>
  <Slides>34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Cavolini</vt:lpstr>
      <vt:lpstr>Chalkboard</vt:lpstr>
      <vt:lpstr>Wingdings</vt:lpstr>
      <vt:lpstr>Tema di Office</vt:lpstr>
      <vt:lpstr>INFN Kids  CC3M 21 gennaio 2022</vt:lpstr>
      <vt:lpstr>Strutture  coinvolte</vt:lpstr>
      <vt:lpstr>Presentazione standard di PowerPoint</vt:lpstr>
      <vt:lpstr>Presentazione standard di PowerPoint</vt:lpstr>
      <vt:lpstr>Racconto</vt:lpstr>
      <vt:lpstr>Storie di Scienza</vt:lpstr>
      <vt:lpstr>Libri e audiolibri – in lavorazione</vt:lpstr>
      <vt:lpstr>Libri e audiolibri – in progettazione</vt:lpstr>
      <vt:lpstr>Video divulgativi</vt:lpstr>
      <vt:lpstr>Racconto/Gioco </vt:lpstr>
      <vt:lpstr>Presentazione standard di PowerPoint</vt:lpstr>
      <vt:lpstr>Leo, Alice e l'imprevisto a raggi X</vt:lpstr>
      <vt:lpstr>Leo, Alice e  l'imprevisto a raggi X</vt:lpstr>
      <vt:lpstr>Presentazione standard di PowerPoint</vt:lpstr>
      <vt:lpstr>Presentazione standard di PowerPoint</vt:lpstr>
      <vt:lpstr>Esperienza diretta</vt:lpstr>
      <vt:lpstr>Esperienza diretta</vt:lpstr>
      <vt:lpstr>Esperienza diretta – in progettazione</vt:lpstr>
      <vt:lpstr>Esperienza diretta – in progettazione</vt:lpstr>
      <vt:lpstr>Esperienza diretta – in progettazione</vt:lpstr>
      <vt:lpstr>Racconto/gioco/esperienza diretta</vt:lpstr>
      <vt:lpstr>Aspettando il Natale 2021</vt:lpstr>
      <vt:lpstr>Aspettando il Natale 2021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Qualche insights sulla pagina FB</vt:lpstr>
      <vt:lpstr>Qualche insights sulla pagina FB</vt:lpstr>
      <vt:lpstr>Stiamo costruendo il "brand"</vt:lpstr>
      <vt:lpstr>A proposito del budget 2021</vt:lpstr>
      <vt:lpstr>Fondi dall'esterno</vt:lpstr>
      <vt:lpstr>Grazie per l'attenzione!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/>
  <cp:lastModifiedBy>Utente di Microsoft Office</cp:lastModifiedBy>
  <cp:revision>1</cp:revision>
  <dcterms:created xsi:type="dcterms:W3CDTF">2021-07-15T08:48:19Z</dcterms:created>
  <dcterms:modified xsi:type="dcterms:W3CDTF">2022-01-21T09:23:30Z</dcterms:modified>
</cp:coreProperties>
</file>