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83" r:id="rId3"/>
    <p:sldId id="465" r:id="rId4"/>
    <p:sldId id="384" r:id="rId5"/>
    <p:sldId id="385" r:id="rId6"/>
    <p:sldId id="464" r:id="rId7"/>
    <p:sldId id="468" r:id="rId8"/>
    <p:sldId id="462" r:id="rId9"/>
    <p:sldId id="463" r:id="rId10"/>
    <p:sldId id="467" r:id="rId11"/>
    <p:sldId id="4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1A16"/>
    <a:srgbClr val="C95043"/>
    <a:srgbClr val="882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8C6F47-9A7C-4B13-8112-E3ACC8FD6D0F}" v="751" dt="2022-03-21T21:03:02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87774" autoAdjust="0"/>
  </p:normalViewPr>
  <p:slideViewPr>
    <p:cSldViewPr snapToGrid="0">
      <p:cViewPr varScale="1">
        <p:scale>
          <a:sx n="87" d="100"/>
          <a:sy n="87" d="100"/>
        </p:scale>
        <p:origin x="6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ursino" userId="26a75a8559978f6d" providerId="LiveId" clId="{A18C6F47-9A7C-4B13-8112-E3ACC8FD6D0F}"/>
    <pc:docChg chg="undo redo custSel addSld delSld modSld sldOrd">
      <pc:chgData name="stefano ursino" userId="26a75a8559978f6d" providerId="LiveId" clId="{A18C6F47-9A7C-4B13-8112-E3ACC8FD6D0F}" dt="2022-03-21T21:04:16.277" v="10600" actId="14100"/>
      <pc:docMkLst>
        <pc:docMk/>
      </pc:docMkLst>
      <pc:sldChg chg="addSp delSp modSp mod modNotesTx">
        <pc:chgData name="stefano ursino" userId="26a75a8559978f6d" providerId="LiveId" clId="{A18C6F47-9A7C-4B13-8112-E3ACC8FD6D0F}" dt="2022-03-21T21:01:36.234" v="10579" actId="20577"/>
        <pc:sldMkLst>
          <pc:docMk/>
          <pc:sldMk cId="3199430543" sldId="257"/>
        </pc:sldMkLst>
        <pc:spChg chg="mod">
          <ac:chgData name="stefano ursino" userId="26a75a8559978f6d" providerId="LiveId" clId="{A18C6F47-9A7C-4B13-8112-E3ACC8FD6D0F}" dt="2022-03-21T21:01:20.195" v="10568" actId="20577"/>
          <ac:spMkLst>
            <pc:docMk/>
            <pc:sldMk cId="3199430543" sldId="257"/>
            <ac:spMk id="5" creationId="{00000000-0000-0000-0000-000000000000}"/>
          </ac:spMkLst>
        </pc:spChg>
        <pc:spChg chg="mod">
          <ac:chgData name="stefano ursino" userId="26a75a8559978f6d" providerId="LiveId" clId="{A18C6F47-9A7C-4B13-8112-E3ACC8FD6D0F}" dt="2022-03-21T21:01:36.234" v="10579" actId="20577"/>
          <ac:spMkLst>
            <pc:docMk/>
            <pc:sldMk cId="3199430543" sldId="257"/>
            <ac:spMk id="8" creationId="{00000000-0000-0000-0000-000000000000}"/>
          </ac:spMkLst>
        </pc:spChg>
        <pc:picChg chg="del mod">
          <ac:chgData name="stefano ursino" userId="26a75a8559978f6d" providerId="LiveId" clId="{A18C6F47-9A7C-4B13-8112-E3ACC8FD6D0F}" dt="2022-03-18T16:35:27.144" v="1566" actId="478"/>
          <ac:picMkLst>
            <pc:docMk/>
            <pc:sldMk cId="3199430543" sldId="257"/>
            <ac:picMk id="7" creationId="{00000000-0000-0000-0000-000000000000}"/>
          </ac:picMkLst>
        </pc:picChg>
        <pc:picChg chg="add mod">
          <ac:chgData name="stefano ursino" userId="26a75a8559978f6d" providerId="LiveId" clId="{A18C6F47-9A7C-4B13-8112-E3ACC8FD6D0F}" dt="2022-03-19T22:06:51.767" v="9650" actId="1076"/>
          <ac:picMkLst>
            <pc:docMk/>
            <pc:sldMk cId="3199430543" sldId="257"/>
            <ac:picMk id="10" creationId="{F6FE9A40-759B-422B-89AD-25168D4A7684}"/>
          </ac:picMkLst>
        </pc:picChg>
        <pc:picChg chg="del mod">
          <ac:chgData name="stefano ursino" userId="26a75a8559978f6d" providerId="LiveId" clId="{A18C6F47-9A7C-4B13-8112-E3ACC8FD6D0F}" dt="2022-03-18T16:35:28.291" v="1567" actId="478"/>
          <ac:picMkLst>
            <pc:docMk/>
            <pc:sldMk cId="3199430543" sldId="257"/>
            <ac:picMk id="23559" creationId="{00000000-0000-0000-0000-000000000000}"/>
          </ac:picMkLst>
        </pc:picChg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527015801" sldId="258"/>
        </pc:sldMkLst>
      </pc:sldChg>
      <pc:sldChg chg="del ord">
        <pc:chgData name="stefano ursino" userId="26a75a8559978f6d" providerId="LiveId" clId="{A18C6F47-9A7C-4B13-8112-E3ACC8FD6D0F}" dt="2022-03-19T16:03:00.545" v="8983" actId="47"/>
        <pc:sldMkLst>
          <pc:docMk/>
          <pc:sldMk cId="0" sldId="368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2129481441" sldId="370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1598058974" sldId="371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3589947695" sldId="372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0" sldId="373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4099535156" sldId="374"/>
        </pc:sldMkLst>
      </pc:sldChg>
      <pc:sldChg chg="del">
        <pc:chgData name="stefano ursino" userId="26a75a8559978f6d" providerId="LiveId" clId="{A18C6F47-9A7C-4B13-8112-E3ACC8FD6D0F}" dt="2022-03-19T16:03:03.736" v="8984" actId="47"/>
        <pc:sldMkLst>
          <pc:docMk/>
          <pc:sldMk cId="4099535156" sldId="377"/>
        </pc:sldMkLst>
      </pc:sldChg>
      <pc:sldChg chg="del">
        <pc:chgData name="stefano ursino" userId="26a75a8559978f6d" providerId="LiveId" clId="{A18C6F47-9A7C-4B13-8112-E3ACC8FD6D0F}" dt="2022-03-19T16:03:03.736" v="8984" actId="47"/>
        <pc:sldMkLst>
          <pc:docMk/>
          <pc:sldMk cId="0" sldId="378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0" sldId="379"/>
        </pc:sldMkLst>
      </pc:sldChg>
      <pc:sldChg chg="del">
        <pc:chgData name="stefano ursino" userId="26a75a8559978f6d" providerId="LiveId" clId="{A18C6F47-9A7C-4B13-8112-E3ACC8FD6D0F}" dt="2022-03-19T16:03:00.545" v="8983" actId="47"/>
        <pc:sldMkLst>
          <pc:docMk/>
          <pc:sldMk cId="299184347" sldId="380"/>
        </pc:sldMkLst>
      </pc:sldChg>
      <pc:sldChg chg="del">
        <pc:chgData name="stefano ursino" userId="26a75a8559978f6d" providerId="LiveId" clId="{A18C6F47-9A7C-4B13-8112-E3ACC8FD6D0F}" dt="2022-03-19T16:03:03.736" v="8984" actId="47"/>
        <pc:sldMkLst>
          <pc:docMk/>
          <pc:sldMk cId="0" sldId="382"/>
        </pc:sldMkLst>
      </pc:sldChg>
      <pc:sldChg chg="delSp modSp mod modNotesTx">
        <pc:chgData name="stefano ursino" userId="26a75a8559978f6d" providerId="LiveId" clId="{A18C6F47-9A7C-4B13-8112-E3ACC8FD6D0F}" dt="2022-03-21T21:01:56.731" v="10581" actId="1076"/>
        <pc:sldMkLst>
          <pc:docMk/>
          <pc:sldMk cId="456769713" sldId="383"/>
        </pc:sldMkLst>
        <pc:spChg chg="mod">
          <ac:chgData name="stefano ursino" userId="26a75a8559978f6d" providerId="LiveId" clId="{A18C6F47-9A7C-4B13-8112-E3ACC8FD6D0F}" dt="2022-03-21T21:00:28.124" v="10560" actId="1076"/>
          <ac:spMkLst>
            <pc:docMk/>
            <pc:sldMk cId="456769713" sldId="383"/>
            <ac:spMk id="5" creationId="{00000000-0000-0000-0000-000000000000}"/>
          </ac:spMkLst>
        </pc:spChg>
        <pc:spChg chg="del">
          <ac:chgData name="stefano ursino" userId="26a75a8559978f6d" providerId="LiveId" clId="{A18C6F47-9A7C-4B13-8112-E3ACC8FD6D0F}" dt="2022-03-18T15:47:08.483" v="385" actId="478"/>
          <ac:spMkLst>
            <pc:docMk/>
            <pc:sldMk cId="456769713" sldId="383"/>
            <ac:spMk id="8" creationId="{00000000-0000-0000-0000-000000000000}"/>
          </ac:spMkLst>
        </pc:spChg>
        <pc:spChg chg="mod">
          <ac:chgData name="stefano ursino" userId="26a75a8559978f6d" providerId="LiveId" clId="{A18C6F47-9A7C-4B13-8112-E3ACC8FD6D0F}" dt="2022-03-21T21:01:56.731" v="10581" actId="1076"/>
          <ac:spMkLst>
            <pc:docMk/>
            <pc:sldMk cId="456769713" sldId="383"/>
            <ac:spMk id="68609" creationId="{00000000-0000-0000-0000-000000000000}"/>
          </ac:spMkLst>
        </pc:spChg>
        <pc:picChg chg="del">
          <ac:chgData name="stefano ursino" userId="26a75a8559978f6d" providerId="LiveId" clId="{A18C6F47-9A7C-4B13-8112-E3ACC8FD6D0F}" dt="2022-03-18T15:47:05.960" v="383" actId="478"/>
          <ac:picMkLst>
            <pc:docMk/>
            <pc:sldMk cId="456769713" sldId="383"/>
            <ac:picMk id="4" creationId="{00000000-0000-0000-0000-000000000000}"/>
          </ac:picMkLst>
        </pc:picChg>
        <pc:picChg chg="mod">
          <ac:chgData name="stefano ursino" userId="26a75a8559978f6d" providerId="LiveId" clId="{A18C6F47-9A7C-4B13-8112-E3ACC8FD6D0F}" dt="2022-03-21T17:25:42.287" v="10395" actId="1076"/>
          <ac:picMkLst>
            <pc:docMk/>
            <pc:sldMk cId="456769713" sldId="383"/>
            <ac:picMk id="68611" creationId="{00000000-0000-0000-0000-000000000000}"/>
          </ac:picMkLst>
        </pc:picChg>
        <pc:picChg chg="del">
          <ac:chgData name="stefano ursino" userId="26a75a8559978f6d" providerId="LiveId" clId="{A18C6F47-9A7C-4B13-8112-E3ACC8FD6D0F}" dt="2022-03-18T15:47:07.029" v="384" actId="478"/>
          <ac:picMkLst>
            <pc:docMk/>
            <pc:sldMk cId="456769713" sldId="383"/>
            <ac:picMk id="68613" creationId="{00000000-0000-0000-0000-000000000000}"/>
          </ac:picMkLst>
        </pc:picChg>
      </pc:sldChg>
      <pc:sldChg chg="del">
        <pc:chgData name="stefano ursino" userId="26a75a8559978f6d" providerId="LiveId" clId="{A18C6F47-9A7C-4B13-8112-E3ACC8FD6D0F}" dt="2022-03-18T15:45:55.024" v="326" actId="47"/>
        <pc:sldMkLst>
          <pc:docMk/>
          <pc:sldMk cId="1534989838" sldId="383"/>
        </pc:sldMkLst>
      </pc:sldChg>
      <pc:sldChg chg="addSp delSp modSp new mod modAnim">
        <pc:chgData name="stefano ursino" userId="26a75a8559978f6d" providerId="LiveId" clId="{A18C6F47-9A7C-4B13-8112-E3ACC8FD6D0F}" dt="2022-03-19T22:09:57.684" v="9678" actId="1076"/>
        <pc:sldMkLst>
          <pc:docMk/>
          <pc:sldMk cId="3744687845" sldId="384"/>
        </pc:sldMkLst>
        <pc:spChg chg="add mod">
          <ac:chgData name="stefano ursino" userId="26a75a8559978f6d" providerId="LiveId" clId="{A18C6F47-9A7C-4B13-8112-E3ACC8FD6D0F}" dt="2022-03-19T08:10:11.663" v="5046" actId="1076"/>
          <ac:spMkLst>
            <pc:docMk/>
            <pc:sldMk cId="3744687845" sldId="384"/>
            <ac:spMk id="4" creationId="{3A056FF8-FC58-460C-A7FC-4B0A9688DDA2}"/>
          </ac:spMkLst>
        </pc:spChg>
        <pc:spChg chg="add mod">
          <ac:chgData name="stefano ursino" userId="26a75a8559978f6d" providerId="LiveId" clId="{A18C6F47-9A7C-4B13-8112-E3ACC8FD6D0F}" dt="2022-03-19T14:12:20.968" v="7834" actId="1076"/>
          <ac:spMkLst>
            <pc:docMk/>
            <pc:sldMk cId="3744687845" sldId="384"/>
            <ac:spMk id="5" creationId="{76D377C7-9302-4F2A-B181-80C65D91A4F6}"/>
          </ac:spMkLst>
        </pc:spChg>
        <pc:spChg chg="add mod">
          <ac:chgData name="stefano ursino" userId="26a75a8559978f6d" providerId="LiveId" clId="{A18C6F47-9A7C-4B13-8112-E3ACC8FD6D0F}" dt="2022-03-19T22:09:57.684" v="9678" actId="1076"/>
          <ac:spMkLst>
            <pc:docMk/>
            <pc:sldMk cId="3744687845" sldId="384"/>
            <ac:spMk id="6" creationId="{5BE50395-C069-4B0C-9630-F31273DC7204}"/>
          </ac:spMkLst>
        </pc:spChg>
        <pc:spChg chg="add mod">
          <ac:chgData name="stefano ursino" userId="26a75a8559978f6d" providerId="LiveId" clId="{A18C6F47-9A7C-4B13-8112-E3ACC8FD6D0F}" dt="2022-03-19T14:21:20.907" v="7994" actId="14100"/>
          <ac:spMkLst>
            <pc:docMk/>
            <pc:sldMk cId="3744687845" sldId="384"/>
            <ac:spMk id="7" creationId="{47102247-E0CA-4F70-B42A-2E48DEE07401}"/>
          </ac:spMkLst>
        </pc:spChg>
        <pc:spChg chg="add del mod">
          <ac:chgData name="stefano ursino" userId="26a75a8559978f6d" providerId="LiveId" clId="{A18C6F47-9A7C-4B13-8112-E3ACC8FD6D0F}" dt="2022-03-18T20:58:26.148" v="3250" actId="478"/>
          <ac:spMkLst>
            <pc:docMk/>
            <pc:sldMk cId="3744687845" sldId="384"/>
            <ac:spMk id="8" creationId="{49D16852-7134-4497-8B4D-C76BB6A873B0}"/>
          </ac:spMkLst>
        </pc:spChg>
        <pc:spChg chg="add del mod">
          <ac:chgData name="stefano ursino" userId="26a75a8559978f6d" providerId="LiveId" clId="{A18C6F47-9A7C-4B13-8112-E3ACC8FD6D0F}" dt="2022-03-18T21:15:12.444" v="3859" actId="478"/>
          <ac:spMkLst>
            <pc:docMk/>
            <pc:sldMk cId="3744687845" sldId="384"/>
            <ac:spMk id="9" creationId="{2295C10C-D954-470A-84D4-FB5A05380D0C}"/>
          </ac:spMkLst>
        </pc:spChg>
        <pc:spChg chg="add mod">
          <ac:chgData name="stefano ursino" userId="26a75a8559978f6d" providerId="LiveId" clId="{A18C6F47-9A7C-4B13-8112-E3ACC8FD6D0F}" dt="2022-03-18T21:16:22.231" v="3864" actId="14100"/>
          <ac:spMkLst>
            <pc:docMk/>
            <pc:sldMk cId="3744687845" sldId="384"/>
            <ac:spMk id="10" creationId="{500F91B4-18C2-44C9-AE97-70940F7F38EA}"/>
          </ac:spMkLst>
        </pc:spChg>
        <pc:spChg chg="add mod">
          <ac:chgData name="stefano ursino" userId="26a75a8559978f6d" providerId="LiveId" clId="{A18C6F47-9A7C-4B13-8112-E3ACC8FD6D0F}" dt="2022-03-18T21:49:43.790" v="4715" actId="1038"/>
          <ac:spMkLst>
            <pc:docMk/>
            <pc:sldMk cId="3744687845" sldId="384"/>
            <ac:spMk id="13" creationId="{CD866CE5-0829-4FA3-B9DC-F4C6E67875A0}"/>
          </ac:spMkLst>
        </pc:spChg>
        <pc:spChg chg="add mod">
          <ac:chgData name="stefano ursino" userId="26a75a8559978f6d" providerId="LiveId" clId="{A18C6F47-9A7C-4B13-8112-E3ACC8FD6D0F}" dt="2022-03-18T21:48:42.656" v="4424" actId="1038"/>
          <ac:spMkLst>
            <pc:docMk/>
            <pc:sldMk cId="3744687845" sldId="384"/>
            <ac:spMk id="14" creationId="{72DC5C0E-78F6-455A-9DEC-10D0F93F818B}"/>
          </ac:spMkLst>
        </pc:spChg>
        <pc:spChg chg="add mod">
          <ac:chgData name="stefano ursino" userId="26a75a8559978f6d" providerId="LiveId" clId="{A18C6F47-9A7C-4B13-8112-E3ACC8FD6D0F}" dt="2022-03-18T21:49:25.722" v="4634" actId="1038"/>
          <ac:spMkLst>
            <pc:docMk/>
            <pc:sldMk cId="3744687845" sldId="384"/>
            <ac:spMk id="15" creationId="{3BAE5504-C829-4977-B9CF-A2FDCE38537B}"/>
          </ac:spMkLst>
        </pc:spChg>
        <pc:spChg chg="add mod">
          <ac:chgData name="stefano ursino" userId="26a75a8559978f6d" providerId="LiveId" clId="{A18C6F47-9A7C-4B13-8112-E3ACC8FD6D0F}" dt="2022-03-18T21:49:34.499" v="4645" actId="1038"/>
          <ac:spMkLst>
            <pc:docMk/>
            <pc:sldMk cId="3744687845" sldId="384"/>
            <ac:spMk id="16" creationId="{789A2CD7-DA74-41D0-A555-85A529F352FD}"/>
          </ac:spMkLst>
        </pc:spChg>
        <pc:spChg chg="add mod">
          <ac:chgData name="stefano ursino" userId="26a75a8559978f6d" providerId="LiveId" clId="{A18C6F47-9A7C-4B13-8112-E3ACC8FD6D0F}" dt="2022-03-18T21:49:39.616" v="4696" actId="1038"/>
          <ac:spMkLst>
            <pc:docMk/>
            <pc:sldMk cId="3744687845" sldId="384"/>
            <ac:spMk id="17" creationId="{12954797-348C-4D68-9E24-8C884CE82A54}"/>
          </ac:spMkLst>
        </pc:spChg>
        <pc:spChg chg="add mod">
          <ac:chgData name="stefano ursino" userId="26a75a8559978f6d" providerId="LiveId" clId="{A18C6F47-9A7C-4B13-8112-E3ACC8FD6D0F}" dt="2022-03-18T21:50:51.534" v="4782" actId="1076"/>
          <ac:spMkLst>
            <pc:docMk/>
            <pc:sldMk cId="3744687845" sldId="384"/>
            <ac:spMk id="18" creationId="{30B3AA93-9876-4CFE-AF73-A2D91131C747}"/>
          </ac:spMkLst>
        </pc:spChg>
        <pc:spChg chg="add mod">
          <ac:chgData name="stefano ursino" userId="26a75a8559978f6d" providerId="LiveId" clId="{A18C6F47-9A7C-4B13-8112-E3ACC8FD6D0F}" dt="2022-03-18T21:50:47.911" v="4781" actId="1076"/>
          <ac:spMkLst>
            <pc:docMk/>
            <pc:sldMk cId="3744687845" sldId="384"/>
            <ac:spMk id="19" creationId="{831655B9-0FC1-4188-BF45-43C8E44ECE9F}"/>
          </ac:spMkLst>
        </pc:spChg>
        <pc:spChg chg="add mod">
          <ac:chgData name="stefano ursino" userId="26a75a8559978f6d" providerId="LiveId" clId="{A18C6F47-9A7C-4B13-8112-E3ACC8FD6D0F}" dt="2022-03-18T21:48:46.080" v="4454" actId="1038"/>
          <ac:spMkLst>
            <pc:docMk/>
            <pc:sldMk cId="3744687845" sldId="384"/>
            <ac:spMk id="20" creationId="{F67AE638-0325-424E-8D3F-96066DC747FA}"/>
          </ac:spMkLst>
        </pc:spChg>
        <pc:spChg chg="add mod">
          <ac:chgData name="stefano ursino" userId="26a75a8559978f6d" providerId="LiveId" clId="{A18C6F47-9A7C-4B13-8112-E3ACC8FD6D0F}" dt="2022-03-19T14:21:40.733" v="8018" actId="1076"/>
          <ac:spMkLst>
            <pc:docMk/>
            <pc:sldMk cId="3744687845" sldId="384"/>
            <ac:spMk id="21" creationId="{DA18322E-E5F4-4E6B-9290-19F34FB553A8}"/>
          </ac:spMkLst>
        </pc:spChg>
        <pc:spChg chg="add mod">
          <ac:chgData name="stefano ursino" userId="26a75a8559978f6d" providerId="LiveId" clId="{A18C6F47-9A7C-4B13-8112-E3ACC8FD6D0F}" dt="2022-03-18T21:49:53.647" v="4768" actId="1038"/>
          <ac:spMkLst>
            <pc:docMk/>
            <pc:sldMk cId="3744687845" sldId="384"/>
            <ac:spMk id="22" creationId="{B37808CD-4465-47BD-BCBA-4724738402E1}"/>
          </ac:spMkLst>
        </pc:spChg>
        <pc:spChg chg="add mod">
          <ac:chgData name="stefano ursino" userId="26a75a8559978f6d" providerId="LiveId" clId="{A18C6F47-9A7C-4B13-8112-E3ACC8FD6D0F}" dt="2022-03-18T21:49:59.175" v="4769" actId="1076"/>
          <ac:spMkLst>
            <pc:docMk/>
            <pc:sldMk cId="3744687845" sldId="384"/>
            <ac:spMk id="23" creationId="{EE43B80A-3D80-4341-8944-275D5130D5CD}"/>
          </ac:spMkLst>
        </pc:spChg>
        <pc:spChg chg="add mod">
          <ac:chgData name="stefano ursino" userId="26a75a8559978f6d" providerId="LiveId" clId="{A18C6F47-9A7C-4B13-8112-E3ACC8FD6D0F}" dt="2022-03-18T21:50:20.718" v="4776" actId="1076"/>
          <ac:spMkLst>
            <pc:docMk/>
            <pc:sldMk cId="3744687845" sldId="384"/>
            <ac:spMk id="24" creationId="{A7D1EFCD-4A6B-4EE2-AFC6-010067A573AE}"/>
          </ac:spMkLst>
        </pc:spChg>
        <pc:spChg chg="add mod">
          <ac:chgData name="stefano ursino" userId="26a75a8559978f6d" providerId="LiveId" clId="{A18C6F47-9A7C-4B13-8112-E3ACC8FD6D0F}" dt="2022-03-18T21:50:17.461" v="4775" actId="1076"/>
          <ac:spMkLst>
            <pc:docMk/>
            <pc:sldMk cId="3744687845" sldId="384"/>
            <ac:spMk id="25" creationId="{E41E4B05-D90F-46FC-9E6D-8B8A8174DC27}"/>
          </ac:spMkLst>
        </pc:spChg>
        <pc:spChg chg="add mod">
          <ac:chgData name="stefano ursino" userId="26a75a8559978f6d" providerId="LiveId" clId="{A18C6F47-9A7C-4B13-8112-E3ACC8FD6D0F}" dt="2022-03-18T21:50:26.948" v="4777" actId="1076"/>
          <ac:spMkLst>
            <pc:docMk/>
            <pc:sldMk cId="3744687845" sldId="384"/>
            <ac:spMk id="26" creationId="{47203532-F370-41CB-80A0-633E81B1C8B3}"/>
          </ac:spMkLst>
        </pc:spChg>
        <pc:spChg chg="add mod">
          <ac:chgData name="stefano ursino" userId="26a75a8559978f6d" providerId="LiveId" clId="{A18C6F47-9A7C-4B13-8112-E3ACC8FD6D0F}" dt="2022-03-18T21:50:30.173" v="4778" actId="1076"/>
          <ac:spMkLst>
            <pc:docMk/>
            <pc:sldMk cId="3744687845" sldId="384"/>
            <ac:spMk id="27" creationId="{EF44E943-2F48-4371-A0C0-B011C2D43DEA}"/>
          </ac:spMkLst>
        </pc:spChg>
        <pc:spChg chg="add mod">
          <ac:chgData name="stefano ursino" userId="26a75a8559978f6d" providerId="LiveId" clId="{A18C6F47-9A7C-4B13-8112-E3ACC8FD6D0F}" dt="2022-03-18T21:40:03.053" v="4313" actId="1076"/>
          <ac:spMkLst>
            <pc:docMk/>
            <pc:sldMk cId="3744687845" sldId="384"/>
            <ac:spMk id="28" creationId="{3099C56B-D081-4F32-B687-474DB2ABF6D9}"/>
          </ac:spMkLst>
        </pc:spChg>
        <pc:spChg chg="add mod">
          <ac:chgData name="stefano ursino" userId="26a75a8559978f6d" providerId="LiveId" clId="{A18C6F47-9A7C-4B13-8112-E3ACC8FD6D0F}" dt="2022-03-18T21:40:00.377" v="4312" actId="1076"/>
          <ac:spMkLst>
            <pc:docMk/>
            <pc:sldMk cId="3744687845" sldId="384"/>
            <ac:spMk id="29" creationId="{FDEC939A-E47E-46BB-B779-6AF71093CA4D}"/>
          </ac:spMkLst>
        </pc:spChg>
        <pc:spChg chg="add mod">
          <ac:chgData name="stefano ursino" userId="26a75a8559978f6d" providerId="LiveId" clId="{A18C6F47-9A7C-4B13-8112-E3ACC8FD6D0F}" dt="2022-03-18T21:43:38.858" v="4315" actId="1076"/>
          <ac:spMkLst>
            <pc:docMk/>
            <pc:sldMk cId="3744687845" sldId="384"/>
            <ac:spMk id="30" creationId="{C81FCE16-3514-41E7-9BD5-F77CAEEDEC50}"/>
          </ac:spMkLst>
        </pc:spChg>
        <pc:spChg chg="add mod">
          <ac:chgData name="stefano ursino" userId="26a75a8559978f6d" providerId="LiveId" clId="{A18C6F47-9A7C-4B13-8112-E3ACC8FD6D0F}" dt="2022-03-19T14:21:48.852" v="8020" actId="1076"/>
          <ac:spMkLst>
            <pc:docMk/>
            <pc:sldMk cId="3744687845" sldId="384"/>
            <ac:spMk id="31" creationId="{355BC884-CC86-4582-91C5-FE3C6EEB38F8}"/>
          </ac:spMkLst>
        </pc:spChg>
        <pc:spChg chg="add mod">
          <ac:chgData name="stefano ursino" userId="26a75a8559978f6d" providerId="LiveId" clId="{A18C6F47-9A7C-4B13-8112-E3ACC8FD6D0F}" dt="2022-03-18T21:45:48.760" v="4340" actId="1076"/>
          <ac:spMkLst>
            <pc:docMk/>
            <pc:sldMk cId="3744687845" sldId="384"/>
            <ac:spMk id="32" creationId="{B46F6DD9-577B-4313-A0FD-F2500E4353FC}"/>
          </ac:spMkLst>
        </pc:spChg>
        <pc:spChg chg="add mod">
          <ac:chgData name="stefano ursino" userId="26a75a8559978f6d" providerId="LiveId" clId="{A18C6F47-9A7C-4B13-8112-E3ACC8FD6D0F}" dt="2022-03-18T21:45:30.169" v="4334" actId="1076"/>
          <ac:spMkLst>
            <pc:docMk/>
            <pc:sldMk cId="3744687845" sldId="384"/>
            <ac:spMk id="33" creationId="{6CAEDF5C-A140-4461-A55E-796C08C9ACD2}"/>
          </ac:spMkLst>
        </pc:spChg>
        <pc:spChg chg="add mod">
          <ac:chgData name="stefano ursino" userId="26a75a8559978f6d" providerId="LiveId" clId="{A18C6F47-9A7C-4B13-8112-E3ACC8FD6D0F}" dt="2022-03-18T21:45:55.059" v="4341" actId="1076"/>
          <ac:spMkLst>
            <pc:docMk/>
            <pc:sldMk cId="3744687845" sldId="384"/>
            <ac:spMk id="34" creationId="{6DD89E3E-4ED9-44D8-9351-7BCE45E7D345}"/>
          </ac:spMkLst>
        </pc:spChg>
        <pc:spChg chg="add mod">
          <ac:chgData name="stefano ursino" userId="26a75a8559978f6d" providerId="LiveId" clId="{A18C6F47-9A7C-4B13-8112-E3ACC8FD6D0F}" dt="2022-03-18T21:45:22.752" v="4332" actId="1076"/>
          <ac:spMkLst>
            <pc:docMk/>
            <pc:sldMk cId="3744687845" sldId="384"/>
            <ac:spMk id="35" creationId="{2AF90685-64A8-47C1-8E6B-2217860593D0}"/>
          </ac:spMkLst>
        </pc:spChg>
        <pc:spChg chg="add mod">
          <ac:chgData name="stefano ursino" userId="26a75a8559978f6d" providerId="LiveId" clId="{A18C6F47-9A7C-4B13-8112-E3ACC8FD6D0F}" dt="2022-03-18T21:46:10.525" v="4343" actId="1076"/>
          <ac:spMkLst>
            <pc:docMk/>
            <pc:sldMk cId="3744687845" sldId="384"/>
            <ac:spMk id="36" creationId="{E1923F07-20A6-4BBE-BD40-47EA1C0C2079}"/>
          </ac:spMkLst>
        </pc:spChg>
        <pc:spChg chg="add mod">
          <ac:chgData name="stefano ursino" userId="26a75a8559978f6d" providerId="LiveId" clId="{A18C6F47-9A7C-4B13-8112-E3ACC8FD6D0F}" dt="2022-03-18T21:46:24.728" v="4345" actId="1076"/>
          <ac:spMkLst>
            <pc:docMk/>
            <pc:sldMk cId="3744687845" sldId="384"/>
            <ac:spMk id="37" creationId="{EEBC6453-CC4D-4095-9F0F-4925A83734FB}"/>
          </ac:spMkLst>
        </pc:spChg>
        <pc:spChg chg="add mod">
          <ac:chgData name="stefano ursino" userId="26a75a8559978f6d" providerId="LiveId" clId="{A18C6F47-9A7C-4B13-8112-E3ACC8FD6D0F}" dt="2022-03-18T21:46:55.425" v="4350" actId="1076"/>
          <ac:spMkLst>
            <pc:docMk/>
            <pc:sldMk cId="3744687845" sldId="384"/>
            <ac:spMk id="38" creationId="{49B8E010-48AC-4DAC-B465-C0973410AABA}"/>
          </ac:spMkLst>
        </pc:spChg>
        <pc:spChg chg="add mod">
          <ac:chgData name="stefano ursino" userId="26a75a8559978f6d" providerId="LiveId" clId="{A18C6F47-9A7C-4B13-8112-E3ACC8FD6D0F}" dt="2022-03-18T21:47:13.977" v="4352" actId="1076"/>
          <ac:spMkLst>
            <pc:docMk/>
            <pc:sldMk cId="3744687845" sldId="384"/>
            <ac:spMk id="39" creationId="{8EEAA6DF-8C45-41CB-8F8E-FD7D462DB2E2}"/>
          </ac:spMkLst>
        </pc:spChg>
        <pc:spChg chg="add mod">
          <ac:chgData name="stefano ursino" userId="26a75a8559978f6d" providerId="LiveId" clId="{A18C6F47-9A7C-4B13-8112-E3ACC8FD6D0F}" dt="2022-03-18T21:47:26.603" v="4354" actId="1076"/>
          <ac:spMkLst>
            <pc:docMk/>
            <pc:sldMk cId="3744687845" sldId="384"/>
            <ac:spMk id="40" creationId="{506092E2-86AA-45E0-833E-722745330A78}"/>
          </ac:spMkLst>
        </pc:spChg>
        <pc:spChg chg="add mod">
          <ac:chgData name="stefano ursino" userId="26a75a8559978f6d" providerId="LiveId" clId="{A18C6F47-9A7C-4B13-8112-E3ACC8FD6D0F}" dt="2022-03-18T21:47:39.376" v="4357" actId="14100"/>
          <ac:spMkLst>
            <pc:docMk/>
            <pc:sldMk cId="3744687845" sldId="384"/>
            <ac:spMk id="41" creationId="{E2C2343F-19FA-4A33-9316-C3DF23675DD5}"/>
          </ac:spMkLst>
        </pc:spChg>
        <pc:spChg chg="add mod">
          <ac:chgData name="stefano ursino" userId="26a75a8559978f6d" providerId="LiveId" clId="{A18C6F47-9A7C-4B13-8112-E3ACC8FD6D0F}" dt="2022-03-18T21:48:01.935" v="4361" actId="1076"/>
          <ac:spMkLst>
            <pc:docMk/>
            <pc:sldMk cId="3744687845" sldId="384"/>
            <ac:spMk id="42" creationId="{BD4DEFA3-4F8B-4829-BDAA-17C2F8A969C7}"/>
          </ac:spMkLst>
        </pc:spChg>
        <pc:picChg chg="add del mod modCrop">
          <ac:chgData name="stefano ursino" userId="26a75a8559978f6d" providerId="LiveId" clId="{A18C6F47-9A7C-4B13-8112-E3ACC8FD6D0F}" dt="2022-03-18T16:35:45.739" v="1570" actId="21"/>
          <ac:picMkLst>
            <pc:docMk/>
            <pc:sldMk cId="3744687845" sldId="384"/>
            <ac:picMk id="3" creationId="{01CA8D08-E162-4EF2-96A9-7C0CFA459CEC}"/>
          </ac:picMkLst>
        </pc:picChg>
        <pc:picChg chg="add del mod">
          <ac:chgData name="stefano ursino" userId="26a75a8559978f6d" providerId="LiveId" clId="{A18C6F47-9A7C-4B13-8112-E3ACC8FD6D0F}" dt="2022-03-18T21:15:12.444" v="3859" actId="478"/>
          <ac:picMkLst>
            <pc:docMk/>
            <pc:sldMk cId="3744687845" sldId="384"/>
            <ac:picMk id="1025" creationId="{44B9F94B-46CB-4F18-A467-4488B1690D88}"/>
          </ac:picMkLst>
        </pc:picChg>
        <pc:picChg chg="add del mod">
          <ac:chgData name="stefano ursino" userId="26a75a8559978f6d" providerId="LiveId" clId="{A18C6F47-9A7C-4B13-8112-E3ACC8FD6D0F}" dt="2022-03-18T21:25:34.273" v="4109" actId="478"/>
          <ac:picMkLst>
            <pc:docMk/>
            <pc:sldMk cId="3744687845" sldId="384"/>
            <ac:picMk id="1027" creationId="{75999FEF-DD5D-4BDC-BBD2-072C423326AE}"/>
          </ac:picMkLst>
        </pc:picChg>
      </pc:sldChg>
      <pc:sldChg chg="addSp delSp modSp new mod setBg setClrOvrMap">
        <pc:chgData name="stefano ursino" userId="26a75a8559978f6d" providerId="LiveId" clId="{A18C6F47-9A7C-4B13-8112-E3ACC8FD6D0F}" dt="2022-03-19T20:25:14.205" v="9360" actId="14100"/>
        <pc:sldMkLst>
          <pc:docMk/>
          <pc:sldMk cId="1027958487" sldId="385"/>
        </pc:sldMkLst>
        <pc:spChg chg="add mod">
          <ac:chgData name="stefano ursino" userId="26a75a8559978f6d" providerId="LiveId" clId="{A18C6F47-9A7C-4B13-8112-E3ACC8FD6D0F}" dt="2022-03-19T20:22:04.549" v="9311" actId="1076"/>
          <ac:spMkLst>
            <pc:docMk/>
            <pc:sldMk cId="1027958487" sldId="385"/>
            <ac:spMk id="2" creationId="{0423F144-906A-467F-AB4C-172C4D1DA302}"/>
          </ac:spMkLst>
        </pc:spChg>
        <pc:spChg chg="add mod ord">
          <ac:chgData name="stefano ursino" userId="26a75a8559978f6d" providerId="LiveId" clId="{A18C6F47-9A7C-4B13-8112-E3ACC8FD6D0F}" dt="2022-03-19T20:25:14.205" v="9360" actId="14100"/>
          <ac:spMkLst>
            <pc:docMk/>
            <pc:sldMk cId="1027958487" sldId="385"/>
            <ac:spMk id="3" creationId="{F32B0D16-9D50-4663-8344-721C68791D1D}"/>
          </ac:spMkLst>
        </pc:spChg>
        <pc:spChg chg="add del">
          <ac:chgData name="stefano ursino" userId="26a75a8559978f6d" providerId="LiveId" clId="{A18C6F47-9A7C-4B13-8112-E3ACC8FD6D0F}" dt="2022-03-19T20:19:47.047" v="9281" actId="26606"/>
          <ac:spMkLst>
            <pc:docMk/>
            <pc:sldMk cId="1027958487" sldId="385"/>
            <ac:spMk id="16" creationId="{33CD251C-A887-4D2F-925B-FC097198538B}"/>
          </ac:spMkLst>
        </pc:spChg>
        <pc:spChg chg="add del">
          <ac:chgData name="stefano ursino" userId="26a75a8559978f6d" providerId="LiveId" clId="{A18C6F47-9A7C-4B13-8112-E3ACC8FD6D0F}" dt="2022-03-19T20:20:14.285" v="9289" actId="26606"/>
          <ac:spMkLst>
            <pc:docMk/>
            <pc:sldMk cId="1027958487" sldId="385"/>
            <ac:spMk id="20" creationId="{618147C2-BF02-44AA-81D8-FD7776FAB3C6}"/>
          </ac:spMkLst>
        </pc:spChg>
        <pc:spChg chg="add del">
          <ac:chgData name="stefano ursino" userId="26a75a8559978f6d" providerId="LiveId" clId="{A18C6F47-9A7C-4B13-8112-E3ACC8FD6D0F}" dt="2022-03-19T20:20:01.529" v="9283" actId="26606"/>
          <ac:spMkLst>
            <pc:docMk/>
            <pc:sldMk cId="1027958487" sldId="385"/>
            <ac:spMk id="22" creationId="{98135EBA-B3A3-4F88-BCB1-D0C8E63F47CA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24" creationId="{80E1AEAE-1F52-4C29-925C-27738417E9F5}"/>
          </ac:spMkLst>
        </pc:spChg>
        <pc:spChg chg="add del">
          <ac:chgData name="stefano ursino" userId="26a75a8559978f6d" providerId="LiveId" clId="{A18C6F47-9A7C-4B13-8112-E3ACC8FD6D0F}" dt="2022-03-19T20:20:04.916" v="9285" actId="26606"/>
          <ac:spMkLst>
            <pc:docMk/>
            <pc:sldMk cId="1027958487" sldId="385"/>
            <ac:spMk id="25" creationId="{33CD251C-A887-4D2F-925B-FC097198538B}"/>
          </ac:spMkLst>
        </pc:spChg>
        <pc:spChg chg="add del">
          <ac:chgData name="stefano ursino" userId="26a75a8559978f6d" providerId="LiveId" clId="{A18C6F47-9A7C-4B13-8112-E3ACC8FD6D0F}" dt="2022-03-19T20:20:11.586" v="9287" actId="26606"/>
          <ac:spMkLst>
            <pc:docMk/>
            <pc:sldMk cId="1027958487" sldId="385"/>
            <ac:spMk id="28" creationId="{98135EBA-B3A3-4F88-BCB1-D0C8E63F47CA}"/>
          </ac:spMkLst>
        </pc:spChg>
        <pc:spChg chg="add del">
          <ac:chgData name="stefano ursino" userId="26a75a8559978f6d" providerId="LiveId" clId="{A18C6F47-9A7C-4B13-8112-E3ACC8FD6D0F}" dt="2022-03-19T20:20:14.285" v="9289" actId="26606"/>
          <ac:spMkLst>
            <pc:docMk/>
            <pc:sldMk cId="1027958487" sldId="385"/>
            <ac:spMk id="31" creationId="{615E9F7A-B64C-4192-8930-A05D1E23F324}"/>
          </ac:spMkLst>
        </pc:spChg>
        <pc:spChg chg="add del">
          <ac:chgData name="stefano ursino" userId="26a75a8559978f6d" providerId="LiveId" clId="{A18C6F47-9A7C-4B13-8112-E3ACC8FD6D0F}" dt="2022-03-19T20:20:14.285" v="9289" actId="26606"/>
          <ac:spMkLst>
            <pc:docMk/>
            <pc:sldMk cId="1027958487" sldId="385"/>
            <ac:spMk id="32" creationId="{793EB161-5CFE-4D7E-B34B-06C90F9B16B6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4" creationId="{3D7E4C9F-7EC2-4C52-9146-0E1435CC2D7C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5" creationId="{E677BBB0-8A66-4619-B31B-5097655C5FF2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6" creationId="{FB56C437-7CF8-4D2B-8C62-6F9CEA5611FA}"/>
          </ac:spMkLst>
        </pc:spChg>
        <pc:spChg chg="add del">
          <ac:chgData name="stefano ursino" userId="26a75a8559978f6d" providerId="LiveId" clId="{A18C6F47-9A7C-4B13-8112-E3ACC8FD6D0F}" dt="2022-03-19T20:20:17.589" v="9291" actId="26606"/>
          <ac:spMkLst>
            <pc:docMk/>
            <pc:sldMk cId="1027958487" sldId="385"/>
            <ac:spMk id="37" creationId="{288F414E-1A16-495F-8EF5-F55A4207EE48}"/>
          </ac:spMkLst>
        </pc:spChg>
        <pc:spChg chg="add del">
          <ac:chgData name="stefano ursino" userId="26a75a8559978f6d" providerId="LiveId" clId="{A18C6F47-9A7C-4B13-8112-E3ACC8FD6D0F}" dt="2022-03-19T20:20:51.108" v="9293" actId="26606"/>
          <ac:spMkLst>
            <pc:docMk/>
            <pc:sldMk cId="1027958487" sldId="385"/>
            <ac:spMk id="39" creationId="{FF93924A-10DF-4647-8C7A-115C0175774D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1" creationId="{EBB6D9F6-3E47-45AD-8461-718A3C87E3E8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2" creationId="{A3B16A00-A549-4B07-B8C2-4B3A966D9E26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3" creationId="{33B86BAE-87B4-4192-ABB2-627FFC965AC7}"/>
          </ac:spMkLst>
        </pc:spChg>
        <pc:spChg chg="add del">
          <ac:chgData name="stefano ursino" userId="26a75a8559978f6d" providerId="LiveId" clId="{A18C6F47-9A7C-4B13-8112-E3ACC8FD6D0F}" dt="2022-03-19T20:20:59.431" v="9295" actId="26606"/>
          <ac:spMkLst>
            <pc:docMk/>
            <pc:sldMk cId="1027958487" sldId="385"/>
            <ac:spMk id="44" creationId="{22BB4F03-4463-45CC-89A7-8E03412EDDBF}"/>
          </ac:spMkLst>
        </pc:spChg>
        <pc:spChg chg="add del">
          <ac:chgData name="stefano ursino" userId="26a75a8559978f6d" providerId="LiveId" clId="{A18C6F47-9A7C-4B13-8112-E3ACC8FD6D0F}" dt="2022-03-19T20:21:06.779" v="9297" actId="26606"/>
          <ac:spMkLst>
            <pc:docMk/>
            <pc:sldMk cId="1027958487" sldId="385"/>
            <ac:spMk id="46" creationId="{FF93924A-10DF-4647-8C7A-115C0175774D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48" creationId="{3D7E4C9F-7EC2-4C52-9146-0E1435CC2D7C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49" creationId="{E677BBB0-8A66-4619-B31B-5097655C5FF2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50" creationId="{FB56C437-7CF8-4D2B-8C62-6F9CEA5611FA}"/>
          </ac:spMkLst>
        </pc:spChg>
        <pc:spChg chg="add del">
          <ac:chgData name="stefano ursino" userId="26a75a8559978f6d" providerId="LiveId" clId="{A18C6F47-9A7C-4B13-8112-E3ACC8FD6D0F}" dt="2022-03-19T20:21:11.601" v="9299" actId="26606"/>
          <ac:spMkLst>
            <pc:docMk/>
            <pc:sldMk cId="1027958487" sldId="385"/>
            <ac:spMk id="51" creationId="{288F414E-1A16-495F-8EF5-F55A4207EE48}"/>
          </ac:spMkLst>
        </pc:spChg>
        <pc:spChg chg="add del">
          <ac:chgData name="stefano ursino" userId="26a75a8559978f6d" providerId="LiveId" clId="{A18C6F47-9A7C-4B13-8112-E3ACC8FD6D0F}" dt="2022-03-19T20:21:41.679" v="9305" actId="26606"/>
          <ac:spMkLst>
            <pc:docMk/>
            <pc:sldMk cId="1027958487" sldId="385"/>
            <ac:spMk id="53" creationId="{FF93924A-10DF-4647-8C7A-115C0175774D}"/>
          </ac:spMkLst>
        </pc:spChg>
        <pc:spChg chg="add del">
          <ac:chgData name="stefano ursino" userId="26a75a8559978f6d" providerId="LiveId" clId="{A18C6F47-9A7C-4B13-8112-E3ACC8FD6D0F}" dt="2022-03-19T20:21:41.663" v="9304" actId="26606"/>
          <ac:spMkLst>
            <pc:docMk/>
            <pc:sldMk cId="1027958487" sldId="385"/>
            <ac:spMk id="58" creationId="{98135EBA-B3A3-4F88-BCB1-D0C8E63F47CA}"/>
          </ac:spMkLst>
        </pc:spChg>
        <pc:spChg chg="add">
          <ac:chgData name="stefano ursino" userId="26a75a8559978f6d" providerId="LiveId" clId="{A18C6F47-9A7C-4B13-8112-E3ACC8FD6D0F}" dt="2022-03-19T20:21:41.679" v="9305" actId="26606"/>
          <ac:spMkLst>
            <pc:docMk/>
            <pc:sldMk cId="1027958487" sldId="385"/>
            <ac:spMk id="62" creationId="{FF93924A-10DF-4647-8C7A-115C0175774D}"/>
          </ac:spMkLst>
        </pc:spChg>
        <pc:grpChg chg="add del">
          <ac:chgData name="stefano ursino" userId="26a75a8559978f6d" providerId="LiveId" clId="{A18C6F47-9A7C-4B13-8112-E3ACC8FD6D0F}" dt="2022-03-19T20:19:47.047" v="9281" actId="26606"/>
          <ac:grpSpMkLst>
            <pc:docMk/>
            <pc:sldMk cId="1027958487" sldId="385"/>
            <ac:grpSpMk id="18" creationId="{770AE191-D2EA-45C9-A44D-830C188F74CB}"/>
          </ac:grpSpMkLst>
        </pc:grpChg>
        <pc:grpChg chg="add del">
          <ac:chgData name="stefano ursino" userId="26a75a8559978f6d" providerId="LiveId" clId="{A18C6F47-9A7C-4B13-8112-E3ACC8FD6D0F}" dt="2022-03-19T20:20:04.916" v="9285" actId="26606"/>
          <ac:grpSpMkLst>
            <pc:docMk/>
            <pc:sldMk cId="1027958487" sldId="385"/>
            <ac:grpSpMk id="26" creationId="{770AE191-D2EA-45C9-A44D-830C188F74CB}"/>
          </ac:grpSpMkLst>
        </pc:grpChg>
        <pc:picChg chg="add del mod ord modCrop">
          <ac:chgData name="stefano ursino" userId="26a75a8559978f6d" providerId="LiveId" clId="{A18C6F47-9A7C-4B13-8112-E3ACC8FD6D0F}" dt="2022-03-19T20:22:49.913" v="9339" actId="478"/>
          <ac:picMkLst>
            <pc:docMk/>
            <pc:sldMk cId="1027958487" sldId="385"/>
            <ac:picMk id="5" creationId="{39A99824-0C8E-4441-8BF8-502FFDD4AAB9}"/>
          </ac:picMkLst>
        </pc:picChg>
        <pc:picChg chg="add mod ord modCrop">
          <ac:chgData name="stefano ursino" userId="26a75a8559978f6d" providerId="LiveId" clId="{A18C6F47-9A7C-4B13-8112-E3ACC8FD6D0F}" dt="2022-03-19T20:24:01.638" v="9351" actId="1076"/>
          <ac:picMkLst>
            <pc:docMk/>
            <pc:sldMk cId="1027958487" sldId="385"/>
            <ac:picMk id="7" creationId="{E9274587-7D66-4EA2-9498-343977DF52B4}"/>
          </ac:picMkLst>
        </pc:picChg>
        <pc:picChg chg="add mod ord modCrop">
          <ac:chgData name="stefano ursino" userId="26a75a8559978f6d" providerId="LiveId" clId="{A18C6F47-9A7C-4B13-8112-E3ACC8FD6D0F}" dt="2022-03-19T20:21:51.950" v="9308" actId="1076"/>
          <ac:picMkLst>
            <pc:docMk/>
            <pc:sldMk cId="1027958487" sldId="385"/>
            <ac:picMk id="9" creationId="{D08F3CA7-C334-4CEC-A1D6-3F512F2D039F}"/>
          </ac:picMkLst>
        </pc:picChg>
        <pc:picChg chg="add mod ord modCrop">
          <ac:chgData name="stefano ursino" userId="26a75a8559978f6d" providerId="LiveId" clId="{A18C6F47-9A7C-4B13-8112-E3ACC8FD6D0F}" dt="2022-03-19T20:22:53.680" v="9340" actId="1076"/>
          <ac:picMkLst>
            <pc:docMk/>
            <pc:sldMk cId="1027958487" sldId="385"/>
            <ac:picMk id="11" creationId="{0D21CF5E-A2D4-440F-8E24-0F23666E86FE}"/>
          </ac:picMkLst>
        </pc:picChg>
        <pc:picChg chg="add mod modCrop">
          <ac:chgData name="stefano ursino" userId="26a75a8559978f6d" providerId="LiveId" clId="{A18C6F47-9A7C-4B13-8112-E3ACC8FD6D0F}" dt="2022-03-19T20:23:48.479" v="9350" actId="14100"/>
          <ac:picMkLst>
            <pc:docMk/>
            <pc:sldMk cId="1027958487" sldId="385"/>
            <ac:picMk id="13" creationId="{0083663C-EBAF-44C2-A0D0-102DE3E5E7B5}"/>
          </ac:picMkLst>
        </pc:picChg>
        <pc:cxnChg chg="add del">
          <ac:chgData name="stefano ursino" userId="26a75a8559978f6d" providerId="LiveId" clId="{A18C6F47-9A7C-4B13-8112-E3ACC8FD6D0F}" dt="2022-03-19T20:20:01.529" v="9283" actId="26606"/>
          <ac:cxnSpMkLst>
            <pc:docMk/>
            <pc:sldMk cId="1027958487" sldId="385"/>
            <ac:cxnSpMk id="23" creationId="{447D1B1D-04C6-4151-9423-F5437649E485}"/>
          </ac:cxnSpMkLst>
        </pc:cxnChg>
        <pc:cxnChg chg="add del">
          <ac:chgData name="stefano ursino" userId="26a75a8559978f6d" providerId="LiveId" clId="{A18C6F47-9A7C-4B13-8112-E3ACC8FD6D0F}" dt="2022-03-19T20:20:11.586" v="9287" actId="26606"/>
          <ac:cxnSpMkLst>
            <pc:docMk/>
            <pc:sldMk cId="1027958487" sldId="385"/>
            <ac:cxnSpMk id="29" creationId="{447D1B1D-04C6-4151-9423-F5437649E485}"/>
          </ac:cxnSpMkLst>
        </pc:cxnChg>
        <pc:cxnChg chg="add del">
          <ac:chgData name="stefano ursino" userId="26a75a8559978f6d" providerId="LiveId" clId="{A18C6F47-9A7C-4B13-8112-E3ACC8FD6D0F}" dt="2022-03-19T20:21:41.663" v="9304" actId="26606"/>
          <ac:cxnSpMkLst>
            <pc:docMk/>
            <pc:sldMk cId="1027958487" sldId="385"/>
            <ac:cxnSpMk id="60" creationId="{447D1B1D-04C6-4151-9423-F5437649E485}"/>
          </ac:cxnSpMkLst>
        </pc:cxnChg>
      </pc:sldChg>
      <pc:sldChg chg="delSp modSp add del mod">
        <pc:chgData name="stefano ursino" userId="26a75a8559978f6d" providerId="LiveId" clId="{A18C6F47-9A7C-4B13-8112-E3ACC8FD6D0F}" dt="2022-03-19T16:03:00.545" v="8983" actId="47"/>
        <pc:sldMkLst>
          <pc:docMk/>
          <pc:sldMk cId="0" sldId="460"/>
        </pc:sldMkLst>
        <pc:spChg chg="mod">
          <ac:chgData name="stefano ursino" userId="26a75a8559978f6d" providerId="LiveId" clId="{A18C6F47-9A7C-4B13-8112-E3ACC8FD6D0F}" dt="2022-03-18T21:24:39.942" v="4103" actId="14100"/>
          <ac:spMkLst>
            <pc:docMk/>
            <pc:sldMk cId="0" sldId="460"/>
            <ac:spMk id="20483" creationId="{91E728EF-DAAB-45C1-ACFD-AD37B076303E}"/>
          </ac:spMkLst>
        </pc:spChg>
        <pc:spChg chg="mod">
          <ac:chgData name="stefano ursino" userId="26a75a8559978f6d" providerId="LiveId" clId="{A18C6F47-9A7C-4B13-8112-E3ACC8FD6D0F}" dt="2022-03-18T21:24:49.330" v="4104" actId="14100"/>
          <ac:spMkLst>
            <pc:docMk/>
            <pc:sldMk cId="0" sldId="460"/>
            <ac:spMk id="20484" creationId="{A179CDE4-098E-4D57-9A18-C659687D9FD5}"/>
          </ac:spMkLst>
        </pc:spChg>
        <pc:spChg chg="mod">
          <ac:chgData name="stefano ursino" userId="26a75a8559978f6d" providerId="LiveId" clId="{A18C6F47-9A7C-4B13-8112-E3ACC8FD6D0F}" dt="2022-03-18T21:24:59.352" v="4105" actId="14100"/>
          <ac:spMkLst>
            <pc:docMk/>
            <pc:sldMk cId="0" sldId="460"/>
            <ac:spMk id="20487" creationId="{0FA884A1-B605-43D5-85B6-CD309928ACAE}"/>
          </ac:spMkLst>
        </pc:spChg>
        <pc:spChg chg="mod">
          <ac:chgData name="stefano ursino" userId="26a75a8559978f6d" providerId="LiveId" clId="{A18C6F47-9A7C-4B13-8112-E3ACC8FD6D0F}" dt="2022-03-18T21:26:19.912" v="4115" actId="255"/>
          <ac:spMkLst>
            <pc:docMk/>
            <pc:sldMk cId="0" sldId="460"/>
            <ac:spMk id="20513" creationId="{77354778-9510-4ABF-85B0-CA6540E33E58}"/>
          </ac:spMkLst>
        </pc:spChg>
        <pc:spChg chg="mod">
          <ac:chgData name="stefano ursino" userId="26a75a8559978f6d" providerId="LiveId" clId="{A18C6F47-9A7C-4B13-8112-E3ACC8FD6D0F}" dt="2022-03-18T21:25:55.436" v="4111" actId="1076"/>
          <ac:spMkLst>
            <pc:docMk/>
            <pc:sldMk cId="0" sldId="460"/>
            <ac:spMk id="20514" creationId="{B832253B-6543-42AA-85B5-EB5FBF90F0E3}"/>
          </ac:spMkLst>
        </pc:spChg>
        <pc:spChg chg="del">
          <ac:chgData name="stefano ursino" userId="26a75a8559978f6d" providerId="LiveId" clId="{A18C6F47-9A7C-4B13-8112-E3ACC8FD6D0F}" dt="2022-03-18T21:25:04.391" v="4107" actId="478"/>
          <ac:spMkLst>
            <pc:docMk/>
            <pc:sldMk cId="0" sldId="460"/>
            <ac:spMk id="20517" creationId="{1503E8A5-616B-4D21-B5DB-CF11F7732467}"/>
          </ac:spMkLst>
        </pc:spChg>
        <pc:spChg chg="del">
          <ac:chgData name="stefano ursino" userId="26a75a8559978f6d" providerId="LiveId" clId="{A18C6F47-9A7C-4B13-8112-E3ACC8FD6D0F}" dt="2022-03-18T21:25:02.846" v="4106" actId="478"/>
          <ac:spMkLst>
            <pc:docMk/>
            <pc:sldMk cId="0" sldId="460"/>
            <ac:spMk id="20518" creationId="{7DFD072F-FC67-4B3F-8F15-7FBBAD8BF075}"/>
          </ac:spMkLst>
        </pc:spChg>
        <pc:spChg chg="del">
          <ac:chgData name="stefano ursino" userId="26a75a8559978f6d" providerId="LiveId" clId="{A18C6F47-9A7C-4B13-8112-E3ACC8FD6D0F}" dt="2022-03-18T21:25:05.393" v="4108" actId="478"/>
          <ac:spMkLst>
            <pc:docMk/>
            <pc:sldMk cId="0" sldId="460"/>
            <ac:spMk id="20519" creationId="{E2858C11-5307-4C6D-A67C-039ACF7CF2A7}"/>
          </ac:spMkLst>
        </pc:spChg>
      </pc:sldChg>
      <pc:sldChg chg="addSp delSp modSp new del mod setBg">
        <pc:chgData name="stefano ursino" userId="26a75a8559978f6d" providerId="LiveId" clId="{A18C6F47-9A7C-4B13-8112-E3ACC8FD6D0F}" dt="2022-03-19T20:54:54.998" v="9512" actId="47"/>
        <pc:sldMkLst>
          <pc:docMk/>
          <pc:sldMk cId="2015136202" sldId="461"/>
        </pc:sldMkLst>
        <pc:spChg chg="add mod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2" creationId="{F9130B4D-8134-4145-8AEC-50677875CFB5}"/>
          </ac:spMkLst>
        </pc:spChg>
        <pc:spChg chg="add mod ord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3" creationId="{66214C5C-0D26-4C41-B1CC-A98628A58642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0" creationId="{8FC9BE17-9A7B-462D-AE50-3D8777387304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2" creationId="{3EBE8569-6AEC-4B8C-8D53-2DE337CDBA65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4" creationId="{55D4142C-5077-457F-A6AD-3FECFDB39685}"/>
          </ac:spMkLst>
        </pc:spChg>
        <pc:spChg chg="add del">
          <ac:chgData name="stefano ursino" userId="26a75a8559978f6d" providerId="LiveId" clId="{A18C6F47-9A7C-4B13-8112-E3ACC8FD6D0F}" dt="2022-03-19T20:41:21.491" v="9436" actId="26606"/>
          <ac:spMkLst>
            <pc:docMk/>
            <pc:sldMk cId="2015136202" sldId="461"/>
            <ac:spMk id="16" creationId="{7A5F0580-5EE9-419F-96EE-B6529EF6E7D0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18" creationId="{79BB35BC-D5C2-4C8B-A22A-A71E6191913B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3" creationId="{6D24BC9E-AC6A-42EE-AFD8-B290720B841F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5" creationId="{0990C621-3B8B-4820-8328-D47EF7CE823C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7" creationId="{C1A2385B-1D2A-4E17-84FA-6CB7F0AAE473}"/>
          </ac:spMkLst>
        </pc:spChg>
        <pc:spChg chg="add del">
          <ac:chgData name="stefano ursino" userId="26a75a8559978f6d" providerId="LiveId" clId="{A18C6F47-9A7C-4B13-8112-E3ACC8FD6D0F}" dt="2022-03-19T20:49:17.746" v="9444" actId="26606"/>
          <ac:spMkLst>
            <pc:docMk/>
            <pc:sldMk cId="2015136202" sldId="461"/>
            <ac:spMk id="29" creationId="{5E791F2F-79DB-4CC0-9FA1-001E3E91E8B7}"/>
          </ac:spMkLst>
        </pc:spChg>
        <pc:spChg chg="add del">
          <ac:chgData name="stefano ursino" userId="26a75a8559978f6d" providerId="LiveId" clId="{A18C6F47-9A7C-4B13-8112-E3ACC8FD6D0F}" dt="2022-03-19T20:49:34.850" v="9446" actId="26606"/>
          <ac:spMkLst>
            <pc:docMk/>
            <pc:sldMk cId="2015136202" sldId="461"/>
            <ac:spMk id="31" creationId="{5E52985E-2553-471E-82AA-5ED7A329890A}"/>
          </ac:spMkLst>
        </pc:spChg>
        <pc:spChg chg="add del">
          <ac:chgData name="stefano ursino" userId="26a75a8559978f6d" providerId="LiveId" clId="{A18C6F47-9A7C-4B13-8112-E3ACC8FD6D0F}" dt="2022-03-19T20:49:45.552" v="9448" actId="26606"/>
          <ac:spMkLst>
            <pc:docMk/>
            <pc:sldMk cId="2015136202" sldId="461"/>
            <ac:spMk id="34" creationId="{2B566528-1B12-4246-9431-5C2D7D081168}"/>
          </ac:spMkLst>
        </pc:spChg>
        <pc:spChg chg="add del">
          <ac:chgData name="stefano ursino" userId="26a75a8559978f6d" providerId="LiveId" clId="{A18C6F47-9A7C-4B13-8112-E3ACC8FD6D0F}" dt="2022-03-19T20:49:45.552" v="9448" actId="26606"/>
          <ac:spMkLst>
            <pc:docMk/>
            <pc:sldMk cId="2015136202" sldId="461"/>
            <ac:spMk id="37" creationId="{D3F51FEB-38FB-4F6C-9F7B-2F2AFAB65463}"/>
          </ac:spMkLst>
        </pc:spChg>
        <pc:spChg chg="add del">
          <ac:chgData name="stefano ursino" userId="26a75a8559978f6d" providerId="LiveId" clId="{A18C6F47-9A7C-4B13-8112-E3ACC8FD6D0F}" dt="2022-03-19T20:49:45.552" v="9448" actId="26606"/>
          <ac:spMkLst>
            <pc:docMk/>
            <pc:sldMk cId="2015136202" sldId="461"/>
            <ac:spMk id="38" creationId="{1E547BA6-BAE0-43BB-A7CA-60F69CE252F0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0" creationId="{B430338F-E2FD-4573-B0B7-E2EB12CC9241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1" creationId="{95C8260E-968F-44E8-A823-ABB431311926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2" creationId="{2C1BBA94-3F40-40AA-8BB9-E69E25E537C1}"/>
          </ac:spMkLst>
        </pc:spChg>
        <pc:spChg chg="add del">
          <ac:chgData name="stefano ursino" userId="26a75a8559978f6d" providerId="LiveId" clId="{A18C6F47-9A7C-4B13-8112-E3ACC8FD6D0F}" dt="2022-03-19T20:49:48.612" v="9450" actId="26606"/>
          <ac:spMkLst>
            <pc:docMk/>
            <pc:sldMk cId="2015136202" sldId="461"/>
            <ac:spMk id="43" creationId="{FE43805F-24A6-46A4-B19B-54F28347355C}"/>
          </ac:spMkLst>
        </pc:spChg>
        <pc:spChg chg="add del">
          <ac:chgData name="stefano ursino" userId="26a75a8559978f6d" providerId="LiveId" clId="{A18C6F47-9A7C-4B13-8112-E3ACC8FD6D0F}" dt="2022-03-19T20:49:52.580" v="9452" actId="26606"/>
          <ac:spMkLst>
            <pc:docMk/>
            <pc:sldMk cId="2015136202" sldId="461"/>
            <ac:spMk id="45" creationId="{5E52985E-2553-471E-82AA-5ED7A329890A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48" creationId="{2B566528-1B12-4246-9431-5C2D7D081168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51" creationId="{D3F51FEB-38FB-4F6C-9F7B-2F2AFAB65463}"/>
          </ac:spMkLst>
        </pc:spChg>
        <pc:spChg chg="add del">
          <ac:chgData name="stefano ursino" userId="26a75a8559978f6d" providerId="LiveId" clId="{A18C6F47-9A7C-4B13-8112-E3ACC8FD6D0F}" dt="2022-03-19T20:50:06.258" v="9454" actId="26606"/>
          <ac:spMkLst>
            <pc:docMk/>
            <pc:sldMk cId="2015136202" sldId="461"/>
            <ac:spMk id="52" creationId="{1E547BA6-BAE0-43BB-A7CA-60F69CE252F0}"/>
          </ac:spMkLst>
        </pc:spChg>
        <pc:grpChg chg="add del">
          <ac:chgData name="stefano ursino" userId="26a75a8559978f6d" providerId="LiveId" clId="{A18C6F47-9A7C-4B13-8112-E3ACC8FD6D0F}" dt="2022-03-19T20:49:45.552" v="9448" actId="26606"/>
          <ac:grpSpMkLst>
            <pc:docMk/>
            <pc:sldMk cId="2015136202" sldId="461"/>
            <ac:grpSpMk id="35" creationId="{07EAA094-9CF6-4695-958A-33D9BCAA9474}"/>
          </ac:grpSpMkLst>
        </pc:grpChg>
        <pc:grpChg chg="add del">
          <ac:chgData name="stefano ursino" userId="26a75a8559978f6d" providerId="LiveId" clId="{A18C6F47-9A7C-4B13-8112-E3ACC8FD6D0F}" dt="2022-03-19T20:50:06.258" v="9454" actId="26606"/>
          <ac:grpSpMkLst>
            <pc:docMk/>
            <pc:sldMk cId="2015136202" sldId="461"/>
            <ac:grpSpMk id="49" creationId="{07EAA094-9CF6-4695-958A-33D9BCAA9474}"/>
          </ac:grpSpMkLst>
        </pc:grpChg>
        <pc:picChg chg="add mod ord">
          <ac:chgData name="stefano ursino" userId="26a75a8559978f6d" providerId="LiveId" clId="{A18C6F47-9A7C-4B13-8112-E3ACC8FD6D0F}" dt="2022-03-19T20:50:06.258" v="9454" actId="26606"/>
          <ac:picMkLst>
            <pc:docMk/>
            <pc:sldMk cId="2015136202" sldId="461"/>
            <ac:picMk id="5" creationId="{7BE057A1-D2E2-454C-80E3-9453C0DFB6DB}"/>
          </ac:picMkLst>
        </pc:picChg>
        <pc:picChg chg="add del mod ord">
          <ac:chgData name="stefano ursino" userId="26a75a8559978f6d" providerId="LiveId" clId="{A18C6F47-9A7C-4B13-8112-E3ACC8FD6D0F}" dt="2022-03-19T20:52:25.905" v="9485" actId="1076"/>
          <ac:picMkLst>
            <pc:docMk/>
            <pc:sldMk cId="2015136202" sldId="461"/>
            <ac:picMk id="7" creationId="{93613097-5930-476D-992C-5AAB9A66D979}"/>
          </ac:picMkLst>
        </pc:picChg>
        <pc:cxnChg chg="add del">
          <ac:chgData name="stefano ursino" userId="26a75a8559978f6d" providerId="LiveId" clId="{A18C6F47-9A7C-4B13-8112-E3ACC8FD6D0F}" dt="2022-03-19T20:49:34.850" v="9446" actId="26606"/>
          <ac:cxnSpMkLst>
            <pc:docMk/>
            <pc:sldMk cId="2015136202" sldId="461"/>
            <ac:cxnSpMk id="32" creationId="{DAE3ABC6-4042-4293-A7DF-F01181363B7E}"/>
          </ac:cxnSpMkLst>
        </pc:cxnChg>
        <pc:cxnChg chg="add del">
          <ac:chgData name="stefano ursino" userId="26a75a8559978f6d" providerId="LiveId" clId="{A18C6F47-9A7C-4B13-8112-E3ACC8FD6D0F}" dt="2022-03-19T20:49:52.580" v="9452" actId="26606"/>
          <ac:cxnSpMkLst>
            <pc:docMk/>
            <pc:sldMk cId="2015136202" sldId="461"/>
            <ac:cxnSpMk id="46" creationId="{DAE3ABC6-4042-4293-A7DF-F01181363B7E}"/>
          </ac:cxnSpMkLst>
        </pc:cxnChg>
      </pc:sldChg>
      <pc:sldChg chg="addSp delSp modSp new mod setBg modAnim">
        <pc:chgData name="stefano ursino" userId="26a75a8559978f6d" providerId="LiveId" clId="{A18C6F47-9A7C-4B13-8112-E3ACC8FD6D0F}" dt="2022-03-19T22:03:09.902" v="9639" actId="21"/>
        <pc:sldMkLst>
          <pc:docMk/>
          <pc:sldMk cId="1274321874" sldId="462"/>
        </pc:sldMkLst>
        <pc:spChg chg="add mod">
          <ac:chgData name="stefano ursino" userId="26a75a8559978f6d" providerId="LiveId" clId="{A18C6F47-9A7C-4B13-8112-E3ACC8FD6D0F}" dt="2022-03-19T08:49:10.965" v="5529" actId="1076"/>
          <ac:spMkLst>
            <pc:docMk/>
            <pc:sldMk cId="1274321874" sldId="462"/>
            <ac:spMk id="2" creationId="{C931C0F6-D795-47E3-8FA9-20B61A5D3FE1}"/>
          </ac:spMkLst>
        </pc:spChg>
        <pc:spChg chg="add mod">
          <ac:chgData name="stefano ursino" userId="26a75a8559978f6d" providerId="LiveId" clId="{A18C6F47-9A7C-4B13-8112-E3ACC8FD6D0F}" dt="2022-03-19T15:37:53.411" v="8271" actId="14100"/>
          <ac:spMkLst>
            <pc:docMk/>
            <pc:sldMk cId="1274321874" sldId="462"/>
            <ac:spMk id="3" creationId="{0154F249-975F-4B23-9769-25B3691C7510}"/>
          </ac:spMkLst>
        </pc:spChg>
        <pc:spChg chg="add del">
          <ac:chgData name="stefano ursino" userId="26a75a8559978f6d" providerId="LiveId" clId="{A18C6F47-9A7C-4B13-8112-E3ACC8FD6D0F}" dt="2022-03-19T08:23:42.018" v="5394" actId="26606"/>
          <ac:spMkLst>
            <pc:docMk/>
            <pc:sldMk cId="1274321874" sldId="462"/>
            <ac:spMk id="10" creationId="{352BEC0E-22F8-46D0-9632-375DB541B06C}"/>
          </ac:spMkLst>
        </pc:spChg>
        <pc:spChg chg="add del">
          <ac:chgData name="stefano ursino" userId="26a75a8559978f6d" providerId="LiveId" clId="{A18C6F47-9A7C-4B13-8112-E3ACC8FD6D0F}" dt="2022-03-19T08:23:42.018" v="5394" actId="26606"/>
          <ac:spMkLst>
            <pc:docMk/>
            <pc:sldMk cId="1274321874" sldId="462"/>
            <ac:spMk id="12" creationId="{3FCFB1DE-0B7E-48CC-BA90-B2AB0889F9D6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15" creationId="{AAAE94E3-A7DB-4868-B1E3-E49703488BBC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16" creationId="{3873B707-463F-40B0-8227-E8CC6C67EB25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18" creationId="{C13237C8-E62C-4F0D-A318-BD6FB6C2D138}"/>
          </ac:spMkLst>
        </pc:spChg>
        <pc:spChg chg="add mod">
          <ac:chgData name="stefano ursino" userId="26a75a8559978f6d" providerId="LiveId" clId="{A18C6F47-9A7C-4B13-8112-E3ACC8FD6D0F}" dt="2022-03-19T08:48:12.890" v="5521" actId="1076"/>
          <ac:spMkLst>
            <pc:docMk/>
            <pc:sldMk cId="1274321874" sldId="462"/>
            <ac:spMk id="19" creationId="{AFFC074C-9F3A-4611-9E7C-7BF4DE5C526E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20" creationId="{19C9EAEA-39D0-4B0E-A0EB-51E7B26740B1}"/>
          </ac:spMkLst>
        </pc:spChg>
        <pc:spChg chg="add mod">
          <ac:chgData name="stefano ursino" userId="26a75a8559978f6d" providerId="LiveId" clId="{A18C6F47-9A7C-4B13-8112-E3ACC8FD6D0F}" dt="2022-03-19T08:50:05.449" v="5542" actId="1076"/>
          <ac:spMkLst>
            <pc:docMk/>
            <pc:sldMk cId="1274321874" sldId="462"/>
            <ac:spMk id="21" creationId="{0AC751AB-E661-463F-B8F1-A9EECF84C569}"/>
          </ac:spMkLst>
        </pc:spChg>
        <pc:spChg chg="add del">
          <ac:chgData name="stefano ursino" userId="26a75a8559978f6d" providerId="LiveId" clId="{A18C6F47-9A7C-4B13-8112-E3ACC8FD6D0F}" dt="2022-03-19T08:23:44.082" v="5396" actId="26606"/>
          <ac:spMkLst>
            <pc:docMk/>
            <pc:sldMk cId="1274321874" sldId="462"/>
            <ac:spMk id="22" creationId="{8CB5D2D7-DF65-4E86-BFBA-FFB9B5ACEB64}"/>
          </ac:spMkLst>
        </pc:spChg>
        <pc:spChg chg="add">
          <ac:chgData name="stefano ursino" userId="26a75a8559978f6d" providerId="LiveId" clId="{A18C6F47-9A7C-4B13-8112-E3ACC8FD6D0F}" dt="2022-03-19T08:23:44.099" v="5397" actId="26606"/>
          <ac:spMkLst>
            <pc:docMk/>
            <pc:sldMk cId="1274321874" sldId="462"/>
            <ac:spMk id="24" creationId="{352BEC0E-22F8-46D0-9632-375DB541B06C}"/>
          </ac:spMkLst>
        </pc:spChg>
        <pc:spChg chg="add">
          <ac:chgData name="stefano ursino" userId="26a75a8559978f6d" providerId="LiveId" clId="{A18C6F47-9A7C-4B13-8112-E3ACC8FD6D0F}" dt="2022-03-19T08:23:44.099" v="5397" actId="26606"/>
          <ac:spMkLst>
            <pc:docMk/>
            <pc:sldMk cId="1274321874" sldId="462"/>
            <ac:spMk id="25" creationId="{3FCFB1DE-0B7E-48CC-BA90-B2AB0889F9D6}"/>
          </ac:spMkLst>
        </pc:spChg>
        <pc:grpChg chg="add del">
          <ac:chgData name="stefano ursino" userId="26a75a8559978f6d" providerId="LiveId" clId="{A18C6F47-9A7C-4B13-8112-E3ACC8FD6D0F}" dt="2022-03-19T08:23:44.082" v="5396" actId="26606"/>
          <ac:grpSpMkLst>
            <pc:docMk/>
            <pc:sldMk cId="1274321874" sldId="462"/>
            <ac:grpSpMk id="17" creationId="{1DE889C7-FAD6-4397-98E2-05D503484459}"/>
          </ac:grpSpMkLst>
        </pc:grpChg>
        <pc:picChg chg="add mod ord">
          <ac:chgData name="stefano ursino" userId="26a75a8559978f6d" providerId="LiveId" clId="{A18C6F47-9A7C-4B13-8112-E3ACC8FD6D0F}" dt="2022-03-19T08:50:06.842" v="5547" actId="732"/>
          <ac:picMkLst>
            <pc:docMk/>
            <pc:sldMk cId="1274321874" sldId="462"/>
            <ac:picMk id="4" creationId="{0040CD1E-B323-4111-9780-7A8E587A4DA2}"/>
          </ac:picMkLst>
        </pc:picChg>
        <pc:picChg chg="add mod">
          <ac:chgData name="stefano ursino" userId="26a75a8559978f6d" providerId="LiveId" clId="{A18C6F47-9A7C-4B13-8112-E3ACC8FD6D0F}" dt="2022-03-19T08:49:41.155" v="5535" actId="1076"/>
          <ac:picMkLst>
            <pc:docMk/>
            <pc:sldMk cId="1274321874" sldId="462"/>
            <ac:picMk id="5" creationId="{C91B63A9-5432-425E-90AF-55819EE7E09E}"/>
          </ac:picMkLst>
        </pc:picChg>
        <pc:picChg chg="add del mod">
          <ac:chgData name="stefano ursino" userId="26a75a8559978f6d" providerId="LiveId" clId="{A18C6F47-9A7C-4B13-8112-E3ACC8FD6D0F}" dt="2022-03-19T22:02:43.741" v="9631" actId="21"/>
          <ac:picMkLst>
            <pc:docMk/>
            <pc:sldMk cId="1274321874" sldId="462"/>
            <ac:picMk id="23" creationId="{77B06DCA-EA8A-4231-8C77-8291A2DEDAC1}"/>
          </ac:picMkLst>
        </pc:picChg>
        <pc:cxnChg chg="add del mod">
          <ac:chgData name="stefano ursino" userId="26a75a8559978f6d" providerId="LiveId" clId="{A18C6F47-9A7C-4B13-8112-E3ACC8FD6D0F}" dt="2022-03-19T22:03:09.902" v="9639" actId="21"/>
          <ac:cxnSpMkLst>
            <pc:docMk/>
            <pc:sldMk cId="1274321874" sldId="462"/>
            <ac:cxnSpMk id="7" creationId="{E5AE462C-2517-478C-BB91-5F5A6C6DD41F}"/>
          </ac:cxnSpMkLst>
        </pc:cxnChg>
      </pc:sldChg>
      <pc:sldChg chg="addSp delSp modSp new mod">
        <pc:chgData name="stefano ursino" userId="26a75a8559978f6d" providerId="LiveId" clId="{A18C6F47-9A7C-4B13-8112-E3ACC8FD6D0F}" dt="2022-03-19T22:02:13.235" v="9629" actId="1076"/>
        <pc:sldMkLst>
          <pc:docMk/>
          <pc:sldMk cId="2946308388" sldId="463"/>
        </pc:sldMkLst>
        <pc:spChg chg="add mod">
          <ac:chgData name="stefano ursino" userId="26a75a8559978f6d" providerId="LiveId" clId="{A18C6F47-9A7C-4B13-8112-E3ACC8FD6D0F}" dt="2022-03-19T22:01:43.492" v="9616" actId="1076"/>
          <ac:spMkLst>
            <pc:docMk/>
            <pc:sldMk cId="2946308388" sldId="463"/>
            <ac:spMk id="2" creationId="{E53D453C-62ED-475A-88EB-D9756BE51535}"/>
          </ac:spMkLst>
        </pc:spChg>
        <pc:spChg chg="add mod">
          <ac:chgData name="stefano ursino" userId="26a75a8559978f6d" providerId="LiveId" clId="{A18C6F47-9A7C-4B13-8112-E3ACC8FD6D0F}" dt="2022-03-19T22:02:02.157" v="9625" actId="1076"/>
          <ac:spMkLst>
            <pc:docMk/>
            <pc:sldMk cId="2946308388" sldId="463"/>
            <ac:spMk id="6" creationId="{50A7279D-D0AF-46C1-8BEE-66DF7564C8CE}"/>
          </ac:spMkLst>
        </pc:spChg>
        <pc:spChg chg="add del mod">
          <ac:chgData name="stefano ursino" userId="26a75a8559978f6d" providerId="LiveId" clId="{A18C6F47-9A7C-4B13-8112-E3ACC8FD6D0F}" dt="2022-03-19T22:01:13.123" v="9605" actId="478"/>
          <ac:spMkLst>
            <pc:docMk/>
            <pc:sldMk cId="2946308388" sldId="463"/>
            <ac:spMk id="7" creationId="{E8F2E82E-57D7-4A44-A39D-179A54EFE478}"/>
          </ac:spMkLst>
        </pc:spChg>
        <pc:picChg chg="add del mod modCrop">
          <ac:chgData name="stefano ursino" userId="26a75a8559978f6d" providerId="LiveId" clId="{A18C6F47-9A7C-4B13-8112-E3ACC8FD6D0F}" dt="2022-03-19T08:50:18.975" v="5549" actId="478"/>
          <ac:picMkLst>
            <pc:docMk/>
            <pc:sldMk cId="2946308388" sldId="463"/>
            <ac:picMk id="4" creationId="{5CDE4ABC-27D4-493B-837A-D93E5E49E148}"/>
          </ac:picMkLst>
        </pc:picChg>
        <pc:picChg chg="add del mod modCrop">
          <ac:chgData name="stefano ursino" userId="26a75a8559978f6d" providerId="LiveId" clId="{A18C6F47-9A7C-4B13-8112-E3ACC8FD6D0F}" dt="2022-03-19T22:00:03.131" v="9591" actId="21"/>
          <ac:picMkLst>
            <pc:docMk/>
            <pc:sldMk cId="2946308388" sldId="463"/>
            <ac:picMk id="4" creationId="{D35B15B4-BA93-44D8-8B3E-F69827EF4E58}"/>
          </ac:picMkLst>
        </pc:picChg>
        <pc:picChg chg="add del mod">
          <ac:chgData name="stefano ursino" userId="26a75a8559978f6d" providerId="LiveId" clId="{A18C6F47-9A7C-4B13-8112-E3ACC8FD6D0F}" dt="2022-03-19T08:50:17.962" v="5548" actId="478"/>
          <ac:picMkLst>
            <pc:docMk/>
            <pc:sldMk cId="2946308388" sldId="463"/>
            <ac:picMk id="5" creationId="{ACB6D467-475C-4CF7-8F09-02EC278A096D}"/>
          </ac:picMkLst>
        </pc:picChg>
        <pc:picChg chg="add del mod modCrop">
          <ac:chgData name="stefano ursino" userId="26a75a8559978f6d" providerId="LiveId" clId="{A18C6F47-9A7C-4B13-8112-E3ACC8FD6D0F}" dt="2022-03-19T22:00:18.050" v="9593" actId="21"/>
          <ac:picMkLst>
            <pc:docMk/>
            <pc:sldMk cId="2946308388" sldId="463"/>
            <ac:picMk id="8" creationId="{732007A3-65F0-4026-9FA0-932360B811A8}"/>
          </ac:picMkLst>
        </pc:picChg>
        <pc:picChg chg="add del mod modCrop">
          <ac:chgData name="stefano ursino" userId="26a75a8559978f6d" providerId="LiveId" clId="{A18C6F47-9A7C-4B13-8112-E3ACC8FD6D0F}" dt="2022-03-19T21:59:48.320" v="9589" actId="21"/>
          <ac:picMkLst>
            <pc:docMk/>
            <pc:sldMk cId="2946308388" sldId="463"/>
            <ac:picMk id="9" creationId="{640BE020-E814-47E4-A7E1-1ED49050DEEF}"/>
          </ac:picMkLst>
        </pc:picChg>
        <pc:picChg chg="add mod">
          <ac:chgData name="stefano ursino" userId="26a75a8559978f6d" providerId="LiveId" clId="{A18C6F47-9A7C-4B13-8112-E3ACC8FD6D0F}" dt="2022-03-19T22:02:13.235" v="9629" actId="1076"/>
          <ac:picMkLst>
            <pc:docMk/>
            <pc:sldMk cId="2946308388" sldId="463"/>
            <ac:picMk id="10" creationId="{B3E0727C-0A57-4F99-BEC5-8E4D89486EC5}"/>
          </ac:picMkLst>
        </pc:picChg>
      </pc:sldChg>
      <pc:sldChg chg="addSp delSp modSp new mod setBg">
        <pc:chgData name="stefano ursino" userId="26a75a8559978f6d" providerId="LiveId" clId="{A18C6F47-9A7C-4B13-8112-E3ACC8FD6D0F}" dt="2022-03-20T10:17:51.316" v="10175" actId="948"/>
        <pc:sldMkLst>
          <pc:docMk/>
          <pc:sldMk cId="957193153" sldId="464"/>
        </pc:sldMkLst>
        <pc:spChg chg="add mod">
          <ac:chgData name="stefano ursino" userId="26a75a8559978f6d" providerId="LiveId" clId="{A18C6F47-9A7C-4B13-8112-E3ACC8FD6D0F}" dt="2022-03-19T20:39:38.101" v="9428" actId="1076"/>
          <ac:spMkLst>
            <pc:docMk/>
            <pc:sldMk cId="957193153" sldId="464"/>
            <ac:spMk id="2" creationId="{B4247DE8-54EC-4660-9F45-98402CA0CCC4}"/>
          </ac:spMkLst>
        </pc:spChg>
        <pc:spChg chg="add mod ord">
          <ac:chgData name="stefano ursino" userId="26a75a8559978f6d" providerId="LiveId" clId="{A18C6F47-9A7C-4B13-8112-E3ACC8FD6D0F}" dt="2022-03-20T10:17:51.316" v="10175" actId="948"/>
          <ac:spMkLst>
            <pc:docMk/>
            <pc:sldMk cId="957193153" sldId="464"/>
            <ac:spMk id="3" creationId="{8D11239B-BA4E-4EB0-AC09-D86A05D1D5CA}"/>
          </ac:spMkLst>
        </pc:spChg>
        <pc:spChg chg="add del">
          <ac:chgData name="stefano ursino" userId="26a75a8559978f6d" providerId="LiveId" clId="{A18C6F47-9A7C-4B13-8112-E3ACC8FD6D0F}" dt="2022-03-19T20:37:15.317" v="9394" actId="26606"/>
          <ac:spMkLst>
            <pc:docMk/>
            <pc:sldMk cId="957193153" sldId="464"/>
            <ac:spMk id="13" creationId="{71F6FCE1-8678-40F4-9644-79CD53330DC8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5" creationId="{917859B3-4C91-478D-929D-BB6433F90849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6" creationId="{71A784BF-09DB-448D-99FC-B49DFC6605D5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7" creationId="{6283FBD2-A663-469F-855C-06D86E3C1161}"/>
          </ac:spMkLst>
        </pc:spChg>
        <pc:spChg chg="add del">
          <ac:chgData name="stefano ursino" userId="26a75a8559978f6d" providerId="LiveId" clId="{A18C6F47-9A7C-4B13-8112-E3ACC8FD6D0F}" dt="2022-03-19T20:37:27.303" v="9396" actId="26606"/>
          <ac:spMkLst>
            <pc:docMk/>
            <pc:sldMk cId="957193153" sldId="464"/>
            <ac:spMk id="19" creationId="{8A1279FC-7441-4E55-B082-2774E6316482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1" creationId="{9A42C7B2-7BD6-433A-95AB-5AA4F44B5819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2" creationId="{0ADDB668-2CA4-4D2B-9C34-3487CA330BA8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3" creationId="{2568BC19-F052-4108-93E1-6A3D1DEC072F}"/>
          </ac:spMkLst>
        </pc:spChg>
        <pc:spChg chg="add del">
          <ac:chgData name="stefano ursino" userId="26a75a8559978f6d" providerId="LiveId" clId="{A18C6F47-9A7C-4B13-8112-E3ACC8FD6D0F}" dt="2022-03-19T20:37:40.987" v="9398" actId="26606"/>
          <ac:spMkLst>
            <pc:docMk/>
            <pc:sldMk cId="957193153" sldId="464"/>
            <ac:spMk id="24" creationId="{D5FD337D-4D6B-4C8B-B6F5-121097E09881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25" creationId="{7B15D645-CAC7-46F1-BA18-D731D08909AB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6" creationId="{5BA49487-3FDB-4FB7-9D50-2B4F9454DA91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7" creationId="{1C938212-FA12-4FF1-87C8-ACDE99D06F69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8" creationId="{369F152D-E540-4B48-BA11-2ADF043C6111}"/>
          </ac:spMkLst>
        </pc:spChg>
        <pc:spChg chg="add del">
          <ac:chgData name="stefano ursino" userId="26a75a8559978f6d" providerId="LiveId" clId="{A18C6F47-9A7C-4B13-8112-E3ACC8FD6D0F}" dt="2022-03-19T20:37:51.945" v="9400" actId="26606"/>
          <ac:spMkLst>
            <pc:docMk/>
            <pc:sldMk cId="957193153" sldId="464"/>
            <ac:spMk id="29" creationId="{0C059F7E-04C4-4C46-9B3E-E5CE267E347D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32" creationId="{D7DC14DB-B8F9-4B8E-BB6F-1CC0293C9816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38" creationId="{48C5EC73-3999-4CE9-A304-0A33B43114BE}"/>
          </ac:spMkLst>
        </pc:spChg>
        <pc:spChg chg="add del">
          <ac:chgData name="stefano ursino" userId="26a75a8559978f6d" providerId="LiveId" clId="{A18C6F47-9A7C-4B13-8112-E3ACC8FD6D0F}" dt="2022-03-19T20:37:57.337" v="9402" actId="26606"/>
          <ac:spMkLst>
            <pc:docMk/>
            <pc:sldMk cId="957193153" sldId="464"/>
            <ac:spMk id="39" creationId="{DC953D31-C1A7-4FC4-8CDF-85E2F34ABF30}"/>
          </ac:spMkLst>
        </pc:spChg>
        <pc:spChg chg="add del">
          <ac:chgData name="stefano ursino" userId="26a75a8559978f6d" providerId="LiveId" clId="{A18C6F47-9A7C-4B13-8112-E3ACC8FD6D0F}" dt="2022-03-19T20:38:01.020" v="9404" actId="26606"/>
          <ac:spMkLst>
            <pc:docMk/>
            <pc:sldMk cId="957193153" sldId="464"/>
            <ac:spMk id="54" creationId="{ADC09A0A-5EF7-45F4-B8EE-54903540B378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6" creationId="{5BA49487-3FDB-4FB7-9D50-2B4F9454DA91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7" creationId="{1C938212-FA12-4FF1-87C8-ACDE99D06F69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8" creationId="{369F152D-E540-4B48-BA11-2ADF043C6111}"/>
          </ac:spMkLst>
        </pc:spChg>
        <pc:spChg chg="add del">
          <ac:chgData name="stefano ursino" userId="26a75a8559978f6d" providerId="LiveId" clId="{A18C6F47-9A7C-4B13-8112-E3ACC8FD6D0F}" dt="2022-03-19T20:38:53.266" v="9406" actId="26606"/>
          <ac:spMkLst>
            <pc:docMk/>
            <pc:sldMk cId="957193153" sldId="464"/>
            <ac:spMk id="59" creationId="{0C059F7E-04C4-4C46-9B3E-E5CE267E347D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1" creationId="{71A784BF-09DB-448D-99FC-B49DFC6605D5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2" creationId="{917859B3-4C91-478D-929D-BB6433F90849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3" creationId="{6283FBD2-A663-469F-855C-06D86E3C1161}"/>
          </ac:spMkLst>
        </pc:spChg>
        <pc:spChg chg="add del">
          <ac:chgData name="stefano ursino" userId="26a75a8559978f6d" providerId="LiveId" clId="{A18C6F47-9A7C-4B13-8112-E3ACC8FD6D0F}" dt="2022-03-19T20:38:55.154" v="9408" actId="26606"/>
          <ac:spMkLst>
            <pc:docMk/>
            <pc:sldMk cId="957193153" sldId="464"/>
            <ac:spMk id="64" creationId="{8A1279FC-7441-4E55-B082-2774E6316482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6" creationId="{5BA49487-3FDB-4FB7-9D50-2B4F9454DA91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7" creationId="{1C938212-FA12-4FF1-87C8-ACDE99D06F69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8" creationId="{369F152D-E540-4B48-BA11-2ADF043C6111}"/>
          </ac:spMkLst>
        </pc:spChg>
        <pc:spChg chg="add">
          <ac:chgData name="stefano ursino" userId="26a75a8559978f6d" providerId="LiveId" clId="{A18C6F47-9A7C-4B13-8112-E3ACC8FD6D0F}" dt="2022-03-19T20:38:55.170" v="9409" actId="26606"/>
          <ac:spMkLst>
            <pc:docMk/>
            <pc:sldMk cId="957193153" sldId="464"/>
            <ac:spMk id="69" creationId="{0C059F7E-04C4-4C46-9B3E-E5CE267E347D}"/>
          </ac:spMkLst>
        </pc:s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33" creationId="{9179F18E-58CC-4A89-979E-34AC693B2D0A}"/>
          </ac:grpSpMkLst>
        </pc:gr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40" creationId="{EB9A272B-67F2-46A4-B06F-101732A5F57C}"/>
          </ac:grpSpMkLst>
        </pc:gr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41" creationId="{10F141FE-87E1-4A1E-97A5-B072042E0F5B}"/>
          </ac:grpSpMkLst>
        </pc:grpChg>
        <pc:grpChg chg="add del">
          <ac:chgData name="stefano ursino" userId="26a75a8559978f6d" providerId="LiveId" clId="{A18C6F47-9A7C-4B13-8112-E3ACC8FD6D0F}" dt="2022-03-19T20:37:57.337" v="9402" actId="26606"/>
          <ac:grpSpMkLst>
            <pc:docMk/>
            <pc:sldMk cId="957193153" sldId="464"/>
            <ac:grpSpMk id="50" creationId="{FDF268E0-ACCF-492F-8275-1F0AA256B378}"/>
          </ac:grpSpMkLst>
        </pc:grpChg>
        <pc:picChg chg="add mod ord modCrop">
          <ac:chgData name="stefano ursino" userId="26a75a8559978f6d" providerId="LiveId" clId="{A18C6F47-9A7C-4B13-8112-E3ACC8FD6D0F}" dt="2022-03-19T20:38:55.170" v="9409" actId="26606"/>
          <ac:picMkLst>
            <pc:docMk/>
            <pc:sldMk cId="957193153" sldId="464"/>
            <ac:picMk id="5" creationId="{C764F0E5-E6D3-4983-8CA2-053A43D523F1}"/>
          </ac:picMkLst>
        </pc:picChg>
        <pc:picChg chg="add mod modCrop">
          <ac:chgData name="stefano ursino" userId="26a75a8559978f6d" providerId="LiveId" clId="{A18C6F47-9A7C-4B13-8112-E3ACC8FD6D0F}" dt="2022-03-19T20:38:55.170" v="9409" actId="26606"/>
          <ac:picMkLst>
            <pc:docMk/>
            <pc:sldMk cId="957193153" sldId="464"/>
            <ac:picMk id="6" creationId="{02F25A57-BB90-4394-88F6-B0D35109AF7E}"/>
          </ac:picMkLst>
        </pc:picChg>
        <pc:picChg chg="add mod ord modCrop">
          <ac:chgData name="stefano ursino" userId="26a75a8559978f6d" providerId="LiveId" clId="{A18C6F47-9A7C-4B13-8112-E3ACC8FD6D0F}" dt="2022-03-19T20:38:55.170" v="9409" actId="26606"/>
          <ac:picMkLst>
            <pc:docMk/>
            <pc:sldMk cId="957193153" sldId="464"/>
            <ac:picMk id="8" creationId="{0F149FAC-7E6E-4FF6-86F2-285CC273C2C1}"/>
          </ac:picMkLst>
        </pc:picChg>
      </pc:sldChg>
      <pc:sldChg chg="addSp modSp new mod">
        <pc:chgData name="stefano ursino" userId="26a75a8559978f6d" providerId="LiveId" clId="{A18C6F47-9A7C-4B13-8112-E3ACC8FD6D0F}" dt="2022-03-20T10:16:24.823" v="10165" actId="1038"/>
        <pc:sldMkLst>
          <pc:docMk/>
          <pc:sldMk cId="3276224192" sldId="465"/>
        </pc:sldMkLst>
        <pc:spChg chg="add mod">
          <ac:chgData name="stefano ursino" userId="26a75a8559978f6d" providerId="LiveId" clId="{A18C6F47-9A7C-4B13-8112-E3ACC8FD6D0F}" dt="2022-03-20T10:16:24.823" v="10165" actId="1038"/>
          <ac:spMkLst>
            <pc:docMk/>
            <pc:sldMk cId="3276224192" sldId="465"/>
            <ac:spMk id="2" creationId="{77F52E51-47C6-42FB-8E75-0DA74FD4EC28}"/>
          </ac:spMkLst>
        </pc:spChg>
        <pc:spChg chg="add mod">
          <ac:chgData name="stefano ursino" userId="26a75a8559978f6d" providerId="LiveId" clId="{A18C6F47-9A7C-4B13-8112-E3ACC8FD6D0F}" dt="2022-03-19T15:58:44.766" v="8927" actId="5793"/>
          <ac:spMkLst>
            <pc:docMk/>
            <pc:sldMk cId="3276224192" sldId="465"/>
            <ac:spMk id="3" creationId="{9AC0C2A9-5265-45C7-AA8F-9048AC57FB10}"/>
          </ac:spMkLst>
        </pc:spChg>
      </pc:sldChg>
      <pc:sldChg chg="addSp delSp modSp new mod">
        <pc:chgData name="stefano ursino" userId="26a75a8559978f6d" providerId="LiveId" clId="{A18C6F47-9A7C-4B13-8112-E3ACC8FD6D0F}" dt="2022-03-21T21:03:22.863" v="10591" actId="207"/>
        <pc:sldMkLst>
          <pc:docMk/>
          <pc:sldMk cId="995516617" sldId="466"/>
        </pc:sldMkLst>
        <pc:spChg chg="add del mod">
          <ac:chgData name="stefano ursino" userId="26a75a8559978f6d" providerId="LiveId" clId="{A18C6F47-9A7C-4B13-8112-E3ACC8FD6D0F}" dt="2022-03-19T15:59:29.639" v="8929" actId="478"/>
          <ac:spMkLst>
            <pc:docMk/>
            <pc:sldMk cId="995516617" sldId="466"/>
            <ac:spMk id="2" creationId="{211B50CA-DD68-456C-B173-A055D00628A9}"/>
          </ac:spMkLst>
        </pc:spChg>
        <pc:spChg chg="add del mod">
          <ac:chgData name="stefano ursino" userId="26a75a8559978f6d" providerId="LiveId" clId="{A18C6F47-9A7C-4B13-8112-E3ACC8FD6D0F}" dt="2022-03-19T15:36:35.786" v="8202"/>
          <ac:spMkLst>
            <pc:docMk/>
            <pc:sldMk cId="995516617" sldId="466"/>
            <ac:spMk id="3" creationId="{468724F3-727D-49AB-AC35-F274FB9A188F}"/>
          </ac:spMkLst>
        </pc:spChg>
        <pc:spChg chg="add del mod">
          <ac:chgData name="stefano ursino" userId="26a75a8559978f6d" providerId="LiveId" clId="{A18C6F47-9A7C-4B13-8112-E3ACC8FD6D0F}" dt="2022-03-19T15:38:57.870" v="8327"/>
          <ac:spMkLst>
            <pc:docMk/>
            <pc:sldMk cId="995516617" sldId="466"/>
            <ac:spMk id="4" creationId="{70959000-84C7-4DC4-894E-A63E56EEE525}"/>
          </ac:spMkLst>
        </pc:spChg>
        <pc:spChg chg="add del mod">
          <ac:chgData name="stefano ursino" userId="26a75a8559978f6d" providerId="LiveId" clId="{A18C6F47-9A7C-4B13-8112-E3ACC8FD6D0F}" dt="2022-03-19T15:59:28.401" v="8928" actId="478"/>
          <ac:spMkLst>
            <pc:docMk/>
            <pc:sldMk cId="995516617" sldId="466"/>
            <ac:spMk id="5" creationId="{6DC2A1F7-FA05-4641-BEF4-ED14410B3F11}"/>
          </ac:spMkLst>
        </pc:spChg>
        <pc:spChg chg="add mod">
          <ac:chgData name="stefano ursino" userId="26a75a8559978f6d" providerId="LiveId" clId="{A18C6F47-9A7C-4B13-8112-E3ACC8FD6D0F}" dt="2022-03-19T16:02:05.590" v="8982" actId="1076"/>
          <ac:spMkLst>
            <pc:docMk/>
            <pc:sldMk cId="995516617" sldId="466"/>
            <ac:spMk id="6" creationId="{03039970-BD94-47E9-9F8C-092A617017A5}"/>
          </ac:spMkLst>
        </pc:spChg>
        <pc:spChg chg="add mod">
          <ac:chgData name="stefano ursino" userId="26a75a8559978f6d" providerId="LiveId" clId="{A18C6F47-9A7C-4B13-8112-E3ACC8FD6D0F}" dt="2022-03-21T21:03:22.863" v="10591" actId="207"/>
          <ac:spMkLst>
            <pc:docMk/>
            <pc:sldMk cId="995516617" sldId="466"/>
            <ac:spMk id="7" creationId="{D5C4A1CE-F7EE-4A8B-8ADA-64BE3AB0F7BB}"/>
          </ac:spMkLst>
        </pc:spChg>
        <pc:picChg chg="add mod">
          <ac:chgData name="stefano ursino" userId="26a75a8559978f6d" providerId="LiveId" clId="{A18C6F47-9A7C-4B13-8112-E3ACC8FD6D0F}" dt="2022-03-21T21:02:50.948" v="10588" actId="1076"/>
          <ac:picMkLst>
            <pc:docMk/>
            <pc:sldMk cId="995516617" sldId="466"/>
            <ac:picMk id="4" creationId="{9108DF6C-0CB8-4F3A-9933-652FE2AE9A40}"/>
          </ac:picMkLst>
        </pc:picChg>
        <pc:picChg chg="add mod">
          <ac:chgData name="stefano ursino" userId="26a75a8559978f6d" providerId="LiveId" clId="{A18C6F47-9A7C-4B13-8112-E3ACC8FD6D0F}" dt="2022-03-21T21:02:46.296" v="10587" actId="1076"/>
          <ac:picMkLst>
            <pc:docMk/>
            <pc:sldMk cId="995516617" sldId="466"/>
            <ac:picMk id="5" creationId="{E6450016-4CFE-453B-A306-C6ABDF8EF9EF}"/>
          </ac:picMkLst>
        </pc:picChg>
        <pc:picChg chg="add mod">
          <ac:chgData name="stefano ursino" userId="26a75a8559978f6d" providerId="LiveId" clId="{A18C6F47-9A7C-4B13-8112-E3ACC8FD6D0F}" dt="2022-03-21T21:03:08.913" v="10590" actId="1076"/>
          <ac:picMkLst>
            <pc:docMk/>
            <pc:sldMk cId="995516617" sldId="466"/>
            <ac:picMk id="8" creationId="{9F4FBE3C-85AA-41B4-8D16-4D072CF23446}"/>
          </ac:picMkLst>
        </pc:picChg>
      </pc:sldChg>
      <pc:sldChg chg="addSp delSp modSp new mod">
        <pc:chgData name="stefano ursino" userId="26a75a8559978f6d" providerId="LiveId" clId="{A18C6F47-9A7C-4B13-8112-E3ACC8FD6D0F}" dt="2022-03-21T21:04:16.277" v="10600" actId="14100"/>
        <pc:sldMkLst>
          <pc:docMk/>
          <pc:sldMk cId="2420968432" sldId="467"/>
        </pc:sldMkLst>
        <pc:spChg chg="add mod">
          <ac:chgData name="stefano ursino" userId="26a75a8559978f6d" providerId="LiveId" clId="{A18C6F47-9A7C-4B13-8112-E3ACC8FD6D0F}" dt="2022-03-19T22:18:37.726" v="9763" actId="1076"/>
          <ac:spMkLst>
            <pc:docMk/>
            <pc:sldMk cId="2420968432" sldId="467"/>
            <ac:spMk id="2" creationId="{EBF42E34-FA76-4D65-A212-1AABF647E116}"/>
          </ac:spMkLst>
        </pc:spChg>
        <pc:spChg chg="add mod">
          <ac:chgData name="stefano ursino" userId="26a75a8559978f6d" providerId="LiveId" clId="{A18C6F47-9A7C-4B13-8112-E3ACC8FD6D0F}" dt="2022-03-21T20:53:57.452" v="10414" actId="1076"/>
          <ac:spMkLst>
            <pc:docMk/>
            <pc:sldMk cId="2420968432" sldId="467"/>
            <ac:spMk id="3" creationId="{4B23AA32-521F-42AD-9EFA-83000BA5483C}"/>
          </ac:spMkLst>
        </pc:spChg>
        <pc:spChg chg="add mod">
          <ac:chgData name="stefano ursino" userId="26a75a8559978f6d" providerId="LiveId" clId="{A18C6F47-9A7C-4B13-8112-E3ACC8FD6D0F}" dt="2022-03-21T21:04:01.369" v="10596" actId="255"/>
          <ac:spMkLst>
            <pc:docMk/>
            <pc:sldMk cId="2420968432" sldId="467"/>
            <ac:spMk id="4" creationId="{A51F0FFA-7B08-4E5C-99A4-7CCE566038C3}"/>
          </ac:spMkLst>
        </pc:spChg>
        <pc:picChg chg="add mod">
          <ac:chgData name="stefano ursino" userId="26a75a8559978f6d" providerId="LiveId" clId="{A18C6F47-9A7C-4B13-8112-E3ACC8FD6D0F}" dt="2022-03-21T21:04:13.694" v="10598" actId="1076"/>
          <ac:picMkLst>
            <pc:docMk/>
            <pc:sldMk cId="2420968432" sldId="467"/>
            <ac:picMk id="5" creationId="{51C51999-DFF3-43D4-AB89-0ABA6AB7013F}"/>
          </ac:picMkLst>
        </pc:picChg>
        <pc:picChg chg="add mod modCrop">
          <ac:chgData name="stefano ursino" userId="26a75a8559978f6d" providerId="LiveId" clId="{A18C6F47-9A7C-4B13-8112-E3ACC8FD6D0F}" dt="2022-03-21T21:04:16.277" v="10600" actId="14100"/>
          <ac:picMkLst>
            <pc:docMk/>
            <pc:sldMk cId="2420968432" sldId="467"/>
            <ac:picMk id="7" creationId="{7925D598-5830-4C18-9AD4-312FF564C9DA}"/>
          </ac:picMkLst>
        </pc:picChg>
        <pc:cxnChg chg="add del mod">
          <ac:chgData name="stefano ursino" userId="26a75a8559978f6d" providerId="LiveId" clId="{A18C6F47-9A7C-4B13-8112-E3ACC8FD6D0F}" dt="2022-03-19T22:28:15.851" v="10055" actId="478"/>
          <ac:cxnSpMkLst>
            <pc:docMk/>
            <pc:sldMk cId="2420968432" sldId="467"/>
            <ac:cxnSpMk id="6" creationId="{E86F77B1-0426-4CED-B77D-F1A61B646F85}"/>
          </ac:cxnSpMkLst>
        </pc:cxnChg>
      </pc:sldChg>
      <pc:sldChg chg="addSp modSp new mod setBg setClrOvrMap">
        <pc:chgData name="stefano ursino" userId="26a75a8559978f6d" providerId="LiveId" clId="{A18C6F47-9A7C-4B13-8112-E3ACC8FD6D0F}" dt="2022-03-19T20:53:35.672" v="9507" actId="27636"/>
        <pc:sldMkLst>
          <pc:docMk/>
          <pc:sldMk cId="4854713" sldId="468"/>
        </pc:sldMkLst>
        <pc:spChg chg="add mod">
          <ac:chgData name="stefano ursino" userId="26a75a8559978f6d" providerId="LiveId" clId="{A18C6F47-9A7C-4B13-8112-E3ACC8FD6D0F}" dt="2022-03-19T20:53:35.672" v="9507" actId="27636"/>
          <ac:spMkLst>
            <pc:docMk/>
            <pc:sldMk cId="4854713" sldId="468"/>
            <ac:spMk id="5" creationId="{936F8C3E-EC19-409A-8A04-84CD73526FC3}"/>
          </ac:spMkLst>
        </pc:spChg>
        <pc:spChg chg="add mod">
          <ac:chgData name="stefano ursino" userId="26a75a8559978f6d" providerId="LiveId" clId="{A18C6F47-9A7C-4B13-8112-E3ACC8FD6D0F}" dt="2022-03-19T20:53:14.540" v="9494" actId="1076"/>
          <ac:spMkLst>
            <pc:docMk/>
            <pc:sldMk cId="4854713" sldId="468"/>
            <ac:spMk id="6" creationId="{E99EBED5-2014-4AA4-8076-60C834642B91}"/>
          </ac:spMkLst>
        </pc:spChg>
        <pc:picChg chg="add mod">
          <ac:chgData name="stefano ursino" userId="26a75a8559978f6d" providerId="LiveId" clId="{A18C6F47-9A7C-4B13-8112-E3ACC8FD6D0F}" dt="2022-03-19T20:52:15.467" v="9483" actId="14100"/>
          <ac:picMkLst>
            <pc:docMk/>
            <pc:sldMk cId="4854713" sldId="468"/>
            <ac:picMk id="2" creationId="{2D7CDAF1-CD01-4390-AF26-864EDBC87080}"/>
          </ac:picMkLst>
        </pc:picChg>
        <pc:picChg chg="add mod">
          <ac:chgData name="stefano ursino" userId="26a75a8559978f6d" providerId="LiveId" clId="{A18C6F47-9A7C-4B13-8112-E3ACC8FD6D0F}" dt="2022-03-19T20:52:18.153" v="9484" actId="14100"/>
          <ac:picMkLst>
            <pc:docMk/>
            <pc:sldMk cId="4854713" sldId="468"/>
            <ac:picMk id="4" creationId="{4E91AEC1-6BD6-430F-ABED-8BC9BC1DF7DA}"/>
          </ac:picMkLst>
        </pc:picChg>
      </pc:sldChg>
      <pc:sldChg chg="addSp delSp modSp new del mod">
        <pc:chgData name="stefano ursino" userId="26a75a8559978f6d" providerId="LiveId" clId="{A18C6F47-9A7C-4B13-8112-E3ACC8FD6D0F}" dt="2022-03-19T22:02:20.656" v="9630" actId="47"/>
        <pc:sldMkLst>
          <pc:docMk/>
          <pc:sldMk cId="2678684801" sldId="469"/>
        </pc:sldMkLst>
        <pc:picChg chg="add del mod">
          <ac:chgData name="stefano ursino" userId="26a75a8559978f6d" providerId="LiveId" clId="{A18C6F47-9A7C-4B13-8112-E3ACC8FD6D0F}" dt="2022-03-19T22:00:32.390" v="9595" actId="21"/>
          <ac:picMkLst>
            <pc:docMk/>
            <pc:sldMk cId="2678684801" sldId="469"/>
            <ac:picMk id="2" creationId="{91C410F4-2EFB-48D3-8C22-377B22AA648F}"/>
          </ac:picMkLst>
        </pc:picChg>
        <pc:picChg chg="add mod">
          <ac:chgData name="stefano ursino" userId="26a75a8559978f6d" providerId="LiveId" clId="{A18C6F47-9A7C-4B13-8112-E3ACC8FD6D0F}" dt="2022-03-19T21:59:52.391" v="9590"/>
          <ac:picMkLst>
            <pc:docMk/>
            <pc:sldMk cId="2678684801" sldId="469"/>
            <ac:picMk id="3" creationId="{D9F1AD1B-C239-4183-A7C2-AA58E7F80E1A}"/>
          </ac:picMkLst>
        </pc:picChg>
        <pc:picChg chg="add mod">
          <ac:chgData name="stefano ursino" userId="26a75a8559978f6d" providerId="LiveId" clId="{A18C6F47-9A7C-4B13-8112-E3ACC8FD6D0F}" dt="2022-03-19T22:00:06.974" v="9592"/>
          <ac:picMkLst>
            <pc:docMk/>
            <pc:sldMk cId="2678684801" sldId="469"/>
            <ac:picMk id="4" creationId="{47D469CE-3C53-462B-A864-86E1F8C8AABF}"/>
          </ac:picMkLst>
        </pc:picChg>
        <pc:picChg chg="add mod">
          <ac:chgData name="stefano ursino" userId="26a75a8559978f6d" providerId="LiveId" clId="{A18C6F47-9A7C-4B13-8112-E3ACC8FD6D0F}" dt="2022-03-19T22:00:22.561" v="9594"/>
          <ac:picMkLst>
            <pc:docMk/>
            <pc:sldMk cId="2678684801" sldId="469"/>
            <ac:picMk id="5" creationId="{D3BF6ACE-05A9-49C3-8C43-067D421D9D8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31DC3-A859-4FCB-92D3-2D6DBF79E2C7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92964-9AEB-482F-A1C9-85DEDF2D62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83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2964-9AEB-482F-A1C9-85DEDF2D62F5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2964-9AEB-482F-A1C9-85DEDF2D62F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023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62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51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7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491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23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43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9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90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9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018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31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B87C0-539F-45BE-95CB-C67AE3E470FA}" type="datetimeFigureOut">
              <a:rPr lang="it-IT" smtClean="0"/>
              <a:pPr/>
              <a:t>21/03/2022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577F4-1083-4991-8B6D-6B13D2B743D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599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31831" y="1845557"/>
            <a:ext cx="70793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Selezione e discussione casi clinici da studiare</a:t>
            </a:r>
          </a:p>
          <a:p>
            <a:pPr algn="ctr"/>
            <a:r>
              <a:rPr lang="it-IT" sz="2800" b="1" i="1" dirty="0">
                <a:solidFill>
                  <a:srgbClr val="C00000"/>
                </a:solidFill>
              </a:rPr>
              <a:t>WP-4 Unit PI e TIFPA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96547" y="3367425"/>
            <a:ext cx="6149909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Stefano Ursino </a:t>
            </a:r>
          </a:p>
          <a:p>
            <a:pPr algn="ctr"/>
            <a:endParaRPr lang="it-IT" dirty="0"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cs typeface="Times New Roman" panose="02020603050405020304" pitchFamily="18" charset="0"/>
              </a:rPr>
              <a:t>Dipartimento di Ricerca Traslazionale</a:t>
            </a:r>
          </a:p>
          <a:p>
            <a:pPr algn="ctr"/>
            <a:r>
              <a:rPr lang="it-IT" sz="2000" dirty="0">
                <a:cs typeface="Times New Roman" panose="02020603050405020304" pitchFamily="18" charset="0"/>
              </a:rPr>
              <a:t> e delle Nuove Tecnologie in Medicina e Chirurgia (UNIPI )</a:t>
            </a:r>
          </a:p>
          <a:p>
            <a:pPr algn="ctr"/>
            <a:r>
              <a:rPr lang="it-IT" sz="2000" dirty="0">
                <a:cs typeface="Times New Roman" panose="02020603050405020304" pitchFamily="18" charset="0"/>
              </a:rPr>
              <a:t>U.O. Radioterapia Oncologica (AOUP)</a:t>
            </a:r>
          </a:p>
        </p:txBody>
      </p:sp>
      <p:sp>
        <p:nvSpPr>
          <p:cNvPr id="23554" name="AutoShape 2" descr="CIS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556" name="AutoShape 4" descr="CIS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558" name="AutoShape 6" descr="CISU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 l="11339" t="87302" r="27054" b="5556"/>
          <a:stretch>
            <a:fillRect/>
          </a:stretch>
        </p:blipFill>
        <p:spPr bwMode="auto">
          <a:xfrm>
            <a:off x="0" y="6074232"/>
            <a:ext cx="12017826" cy="78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6FE9A40-759B-422B-89AD-25168D4A76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8" t="16045" r="48300" b="73221"/>
          <a:stretch/>
        </p:blipFill>
        <p:spPr>
          <a:xfrm>
            <a:off x="3514687" y="378173"/>
            <a:ext cx="4513625" cy="84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30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F42E34-FA76-4D65-A212-1AABF647E116}"/>
              </a:ext>
            </a:extLst>
          </p:cNvPr>
          <p:cNvSpPr txBox="1"/>
          <p:nvPr/>
        </p:nvSpPr>
        <p:spPr>
          <a:xfrm>
            <a:off x="2107356" y="366967"/>
            <a:ext cx="820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</a:rPr>
              <a:t>Reirradiazione</a:t>
            </a:r>
            <a:r>
              <a:rPr lang="it-IT" sz="2400" dirty="0">
                <a:solidFill>
                  <a:srgbClr val="C00000"/>
                </a:solidFill>
              </a:rPr>
              <a:t>: possibile iniziale applicazione clinica della VHEE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23AA32-521F-42AD-9EFA-83000BA5483C}"/>
              </a:ext>
            </a:extLst>
          </p:cNvPr>
          <p:cNvSpPr txBox="1"/>
          <p:nvPr/>
        </p:nvSpPr>
        <p:spPr>
          <a:xfrm>
            <a:off x="2854754" y="1005010"/>
            <a:ext cx="5791811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rgbClr val="002060"/>
                </a:solidFill>
              </a:rPr>
              <a:t>Tumori del distretto Testa e Collo</a:t>
            </a:r>
          </a:p>
          <a:p>
            <a:pPr algn="ctr">
              <a:lnSpc>
                <a:spcPct val="150000"/>
              </a:lnSpc>
            </a:pPr>
            <a:r>
              <a:rPr lang="it-IT" sz="3200" dirty="0">
                <a:solidFill>
                  <a:srgbClr val="002060"/>
                </a:solidFill>
              </a:rPr>
              <a:t>Metastasi ossee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1F0FFA-7B08-4E5C-99A4-7CCE566038C3}"/>
              </a:ext>
            </a:extLst>
          </p:cNvPr>
          <p:cNvSpPr txBox="1"/>
          <p:nvPr/>
        </p:nvSpPr>
        <p:spPr>
          <a:xfrm>
            <a:off x="117043" y="5785821"/>
            <a:ext cx="1192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Studio dell’Effetto Flash su CUTE e MIDOLLO SPINALE in funzione di iniziale applicazione clinica della VHEE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1C51999-DFF3-43D4-AB89-0ABA6AB7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71" t="25504" r="57925" b="43068"/>
          <a:stretch/>
        </p:blipFill>
        <p:spPr>
          <a:xfrm>
            <a:off x="6718714" y="2977595"/>
            <a:ext cx="2044895" cy="227698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925D598-5830-4C18-9AD4-312FF564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5268" r="35409" b="3818"/>
          <a:stretch/>
        </p:blipFill>
        <p:spPr>
          <a:xfrm>
            <a:off x="3196742" y="2872758"/>
            <a:ext cx="2238271" cy="243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68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039970-BD94-47E9-9F8C-092A617017A5}"/>
              </a:ext>
            </a:extLst>
          </p:cNvPr>
          <p:cNvSpPr txBox="1"/>
          <p:nvPr/>
        </p:nvSpPr>
        <p:spPr>
          <a:xfrm>
            <a:off x="4593772" y="2677886"/>
            <a:ext cx="2612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C00000"/>
                </a:solidFill>
              </a:rPr>
              <a:t>Grazie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5C4A1CE-F7EE-4A8B-8ADA-64BE3AB0F7BB}"/>
              </a:ext>
            </a:extLst>
          </p:cNvPr>
          <p:cNvSpPr txBox="1"/>
          <p:nvPr/>
        </p:nvSpPr>
        <p:spPr>
          <a:xfrm>
            <a:off x="7838643" y="5335625"/>
            <a:ext cx="387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stefano.ursino@med.unipi.it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08DF6C-0CB8-4F3A-9933-652FE2AE9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43150" t="50417" r="47022" b="33577"/>
          <a:stretch>
            <a:fillRect/>
          </a:stretch>
        </p:blipFill>
        <p:spPr bwMode="auto">
          <a:xfrm>
            <a:off x="78783" y="58519"/>
            <a:ext cx="2255059" cy="20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6450016-4CFE-453B-A306-C6ABDF8E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1339" t="87302" r="27054" b="5556"/>
          <a:stretch>
            <a:fillRect/>
          </a:stretch>
        </p:blipFill>
        <p:spPr bwMode="auto">
          <a:xfrm>
            <a:off x="87087" y="6015710"/>
            <a:ext cx="12017826" cy="783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FBE3C-85AA-41B4-8D16-4D072CF2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375" t="62063" r="62411" b="23810"/>
          <a:stretch>
            <a:fillRect/>
          </a:stretch>
        </p:blipFill>
        <p:spPr bwMode="auto">
          <a:xfrm>
            <a:off x="8554342" y="58519"/>
            <a:ext cx="3483429" cy="119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551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1387833" y="3454940"/>
            <a:ext cx="9226140" cy="310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tabLst/>
            </a:pPr>
            <a:r>
              <a:rPr lang="it-IT" sz="1600" dirty="0">
                <a:cs typeface="Times New Roman" pitchFamily="18" charset="0"/>
              </a:rPr>
              <a:t>      </a:t>
            </a:r>
            <a:r>
              <a:rPr lang="it-IT" sz="2000" b="1" dirty="0">
                <a:solidFill>
                  <a:srgbClr val="C00000"/>
                </a:solidFill>
                <a:cs typeface="Times New Roman" pitchFamily="18" charset="0"/>
              </a:rPr>
              <a:t>Task 4.1 </a:t>
            </a:r>
            <a:r>
              <a:rPr lang="it-IT" sz="2000" b="1" dirty="0" err="1">
                <a:solidFill>
                  <a:srgbClr val="C00000"/>
                </a:solidFill>
                <a:cs typeface="Times New Roman" pitchFamily="18" charset="0"/>
              </a:rPr>
              <a:t>Identification</a:t>
            </a:r>
            <a:r>
              <a:rPr lang="it-IT" sz="2000" b="1" dirty="0">
                <a:solidFill>
                  <a:srgbClr val="C00000"/>
                </a:solidFill>
                <a:cs typeface="Times New Roman" pitchFamily="18" charset="0"/>
              </a:rPr>
              <a:t> of clinical </a:t>
            </a:r>
            <a:r>
              <a:rPr lang="it-IT" sz="2000" b="1" dirty="0" err="1">
                <a:solidFill>
                  <a:srgbClr val="C00000"/>
                </a:solidFill>
                <a:cs typeface="Times New Roman" pitchFamily="18" charset="0"/>
              </a:rPr>
              <a:t>cases</a:t>
            </a:r>
            <a:endParaRPr lang="it-IT" sz="2000" dirty="0">
              <a:cs typeface="Times New Roman" pitchFamily="18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dirty="0">
                <a:cs typeface="Times New Roman" pitchFamily="18" charset="0"/>
              </a:rPr>
              <a:t> </a:t>
            </a: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Fabiola </a:t>
            </a:r>
            <a:r>
              <a:rPr lang="it-IT" sz="1600" b="1" dirty="0" err="1">
                <a:solidFill>
                  <a:srgbClr val="002060"/>
                </a:solidFill>
                <a:cs typeface="Times New Roman" pitchFamily="18" charset="0"/>
              </a:rPr>
              <a:t>Paiar</a:t>
            </a:r>
            <a:r>
              <a:rPr lang="it-IT" sz="1600" dirty="0">
                <a:cs typeface="Times New Roman" pitchFamily="18" charset="0"/>
              </a:rPr>
              <a:t>: Direttore UO Radioterapia Oncologica Universitaria (</a:t>
            </a:r>
            <a:r>
              <a:rPr lang="it-IT" sz="1600" b="1" dirty="0">
                <a:cs typeface="Times New Roman" pitchFamily="18" charset="0"/>
              </a:rPr>
              <a:t>Unit PI</a:t>
            </a:r>
            <a:r>
              <a:rPr lang="it-IT" sz="1600" dirty="0">
                <a:cs typeface="Times New Roman" pitchFamily="18" charset="0"/>
              </a:rPr>
              <a:t>); 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2060"/>
              </a:buClr>
              <a:buSzTx/>
              <a:tabLst/>
            </a:pPr>
            <a:r>
              <a:rPr lang="it-IT" sz="1600" dirty="0">
                <a:cs typeface="Times New Roman" pitchFamily="18" charset="0"/>
              </a:rPr>
              <a:t>                                 Direttore Scientifico Centro di Ricerca Pisano per lo sviluppo della Flash Therapy (CPFR) </a:t>
            </a:r>
          </a:p>
          <a:p>
            <a:pPr marL="34290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Stefano Ursino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U.O. Radioterapia Oncologica Universitaria; Membro CPFR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Emanuele Neri</a:t>
            </a:r>
            <a:r>
              <a:rPr lang="it-IT" sz="1600" dirty="0">
                <a:cs typeface="Times New Roman" pitchFamily="18" charset="0"/>
              </a:rPr>
              <a:t>: Direttore UO Radiodiagnostica Universitaria; Membro CPFR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Valeria Rosso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INFN Pisa Direttore Scuola di specializzazione Fisica Medica Università di Pisa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b="1" dirty="0" err="1">
                <a:solidFill>
                  <a:srgbClr val="002060"/>
                </a:solidFill>
                <a:cs typeface="Times New Roman" pitchFamily="18" charset="0"/>
              </a:rPr>
              <a:t>Aafke</a:t>
            </a: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it-IT" sz="1600" b="1" dirty="0" err="1">
                <a:solidFill>
                  <a:srgbClr val="002060"/>
                </a:solidFill>
                <a:cs typeface="Times New Roman" pitchFamily="18" charset="0"/>
              </a:rPr>
              <a:t>Kraan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INFN Pisa </a:t>
            </a:r>
            <a:r>
              <a:rPr lang="it-IT" sz="1600" b="1" dirty="0">
                <a:cs typeface="Times New Roman" pitchFamily="18" charset="0"/>
              </a:rPr>
              <a:t>(Unit PI)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it-IT" sz="1600" b="1" dirty="0">
                <a:solidFill>
                  <a:srgbClr val="002060"/>
                </a:solidFill>
                <a:cs typeface="Times New Roman" pitchFamily="18" charset="0"/>
              </a:rPr>
              <a:t>Marco Schwartz</a:t>
            </a:r>
            <a:r>
              <a:rPr lang="it-IT" sz="1600" dirty="0">
                <a:solidFill>
                  <a:srgbClr val="002060"/>
                </a:solidFill>
                <a:cs typeface="Times New Roman" pitchFamily="18" charset="0"/>
              </a:rPr>
              <a:t>: </a:t>
            </a:r>
            <a:r>
              <a:rPr lang="it-IT" sz="1600" dirty="0">
                <a:cs typeface="Times New Roman" pitchFamily="18" charset="0"/>
              </a:rPr>
              <a:t>Trento Institute for </a:t>
            </a:r>
            <a:r>
              <a:rPr lang="it-IT" sz="1600" dirty="0" err="1">
                <a:cs typeface="Times New Roman" pitchFamily="18" charset="0"/>
              </a:rPr>
              <a:t>fundamental</a:t>
            </a:r>
            <a:r>
              <a:rPr lang="it-IT" sz="1600" dirty="0">
                <a:cs typeface="Times New Roman" pitchFamily="18" charset="0"/>
              </a:rPr>
              <a:t> </a:t>
            </a:r>
            <a:r>
              <a:rPr lang="it-IT" sz="1600" dirty="0" err="1">
                <a:cs typeface="Times New Roman" pitchFamily="18" charset="0"/>
              </a:rPr>
              <a:t>physics</a:t>
            </a:r>
            <a:r>
              <a:rPr lang="it-IT" sz="1600" dirty="0">
                <a:cs typeface="Times New Roman" pitchFamily="18" charset="0"/>
              </a:rPr>
              <a:t> and </a:t>
            </a:r>
            <a:r>
              <a:rPr lang="it-IT" sz="1600" dirty="0" err="1">
                <a:cs typeface="Times New Roman" pitchFamily="18" charset="0"/>
              </a:rPr>
              <a:t>applications</a:t>
            </a:r>
            <a:r>
              <a:rPr lang="it-IT" sz="1600" dirty="0">
                <a:cs typeface="Times New Roman" pitchFamily="18" charset="0"/>
              </a:rPr>
              <a:t> </a:t>
            </a:r>
            <a:r>
              <a:rPr lang="it-IT" sz="1600" b="1" dirty="0">
                <a:cs typeface="Times New Roman" pitchFamily="18" charset="0"/>
              </a:rPr>
              <a:t>(Unit TIFPA)</a:t>
            </a:r>
            <a:endParaRPr kumimoji="0" lang="it-IT" sz="1600" b="1" i="0" u="none" strike="noStrike" cap="none" normalizeH="0" baseline="0" dirty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68611" name="Picture 3" descr="C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7723" y="1001994"/>
            <a:ext cx="6033976" cy="2216693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4540093" y="242521"/>
            <a:ext cx="3111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</a:rPr>
              <a:t>WP-4 FRIDA Project</a:t>
            </a:r>
          </a:p>
        </p:txBody>
      </p:sp>
    </p:spTree>
    <p:extLst>
      <p:ext uri="{BB962C8B-B14F-4D97-AF65-F5344CB8AC3E}">
        <p14:creationId xmlns:p14="http://schemas.microsoft.com/office/powerpoint/2010/main" val="45676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7F52E51-47C6-42FB-8E75-0DA74FD4EC28}"/>
              </a:ext>
            </a:extLst>
          </p:cNvPr>
          <p:cNvSpPr txBox="1"/>
          <p:nvPr/>
        </p:nvSpPr>
        <p:spPr>
          <a:xfrm>
            <a:off x="934142" y="560275"/>
            <a:ext cx="10067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Key-points radiobiologici dell’applicazione clinica della Flash-Therapy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C0C2A9-5265-45C7-AA8F-9048AC57FB10}"/>
              </a:ext>
            </a:extLst>
          </p:cNvPr>
          <p:cNvSpPr txBox="1"/>
          <p:nvPr/>
        </p:nvSpPr>
        <p:spPr>
          <a:xfrm>
            <a:off x="1286804" y="1713040"/>
            <a:ext cx="9475540" cy="3543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SzPct val="80000"/>
              <a:buFont typeface="Wingdings" panose="05000000000000000000" pitchFamily="2" charset="2"/>
              <a:buChar char="q"/>
            </a:pPr>
            <a:r>
              <a:rPr lang="it-IT" sz="4000" b="1" dirty="0">
                <a:solidFill>
                  <a:srgbClr val="002060"/>
                </a:solidFill>
              </a:rPr>
              <a:t>REGIME DI IPOFRAZIONAMENTO</a:t>
            </a:r>
          </a:p>
          <a:p>
            <a:pPr marL="571500" indent="-571500">
              <a:lnSpc>
                <a:spcPct val="150000"/>
              </a:lnSpc>
              <a:buClr>
                <a:schemeClr val="tx1"/>
              </a:buClr>
              <a:buSzPct val="100000"/>
              <a:buFont typeface="Wingdings" panose="05000000000000000000" pitchFamily="2" charset="2"/>
              <a:buChar char="v"/>
            </a:pPr>
            <a:r>
              <a:rPr lang="it-IT" sz="2400" dirty="0"/>
              <a:t>Maggiore EBR sulle forme tumorali radioresistenti</a:t>
            </a:r>
          </a:p>
          <a:p>
            <a:pPr>
              <a:lnSpc>
                <a:spcPct val="150000"/>
              </a:lnSpc>
              <a:buClr>
                <a:schemeClr val="tx1"/>
              </a:buClr>
              <a:buSzPct val="100000"/>
            </a:pPr>
            <a:endParaRPr lang="it-IT" sz="2400" dirty="0"/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4000" b="1" dirty="0">
                <a:solidFill>
                  <a:srgbClr val="002060"/>
                </a:solidFill>
              </a:rPr>
              <a:t> EFFETTO «SPARING» SUI TESSUTI SANI</a:t>
            </a:r>
          </a:p>
          <a:p>
            <a:pPr marL="571500" indent="-571500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it-IT" sz="2000" b="1" dirty="0">
                <a:solidFill>
                  <a:srgbClr val="002060"/>
                </a:solidFill>
              </a:rPr>
              <a:t> </a:t>
            </a:r>
            <a:r>
              <a:rPr lang="it-IT" sz="2400" dirty="0"/>
              <a:t>Minori complicanze gravi su </a:t>
            </a:r>
            <a:r>
              <a:rPr lang="it-IT" sz="2400" dirty="0" err="1"/>
              <a:t>OARs</a:t>
            </a:r>
            <a:r>
              <a:rPr lang="it-IT" sz="2400" dirty="0"/>
              <a:t> radiosensibili</a:t>
            </a:r>
          </a:p>
        </p:txBody>
      </p:sp>
    </p:spTree>
    <p:extLst>
      <p:ext uri="{BB962C8B-B14F-4D97-AF65-F5344CB8AC3E}">
        <p14:creationId xmlns:p14="http://schemas.microsoft.com/office/powerpoint/2010/main" val="3276224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056FF8-FC58-460C-A7FC-4B0A9688DDA2}"/>
              </a:ext>
            </a:extLst>
          </p:cNvPr>
          <p:cNvSpPr txBox="1"/>
          <p:nvPr/>
        </p:nvSpPr>
        <p:spPr>
          <a:xfrm>
            <a:off x="897625" y="217739"/>
            <a:ext cx="10196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C00000"/>
                </a:solidFill>
              </a:rPr>
              <a:t>Razionale Radiobiologico dell’applicazione clinica della Flash-Therapy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D377C7-9302-4F2A-B181-80C65D91A4F6}"/>
              </a:ext>
            </a:extLst>
          </p:cNvPr>
          <p:cNvSpPr txBox="1"/>
          <p:nvPr/>
        </p:nvSpPr>
        <p:spPr>
          <a:xfrm>
            <a:off x="226352" y="958570"/>
            <a:ext cx="9303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b="1" dirty="0">
                <a:solidFill>
                  <a:srgbClr val="002060"/>
                </a:solidFill>
              </a:rPr>
              <a:t>Tumori (radioresistenti) localizzati in prossimità di organi a rischio ad elevata radiosensibilità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</a:rPr>
              <a:t>      </a:t>
            </a:r>
            <a:r>
              <a:rPr lang="it-IT" dirty="0"/>
              <a:t> Metastasi cerebrali diffuse</a:t>
            </a:r>
          </a:p>
          <a:p>
            <a:r>
              <a:rPr lang="it-IT" dirty="0"/>
              <a:t>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   Tumori primitivi dell’encefalo non operati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   Tumori del pancreas non operati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   Metastasi ossee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E50395-C069-4B0C-9630-F31273DC7204}"/>
              </a:ext>
            </a:extLst>
          </p:cNvPr>
          <p:cNvSpPr txBox="1"/>
          <p:nvPr/>
        </p:nvSpPr>
        <p:spPr>
          <a:xfrm>
            <a:off x="226352" y="3818564"/>
            <a:ext cx="6244774" cy="741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2.    Tumori estesi su ampi volumi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</a:rPr>
              <a:t>      </a:t>
            </a:r>
            <a:r>
              <a:rPr lang="it-IT" dirty="0"/>
              <a:t>Neoplasie polmonari localmente avanzate non operabili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102247-E0CA-4F70-B42A-2E48DEE07401}"/>
              </a:ext>
            </a:extLst>
          </p:cNvPr>
          <p:cNvSpPr txBox="1"/>
          <p:nvPr/>
        </p:nvSpPr>
        <p:spPr>
          <a:xfrm>
            <a:off x="204454" y="5088124"/>
            <a:ext cx="6881106" cy="157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3"/>
            </a:pPr>
            <a:r>
              <a:rPr lang="it-IT" b="1" dirty="0" err="1">
                <a:solidFill>
                  <a:srgbClr val="002060"/>
                </a:solidFill>
              </a:rPr>
              <a:t>Reirradiazione</a:t>
            </a:r>
            <a:endParaRPr lang="it-IT" b="1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002060"/>
                </a:solidFill>
              </a:rPr>
              <a:t>       </a:t>
            </a:r>
            <a:r>
              <a:rPr lang="it-IT" dirty="0"/>
              <a:t>Recidive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dirty="0"/>
              <a:t>tumorali in pazienti già sottoposti a RT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       Inversione delle curve TCP/NTCP </a:t>
            </a:r>
          </a:p>
          <a:p>
            <a:pPr>
              <a:lnSpc>
                <a:spcPct val="150000"/>
              </a:lnSpc>
            </a:pPr>
            <a:r>
              <a:rPr lang="it-IT" dirty="0"/>
              <a:t>            (dose di tolleranza dei tessuti sani inferiore alla dose </a:t>
            </a:r>
            <a:r>
              <a:rPr lang="it-IT" dirty="0" err="1"/>
              <a:t>tumoricida</a:t>
            </a:r>
            <a:r>
              <a:rPr lang="it-IT" dirty="0"/>
              <a:t>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00F91B4-18C2-44C9-AE97-70940F7F38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003143" y="1783926"/>
            <a:ext cx="51380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Line 36">
            <a:extLst>
              <a:ext uri="{FF2B5EF4-FFF2-40B4-BE49-F238E27FC236}">
                <a16:creationId xmlns:a16="http://schemas.microsoft.com/office/drawing/2014/main" id="{CD866CE5-0829-4FA3-B9DC-F4C6E67875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9998" y="1761092"/>
            <a:ext cx="529772" cy="12443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2DC5C0E-78F6-455A-9DEC-10D0F93F8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734" y="1556713"/>
            <a:ext cx="3480840" cy="187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>
              <a:solidFill>
                <a:srgbClr val="000000"/>
              </a:solidFill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BAE5504-C829-4977-B9CF-A2FDCE38537B}"/>
              </a:ext>
            </a:extLst>
          </p:cNvPr>
          <p:cNvSpPr>
            <a:spLocks/>
          </p:cNvSpPr>
          <p:nvPr/>
        </p:nvSpPr>
        <p:spPr bwMode="auto">
          <a:xfrm>
            <a:off x="8014468" y="1563970"/>
            <a:ext cx="2486611" cy="1872287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89A2CD7-DA74-41D0-A555-85A529F352FD}"/>
              </a:ext>
            </a:extLst>
          </p:cNvPr>
          <p:cNvSpPr>
            <a:spLocks/>
          </p:cNvSpPr>
          <p:nvPr/>
        </p:nvSpPr>
        <p:spPr bwMode="auto">
          <a:xfrm>
            <a:off x="8091711" y="1606517"/>
            <a:ext cx="2852056" cy="1844254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Text Box 34">
            <a:extLst>
              <a:ext uri="{FF2B5EF4-FFF2-40B4-BE49-F238E27FC236}">
                <a16:creationId xmlns:a16="http://schemas.microsoft.com/office/drawing/2014/main" id="{12954797-348C-4D68-9E24-8C884CE82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0" y="1599260"/>
            <a:ext cx="686842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TCP</a:t>
            </a: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30B3AA93-9876-4CFE-AF73-A2D91131C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6369" y="2384258"/>
            <a:ext cx="903739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NTCP</a:t>
            </a:r>
          </a:p>
        </p:txBody>
      </p:sp>
      <p:sp>
        <p:nvSpPr>
          <p:cNvPr id="19" name="Line 37">
            <a:extLst>
              <a:ext uri="{FF2B5EF4-FFF2-40B4-BE49-F238E27FC236}">
                <a16:creationId xmlns:a16="http://schemas.microsoft.com/office/drawing/2014/main" id="{831655B9-0FC1-4188-BF45-43C8E44ECE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26372" y="2089837"/>
            <a:ext cx="575605" cy="29619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F67AE638-0325-424E-8D3F-96066DC7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198" y="3464290"/>
            <a:ext cx="943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A18322E-E5F4-4E6B-9290-19F34FB553A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460010" y="2301675"/>
            <a:ext cx="149410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altLang="it-I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B37808CD-4465-47BD-BCBA-47247384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0245" y="1479755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</a:rPr>
              <a:t>  </a:t>
            </a: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EE43B80A-3D80-4341-8944-275D5130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375" y="1836893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A7D1EFCD-4A6B-4EE2-AFC6-010067A57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4122" y="2143671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E41E4B05-D90F-46FC-9E6D-8B8A8174D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661" y="2483517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6" name="Text Box 19">
            <a:extLst>
              <a:ext uri="{FF2B5EF4-FFF2-40B4-BE49-F238E27FC236}">
                <a16:creationId xmlns:a16="http://schemas.microsoft.com/office/drawing/2014/main" id="{47203532-F370-41CB-80A0-633E81B1C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661" y="2822385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EF44E943-2F48-4371-A0C0-B011C2D43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678" y="3113350"/>
            <a:ext cx="270099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3099C56B-D081-4F32-B687-474DB2ABF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943" y="4675361"/>
            <a:ext cx="3480840" cy="187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>
              <a:solidFill>
                <a:srgbClr val="000000"/>
              </a:solidFill>
            </a:endParaRP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FDEC939A-E47E-46BB-B779-6AF71093CA4D}"/>
              </a:ext>
            </a:extLst>
          </p:cNvPr>
          <p:cNvSpPr>
            <a:spLocks/>
          </p:cNvSpPr>
          <p:nvPr/>
        </p:nvSpPr>
        <p:spPr bwMode="auto">
          <a:xfrm>
            <a:off x="8079789" y="4722099"/>
            <a:ext cx="2486611" cy="1872287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C81FCE16-3514-41E7-9BD5-F77CAEEDEC50}"/>
              </a:ext>
            </a:extLst>
          </p:cNvPr>
          <p:cNvSpPr>
            <a:spLocks/>
          </p:cNvSpPr>
          <p:nvPr/>
        </p:nvSpPr>
        <p:spPr bwMode="auto">
          <a:xfrm>
            <a:off x="8206536" y="4746996"/>
            <a:ext cx="2852056" cy="1844254"/>
          </a:xfrm>
          <a:custGeom>
            <a:avLst/>
            <a:gdLst>
              <a:gd name="T0" fmla="*/ 0 w 2178"/>
              <a:gd name="T1" fmla="*/ 2147483646 h 1958"/>
              <a:gd name="T2" fmla="*/ 2147483646 w 2178"/>
              <a:gd name="T3" fmla="*/ 2147483646 h 1958"/>
              <a:gd name="T4" fmla="*/ 2147483646 w 2178"/>
              <a:gd name="T5" fmla="*/ 2147483646 h 1958"/>
              <a:gd name="T6" fmla="*/ 2147483646 w 2178"/>
              <a:gd name="T7" fmla="*/ 2147483646 h 1958"/>
              <a:gd name="T8" fmla="*/ 0 60000 65536"/>
              <a:gd name="T9" fmla="*/ 0 60000 65536"/>
              <a:gd name="T10" fmla="*/ 0 60000 65536"/>
              <a:gd name="T11" fmla="*/ 0 60000 65536"/>
              <a:gd name="T12" fmla="*/ 0 w 2178"/>
              <a:gd name="T13" fmla="*/ 0 h 1958"/>
              <a:gd name="T14" fmla="*/ 2178 w 2178"/>
              <a:gd name="T15" fmla="*/ 1958 h 19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78" h="1958">
                <a:moveTo>
                  <a:pt x="0" y="1913"/>
                </a:moveTo>
                <a:cubicBezTo>
                  <a:pt x="227" y="1935"/>
                  <a:pt x="454" y="1958"/>
                  <a:pt x="681" y="1686"/>
                </a:cubicBezTo>
                <a:cubicBezTo>
                  <a:pt x="908" y="1414"/>
                  <a:pt x="1112" y="560"/>
                  <a:pt x="1361" y="280"/>
                </a:cubicBezTo>
                <a:cubicBezTo>
                  <a:pt x="1610" y="0"/>
                  <a:pt x="2042" y="53"/>
                  <a:pt x="2178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355BC884-CC86-4582-91C5-FE3C6EEB38F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672431" y="5398963"/>
            <a:ext cx="15278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rgbClr val="000000"/>
                </a:solidFill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</a:t>
            </a:r>
            <a:endParaRPr lang="it-IT" altLang="it-I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20">
            <a:extLst>
              <a:ext uri="{FF2B5EF4-FFF2-40B4-BE49-F238E27FC236}">
                <a16:creationId xmlns:a16="http://schemas.microsoft.com/office/drawing/2014/main" id="{B46F6DD9-577B-4313-A0FD-F2500E435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566" y="4705866"/>
            <a:ext cx="4763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33" name="Text Box 19">
            <a:extLst>
              <a:ext uri="{FF2B5EF4-FFF2-40B4-BE49-F238E27FC236}">
                <a16:creationId xmlns:a16="http://schemas.microsoft.com/office/drawing/2014/main" id="{6CAEDF5C-A140-4461-A55E-796C08C9A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609" y="5030209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34" name="Text Box 19">
            <a:extLst>
              <a:ext uri="{FF2B5EF4-FFF2-40B4-BE49-F238E27FC236}">
                <a16:creationId xmlns:a16="http://schemas.microsoft.com/office/drawing/2014/main" id="{6DD89E3E-4ED9-44D8-9351-7BCE45E7D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7122" y="5335690"/>
            <a:ext cx="4278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5" name="Text Box 19">
            <a:extLst>
              <a:ext uri="{FF2B5EF4-FFF2-40B4-BE49-F238E27FC236}">
                <a16:creationId xmlns:a16="http://schemas.microsoft.com/office/drawing/2014/main" id="{2AF90685-64A8-47C1-8E6B-221786059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47" y="5641170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6" name="Text Box 19">
            <a:extLst>
              <a:ext uri="{FF2B5EF4-FFF2-40B4-BE49-F238E27FC236}">
                <a16:creationId xmlns:a16="http://schemas.microsoft.com/office/drawing/2014/main" id="{E1923F07-20A6-4BBE-BD40-47EA1C0C2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147" y="5965119"/>
            <a:ext cx="368134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id="{EEBC6453-CC4D-4095-9F0F-4925A837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781" y="6289068"/>
            <a:ext cx="270099" cy="31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49B8E010-48AC-4DAC-B465-C0973410A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072" y="4747571"/>
            <a:ext cx="903739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NTCP</a:t>
            </a:r>
          </a:p>
        </p:txBody>
      </p:sp>
      <p:sp>
        <p:nvSpPr>
          <p:cNvPr id="39" name="Line 36">
            <a:extLst>
              <a:ext uri="{FF2B5EF4-FFF2-40B4-BE49-F238E27FC236}">
                <a16:creationId xmlns:a16="http://schemas.microsoft.com/office/drawing/2014/main" id="{8EEAA6DF-8C45-41CB-8F8E-FD7D462DB2E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6022" y="4849003"/>
            <a:ext cx="443980" cy="19260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" name="Text Box 34">
            <a:extLst>
              <a:ext uri="{FF2B5EF4-FFF2-40B4-BE49-F238E27FC236}">
                <a16:creationId xmlns:a16="http://schemas.microsoft.com/office/drawing/2014/main" id="{506092E2-86AA-45E0-833E-722745330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7036" y="5489578"/>
            <a:ext cx="686842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  <a:buFontTx/>
              <a:buNone/>
            </a:pPr>
            <a:r>
              <a:rPr lang="it-IT" altLang="it-I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TCP</a:t>
            </a:r>
          </a:p>
        </p:txBody>
      </p:sp>
      <p:sp>
        <p:nvSpPr>
          <p:cNvPr id="41" name="Line 37">
            <a:extLst>
              <a:ext uri="{FF2B5EF4-FFF2-40B4-BE49-F238E27FC236}">
                <a16:creationId xmlns:a16="http://schemas.microsoft.com/office/drawing/2014/main" id="{E2C2343F-19FA-4A33-9316-C3DF23675DD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90070" y="5221043"/>
            <a:ext cx="481679" cy="26853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BD4DEFA3-4F8B-4829-BDAA-17C2F8A9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482" y="6572545"/>
            <a:ext cx="943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Dose</a:t>
            </a:r>
          </a:p>
        </p:txBody>
      </p:sp>
    </p:spTree>
    <p:extLst>
      <p:ext uri="{BB962C8B-B14F-4D97-AF65-F5344CB8AC3E}">
        <p14:creationId xmlns:p14="http://schemas.microsoft.com/office/powerpoint/2010/main" val="37446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57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23F144-906A-467F-AB4C-172C4D1DA302}"/>
              </a:ext>
            </a:extLst>
          </p:cNvPr>
          <p:cNvSpPr txBox="1"/>
          <p:nvPr/>
        </p:nvSpPr>
        <p:spPr>
          <a:xfrm>
            <a:off x="6551550" y="776369"/>
            <a:ext cx="4802249" cy="702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Metastasi</a:t>
            </a:r>
            <a:r>
              <a:rPr lang="en-US" sz="40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encefaliche</a:t>
            </a:r>
            <a:endParaRPr lang="en-US" sz="40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magine 10" descr="Immagine che contiene esterni, verde, luce&#10;&#10;Descrizione generata automaticamente">
            <a:extLst>
              <a:ext uri="{FF2B5EF4-FFF2-40B4-BE49-F238E27FC236}">
                <a16:creationId xmlns:a16="http://schemas.microsoft.com/office/drawing/2014/main" id="{0D21CF5E-A2D4-440F-8E24-0F23666E8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785" b="-4"/>
          <a:stretch/>
        </p:blipFill>
        <p:spPr>
          <a:xfrm rot="5400000">
            <a:off x="2748808" y="3402299"/>
            <a:ext cx="3892390" cy="3003123"/>
          </a:xfrm>
          <a:prstGeom prst="rect">
            <a:avLst/>
          </a:prstGeom>
        </p:spPr>
      </p:pic>
      <p:pic>
        <p:nvPicPr>
          <p:cNvPr id="7" name="Immagine 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9274587-7D66-4EA2-9498-343977DF5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7945" b="-5"/>
          <a:stretch/>
        </p:blipFill>
        <p:spPr>
          <a:xfrm>
            <a:off x="3193441" y="85865"/>
            <a:ext cx="3016307" cy="2785935"/>
          </a:xfrm>
          <a:prstGeom prst="rect">
            <a:avLst/>
          </a:prstGeom>
        </p:spPr>
      </p:pic>
      <p:pic>
        <p:nvPicPr>
          <p:cNvPr id="9" name="Immagine 8" descr="Immagine che contiene testo, branchiopoda, interni&#10;&#10;Descrizione generata automaticamente">
            <a:extLst>
              <a:ext uri="{FF2B5EF4-FFF2-40B4-BE49-F238E27FC236}">
                <a16:creationId xmlns:a16="http://schemas.microsoft.com/office/drawing/2014/main" id="{D08F3CA7-C334-4CEC-A1D6-3F512F2D0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r="21309" b="-1"/>
          <a:stretch/>
        </p:blipFill>
        <p:spPr>
          <a:xfrm>
            <a:off x="88567" y="89827"/>
            <a:ext cx="3016307" cy="39003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2B0D16-9D50-4663-8344-721C68791D1D}"/>
              </a:ext>
            </a:extLst>
          </p:cNvPr>
          <p:cNvSpPr txBox="1"/>
          <p:nvPr/>
        </p:nvSpPr>
        <p:spPr>
          <a:xfrm>
            <a:off x="6551550" y="2072936"/>
            <a:ext cx="5321136" cy="4480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Trattamento RT </a:t>
            </a:r>
            <a:r>
              <a:rPr lang="en-US" sz="1600" dirty="0" err="1"/>
              <a:t>esclusivo</a:t>
            </a:r>
            <a:r>
              <a:rPr lang="en-US" sz="1600" dirty="0"/>
              <a:t> </a:t>
            </a:r>
            <a:r>
              <a:rPr lang="en-US" sz="1600" dirty="0" err="1"/>
              <a:t>palliativo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Frequente</a:t>
            </a:r>
            <a:r>
              <a:rPr lang="en-US" sz="1600" dirty="0"/>
              <a:t> </a:t>
            </a:r>
            <a:r>
              <a:rPr lang="en-US" sz="1600" dirty="0" err="1"/>
              <a:t>associazione</a:t>
            </a:r>
            <a:r>
              <a:rPr lang="en-US" sz="1600" dirty="0"/>
              <a:t> con “</a:t>
            </a:r>
            <a:r>
              <a:rPr lang="en-US" sz="1600" dirty="0" err="1"/>
              <a:t>prognosi</a:t>
            </a:r>
            <a:r>
              <a:rPr lang="en-US" sz="1600" dirty="0"/>
              <a:t> </a:t>
            </a:r>
            <a:r>
              <a:rPr lang="en-US" sz="1600" dirty="0" err="1"/>
              <a:t>quod-vitam</a:t>
            </a:r>
            <a:r>
              <a:rPr lang="en-US" sz="1600" dirty="0"/>
              <a:t>”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Dosi</a:t>
            </a:r>
            <a:r>
              <a:rPr lang="en-US" sz="1600" dirty="0"/>
              <a:t> RT </a:t>
            </a:r>
            <a:r>
              <a:rPr lang="en-US" sz="1600" dirty="0" err="1"/>
              <a:t>basse</a:t>
            </a:r>
            <a:r>
              <a:rPr lang="en-US" sz="1600" dirty="0"/>
              <a:t> (20-30Gy in 5-10 </a:t>
            </a:r>
            <a:r>
              <a:rPr lang="en-US" sz="1600" dirty="0" err="1"/>
              <a:t>sedute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Scarsissimo</a:t>
            </a:r>
            <a:r>
              <a:rPr lang="en-US" sz="1600" dirty="0"/>
              <a:t> </a:t>
            </a:r>
            <a:r>
              <a:rPr lang="en-US" sz="1600" dirty="0" err="1"/>
              <a:t>controllo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</a:t>
            </a:r>
            <a:r>
              <a:rPr lang="en-US" sz="1600" dirty="0" err="1"/>
              <a:t>malattia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Radiosensibilità</a:t>
            </a:r>
            <a:r>
              <a:rPr lang="en-US" sz="1600" dirty="0"/>
              <a:t> </a:t>
            </a:r>
            <a:r>
              <a:rPr lang="en-US" sz="1600" dirty="0" err="1"/>
              <a:t>tessuto</a:t>
            </a:r>
            <a:r>
              <a:rPr lang="en-US" sz="1600" dirty="0"/>
              <a:t> </a:t>
            </a:r>
            <a:r>
              <a:rPr lang="en-US" sz="1600" dirty="0" err="1"/>
              <a:t>cerebrale</a:t>
            </a:r>
            <a:r>
              <a:rPr lang="en-US" sz="1600" dirty="0"/>
              <a:t> </a:t>
            </a:r>
            <a:r>
              <a:rPr lang="en-US" sz="1600" dirty="0" err="1"/>
              <a:t>sano</a:t>
            </a:r>
            <a:endParaRPr lang="en-US" sz="1600" dirty="0"/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     (cellule </a:t>
            </a:r>
            <a:r>
              <a:rPr lang="en-US" sz="1600" dirty="0" err="1"/>
              <a:t>differenziate</a:t>
            </a:r>
            <a:r>
              <a:rPr lang="en-US" sz="1600" dirty="0"/>
              <a:t> </a:t>
            </a:r>
            <a:r>
              <a:rPr lang="en-US" sz="1600" dirty="0" err="1"/>
              <a:t>sterili</a:t>
            </a:r>
            <a:r>
              <a:rPr lang="en-US" sz="1600" dirty="0"/>
              <a:t> </a:t>
            </a:r>
            <a:r>
              <a:rPr lang="en-US" sz="1600" dirty="0" err="1"/>
              <a:t>prive</a:t>
            </a:r>
            <a:r>
              <a:rPr lang="en-US" sz="1600" dirty="0"/>
              <a:t> di </a:t>
            </a:r>
            <a:r>
              <a:rPr lang="en-US" sz="1600" dirty="0" err="1"/>
              <a:t>capacità</a:t>
            </a:r>
            <a:r>
              <a:rPr lang="en-US" sz="1600" dirty="0"/>
              <a:t> </a:t>
            </a:r>
            <a:r>
              <a:rPr lang="en-US" sz="1600" dirty="0" err="1"/>
              <a:t>rigenerativa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Discutibile</a:t>
            </a:r>
            <a:r>
              <a:rPr lang="en-US" sz="1600" dirty="0"/>
              <a:t> </a:t>
            </a:r>
            <a:r>
              <a:rPr lang="en-US" sz="1600" dirty="0" err="1"/>
              <a:t>beneficio</a:t>
            </a:r>
            <a:r>
              <a:rPr lang="en-US" sz="1600" dirty="0"/>
              <a:t> </a:t>
            </a:r>
            <a:r>
              <a:rPr lang="en-US" sz="1600" dirty="0" err="1"/>
              <a:t>clinico</a:t>
            </a:r>
            <a:r>
              <a:rPr lang="en-US" sz="1600" dirty="0"/>
              <a:t> </a:t>
            </a:r>
            <a:r>
              <a:rPr lang="en-US" sz="1600" dirty="0" err="1"/>
              <a:t>della</a:t>
            </a:r>
            <a:r>
              <a:rPr lang="en-US" sz="1600" dirty="0"/>
              <a:t> RT rispetto a BSC </a:t>
            </a:r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     (</a:t>
            </a:r>
            <a:r>
              <a:rPr lang="en-US" sz="1600" i="1" dirty="0" err="1"/>
              <a:t>Mulvenna</a:t>
            </a:r>
            <a:r>
              <a:rPr lang="en-US" sz="1600" i="1" dirty="0"/>
              <a:t> P. et al</a:t>
            </a:r>
            <a:r>
              <a:rPr lang="en-US" sz="1600" dirty="0"/>
              <a:t>. </a:t>
            </a:r>
            <a:r>
              <a:rPr lang="en-US" sz="1600" i="1" dirty="0">
                <a:effectLst/>
              </a:rPr>
              <a:t>Lancet 2016</a:t>
            </a:r>
            <a:r>
              <a:rPr lang="en-US" sz="1600" dirty="0">
                <a:effectLst/>
              </a:rPr>
              <a:t>)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Tecnica</a:t>
            </a:r>
            <a:r>
              <a:rPr lang="en-US" sz="1600" dirty="0"/>
              <a:t> RT semplice (2cp 3DCRT/1 arco VMAT)</a:t>
            </a:r>
          </a:p>
        </p:txBody>
      </p:sp>
      <p:pic>
        <p:nvPicPr>
          <p:cNvPr id="13" name="Immagine 12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0083663C-EBAF-44C2-A0D0-102DE3E5E7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4445" r="16111"/>
          <a:stretch/>
        </p:blipFill>
        <p:spPr>
          <a:xfrm>
            <a:off x="237459" y="3722914"/>
            <a:ext cx="2701684" cy="30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5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12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Rectangle 14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247DE8-54EC-4660-9F45-98402CA0CCC4}"/>
              </a:ext>
            </a:extLst>
          </p:cNvPr>
          <p:cNvSpPr txBox="1"/>
          <p:nvPr/>
        </p:nvSpPr>
        <p:spPr>
          <a:xfrm>
            <a:off x="750028" y="4440602"/>
            <a:ext cx="3300663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Tumori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dell’encefalo</a:t>
            </a: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non </a:t>
            </a:r>
            <a:r>
              <a:rPr lang="en-US" sz="28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operabili</a:t>
            </a:r>
            <a:endParaRPr lang="en-US" sz="28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Immagine che contiene interni, vicino&#10;&#10;Descrizione generata automaticamente">
            <a:extLst>
              <a:ext uri="{FF2B5EF4-FFF2-40B4-BE49-F238E27FC236}">
                <a16:creationId xmlns:a16="http://schemas.microsoft.com/office/drawing/2014/main" id="{0F149FAC-7E6E-4FF6-86F2-285CC273C2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t="7916" r="9378" b="1086"/>
          <a:stretch/>
        </p:blipFill>
        <p:spPr>
          <a:xfrm rot="5400000">
            <a:off x="526671" y="820751"/>
            <a:ext cx="3639935" cy="2729951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C764F0E5-E6D3-4983-8CA2-053A43D52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2" t="12762" r="6751" b="55143"/>
          <a:stretch/>
        </p:blipFill>
        <p:spPr>
          <a:xfrm>
            <a:off x="4440510" y="365759"/>
            <a:ext cx="3395257" cy="3639312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02F25A57-BB90-4394-88F6-B0D35109A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3" t="51341" r="6469" b="15142"/>
          <a:stretch/>
        </p:blipFill>
        <p:spPr>
          <a:xfrm>
            <a:off x="8457424" y="365759"/>
            <a:ext cx="2944429" cy="3639312"/>
          </a:xfrm>
          <a:prstGeom prst="rect">
            <a:avLst/>
          </a:prstGeom>
        </p:spPr>
      </p:pic>
      <p:sp>
        <p:nvSpPr>
          <p:cNvPr id="68" name="Rectangle 16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18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11239B-BA4E-4EB0-AC09-D86A05D1D5CA}"/>
              </a:ext>
            </a:extLst>
          </p:cNvPr>
          <p:cNvSpPr txBox="1"/>
          <p:nvPr/>
        </p:nvSpPr>
        <p:spPr>
          <a:xfrm>
            <a:off x="4423057" y="4183188"/>
            <a:ext cx="7362814" cy="2160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Trattamento RTCT </a:t>
            </a:r>
            <a:r>
              <a:rPr lang="en-US" sz="1600" dirty="0" err="1"/>
              <a:t>curativo</a:t>
            </a: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Dosi</a:t>
            </a:r>
            <a:r>
              <a:rPr lang="en-US" sz="1600" dirty="0"/>
              <a:t> RT </a:t>
            </a:r>
            <a:r>
              <a:rPr lang="en-US" sz="1600" dirty="0" err="1"/>
              <a:t>subottimali</a:t>
            </a:r>
            <a:r>
              <a:rPr lang="en-US" sz="1600" dirty="0"/>
              <a:t> (60Gy in 30 </a:t>
            </a:r>
            <a:r>
              <a:rPr lang="en-US" sz="1600" dirty="0" err="1"/>
              <a:t>sedute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Radiosensibilità</a:t>
            </a:r>
            <a:r>
              <a:rPr lang="en-US" sz="1600" dirty="0"/>
              <a:t> </a:t>
            </a:r>
            <a:r>
              <a:rPr lang="en-US" sz="1600" dirty="0" err="1"/>
              <a:t>tessuto</a:t>
            </a:r>
            <a:r>
              <a:rPr lang="en-US" sz="1600" dirty="0"/>
              <a:t> </a:t>
            </a:r>
            <a:r>
              <a:rPr lang="en-US" sz="1600" dirty="0" err="1"/>
              <a:t>cerebrale</a:t>
            </a:r>
            <a:r>
              <a:rPr lang="en-US" sz="1600" dirty="0"/>
              <a:t> </a:t>
            </a:r>
            <a:r>
              <a:rPr lang="en-US" sz="1600" dirty="0" err="1"/>
              <a:t>sano</a:t>
            </a:r>
            <a:endParaRPr lang="en-US" sz="16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     (cellule </a:t>
            </a:r>
            <a:r>
              <a:rPr lang="en-US" sz="1600" dirty="0" err="1"/>
              <a:t>differenziate</a:t>
            </a:r>
            <a:r>
              <a:rPr lang="en-US" sz="1600" dirty="0"/>
              <a:t> </a:t>
            </a:r>
            <a:r>
              <a:rPr lang="en-US" sz="1600" dirty="0" err="1"/>
              <a:t>sterili</a:t>
            </a:r>
            <a:r>
              <a:rPr lang="en-US" sz="1600" dirty="0"/>
              <a:t> </a:t>
            </a:r>
            <a:r>
              <a:rPr lang="en-US" sz="1600" dirty="0" err="1"/>
              <a:t>prive</a:t>
            </a:r>
            <a:r>
              <a:rPr lang="en-US" sz="1600" dirty="0"/>
              <a:t> di </a:t>
            </a:r>
            <a:r>
              <a:rPr lang="en-US" sz="1600" dirty="0" err="1"/>
              <a:t>capacità</a:t>
            </a:r>
            <a:r>
              <a:rPr lang="en-US" sz="1600" dirty="0"/>
              <a:t> </a:t>
            </a:r>
            <a:r>
              <a:rPr lang="en-US" sz="1600" dirty="0" err="1"/>
              <a:t>rigenerativa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Prognosi</a:t>
            </a:r>
            <a:r>
              <a:rPr lang="en-US" sz="1600" dirty="0"/>
              <a:t> </a:t>
            </a:r>
            <a:r>
              <a:rPr lang="en-US" sz="1600" dirty="0" err="1"/>
              <a:t>infausta</a:t>
            </a:r>
            <a:r>
              <a:rPr lang="en-US" sz="1600" dirty="0"/>
              <a:t> in gran </a:t>
            </a:r>
            <a:r>
              <a:rPr lang="en-US" sz="1600" dirty="0" err="1"/>
              <a:t>parte</a:t>
            </a:r>
            <a:r>
              <a:rPr lang="en-US" sz="1600" dirty="0"/>
              <a:t> </a:t>
            </a:r>
            <a:r>
              <a:rPr lang="en-US" sz="1600" dirty="0" err="1"/>
              <a:t>legata</a:t>
            </a:r>
            <a:r>
              <a:rPr lang="en-US" sz="1600" dirty="0"/>
              <a:t> </a:t>
            </a:r>
            <a:r>
              <a:rPr lang="en-US" sz="1600" dirty="0" err="1"/>
              <a:t>allo</a:t>
            </a:r>
            <a:r>
              <a:rPr lang="en-US" sz="1600" dirty="0"/>
              <a:t> </a:t>
            </a:r>
            <a:r>
              <a:rPr lang="en-US" sz="1600" dirty="0" err="1"/>
              <a:t>scarso</a:t>
            </a:r>
            <a:r>
              <a:rPr lang="en-US" sz="1600" dirty="0"/>
              <a:t> </a:t>
            </a:r>
            <a:r>
              <a:rPr lang="en-US" sz="1600" dirty="0" err="1"/>
              <a:t>controllo</a:t>
            </a:r>
            <a:r>
              <a:rPr lang="en-US" sz="1600" dirty="0"/>
              <a:t> locale del </a:t>
            </a:r>
            <a:r>
              <a:rPr lang="en-US" sz="1600" dirty="0" err="1"/>
              <a:t>tumore</a:t>
            </a:r>
            <a:r>
              <a:rPr lang="en-US" sz="1600" dirty="0"/>
              <a:t> (</a:t>
            </a:r>
            <a:r>
              <a:rPr lang="en-US" sz="1600" dirty="0" err="1"/>
              <a:t>Sopravvivenza</a:t>
            </a:r>
            <a:r>
              <a:rPr lang="en-US" sz="1600" dirty="0"/>
              <a:t> </a:t>
            </a:r>
            <a:r>
              <a:rPr lang="en-US" sz="1600" dirty="0" err="1"/>
              <a:t>mediana</a:t>
            </a:r>
            <a:r>
              <a:rPr lang="en-US" sz="1600" dirty="0"/>
              <a:t> 6-12 </a:t>
            </a:r>
            <a:r>
              <a:rPr lang="en-US" sz="1600" dirty="0" err="1"/>
              <a:t>mesi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Tecnica</a:t>
            </a:r>
            <a:r>
              <a:rPr lang="en-US" sz="1600" dirty="0"/>
              <a:t> RT </a:t>
            </a:r>
            <a:r>
              <a:rPr lang="en-US" sz="1600" dirty="0" err="1"/>
              <a:t>complesse</a:t>
            </a:r>
            <a:r>
              <a:rPr lang="en-US" sz="1600" dirty="0"/>
              <a:t> (2-3 </a:t>
            </a:r>
            <a:r>
              <a:rPr lang="en-US" sz="1600" dirty="0" err="1"/>
              <a:t>archi</a:t>
            </a:r>
            <a:r>
              <a:rPr lang="en-US" sz="1600" dirty="0"/>
              <a:t> VMAT)</a:t>
            </a:r>
          </a:p>
        </p:txBody>
      </p:sp>
    </p:spTree>
    <p:extLst>
      <p:ext uri="{BB962C8B-B14F-4D97-AF65-F5344CB8AC3E}">
        <p14:creationId xmlns:p14="http://schemas.microsoft.com/office/powerpoint/2010/main" val="957193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accessorio&#10;&#10;Descrizione generata automaticamente">
            <a:extLst>
              <a:ext uri="{FF2B5EF4-FFF2-40B4-BE49-F238E27FC236}">
                <a16:creationId xmlns:a16="http://schemas.microsoft.com/office/drawing/2014/main" id="{2D7CDAF1-CD01-4390-AF26-864EDBC8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3" y="3429000"/>
            <a:ext cx="4465992" cy="334949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91AEC1-6BD6-430F-ABED-8BC9BC1DF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13" y="79506"/>
            <a:ext cx="4413091" cy="327014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6F8C3E-EC19-409A-8A04-84CD73526FC3}"/>
              </a:ext>
            </a:extLst>
          </p:cNvPr>
          <p:cNvSpPr txBox="1"/>
          <p:nvPr/>
        </p:nvSpPr>
        <p:spPr>
          <a:xfrm>
            <a:off x="5866108" y="2922233"/>
            <a:ext cx="5518686" cy="27763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Trattamento RTCT con intent </a:t>
            </a:r>
            <a:r>
              <a:rPr lang="en-US" sz="2000" dirty="0" err="1"/>
              <a:t>curativo</a:t>
            </a:r>
            <a:endParaRPr lang="en-US" sz="20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Dosi</a:t>
            </a:r>
            <a:r>
              <a:rPr lang="en-US" sz="2000" dirty="0"/>
              <a:t> RT </a:t>
            </a:r>
            <a:r>
              <a:rPr lang="en-US" sz="2000" dirty="0" err="1"/>
              <a:t>subottimali</a:t>
            </a:r>
            <a:r>
              <a:rPr lang="en-US" sz="2000" dirty="0"/>
              <a:t> (45-54Gy in 28/30 </a:t>
            </a:r>
            <a:r>
              <a:rPr lang="en-US" sz="2000" dirty="0" err="1"/>
              <a:t>sedute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Radiosensibilità</a:t>
            </a:r>
            <a:r>
              <a:rPr lang="en-US" sz="2000" dirty="0"/>
              <a:t> </a:t>
            </a:r>
            <a:r>
              <a:rPr lang="en-US" sz="2000" dirty="0" err="1"/>
              <a:t>tessuti</a:t>
            </a:r>
            <a:r>
              <a:rPr lang="en-US" sz="2000" dirty="0"/>
              <a:t> </a:t>
            </a:r>
            <a:r>
              <a:rPr lang="en-US" sz="2000" dirty="0" err="1"/>
              <a:t>sani</a:t>
            </a:r>
            <a:r>
              <a:rPr lang="en-US" sz="2000" dirty="0"/>
              <a:t> </a:t>
            </a:r>
            <a:r>
              <a:rPr lang="en-US" sz="2000" dirty="0" err="1"/>
              <a:t>circostanti</a:t>
            </a:r>
            <a:endParaRPr lang="en-US" sz="20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/>
              <a:t>     (</a:t>
            </a:r>
            <a:r>
              <a:rPr lang="en-US" sz="2000" dirty="0" err="1"/>
              <a:t>Stomaco</a:t>
            </a:r>
            <a:r>
              <a:rPr lang="en-US" sz="2000" dirty="0"/>
              <a:t> e </a:t>
            </a:r>
            <a:r>
              <a:rPr lang="en-US" sz="2000" dirty="0" err="1"/>
              <a:t>anse</a:t>
            </a:r>
            <a:r>
              <a:rPr lang="en-US" sz="2000" dirty="0"/>
              <a:t> </a:t>
            </a:r>
            <a:r>
              <a:rPr lang="en-US" sz="2000" dirty="0" err="1"/>
              <a:t>intestinali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Prognosi</a:t>
            </a:r>
            <a:r>
              <a:rPr lang="en-US" sz="2000" dirty="0"/>
              <a:t> </a:t>
            </a:r>
            <a:r>
              <a:rPr lang="en-US" sz="2000" dirty="0" err="1"/>
              <a:t>infausta</a:t>
            </a:r>
            <a:r>
              <a:rPr lang="en-US" sz="2000" dirty="0"/>
              <a:t> </a:t>
            </a:r>
            <a:r>
              <a:rPr lang="en-US" sz="2000" dirty="0" err="1"/>
              <a:t>dovuto</a:t>
            </a:r>
            <a:r>
              <a:rPr lang="en-US" sz="2000" dirty="0"/>
              <a:t> </a:t>
            </a:r>
            <a:r>
              <a:rPr lang="en-US" sz="2000" dirty="0" err="1"/>
              <a:t>sia</a:t>
            </a:r>
            <a:r>
              <a:rPr lang="en-US" sz="2000" dirty="0"/>
              <a:t> </a:t>
            </a:r>
            <a:r>
              <a:rPr lang="en-US" sz="2000" dirty="0" err="1"/>
              <a:t>allo</a:t>
            </a:r>
            <a:r>
              <a:rPr lang="en-US" sz="2000" dirty="0"/>
              <a:t> </a:t>
            </a:r>
            <a:r>
              <a:rPr lang="en-US" sz="2000" dirty="0" err="1"/>
              <a:t>scarso</a:t>
            </a:r>
            <a:r>
              <a:rPr lang="en-US" sz="2000" dirty="0"/>
              <a:t> </a:t>
            </a:r>
            <a:r>
              <a:rPr lang="en-US" sz="2000" dirty="0" err="1"/>
              <a:t>controllo</a:t>
            </a:r>
            <a:r>
              <a:rPr lang="en-US" sz="2000" dirty="0"/>
              <a:t> locale </a:t>
            </a:r>
            <a:r>
              <a:rPr lang="en-US" sz="2000" dirty="0" err="1"/>
              <a:t>che</a:t>
            </a:r>
            <a:r>
              <a:rPr lang="en-US" sz="2000" dirty="0"/>
              <a:t> alle </a:t>
            </a:r>
            <a:r>
              <a:rPr lang="en-US" sz="2000" dirty="0" err="1"/>
              <a:t>metastasi</a:t>
            </a:r>
            <a:r>
              <a:rPr lang="en-US" sz="2000" dirty="0"/>
              <a:t> a </a:t>
            </a:r>
            <a:r>
              <a:rPr lang="en-US" sz="2000" dirty="0" err="1"/>
              <a:t>distanza</a:t>
            </a:r>
            <a:r>
              <a:rPr lang="en-US" sz="2000" dirty="0"/>
              <a:t> (</a:t>
            </a:r>
            <a:r>
              <a:rPr lang="en-US" sz="2000" dirty="0" err="1"/>
              <a:t>Sopravvivenza</a:t>
            </a:r>
            <a:r>
              <a:rPr lang="en-US" sz="2000" dirty="0"/>
              <a:t> </a:t>
            </a:r>
            <a:r>
              <a:rPr lang="en-US" sz="2000" dirty="0" err="1"/>
              <a:t>mediana</a:t>
            </a:r>
            <a:r>
              <a:rPr lang="en-US" sz="2000" dirty="0"/>
              <a:t> 6-12 </a:t>
            </a:r>
            <a:r>
              <a:rPr lang="en-US" sz="2000" dirty="0" err="1"/>
              <a:t>mesi</a:t>
            </a:r>
            <a:r>
              <a:rPr lang="en-US" sz="20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Tecnica</a:t>
            </a:r>
            <a:r>
              <a:rPr lang="en-US" sz="2000" dirty="0"/>
              <a:t> RT </a:t>
            </a:r>
            <a:r>
              <a:rPr lang="en-US" sz="2000" dirty="0" err="1"/>
              <a:t>complesse</a:t>
            </a:r>
            <a:r>
              <a:rPr lang="en-US" sz="2000" dirty="0"/>
              <a:t> (2-3 </a:t>
            </a:r>
            <a:r>
              <a:rPr lang="en-US" sz="2000" dirty="0" err="1"/>
              <a:t>archi</a:t>
            </a:r>
            <a:r>
              <a:rPr lang="en-US" sz="2000" dirty="0"/>
              <a:t> VMAT)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99EBED5-2014-4AA4-8076-60C834642B91}"/>
              </a:ext>
            </a:extLst>
          </p:cNvPr>
          <p:cNvSpPr txBox="1"/>
          <p:nvPr/>
        </p:nvSpPr>
        <p:spPr>
          <a:xfrm>
            <a:off x="5996552" y="586273"/>
            <a:ext cx="5257798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Neoplasie</a:t>
            </a: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pancreas non </a:t>
            </a:r>
            <a:r>
              <a:rPr lang="en-US" sz="4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operabili</a:t>
            </a:r>
            <a:endParaRPr lang="en-US" sz="4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54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31C0F6-D795-47E3-8FA9-20B61A5D3FE1}"/>
              </a:ext>
            </a:extLst>
          </p:cNvPr>
          <p:cNvSpPr txBox="1"/>
          <p:nvPr/>
        </p:nvSpPr>
        <p:spPr>
          <a:xfrm>
            <a:off x="574747" y="1020354"/>
            <a:ext cx="5094282" cy="1019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Metastasi</a:t>
            </a:r>
            <a:r>
              <a:rPr lang="en-US" sz="5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ossee</a:t>
            </a:r>
            <a:endParaRPr lang="en-US" sz="5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154F249-975F-4B23-9769-25B3691C7510}"/>
              </a:ext>
            </a:extLst>
          </p:cNvPr>
          <p:cNvSpPr txBox="1"/>
          <p:nvPr/>
        </p:nvSpPr>
        <p:spPr>
          <a:xfrm>
            <a:off x="500559" y="2981855"/>
            <a:ext cx="4572184" cy="3230259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Trattamento </a:t>
            </a:r>
            <a:r>
              <a:rPr lang="en-US" sz="1600" dirty="0" err="1"/>
              <a:t>palliativo</a:t>
            </a:r>
            <a:endParaRPr lang="en-US" sz="1600" dirty="0"/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Dosi</a:t>
            </a:r>
            <a:r>
              <a:rPr lang="en-US" sz="1600" dirty="0"/>
              <a:t> RT </a:t>
            </a:r>
            <a:r>
              <a:rPr lang="en-US" sz="1600" dirty="0" err="1"/>
              <a:t>basse</a:t>
            </a:r>
            <a:r>
              <a:rPr lang="en-US" sz="1600" dirty="0"/>
              <a:t> (20-30Gy in 5-10 </a:t>
            </a:r>
            <a:r>
              <a:rPr lang="en-US" sz="1600" dirty="0" err="1"/>
              <a:t>sedute</a:t>
            </a:r>
            <a:r>
              <a:rPr lang="en-US" sz="1600" dirty="0"/>
              <a:t>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Midollo</a:t>
            </a:r>
            <a:r>
              <a:rPr lang="en-US" sz="1600" dirty="0"/>
              <a:t> </a:t>
            </a:r>
            <a:r>
              <a:rPr lang="en-US" sz="1600" dirty="0" err="1"/>
              <a:t>spinale</a:t>
            </a:r>
            <a:r>
              <a:rPr lang="en-US" sz="1600" dirty="0"/>
              <a:t> </a:t>
            </a:r>
            <a:r>
              <a:rPr lang="en-US" sz="1600" dirty="0" err="1"/>
              <a:t>principale</a:t>
            </a:r>
            <a:r>
              <a:rPr lang="en-US" sz="1600" dirty="0"/>
              <a:t> OAR</a:t>
            </a:r>
          </a:p>
          <a:p>
            <a:pPr marL="57150"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    (</a:t>
            </a:r>
            <a:r>
              <a:rPr lang="en-US" sz="1600" dirty="0" err="1"/>
              <a:t>importanza</a:t>
            </a:r>
            <a:r>
              <a:rPr lang="en-US" sz="1600" dirty="0"/>
              <a:t> studio </a:t>
            </a:r>
            <a:r>
              <a:rPr lang="en-US" sz="1600" dirty="0" err="1"/>
              <a:t>effetto</a:t>
            </a:r>
            <a:r>
              <a:rPr lang="en-US" sz="1600" dirty="0"/>
              <a:t> Flash)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Frequente</a:t>
            </a:r>
            <a:r>
              <a:rPr lang="en-US" sz="1600" dirty="0"/>
              <a:t> </a:t>
            </a:r>
            <a:r>
              <a:rPr lang="en-US" sz="1600" dirty="0" err="1"/>
              <a:t>necessità</a:t>
            </a:r>
            <a:r>
              <a:rPr lang="en-US" sz="1600" dirty="0"/>
              <a:t> </a:t>
            </a:r>
            <a:r>
              <a:rPr lang="en-US" sz="1600" dirty="0" err="1"/>
              <a:t>clinica</a:t>
            </a:r>
            <a:r>
              <a:rPr lang="en-US" sz="1600" dirty="0"/>
              <a:t> di </a:t>
            </a:r>
            <a:r>
              <a:rPr lang="en-US" sz="1600" dirty="0" err="1"/>
              <a:t>ritrattamenti</a:t>
            </a:r>
            <a:r>
              <a:rPr lang="en-US" sz="1600" dirty="0"/>
              <a:t> (</a:t>
            </a:r>
            <a:r>
              <a:rPr lang="en-US" sz="1600" dirty="0" err="1"/>
              <a:t>persistenza</a:t>
            </a:r>
            <a:r>
              <a:rPr lang="en-US" sz="1600" dirty="0"/>
              <a:t>/</a:t>
            </a:r>
            <a:r>
              <a:rPr lang="en-US" sz="1600" dirty="0" err="1"/>
              <a:t>recrudescenza</a:t>
            </a:r>
            <a:r>
              <a:rPr lang="en-US" sz="1600" dirty="0"/>
              <a:t> dolore)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Tecnica</a:t>
            </a:r>
            <a:r>
              <a:rPr lang="en-US" sz="1600" dirty="0"/>
              <a:t> RT semplice (2-3cp 3DCRT/1 arco VMAT)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40CD1E-B323-4111-9780-7A8E587A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27853" r="18005" b="11533"/>
          <a:stretch>
            <a:fillRect/>
          </a:stretch>
        </p:blipFill>
        <p:spPr bwMode="auto">
          <a:xfrm>
            <a:off x="8326343" y="1324636"/>
            <a:ext cx="3290910" cy="19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91B63A9-5432-425E-90AF-55819EE7E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4" t="21305" r="17623" b="6149"/>
          <a:stretch/>
        </p:blipFill>
        <p:spPr bwMode="auto">
          <a:xfrm>
            <a:off x="7668429" y="3695688"/>
            <a:ext cx="3612624" cy="272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FFC074C-9F3A-4611-9E7C-7BF4DE5C5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991" y="2027428"/>
            <a:ext cx="57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solidFill>
                  <a:srgbClr val="00B050"/>
                </a:solidFill>
              </a:rPr>
              <a:t>CTV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AC751AB-E661-463F-B8F1-A9EECF84C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3589" y="2613555"/>
            <a:ext cx="571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it-IT" b="1" dirty="0">
                <a:solidFill>
                  <a:srgbClr val="FF5050"/>
                </a:solidFill>
              </a:rPr>
              <a:t>PTV</a:t>
            </a:r>
          </a:p>
        </p:txBody>
      </p:sp>
    </p:spTree>
    <p:extLst>
      <p:ext uri="{BB962C8B-B14F-4D97-AF65-F5344CB8AC3E}">
        <p14:creationId xmlns:p14="http://schemas.microsoft.com/office/powerpoint/2010/main" val="1274321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3D453C-62ED-475A-88EB-D9756BE51535}"/>
              </a:ext>
            </a:extLst>
          </p:cNvPr>
          <p:cNvSpPr txBox="1"/>
          <p:nvPr/>
        </p:nvSpPr>
        <p:spPr>
          <a:xfrm>
            <a:off x="2561598" y="232410"/>
            <a:ext cx="747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Neoplasie polmonari localmente avanzate non operabili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A7279D-D0AF-46C1-8BEE-66DF7564C8CE}"/>
              </a:ext>
            </a:extLst>
          </p:cNvPr>
          <p:cNvSpPr txBox="1"/>
          <p:nvPr/>
        </p:nvSpPr>
        <p:spPr>
          <a:xfrm>
            <a:off x="153620" y="4807577"/>
            <a:ext cx="11954256" cy="19979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Trattamento primario: </a:t>
            </a:r>
            <a:r>
              <a:rPr lang="it-IT" sz="1400" dirty="0" err="1"/>
              <a:t>Radiochemioterapia</a:t>
            </a:r>
            <a:endParaRPr lang="it-IT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Sopravvivenza a 5 anni 15-20% (</a:t>
            </a:r>
            <a:r>
              <a:rPr lang="it-IT" sz="1400" i="1" dirty="0" err="1"/>
              <a:t>Auperin</a:t>
            </a:r>
            <a:r>
              <a:rPr lang="it-IT" sz="1400" i="1" dirty="0"/>
              <a:t> et al. JCO 2010</a:t>
            </a:r>
            <a:r>
              <a:rPr lang="it-IT" sz="1400" dirty="0"/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Prognosi influenzata dallo scarso controllo locoregionale del tumore che influenza in maniera statisticamente significativa lo sviluppo di metastasi a distanza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Dosi RT subottimali (60-66Gy in 30 sedute)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Polmone principale OAR (Polmoniti attiniche acute a rischio di vita e fibrosi polmonari diffuse croniche)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400" dirty="0"/>
              <a:t>Risultati preclinici della Flash sul polmone sano estremamente incoraggianti (</a:t>
            </a:r>
            <a:r>
              <a:rPr lang="it-IT" sz="1400" i="1" dirty="0" err="1"/>
              <a:t>Favaudon</a:t>
            </a:r>
            <a:r>
              <a:rPr lang="it-IT" sz="1400" i="1" dirty="0"/>
              <a:t> et al. </a:t>
            </a:r>
            <a:r>
              <a:rPr lang="en-US" sz="1400" i="1" dirty="0">
                <a:effectLst/>
                <a:ea typeface="MS Mincho" panose="02020609040205080304" pitchFamily="49" charset="-128"/>
              </a:rPr>
              <a:t>Sci </a:t>
            </a:r>
            <a:r>
              <a:rPr lang="en-US" sz="1400" i="1" dirty="0" err="1">
                <a:effectLst/>
                <a:ea typeface="MS Mincho" panose="02020609040205080304" pitchFamily="49" charset="-128"/>
              </a:rPr>
              <a:t>Transl</a:t>
            </a:r>
            <a:r>
              <a:rPr lang="en-US" sz="1400" i="1" dirty="0">
                <a:effectLst/>
                <a:ea typeface="MS Mincho" panose="02020609040205080304" pitchFamily="49" charset="-128"/>
              </a:rPr>
              <a:t> Med. 2014</a:t>
            </a:r>
            <a:r>
              <a:rPr lang="en-US" sz="1400" dirty="0">
                <a:effectLst/>
                <a:ea typeface="MS Mincho" panose="02020609040205080304" pitchFamily="49" charset="-128"/>
              </a:rPr>
              <a:t>) </a:t>
            </a:r>
            <a:endParaRPr lang="it-IT" sz="1400" dirty="0"/>
          </a:p>
        </p:txBody>
      </p:sp>
      <p:pic>
        <p:nvPicPr>
          <p:cNvPr id="10" name="Immagine 9" descr="Immagine che contiene testo, luce&#10;&#10;Descrizione generata automaticamente">
            <a:extLst>
              <a:ext uri="{FF2B5EF4-FFF2-40B4-BE49-F238E27FC236}">
                <a16:creationId xmlns:a16="http://schemas.microsoft.com/office/drawing/2014/main" id="{B3E0727C-0A57-4F99-BEC5-8E4D89486E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0" b="8905"/>
          <a:stretch/>
        </p:blipFill>
        <p:spPr>
          <a:xfrm>
            <a:off x="2874873" y="806862"/>
            <a:ext cx="6313018" cy="38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083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Widescreen</PresentationFormat>
  <Paragraphs>105</Paragraphs>
  <Slides>11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EndUser</dc:creator>
  <cp:lastModifiedBy>stefano ursino</cp:lastModifiedBy>
  <cp:revision>240</cp:revision>
  <dcterms:created xsi:type="dcterms:W3CDTF">2021-09-24T11:09:17Z</dcterms:created>
  <dcterms:modified xsi:type="dcterms:W3CDTF">2022-03-21T21:04:18Z</dcterms:modified>
</cp:coreProperties>
</file>