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321" r:id="rId3"/>
    <p:sldId id="322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07BF"/>
    <a:srgbClr val="FF0066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2" autoAdjust="0"/>
    <p:restoredTop sz="94660"/>
  </p:normalViewPr>
  <p:slideViewPr>
    <p:cSldViewPr snapToGrid="0">
      <p:cViewPr>
        <p:scale>
          <a:sx n="40" d="100"/>
          <a:sy n="40" d="100"/>
        </p:scale>
        <p:origin x="1376" y="2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DB769F-6FD0-44E9-A6EC-024CFE02AAC4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3C6875-F4FA-4F12-BB4A-FECB0F8043C3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5101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6EAB9-747D-4C6A-BD01-8DF7C20B5821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48FAE-B52A-4232-9447-3E6DE3E3EBA3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590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6EAB9-747D-4C6A-BD01-8DF7C20B5821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48FAE-B52A-4232-9447-3E6DE3E3EBA3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956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6EAB9-747D-4C6A-BD01-8DF7C20B5821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48FAE-B52A-4232-9447-3E6DE3E3EBA3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456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6EAB9-747D-4C6A-BD01-8DF7C20B5821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48FAE-B52A-4232-9447-3E6DE3E3EBA3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822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6EAB9-747D-4C6A-BD01-8DF7C20B5821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48FAE-B52A-4232-9447-3E6DE3E3EBA3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457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6EAB9-747D-4C6A-BD01-8DF7C20B5821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48FAE-B52A-4232-9447-3E6DE3E3EBA3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121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6EAB9-747D-4C6A-BD01-8DF7C20B5821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48FAE-B52A-4232-9447-3E6DE3E3EBA3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953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6EAB9-747D-4C6A-BD01-8DF7C20B5821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48FAE-B52A-4232-9447-3E6DE3E3EBA3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550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6EAB9-747D-4C6A-BD01-8DF7C20B5821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48FAE-B52A-4232-9447-3E6DE3E3EBA3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609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6EAB9-747D-4C6A-BD01-8DF7C20B5821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48FAE-B52A-4232-9447-3E6DE3E3EBA3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642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6EAB9-747D-4C6A-BD01-8DF7C20B5821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48FAE-B52A-4232-9447-3E6DE3E3EBA3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634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E6EAB9-747D-4C6A-BD01-8DF7C20B5821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B48FAE-B52A-4232-9447-3E6DE3E3EBA3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544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D07B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49556" y="547297"/>
            <a:ext cx="3071675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it-IT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Pavia, 12 gennaio 2022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26558" y="3044280"/>
            <a:ext cx="10738884" cy="76944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4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Notizie dalla CSN3</a:t>
            </a:r>
          </a:p>
        </p:txBody>
      </p:sp>
      <p:sp>
        <p:nvSpPr>
          <p:cNvPr id="7" name="TextBox 1">
            <a:extLst>
              <a:ext uri="{FF2B5EF4-FFF2-40B4-BE49-F238E27FC236}">
                <a16:creationId xmlns:a16="http://schemas.microsoft.com/office/drawing/2014/main" id="{4E514A87-4177-4FF7-ACF7-59004E19BB4C}"/>
              </a:ext>
            </a:extLst>
          </p:cNvPr>
          <p:cNvSpPr txBox="1"/>
          <p:nvPr/>
        </p:nvSpPr>
        <p:spPr>
          <a:xfrm>
            <a:off x="5069117" y="5809600"/>
            <a:ext cx="2053767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it-IT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Gianluigi Boca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0698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">
            <a:extLst>
              <a:ext uri="{FF2B5EF4-FFF2-40B4-BE49-F238E27FC236}">
                <a16:creationId xmlns:a16="http://schemas.microsoft.com/office/drawing/2014/main" id="{EFEFA522-14CA-439E-B8C7-5BD31BF6B193}"/>
              </a:ext>
            </a:extLst>
          </p:cNvPr>
          <p:cNvSpPr txBox="1"/>
          <p:nvPr/>
        </p:nvSpPr>
        <p:spPr>
          <a:xfrm>
            <a:off x="209951" y="96185"/>
            <a:ext cx="10980122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it-IT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Abbiamo fatto un paio di riunioni telematiche dall’ultimo </a:t>
            </a:r>
            <a:r>
              <a:rPr lang="it-IT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CdS</a:t>
            </a:r>
            <a:r>
              <a:rPr lang="it-IT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l’ultima l’altro ieri</a:t>
            </a:r>
          </a:p>
        </p:txBody>
      </p:sp>
      <p:sp>
        <p:nvSpPr>
          <p:cNvPr id="10" name="TextBox 1">
            <a:extLst>
              <a:ext uri="{FF2B5EF4-FFF2-40B4-BE49-F238E27FC236}">
                <a16:creationId xmlns:a16="http://schemas.microsoft.com/office/drawing/2014/main" id="{25759E68-0E5E-42D9-B278-87BEEA89602F}"/>
              </a:ext>
            </a:extLst>
          </p:cNvPr>
          <p:cNvSpPr txBox="1"/>
          <p:nvPr/>
        </p:nvSpPr>
        <p:spPr>
          <a:xfrm>
            <a:off x="209951" y="1191209"/>
            <a:ext cx="4376519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it-IT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Borse e Premi gestiti dalla Csn3  :</a:t>
            </a:r>
          </a:p>
        </p:txBody>
      </p:sp>
      <p:sp>
        <p:nvSpPr>
          <p:cNvPr id="11" name="TextBox 1">
            <a:extLst>
              <a:ext uri="{FF2B5EF4-FFF2-40B4-BE49-F238E27FC236}">
                <a16:creationId xmlns:a16="http://schemas.microsoft.com/office/drawing/2014/main" id="{6581DFFC-10E7-456B-9DD4-E4908831647F}"/>
              </a:ext>
            </a:extLst>
          </p:cNvPr>
          <p:cNvSpPr txBox="1"/>
          <p:nvPr/>
        </p:nvSpPr>
        <p:spPr>
          <a:xfrm>
            <a:off x="239619" y="1612153"/>
            <a:ext cx="12112804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bando 23791 per 4 borse laureandi Triennale (1 mese in struttura INFN per </a:t>
            </a:r>
            <a:r>
              <a:rPr lang="it-IT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attivita’</a:t>
            </a: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 CSN3) </a:t>
            </a:r>
          </a:p>
        </p:txBody>
      </p:sp>
      <p:sp>
        <p:nvSpPr>
          <p:cNvPr id="12" name="TextBox 1">
            <a:extLst>
              <a:ext uri="{FF2B5EF4-FFF2-40B4-BE49-F238E27FC236}">
                <a16:creationId xmlns:a16="http://schemas.microsoft.com/office/drawing/2014/main" id="{9AACB797-3A9A-4BBF-86FB-517E917C80D6}"/>
              </a:ext>
            </a:extLst>
          </p:cNvPr>
          <p:cNvSpPr txBox="1"/>
          <p:nvPr/>
        </p:nvSpPr>
        <p:spPr>
          <a:xfrm>
            <a:off x="239619" y="2061408"/>
            <a:ext cx="1211280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bando 23792 per 4 borse laureati Magistrale (3 mesi in struttura INFN per </a:t>
            </a:r>
            <a:r>
              <a:rPr lang="it-IT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attivita’</a:t>
            </a: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 CSN3) </a:t>
            </a:r>
          </a:p>
        </p:txBody>
      </p:sp>
      <p:sp>
        <p:nvSpPr>
          <p:cNvPr id="13" name="TextBox 1">
            <a:extLst>
              <a:ext uri="{FF2B5EF4-FFF2-40B4-BE49-F238E27FC236}">
                <a16:creationId xmlns:a16="http://schemas.microsoft.com/office/drawing/2014/main" id="{3A241194-A091-4738-9534-CDA595E8A6A8}"/>
              </a:ext>
            </a:extLst>
          </p:cNvPr>
          <p:cNvSpPr txBox="1"/>
          <p:nvPr/>
        </p:nvSpPr>
        <p:spPr>
          <a:xfrm>
            <a:off x="255661" y="2510663"/>
            <a:ext cx="9102494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premio Villi, vincitore da decidere il 25 gennaio prossimo </a:t>
            </a:r>
          </a:p>
        </p:txBody>
      </p:sp>
      <p:sp>
        <p:nvSpPr>
          <p:cNvPr id="14" name="TextBox 1">
            <a:extLst>
              <a:ext uri="{FF2B5EF4-FFF2-40B4-BE49-F238E27FC236}">
                <a16:creationId xmlns:a16="http://schemas.microsoft.com/office/drawing/2014/main" id="{B8D40DB6-55BD-4FD9-95DB-49BF86175D8C}"/>
              </a:ext>
            </a:extLst>
          </p:cNvPr>
          <p:cNvSpPr txBox="1"/>
          <p:nvPr/>
        </p:nvSpPr>
        <p:spPr>
          <a:xfrm>
            <a:off x="287745" y="2959918"/>
            <a:ext cx="11742430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borse </a:t>
            </a:r>
            <a:r>
              <a:rPr lang="it-IT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G.Fortuna</a:t>
            </a: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 bando 23682, 6 borse per svolgimento di tesi Magistrale della durata di 6 mesi in un laboratorio INFN </a:t>
            </a:r>
          </a:p>
        </p:txBody>
      </p:sp>
      <p:sp>
        <p:nvSpPr>
          <p:cNvPr id="15" name="TextBox 1">
            <a:extLst>
              <a:ext uri="{FF2B5EF4-FFF2-40B4-BE49-F238E27FC236}">
                <a16:creationId xmlns:a16="http://schemas.microsoft.com/office/drawing/2014/main" id="{96671D2C-83C8-4C8D-B31B-7FD11D73AE7A}"/>
              </a:ext>
            </a:extLst>
          </p:cNvPr>
          <p:cNvSpPr txBox="1"/>
          <p:nvPr/>
        </p:nvSpPr>
        <p:spPr>
          <a:xfrm>
            <a:off x="209951" y="4868474"/>
            <a:ext cx="3902030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it-IT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Concorso bando 23523/2021 :</a:t>
            </a:r>
          </a:p>
        </p:txBody>
      </p:sp>
      <p:sp>
        <p:nvSpPr>
          <p:cNvPr id="16" name="TextBox 1">
            <a:extLst>
              <a:ext uri="{FF2B5EF4-FFF2-40B4-BE49-F238E27FC236}">
                <a16:creationId xmlns:a16="http://schemas.microsoft.com/office/drawing/2014/main" id="{391712B8-AB9E-428A-9865-E4AAEECF1BC6}"/>
              </a:ext>
            </a:extLst>
          </p:cNvPr>
          <p:cNvSpPr txBox="1"/>
          <p:nvPr/>
        </p:nvSpPr>
        <p:spPr>
          <a:xfrm>
            <a:off x="250858" y="5318572"/>
            <a:ext cx="12278026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 posti di ricercatori per esperimenti di Fisica Nucleare; commissione in via  di definizione</a:t>
            </a:r>
          </a:p>
        </p:txBody>
      </p:sp>
    </p:spTree>
    <p:extLst>
      <p:ext uri="{BB962C8B-B14F-4D97-AF65-F5344CB8AC3E}">
        <p14:creationId xmlns:p14="http://schemas.microsoft.com/office/powerpoint/2010/main" val="3480244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">
            <a:extLst>
              <a:ext uri="{FF2B5EF4-FFF2-40B4-BE49-F238E27FC236}">
                <a16:creationId xmlns:a16="http://schemas.microsoft.com/office/drawing/2014/main" id="{EFEFA522-14CA-439E-B8C7-5BD31BF6B193}"/>
              </a:ext>
            </a:extLst>
          </p:cNvPr>
          <p:cNvSpPr txBox="1"/>
          <p:nvPr/>
        </p:nvSpPr>
        <p:spPr>
          <a:xfrm>
            <a:off x="209951" y="96185"/>
            <a:ext cx="10980122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it-IT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Abbiamo fatto un paio di riunioni telematiche dall’ultimo </a:t>
            </a:r>
            <a:r>
              <a:rPr lang="it-IT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CdS</a:t>
            </a:r>
            <a:r>
              <a:rPr lang="it-IT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l’ultima l’altro ieri</a:t>
            </a:r>
          </a:p>
        </p:txBody>
      </p:sp>
      <p:sp>
        <p:nvSpPr>
          <p:cNvPr id="17" name="TextBox 1">
            <a:extLst>
              <a:ext uri="{FF2B5EF4-FFF2-40B4-BE49-F238E27FC236}">
                <a16:creationId xmlns:a16="http://schemas.microsoft.com/office/drawing/2014/main" id="{5341FEF9-68B2-41E4-9BF8-218A922A773F}"/>
              </a:ext>
            </a:extLst>
          </p:cNvPr>
          <p:cNvSpPr txBox="1"/>
          <p:nvPr/>
        </p:nvSpPr>
        <p:spPr>
          <a:xfrm>
            <a:off x="209951" y="1186815"/>
            <a:ext cx="7869077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it-IT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Mid-term plan sulle prospettive future delle </a:t>
            </a:r>
            <a:r>
              <a:rPr lang="it-IT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attivita’</a:t>
            </a:r>
            <a:r>
              <a:rPr lang="it-IT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 CSN3 :</a:t>
            </a:r>
          </a:p>
        </p:txBody>
      </p:sp>
      <p:sp>
        <p:nvSpPr>
          <p:cNvPr id="18" name="TextBox 1">
            <a:extLst>
              <a:ext uri="{FF2B5EF4-FFF2-40B4-BE49-F238E27FC236}">
                <a16:creationId xmlns:a16="http://schemas.microsoft.com/office/drawing/2014/main" id="{777C3CD5-ABA2-4DA1-8C3C-9B40E6921F32}"/>
              </a:ext>
            </a:extLst>
          </p:cNvPr>
          <p:cNvSpPr txBox="1"/>
          <p:nvPr/>
        </p:nvSpPr>
        <p:spPr>
          <a:xfrm>
            <a:off x="2608952" y="2058688"/>
            <a:ext cx="7374135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it-IT" sz="2400" dirty="0">
                <a:solidFill>
                  <a:srgbClr val="1D07B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https://web.infn.it/nucphys-plan-italy/</a:t>
            </a:r>
          </a:p>
        </p:txBody>
      </p:sp>
      <p:sp>
        <p:nvSpPr>
          <p:cNvPr id="19" name="TextBox 1">
            <a:extLst>
              <a:ext uri="{FF2B5EF4-FFF2-40B4-BE49-F238E27FC236}">
                <a16:creationId xmlns:a16="http://schemas.microsoft.com/office/drawing/2014/main" id="{80047223-8DA0-438A-A9DF-FF77800DFEC3}"/>
              </a:ext>
            </a:extLst>
          </p:cNvPr>
          <p:cNvSpPr txBox="1"/>
          <p:nvPr/>
        </p:nvSpPr>
        <p:spPr>
          <a:xfrm>
            <a:off x="298984" y="2429767"/>
            <a:ext cx="10626242" cy="83099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workshops a LNS (4-5 aprile 2022), LNL (11-12 aprile 2022), LNGS/LNF in data</a:t>
            </a:r>
          </a:p>
          <a:p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da destinarsi. Working  Groups in via di formazione, Adesioni possibili !</a:t>
            </a:r>
          </a:p>
        </p:txBody>
      </p:sp>
      <p:sp>
        <p:nvSpPr>
          <p:cNvPr id="20" name="TextBox 1">
            <a:extLst>
              <a:ext uri="{FF2B5EF4-FFF2-40B4-BE49-F238E27FC236}">
                <a16:creationId xmlns:a16="http://schemas.microsoft.com/office/drawing/2014/main" id="{6D27BCFA-3BCE-4362-834A-898DA407FF0F}"/>
              </a:ext>
            </a:extLst>
          </p:cNvPr>
          <p:cNvSpPr txBox="1"/>
          <p:nvPr/>
        </p:nvSpPr>
        <p:spPr>
          <a:xfrm>
            <a:off x="209951" y="4563667"/>
            <a:ext cx="7518405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it-IT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Elezione del Presidente di Csn3 (Nania scade fine giugno) :</a:t>
            </a:r>
          </a:p>
        </p:txBody>
      </p:sp>
      <p:sp>
        <p:nvSpPr>
          <p:cNvPr id="21" name="TextBox 1">
            <a:extLst>
              <a:ext uri="{FF2B5EF4-FFF2-40B4-BE49-F238E27FC236}">
                <a16:creationId xmlns:a16="http://schemas.microsoft.com/office/drawing/2014/main" id="{D0C3DE92-BF33-4776-86D1-8301684B1506}"/>
              </a:ext>
            </a:extLst>
          </p:cNvPr>
          <p:cNvSpPr txBox="1"/>
          <p:nvPr/>
        </p:nvSpPr>
        <p:spPr>
          <a:xfrm>
            <a:off x="284354" y="4952595"/>
            <a:ext cx="11141191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nominato il </a:t>
            </a:r>
            <a:r>
              <a:rPr lang="it-IT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Search</a:t>
            </a: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Committee, definite le regole della votazione; elezione entro aprile.</a:t>
            </a:r>
          </a:p>
        </p:txBody>
      </p:sp>
    </p:spTree>
    <p:extLst>
      <p:ext uri="{BB962C8B-B14F-4D97-AF65-F5344CB8AC3E}">
        <p14:creationId xmlns:p14="http://schemas.microsoft.com/office/powerpoint/2010/main" val="3357564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215</Words>
  <Application>Microsoft Office PowerPoint</Application>
  <PresentationFormat>Widescreen</PresentationFormat>
  <Paragraphs>18</Paragraphs>
  <Slides>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Courier New</vt:lpstr>
      <vt:lpstr>Times New Roman</vt:lpstr>
      <vt:lpstr>Office Theme</vt:lpstr>
      <vt:lpstr>Presentazione standard di PowerPoint</vt:lpstr>
      <vt:lpstr>Presentazione standard di PowerPoint</vt:lpstr>
      <vt:lpstr>Presentazione standard di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boca</dc:creator>
  <cp:lastModifiedBy>Gianluigi Boca</cp:lastModifiedBy>
  <cp:revision>177</cp:revision>
  <dcterms:created xsi:type="dcterms:W3CDTF">2018-04-30T19:46:42Z</dcterms:created>
  <dcterms:modified xsi:type="dcterms:W3CDTF">2022-01-12T09:20:55Z</dcterms:modified>
</cp:coreProperties>
</file>