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99" r:id="rId2"/>
    <p:sldId id="275" r:id="rId3"/>
    <p:sldId id="295" r:id="rId4"/>
    <p:sldId id="300" r:id="rId5"/>
    <p:sldId id="291" r:id="rId6"/>
    <p:sldId id="274" r:id="rId7"/>
    <p:sldId id="257" r:id="rId8"/>
    <p:sldId id="259" r:id="rId9"/>
    <p:sldId id="304" r:id="rId10"/>
    <p:sldId id="262" r:id="rId11"/>
    <p:sldId id="281" r:id="rId12"/>
    <p:sldId id="289" r:id="rId13"/>
    <p:sldId id="267" r:id="rId14"/>
    <p:sldId id="269" r:id="rId15"/>
    <p:sldId id="311" r:id="rId16"/>
    <p:sldId id="310" r:id="rId17"/>
    <p:sldId id="313" r:id="rId18"/>
    <p:sldId id="297" r:id="rId19"/>
    <p:sldId id="306" r:id="rId20"/>
    <p:sldId id="302" r:id="rId21"/>
    <p:sldId id="316" r:id="rId22"/>
    <p:sldId id="317" r:id="rId23"/>
    <p:sldId id="318" r:id="rId24"/>
    <p:sldId id="319" r:id="rId25"/>
    <p:sldId id="324" r:id="rId26"/>
    <p:sldId id="320" r:id="rId27"/>
    <p:sldId id="322" r:id="rId28"/>
    <p:sldId id="321" r:id="rId29"/>
    <p:sldId id="271" r:id="rId30"/>
    <p:sldId id="308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8"/>
    <p:restoredTop sz="92933"/>
  </p:normalViewPr>
  <p:slideViewPr>
    <p:cSldViewPr snapToGrid="0" snapToObjects="1">
      <p:cViewPr varScale="1">
        <p:scale>
          <a:sx n="80" d="100"/>
          <a:sy n="80" d="100"/>
        </p:scale>
        <p:origin x="208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62979C-0237-EB41-930D-AA843665C59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0535A5B-EA70-C944-B161-9E9D24132360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Inventario dispositivi e software</a:t>
          </a:r>
        </a:p>
      </dgm:t>
    </dgm:pt>
    <dgm:pt modelId="{19D91EBF-6491-824B-AF20-8D3EF02B279E}" type="parTrans" cxnId="{FE03E13D-EAA0-4C4A-A990-C58BBCC85B1A}">
      <dgm:prSet/>
      <dgm:spPr/>
      <dgm:t>
        <a:bodyPr/>
        <a:lstStyle/>
        <a:p>
          <a:endParaRPr lang="it-IT"/>
        </a:p>
      </dgm:t>
    </dgm:pt>
    <dgm:pt modelId="{339A6FF8-D242-244C-8598-2F1F7A2AF217}" type="sibTrans" cxnId="{FE03E13D-EAA0-4C4A-A990-C58BBCC85B1A}">
      <dgm:prSet/>
      <dgm:spPr/>
      <dgm:t>
        <a:bodyPr/>
        <a:lstStyle/>
        <a:p>
          <a:endParaRPr lang="it-IT"/>
        </a:p>
      </dgm:t>
    </dgm:pt>
    <dgm:pt modelId="{3BF77C8C-7AF9-CD49-8ACC-9E2355936AD6}">
      <dgm:prSet phldrT="[Testo]"/>
      <dgm:spPr/>
      <dgm:t>
        <a:bodyPr/>
        <a:lstStyle/>
        <a:p>
          <a:r>
            <a:rPr lang="it-IT" dirty="0"/>
            <a:t>Controllo 1</a:t>
          </a:r>
        </a:p>
      </dgm:t>
    </dgm:pt>
    <dgm:pt modelId="{C8DE9076-AACF-8740-8791-BE16DC5A5ED7}" type="parTrans" cxnId="{804EA44D-8F40-EF48-A366-ACB8F11898CB}">
      <dgm:prSet/>
      <dgm:spPr/>
      <dgm:t>
        <a:bodyPr/>
        <a:lstStyle/>
        <a:p>
          <a:endParaRPr lang="it-IT"/>
        </a:p>
      </dgm:t>
    </dgm:pt>
    <dgm:pt modelId="{DE40DB10-21DF-BF47-9147-39E1B926810B}" type="sibTrans" cxnId="{804EA44D-8F40-EF48-A366-ACB8F11898CB}">
      <dgm:prSet/>
      <dgm:spPr/>
      <dgm:t>
        <a:bodyPr/>
        <a:lstStyle/>
        <a:p>
          <a:endParaRPr lang="it-IT"/>
        </a:p>
      </dgm:t>
    </dgm:pt>
    <dgm:pt modelId="{B1A461C5-3260-6240-8490-C03F9FD7B35E}">
      <dgm:prSet phldrT="[Testo]"/>
      <dgm:spPr/>
      <dgm:t>
        <a:bodyPr/>
        <a:lstStyle/>
        <a:p>
          <a:r>
            <a:rPr lang="it-IT" dirty="0"/>
            <a:t>Controllo 2</a:t>
          </a:r>
        </a:p>
      </dgm:t>
    </dgm:pt>
    <dgm:pt modelId="{A4328AB2-199C-C345-961F-6BC1D7332ED4}" type="parTrans" cxnId="{0C1717E6-90DC-B045-B4DE-69B881EBEF00}">
      <dgm:prSet/>
      <dgm:spPr/>
      <dgm:t>
        <a:bodyPr/>
        <a:lstStyle/>
        <a:p>
          <a:endParaRPr lang="it-IT"/>
        </a:p>
      </dgm:t>
    </dgm:pt>
    <dgm:pt modelId="{FA861444-ED6D-8E4F-B52A-5AA844F027BC}" type="sibTrans" cxnId="{0C1717E6-90DC-B045-B4DE-69B881EBEF00}">
      <dgm:prSet/>
      <dgm:spPr/>
      <dgm:t>
        <a:bodyPr/>
        <a:lstStyle/>
        <a:p>
          <a:endParaRPr lang="it-IT"/>
        </a:p>
      </dgm:t>
    </dgm:pt>
    <dgm:pt modelId="{9AE0E0B0-BBA9-7346-B86D-FB92AFB41259}">
      <dgm:prSet phldrT="[Testo]"/>
      <dgm:spPr/>
      <dgm:t>
        <a:bodyPr/>
        <a:lstStyle/>
        <a:p>
          <a:r>
            <a:rPr lang="it-IT" dirty="0" err="1">
              <a:solidFill>
                <a:schemeClr val="tx1"/>
              </a:solidFill>
            </a:rPr>
            <a:t>Governance</a:t>
          </a:r>
          <a:endParaRPr lang="it-IT" dirty="0">
            <a:solidFill>
              <a:schemeClr val="tx1"/>
            </a:solidFill>
          </a:endParaRPr>
        </a:p>
      </dgm:t>
    </dgm:pt>
    <dgm:pt modelId="{2750F014-7085-B243-BE2A-872F7F50C03B}" type="parTrans" cxnId="{B0B51173-D64F-B242-A5F6-BAF5F8CDE2ED}">
      <dgm:prSet/>
      <dgm:spPr/>
      <dgm:t>
        <a:bodyPr/>
        <a:lstStyle/>
        <a:p>
          <a:endParaRPr lang="it-IT"/>
        </a:p>
      </dgm:t>
    </dgm:pt>
    <dgm:pt modelId="{0A7C0189-C78B-AF42-8044-CDE460A104A4}" type="sibTrans" cxnId="{B0B51173-D64F-B242-A5F6-BAF5F8CDE2ED}">
      <dgm:prSet/>
      <dgm:spPr/>
      <dgm:t>
        <a:bodyPr/>
        <a:lstStyle/>
        <a:p>
          <a:endParaRPr lang="it-IT"/>
        </a:p>
      </dgm:t>
    </dgm:pt>
    <dgm:pt modelId="{E93ECC70-87CF-7A4E-9DAA-E34AC4BF7D75}">
      <dgm:prSet phldrT="[Testo]"/>
      <dgm:spPr/>
      <dgm:t>
        <a:bodyPr/>
        <a:lstStyle/>
        <a:p>
          <a:r>
            <a:rPr lang="it-IT" dirty="0" err="1">
              <a:solidFill>
                <a:schemeClr val="tx1"/>
              </a:solidFill>
            </a:rPr>
            <a:t>Proteione</a:t>
          </a:r>
          <a:r>
            <a:rPr lang="it-IT" dirty="0">
              <a:solidFill>
                <a:schemeClr val="tx1"/>
              </a:solidFill>
            </a:rPr>
            <a:t> delle reti</a:t>
          </a:r>
        </a:p>
      </dgm:t>
    </dgm:pt>
    <dgm:pt modelId="{90B0D486-0DE0-E942-88AF-261BE024539F}" type="parTrans" cxnId="{60B43666-BD0B-A64E-ACF1-EFD0640298A1}">
      <dgm:prSet/>
      <dgm:spPr/>
      <dgm:t>
        <a:bodyPr/>
        <a:lstStyle/>
        <a:p>
          <a:endParaRPr lang="it-IT"/>
        </a:p>
      </dgm:t>
    </dgm:pt>
    <dgm:pt modelId="{4ED96104-8BA5-B347-9ADD-1B9A354EA7E3}" type="sibTrans" cxnId="{60B43666-BD0B-A64E-ACF1-EFD0640298A1}">
      <dgm:prSet/>
      <dgm:spPr/>
      <dgm:t>
        <a:bodyPr/>
        <a:lstStyle/>
        <a:p>
          <a:endParaRPr lang="it-IT"/>
        </a:p>
      </dgm:t>
    </dgm:pt>
    <dgm:pt modelId="{17EFCB30-6DC4-5847-A2E0-B7907543D662}">
      <dgm:prSet phldrT="[Testo]"/>
      <dgm:spPr/>
      <dgm:t>
        <a:bodyPr/>
        <a:lstStyle/>
        <a:p>
          <a:r>
            <a:rPr lang="it-IT" dirty="0"/>
            <a:t>Controllo 4</a:t>
          </a:r>
        </a:p>
      </dgm:t>
    </dgm:pt>
    <dgm:pt modelId="{ADEF7DEE-E7F2-C642-B752-50E1B00F7CC1}" type="parTrans" cxnId="{709314B3-D9C4-9B46-9E01-94C9F7CC84EA}">
      <dgm:prSet/>
      <dgm:spPr/>
      <dgm:t>
        <a:bodyPr/>
        <a:lstStyle/>
        <a:p>
          <a:endParaRPr lang="it-IT"/>
        </a:p>
      </dgm:t>
    </dgm:pt>
    <dgm:pt modelId="{F4480FE1-EE20-7146-B290-6653165E05EE}" type="sibTrans" cxnId="{709314B3-D9C4-9B46-9E01-94C9F7CC84EA}">
      <dgm:prSet/>
      <dgm:spPr/>
      <dgm:t>
        <a:bodyPr/>
        <a:lstStyle/>
        <a:p>
          <a:endParaRPr lang="it-IT"/>
        </a:p>
      </dgm:t>
    </dgm:pt>
    <dgm:pt modelId="{CFDA4313-0078-094D-92AD-CE76A0A52130}">
      <dgm:prSet phldrT="[Testo]"/>
      <dgm:spPr/>
      <dgm:t>
        <a:bodyPr/>
        <a:lstStyle/>
        <a:p>
          <a:r>
            <a:rPr lang="it-IT" dirty="0"/>
            <a:t>Controllo 3</a:t>
          </a:r>
        </a:p>
      </dgm:t>
    </dgm:pt>
    <dgm:pt modelId="{11053E0B-2343-7F41-BFFA-33B860C996A9}" type="parTrans" cxnId="{84E9B3B6-AE3D-534C-AB0C-A70FAB561477}">
      <dgm:prSet/>
      <dgm:spPr/>
      <dgm:t>
        <a:bodyPr/>
        <a:lstStyle/>
        <a:p>
          <a:endParaRPr lang="it-IT"/>
        </a:p>
      </dgm:t>
    </dgm:pt>
    <dgm:pt modelId="{5C4A2468-BAE2-C447-A0A6-FB63A41EE3F5}" type="sibTrans" cxnId="{84E9B3B6-AE3D-534C-AB0C-A70FAB561477}">
      <dgm:prSet/>
      <dgm:spPr/>
      <dgm:t>
        <a:bodyPr/>
        <a:lstStyle/>
        <a:p>
          <a:endParaRPr lang="it-IT"/>
        </a:p>
      </dgm:t>
    </dgm:pt>
    <dgm:pt modelId="{E0A9DD6F-D59F-494C-AC26-234CEE78110C}">
      <dgm:prSet phldrT="[Testo]"/>
      <dgm:spPr/>
      <dgm:t>
        <a:bodyPr/>
        <a:lstStyle/>
        <a:p>
          <a:r>
            <a:rPr lang="it-IT" dirty="0"/>
            <a:t>Controllo 5</a:t>
          </a:r>
        </a:p>
      </dgm:t>
    </dgm:pt>
    <dgm:pt modelId="{1E5EAE8C-8CDF-4A43-A83E-F5CAE2C50124}" type="parTrans" cxnId="{5B5FBB42-3811-8A47-978C-F943121E24B8}">
      <dgm:prSet/>
      <dgm:spPr/>
      <dgm:t>
        <a:bodyPr/>
        <a:lstStyle/>
        <a:p>
          <a:endParaRPr lang="it-IT"/>
        </a:p>
      </dgm:t>
    </dgm:pt>
    <dgm:pt modelId="{D5117883-6F55-EB46-AAD2-605DD82D171D}" type="sibTrans" cxnId="{5B5FBB42-3811-8A47-978C-F943121E24B8}">
      <dgm:prSet/>
      <dgm:spPr/>
      <dgm:t>
        <a:bodyPr/>
        <a:lstStyle/>
        <a:p>
          <a:endParaRPr lang="it-IT"/>
        </a:p>
      </dgm:t>
    </dgm:pt>
    <dgm:pt modelId="{AFA9DA10-E605-5F43-9F92-72D998191192}">
      <dgm:prSet phldrT="[Testo]"/>
      <dgm:spPr/>
      <dgm:t>
        <a:bodyPr/>
        <a:lstStyle/>
        <a:p>
          <a:r>
            <a:rPr lang="it-IT" dirty="0"/>
            <a:t>Controllo 6</a:t>
          </a:r>
        </a:p>
      </dgm:t>
    </dgm:pt>
    <dgm:pt modelId="{713FE80A-7283-6C48-9496-910088E66461}" type="parTrans" cxnId="{F590CA1D-4AC9-A34E-BC88-53BD54EF0369}">
      <dgm:prSet/>
      <dgm:spPr/>
      <dgm:t>
        <a:bodyPr/>
        <a:lstStyle/>
        <a:p>
          <a:endParaRPr lang="it-IT"/>
        </a:p>
      </dgm:t>
    </dgm:pt>
    <dgm:pt modelId="{05920219-717A-CE4D-9BEA-FF44D526FC40}" type="sibTrans" cxnId="{F590CA1D-4AC9-A34E-BC88-53BD54EF0369}">
      <dgm:prSet/>
      <dgm:spPr/>
      <dgm:t>
        <a:bodyPr/>
        <a:lstStyle/>
        <a:p>
          <a:endParaRPr lang="it-IT"/>
        </a:p>
      </dgm:t>
    </dgm:pt>
    <dgm:pt modelId="{810E191E-C78C-FB4C-ACD9-B0EEFB9A8BAD}">
      <dgm:prSet phldrT="[Testo]"/>
      <dgm:spPr/>
      <dgm:t>
        <a:bodyPr/>
        <a:lstStyle/>
        <a:p>
          <a:r>
            <a:rPr lang="it-IT" dirty="0"/>
            <a:t>Controllo 9</a:t>
          </a:r>
        </a:p>
      </dgm:t>
    </dgm:pt>
    <dgm:pt modelId="{A19C394A-C614-F143-B34B-A7830B141648}" type="parTrans" cxnId="{CE0EB7E0-2AC2-4543-B96C-F4985B5C330D}">
      <dgm:prSet/>
      <dgm:spPr/>
      <dgm:t>
        <a:bodyPr/>
        <a:lstStyle/>
        <a:p>
          <a:endParaRPr lang="it-IT"/>
        </a:p>
      </dgm:t>
    </dgm:pt>
    <dgm:pt modelId="{6ADF17C9-3D0F-6D4A-8781-89015ACBE63C}" type="sibTrans" cxnId="{CE0EB7E0-2AC2-4543-B96C-F4985B5C330D}">
      <dgm:prSet/>
      <dgm:spPr/>
      <dgm:t>
        <a:bodyPr/>
        <a:lstStyle/>
        <a:p>
          <a:endParaRPr lang="it-IT"/>
        </a:p>
      </dgm:t>
    </dgm:pt>
    <dgm:pt modelId="{343D820E-24F5-0845-A0D8-7C660785CA89}">
      <dgm:prSet phldrT="[Testo]"/>
      <dgm:spPr/>
      <dgm:t>
        <a:bodyPr/>
        <a:lstStyle/>
        <a:p>
          <a:r>
            <a:rPr lang="it-IT" dirty="0"/>
            <a:t>Controllo 7</a:t>
          </a:r>
        </a:p>
      </dgm:t>
    </dgm:pt>
    <dgm:pt modelId="{2B1E3B37-A12E-644F-90F6-DE2F3FF83D7C}" type="parTrans" cxnId="{2558B7E1-154A-1240-8961-B6F08E450B03}">
      <dgm:prSet/>
      <dgm:spPr/>
      <dgm:t>
        <a:bodyPr/>
        <a:lstStyle/>
        <a:p>
          <a:endParaRPr lang="it-IT"/>
        </a:p>
      </dgm:t>
    </dgm:pt>
    <dgm:pt modelId="{8EAE245F-2269-D143-8800-C289A4228135}" type="sibTrans" cxnId="{2558B7E1-154A-1240-8961-B6F08E450B03}">
      <dgm:prSet/>
      <dgm:spPr/>
      <dgm:t>
        <a:bodyPr/>
        <a:lstStyle/>
        <a:p>
          <a:endParaRPr lang="it-IT"/>
        </a:p>
      </dgm:t>
    </dgm:pt>
    <dgm:pt modelId="{56554F45-5F11-1242-85B2-53EA13D8B542}">
      <dgm:prSet phldrT="[Testo]"/>
      <dgm:spPr/>
      <dgm:t>
        <a:bodyPr/>
        <a:lstStyle/>
        <a:p>
          <a:r>
            <a:rPr lang="it-IT" dirty="0"/>
            <a:t>Controllo 8</a:t>
          </a:r>
        </a:p>
      </dgm:t>
    </dgm:pt>
    <dgm:pt modelId="{D860FF08-CC88-8341-8A82-A18FD3FDE37C}" type="parTrans" cxnId="{EFFE3275-F800-B54F-AAC2-E15B1B1D987E}">
      <dgm:prSet/>
      <dgm:spPr/>
      <dgm:t>
        <a:bodyPr/>
        <a:lstStyle/>
        <a:p>
          <a:endParaRPr lang="it-IT"/>
        </a:p>
      </dgm:t>
    </dgm:pt>
    <dgm:pt modelId="{3921C2B3-1880-3344-AF58-11C537CE95C0}" type="sibTrans" cxnId="{EFFE3275-F800-B54F-AAC2-E15B1B1D987E}">
      <dgm:prSet/>
      <dgm:spPr/>
      <dgm:t>
        <a:bodyPr/>
        <a:lstStyle/>
        <a:p>
          <a:endParaRPr lang="it-IT"/>
        </a:p>
      </dgm:t>
    </dgm:pt>
    <dgm:pt modelId="{3AEE5A49-91A6-E54A-A615-FB62BC67064D}">
      <dgm:prSet phldrT="[Testo]"/>
      <dgm:spPr/>
      <dgm:t>
        <a:bodyPr/>
        <a:lstStyle/>
        <a:p>
          <a:r>
            <a:rPr lang="it-IT" dirty="0"/>
            <a:t>Controllo 10</a:t>
          </a:r>
        </a:p>
      </dgm:t>
    </dgm:pt>
    <dgm:pt modelId="{AD1D60ED-F4D2-AC4A-9E5C-1AE8B415815E}" type="parTrans" cxnId="{F2318112-EAC6-7846-B68F-3F9927B44692}">
      <dgm:prSet/>
      <dgm:spPr/>
      <dgm:t>
        <a:bodyPr/>
        <a:lstStyle/>
        <a:p>
          <a:endParaRPr lang="it-IT"/>
        </a:p>
      </dgm:t>
    </dgm:pt>
    <dgm:pt modelId="{2FC08902-4F8D-5B4C-88E1-BA474C394986}" type="sibTrans" cxnId="{F2318112-EAC6-7846-B68F-3F9927B44692}">
      <dgm:prSet/>
      <dgm:spPr/>
      <dgm:t>
        <a:bodyPr/>
        <a:lstStyle/>
        <a:p>
          <a:endParaRPr lang="it-IT"/>
        </a:p>
      </dgm:t>
    </dgm:pt>
    <dgm:pt modelId="{B81173B1-5913-2844-8759-C0CB9933B0FA}">
      <dgm:prSet phldrT="[Testo]"/>
      <dgm:spPr/>
      <dgm:t>
        <a:bodyPr/>
        <a:lstStyle/>
        <a:p>
          <a:r>
            <a:rPr lang="it-IT" dirty="0"/>
            <a:t>Controllo 12</a:t>
          </a:r>
        </a:p>
      </dgm:t>
    </dgm:pt>
    <dgm:pt modelId="{93DF5F48-ED7D-3D47-B401-6AFD426A972D}" type="parTrans" cxnId="{55D1CB95-F32F-D042-A402-D16CF44CCD7E}">
      <dgm:prSet/>
      <dgm:spPr/>
      <dgm:t>
        <a:bodyPr/>
        <a:lstStyle/>
        <a:p>
          <a:endParaRPr lang="it-IT"/>
        </a:p>
      </dgm:t>
    </dgm:pt>
    <dgm:pt modelId="{28E683F8-776F-A444-B7AB-6B35E6DFC341}" type="sibTrans" cxnId="{55D1CB95-F32F-D042-A402-D16CF44CCD7E}">
      <dgm:prSet/>
      <dgm:spPr/>
      <dgm:t>
        <a:bodyPr/>
        <a:lstStyle/>
        <a:p>
          <a:endParaRPr lang="it-IT"/>
        </a:p>
      </dgm:t>
    </dgm:pt>
    <dgm:pt modelId="{20E4B6A8-F09C-0B41-8251-E85BBD5830CA}">
      <dgm:prSet phldrT="[Testo]"/>
      <dgm:spPr/>
      <dgm:t>
        <a:bodyPr/>
        <a:lstStyle/>
        <a:p>
          <a:r>
            <a:rPr lang="it-IT" dirty="0"/>
            <a:t>Controllo 11</a:t>
          </a:r>
        </a:p>
      </dgm:t>
    </dgm:pt>
    <dgm:pt modelId="{BF51D7F6-09A4-784C-B386-19244E57B5FD}" type="parTrans" cxnId="{720F8134-4132-E34D-8283-4F63906CC648}">
      <dgm:prSet/>
      <dgm:spPr/>
      <dgm:t>
        <a:bodyPr/>
        <a:lstStyle/>
        <a:p>
          <a:endParaRPr lang="it-IT"/>
        </a:p>
      </dgm:t>
    </dgm:pt>
    <dgm:pt modelId="{BCE294CD-F884-FA47-8845-38AEC254C4D4}" type="sibTrans" cxnId="{720F8134-4132-E34D-8283-4F63906CC648}">
      <dgm:prSet/>
      <dgm:spPr/>
      <dgm:t>
        <a:bodyPr/>
        <a:lstStyle/>
        <a:p>
          <a:endParaRPr lang="it-IT"/>
        </a:p>
      </dgm:t>
    </dgm:pt>
    <dgm:pt modelId="{6D823E1A-C88A-1B45-8309-0727F54894AF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Prevenzione e mitigazione</a:t>
          </a:r>
        </a:p>
      </dgm:t>
    </dgm:pt>
    <dgm:pt modelId="{BD6545F8-4D2C-E649-BE66-BCC5126DC02E}" type="parTrans" cxnId="{086F19F2-BA32-FB46-812C-1A0872304B33}">
      <dgm:prSet/>
      <dgm:spPr/>
      <dgm:t>
        <a:bodyPr/>
        <a:lstStyle/>
        <a:p>
          <a:endParaRPr lang="it-IT"/>
        </a:p>
      </dgm:t>
    </dgm:pt>
    <dgm:pt modelId="{71CCDAB9-E5DF-074E-A876-47BF499D26C6}" type="sibTrans" cxnId="{086F19F2-BA32-FB46-812C-1A0872304B33}">
      <dgm:prSet/>
      <dgm:spPr/>
      <dgm:t>
        <a:bodyPr/>
        <a:lstStyle/>
        <a:p>
          <a:endParaRPr lang="it-IT"/>
        </a:p>
      </dgm:t>
    </dgm:pt>
    <dgm:pt modelId="{7750BA4A-80E4-4E45-B151-850C77E3E9EA}">
      <dgm:prSet phldrT="[Testo]"/>
      <dgm:spPr/>
      <dgm:t>
        <a:bodyPr/>
        <a:lstStyle/>
        <a:p>
          <a:r>
            <a:rPr lang="it-IT" dirty="0"/>
            <a:t>Controllo 13</a:t>
          </a:r>
        </a:p>
      </dgm:t>
    </dgm:pt>
    <dgm:pt modelId="{8A5DE26D-472D-B242-95BE-3AA0992AFFDA}" type="parTrans" cxnId="{500D9460-C517-B647-ABFC-815E9D8E49A9}">
      <dgm:prSet/>
      <dgm:spPr/>
      <dgm:t>
        <a:bodyPr/>
        <a:lstStyle/>
        <a:p>
          <a:endParaRPr lang="it-IT"/>
        </a:p>
      </dgm:t>
    </dgm:pt>
    <dgm:pt modelId="{48FE6C29-CD1C-D24B-B4F4-ACD35F319E7A}" type="sibTrans" cxnId="{500D9460-C517-B647-ABFC-815E9D8E49A9}">
      <dgm:prSet/>
      <dgm:spPr/>
      <dgm:t>
        <a:bodyPr/>
        <a:lstStyle/>
        <a:p>
          <a:endParaRPr lang="it-IT"/>
        </a:p>
      </dgm:t>
    </dgm:pt>
    <dgm:pt modelId="{C328820A-8E74-984F-BCBD-032909A52026}">
      <dgm:prSet phldrT="[Testo]"/>
      <dgm:spPr/>
      <dgm:t>
        <a:bodyPr/>
        <a:lstStyle/>
        <a:p>
          <a:r>
            <a:rPr lang="it-IT" dirty="0"/>
            <a:t>Controllo 14</a:t>
          </a:r>
        </a:p>
      </dgm:t>
    </dgm:pt>
    <dgm:pt modelId="{5FF1592D-C800-1348-9FD6-F0C8C0202D8F}" type="parTrans" cxnId="{F2CCD774-99C7-D844-9E41-59CE05C7FF92}">
      <dgm:prSet/>
      <dgm:spPr/>
      <dgm:t>
        <a:bodyPr/>
        <a:lstStyle/>
        <a:p>
          <a:endParaRPr lang="it-IT"/>
        </a:p>
      </dgm:t>
    </dgm:pt>
    <dgm:pt modelId="{0684C524-69D1-FC4A-B11B-4D1DB86D016F}" type="sibTrans" cxnId="{F2CCD774-99C7-D844-9E41-59CE05C7FF92}">
      <dgm:prSet/>
      <dgm:spPr/>
      <dgm:t>
        <a:bodyPr/>
        <a:lstStyle/>
        <a:p>
          <a:endParaRPr lang="it-IT"/>
        </a:p>
      </dgm:t>
    </dgm:pt>
    <dgm:pt modelId="{27C3D687-235E-084D-98BA-872C240CD8DA}">
      <dgm:prSet phldrT="[Testo]"/>
      <dgm:spPr/>
      <dgm:t>
        <a:bodyPr/>
        <a:lstStyle/>
        <a:p>
          <a:r>
            <a:rPr lang="it-IT" dirty="0"/>
            <a:t>Controllo 15</a:t>
          </a:r>
        </a:p>
      </dgm:t>
    </dgm:pt>
    <dgm:pt modelId="{DB58AB0C-1D01-464E-8B75-4181AF60A9CA}" type="parTrans" cxnId="{F4D9A6B7-7940-7646-ACE1-09D14249EDE6}">
      <dgm:prSet/>
      <dgm:spPr/>
      <dgm:t>
        <a:bodyPr/>
        <a:lstStyle/>
        <a:p>
          <a:endParaRPr lang="it-IT"/>
        </a:p>
      </dgm:t>
    </dgm:pt>
    <dgm:pt modelId="{465CF3AD-3BA6-1D45-8A20-2F69D9CB4C26}" type="sibTrans" cxnId="{F4D9A6B7-7940-7646-ACE1-09D14249EDE6}">
      <dgm:prSet/>
      <dgm:spPr/>
      <dgm:t>
        <a:bodyPr/>
        <a:lstStyle/>
        <a:p>
          <a:endParaRPr lang="it-IT"/>
        </a:p>
      </dgm:t>
    </dgm:pt>
    <dgm:pt modelId="{110298DD-ED84-824E-89AF-772B77A61DB0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Protezione da </a:t>
          </a:r>
          <a:r>
            <a:rPr lang="it-IT" dirty="0" err="1">
              <a:solidFill>
                <a:schemeClr val="tx1"/>
              </a:solidFill>
            </a:rPr>
            <a:t>malware</a:t>
          </a:r>
          <a:endParaRPr lang="it-IT" dirty="0">
            <a:solidFill>
              <a:schemeClr val="tx1"/>
            </a:solidFill>
          </a:endParaRPr>
        </a:p>
      </dgm:t>
    </dgm:pt>
    <dgm:pt modelId="{5D31E5B8-C180-324E-9DB8-92F09B561E6F}" type="sibTrans" cxnId="{7E012B1B-6CC3-2B49-B867-0B1362B76645}">
      <dgm:prSet/>
      <dgm:spPr/>
      <dgm:t>
        <a:bodyPr/>
        <a:lstStyle/>
        <a:p>
          <a:endParaRPr lang="it-IT"/>
        </a:p>
      </dgm:t>
    </dgm:pt>
    <dgm:pt modelId="{5B097B39-0D41-6F4E-B270-E282A1CF6065}" type="parTrans" cxnId="{7E012B1B-6CC3-2B49-B867-0B1362B76645}">
      <dgm:prSet/>
      <dgm:spPr/>
      <dgm:t>
        <a:bodyPr/>
        <a:lstStyle/>
        <a:p>
          <a:endParaRPr lang="it-IT"/>
        </a:p>
      </dgm:t>
    </dgm:pt>
    <dgm:pt modelId="{CDE99B57-D65A-3F48-8F34-7F2B63C5D407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Protezione dei dati</a:t>
          </a:r>
        </a:p>
      </dgm:t>
    </dgm:pt>
    <dgm:pt modelId="{5C4D392D-5BA9-D14E-AE0B-C80B68A62A72}" type="sibTrans" cxnId="{4F92AB3A-1EBE-8543-9511-B3D464336EBE}">
      <dgm:prSet/>
      <dgm:spPr/>
      <dgm:t>
        <a:bodyPr/>
        <a:lstStyle/>
        <a:p>
          <a:endParaRPr lang="it-IT"/>
        </a:p>
      </dgm:t>
    </dgm:pt>
    <dgm:pt modelId="{2CA47AA8-8B2C-194C-81AF-E1A7010C2035}" type="parTrans" cxnId="{4F92AB3A-1EBE-8543-9511-B3D464336EBE}">
      <dgm:prSet/>
      <dgm:spPr/>
      <dgm:t>
        <a:bodyPr/>
        <a:lstStyle/>
        <a:p>
          <a:endParaRPr lang="it-IT"/>
        </a:p>
      </dgm:t>
    </dgm:pt>
    <dgm:pt modelId="{B3AC21B5-4723-734B-87E2-719708856DF1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Formazione e consapevolezza</a:t>
          </a:r>
        </a:p>
      </dgm:t>
    </dgm:pt>
    <dgm:pt modelId="{5FB58EAC-DF1E-5045-A19D-6C2C46366523}" type="sibTrans" cxnId="{6EEAA957-6D51-B945-8CC8-A305CAD18ABC}">
      <dgm:prSet/>
      <dgm:spPr/>
      <dgm:t>
        <a:bodyPr/>
        <a:lstStyle/>
        <a:p>
          <a:endParaRPr lang="it-IT"/>
        </a:p>
      </dgm:t>
    </dgm:pt>
    <dgm:pt modelId="{455A1B46-2756-5A4F-92AD-18112E8CC764}" type="parTrans" cxnId="{6EEAA957-6D51-B945-8CC8-A305CAD18ABC}">
      <dgm:prSet/>
      <dgm:spPr/>
      <dgm:t>
        <a:bodyPr/>
        <a:lstStyle/>
        <a:p>
          <a:endParaRPr lang="it-IT"/>
        </a:p>
      </dgm:t>
    </dgm:pt>
    <dgm:pt modelId="{465FF044-98C0-2041-B14D-C25F45E075D5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Gestione password e account</a:t>
          </a:r>
        </a:p>
      </dgm:t>
    </dgm:pt>
    <dgm:pt modelId="{C9376D49-1F50-1D40-9A04-762E2E9075A4}" type="sibTrans" cxnId="{C4BA4B0D-35E2-2347-80FA-C4134BEF53E5}">
      <dgm:prSet/>
      <dgm:spPr/>
      <dgm:t>
        <a:bodyPr/>
        <a:lstStyle/>
        <a:p>
          <a:endParaRPr lang="it-IT"/>
        </a:p>
      </dgm:t>
    </dgm:pt>
    <dgm:pt modelId="{F1BD1694-15E2-7046-BF34-028EE07578A1}" type="parTrans" cxnId="{C4BA4B0D-35E2-2347-80FA-C4134BEF53E5}">
      <dgm:prSet/>
      <dgm:spPr/>
      <dgm:t>
        <a:bodyPr/>
        <a:lstStyle/>
        <a:p>
          <a:endParaRPr lang="it-IT"/>
        </a:p>
      </dgm:t>
    </dgm:pt>
    <dgm:pt modelId="{769B9083-E5B8-2044-B9EE-D7644C762967}" type="pres">
      <dgm:prSet presAssocID="{E962979C-0237-EB41-930D-AA843665C59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22B9D97-CAD6-DA44-9C81-03E64CF4F1C6}" type="pres">
      <dgm:prSet presAssocID="{20535A5B-EA70-C944-B161-9E9D24132360}" presName="root" presStyleCnt="0"/>
      <dgm:spPr/>
    </dgm:pt>
    <dgm:pt modelId="{7640555B-DA9F-DB4C-A8D2-31B21F5CF002}" type="pres">
      <dgm:prSet presAssocID="{20535A5B-EA70-C944-B161-9E9D24132360}" presName="rootComposite" presStyleCnt="0"/>
      <dgm:spPr/>
    </dgm:pt>
    <dgm:pt modelId="{3C56A142-DDE5-5249-A27E-C89BBB4B2031}" type="pres">
      <dgm:prSet presAssocID="{20535A5B-EA70-C944-B161-9E9D24132360}" presName="rootText" presStyleLbl="node1" presStyleIdx="0" presStyleCnt="8"/>
      <dgm:spPr/>
    </dgm:pt>
    <dgm:pt modelId="{C1220CA3-6E36-1144-9063-5CE51E9286A2}" type="pres">
      <dgm:prSet presAssocID="{20535A5B-EA70-C944-B161-9E9D24132360}" presName="rootConnector" presStyleLbl="node1" presStyleIdx="0" presStyleCnt="8"/>
      <dgm:spPr/>
    </dgm:pt>
    <dgm:pt modelId="{D3C1B28B-EC6C-F544-B402-263180E46B89}" type="pres">
      <dgm:prSet presAssocID="{20535A5B-EA70-C944-B161-9E9D24132360}" presName="childShape" presStyleCnt="0"/>
      <dgm:spPr/>
    </dgm:pt>
    <dgm:pt modelId="{9696195A-3A7A-3342-811E-3424AC94BDC4}" type="pres">
      <dgm:prSet presAssocID="{C8DE9076-AACF-8740-8791-BE16DC5A5ED7}" presName="Name13" presStyleLbl="parChTrans1D2" presStyleIdx="0" presStyleCnt="15"/>
      <dgm:spPr/>
    </dgm:pt>
    <dgm:pt modelId="{864546E3-3AD4-5E42-9C12-C016EA3CDA3D}" type="pres">
      <dgm:prSet presAssocID="{3BF77C8C-7AF9-CD49-8ACC-9E2355936AD6}" presName="childText" presStyleLbl="bgAcc1" presStyleIdx="0" presStyleCnt="15">
        <dgm:presLayoutVars>
          <dgm:bulletEnabled val="1"/>
        </dgm:presLayoutVars>
      </dgm:prSet>
      <dgm:spPr/>
    </dgm:pt>
    <dgm:pt modelId="{2B0AA5D5-5C62-BB48-B1C5-A7D0BD0FDCFA}" type="pres">
      <dgm:prSet presAssocID="{A4328AB2-199C-C345-961F-6BC1D7332ED4}" presName="Name13" presStyleLbl="parChTrans1D2" presStyleIdx="1" presStyleCnt="15"/>
      <dgm:spPr/>
    </dgm:pt>
    <dgm:pt modelId="{8D68445D-7C7F-7D4A-BE98-5B5296CFFE1A}" type="pres">
      <dgm:prSet presAssocID="{B1A461C5-3260-6240-8490-C03F9FD7B35E}" presName="childText" presStyleLbl="bgAcc1" presStyleIdx="1" presStyleCnt="15">
        <dgm:presLayoutVars>
          <dgm:bulletEnabled val="1"/>
        </dgm:presLayoutVars>
      </dgm:prSet>
      <dgm:spPr/>
    </dgm:pt>
    <dgm:pt modelId="{A135C745-FC7D-4B46-A9ED-AF5F1178B2D2}" type="pres">
      <dgm:prSet presAssocID="{11053E0B-2343-7F41-BFFA-33B860C996A9}" presName="Name13" presStyleLbl="parChTrans1D2" presStyleIdx="2" presStyleCnt="15"/>
      <dgm:spPr/>
    </dgm:pt>
    <dgm:pt modelId="{3525270B-3CFF-5047-96DA-39150BAF44A8}" type="pres">
      <dgm:prSet presAssocID="{CFDA4313-0078-094D-92AD-CE76A0A52130}" presName="childText" presStyleLbl="bgAcc1" presStyleIdx="2" presStyleCnt="15">
        <dgm:presLayoutVars>
          <dgm:bulletEnabled val="1"/>
        </dgm:presLayoutVars>
      </dgm:prSet>
      <dgm:spPr/>
    </dgm:pt>
    <dgm:pt modelId="{D30D9A1C-FF62-F045-BC53-6B772FA99B57}" type="pres">
      <dgm:prSet presAssocID="{ADEF7DEE-E7F2-C642-B752-50E1B00F7CC1}" presName="Name13" presStyleLbl="parChTrans1D2" presStyleIdx="3" presStyleCnt="15"/>
      <dgm:spPr/>
    </dgm:pt>
    <dgm:pt modelId="{1EE20305-55A4-C346-8D96-CFF34D6ABA30}" type="pres">
      <dgm:prSet presAssocID="{17EFCB30-6DC4-5847-A2E0-B7907543D662}" presName="childText" presStyleLbl="bgAcc1" presStyleIdx="3" presStyleCnt="15">
        <dgm:presLayoutVars>
          <dgm:bulletEnabled val="1"/>
        </dgm:presLayoutVars>
      </dgm:prSet>
      <dgm:spPr/>
    </dgm:pt>
    <dgm:pt modelId="{A93F4606-5AF2-2D45-8EC4-DF0D6CC8293E}" type="pres">
      <dgm:prSet presAssocID="{9AE0E0B0-BBA9-7346-B86D-FB92AFB41259}" presName="root" presStyleCnt="0"/>
      <dgm:spPr/>
    </dgm:pt>
    <dgm:pt modelId="{56DB35BC-140A-A346-98D7-9518E14E8FEC}" type="pres">
      <dgm:prSet presAssocID="{9AE0E0B0-BBA9-7346-B86D-FB92AFB41259}" presName="rootComposite" presStyleCnt="0"/>
      <dgm:spPr/>
    </dgm:pt>
    <dgm:pt modelId="{609E2275-EC06-7848-A3CA-4FF7789233AB}" type="pres">
      <dgm:prSet presAssocID="{9AE0E0B0-BBA9-7346-B86D-FB92AFB41259}" presName="rootText" presStyleLbl="node1" presStyleIdx="1" presStyleCnt="8" custLinFactNeighborX="3689" custLinFactNeighborY="-4919"/>
      <dgm:spPr/>
    </dgm:pt>
    <dgm:pt modelId="{5559133A-E56C-024D-A147-5B61CEDC642F}" type="pres">
      <dgm:prSet presAssocID="{9AE0E0B0-BBA9-7346-B86D-FB92AFB41259}" presName="rootConnector" presStyleLbl="node1" presStyleIdx="1" presStyleCnt="8"/>
      <dgm:spPr/>
    </dgm:pt>
    <dgm:pt modelId="{D37BE565-6937-454A-9711-8057ECB2A727}" type="pres">
      <dgm:prSet presAssocID="{9AE0E0B0-BBA9-7346-B86D-FB92AFB41259}" presName="childShape" presStyleCnt="0"/>
      <dgm:spPr/>
    </dgm:pt>
    <dgm:pt modelId="{973E76C9-8212-6B46-B05F-31C8E9B506E5}" type="pres">
      <dgm:prSet presAssocID="{1E5EAE8C-8CDF-4A43-A83E-F5CAE2C50124}" presName="Name13" presStyleLbl="parChTrans1D2" presStyleIdx="4" presStyleCnt="15"/>
      <dgm:spPr/>
    </dgm:pt>
    <dgm:pt modelId="{3A7EACD2-69B7-C043-A44F-F5ABFBBB5264}" type="pres">
      <dgm:prSet presAssocID="{E0A9DD6F-D59F-494C-AC26-234CEE78110C}" presName="childText" presStyleLbl="bgAcc1" presStyleIdx="4" presStyleCnt="15">
        <dgm:presLayoutVars>
          <dgm:bulletEnabled val="1"/>
        </dgm:presLayoutVars>
      </dgm:prSet>
      <dgm:spPr/>
    </dgm:pt>
    <dgm:pt modelId="{F4DD3853-AAAA-9F4F-9137-69C56E9BC4A0}" type="pres">
      <dgm:prSet presAssocID="{110298DD-ED84-824E-89AF-772B77A61DB0}" presName="root" presStyleCnt="0"/>
      <dgm:spPr/>
    </dgm:pt>
    <dgm:pt modelId="{4AAD2B99-42B9-8D47-9BE9-6E62298D3F26}" type="pres">
      <dgm:prSet presAssocID="{110298DD-ED84-824E-89AF-772B77A61DB0}" presName="rootComposite" presStyleCnt="0"/>
      <dgm:spPr/>
    </dgm:pt>
    <dgm:pt modelId="{6856FE25-D16F-304D-80B6-77BA6903882C}" type="pres">
      <dgm:prSet presAssocID="{110298DD-ED84-824E-89AF-772B77A61DB0}" presName="rootText" presStyleLbl="node1" presStyleIdx="2" presStyleCnt="8" custLinFactNeighborX="2460" custLinFactNeighborY="2460"/>
      <dgm:spPr/>
    </dgm:pt>
    <dgm:pt modelId="{A00CA4CB-6F27-3F42-9FFC-E135CFF4F46B}" type="pres">
      <dgm:prSet presAssocID="{110298DD-ED84-824E-89AF-772B77A61DB0}" presName="rootConnector" presStyleLbl="node1" presStyleIdx="2" presStyleCnt="8"/>
      <dgm:spPr/>
    </dgm:pt>
    <dgm:pt modelId="{1789389E-4C68-7642-A5FB-C20F7DD624B6}" type="pres">
      <dgm:prSet presAssocID="{110298DD-ED84-824E-89AF-772B77A61DB0}" presName="childShape" presStyleCnt="0"/>
      <dgm:spPr/>
    </dgm:pt>
    <dgm:pt modelId="{A1867351-4537-0243-A7BA-141FA7DAFC3E}" type="pres">
      <dgm:prSet presAssocID="{713FE80A-7283-6C48-9496-910088E66461}" presName="Name13" presStyleLbl="parChTrans1D2" presStyleIdx="5" presStyleCnt="15"/>
      <dgm:spPr/>
    </dgm:pt>
    <dgm:pt modelId="{EF3E8C7D-EF68-494D-B1E2-7DA3F76F0970}" type="pres">
      <dgm:prSet presAssocID="{AFA9DA10-E605-5F43-9F92-72D998191192}" presName="childText" presStyleLbl="bgAcc1" presStyleIdx="5" presStyleCnt="15">
        <dgm:presLayoutVars>
          <dgm:bulletEnabled val="1"/>
        </dgm:presLayoutVars>
      </dgm:prSet>
      <dgm:spPr/>
    </dgm:pt>
    <dgm:pt modelId="{4DAC7B1C-AE6D-B846-9A0E-A94C2E44106D}" type="pres">
      <dgm:prSet presAssocID="{465FF044-98C0-2041-B14D-C25F45E075D5}" presName="root" presStyleCnt="0"/>
      <dgm:spPr/>
    </dgm:pt>
    <dgm:pt modelId="{B4B5B5DB-F91E-6A47-9C91-C5BB234F37E1}" type="pres">
      <dgm:prSet presAssocID="{465FF044-98C0-2041-B14D-C25F45E075D5}" presName="rootComposite" presStyleCnt="0"/>
      <dgm:spPr/>
    </dgm:pt>
    <dgm:pt modelId="{5AAB3863-210D-7B48-BA70-2F7A38C10B33}" type="pres">
      <dgm:prSet presAssocID="{465FF044-98C0-2041-B14D-C25F45E075D5}" presName="rootText" presStyleLbl="node1" presStyleIdx="3" presStyleCnt="8" custLinFactNeighborX="4919" custLinFactNeighborY="2460"/>
      <dgm:spPr/>
    </dgm:pt>
    <dgm:pt modelId="{6472DF60-6EF5-854F-9D4A-CA5DD52E7E5D}" type="pres">
      <dgm:prSet presAssocID="{465FF044-98C0-2041-B14D-C25F45E075D5}" presName="rootConnector" presStyleLbl="node1" presStyleIdx="3" presStyleCnt="8"/>
      <dgm:spPr/>
    </dgm:pt>
    <dgm:pt modelId="{47776430-1177-6341-962A-4DEE0F722599}" type="pres">
      <dgm:prSet presAssocID="{465FF044-98C0-2041-B14D-C25F45E075D5}" presName="childShape" presStyleCnt="0"/>
      <dgm:spPr/>
    </dgm:pt>
    <dgm:pt modelId="{513B700B-9F3F-B54D-B6B0-B99B61790754}" type="pres">
      <dgm:prSet presAssocID="{2B1E3B37-A12E-644F-90F6-DE2F3FF83D7C}" presName="Name13" presStyleLbl="parChTrans1D2" presStyleIdx="6" presStyleCnt="15"/>
      <dgm:spPr/>
    </dgm:pt>
    <dgm:pt modelId="{EB81597E-A96F-A84B-BB5F-AD67737041C0}" type="pres">
      <dgm:prSet presAssocID="{343D820E-24F5-0845-A0D8-7C660785CA89}" presName="childText" presStyleLbl="bgAcc1" presStyleIdx="6" presStyleCnt="15">
        <dgm:presLayoutVars>
          <dgm:bulletEnabled val="1"/>
        </dgm:presLayoutVars>
      </dgm:prSet>
      <dgm:spPr/>
    </dgm:pt>
    <dgm:pt modelId="{A813D10E-273D-B242-9265-67F957057E28}" type="pres">
      <dgm:prSet presAssocID="{D860FF08-CC88-8341-8A82-A18FD3FDE37C}" presName="Name13" presStyleLbl="parChTrans1D2" presStyleIdx="7" presStyleCnt="15"/>
      <dgm:spPr/>
    </dgm:pt>
    <dgm:pt modelId="{8E51DE36-D76E-DA4F-8631-1D380076876A}" type="pres">
      <dgm:prSet presAssocID="{56554F45-5F11-1242-85B2-53EA13D8B542}" presName="childText" presStyleLbl="bgAcc1" presStyleIdx="7" presStyleCnt="15">
        <dgm:presLayoutVars>
          <dgm:bulletEnabled val="1"/>
        </dgm:presLayoutVars>
      </dgm:prSet>
      <dgm:spPr/>
    </dgm:pt>
    <dgm:pt modelId="{71A86EA1-72E4-1D42-ABBE-B864BE769B70}" type="pres">
      <dgm:prSet presAssocID="{A19C394A-C614-F143-B34B-A7830B141648}" presName="Name13" presStyleLbl="parChTrans1D2" presStyleIdx="8" presStyleCnt="15"/>
      <dgm:spPr/>
    </dgm:pt>
    <dgm:pt modelId="{DBD0C615-45C1-E243-A6F6-480C79EF9C43}" type="pres">
      <dgm:prSet presAssocID="{810E191E-C78C-FB4C-ACD9-B0EEFB9A8BAD}" presName="childText" presStyleLbl="bgAcc1" presStyleIdx="8" presStyleCnt="15">
        <dgm:presLayoutVars>
          <dgm:bulletEnabled val="1"/>
        </dgm:presLayoutVars>
      </dgm:prSet>
      <dgm:spPr/>
    </dgm:pt>
    <dgm:pt modelId="{CD23191C-12CB-5B46-B46A-F2F0B8B213E5}" type="pres">
      <dgm:prSet presAssocID="{B3AC21B5-4723-734B-87E2-719708856DF1}" presName="root" presStyleCnt="0"/>
      <dgm:spPr/>
    </dgm:pt>
    <dgm:pt modelId="{4B126467-350B-C043-BCBB-5BB731CFF7F5}" type="pres">
      <dgm:prSet presAssocID="{B3AC21B5-4723-734B-87E2-719708856DF1}" presName="rootComposite" presStyleCnt="0"/>
      <dgm:spPr/>
    </dgm:pt>
    <dgm:pt modelId="{9915F3E0-E6BC-0449-BF33-9C9E82DBD140}" type="pres">
      <dgm:prSet presAssocID="{B3AC21B5-4723-734B-87E2-719708856DF1}" presName="rootText" presStyleLbl="node1" presStyleIdx="4" presStyleCnt="8"/>
      <dgm:spPr/>
    </dgm:pt>
    <dgm:pt modelId="{93435EED-9561-C34C-A2DE-5C5850C7C56D}" type="pres">
      <dgm:prSet presAssocID="{B3AC21B5-4723-734B-87E2-719708856DF1}" presName="rootConnector" presStyleLbl="node1" presStyleIdx="4" presStyleCnt="8"/>
      <dgm:spPr/>
    </dgm:pt>
    <dgm:pt modelId="{F72DDEE4-0A21-0240-9237-9984CEB5C362}" type="pres">
      <dgm:prSet presAssocID="{B3AC21B5-4723-734B-87E2-719708856DF1}" presName="childShape" presStyleCnt="0"/>
      <dgm:spPr/>
    </dgm:pt>
    <dgm:pt modelId="{52FCD542-6895-0646-996A-84552C4A40CA}" type="pres">
      <dgm:prSet presAssocID="{AD1D60ED-F4D2-AC4A-9E5C-1AE8B415815E}" presName="Name13" presStyleLbl="parChTrans1D2" presStyleIdx="9" presStyleCnt="15"/>
      <dgm:spPr/>
    </dgm:pt>
    <dgm:pt modelId="{CC0B4A12-AE11-C54E-9F32-873029DAA430}" type="pres">
      <dgm:prSet presAssocID="{3AEE5A49-91A6-E54A-A615-FB62BC67064D}" presName="childText" presStyleLbl="bgAcc1" presStyleIdx="9" presStyleCnt="15">
        <dgm:presLayoutVars>
          <dgm:bulletEnabled val="1"/>
        </dgm:presLayoutVars>
      </dgm:prSet>
      <dgm:spPr/>
    </dgm:pt>
    <dgm:pt modelId="{73F7CE49-4CE5-3D4C-BF5E-81602D1C2F27}" type="pres">
      <dgm:prSet presAssocID="{CDE99B57-D65A-3F48-8F34-7F2B63C5D407}" presName="root" presStyleCnt="0"/>
      <dgm:spPr/>
    </dgm:pt>
    <dgm:pt modelId="{62EDD4EF-1AA4-7541-90CE-3F1BE6C1D842}" type="pres">
      <dgm:prSet presAssocID="{CDE99B57-D65A-3F48-8F34-7F2B63C5D407}" presName="rootComposite" presStyleCnt="0"/>
      <dgm:spPr/>
    </dgm:pt>
    <dgm:pt modelId="{C8AFBC2A-63D0-3643-93E1-0F43AC1E13D9}" type="pres">
      <dgm:prSet presAssocID="{CDE99B57-D65A-3F48-8F34-7F2B63C5D407}" presName="rootText" presStyleLbl="node1" presStyleIdx="5" presStyleCnt="8"/>
      <dgm:spPr/>
    </dgm:pt>
    <dgm:pt modelId="{4681EE12-68A1-0C45-A248-0FEEF0ABBA37}" type="pres">
      <dgm:prSet presAssocID="{CDE99B57-D65A-3F48-8F34-7F2B63C5D407}" presName="rootConnector" presStyleLbl="node1" presStyleIdx="5" presStyleCnt="8"/>
      <dgm:spPr/>
    </dgm:pt>
    <dgm:pt modelId="{E104CDC9-CEAB-6C4A-89D1-A2D467A9492A}" type="pres">
      <dgm:prSet presAssocID="{CDE99B57-D65A-3F48-8F34-7F2B63C5D407}" presName="childShape" presStyleCnt="0"/>
      <dgm:spPr/>
    </dgm:pt>
    <dgm:pt modelId="{E0C0F1A8-3946-5646-A330-854B3FB193A3}" type="pres">
      <dgm:prSet presAssocID="{BF51D7F6-09A4-784C-B386-19244E57B5FD}" presName="Name13" presStyleLbl="parChTrans1D2" presStyleIdx="10" presStyleCnt="15"/>
      <dgm:spPr/>
    </dgm:pt>
    <dgm:pt modelId="{4F455330-E2B6-C74A-84FE-FB9FB7075853}" type="pres">
      <dgm:prSet presAssocID="{20E4B6A8-F09C-0B41-8251-E85BBD5830CA}" presName="childText" presStyleLbl="bgAcc1" presStyleIdx="10" presStyleCnt="15" custLinFactNeighborX="1177" custLinFactNeighborY="7379">
        <dgm:presLayoutVars>
          <dgm:bulletEnabled val="1"/>
        </dgm:presLayoutVars>
      </dgm:prSet>
      <dgm:spPr/>
    </dgm:pt>
    <dgm:pt modelId="{0D3EF095-4109-BE4A-A677-F8F5BA0B0D26}" type="pres">
      <dgm:prSet presAssocID="{93DF5F48-ED7D-3D47-B401-6AFD426A972D}" presName="Name13" presStyleLbl="parChTrans1D2" presStyleIdx="11" presStyleCnt="15"/>
      <dgm:spPr/>
    </dgm:pt>
    <dgm:pt modelId="{B812D413-2DD4-9949-91E9-479443D0F9FB}" type="pres">
      <dgm:prSet presAssocID="{B81173B1-5913-2844-8759-C0CB9933B0FA}" presName="childText" presStyleLbl="bgAcc1" presStyleIdx="11" presStyleCnt="15">
        <dgm:presLayoutVars>
          <dgm:bulletEnabled val="1"/>
        </dgm:presLayoutVars>
      </dgm:prSet>
      <dgm:spPr/>
    </dgm:pt>
    <dgm:pt modelId="{9360CAB3-A1B5-4D46-B838-1A998F53EDED}" type="pres">
      <dgm:prSet presAssocID="{E93ECC70-87CF-7A4E-9DAA-E34AC4BF7D75}" presName="root" presStyleCnt="0"/>
      <dgm:spPr/>
    </dgm:pt>
    <dgm:pt modelId="{F3F53B3C-D39E-8948-99FC-940818DDD3AB}" type="pres">
      <dgm:prSet presAssocID="{E93ECC70-87CF-7A4E-9DAA-E34AC4BF7D75}" presName="rootComposite" presStyleCnt="0"/>
      <dgm:spPr/>
    </dgm:pt>
    <dgm:pt modelId="{AA806E5E-A6A2-1B41-8AB0-869ECC4C6069}" type="pres">
      <dgm:prSet presAssocID="{E93ECC70-87CF-7A4E-9DAA-E34AC4BF7D75}" presName="rootText" presStyleLbl="node1" presStyleIdx="6" presStyleCnt="8"/>
      <dgm:spPr/>
    </dgm:pt>
    <dgm:pt modelId="{F99765C0-3BE1-3447-8FA3-A090D3AFD3EE}" type="pres">
      <dgm:prSet presAssocID="{E93ECC70-87CF-7A4E-9DAA-E34AC4BF7D75}" presName="rootConnector" presStyleLbl="node1" presStyleIdx="6" presStyleCnt="8"/>
      <dgm:spPr/>
    </dgm:pt>
    <dgm:pt modelId="{B55A9BB8-ED1B-DB4F-8566-C418E4DAED6E}" type="pres">
      <dgm:prSet presAssocID="{E93ECC70-87CF-7A4E-9DAA-E34AC4BF7D75}" presName="childShape" presStyleCnt="0"/>
      <dgm:spPr/>
    </dgm:pt>
    <dgm:pt modelId="{04918F93-AE7E-B645-9989-B562152F141F}" type="pres">
      <dgm:prSet presAssocID="{8A5DE26D-472D-B242-95BE-3AA0992AFFDA}" presName="Name13" presStyleLbl="parChTrans1D2" presStyleIdx="12" presStyleCnt="15"/>
      <dgm:spPr/>
    </dgm:pt>
    <dgm:pt modelId="{B11E2425-F341-0649-BB3F-846AAFC2CA52}" type="pres">
      <dgm:prSet presAssocID="{7750BA4A-80E4-4E45-B151-850C77E3E9EA}" presName="childText" presStyleLbl="bgAcc1" presStyleIdx="12" presStyleCnt="15">
        <dgm:presLayoutVars>
          <dgm:bulletEnabled val="1"/>
        </dgm:presLayoutVars>
      </dgm:prSet>
      <dgm:spPr/>
    </dgm:pt>
    <dgm:pt modelId="{36425711-2813-7D40-9DAD-3D384D4F6E85}" type="pres">
      <dgm:prSet presAssocID="{6D823E1A-C88A-1B45-8309-0727F54894AF}" presName="root" presStyleCnt="0"/>
      <dgm:spPr/>
    </dgm:pt>
    <dgm:pt modelId="{997ABB39-64A1-BE40-A21F-653B506D3EAE}" type="pres">
      <dgm:prSet presAssocID="{6D823E1A-C88A-1B45-8309-0727F54894AF}" presName="rootComposite" presStyleCnt="0"/>
      <dgm:spPr/>
    </dgm:pt>
    <dgm:pt modelId="{DE73F68F-27F6-2E4F-BEDD-B1F3C4FAD299}" type="pres">
      <dgm:prSet presAssocID="{6D823E1A-C88A-1B45-8309-0727F54894AF}" presName="rootText" presStyleLbl="node1" presStyleIdx="7" presStyleCnt="8"/>
      <dgm:spPr/>
    </dgm:pt>
    <dgm:pt modelId="{FB458B2F-5DDA-DE49-9F18-0ED522CDDDF7}" type="pres">
      <dgm:prSet presAssocID="{6D823E1A-C88A-1B45-8309-0727F54894AF}" presName="rootConnector" presStyleLbl="node1" presStyleIdx="7" presStyleCnt="8"/>
      <dgm:spPr/>
    </dgm:pt>
    <dgm:pt modelId="{33CF3C41-4F75-E944-BDCC-563ED023F0B8}" type="pres">
      <dgm:prSet presAssocID="{6D823E1A-C88A-1B45-8309-0727F54894AF}" presName="childShape" presStyleCnt="0"/>
      <dgm:spPr/>
    </dgm:pt>
    <dgm:pt modelId="{003B11CD-D1E6-E841-9A70-B258792B9BE0}" type="pres">
      <dgm:prSet presAssocID="{5FF1592D-C800-1348-9FD6-F0C8C0202D8F}" presName="Name13" presStyleLbl="parChTrans1D2" presStyleIdx="13" presStyleCnt="15"/>
      <dgm:spPr/>
    </dgm:pt>
    <dgm:pt modelId="{4A3D1F1D-AE21-A743-866A-27D6865CC4D4}" type="pres">
      <dgm:prSet presAssocID="{C328820A-8E74-984F-BCBD-032909A52026}" presName="childText" presStyleLbl="bgAcc1" presStyleIdx="13" presStyleCnt="15">
        <dgm:presLayoutVars>
          <dgm:bulletEnabled val="1"/>
        </dgm:presLayoutVars>
      </dgm:prSet>
      <dgm:spPr/>
    </dgm:pt>
    <dgm:pt modelId="{B9380677-DBA5-6D42-9B91-F016638AED2A}" type="pres">
      <dgm:prSet presAssocID="{DB58AB0C-1D01-464E-8B75-4181AF60A9CA}" presName="Name13" presStyleLbl="parChTrans1D2" presStyleIdx="14" presStyleCnt="15"/>
      <dgm:spPr/>
    </dgm:pt>
    <dgm:pt modelId="{BA6FEB2D-0F20-0F46-8B06-15EDC9B280E7}" type="pres">
      <dgm:prSet presAssocID="{27C3D687-235E-084D-98BA-872C240CD8DA}" presName="childText" presStyleLbl="bgAcc1" presStyleIdx="14" presStyleCnt="15">
        <dgm:presLayoutVars>
          <dgm:bulletEnabled val="1"/>
        </dgm:presLayoutVars>
      </dgm:prSet>
      <dgm:spPr/>
    </dgm:pt>
  </dgm:ptLst>
  <dgm:cxnLst>
    <dgm:cxn modelId="{11B99304-2347-DE44-957E-2593DF40514E}" type="presOf" srcId="{3BF77C8C-7AF9-CD49-8ACC-9E2355936AD6}" destId="{864546E3-3AD4-5E42-9C12-C016EA3CDA3D}" srcOrd="0" destOrd="0" presId="urn:microsoft.com/office/officeart/2005/8/layout/hierarchy3"/>
    <dgm:cxn modelId="{729CA006-9EC4-B744-A632-EADB28C4BAAF}" type="presOf" srcId="{9AE0E0B0-BBA9-7346-B86D-FB92AFB41259}" destId="{609E2275-EC06-7848-A3CA-4FF7789233AB}" srcOrd="0" destOrd="0" presId="urn:microsoft.com/office/officeart/2005/8/layout/hierarchy3"/>
    <dgm:cxn modelId="{6E65B506-4A58-1C4D-9CB9-5C76A459E275}" type="presOf" srcId="{DB58AB0C-1D01-464E-8B75-4181AF60A9CA}" destId="{B9380677-DBA5-6D42-9B91-F016638AED2A}" srcOrd="0" destOrd="0" presId="urn:microsoft.com/office/officeart/2005/8/layout/hierarchy3"/>
    <dgm:cxn modelId="{D6D8AC08-28F1-3A4A-B1F4-7D113A546252}" type="presOf" srcId="{CDE99B57-D65A-3F48-8F34-7F2B63C5D407}" destId="{4681EE12-68A1-0C45-A248-0FEEF0ABBA37}" srcOrd="1" destOrd="0" presId="urn:microsoft.com/office/officeart/2005/8/layout/hierarchy3"/>
    <dgm:cxn modelId="{C4BA4B0D-35E2-2347-80FA-C4134BEF53E5}" srcId="{E962979C-0237-EB41-930D-AA843665C599}" destId="{465FF044-98C0-2041-B14D-C25F45E075D5}" srcOrd="3" destOrd="0" parTransId="{F1BD1694-15E2-7046-BF34-028EE07578A1}" sibTransId="{C9376D49-1F50-1D40-9A04-762E2E9075A4}"/>
    <dgm:cxn modelId="{F2318112-EAC6-7846-B68F-3F9927B44692}" srcId="{B3AC21B5-4723-734B-87E2-719708856DF1}" destId="{3AEE5A49-91A6-E54A-A615-FB62BC67064D}" srcOrd="0" destOrd="0" parTransId="{AD1D60ED-F4D2-AC4A-9E5C-1AE8B415815E}" sibTransId="{2FC08902-4F8D-5B4C-88E1-BA474C394986}"/>
    <dgm:cxn modelId="{0633CF14-647C-AC4C-AC60-6BF8F0528A0F}" type="presOf" srcId="{A4328AB2-199C-C345-961F-6BC1D7332ED4}" destId="{2B0AA5D5-5C62-BB48-B1C5-A7D0BD0FDCFA}" srcOrd="0" destOrd="0" presId="urn:microsoft.com/office/officeart/2005/8/layout/hierarchy3"/>
    <dgm:cxn modelId="{B64E9915-CE7F-CE40-98AD-879F79C4A2D7}" type="presOf" srcId="{E962979C-0237-EB41-930D-AA843665C599}" destId="{769B9083-E5B8-2044-B9EE-D7644C762967}" srcOrd="0" destOrd="0" presId="urn:microsoft.com/office/officeart/2005/8/layout/hierarchy3"/>
    <dgm:cxn modelId="{7E012B1B-6CC3-2B49-B867-0B1362B76645}" srcId="{E962979C-0237-EB41-930D-AA843665C599}" destId="{110298DD-ED84-824E-89AF-772B77A61DB0}" srcOrd="2" destOrd="0" parTransId="{5B097B39-0D41-6F4E-B270-E282A1CF6065}" sibTransId="{5D31E5B8-C180-324E-9DB8-92F09B561E6F}"/>
    <dgm:cxn modelId="{F590CA1D-4AC9-A34E-BC88-53BD54EF0369}" srcId="{110298DD-ED84-824E-89AF-772B77A61DB0}" destId="{AFA9DA10-E605-5F43-9F92-72D998191192}" srcOrd="0" destOrd="0" parTransId="{713FE80A-7283-6C48-9496-910088E66461}" sibTransId="{05920219-717A-CE4D-9BEA-FF44D526FC40}"/>
    <dgm:cxn modelId="{9F8ED522-908D-0947-B734-4C591C6878A5}" type="presOf" srcId="{C328820A-8E74-984F-BCBD-032909A52026}" destId="{4A3D1F1D-AE21-A743-866A-27D6865CC4D4}" srcOrd="0" destOrd="0" presId="urn:microsoft.com/office/officeart/2005/8/layout/hierarchy3"/>
    <dgm:cxn modelId="{5E019227-DC03-AC40-9205-028D12B5036D}" type="presOf" srcId="{AFA9DA10-E605-5F43-9F92-72D998191192}" destId="{EF3E8C7D-EF68-494D-B1E2-7DA3F76F0970}" srcOrd="0" destOrd="0" presId="urn:microsoft.com/office/officeart/2005/8/layout/hierarchy3"/>
    <dgm:cxn modelId="{8298002A-5485-D149-8B72-94D9417B6E2B}" type="presOf" srcId="{BF51D7F6-09A4-784C-B386-19244E57B5FD}" destId="{E0C0F1A8-3946-5646-A330-854B3FB193A3}" srcOrd="0" destOrd="0" presId="urn:microsoft.com/office/officeart/2005/8/layout/hierarchy3"/>
    <dgm:cxn modelId="{51F3F630-7DA0-7548-B8DD-7EEB020DC86A}" type="presOf" srcId="{20E4B6A8-F09C-0B41-8251-E85BBD5830CA}" destId="{4F455330-E2B6-C74A-84FE-FB9FB7075853}" srcOrd="0" destOrd="0" presId="urn:microsoft.com/office/officeart/2005/8/layout/hierarchy3"/>
    <dgm:cxn modelId="{8E4F9F31-F8E6-9C47-A0EF-5FC14A4955AB}" type="presOf" srcId="{6D823E1A-C88A-1B45-8309-0727F54894AF}" destId="{DE73F68F-27F6-2E4F-BEDD-B1F3C4FAD299}" srcOrd="0" destOrd="0" presId="urn:microsoft.com/office/officeart/2005/8/layout/hierarchy3"/>
    <dgm:cxn modelId="{2CF16333-46D1-024F-94A4-28DEAAC9A5D9}" type="presOf" srcId="{7750BA4A-80E4-4E45-B151-850C77E3E9EA}" destId="{B11E2425-F341-0649-BB3F-846AAFC2CA52}" srcOrd="0" destOrd="0" presId="urn:microsoft.com/office/officeart/2005/8/layout/hierarchy3"/>
    <dgm:cxn modelId="{5C473C34-FE34-2949-8DCC-908CACE6C96C}" type="presOf" srcId="{E0A9DD6F-D59F-494C-AC26-234CEE78110C}" destId="{3A7EACD2-69B7-C043-A44F-F5ABFBBB5264}" srcOrd="0" destOrd="0" presId="urn:microsoft.com/office/officeart/2005/8/layout/hierarchy3"/>
    <dgm:cxn modelId="{720F8134-4132-E34D-8283-4F63906CC648}" srcId="{CDE99B57-D65A-3F48-8F34-7F2B63C5D407}" destId="{20E4B6A8-F09C-0B41-8251-E85BBD5830CA}" srcOrd="0" destOrd="0" parTransId="{BF51D7F6-09A4-784C-B386-19244E57B5FD}" sibTransId="{BCE294CD-F884-FA47-8845-38AEC254C4D4}"/>
    <dgm:cxn modelId="{4F92AB3A-1EBE-8543-9511-B3D464336EBE}" srcId="{E962979C-0237-EB41-930D-AA843665C599}" destId="{CDE99B57-D65A-3F48-8F34-7F2B63C5D407}" srcOrd="5" destOrd="0" parTransId="{2CA47AA8-8B2C-194C-81AF-E1A7010C2035}" sibTransId="{5C4D392D-5BA9-D14E-AE0B-C80B68A62A72}"/>
    <dgm:cxn modelId="{1DBB9A3D-B536-734C-A95E-160258E6FC54}" type="presOf" srcId="{6D823E1A-C88A-1B45-8309-0727F54894AF}" destId="{FB458B2F-5DDA-DE49-9F18-0ED522CDDDF7}" srcOrd="1" destOrd="0" presId="urn:microsoft.com/office/officeart/2005/8/layout/hierarchy3"/>
    <dgm:cxn modelId="{FE03E13D-EAA0-4C4A-A990-C58BBCC85B1A}" srcId="{E962979C-0237-EB41-930D-AA843665C599}" destId="{20535A5B-EA70-C944-B161-9E9D24132360}" srcOrd="0" destOrd="0" parTransId="{19D91EBF-6491-824B-AF20-8D3EF02B279E}" sibTransId="{339A6FF8-D242-244C-8598-2F1F7A2AF217}"/>
    <dgm:cxn modelId="{5B5FBB42-3811-8A47-978C-F943121E24B8}" srcId="{9AE0E0B0-BBA9-7346-B86D-FB92AFB41259}" destId="{E0A9DD6F-D59F-494C-AC26-234CEE78110C}" srcOrd="0" destOrd="0" parTransId="{1E5EAE8C-8CDF-4A43-A83E-F5CAE2C50124}" sibTransId="{D5117883-6F55-EB46-AAD2-605DD82D171D}"/>
    <dgm:cxn modelId="{C06E7E44-E899-684B-A567-C53014760420}" type="presOf" srcId="{110298DD-ED84-824E-89AF-772B77A61DB0}" destId="{6856FE25-D16F-304D-80B6-77BA6903882C}" srcOrd="0" destOrd="0" presId="urn:microsoft.com/office/officeart/2005/8/layout/hierarchy3"/>
    <dgm:cxn modelId="{B930F04C-7869-C247-AFA9-C7AC078A50F8}" type="presOf" srcId="{D860FF08-CC88-8341-8A82-A18FD3FDE37C}" destId="{A813D10E-273D-B242-9265-67F957057E28}" srcOrd="0" destOrd="0" presId="urn:microsoft.com/office/officeart/2005/8/layout/hierarchy3"/>
    <dgm:cxn modelId="{804EA44D-8F40-EF48-A366-ACB8F11898CB}" srcId="{20535A5B-EA70-C944-B161-9E9D24132360}" destId="{3BF77C8C-7AF9-CD49-8ACC-9E2355936AD6}" srcOrd="0" destOrd="0" parTransId="{C8DE9076-AACF-8740-8791-BE16DC5A5ED7}" sibTransId="{DE40DB10-21DF-BF47-9147-39E1B926810B}"/>
    <dgm:cxn modelId="{FB0DE255-E028-5145-BCB0-C446820D9FEE}" type="presOf" srcId="{AD1D60ED-F4D2-AC4A-9E5C-1AE8B415815E}" destId="{52FCD542-6895-0646-996A-84552C4A40CA}" srcOrd="0" destOrd="0" presId="urn:microsoft.com/office/officeart/2005/8/layout/hierarchy3"/>
    <dgm:cxn modelId="{6EEAA957-6D51-B945-8CC8-A305CAD18ABC}" srcId="{E962979C-0237-EB41-930D-AA843665C599}" destId="{B3AC21B5-4723-734B-87E2-719708856DF1}" srcOrd="4" destOrd="0" parTransId="{455A1B46-2756-5A4F-92AD-18112E8CC764}" sibTransId="{5FB58EAC-DF1E-5045-A19D-6C2C46366523}"/>
    <dgm:cxn modelId="{E220B35C-EC4A-E941-A024-CD96C8892770}" type="presOf" srcId="{B81173B1-5913-2844-8759-C0CB9933B0FA}" destId="{B812D413-2DD4-9949-91E9-479443D0F9FB}" srcOrd="0" destOrd="0" presId="urn:microsoft.com/office/officeart/2005/8/layout/hierarchy3"/>
    <dgm:cxn modelId="{E089535F-C977-2B4F-A45A-817A1277C784}" type="presOf" srcId="{56554F45-5F11-1242-85B2-53EA13D8B542}" destId="{8E51DE36-D76E-DA4F-8631-1D380076876A}" srcOrd="0" destOrd="0" presId="urn:microsoft.com/office/officeart/2005/8/layout/hierarchy3"/>
    <dgm:cxn modelId="{500D9460-C517-B647-ABFC-815E9D8E49A9}" srcId="{E93ECC70-87CF-7A4E-9DAA-E34AC4BF7D75}" destId="{7750BA4A-80E4-4E45-B151-850C77E3E9EA}" srcOrd="0" destOrd="0" parTransId="{8A5DE26D-472D-B242-95BE-3AA0992AFFDA}" sibTransId="{48FE6C29-CD1C-D24B-B4F4-ACD35F319E7A}"/>
    <dgm:cxn modelId="{2A3B6565-8397-D249-88D1-0ED61F933235}" type="presOf" srcId="{CFDA4313-0078-094D-92AD-CE76A0A52130}" destId="{3525270B-3CFF-5047-96DA-39150BAF44A8}" srcOrd="0" destOrd="0" presId="urn:microsoft.com/office/officeart/2005/8/layout/hierarchy3"/>
    <dgm:cxn modelId="{60B43666-BD0B-A64E-ACF1-EFD0640298A1}" srcId="{E962979C-0237-EB41-930D-AA843665C599}" destId="{E93ECC70-87CF-7A4E-9DAA-E34AC4BF7D75}" srcOrd="6" destOrd="0" parTransId="{90B0D486-0DE0-E942-88AF-261BE024539F}" sibTransId="{4ED96104-8BA5-B347-9ADD-1B9A354EA7E3}"/>
    <dgm:cxn modelId="{93458266-0F3A-6C44-8804-0B10B8089561}" type="presOf" srcId="{B1A461C5-3260-6240-8490-C03F9FD7B35E}" destId="{8D68445D-7C7F-7D4A-BE98-5B5296CFFE1A}" srcOrd="0" destOrd="0" presId="urn:microsoft.com/office/officeart/2005/8/layout/hierarchy3"/>
    <dgm:cxn modelId="{B0B51173-D64F-B242-A5F6-BAF5F8CDE2ED}" srcId="{E962979C-0237-EB41-930D-AA843665C599}" destId="{9AE0E0B0-BBA9-7346-B86D-FB92AFB41259}" srcOrd="1" destOrd="0" parTransId="{2750F014-7085-B243-BE2A-872F7F50C03B}" sibTransId="{0A7C0189-C78B-AF42-8044-CDE460A104A4}"/>
    <dgm:cxn modelId="{F2CCD774-99C7-D844-9E41-59CE05C7FF92}" srcId="{6D823E1A-C88A-1B45-8309-0727F54894AF}" destId="{C328820A-8E74-984F-BCBD-032909A52026}" srcOrd="0" destOrd="0" parTransId="{5FF1592D-C800-1348-9FD6-F0C8C0202D8F}" sibTransId="{0684C524-69D1-FC4A-B11B-4D1DB86D016F}"/>
    <dgm:cxn modelId="{E7160375-73B9-E043-A679-8CEEBE33EC25}" type="presOf" srcId="{2B1E3B37-A12E-644F-90F6-DE2F3FF83D7C}" destId="{513B700B-9F3F-B54D-B6B0-B99B61790754}" srcOrd="0" destOrd="0" presId="urn:microsoft.com/office/officeart/2005/8/layout/hierarchy3"/>
    <dgm:cxn modelId="{EFFE3275-F800-B54F-AAC2-E15B1B1D987E}" srcId="{465FF044-98C0-2041-B14D-C25F45E075D5}" destId="{56554F45-5F11-1242-85B2-53EA13D8B542}" srcOrd="1" destOrd="0" parTransId="{D860FF08-CC88-8341-8A82-A18FD3FDE37C}" sibTransId="{3921C2B3-1880-3344-AF58-11C537CE95C0}"/>
    <dgm:cxn modelId="{0E223F76-3FAD-3049-9633-16157B2C443F}" type="presOf" srcId="{E93ECC70-87CF-7A4E-9DAA-E34AC4BF7D75}" destId="{AA806E5E-A6A2-1B41-8AB0-869ECC4C6069}" srcOrd="0" destOrd="0" presId="urn:microsoft.com/office/officeart/2005/8/layout/hierarchy3"/>
    <dgm:cxn modelId="{8FA88C77-3A56-3F40-8584-90B4EE835B74}" type="presOf" srcId="{17EFCB30-6DC4-5847-A2E0-B7907543D662}" destId="{1EE20305-55A4-C346-8D96-CFF34D6ABA30}" srcOrd="0" destOrd="0" presId="urn:microsoft.com/office/officeart/2005/8/layout/hierarchy3"/>
    <dgm:cxn modelId="{01BC9677-F408-E44C-9667-74708A4CC10E}" type="presOf" srcId="{810E191E-C78C-FB4C-ACD9-B0EEFB9A8BAD}" destId="{DBD0C615-45C1-E243-A6F6-480C79EF9C43}" srcOrd="0" destOrd="0" presId="urn:microsoft.com/office/officeart/2005/8/layout/hierarchy3"/>
    <dgm:cxn modelId="{31198C78-3DA5-5844-96DF-4C69640DD7F1}" type="presOf" srcId="{ADEF7DEE-E7F2-C642-B752-50E1B00F7CC1}" destId="{D30D9A1C-FF62-F045-BC53-6B772FA99B57}" srcOrd="0" destOrd="0" presId="urn:microsoft.com/office/officeart/2005/8/layout/hierarchy3"/>
    <dgm:cxn modelId="{9B17427B-2DCB-5745-825A-0B704BAB8D3A}" type="presOf" srcId="{93DF5F48-ED7D-3D47-B401-6AFD426A972D}" destId="{0D3EF095-4109-BE4A-A677-F8F5BA0B0D26}" srcOrd="0" destOrd="0" presId="urn:microsoft.com/office/officeart/2005/8/layout/hierarchy3"/>
    <dgm:cxn modelId="{D0C52882-1451-5045-B614-4C22AC18BC25}" type="presOf" srcId="{27C3D687-235E-084D-98BA-872C240CD8DA}" destId="{BA6FEB2D-0F20-0F46-8B06-15EDC9B280E7}" srcOrd="0" destOrd="0" presId="urn:microsoft.com/office/officeart/2005/8/layout/hierarchy3"/>
    <dgm:cxn modelId="{53738A85-5C61-0A4E-B259-6125BF008D34}" type="presOf" srcId="{713FE80A-7283-6C48-9496-910088E66461}" destId="{A1867351-4537-0243-A7BA-141FA7DAFC3E}" srcOrd="0" destOrd="0" presId="urn:microsoft.com/office/officeart/2005/8/layout/hierarchy3"/>
    <dgm:cxn modelId="{79ECC48A-22AF-BB4F-AF8E-C39F135E8655}" type="presOf" srcId="{465FF044-98C0-2041-B14D-C25F45E075D5}" destId="{5AAB3863-210D-7B48-BA70-2F7A38C10B33}" srcOrd="0" destOrd="0" presId="urn:microsoft.com/office/officeart/2005/8/layout/hierarchy3"/>
    <dgm:cxn modelId="{019C3C8E-89D2-DA47-8F36-9D17EF4DCF30}" type="presOf" srcId="{8A5DE26D-472D-B242-95BE-3AA0992AFFDA}" destId="{04918F93-AE7E-B645-9989-B562152F141F}" srcOrd="0" destOrd="0" presId="urn:microsoft.com/office/officeart/2005/8/layout/hierarchy3"/>
    <dgm:cxn modelId="{7856FF90-78F9-CF48-B10A-559A308A16B4}" type="presOf" srcId="{9AE0E0B0-BBA9-7346-B86D-FB92AFB41259}" destId="{5559133A-E56C-024D-A147-5B61CEDC642F}" srcOrd="1" destOrd="0" presId="urn:microsoft.com/office/officeart/2005/8/layout/hierarchy3"/>
    <dgm:cxn modelId="{17191991-A9B9-5547-9247-9233CA467D86}" type="presOf" srcId="{A19C394A-C614-F143-B34B-A7830B141648}" destId="{71A86EA1-72E4-1D42-ABBE-B864BE769B70}" srcOrd="0" destOrd="0" presId="urn:microsoft.com/office/officeart/2005/8/layout/hierarchy3"/>
    <dgm:cxn modelId="{55D1CB95-F32F-D042-A402-D16CF44CCD7E}" srcId="{CDE99B57-D65A-3F48-8F34-7F2B63C5D407}" destId="{B81173B1-5913-2844-8759-C0CB9933B0FA}" srcOrd="1" destOrd="0" parTransId="{93DF5F48-ED7D-3D47-B401-6AFD426A972D}" sibTransId="{28E683F8-776F-A444-B7AB-6B35E6DFC341}"/>
    <dgm:cxn modelId="{BAF95E99-9465-944B-9A64-F25AFA5AE5C1}" type="presOf" srcId="{343D820E-24F5-0845-A0D8-7C660785CA89}" destId="{EB81597E-A96F-A84B-BB5F-AD67737041C0}" srcOrd="0" destOrd="0" presId="urn:microsoft.com/office/officeart/2005/8/layout/hierarchy3"/>
    <dgm:cxn modelId="{3E3D1C9A-087D-6C47-95AB-16B3BB07BD8C}" type="presOf" srcId="{B3AC21B5-4723-734B-87E2-719708856DF1}" destId="{93435EED-9561-C34C-A2DE-5C5850C7C56D}" srcOrd="1" destOrd="0" presId="urn:microsoft.com/office/officeart/2005/8/layout/hierarchy3"/>
    <dgm:cxn modelId="{CC2C3E9B-F129-C24B-ABC0-DDA177875F84}" type="presOf" srcId="{C8DE9076-AACF-8740-8791-BE16DC5A5ED7}" destId="{9696195A-3A7A-3342-811E-3424AC94BDC4}" srcOrd="0" destOrd="0" presId="urn:microsoft.com/office/officeart/2005/8/layout/hierarchy3"/>
    <dgm:cxn modelId="{E5A5F79D-5975-1241-B056-6E3C9A4E1F37}" type="presOf" srcId="{20535A5B-EA70-C944-B161-9E9D24132360}" destId="{C1220CA3-6E36-1144-9063-5CE51E9286A2}" srcOrd="1" destOrd="0" presId="urn:microsoft.com/office/officeart/2005/8/layout/hierarchy3"/>
    <dgm:cxn modelId="{ADDAC3A4-D941-FB47-83AD-A493B734CD24}" type="presOf" srcId="{CDE99B57-D65A-3F48-8F34-7F2B63C5D407}" destId="{C8AFBC2A-63D0-3643-93E1-0F43AC1E13D9}" srcOrd="0" destOrd="0" presId="urn:microsoft.com/office/officeart/2005/8/layout/hierarchy3"/>
    <dgm:cxn modelId="{A72BC2B2-409F-DA40-8BB2-6F97942BB592}" type="presOf" srcId="{20535A5B-EA70-C944-B161-9E9D24132360}" destId="{3C56A142-DDE5-5249-A27E-C89BBB4B2031}" srcOrd="0" destOrd="0" presId="urn:microsoft.com/office/officeart/2005/8/layout/hierarchy3"/>
    <dgm:cxn modelId="{FCF7CEB2-2E45-F44C-89E0-91D0E74BA419}" type="presOf" srcId="{3AEE5A49-91A6-E54A-A615-FB62BC67064D}" destId="{CC0B4A12-AE11-C54E-9F32-873029DAA430}" srcOrd="0" destOrd="0" presId="urn:microsoft.com/office/officeart/2005/8/layout/hierarchy3"/>
    <dgm:cxn modelId="{709314B3-D9C4-9B46-9E01-94C9F7CC84EA}" srcId="{20535A5B-EA70-C944-B161-9E9D24132360}" destId="{17EFCB30-6DC4-5847-A2E0-B7907543D662}" srcOrd="3" destOrd="0" parTransId="{ADEF7DEE-E7F2-C642-B752-50E1B00F7CC1}" sibTransId="{F4480FE1-EE20-7146-B290-6653165E05EE}"/>
    <dgm:cxn modelId="{84E9B3B6-AE3D-534C-AB0C-A70FAB561477}" srcId="{20535A5B-EA70-C944-B161-9E9D24132360}" destId="{CFDA4313-0078-094D-92AD-CE76A0A52130}" srcOrd="2" destOrd="0" parTransId="{11053E0B-2343-7F41-BFFA-33B860C996A9}" sibTransId="{5C4A2468-BAE2-C447-A0A6-FB63A41EE3F5}"/>
    <dgm:cxn modelId="{F4D9A6B7-7940-7646-ACE1-09D14249EDE6}" srcId="{6D823E1A-C88A-1B45-8309-0727F54894AF}" destId="{27C3D687-235E-084D-98BA-872C240CD8DA}" srcOrd="1" destOrd="0" parTransId="{DB58AB0C-1D01-464E-8B75-4181AF60A9CA}" sibTransId="{465CF3AD-3BA6-1D45-8A20-2F69D9CB4C26}"/>
    <dgm:cxn modelId="{6179D8B8-F4AF-F240-A3BA-7F6BF8D9CBFB}" type="presOf" srcId="{5FF1592D-C800-1348-9FD6-F0C8C0202D8F}" destId="{003B11CD-D1E6-E841-9A70-B258792B9BE0}" srcOrd="0" destOrd="0" presId="urn:microsoft.com/office/officeart/2005/8/layout/hierarchy3"/>
    <dgm:cxn modelId="{75A61EBA-0182-7A45-9C91-5259AD3AAACC}" type="presOf" srcId="{1E5EAE8C-8CDF-4A43-A83E-F5CAE2C50124}" destId="{973E76C9-8212-6B46-B05F-31C8E9B506E5}" srcOrd="0" destOrd="0" presId="urn:microsoft.com/office/officeart/2005/8/layout/hierarchy3"/>
    <dgm:cxn modelId="{BD2759BB-225D-5948-B683-A01482FB06C9}" type="presOf" srcId="{11053E0B-2343-7F41-BFFA-33B860C996A9}" destId="{A135C745-FC7D-4B46-A9ED-AF5F1178B2D2}" srcOrd="0" destOrd="0" presId="urn:microsoft.com/office/officeart/2005/8/layout/hierarchy3"/>
    <dgm:cxn modelId="{655682E0-789A-9245-AE58-F52BEA5AC4DE}" type="presOf" srcId="{465FF044-98C0-2041-B14D-C25F45E075D5}" destId="{6472DF60-6EF5-854F-9D4A-CA5DD52E7E5D}" srcOrd="1" destOrd="0" presId="urn:microsoft.com/office/officeart/2005/8/layout/hierarchy3"/>
    <dgm:cxn modelId="{CE0EB7E0-2AC2-4543-B96C-F4985B5C330D}" srcId="{465FF044-98C0-2041-B14D-C25F45E075D5}" destId="{810E191E-C78C-FB4C-ACD9-B0EEFB9A8BAD}" srcOrd="2" destOrd="0" parTransId="{A19C394A-C614-F143-B34B-A7830B141648}" sibTransId="{6ADF17C9-3D0F-6D4A-8781-89015ACBE63C}"/>
    <dgm:cxn modelId="{765398E1-BA38-D645-8D14-498F4F96E138}" type="presOf" srcId="{B3AC21B5-4723-734B-87E2-719708856DF1}" destId="{9915F3E0-E6BC-0449-BF33-9C9E82DBD140}" srcOrd="0" destOrd="0" presId="urn:microsoft.com/office/officeart/2005/8/layout/hierarchy3"/>
    <dgm:cxn modelId="{2558B7E1-154A-1240-8961-B6F08E450B03}" srcId="{465FF044-98C0-2041-B14D-C25F45E075D5}" destId="{343D820E-24F5-0845-A0D8-7C660785CA89}" srcOrd="0" destOrd="0" parTransId="{2B1E3B37-A12E-644F-90F6-DE2F3FF83D7C}" sibTransId="{8EAE245F-2269-D143-8800-C289A4228135}"/>
    <dgm:cxn modelId="{0C1717E6-90DC-B045-B4DE-69B881EBEF00}" srcId="{20535A5B-EA70-C944-B161-9E9D24132360}" destId="{B1A461C5-3260-6240-8490-C03F9FD7B35E}" srcOrd="1" destOrd="0" parTransId="{A4328AB2-199C-C345-961F-6BC1D7332ED4}" sibTransId="{FA861444-ED6D-8E4F-B52A-5AA844F027BC}"/>
    <dgm:cxn modelId="{086F19F2-BA32-FB46-812C-1A0872304B33}" srcId="{E962979C-0237-EB41-930D-AA843665C599}" destId="{6D823E1A-C88A-1B45-8309-0727F54894AF}" srcOrd="7" destOrd="0" parTransId="{BD6545F8-4D2C-E649-BE66-BCC5126DC02E}" sibTransId="{71CCDAB9-E5DF-074E-A876-47BF499D26C6}"/>
    <dgm:cxn modelId="{FC7D2DF4-D9FC-844A-A5BD-076DF8418DE1}" type="presOf" srcId="{110298DD-ED84-824E-89AF-772B77A61DB0}" destId="{A00CA4CB-6F27-3F42-9FFC-E135CFF4F46B}" srcOrd="1" destOrd="0" presId="urn:microsoft.com/office/officeart/2005/8/layout/hierarchy3"/>
    <dgm:cxn modelId="{73EFC0F4-CF8D-5D4F-92DC-E75746E1F11C}" type="presOf" srcId="{E93ECC70-87CF-7A4E-9DAA-E34AC4BF7D75}" destId="{F99765C0-3BE1-3447-8FA3-A090D3AFD3EE}" srcOrd="1" destOrd="0" presId="urn:microsoft.com/office/officeart/2005/8/layout/hierarchy3"/>
    <dgm:cxn modelId="{F9709A6F-F708-8F41-913E-BAE47627955E}" type="presParOf" srcId="{769B9083-E5B8-2044-B9EE-D7644C762967}" destId="{622B9D97-CAD6-DA44-9C81-03E64CF4F1C6}" srcOrd="0" destOrd="0" presId="urn:microsoft.com/office/officeart/2005/8/layout/hierarchy3"/>
    <dgm:cxn modelId="{0549512C-4B53-A54E-BFF7-597049E3F6CB}" type="presParOf" srcId="{622B9D97-CAD6-DA44-9C81-03E64CF4F1C6}" destId="{7640555B-DA9F-DB4C-A8D2-31B21F5CF002}" srcOrd="0" destOrd="0" presId="urn:microsoft.com/office/officeart/2005/8/layout/hierarchy3"/>
    <dgm:cxn modelId="{4A5AA9A2-EF68-2748-88B3-6033BD70BDDF}" type="presParOf" srcId="{7640555B-DA9F-DB4C-A8D2-31B21F5CF002}" destId="{3C56A142-DDE5-5249-A27E-C89BBB4B2031}" srcOrd="0" destOrd="0" presId="urn:microsoft.com/office/officeart/2005/8/layout/hierarchy3"/>
    <dgm:cxn modelId="{6919B6AB-8300-A540-A12A-07368D4D6B66}" type="presParOf" srcId="{7640555B-DA9F-DB4C-A8D2-31B21F5CF002}" destId="{C1220CA3-6E36-1144-9063-5CE51E9286A2}" srcOrd="1" destOrd="0" presId="urn:microsoft.com/office/officeart/2005/8/layout/hierarchy3"/>
    <dgm:cxn modelId="{8D97EF23-705B-634A-B3E9-9D78F03BB6BC}" type="presParOf" srcId="{622B9D97-CAD6-DA44-9C81-03E64CF4F1C6}" destId="{D3C1B28B-EC6C-F544-B402-263180E46B89}" srcOrd="1" destOrd="0" presId="urn:microsoft.com/office/officeart/2005/8/layout/hierarchy3"/>
    <dgm:cxn modelId="{9245162F-5F6B-8440-817E-8886FFA7D4FC}" type="presParOf" srcId="{D3C1B28B-EC6C-F544-B402-263180E46B89}" destId="{9696195A-3A7A-3342-811E-3424AC94BDC4}" srcOrd="0" destOrd="0" presId="urn:microsoft.com/office/officeart/2005/8/layout/hierarchy3"/>
    <dgm:cxn modelId="{2E7B8E14-B331-C946-9566-C08CFA4939F6}" type="presParOf" srcId="{D3C1B28B-EC6C-F544-B402-263180E46B89}" destId="{864546E3-3AD4-5E42-9C12-C016EA3CDA3D}" srcOrd="1" destOrd="0" presId="urn:microsoft.com/office/officeart/2005/8/layout/hierarchy3"/>
    <dgm:cxn modelId="{948C7784-EE3C-5E49-B121-99331AF00E9F}" type="presParOf" srcId="{D3C1B28B-EC6C-F544-B402-263180E46B89}" destId="{2B0AA5D5-5C62-BB48-B1C5-A7D0BD0FDCFA}" srcOrd="2" destOrd="0" presId="urn:microsoft.com/office/officeart/2005/8/layout/hierarchy3"/>
    <dgm:cxn modelId="{EFB599C7-15CA-0343-820F-CD23E3899AC1}" type="presParOf" srcId="{D3C1B28B-EC6C-F544-B402-263180E46B89}" destId="{8D68445D-7C7F-7D4A-BE98-5B5296CFFE1A}" srcOrd="3" destOrd="0" presId="urn:microsoft.com/office/officeart/2005/8/layout/hierarchy3"/>
    <dgm:cxn modelId="{486FB0A8-1187-1D40-9CAC-4D3A957646E9}" type="presParOf" srcId="{D3C1B28B-EC6C-F544-B402-263180E46B89}" destId="{A135C745-FC7D-4B46-A9ED-AF5F1178B2D2}" srcOrd="4" destOrd="0" presId="urn:microsoft.com/office/officeart/2005/8/layout/hierarchy3"/>
    <dgm:cxn modelId="{4A4902A5-275C-864C-A96F-95399EB988AB}" type="presParOf" srcId="{D3C1B28B-EC6C-F544-B402-263180E46B89}" destId="{3525270B-3CFF-5047-96DA-39150BAF44A8}" srcOrd="5" destOrd="0" presId="urn:microsoft.com/office/officeart/2005/8/layout/hierarchy3"/>
    <dgm:cxn modelId="{38DCACA5-6A5B-2544-9481-5069194974CA}" type="presParOf" srcId="{D3C1B28B-EC6C-F544-B402-263180E46B89}" destId="{D30D9A1C-FF62-F045-BC53-6B772FA99B57}" srcOrd="6" destOrd="0" presId="urn:microsoft.com/office/officeart/2005/8/layout/hierarchy3"/>
    <dgm:cxn modelId="{329A8CA3-3407-3A45-9EEF-18D13DAF9A53}" type="presParOf" srcId="{D3C1B28B-EC6C-F544-B402-263180E46B89}" destId="{1EE20305-55A4-C346-8D96-CFF34D6ABA30}" srcOrd="7" destOrd="0" presId="urn:microsoft.com/office/officeart/2005/8/layout/hierarchy3"/>
    <dgm:cxn modelId="{E1C951EA-43F9-FA40-AC67-82B81C361C9B}" type="presParOf" srcId="{769B9083-E5B8-2044-B9EE-D7644C762967}" destId="{A93F4606-5AF2-2D45-8EC4-DF0D6CC8293E}" srcOrd="1" destOrd="0" presId="urn:microsoft.com/office/officeart/2005/8/layout/hierarchy3"/>
    <dgm:cxn modelId="{431996FC-C5EC-C748-B124-441A7E69D59C}" type="presParOf" srcId="{A93F4606-5AF2-2D45-8EC4-DF0D6CC8293E}" destId="{56DB35BC-140A-A346-98D7-9518E14E8FEC}" srcOrd="0" destOrd="0" presId="urn:microsoft.com/office/officeart/2005/8/layout/hierarchy3"/>
    <dgm:cxn modelId="{6B87153D-7EC2-224B-B5B9-78CD0652DB15}" type="presParOf" srcId="{56DB35BC-140A-A346-98D7-9518E14E8FEC}" destId="{609E2275-EC06-7848-A3CA-4FF7789233AB}" srcOrd="0" destOrd="0" presId="urn:microsoft.com/office/officeart/2005/8/layout/hierarchy3"/>
    <dgm:cxn modelId="{F8E5F3D8-907E-954F-9C13-50BC29949D35}" type="presParOf" srcId="{56DB35BC-140A-A346-98D7-9518E14E8FEC}" destId="{5559133A-E56C-024D-A147-5B61CEDC642F}" srcOrd="1" destOrd="0" presId="urn:microsoft.com/office/officeart/2005/8/layout/hierarchy3"/>
    <dgm:cxn modelId="{C477E430-A8B6-F844-A129-456C3DB08E9C}" type="presParOf" srcId="{A93F4606-5AF2-2D45-8EC4-DF0D6CC8293E}" destId="{D37BE565-6937-454A-9711-8057ECB2A727}" srcOrd="1" destOrd="0" presId="urn:microsoft.com/office/officeart/2005/8/layout/hierarchy3"/>
    <dgm:cxn modelId="{08D837A5-DFA3-2840-85BD-11EC599B350E}" type="presParOf" srcId="{D37BE565-6937-454A-9711-8057ECB2A727}" destId="{973E76C9-8212-6B46-B05F-31C8E9B506E5}" srcOrd="0" destOrd="0" presId="urn:microsoft.com/office/officeart/2005/8/layout/hierarchy3"/>
    <dgm:cxn modelId="{41AC1104-FEB4-A74B-8748-4490057CA6E5}" type="presParOf" srcId="{D37BE565-6937-454A-9711-8057ECB2A727}" destId="{3A7EACD2-69B7-C043-A44F-F5ABFBBB5264}" srcOrd="1" destOrd="0" presId="urn:microsoft.com/office/officeart/2005/8/layout/hierarchy3"/>
    <dgm:cxn modelId="{8364FCE2-1BF1-934F-9FE5-DF5ACB6605BE}" type="presParOf" srcId="{769B9083-E5B8-2044-B9EE-D7644C762967}" destId="{F4DD3853-AAAA-9F4F-9137-69C56E9BC4A0}" srcOrd="2" destOrd="0" presId="urn:microsoft.com/office/officeart/2005/8/layout/hierarchy3"/>
    <dgm:cxn modelId="{5BD7A699-FA57-8F4A-BA37-88F63BA8F7B6}" type="presParOf" srcId="{F4DD3853-AAAA-9F4F-9137-69C56E9BC4A0}" destId="{4AAD2B99-42B9-8D47-9BE9-6E62298D3F26}" srcOrd="0" destOrd="0" presId="urn:microsoft.com/office/officeart/2005/8/layout/hierarchy3"/>
    <dgm:cxn modelId="{8D10C26E-4E70-3446-A3AE-A30122CD1D03}" type="presParOf" srcId="{4AAD2B99-42B9-8D47-9BE9-6E62298D3F26}" destId="{6856FE25-D16F-304D-80B6-77BA6903882C}" srcOrd="0" destOrd="0" presId="urn:microsoft.com/office/officeart/2005/8/layout/hierarchy3"/>
    <dgm:cxn modelId="{28962918-10E5-0E46-83EB-3BA03357C2AF}" type="presParOf" srcId="{4AAD2B99-42B9-8D47-9BE9-6E62298D3F26}" destId="{A00CA4CB-6F27-3F42-9FFC-E135CFF4F46B}" srcOrd="1" destOrd="0" presId="urn:microsoft.com/office/officeart/2005/8/layout/hierarchy3"/>
    <dgm:cxn modelId="{FDDD3257-E96F-FF47-9932-B41C20FF5352}" type="presParOf" srcId="{F4DD3853-AAAA-9F4F-9137-69C56E9BC4A0}" destId="{1789389E-4C68-7642-A5FB-C20F7DD624B6}" srcOrd="1" destOrd="0" presId="urn:microsoft.com/office/officeart/2005/8/layout/hierarchy3"/>
    <dgm:cxn modelId="{E639E885-0597-1647-9C3E-9F5F025AF568}" type="presParOf" srcId="{1789389E-4C68-7642-A5FB-C20F7DD624B6}" destId="{A1867351-4537-0243-A7BA-141FA7DAFC3E}" srcOrd="0" destOrd="0" presId="urn:microsoft.com/office/officeart/2005/8/layout/hierarchy3"/>
    <dgm:cxn modelId="{48178578-1300-804E-A7A0-B2FE39A7B513}" type="presParOf" srcId="{1789389E-4C68-7642-A5FB-C20F7DD624B6}" destId="{EF3E8C7D-EF68-494D-B1E2-7DA3F76F0970}" srcOrd="1" destOrd="0" presId="urn:microsoft.com/office/officeart/2005/8/layout/hierarchy3"/>
    <dgm:cxn modelId="{58508DE0-06E6-DB49-AE48-BAF1DA2F0905}" type="presParOf" srcId="{769B9083-E5B8-2044-B9EE-D7644C762967}" destId="{4DAC7B1C-AE6D-B846-9A0E-A94C2E44106D}" srcOrd="3" destOrd="0" presId="urn:microsoft.com/office/officeart/2005/8/layout/hierarchy3"/>
    <dgm:cxn modelId="{4CF4FC8C-0607-2140-8A09-43430AA098B2}" type="presParOf" srcId="{4DAC7B1C-AE6D-B846-9A0E-A94C2E44106D}" destId="{B4B5B5DB-F91E-6A47-9C91-C5BB234F37E1}" srcOrd="0" destOrd="0" presId="urn:microsoft.com/office/officeart/2005/8/layout/hierarchy3"/>
    <dgm:cxn modelId="{9D12A1D1-F9CE-E146-9599-B1F8263ABD35}" type="presParOf" srcId="{B4B5B5DB-F91E-6A47-9C91-C5BB234F37E1}" destId="{5AAB3863-210D-7B48-BA70-2F7A38C10B33}" srcOrd="0" destOrd="0" presId="urn:microsoft.com/office/officeart/2005/8/layout/hierarchy3"/>
    <dgm:cxn modelId="{698FBEE1-7D89-B246-A9F2-8A3E39B22E01}" type="presParOf" srcId="{B4B5B5DB-F91E-6A47-9C91-C5BB234F37E1}" destId="{6472DF60-6EF5-854F-9D4A-CA5DD52E7E5D}" srcOrd="1" destOrd="0" presId="urn:microsoft.com/office/officeart/2005/8/layout/hierarchy3"/>
    <dgm:cxn modelId="{C6FE0319-B8FE-2541-84FB-247E50DE7A64}" type="presParOf" srcId="{4DAC7B1C-AE6D-B846-9A0E-A94C2E44106D}" destId="{47776430-1177-6341-962A-4DEE0F722599}" srcOrd="1" destOrd="0" presId="urn:microsoft.com/office/officeart/2005/8/layout/hierarchy3"/>
    <dgm:cxn modelId="{DB0C2382-1441-2D4D-9E73-F5DE2D8409DD}" type="presParOf" srcId="{47776430-1177-6341-962A-4DEE0F722599}" destId="{513B700B-9F3F-B54D-B6B0-B99B61790754}" srcOrd="0" destOrd="0" presId="urn:microsoft.com/office/officeart/2005/8/layout/hierarchy3"/>
    <dgm:cxn modelId="{5619D4DA-1352-CD43-A920-4B2D33004251}" type="presParOf" srcId="{47776430-1177-6341-962A-4DEE0F722599}" destId="{EB81597E-A96F-A84B-BB5F-AD67737041C0}" srcOrd="1" destOrd="0" presId="urn:microsoft.com/office/officeart/2005/8/layout/hierarchy3"/>
    <dgm:cxn modelId="{912013F4-0F4F-D44B-89CA-A3DB2B740F41}" type="presParOf" srcId="{47776430-1177-6341-962A-4DEE0F722599}" destId="{A813D10E-273D-B242-9265-67F957057E28}" srcOrd="2" destOrd="0" presId="urn:microsoft.com/office/officeart/2005/8/layout/hierarchy3"/>
    <dgm:cxn modelId="{CA6F06C5-7788-264D-8C89-0EE79F029989}" type="presParOf" srcId="{47776430-1177-6341-962A-4DEE0F722599}" destId="{8E51DE36-D76E-DA4F-8631-1D380076876A}" srcOrd="3" destOrd="0" presId="urn:microsoft.com/office/officeart/2005/8/layout/hierarchy3"/>
    <dgm:cxn modelId="{5E397CA2-D917-034F-8E66-6C263576E087}" type="presParOf" srcId="{47776430-1177-6341-962A-4DEE0F722599}" destId="{71A86EA1-72E4-1D42-ABBE-B864BE769B70}" srcOrd="4" destOrd="0" presId="urn:microsoft.com/office/officeart/2005/8/layout/hierarchy3"/>
    <dgm:cxn modelId="{E67637BD-C784-F847-8E4D-368810948A42}" type="presParOf" srcId="{47776430-1177-6341-962A-4DEE0F722599}" destId="{DBD0C615-45C1-E243-A6F6-480C79EF9C43}" srcOrd="5" destOrd="0" presId="urn:microsoft.com/office/officeart/2005/8/layout/hierarchy3"/>
    <dgm:cxn modelId="{B830AE7B-2A04-6848-BBF1-73CC7F3AF9BD}" type="presParOf" srcId="{769B9083-E5B8-2044-B9EE-D7644C762967}" destId="{CD23191C-12CB-5B46-B46A-F2F0B8B213E5}" srcOrd="4" destOrd="0" presId="urn:microsoft.com/office/officeart/2005/8/layout/hierarchy3"/>
    <dgm:cxn modelId="{6528A69D-4BA9-374A-A92C-7359FE7E71FE}" type="presParOf" srcId="{CD23191C-12CB-5B46-B46A-F2F0B8B213E5}" destId="{4B126467-350B-C043-BCBB-5BB731CFF7F5}" srcOrd="0" destOrd="0" presId="urn:microsoft.com/office/officeart/2005/8/layout/hierarchy3"/>
    <dgm:cxn modelId="{784E3FFB-016F-964B-B5CE-4B778D3D8D76}" type="presParOf" srcId="{4B126467-350B-C043-BCBB-5BB731CFF7F5}" destId="{9915F3E0-E6BC-0449-BF33-9C9E82DBD140}" srcOrd="0" destOrd="0" presId="urn:microsoft.com/office/officeart/2005/8/layout/hierarchy3"/>
    <dgm:cxn modelId="{879CCFD3-57D0-3A46-A3B3-E8ED98FAE1BC}" type="presParOf" srcId="{4B126467-350B-C043-BCBB-5BB731CFF7F5}" destId="{93435EED-9561-C34C-A2DE-5C5850C7C56D}" srcOrd="1" destOrd="0" presId="urn:microsoft.com/office/officeart/2005/8/layout/hierarchy3"/>
    <dgm:cxn modelId="{9E2D8CA0-0875-5F4E-9948-C0FEA2BF17F6}" type="presParOf" srcId="{CD23191C-12CB-5B46-B46A-F2F0B8B213E5}" destId="{F72DDEE4-0A21-0240-9237-9984CEB5C362}" srcOrd="1" destOrd="0" presId="urn:microsoft.com/office/officeart/2005/8/layout/hierarchy3"/>
    <dgm:cxn modelId="{88E0BBEC-5167-1A4D-BFA2-4B080C0CFB34}" type="presParOf" srcId="{F72DDEE4-0A21-0240-9237-9984CEB5C362}" destId="{52FCD542-6895-0646-996A-84552C4A40CA}" srcOrd="0" destOrd="0" presId="urn:microsoft.com/office/officeart/2005/8/layout/hierarchy3"/>
    <dgm:cxn modelId="{BBE58002-86A7-A948-B41D-26294937B87A}" type="presParOf" srcId="{F72DDEE4-0A21-0240-9237-9984CEB5C362}" destId="{CC0B4A12-AE11-C54E-9F32-873029DAA430}" srcOrd="1" destOrd="0" presId="urn:microsoft.com/office/officeart/2005/8/layout/hierarchy3"/>
    <dgm:cxn modelId="{D231361B-18DA-9F4B-8D11-F5A2025E8BC8}" type="presParOf" srcId="{769B9083-E5B8-2044-B9EE-D7644C762967}" destId="{73F7CE49-4CE5-3D4C-BF5E-81602D1C2F27}" srcOrd="5" destOrd="0" presId="urn:microsoft.com/office/officeart/2005/8/layout/hierarchy3"/>
    <dgm:cxn modelId="{86A90823-F157-0142-93B3-B7A9E92D4325}" type="presParOf" srcId="{73F7CE49-4CE5-3D4C-BF5E-81602D1C2F27}" destId="{62EDD4EF-1AA4-7541-90CE-3F1BE6C1D842}" srcOrd="0" destOrd="0" presId="urn:microsoft.com/office/officeart/2005/8/layout/hierarchy3"/>
    <dgm:cxn modelId="{F10B39C2-F3DD-8149-8890-7389CC0AE3A9}" type="presParOf" srcId="{62EDD4EF-1AA4-7541-90CE-3F1BE6C1D842}" destId="{C8AFBC2A-63D0-3643-93E1-0F43AC1E13D9}" srcOrd="0" destOrd="0" presId="urn:microsoft.com/office/officeart/2005/8/layout/hierarchy3"/>
    <dgm:cxn modelId="{48FA72BC-FDC2-0A4E-A055-3C1893E0F26D}" type="presParOf" srcId="{62EDD4EF-1AA4-7541-90CE-3F1BE6C1D842}" destId="{4681EE12-68A1-0C45-A248-0FEEF0ABBA37}" srcOrd="1" destOrd="0" presId="urn:microsoft.com/office/officeart/2005/8/layout/hierarchy3"/>
    <dgm:cxn modelId="{91317E0B-2B09-4449-8118-EF14FCB29F2F}" type="presParOf" srcId="{73F7CE49-4CE5-3D4C-BF5E-81602D1C2F27}" destId="{E104CDC9-CEAB-6C4A-89D1-A2D467A9492A}" srcOrd="1" destOrd="0" presId="urn:microsoft.com/office/officeart/2005/8/layout/hierarchy3"/>
    <dgm:cxn modelId="{56C18EF8-B126-C641-A135-E373AE0082D3}" type="presParOf" srcId="{E104CDC9-CEAB-6C4A-89D1-A2D467A9492A}" destId="{E0C0F1A8-3946-5646-A330-854B3FB193A3}" srcOrd="0" destOrd="0" presId="urn:microsoft.com/office/officeart/2005/8/layout/hierarchy3"/>
    <dgm:cxn modelId="{7995D3D5-C210-2B46-9CF1-1B46E80CFFD5}" type="presParOf" srcId="{E104CDC9-CEAB-6C4A-89D1-A2D467A9492A}" destId="{4F455330-E2B6-C74A-84FE-FB9FB7075853}" srcOrd="1" destOrd="0" presId="urn:microsoft.com/office/officeart/2005/8/layout/hierarchy3"/>
    <dgm:cxn modelId="{780995C8-534F-F945-8440-EACE4E01C0D4}" type="presParOf" srcId="{E104CDC9-CEAB-6C4A-89D1-A2D467A9492A}" destId="{0D3EF095-4109-BE4A-A677-F8F5BA0B0D26}" srcOrd="2" destOrd="0" presId="urn:microsoft.com/office/officeart/2005/8/layout/hierarchy3"/>
    <dgm:cxn modelId="{D7FEEE32-C89D-CA4F-9A6A-8F2200BD83AB}" type="presParOf" srcId="{E104CDC9-CEAB-6C4A-89D1-A2D467A9492A}" destId="{B812D413-2DD4-9949-91E9-479443D0F9FB}" srcOrd="3" destOrd="0" presId="urn:microsoft.com/office/officeart/2005/8/layout/hierarchy3"/>
    <dgm:cxn modelId="{317166BE-19FB-5641-9A78-CB34C3B0C7F7}" type="presParOf" srcId="{769B9083-E5B8-2044-B9EE-D7644C762967}" destId="{9360CAB3-A1B5-4D46-B838-1A998F53EDED}" srcOrd="6" destOrd="0" presId="urn:microsoft.com/office/officeart/2005/8/layout/hierarchy3"/>
    <dgm:cxn modelId="{8BF0EBA5-F80D-1A42-8BE1-73B72C930A12}" type="presParOf" srcId="{9360CAB3-A1B5-4D46-B838-1A998F53EDED}" destId="{F3F53B3C-D39E-8948-99FC-940818DDD3AB}" srcOrd="0" destOrd="0" presId="urn:microsoft.com/office/officeart/2005/8/layout/hierarchy3"/>
    <dgm:cxn modelId="{B6BDAB5F-94A5-4548-9130-FFEC3A949D23}" type="presParOf" srcId="{F3F53B3C-D39E-8948-99FC-940818DDD3AB}" destId="{AA806E5E-A6A2-1B41-8AB0-869ECC4C6069}" srcOrd="0" destOrd="0" presId="urn:microsoft.com/office/officeart/2005/8/layout/hierarchy3"/>
    <dgm:cxn modelId="{9094F7DF-D2EA-D845-8904-B2DB9807275C}" type="presParOf" srcId="{F3F53B3C-D39E-8948-99FC-940818DDD3AB}" destId="{F99765C0-3BE1-3447-8FA3-A090D3AFD3EE}" srcOrd="1" destOrd="0" presId="urn:microsoft.com/office/officeart/2005/8/layout/hierarchy3"/>
    <dgm:cxn modelId="{9ECE23DF-7D32-0E47-A142-6C3624CB7910}" type="presParOf" srcId="{9360CAB3-A1B5-4D46-B838-1A998F53EDED}" destId="{B55A9BB8-ED1B-DB4F-8566-C418E4DAED6E}" srcOrd="1" destOrd="0" presId="urn:microsoft.com/office/officeart/2005/8/layout/hierarchy3"/>
    <dgm:cxn modelId="{D5285E0E-DA30-3E46-AB02-DB150DDBC000}" type="presParOf" srcId="{B55A9BB8-ED1B-DB4F-8566-C418E4DAED6E}" destId="{04918F93-AE7E-B645-9989-B562152F141F}" srcOrd="0" destOrd="0" presId="urn:microsoft.com/office/officeart/2005/8/layout/hierarchy3"/>
    <dgm:cxn modelId="{3F1765C4-3FC7-BE4D-8033-72A92FB57DDA}" type="presParOf" srcId="{B55A9BB8-ED1B-DB4F-8566-C418E4DAED6E}" destId="{B11E2425-F341-0649-BB3F-846AAFC2CA52}" srcOrd="1" destOrd="0" presId="urn:microsoft.com/office/officeart/2005/8/layout/hierarchy3"/>
    <dgm:cxn modelId="{E757473B-B8FC-5F4D-8860-2457C8527135}" type="presParOf" srcId="{769B9083-E5B8-2044-B9EE-D7644C762967}" destId="{36425711-2813-7D40-9DAD-3D384D4F6E85}" srcOrd="7" destOrd="0" presId="urn:microsoft.com/office/officeart/2005/8/layout/hierarchy3"/>
    <dgm:cxn modelId="{20E6B392-55BF-8040-9A94-1884C7BC139A}" type="presParOf" srcId="{36425711-2813-7D40-9DAD-3D384D4F6E85}" destId="{997ABB39-64A1-BE40-A21F-653B506D3EAE}" srcOrd="0" destOrd="0" presId="urn:microsoft.com/office/officeart/2005/8/layout/hierarchy3"/>
    <dgm:cxn modelId="{541CA373-54DA-534B-9885-F49FECBDF75B}" type="presParOf" srcId="{997ABB39-64A1-BE40-A21F-653B506D3EAE}" destId="{DE73F68F-27F6-2E4F-BEDD-B1F3C4FAD299}" srcOrd="0" destOrd="0" presId="urn:microsoft.com/office/officeart/2005/8/layout/hierarchy3"/>
    <dgm:cxn modelId="{53AEABCE-9BF5-2744-A4F7-9DBC12398D57}" type="presParOf" srcId="{997ABB39-64A1-BE40-A21F-653B506D3EAE}" destId="{FB458B2F-5DDA-DE49-9F18-0ED522CDDDF7}" srcOrd="1" destOrd="0" presId="urn:microsoft.com/office/officeart/2005/8/layout/hierarchy3"/>
    <dgm:cxn modelId="{D32F402A-5437-C84F-80E0-F93107C7F865}" type="presParOf" srcId="{36425711-2813-7D40-9DAD-3D384D4F6E85}" destId="{33CF3C41-4F75-E944-BDCC-563ED023F0B8}" srcOrd="1" destOrd="0" presId="urn:microsoft.com/office/officeart/2005/8/layout/hierarchy3"/>
    <dgm:cxn modelId="{93DE1E90-591D-1F49-B892-03D1C934CE06}" type="presParOf" srcId="{33CF3C41-4F75-E944-BDCC-563ED023F0B8}" destId="{003B11CD-D1E6-E841-9A70-B258792B9BE0}" srcOrd="0" destOrd="0" presId="urn:microsoft.com/office/officeart/2005/8/layout/hierarchy3"/>
    <dgm:cxn modelId="{483F755C-5A3D-074B-9604-B7C1D809B626}" type="presParOf" srcId="{33CF3C41-4F75-E944-BDCC-563ED023F0B8}" destId="{4A3D1F1D-AE21-A743-866A-27D6865CC4D4}" srcOrd="1" destOrd="0" presId="urn:microsoft.com/office/officeart/2005/8/layout/hierarchy3"/>
    <dgm:cxn modelId="{8C124998-CB7E-B345-B54A-B969D17B8F2B}" type="presParOf" srcId="{33CF3C41-4F75-E944-BDCC-563ED023F0B8}" destId="{B9380677-DBA5-6D42-9B91-F016638AED2A}" srcOrd="2" destOrd="0" presId="urn:microsoft.com/office/officeart/2005/8/layout/hierarchy3"/>
    <dgm:cxn modelId="{DD460402-B470-8E47-9341-25C8F32DF1F2}" type="presParOf" srcId="{33CF3C41-4F75-E944-BDCC-563ED023F0B8}" destId="{BA6FEB2D-0F20-0F46-8B06-15EDC9B280E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34395F-780B-A242-A189-5B769691B31D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>
        <a:scene3d>
          <a:camera prst="perspectiveHeroicExtremeLeftFacing"/>
          <a:lightRig rig="threePt" dir="t"/>
        </a:scene3d>
      </dgm:spPr>
      <dgm:t>
        <a:bodyPr/>
        <a:lstStyle/>
        <a:p>
          <a:endParaRPr lang="it-IT"/>
        </a:p>
      </dgm:t>
    </dgm:pt>
    <dgm:pt modelId="{192CB01C-5C76-454B-B7D8-EFD03D16A3F3}">
      <dgm:prSet phldrT="[Testo]"/>
      <dgm:spPr>
        <a:solidFill>
          <a:srgbClr val="FFFF00"/>
        </a:solidFill>
        <a:ln>
          <a:solidFill>
            <a:schemeClr val="bg1"/>
          </a:solidFill>
        </a:ln>
        <a:sp3d>
          <a:bevelT w="165100" prst="coolSlant"/>
        </a:sp3d>
      </dgm:spPr>
      <dgm:t>
        <a:bodyPr/>
        <a:lstStyle/>
        <a:p>
          <a:r>
            <a:rPr lang="it-IT" dirty="0">
              <a:solidFill>
                <a:srgbClr val="002060"/>
              </a:solidFill>
            </a:rPr>
            <a:t>RISCHIO</a:t>
          </a:r>
        </a:p>
      </dgm:t>
    </dgm:pt>
    <dgm:pt modelId="{4DC970CD-2F7D-6449-9519-930D3B248A75}" type="parTrans" cxnId="{E8B8E780-41DE-9149-9CFC-07E18BAF5963}">
      <dgm:prSet/>
      <dgm:spPr/>
      <dgm:t>
        <a:bodyPr/>
        <a:lstStyle/>
        <a:p>
          <a:endParaRPr lang="it-IT"/>
        </a:p>
      </dgm:t>
    </dgm:pt>
    <dgm:pt modelId="{DEFBA2FC-62C2-7141-ACEC-0B7F795EE3D8}" type="sibTrans" cxnId="{E8B8E780-41DE-9149-9CFC-07E18BAF5963}">
      <dgm:prSet/>
      <dgm:spPr/>
      <dgm:t>
        <a:bodyPr/>
        <a:lstStyle/>
        <a:p>
          <a:endParaRPr lang="it-IT"/>
        </a:p>
      </dgm:t>
    </dgm:pt>
    <dgm:pt modelId="{891CBF6C-54B9-554C-8E4F-D70496AE923F}">
      <dgm:prSet phldrT="[Testo]"/>
      <dgm:spPr>
        <a:solidFill>
          <a:srgbClr val="0070C0"/>
        </a:solidFill>
        <a:sp3d extrusionH="76200" contourW="12700" prstMaterial="powder">
          <a:bevelT w="165100" prst="coolSlant"/>
          <a:bevelB w="165100" prst="coolSlant"/>
          <a:extrusionClr>
            <a:srgbClr val="002060"/>
          </a:extrusionClr>
          <a:contourClr>
            <a:srgbClr val="7030A0"/>
          </a:contourClr>
        </a:sp3d>
      </dgm:spPr>
      <dgm:t>
        <a:bodyPr/>
        <a:lstStyle/>
        <a:p>
          <a:r>
            <a:rPr lang="it-IT" dirty="0"/>
            <a:t>Cosa Proteggere</a:t>
          </a:r>
        </a:p>
      </dgm:t>
    </dgm:pt>
    <dgm:pt modelId="{0E1DEDBD-D4A0-2343-B18C-C8F9AC3DE723}" type="parTrans" cxnId="{18238DDA-46BE-824B-BA4A-9EA3BA9BC670}">
      <dgm:prSet/>
      <dgm:spPr>
        <a:sp3d>
          <a:bevelT w="165100" prst="coolSlant"/>
        </a:sp3d>
      </dgm:spPr>
      <dgm:t>
        <a:bodyPr/>
        <a:lstStyle/>
        <a:p>
          <a:endParaRPr lang="it-IT"/>
        </a:p>
      </dgm:t>
    </dgm:pt>
    <dgm:pt modelId="{DD18EFB1-7A3F-2E47-B38A-2F3B891F5DE1}" type="sibTrans" cxnId="{18238DDA-46BE-824B-BA4A-9EA3BA9BC670}">
      <dgm:prSet/>
      <dgm:spPr/>
      <dgm:t>
        <a:bodyPr/>
        <a:lstStyle/>
        <a:p>
          <a:endParaRPr lang="it-IT"/>
        </a:p>
      </dgm:t>
    </dgm:pt>
    <dgm:pt modelId="{BD6CAD9A-604B-5B4E-BA00-819AB9B03D14}">
      <dgm:prSet phldrT="[Testo]"/>
      <dgm:spPr>
        <a:solidFill>
          <a:srgbClr val="0070C0"/>
        </a:solidFill>
        <a:ln>
          <a:solidFill>
            <a:srgbClr val="0070C0"/>
          </a:solidFill>
        </a:ln>
        <a:sp3d>
          <a:bevelT w="165100" prst="coolSlant"/>
        </a:sp3d>
      </dgm:spPr>
      <dgm:t>
        <a:bodyPr/>
        <a:lstStyle/>
        <a:p>
          <a:r>
            <a:rPr lang="it-IT" dirty="0" err="1"/>
            <a:t>Perchè</a:t>
          </a:r>
          <a:endParaRPr lang="it-IT" dirty="0"/>
        </a:p>
      </dgm:t>
    </dgm:pt>
    <dgm:pt modelId="{1ADD8897-CC51-C044-9E9F-96218D5DE12D}" type="parTrans" cxnId="{C2BD268F-FC1C-D349-95EA-FE7AEDD52783}">
      <dgm:prSet/>
      <dgm:spPr>
        <a:sp3d>
          <a:bevelT w="165100" prst="coolSlant"/>
        </a:sp3d>
      </dgm:spPr>
      <dgm:t>
        <a:bodyPr/>
        <a:lstStyle/>
        <a:p>
          <a:endParaRPr lang="it-IT"/>
        </a:p>
      </dgm:t>
    </dgm:pt>
    <dgm:pt modelId="{B6D86428-8A96-504C-A666-FBFFDEF66E24}" type="sibTrans" cxnId="{C2BD268F-FC1C-D349-95EA-FE7AEDD52783}">
      <dgm:prSet/>
      <dgm:spPr/>
      <dgm:t>
        <a:bodyPr/>
        <a:lstStyle/>
        <a:p>
          <a:endParaRPr lang="it-IT"/>
        </a:p>
      </dgm:t>
    </dgm:pt>
    <dgm:pt modelId="{ECD87340-1309-F042-BE4A-0389F6135F95}">
      <dgm:prSet phldrT="[Testo]"/>
      <dgm:spPr>
        <a:solidFill>
          <a:srgbClr val="0070C0"/>
        </a:solidFill>
        <a:ln>
          <a:solidFill>
            <a:srgbClr val="0070C0"/>
          </a:solidFill>
        </a:ln>
        <a:sp3d>
          <a:bevelT w="165100" prst="coolSlant"/>
        </a:sp3d>
      </dgm:spPr>
      <dgm:t>
        <a:bodyPr/>
        <a:lstStyle/>
        <a:p>
          <a:r>
            <a:rPr lang="it-IT" dirty="0"/>
            <a:t>Da cosa Proteggersi </a:t>
          </a:r>
        </a:p>
      </dgm:t>
    </dgm:pt>
    <dgm:pt modelId="{DEF656B1-F660-2449-AEC1-541DFECECA31}" type="parTrans" cxnId="{95731F42-5108-7C4C-8463-7137EBA10249}">
      <dgm:prSet/>
      <dgm:spPr>
        <a:sp3d>
          <a:bevelT w="165100" prst="coolSlant"/>
        </a:sp3d>
      </dgm:spPr>
      <dgm:t>
        <a:bodyPr/>
        <a:lstStyle/>
        <a:p>
          <a:endParaRPr lang="it-IT"/>
        </a:p>
      </dgm:t>
    </dgm:pt>
    <dgm:pt modelId="{A1322683-4966-BD44-A80A-78891107641F}" type="sibTrans" cxnId="{95731F42-5108-7C4C-8463-7137EBA10249}">
      <dgm:prSet/>
      <dgm:spPr/>
      <dgm:t>
        <a:bodyPr/>
        <a:lstStyle/>
        <a:p>
          <a:endParaRPr lang="it-IT"/>
        </a:p>
      </dgm:t>
    </dgm:pt>
    <dgm:pt modelId="{36CCC7C5-8789-2E46-AAE9-B2B80B4B9523}">
      <dgm:prSet phldrT="[Testo]"/>
      <dgm:spPr>
        <a:solidFill>
          <a:srgbClr val="0070C0"/>
        </a:solidFill>
        <a:sp3d>
          <a:bevelT w="165100" prst="coolSlant"/>
        </a:sp3d>
      </dgm:spPr>
      <dgm:t>
        <a:bodyPr/>
        <a:lstStyle/>
        <a:p>
          <a:r>
            <a:rPr lang="it-IT" dirty="0"/>
            <a:t>Come Proteggersi</a:t>
          </a:r>
        </a:p>
      </dgm:t>
    </dgm:pt>
    <dgm:pt modelId="{D2F0B249-EE44-6945-A06E-4913AA3E0F0F}" type="parTrans" cxnId="{A4BBD47B-FA56-C748-859B-F0E4DA599E00}">
      <dgm:prSet/>
      <dgm:spPr>
        <a:sp3d>
          <a:bevelT w="165100" prst="coolSlant"/>
        </a:sp3d>
      </dgm:spPr>
      <dgm:t>
        <a:bodyPr/>
        <a:lstStyle/>
        <a:p>
          <a:endParaRPr lang="it-IT"/>
        </a:p>
      </dgm:t>
    </dgm:pt>
    <dgm:pt modelId="{D6AB81F7-2CF8-D743-995C-D66D7B6C1E77}" type="sibTrans" cxnId="{A4BBD47B-FA56-C748-859B-F0E4DA599E00}">
      <dgm:prSet/>
      <dgm:spPr/>
      <dgm:t>
        <a:bodyPr/>
        <a:lstStyle/>
        <a:p>
          <a:endParaRPr lang="it-IT"/>
        </a:p>
      </dgm:t>
    </dgm:pt>
    <dgm:pt modelId="{B88507B0-6D23-D54C-B3FD-0DF8D47031F1}" type="pres">
      <dgm:prSet presAssocID="{3E34395F-780B-A242-A189-5B769691B31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2CC34B6-2F87-EA46-BC15-0A8EF4BB043C}" type="pres">
      <dgm:prSet presAssocID="{192CB01C-5C76-454B-B7D8-EFD03D16A3F3}" presName="centerShape" presStyleLbl="node0" presStyleIdx="0" presStyleCnt="1" custLinFactNeighborX="3680" custLinFactNeighborY="3202"/>
      <dgm:spPr/>
    </dgm:pt>
    <dgm:pt modelId="{74B017F7-E875-BD47-9496-D9FC03B8D27B}" type="pres">
      <dgm:prSet presAssocID="{0E1DEDBD-D4A0-2343-B18C-C8F9AC3DE723}" presName="parTrans" presStyleLbl="sibTrans2D1" presStyleIdx="0" presStyleCnt="4"/>
      <dgm:spPr/>
    </dgm:pt>
    <dgm:pt modelId="{219382EE-C2C5-8C43-9CA3-6F03BF090AC5}" type="pres">
      <dgm:prSet presAssocID="{0E1DEDBD-D4A0-2343-B18C-C8F9AC3DE723}" presName="connectorText" presStyleLbl="sibTrans2D1" presStyleIdx="0" presStyleCnt="4"/>
      <dgm:spPr/>
    </dgm:pt>
    <dgm:pt modelId="{08F9BE93-B79A-2C48-9E0D-710A1D8A01F8}" type="pres">
      <dgm:prSet presAssocID="{891CBF6C-54B9-554C-8E4F-D70496AE923F}" presName="node" presStyleLbl="node1" presStyleIdx="0" presStyleCnt="4" custAng="0">
        <dgm:presLayoutVars>
          <dgm:bulletEnabled val="1"/>
        </dgm:presLayoutVars>
      </dgm:prSet>
      <dgm:spPr/>
    </dgm:pt>
    <dgm:pt modelId="{355AB879-12A4-6742-92B6-CC4B87365940}" type="pres">
      <dgm:prSet presAssocID="{1ADD8897-CC51-C044-9E9F-96218D5DE12D}" presName="parTrans" presStyleLbl="sibTrans2D1" presStyleIdx="1" presStyleCnt="4"/>
      <dgm:spPr/>
    </dgm:pt>
    <dgm:pt modelId="{3A1F2D2E-CC4B-034E-8F0A-9AC18F7F6183}" type="pres">
      <dgm:prSet presAssocID="{1ADD8897-CC51-C044-9E9F-96218D5DE12D}" presName="connectorText" presStyleLbl="sibTrans2D1" presStyleIdx="1" presStyleCnt="4"/>
      <dgm:spPr/>
    </dgm:pt>
    <dgm:pt modelId="{8573246F-6794-BC46-A80A-46482D8DA085}" type="pres">
      <dgm:prSet presAssocID="{BD6CAD9A-604B-5B4E-BA00-819AB9B03D14}" presName="node" presStyleLbl="node1" presStyleIdx="1" presStyleCnt="4">
        <dgm:presLayoutVars>
          <dgm:bulletEnabled val="1"/>
        </dgm:presLayoutVars>
      </dgm:prSet>
      <dgm:spPr/>
    </dgm:pt>
    <dgm:pt modelId="{0849817D-9D16-3B4F-81F7-CE9669D4E535}" type="pres">
      <dgm:prSet presAssocID="{DEF656B1-F660-2449-AEC1-541DFECECA31}" presName="parTrans" presStyleLbl="sibTrans2D1" presStyleIdx="2" presStyleCnt="4"/>
      <dgm:spPr/>
    </dgm:pt>
    <dgm:pt modelId="{A66A4101-418E-8B4A-91FC-D452B11C3A3D}" type="pres">
      <dgm:prSet presAssocID="{DEF656B1-F660-2449-AEC1-541DFECECA31}" presName="connectorText" presStyleLbl="sibTrans2D1" presStyleIdx="2" presStyleCnt="4"/>
      <dgm:spPr/>
    </dgm:pt>
    <dgm:pt modelId="{00A72609-30A3-274B-804F-93139FD0AB14}" type="pres">
      <dgm:prSet presAssocID="{ECD87340-1309-F042-BE4A-0389F6135F95}" presName="node" presStyleLbl="node1" presStyleIdx="2" presStyleCnt="4" custRadScaleRad="96445" custRadScaleInc="-2242">
        <dgm:presLayoutVars>
          <dgm:bulletEnabled val="1"/>
        </dgm:presLayoutVars>
      </dgm:prSet>
      <dgm:spPr/>
    </dgm:pt>
    <dgm:pt modelId="{7FE047A6-BB22-6B43-A04E-6E1C32CF1FDC}" type="pres">
      <dgm:prSet presAssocID="{D2F0B249-EE44-6945-A06E-4913AA3E0F0F}" presName="parTrans" presStyleLbl="sibTrans2D1" presStyleIdx="3" presStyleCnt="4"/>
      <dgm:spPr/>
    </dgm:pt>
    <dgm:pt modelId="{8AB18978-976E-204D-AE13-5C525341BB75}" type="pres">
      <dgm:prSet presAssocID="{D2F0B249-EE44-6945-A06E-4913AA3E0F0F}" presName="connectorText" presStyleLbl="sibTrans2D1" presStyleIdx="3" presStyleCnt="4"/>
      <dgm:spPr/>
    </dgm:pt>
    <dgm:pt modelId="{A82FA2BF-73BB-DB48-9BDC-49C4E3FE9B1B}" type="pres">
      <dgm:prSet presAssocID="{36CCC7C5-8789-2E46-AAE9-B2B80B4B9523}" presName="node" presStyleLbl="node1" presStyleIdx="3" presStyleCnt="4">
        <dgm:presLayoutVars>
          <dgm:bulletEnabled val="1"/>
        </dgm:presLayoutVars>
      </dgm:prSet>
      <dgm:spPr/>
    </dgm:pt>
  </dgm:ptLst>
  <dgm:cxnLst>
    <dgm:cxn modelId="{15706509-EB89-6C45-9DD4-E9DB02C35B42}" type="presOf" srcId="{BD6CAD9A-604B-5B4E-BA00-819AB9B03D14}" destId="{8573246F-6794-BC46-A80A-46482D8DA085}" srcOrd="0" destOrd="0" presId="urn:microsoft.com/office/officeart/2005/8/layout/radial5"/>
    <dgm:cxn modelId="{64F9CD1F-5C2A-8843-A5FC-423C98BF5B3D}" type="presOf" srcId="{DEF656B1-F660-2449-AEC1-541DFECECA31}" destId="{0849817D-9D16-3B4F-81F7-CE9669D4E535}" srcOrd="0" destOrd="0" presId="urn:microsoft.com/office/officeart/2005/8/layout/radial5"/>
    <dgm:cxn modelId="{C4D1E42B-983B-7F4F-A5DD-FBF5F0226F6A}" type="presOf" srcId="{ECD87340-1309-F042-BE4A-0389F6135F95}" destId="{00A72609-30A3-274B-804F-93139FD0AB14}" srcOrd="0" destOrd="0" presId="urn:microsoft.com/office/officeart/2005/8/layout/radial5"/>
    <dgm:cxn modelId="{95731F42-5108-7C4C-8463-7137EBA10249}" srcId="{192CB01C-5C76-454B-B7D8-EFD03D16A3F3}" destId="{ECD87340-1309-F042-BE4A-0389F6135F95}" srcOrd="2" destOrd="0" parTransId="{DEF656B1-F660-2449-AEC1-541DFECECA31}" sibTransId="{A1322683-4966-BD44-A80A-78891107641F}"/>
    <dgm:cxn modelId="{1698384B-63DF-C845-9133-73651914C0D4}" type="presOf" srcId="{0E1DEDBD-D4A0-2343-B18C-C8F9AC3DE723}" destId="{74B017F7-E875-BD47-9496-D9FC03B8D27B}" srcOrd="0" destOrd="0" presId="urn:microsoft.com/office/officeart/2005/8/layout/radial5"/>
    <dgm:cxn modelId="{1C484B51-AE67-8C48-AC86-2959C290417B}" type="presOf" srcId="{1ADD8897-CC51-C044-9E9F-96218D5DE12D}" destId="{355AB879-12A4-6742-92B6-CC4B87365940}" srcOrd="0" destOrd="0" presId="urn:microsoft.com/office/officeart/2005/8/layout/radial5"/>
    <dgm:cxn modelId="{74BD2059-B53A-9C4C-8025-09931A7695ED}" type="presOf" srcId="{36CCC7C5-8789-2E46-AAE9-B2B80B4B9523}" destId="{A82FA2BF-73BB-DB48-9BDC-49C4E3FE9B1B}" srcOrd="0" destOrd="0" presId="urn:microsoft.com/office/officeart/2005/8/layout/radial5"/>
    <dgm:cxn modelId="{68F0A25E-AE47-534E-B454-6B08C536F6CE}" type="presOf" srcId="{D2F0B249-EE44-6945-A06E-4913AA3E0F0F}" destId="{8AB18978-976E-204D-AE13-5C525341BB75}" srcOrd="1" destOrd="0" presId="urn:microsoft.com/office/officeart/2005/8/layout/radial5"/>
    <dgm:cxn modelId="{A4BBD47B-FA56-C748-859B-F0E4DA599E00}" srcId="{192CB01C-5C76-454B-B7D8-EFD03D16A3F3}" destId="{36CCC7C5-8789-2E46-AAE9-B2B80B4B9523}" srcOrd="3" destOrd="0" parTransId="{D2F0B249-EE44-6945-A06E-4913AA3E0F0F}" sibTransId="{D6AB81F7-2CF8-D743-995C-D66D7B6C1E77}"/>
    <dgm:cxn modelId="{E8B8E780-41DE-9149-9CFC-07E18BAF5963}" srcId="{3E34395F-780B-A242-A189-5B769691B31D}" destId="{192CB01C-5C76-454B-B7D8-EFD03D16A3F3}" srcOrd="0" destOrd="0" parTransId="{4DC970CD-2F7D-6449-9519-930D3B248A75}" sibTransId="{DEFBA2FC-62C2-7141-ACEC-0B7F795EE3D8}"/>
    <dgm:cxn modelId="{C2BD268F-FC1C-D349-95EA-FE7AEDD52783}" srcId="{192CB01C-5C76-454B-B7D8-EFD03D16A3F3}" destId="{BD6CAD9A-604B-5B4E-BA00-819AB9B03D14}" srcOrd="1" destOrd="0" parTransId="{1ADD8897-CC51-C044-9E9F-96218D5DE12D}" sibTransId="{B6D86428-8A96-504C-A666-FBFFDEF66E24}"/>
    <dgm:cxn modelId="{66CA299F-0DBB-6D44-9EB9-59278BB7A37C}" type="presOf" srcId="{3E34395F-780B-A242-A189-5B769691B31D}" destId="{B88507B0-6D23-D54C-B3FD-0DF8D47031F1}" srcOrd="0" destOrd="0" presId="urn:microsoft.com/office/officeart/2005/8/layout/radial5"/>
    <dgm:cxn modelId="{882140B1-B59D-E648-A38C-FACA97BD9ADA}" type="presOf" srcId="{0E1DEDBD-D4A0-2343-B18C-C8F9AC3DE723}" destId="{219382EE-C2C5-8C43-9CA3-6F03BF090AC5}" srcOrd="1" destOrd="0" presId="urn:microsoft.com/office/officeart/2005/8/layout/radial5"/>
    <dgm:cxn modelId="{247670BD-A7A1-C74C-A08C-83927DDA366B}" type="presOf" srcId="{DEF656B1-F660-2449-AEC1-541DFECECA31}" destId="{A66A4101-418E-8B4A-91FC-D452B11C3A3D}" srcOrd="1" destOrd="0" presId="urn:microsoft.com/office/officeart/2005/8/layout/radial5"/>
    <dgm:cxn modelId="{3D79BCCF-DAE0-2F4C-B6C1-C52A85AE7032}" type="presOf" srcId="{192CB01C-5C76-454B-B7D8-EFD03D16A3F3}" destId="{82CC34B6-2F87-EA46-BC15-0A8EF4BB043C}" srcOrd="0" destOrd="0" presId="urn:microsoft.com/office/officeart/2005/8/layout/radial5"/>
    <dgm:cxn modelId="{18238DDA-46BE-824B-BA4A-9EA3BA9BC670}" srcId="{192CB01C-5C76-454B-B7D8-EFD03D16A3F3}" destId="{891CBF6C-54B9-554C-8E4F-D70496AE923F}" srcOrd="0" destOrd="0" parTransId="{0E1DEDBD-D4A0-2343-B18C-C8F9AC3DE723}" sibTransId="{DD18EFB1-7A3F-2E47-B38A-2F3B891F5DE1}"/>
    <dgm:cxn modelId="{8DEE15DB-E958-704E-838C-B43C18C583E4}" type="presOf" srcId="{891CBF6C-54B9-554C-8E4F-D70496AE923F}" destId="{08F9BE93-B79A-2C48-9E0D-710A1D8A01F8}" srcOrd="0" destOrd="0" presId="urn:microsoft.com/office/officeart/2005/8/layout/radial5"/>
    <dgm:cxn modelId="{0EE832E0-E490-BB47-80E5-349E51D835F5}" type="presOf" srcId="{1ADD8897-CC51-C044-9E9F-96218D5DE12D}" destId="{3A1F2D2E-CC4B-034E-8F0A-9AC18F7F6183}" srcOrd="1" destOrd="0" presId="urn:microsoft.com/office/officeart/2005/8/layout/radial5"/>
    <dgm:cxn modelId="{A23D2BF2-6F4B-0F41-A8A3-C268632D5E12}" type="presOf" srcId="{D2F0B249-EE44-6945-A06E-4913AA3E0F0F}" destId="{7FE047A6-BB22-6B43-A04E-6E1C32CF1FDC}" srcOrd="0" destOrd="0" presId="urn:microsoft.com/office/officeart/2005/8/layout/radial5"/>
    <dgm:cxn modelId="{0C53FBFF-92FA-9342-A669-881F5F75B483}" type="presParOf" srcId="{B88507B0-6D23-D54C-B3FD-0DF8D47031F1}" destId="{82CC34B6-2F87-EA46-BC15-0A8EF4BB043C}" srcOrd="0" destOrd="0" presId="urn:microsoft.com/office/officeart/2005/8/layout/radial5"/>
    <dgm:cxn modelId="{ED6AD03A-16B3-3445-B972-C8E9DBF09226}" type="presParOf" srcId="{B88507B0-6D23-D54C-B3FD-0DF8D47031F1}" destId="{74B017F7-E875-BD47-9496-D9FC03B8D27B}" srcOrd="1" destOrd="0" presId="urn:microsoft.com/office/officeart/2005/8/layout/radial5"/>
    <dgm:cxn modelId="{6D7E0AF1-D968-744A-A1D4-71E50A7BFD18}" type="presParOf" srcId="{74B017F7-E875-BD47-9496-D9FC03B8D27B}" destId="{219382EE-C2C5-8C43-9CA3-6F03BF090AC5}" srcOrd="0" destOrd="0" presId="urn:microsoft.com/office/officeart/2005/8/layout/radial5"/>
    <dgm:cxn modelId="{9E6C25B8-2068-2948-8BBB-4AA84B7D1E2B}" type="presParOf" srcId="{B88507B0-6D23-D54C-B3FD-0DF8D47031F1}" destId="{08F9BE93-B79A-2C48-9E0D-710A1D8A01F8}" srcOrd="2" destOrd="0" presId="urn:microsoft.com/office/officeart/2005/8/layout/radial5"/>
    <dgm:cxn modelId="{01B8B984-4127-E041-AFA2-BCAA61EDF3A8}" type="presParOf" srcId="{B88507B0-6D23-D54C-B3FD-0DF8D47031F1}" destId="{355AB879-12A4-6742-92B6-CC4B87365940}" srcOrd="3" destOrd="0" presId="urn:microsoft.com/office/officeart/2005/8/layout/radial5"/>
    <dgm:cxn modelId="{2AA75EDC-C6CF-6D45-93AF-42B9CD0B4438}" type="presParOf" srcId="{355AB879-12A4-6742-92B6-CC4B87365940}" destId="{3A1F2D2E-CC4B-034E-8F0A-9AC18F7F6183}" srcOrd="0" destOrd="0" presId="urn:microsoft.com/office/officeart/2005/8/layout/radial5"/>
    <dgm:cxn modelId="{2E866E37-EE25-3249-8324-CA3A88ED7F09}" type="presParOf" srcId="{B88507B0-6D23-D54C-B3FD-0DF8D47031F1}" destId="{8573246F-6794-BC46-A80A-46482D8DA085}" srcOrd="4" destOrd="0" presId="urn:microsoft.com/office/officeart/2005/8/layout/radial5"/>
    <dgm:cxn modelId="{60AFEE7D-E115-2C4C-86F3-5CC3BA00D4DD}" type="presParOf" srcId="{B88507B0-6D23-D54C-B3FD-0DF8D47031F1}" destId="{0849817D-9D16-3B4F-81F7-CE9669D4E535}" srcOrd="5" destOrd="0" presId="urn:microsoft.com/office/officeart/2005/8/layout/radial5"/>
    <dgm:cxn modelId="{E46A4725-A5FF-4449-AFB2-6BFCC8F57E80}" type="presParOf" srcId="{0849817D-9D16-3B4F-81F7-CE9669D4E535}" destId="{A66A4101-418E-8B4A-91FC-D452B11C3A3D}" srcOrd="0" destOrd="0" presId="urn:microsoft.com/office/officeart/2005/8/layout/radial5"/>
    <dgm:cxn modelId="{ADDF66B3-6EC3-EE41-86C2-7865BECDA4BC}" type="presParOf" srcId="{B88507B0-6D23-D54C-B3FD-0DF8D47031F1}" destId="{00A72609-30A3-274B-804F-93139FD0AB14}" srcOrd="6" destOrd="0" presId="urn:microsoft.com/office/officeart/2005/8/layout/radial5"/>
    <dgm:cxn modelId="{FC880807-FFD1-DD45-A979-72E921E1966F}" type="presParOf" srcId="{B88507B0-6D23-D54C-B3FD-0DF8D47031F1}" destId="{7FE047A6-BB22-6B43-A04E-6E1C32CF1FDC}" srcOrd="7" destOrd="0" presId="urn:microsoft.com/office/officeart/2005/8/layout/radial5"/>
    <dgm:cxn modelId="{7A6F6C7F-3116-AB43-A45C-7AB9AE3A715C}" type="presParOf" srcId="{7FE047A6-BB22-6B43-A04E-6E1C32CF1FDC}" destId="{8AB18978-976E-204D-AE13-5C525341BB75}" srcOrd="0" destOrd="0" presId="urn:microsoft.com/office/officeart/2005/8/layout/radial5"/>
    <dgm:cxn modelId="{75E53F85-D96E-E440-A559-BC0EAC36BBEF}" type="presParOf" srcId="{B88507B0-6D23-D54C-B3FD-0DF8D47031F1}" destId="{A82FA2BF-73BB-DB48-9BDC-49C4E3FE9B1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A2CD94-F4A5-2347-9BEA-1E5D8BF0AAA0}" type="doc">
      <dgm:prSet loTypeId="urn:microsoft.com/office/officeart/2008/layout/BubblePicture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B2668D9-C7CD-5648-8AF4-BC03D5FC2428}">
      <dgm:prSet phldrT="[Testo]" custT="1"/>
      <dgm:spPr/>
      <dgm:t>
        <a:bodyPr/>
        <a:lstStyle/>
        <a:p>
          <a:r>
            <a:rPr lang="it-IT" sz="2400" b="1" dirty="0">
              <a:solidFill>
                <a:schemeClr val="bg1"/>
              </a:solidFill>
            </a:rPr>
            <a:t>Audit Interni</a:t>
          </a:r>
        </a:p>
        <a:p>
          <a:r>
            <a:rPr lang="it-IT" sz="2400" b="1" dirty="0">
              <a:solidFill>
                <a:schemeClr val="bg1"/>
              </a:solidFill>
            </a:rPr>
            <a:t>              27+1su 33 (2019)     31+2 su 33 (2020</a:t>
          </a:r>
        </a:p>
      </dgm:t>
    </dgm:pt>
    <dgm:pt modelId="{D29A318B-31EE-7C41-8B19-5AB5FFE280A0}" type="parTrans" cxnId="{41E4330A-A929-BD49-82C8-C5F6248F4A28}">
      <dgm:prSet/>
      <dgm:spPr/>
      <dgm:t>
        <a:bodyPr/>
        <a:lstStyle/>
        <a:p>
          <a:endParaRPr lang="it-IT"/>
        </a:p>
      </dgm:t>
    </dgm:pt>
    <dgm:pt modelId="{B811CC38-D1B5-614F-9F1F-F9AEAED2D559}" type="sibTrans" cxnId="{41E4330A-A929-BD49-82C8-C5F6248F4A2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it-IT"/>
        </a:p>
      </dgm:t>
    </dgm:pt>
    <dgm:pt modelId="{DDB0C1D0-B468-BA4A-900E-CA9A9E5CDA99}">
      <dgm:prSet phldrT="[Testo]" custT="1"/>
      <dgm:spPr/>
      <dgm:t>
        <a:bodyPr/>
        <a:lstStyle/>
        <a:p>
          <a:r>
            <a:rPr lang="it-IT" sz="2400" dirty="0">
              <a:solidFill>
                <a:schemeClr val="bg1"/>
              </a:solidFill>
            </a:rPr>
            <a:t>Riesame della Direzione</a:t>
          </a:r>
        </a:p>
        <a:p>
          <a:r>
            <a:rPr lang="it-IT" sz="2400" b="1" dirty="0">
              <a:solidFill>
                <a:schemeClr val="bg1"/>
              </a:solidFill>
            </a:rPr>
            <a:t>(27)</a:t>
          </a:r>
        </a:p>
      </dgm:t>
    </dgm:pt>
    <dgm:pt modelId="{298F706F-330A-644F-AFCA-0541E4C6531C}" type="parTrans" cxnId="{71AF336B-D84A-3F47-B5DB-B4C379C66A8A}">
      <dgm:prSet/>
      <dgm:spPr/>
      <dgm:t>
        <a:bodyPr/>
        <a:lstStyle/>
        <a:p>
          <a:endParaRPr lang="it-IT"/>
        </a:p>
      </dgm:t>
    </dgm:pt>
    <dgm:pt modelId="{A0F933D0-6C18-B142-B49A-59E37BD2DABE}" type="sibTrans" cxnId="{71AF336B-D84A-3F47-B5DB-B4C379C66A8A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C9A96CAE-6343-4B4B-B947-74BCA111B0E2}">
      <dgm:prSet phldrT="[Testo]" custT="1"/>
      <dgm:spPr/>
      <dgm:t>
        <a:bodyPr/>
        <a:lstStyle/>
        <a:p>
          <a:r>
            <a:rPr lang="it-IT" sz="2400" dirty="0">
              <a:solidFill>
                <a:schemeClr val="bg1"/>
              </a:solidFill>
            </a:rPr>
            <a:t>Obiettivi e Miglioramento</a:t>
          </a:r>
        </a:p>
        <a:p>
          <a:r>
            <a:rPr lang="it-IT" sz="2400" b="1" dirty="0">
              <a:solidFill>
                <a:schemeClr val="bg1"/>
              </a:solidFill>
            </a:rPr>
            <a:t>(159 NC 173 AM) (2019)</a:t>
          </a:r>
        </a:p>
        <a:p>
          <a:r>
            <a:rPr lang="it-IT" sz="2400" b="1" dirty="0">
              <a:solidFill>
                <a:schemeClr val="bg1"/>
              </a:solidFill>
            </a:rPr>
            <a:t>(118 NC  143 AM (2020)</a:t>
          </a:r>
        </a:p>
      </dgm:t>
    </dgm:pt>
    <dgm:pt modelId="{76D5C3BD-9EBC-484F-A386-D89C3827FA79}" type="parTrans" cxnId="{6B2BA453-C3A0-D448-B915-37250780123A}">
      <dgm:prSet/>
      <dgm:spPr/>
      <dgm:t>
        <a:bodyPr/>
        <a:lstStyle/>
        <a:p>
          <a:endParaRPr lang="it-IT"/>
        </a:p>
      </dgm:t>
    </dgm:pt>
    <dgm:pt modelId="{9F3222D3-2E93-ED49-838C-94C1E8C5832F}" type="sibTrans" cxnId="{6B2BA453-C3A0-D448-B915-37250780123A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it-IT"/>
        </a:p>
      </dgm:t>
    </dgm:pt>
    <dgm:pt modelId="{E3319EB0-32EE-3447-9CBD-EDA64AC5C249}" type="pres">
      <dgm:prSet presAssocID="{F9A2CD94-F4A5-2347-9BEA-1E5D8BF0AAA0}" presName="Name0" presStyleCnt="0">
        <dgm:presLayoutVars>
          <dgm:chMax val="8"/>
          <dgm:chPref val="8"/>
          <dgm:dir/>
        </dgm:presLayoutVars>
      </dgm:prSet>
      <dgm:spPr/>
    </dgm:pt>
    <dgm:pt modelId="{C096C7A6-D1E3-3B47-9DAC-9CA8BE27F314}" type="pres">
      <dgm:prSet presAssocID="{3B2668D9-C7CD-5648-8AF4-BC03D5FC2428}" presName="parent_text_1" presStyleLbl="revTx" presStyleIdx="0" presStyleCnt="3" custScaleX="114199" custScaleY="182836">
        <dgm:presLayoutVars>
          <dgm:chMax val="0"/>
          <dgm:chPref val="0"/>
          <dgm:bulletEnabled val="1"/>
        </dgm:presLayoutVars>
      </dgm:prSet>
      <dgm:spPr/>
    </dgm:pt>
    <dgm:pt modelId="{EEBA0C08-9BD1-864B-A03D-817642F690BD}" type="pres">
      <dgm:prSet presAssocID="{3B2668D9-C7CD-5648-8AF4-BC03D5FC2428}" presName="image_accent_1" presStyleCnt="0"/>
      <dgm:spPr/>
    </dgm:pt>
    <dgm:pt modelId="{CCA24DA9-DAEF-5345-904C-7573CFA04B5D}" type="pres">
      <dgm:prSet presAssocID="{3B2668D9-C7CD-5648-8AF4-BC03D5FC2428}" presName="imageAccentRepeatNode" presStyleLbl="alignNode1" presStyleIdx="0" presStyleCnt="6"/>
      <dgm:spPr/>
    </dgm:pt>
    <dgm:pt modelId="{EF8DA9B4-5E4A-FE47-9461-A56B6C123882}" type="pres">
      <dgm:prSet presAssocID="{3B2668D9-C7CD-5648-8AF4-BC03D5FC2428}" presName="accent_1" presStyleLbl="alignNode1" presStyleIdx="1" presStyleCnt="6"/>
      <dgm:spPr/>
    </dgm:pt>
    <dgm:pt modelId="{47F2A204-71B2-E648-A7A3-DF3AACBA13F4}" type="pres">
      <dgm:prSet presAssocID="{B811CC38-D1B5-614F-9F1F-F9AEAED2D559}" presName="image_1" presStyleCnt="0"/>
      <dgm:spPr/>
    </dgm:pt>
    <dgm:pt modelId="{F989BFEB-2F11-5C4B-BED1-5CD75BC9F97C}" type="pres">
      <dgm:prSet presAssocID="{B811CC38-D1B5-614F-9F1F-F9AEAED2D559}" presName="imageRepeatNode" presStyleLbl="fgImgPlace1" presStyleIdx="0" presStyleCnt="3" custLinFactNeighborY="18729"/>
      <dgm:spPr/>
    </dgm:pt>
    <dgm:pt modelId="{0D7C9C25-BA61-3E46-9DC8-48EB111E17E8}" type="pres">
      <dgm:prSet presAssocID="{DDB0C1D0-B468-BA4A-900E-CA9A9E5CDA99}" presName="parent_text_2" presStyleLbl="revTx" presStyleIdx="1" presStyleCnt="3" custScaleX="133828" custLinFactY="28291" custLinFactNeighborX="-18887" custLinFactNeighborY="100000">
        <dgm:presLayoutVars>
          <dgm:chMax val="0"/>
          <dgm:chPref val="0"/>
          <dgm:bulletEnabled val="1"/>
        </dgm:presLayoutVars>
      </dgm:prSet>
      <dgm:spPr/>
    </dgm:pt>
    <dgm:pt modelId="{1E50F4CE-1345-D045-8A07-71CCE66394FB}" type="pres">
      <dgm:prSet presAssocID="{DDB0C1D0-B468-BA4A-900E-CA9A9E5CDA99}" presName="image_accent_2" presStyleCnt="0"/>
      <dgm:spPr/>
    </dgm:pt>
    <dgm:pt modelId="{2F98FDA5-90FB-E94C-82C3-15A7D9E21525}" type="pres">
      <dgm:prSet presAssocID="{DDB0C1D0-B468-BA4A-900E-CA9A9E5CDA99}" presName="imageAccentRepeatNode" presStyleLbl="alignNode1" presStyleIdx="2" presStyleCnt="6"/>
      <dgm:spPr/>
    </dgm:pt>
    <dgm:pt modelId="{C2598100-5774-5841-B2E9-8134E8551D74}" type="pres">
      <dgm:prSet presAssocID="{A0F933D0-6C18-B142-B49A-59E37BD2DABE}" presName="image_2" presStyleCnt="0"/>
      <dgm:spPr/>
    </dgm:pt>
    <dgm:pt modelId="{1A488AFF-F45A-AB4F-9A9E-5E257F9CDAD9}" type="pres">
      <dgm:prSet presAssocID="{A0F933D0-6C18-B142-B49A-59E37BD2DABE}" presName="imageRepeatNode" presStyleLbl="fgImgPlace1" presStyleIdx="1" presStyleCnt="3"/>
      <dgm:spPr/>
    </dgm:pt>
    <dgm:pt modelId="{DFBDE60D-4EEB-ED4C-BFF2-84EA1D7849A1}" type="pres">
      <dgm:prSet presAssocID="{C9A96CAE-6343-4B4B-B947-74BCA111B0E2}" presName="image_accent_3" presStyleCnt="0"/>
      <dgm:spPr/>
    </dgm:pt>
    <dgm:pt modelId="{7DCE2CD9-A270-3E40-95CF-E9666C4181A3}" type="pres">
      <dgm:prSet presAssocID="{C9A96CAE-6343-4B4B-B947-74BCA111B0E2}" presName="imageAccentRepeatNode" presStyleLbl="alignNode1" presStyleIdx="3" presStyleCnt="6"/>
      <dgm:spPr/>
    </dgm:pt>
    <dgm:pt modelId="{1C301E22-B8BE-3144-99A6-D440B452A640}" type="pres">
      <dgm:prSet presAssocID="{C9A96CAE-6343-4B4B-B947-74BCA111B0E2}" presName="parent_text_3" presStyleLbl="revTx" presStyleIdx="2" presStyleCnt="3" custScaleX="130528" custScaleY="215962" custLinFactNeighborX="2131" custLinFactNeighborY="-59103">
        <dgm:presLayoutVars>
          <dgm:chMax val="0"/>
          <dgm:chPref val="0"/>
          <dgm:bulletEnabled val="1"/>
        </dgm:presLayoutVars>
      </dgm:prSet>
      <dgm:spPr/>
    </dgm:pt>
    <dgm:pt modelId="{CADC7E2B-82D4-4442-9231-61351B36AACE}" type="pres">
      <dgm:prSet presAssocID="{C9A96CAE-6343-4B4B-B947-74BCA111B0E2}" presName="accent_2" presStyleLbl="alignNode1" presStyleIdx="4" presStyleCnt="6"/>
      <dgm:spPr/>
    </dgm:pt>
    <dgm:pt modelId="{CA848273-2BA8-BD41-847D-61A9AA2FE5A5}" type="pres">
      <dgm:prSet presAssocID="{C9A96CAE-6343-4B4B-B947-74BCA111B0E2}" presName="accent_3" presStyleLbl="alignNode1" presStyleIdx="5" presStyleCnt="6"/>
      <dgm:spPr/>
    </dgm:pt>
    <dgm:pt modelId="{F7334CC2-86E4-1C4B-8031-BCCCF0814EF0}" type="pres">
      <dgm:prSet presAssocID="{9F3222D3-2E93-ED49-838C-94C1E8C5832F}" presName="image_3" presStyleCnt="0"/>
      <dgm:spPr/>
    </dgm:pt>
    <dgm:pt modelId="{DD68BAE8-8DDE-2F47-92A6-B24D8359CB9B}" type="pres">
      <dgm:prSet presAssocID="{9F3222D3-2E93-ED49-838C-94C1E8C5832F}" presName="imageRepeatNode" presStyleLbl="fgImgPlace1" presStyleIdx="2" presStyleCnt="3" custLinFactNeighborX="-21455" custLinFactNeighborY="17857"/>
      <dgm:spPr/>
    </dgm:pt>
  </dgm:ptLst>
  <dgm:cxnLst>
    <dgm:cxn modelId="{41E4330A-A929-BD49-82C8-C5F6248F4A28}" srcId="{F9A2CD94-F4A5-2347-9BEA-1E5D8BF0AAA0}" destId="{3B2668D9-C7CD-5648-8AF4-BC03D5FC2428}" srcOrd="0" destOrd="0" parTransId="{D29A318B-31EE-7C41-8B19-5AB5FFE280A0}" sibTransId="{B811CC38-D1B5-614F-9F1F-F9AEAED2D559}"/>
    <dgm:cxn modelId="{ED9BFC2F-6B34-8C4F-AFAE-274A588FE918}" type="presOf" srcId="{F9A2CD94-F4A5-2347-9BEA-1E5D8BF0AAA0}" destId="{E3319EB0-32EE-3447-9CBD-EDA64AC5C249}" srcOrd="0" destOrd="0" presId="urn:microsoft.com/office/officeart/2008/layout/BubblePictureList"/>
    <dgm:cxn modelId="{1F658446-EA0D-AF49-8C8D-4AC8DFFE5CDD}" type="presOf" srcId="{3B2668D9-C7CD-5648-8AF4-BC03D5FC2428}" destId="{C096C7A6-D1E3-3B47-9DAC-9CA8BE27F314}" srcOrd="0" destOrd="0" presId="urn:microsoft.com/office/officeart/2008/layout/BubblePictureList"/>
    <dgm:cxn modelId="{6B2BA453-C3A0-D448-B915-37250780123A}" srcId="{F9A2CD94-F4A5-2347-9BEA-1E5D8BF0AAA0}" destId="{C9A96CAE-6343-4B4B-B947-74BCA111B0E2}" srcOrd="2" destOrd="0" parTransId="{76D5C3BD-9EBC-484F-A386-D89C3827FA79}" sibTransId="{9F3222D3-2E93-ED49-838C-94C1E8C5832F}"/>
    <dgm:cxn modelId="{D9E3005B-2F0E-7745-AD82-E6F86D2FEE79}" type="presOf" srcId="{A0F933D0-6C18-B142-B49A-59E37BD2DABE}" destId="{1A488AFF-F45A-AB4F-9A9E-5E257F9CDAD9}" srcOrd="0" destOrd="0" presId="urn:microsoft.com/office/officeart/2008/layout/BubblePictureList"/>
    <dgm:cxn modelId="{71AF336B-D84A-3F47-B5DB-B4C379C66A8A}" srcId="{F9A2CD94-F4A5-2347-9BEA-1E5D8BF0AAA0}" destId="{DDB0C1D0-B468-BA4A-900E-CA9A9E5CDA99}" srcOrd="1" destOrd="0" parTransId="{298F706F-330A-644F-AFCA-0541E4C6531C}" sibTransId="{A0F933D0-6C18-B142-B49A-59E37BD2DABE}"/>
    <dgm:cxn modelId="{60F63B8A-F6BC-4C42-A943-A59A7802CBEF}" type="presOf" srcId="{C9A96CAE-6343-4B4B-B947-74BCA111B0E2}" destId="{1C301E22-B8BE-3144-99A6-D440B452A640}" srcOrd="0" destOrd="0" presId="urn:microsoft.com/office/officeart/2008/layout/BubblePictureList"/>
    <dgm:cxn modelId="{59228DA1-65F6-764C-81DD-9D5392579AEC}" type="presOf" srcId="{9F3222D3-2E93-ED49-838C-94C1E8C5832F}" destId="{DD68BAE8-8DDE-2F47-92A6-B24D8359CB9B}" srcOrd="0" destOrd="0" presId="urn:microsoft.com/office/officeart/2008/layout/BubblePictureList"/>
    <dgm:cxn modelId="{C28B9BB0-DEB2-ED44-8A52-2BDCD0D34255}" type="presOf" srcId="{B811CC38-D1B5-614F-9F1F-F9AEAED2D559}" destId="{F989BFEB-2F11-5C4B-BED1-5CD75BC9F97C}" srcOrd="0" destOrd="0" presId="urn:microsoft.com/office/officeart/2008/layout/BubblePictureList"/>
    <dgm:cxn modelId="{EAB8B2C8-60BB-C645-95B0-1735FFD8FA2A}" type="presOf" srcId="{DDB0C1D0-B468-BA4A-900E-CA9A9E5CDA99}" destId="{0D7C9C25-BA61-3E46-9DC8-48EB111E17E8}" srcOrd="0" destOrd="0" presId="urn:microsoft.com/office/officeart/2008/layout/BubblePictureList"/>
    <dgm:cxn modelId="{38DFFA8D-EA83-9A44-9A60-3D057FFC3229}" type="presParOf" srcId="{E3319EB0-32EE-3447-9CBD-EDA64AC5C249}" destId="{C096C7A6-D1E3-3B47-9DAC-9CA8BE27F314}" srcOrd="0" destOrd="0" presId="urn:microsoft.com/office/officeart/2008/layout/BubblePictureList"/>
    <dgm:cxn modelId="{22BFADDD-C568-6242-B800-DE0CD0829C85}" type="presParOf" srcId="{E3319EB0-32EE-3447-9CBD-EDA64AC5C249}" destId="{EEBA0C08-9BD1-864B-A03D-817642F690BD}" srcOrd="1" destOrd="0" presId="urn:microsoft.com/office/officeart/2008/layout/BubblePictureList"/>
    <dgm:cxn modelId="{68765988-A258-E44B-B582-9C502035A363}" type="presParOf" srcId="{EEBA0C08-9BD1-864B-A03D-817642F690BD}" destId="{CCA24DA9-DAEF-5345-904C-7573CFA04B5D}" srcOrd="0" destOrd="0" presId="urn:microsoft.com/office/officeart/2008/layout/BubblePictureList"/>
    <dgm:cxn modelId="{02E64A4F-116B-FD48-B026-9C7768CDE28F}" type="presParOf" srcId="{E3319EB0-32EE-3447-9CBD-EDA64AC5C249}" destId="{EF8DA9B4-5E4A-FE47-9461-A56B6C123882}" srcOrd="2" destOrd="0" presId="urn:microsoft.com/office/officeart/2008/layout/BubblePictureList"/>
    <dgm:cxn modelId="{E7A4EBED-22C9-1240-9F07-FD9302200CD3}" type="presParOf" srcId="{E3319EB0-32EE-3447-9CBD-EDA64AC5C249}" destId="{47F2A204-71B2-E648-A7A3-DF3AACBA13F4}" srcOrd="3" destOrd="0" presId="urn:microsoft.com/office/officeart/2008/layout/BubblePictureList"/>
    <dgm:cxn modelId="{47DCC1A4-5341-C743-964C-1E2328781F6F}" type="presParOf" srcId="{47F2A204-71B2-E648-A7A3-DF3AACBA13F4}" destId="{F989BFEB-2F11-5C4B-BED1-5CD75BC9F97C}" srcOrd="0" destOrd="0" presId="urn:microsoft.com/office/officeart/2008/layout/BubblePictureList"/>
    <dgm:cxn modelId="{9F5B78A3-F87C-8647-88FC-7F04B22EB1C0}" type="presParOf" srcId="{E3319EB0-32EE-3447-9CBD-EDA64AC5C249}" destId="{0D7C9C25-BA61-3E46-9DC8-48EB111E17E8}" srcOrd="4" destOrd="0" presId="urn:microsoft.com/office/officeart/2008/layout/BubblePictureList"/>
    <dgm:cxn modelId="{1D92C320-1635-2748-85FD-F8E32C0C6251}" type="presParOf" srcId="{E3319EB0-32EE-3447-9CBD-EDA64AC5C249}" destId="{1E50F4CE-1345-D045-8A07-71CCE66394FB}" srcOrd="5" destOrd="0" presId="urn:microsoft.com/office/officeart/2008/layout/BubblePictureList"/>
    <dgm:cxn modelId="{6BA26812-4F62-7147-BBA6-5B74C21C82E8}" type="presParOf" srcId="{1E50F4CE-1345-D045-8A07-71CCE66394FB}" destId="{2F98FDA5-90FB-E94C-82C3-15A7D9E21525}" srcOrd="0" destOrd="0" presId="urn:microsoft.com/office/officeart/2008/layout/BubblePictureList"/>
    <dgm:cxn modelId="{E9237EEB-6982-264B-91C9-6E053E24121A}" type="presParOf" srcId="{E3319EB0-32EE-3447-9CBD-EDA64AC5C249}" destId="{C2598100-5774-5841-B2E9-8134E8551D74}" srcOrd="6" destOrd="0" presId="urn:microsoft.com/office/officeart/2008/layout/BubblePictureList"/>
    <dgm:cxn modelId="{71A433CE-61C7-B445-8920-AE585092FBEA}" type="presParOf" srcId="{C2598100-5774-5841-B2E9-8134E8551D74}" destId="{1A488AFF-F45A-AB4F-9A9E-5E257F9CDAD9}" srcOrd="0" destOrd="0" presId="urn:microsoft.com/office/officeart/2008/layout/BubblePictureList"/>
    <dgm:cxn modelId="{4AC52C50-BA86-CA40-A547-1B784FC2E0B4}" type="presParOf" srcId="{E3319EB0-32EE-3447-9CBD-EDA64AC5C249}" destId="{DFBDE60D-4EEB-ED4C-BFF2-84EA1D7849A1}" srcOrd="7" destOrd="0" presId="urn:microsoft.com/office/officeart/2008/layout/BubblePictureList"/>
    <dgm:cxn modelId="{FAB13251-EE28-0B47-99F9-0EE54312A526}" type="presParOf" srcId="{DFBDE60D-4EEB-ED4C-BFF2-84EA1D7849A1}" destId="{7DCE2CD9-A270-3E40-95CF-E9666C4181A3}" srcOrd="0" destOrd="0" presId="urn:microsoft.com/office/officeart/2008/layout/BubblePictureList"/>
    <dgm:cxn modelId="{65A8478B-8657-AF4D-BC71-A7B8474AFC3D}" type="presParOf" srcId="{E3319EB0-32EE-3447-9CBD-EDA64AC5C249}" destId="{1C301E22-B8BE-3144-99A6-D440B452A640}" srcOrd="8" destOrd="0" presId="urn:microsoft.com/office/officeart/2008/layout/BubblePictureList"/>
    <dgm:cxn modelId="{CCF26D14-C02D-0B4F-A6A7-DD46D0DE6DE4}" type="presParOf" srcId="{E3319EB0-32EE-3447-9CBD-EDA64AC5C249}" destId="{CADC7E2B-82D4-4442-9231-61351B36AACE}" srcOrd="9" destOrd="0" presId="urn:microsoft.com/office/officeart/2008/layout/BubblePictureList"/>
    <dgm:cxn modelId="{702D20CE-E612-D14D-9EA9-EC2B5C6EB99E}" type="presParOf" srcId="{E3319EB0-32EE-3447-9CBD-EDA64AC5C249}" destId="{CA848273-2BA8-BD41-847D-61A9AA2FE5A5}" srcOrd="10" destOrd="0" presId="urn:microsoft.com/office/officeart/2008/layout/BubblePictureList"/>
    <dgm:cxn modelId="{8EFCBEBD-A036-3C4E-AAB8-C6B2CFB975BE}" type="presParOf" srcId="{E3319EB0-32EE-3447-9CBD-EDA64AC5C249}" destId="{F7334CC2-86E4-1C4B-8031-BCCCF0814EF0}" srcOrd="11" destOrd="0" presId="urn:microsoft.com/office/officeart/2008/layout/BubblePictureList"/>
    <dgm:cxn modelId="{2FFBF4B8-1886-7F4C-A69A-72E250C5EA4D}" type="presParOf" srcId="{F7334CC2-86E4-1C4B-8031-BCCCF0814EF0}" destId="{DD68BAE8-8DDE-2F47-92A6-B24D8359CB9B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6A142-DDE5-5249-A27E-C89BBB4B2031}">
      <dsp:nvSpPr>
        <dsp:cNvPr id="0" name=""/>
        <dsp:cNvSpPr/>
      </dsp:nvSpPr>
      <dsp:spPr>
        <a:xfrm>
          <a:off x="1211" y="497586"/>
          <a:ext cx="1017505" cy="508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>
              <a:solidFill>
                <a:schemeClr val="tx1"/>
              </a:solidFill>
            </a:rPr>
            <a:t>Inventario dispositivi e software</a:t>
          </a:r>
        </a:p>
      </dsp:txBody>
      <dsp:txXfrm>
        <a:off x="16112" y="512487"/>
        <a:ext cx="987703" cy="478950"/>
      </dsp:txXfrm>
    </dsp:sp>
    <dsp:sp modelId="{9696195A-3A7A-3342-811E-3424AC94BDC4}">
      <dsp:nvSpPr>
        <dsp:cNvPr id="0" name=""/>
        <dsp:cNvSpPr/>
      </dsp:nvSpPr>
      <dsp:spPr>
        <a:xfrm>
          <a:off x="102961" y="1006339"/>
          <a:ext cx="101750" cy="38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564"/>
              </a:lnTo>
              <a:lnTo>
                <a:pt x="101750" y="3815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546E3-3AD4-5E42-9C12-C016EA3CDA3D}">
      <dsp:nvSpPr>
        <dsp:cNvPr id="0" name=""/>
        <dsp:cNvSpPr/>
      </dsp:nvSpPr>
      <dsp:spPr>
        <a:xfrm>
          <a:off x="204712" y="1133528"/>
          <a:ext cx="814004" cy="508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Controllo 1</a:t>
          </a:r>
        </a:p>
      </dsp:txBody>
      <dsp:txXfrm>
        <a:off x="219613" y="1148429"/>
        <a:ext cx="784202" cy="478950"/>
      </dsp:txXfrm>
    </dsp:sp>
    <dsp:sp modelId="{2B0AA5D5-5C62-BB48-B1C5-A7D0BD0FDCFA}">
      <dsp:nvSpPr>
        <dsp:cNvPr id="0" name=""/>
        <dsp:cNvSpPr/>
      </dsp:nvSpPr>
      <dsp:spPr>
        <a:xfrm>
          <a:off x="102961" y="1006339"/>
          <a:ext cx="101750" cy="1017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7505"/>
              </a:lnTo>
              <a:lnTo>
                <a:pt x="101750" y="10175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8445D-7C7F-7D4A-BE98-5B5296CFFE1A}">
      <dsp:nvSpPr>
        <dsp:cNvPr id="0" name=""/>
        <dsp:cNvSpPr/>
      </dsp:nvSpPr>
      <dsp:spPr>
        <a:xfrm>
          <a:off x="204712" y="1769469"/>
          <a:ext cx="814004" cy="508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Controllo 2</a:t>
          </a:r>
        </a:p>
      </dsp:txBody>
      <dsp:txXfrm>
        <a:off x="219613" y="1784370"/>
        <a:ext cx="784202" cy="478950"/>
      </dsp:txXfrm>
    </dsp:sp>
    <dsp:sp modelId="{A135C745-FC7D-4B46-A9ED-AF5F1178B2D2}">
      <dsp:nvSpPr>
        <dsp:cNvPr id="0" name=""/>
        <dsp:cNvSpPr/>
      </dsp:nvSpPr>
      <dsp:spPr>
        <a:xfrm>
          <a:off x="102961" y="1006339"/>
          <a:ext cx="101750" cy="1653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446"/>
              </a:lnTo>
              <a:lnTo>
                <a:pt x="101750" y="16534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25270B-3CFF-5047-96DA-39150BAF44A8}">
      <dsp:nvSpPr>
        <dsp:cNvPr id="0" name=""/>
        <dsp:cNvSpPr/>
      </dsp:nvSpPr>
      <dsp:spPr>
        <a:xfrm>
          <a:off x="204712" y="2405410"/>
          <a:ext cx="814004" cy="508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Controllo 3</a:t>
          </a:r>
        </a:p>
      </dsp:txBody>
      <dsp:txXfrm>
        <a:off x="219613" y="2420311"/>
        <a:ext cx="784202" cy="478950"/>
      </dsp:txXfrm>
    </dsp:sp>
    <dsp:sp modelId="{D30D9A1C-FF62-F045-BC53-6B772FA99B57}">
      <dsp:nvSpPr>
        <dsp:cNvPr id="0" name=""/>
        <dsp:cNvSpPr/>
      </dsp:nvSpPr>
      <dsp:spPr>
        <a:xfrm>
          <a:off x="102961" y="1006339"/>
          <a:ext cx="101750" cy="2289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9387"/>
              </a:lnTo>
              <a:lnTo>
                <a:pt x="101750" y="22893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20305-55A4-C346-8D96-CFF34D6ABA30}">
      <dsp:nvSpPr>
        <dsp:cNvPr id="0" name=""/>
        <dsp:cNvSpPr/>
      </dsp:nvSpPr>
      <dsp:spPr>
        <a:xfrm>
          <a:off x="204712" y="3041351"/>
          <a:ext cx="814004" cy="508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Controllo 4</a:t>
          </a:r>
        </a:p>
      </dsp:txBody>
      <dsp:txXfrm>
        <a:off x="219613" y="3056252"/>
        <a:ext cx="784202" cy="478950"/>
      </dsp:txXfrm>
    </dsp:sp>
    <dsp:sp modelId="{609E2275-EC06-7848-A3CA-4FF7789233AB}">
      <dsp:nvSpPr>
        <dsp:cNvPr id="0" name=""/>
        <dsp:cNvSpPr/>
      </dsp:nvSpPr>
      <dsp:spPr>
        <a:xfrm>
          <a:off x="1310629" y="472561"/>
          <a:ext cx="1017505" cy="508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 err="1">
              <a:solidFill>
                <a:schemeClr val="tx1"/>
              </a:solidFill>
            </a:rPr>
            <a:t>Governance</a:t>
          </a:r>
          <a:endParaRPr lang="it-IT" sz="1000" kern="1200" dirty="0">
            <a:solidFill>
              <a:schemeClr val="tx1"/>
            </a:solidFill>
          </a:endParaRPr>
        </a:p>
      </dsp:txBody>
      <dsp:txXfrm>
        <a:off x="1325530" y="487462"/>
        <a:ext cx="987703" cy="478950"/>
      </dsp:txXfrm>
    </dsp:sp>
    <dsp:sp modelId="{973E76C9-8212-6B46-B05F-31C8E9B506E5}">
      <dsp:nvSpPr>
        <dsp:cNvPr id="0" name=""/>
        <dsp:cNvSpPr/>
      </dsp:nvSpPr>
      <dsp:spPr>
        <a:xfrm>
          <a:off x="1366659" y="981314"/>
          <a:ext cx="91440" cy="4065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6590"/>
              </a:lnTo>
              <a:lnTo>
                <a:pt x="109934" y="4065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7EACD2-69B7-C043-A44F-F5ABFBBB5264}">
      <dsp:nvSpPr>
        <dsp:cNvPr id="0" name=""/>
        <dsp:cNvSpPr/>
      </dsp:nvSpPr>
      <dsp:spPr>
        <a:xfrm>
          <a:off x="1476594" y="1133528"/>
          <a:ext cx="814004" cy="508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Controllo 5</a:t>
          </a:r>
        </a:p>
      </dsp:txBody>
      <dsp:txXfrm>
        <a:off x="1491495" y="1148429"/>
        <a:ext cx="784202" cy="478950"/>
      </dsp:txXfrm>
    </dsp:sp>
    <dsp:sp modelId="{6856FE25-D16F-304D-80B6-77BA6903882C}">
      <dsp:nvSpPr>
        <dsp:cNvPr id="0" name=""/>
        <dsp:cNvSpPr/>
      </dsp:nvSpPr>
      <dsp:spPr>
        <a:xfrm>
          <a:off x="2570006" y="510102"/>
          <a:ext cx="1017505" cy="508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>
              <a:solidFill>
                <a:schemeClr val="tx1"/>
              </a:solidFill>
            </a:rPr>
            <a:t>Protezione da </a:t>
          </a:r>
          <a:r>
            <a:rPr lang="it-IT" sz="1000" kern="1200" dirty="0" err="1">
              <a:solidFill>
                <a:schemeClr val="tx1"/>
              </a:solidFill>
            </a:rPr>
            <a:t>malware</a:t>
          </a:r>
          <a:endParaRPr lang="it-IT" sz="1000" kern="1200" dirty="0">
            <a:solidFill>
              <a:schemeClr val="tx1"/>
            </a:solidFill>
          </a:endParaRPr>
        </a:p>
      </dsp:txBody>
      <dsp:txXfrm>
        <a:off x="2584907" y="525003"/>
        <a:ext cx="987703" cy="478950"/>
      </dsp:txXfrm>
    </dsp:sp>
    <dsp:sp modelId="{A1867351-4537-0243-A7BA-141FA7DAFC3E}">
      <dsp:nvSpPr>
        <dsp:cNvPr id="0" name=""/>
        <dsp:cNvSpPr/>
      </dsp:nvSpPr>
      <dsp:spPr>
        <a:xfrm>
          <a:off x="2626036" y="1018855"/>
          <a:ext cx="91440" cy="369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9049"/>
              </a:lnTo>
              <a:lnTo>
                <a:pt x="122439" y="3690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3E8C7D-EF68-494D-B1E2-7DA3F76F0970}">
      <dsp:nvSpPr>
        <dsp:cNvPr id="0" name=""/>
        <dsp:cNvSpPr/>
      </dsp:nvSpPr>
      <dsp:spPr>
        <a:xfrm>
          <a:off x="2748476" y="1133528"/>
          <a:ext cx="814004" cy="508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Controllo 6</a:t>
          </a:r>
        </a:p>
      </dsp:txBody>
      <dsp:txXfrm>
        <a:off x="2763377" y="1148429"/>
        <a:ext cx="784202" cy="478950"/>
      </dsp:txXfrm>
    </dsp:sp>
    <dsp:sp modelId="{5AAB3863-210D-7B48-BA70-2F7A38C10B33}">
      <dsp:nvSpPr>
        <dsp:cNvPr id="0" name=""/>
        <dsp:cNvSpPr/>
      </dsp:nvSpPr>
      <dsp:spPr>
        <a:xfrm>
          <a:off x="3866908" y="510102"/>
          <a:ext cx="1017505" cy="508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>
              <a:solidFill>
                <a:schemeClr val="tx1"/>
              </a:solidFill>
            </a:rPr>
            <a:t>Gestione password e account</a:t>
          </a:r>
        </a:p>
      </dsp:txBody>
      <dsp:txXfrm>
        <a:off x="3881809" y="525003"/>
        <a:ext cx="987703" cy="478950"/>
      </dsp:txXfrm>
    </dsp:sp>
    <dsp:sp modelId="{513B700B-9F3F-B54D-B6B0-B99B61790754}">
      <dsp:nvSpPr>
        <dsp:cNvPr id="0" name=""/>
        <dsp:cNvSpPr/>
      </dsp:nvSpPr>
      <dsp:spPr>
        <a:xfrm>
          <a:off x="3922939" y="1018855"/>
          <a:ext cx="91440" cy="369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9049"/>
              </a:lnTo>
              <a:lnTo>
                <a:pt x="97419" y="3690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1597E-A96F-A84B-BB5F-AD67737041C0}">
      <dsp:nvSpPr>
        <dsp:cNvPr id="0" name=""/>
        <dsp:cNvSpPr/>
      </dsp:nvSpPr>
      <dsp:spPr>
        <a:xfrm>
          <a:off x="4020358" y="1133528"/>
          <a:ext cx="814004" cy="508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Controllo 7</a:t>
          </a:r>
        </a:p>
      </dsp:txBody>
      <dsp:txXfrm>
        <a:off x="4035259" y="1148429"/>
        <a:ext cx="784202" cy="478950"/>
      </dsp:txXfrm>
    </dsp:sp>
    <dsp:sp modelId="{A813D10E-273D-B242-9265-67F957057E28}">
      <dsp:nvSpPr>
        <dsp:cNvPr id="0" name=""/>
        <dsp:cNvSpPr/>
      </dsp:nvSpPr>
      <dsp:spPr>
        <a:xfrm>
          <a:off x="3922939" y="1018855"/>
          <a:ext cx="91440" cy="10049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4990"/>
              </a:lnTo>
              <a:lnTo>
                <a:pt x="97419" y="10049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1DE36-D76E-DA4F-8631-1D380076876A}">
      <dsp:nvSpPr>
        <dsp:cNvPr id="0" name=""/>
        <dsp:cNvSpPr/>
      </dsp:nvSpPr>
      <dsp:spPr>
        <a:xfrm>
          <a:off x="4020358" y="1769469"/>
          <a:ext cx="814004" cy="508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Controllo 8</a:t>
          </a:r>
        </a:p>
      </dsp:txBody>
      <dsp:txXfrm>
        <a:off x="4035259" y="1784370"/>
        <a:ext cx="784202" cy="478950"/>
      </dsp:txXfrm>
    </dsp:sp>
    <dsp:sp modelId="{71A86EA1-72E4-1D42-ABBE-B864BE769B70}">
      <dsp:nvSpPr>
        <dsp:cNvPr id="0" name=""/>
        <dsp:cNvSpPr/>
      </dsp:nvSpPr>
      <dsp:spPr>
        <a:xfrm>
          <a:off x="3922939" y="1018855"/>
          <a:ext cx="91440" cy="16409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0931"/>
              </a:lnTo>
              <a:lnTo>
                <a:pt x="97419" y="16409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0C615-45C1-E243-A6F6-480C79EF9C43}">
      <dsp:nvSpPr>
        <dsp:cNvPr id="0" name=""/>
        <dsp:cNvSpPr/>
      </dsp:nvSpPr>
      <dsp:spPr>
        <a:xfrm>
          <a:off x="4020358" y="2405410"/>
          <a:ext cx="814004" cy="508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Controllo 9</a:t>
          </a:r>
        </a:p>
      </dsp:txBody>
      <dsp:txXfrm>
        <a:off x="4035259" y="2420311"/>
        <a:ext cx="784202" cy="478950"/>
      </dsp:txXfrm>
    </dsp:sp>
    <dsp:sp modelId="{9915F3E0-E6BC-0449-BF33-9C9E82DBD140}">
      <dsp:nvSpPr>
        <dsp:cNvPr id="0" name=""/>
        <dsp:cNvSpPr/>
      </dsp:nvSpPr>
      <dsp:spPr>
        <a:xfrm>
          <a:off x="5088739" y="497586"/>
          <a:ext cx="1017505" cy="508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>
              <a:solidFill>
                <a:schemeClr val="tx1"/>
              </a:solidFill>
            </a:rPr>
            <a:t>Formazione e consapevolezza</a:t>
          </a:r>
        </a:p>
      </dsp:txBody>
      <dsp:txXfrm>
        <a:off x="5103640" y="512487"/>
        <a:ext cx="987703" cy="478950"/>
      </dsp:txXfrm>
    </dsp:sp>
    <dsp:sp modelId="{52FCD542-6895-0646-996A-84552C4A40CA}">
      <dsp:nvSpPr>
        <dsp:cNvPr id="0" name=""/>
        <dsp:cNvSpPr/>
      </dsp:nvSpPr>
      <dsp:spPr>
        <a:xfrm>
          <a:off x="5190490" y="1006339"/>
          <a:ext cx="101750" cy="38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564"/>
              </a:lnTo>
              <a:lnTo>
                <a:pt x="101750" y="3815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B4A12-AE11-C54E-9F32-873029DAA430}">
      <dsp:nvSpPr>
        <dsp:cNvPr id="0" name=""/>
        <dsp:cNvSpPr/>
      </dsp:nvSpPr>
      <dsp:spPr>
        <a:xfrm>
          <a:off x="5292240" y="1133528"/>
          <a:ext cx="814004" cy="508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Controllo 10</a:t>
          </a:r>
        </a:p>
      </dsp:txBody>
      <dsp:txXfrm>
        <a:off x="5307141" y="1148429"/>
        <a:ext cx="784202" cy="478950"/>
      </dsp:txXfrm>
    </dsp:sp>
    <dsp:sp modelId="{C8AFBC2A-63D0-3643-93E1-0F43AC1E13D9}">
      <dsp:nvSpPr>
        <dsp:cNvPr id="0" name=""/>
        <dsp:cNvSpPr/>
      </dsp:nvSpPr>
      <dsp:spPr>
        <a:xfrm>
          <a:off x="6360621" y="497586"/>
          <a:ext cx="1017505" cy="508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>
              <a:solidFill>
                <a:schemeClr val="tx1"/>
              </a:solidFill>
            </a:rPr>
            <a:t>Protezione dei dati</a:t>
          </a:r>
        </a:p>
      </dsp:txBody>
      <dsp:txXfrm>
        <a:off x="6375522" y="512487"/>
        <a:ext cx="987703" cy="478950"/>
      </dsp:txXfrm>
    </dsp:sp>
    <dsp:sp modelId="{E0C0F1A8-3946-5646-A330-854B3FB193A3}">
      <dsp:nvSpPr>
        <dsp:cNvPr id="0" name=""/>
        <dsp:cNvSpPr/>
      </dsp:nvSpPr>
      <dsp:spPr>
        <a:xfrm>
          <a:off x="6462372" y="1006339"/>
          <a:ext cx="111331" cy="419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105"/>
              </a:lnTo>
              <a:lnTo>
                <a:pt x="111331" y="4191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55330-E2B6-C74A-84FE-FB9FB7075853}">
      <dsp:nvSpPr>
        <dsp:cNvPr id="0" name=""/>
        <dsp:cNvSpPr/>
      </dsp:nvSpPr>
      <dsp:spPr>
        <a:xfrm>
          <a:off x="6573703" y="1171068"/>
          <a:ext cx="814004" cy="508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Controllo 11</a:t>
          </a:r>
        </a:p>
      </dsp:txBody>
      <dsp:txXfrm>
        <a:off x="6588604" y="1185969"/>
        <a:ext cx="784202" cy="478950"/>
      </dsp:txXfrm>
    </dsp:sp>
    <dsp:sp modelId="{0D3EF095-4109-BE4A-A677-F8F5BA0B0D26}">
      <dsp:nvSpPr>
        <dsp:cNvPr id="0" name=""/>
        <dsp:cNvSpPr/>
      </dsp:nvSpPr>
      <dsp:spPr>
        <a:xfrm>
          <a:off x="6462372" y="1006339"/>
          <a:ext cx="101750" cy="1017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7505"/>
              </a:lnTo>
              <a:lnTo>
                <a:pt x="101750" y="10175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2D413-2DD4-9949-91E9-479443D0F9FB}">
      <dsp:nvSpPr>
        <dsp:cNvPr id="0" name=""/>
        <dsp:cNvSpPr/>
      </dsp:nvSpPr>
      <dsp:spPr>
        <a:xfrm>
          <a:off x="6564122" y="1769469"/>
          <a:ext cx="814004" cy="508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Controllo 12</a:t>
          </a:r>
        </a:p>
      </dsp:txBody>
      <dsp:txXfrm>
        <a:off x="6579023" y="1784370"/>
        <a:ext cx="784202" cy="478950"/>
      </dsp:txXfrm>
    </dsp:sp>
    <dsp:sp modelId="{AA806E5E-A6A2-1B41-8AB0-869ECC4C6069}">
      <dsp:nvSpPr>
        <dsp:cNvPr id="0" name=""/>
        <dsp:cNvSpPr/>
      </dsp:nvSpPr>
      <dsp:spPr>
        <a:xfrm>
          <a:off x="7632503" y="497586"/>
          <a:ext cx="1017505" cy="508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 err="1">
              <a:solidFill>
                <a:schemeClr val="tx1"/>
              </a:solidFill>
            </a:rPr>
            <a:t>Proteione</a:t>
          </a:r>
          <a:r>
            <a:rPr lang="it-IT" sz="1000" kern="1200" dirty="0">
              <a:solidFill>
                <a:schemeClr val="tx1"/>
              </a:solidFill>
            </a:rPr>
            <a:t> delle reti</a:t>
          </a:r>
        </a:p>
      </dsp:txBody>
      <dsp:txXfrm>
        <a:off x="7647404" y="512487"/>
        <a:ext cx="987703" cy="478950"/>
      </dsp:txXfrm>
    </dsp:sp>
    <dsp:sp modelId="{04918F93-AE7E-B645-9989-B562152F141F}">
      <dsp:nvSpPr>
        <dsp:cNvPr id="0" name=""/>
        <dsp:cNvSpPr/>
      </dsp:nvSpPr>
      <dsp:spPr>
        <a:xfrm>
          <a:off x="7734254" y="1006339"/>
          <a:ext cx="101750" cy="38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564"/>
              </a:lnTo>
              <a:lnTo>
                <a:pt x="101750" y="3815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E2425-F341-0649-BB3F-846AAFC2CA52}">
      <dsp:nvSpPr>
        <dsp:cNvPr id="0" name=""/>
        <dsp:cNvSpPr/>
      </dsp:nvSpPr>
      <dsp:spPr>
        <a:xfrm>
          <a:off x="7836005" y="1133528"/>
          <a:ext cx="814004" cy="508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Controllo 13</a:t>
          </a:r>
        </a:p>
      </dsp:txBody>
      <dsp:txXfrm>
        <a:off x="7850906" y="1148429"/>
        <a:ext cx="784202" cy="478950"/>
      </dsp:txXfrm>
    </dsp:sp>
    <dsp:sp modelId="{DE73F68F-27F6-2E4F-BEDD-B1F3C4FAD299}">
      <dsp:nvSpPr>
        <dsp:cNvPr id="0" name=""/>
        <dsp:cNvSpPr/>
      </dsp:nvSpPr>
      <dsp:spPr>
        <a:xfrm>
          <a:off x="8904386" y="497586"/>
          <a:ext cx="1017505" cy="508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>
              <a:solidFill>
                <a:schemeClr val="tx1"/>
              </a:solidFill>
            </a:rPr>
            <a:t>Prevenzione e mitigazione</a:t>
          </a:r>
        </a:p>
      </dsp:txBody>
      <dsp:txXfrm>
        <a:off x="8919287" y="512487"/>
        <a:ext cx="987703" cy="478950"/>
      </dsp:txXfrm>
    </dsp:sp>
    <dsp:sp modelId="{003B11CD-D1E6-E841-9A70-B258792B9BE0}">
      <dsp:nvSpPr>
        <dsp:cNvPr id="0" name=""/>
        <dsp:cNvSpPr/>
      </dsp:nvSpPr>
      <dsp:spPr>
        <a:xfrm>
          <a:off x="9006136" y="1006339"/>
          <a:ext cx="101750" cy="38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564"/>
              </a:lnTo>
              <a:lnTo>
                <a:pt x="101750" y="3815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3D1F1D-AE21-A743-866A-27D6865CC4D4}">
      <dsp:nvSpPr>
        <dsp:cNvPr id="0" name=""/>
        <dsp:cNvSpPr/>
      </dsp:nvSpPr>
      <dsp:spPr>
        <a:xfrm>
          <a:off x="9107887" y="1133528"/>
          <a:ext cx="814004" cy="508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Controllo 14</a:t>
          </a:r>
        </a:p>
      </dsp:txBody>
      <dsp:txXfrm>
        <a:off x="9122788" y="1148429"/>
        <a:ext cx="784202" cy="478950"/>
      </dsp:txXfrm>
    </dsp:sp>
    <dsp:sp modelId="{B9380677-DBA5-6D42-9B91-F016638AED2A}">
      <dsp:nvSpPr>
        <dsp:cNvPr id="0" name=""/>
        <dsp:cNvSpPr/>
      </dsp:nvSpPr>
      <dsp:spPr>
        <a:xfrm>
          <a:off x="9006136" y="1006339"/>
          <a:ext cx="101750" cy="1017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7505"/>
              </a:lnTo>
              <a:lnTo>
                <a:pt x="101750" y="10175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6FEB2D-0F20-0F46-8B06-15EDC9B280E7}">
      <dsp:nvSpPr>
        <dsp:cNvPr id="0" name=""/>
        <dsp:cNvSpPr/>
      </dsp:nvSpPr>
      <dsp:spPr>
        <a:xfrm>
          <a:off x="9107887" y="1769469"/>
          <a:ext cx="814004" cy="508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Controllo 15</a:t>
          </a:r>
        </a:p>
      </dsp:txBody>
      <dsp:txXfrm>
        <a:off x="9122788" y="1784370"/>
        <a:ext cx="784202" cy="478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C34B6-2F87-EA46-BC15-0A8EF4BB043C}">
      <dsp:nvSpPr>
        <dsp:cNvPr id="0" name=""/>
        <dsp:cNvSpPr/>
      </dsp:nvSpPr>
      <dsp:spPr>
        <a:xfrm>
          <a:off x="3988027" y="1880704"/>
          <a:ext cx="1260108" cy="1260108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  <a:scene3d>
          <a:camera prst="perspectiveHeroicExtremeLeftFacing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solidFill>
                <a:srgbClr val="002060"/>
              </a:solidFill>
            </a:rPr>
            <a:t>RISCHIO</a:t>
          </a:r>
        </a:p>
      </dsp:txBody>
      <dsp:txXfrm>
        <a:off x="4172566" y="2065243"/>
        <a:ext cx="891030" cy="891030"/>
      </dsp:txXfrm>
    </dsp:sp>
    <dsp:sp modelId="{74B017F7-E875-BD47-9496-D9FC03B8D27B}">
      <dsp:nvSpPr>
        <dsp:cNvPr id="0" name=""/>
        <dsp:cNvSpPr/>
      </dsp:nvSpPr>
      <dsp:spPr>
        <a:xfrm rot="15962588">
          <a:off x="4388839" y="1366844"/>
          <a:ext cx="329870" cy="428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HeroicExtremeLeftFacing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 rot="10800000">
        <a:off x="4441734" y="1501894"/>
        <a:ext cx="230909" cy="257062"/>
      </dsp:txXfrm>
    </dsp:sp>
    <dsp:sp modelId="{08F9BE93-B79A-2C48-9E0D-710A1D8A01F8}">
      <dsp:nvSpPr>
        <dsp:cNvPr id="0" name=""/>
        <dsp:cNvSpPr/>
      </dsp:nvSpPr>
      <dsp:spPr>
        <a:xfrm>
          <a:off x="3858124" y="2686"/>
          <a:ext cx="1260108" cy="1260108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perspectiveHeroicExtremeLeftFacing"/>
          <a:lightRig rig="threePt" dir="t"/>
        </a:scene3d>
        <a:sp3d extrusionH="76200" contourW="12700" prstMaterial="powder">
          <a:bevelT w="165100" prst="coolSlant"/>
          <a:bevelB w="165100" prst="coolSlant"/>
          <a:extrusionClr>
            <a:srgbClr val="002060"/>
          </a:extrusionClr>
          <a:contourClr>
            <a:srgbClr val="7030A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Cosa Proteggere</a:t>
          </a:r>
        </a:p>
      </dsp:txBody>
      <dsp:txXfrm>
        <a:off x="4042663" y="187225"/>
        <a:ext cx="891030" cy="891030"/>
      </dsp:txXfrm>
    </dsp:sp>
    <dsp:sp modelId="{355AB879-12A4-6742-92B6-CC4B87365940}">
      <dsp:nvSpPr>
        <dsp:cNvPr id="0" name=""/>
        <dsp:cNvSpPr/>
      </dsp:nvSpPr>
      <dsp:spPr>
        <a:xfrm rot="21362734">
          <a:off x="5329551" y="2240417"/>
          <a:ext cx="200805" cy="428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HeroicExtremeLeftFacing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>
        <a:off x="5329623" y="2328181"/>
        <a:ext cx="140564" cy="257062"/>
      </dsp:txXfrm>
    </dsp:sp>
    <dsp:sp modelId="{8573246F-6794-BC46-A80A-46482D8DA085}">
      <dsp:nvSpPr>
        <dsp:cNvPr id="0" name=""/>
        <dsp:cNvSpPr/>
      </dsp:nvSpPr>
      <dsp:spPr>
        <a:xfrm>
          <a:off x="5623112" y="1767674"/>
          <a:ext cx="1260108" cy="1260108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  <a:scene3d>
          <a:camera prst="perspectiveHeroicExtremeLeftFacing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 err="1"/>
            <a:t>Perchè</a:t>
          </a:r>
          <a:endParaRPr lang="it-IT" sz="1400" kern="1200" dirty="0"/>
        </a:p>
      </dsp:txBody>
      <dsp:txXfrm>
        <a:off x="5807651" y="1952213"/>
        <a:ext cx="891030" cy="891030"/>
      </dsp:txXfrm>
    </dsp:sp>
    <dsp:sp modelId="{0849817D-9D16-3B4F-81F7-CE9669D4E535}">
      <dsp:nvSpPr>
        <dsp:cNvPr id="0" name=""/>
        <dsp:cNvSpPr/>
      </dsp:nvSpPr>
      <dsp:spPr>
        <a:xfrm rot="5615919">
          <a:off x="4480454" y="3086045"/>
          <a:ext cx="175949" cy="428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HeroicExtremeLeftFacing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 rot="10800000">
        <a:off x="4508503" y="3145392"/>
        <a:ext cx="123164" cy="257062"/>
      </dsp:txXfrm>
    </dsp:sp>
    <dsp:sp modelId="{00A72609-30A3-274B-804F-93139FD0AB14}">
      <dsp:nvSpPr>
        <dsp:cNvPr id="0" name=""/>
        <dsp:cNvSpPr/>
      </dsp:nvSpPr>
      <dsp:spPr>
        <a:xfrm>
          <a:off x="3888096" y="3469653"/>
          <a:ext cx="1260108" cy="1260108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  <a:scene3d>
          <a:camera prst="perspectiveHeroicExtremeLeftFacing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Da cosa Proteggersi </a:t>
          </a:r>
        </a:p>
      </dsp:txBody>
      <dsp:txXfrm>
        <a:off x="4072635" y="3654192"/>
        <a:ext cx="891030" cy="891030"/>
      </dsp:txXfrm>
    </dsp:sp>
    <dsp:sp modelId="{7FE047A6-BB22-6B43-A04E-6E1C32CF1FDC}">
      <dsp:nvSpPr>
        <dsp:cNvPr id="0" name=""/>
        <dsp:cNvSpPr/>
      </dsp:nvSpPr>
      <dsp:spPr>
        <a:xfrm rot="11004818">
          <a:off x="3511081" y="2240595"/>
          <a:ext cx="338219" cy="428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HeroicExtremeLeftFacing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 rot="10800000">
        <a:off x="3612457" y="2329303"/>
        <a:ext cx="236753" cy="257062"/>
      </dsp:txXfrm>
    </dsp:sp>
    <dsp:sp modelId="{A82FA2BF-73BB-DB48-9BDC-49C4E3FE9B1B}">
      <dsp:nvSpPr>
        <dsp:cNvPr id="0" name=""/>
        <dsp:cNvSpPr/>
      </dsp:nvSpPr>
      <dsp:spPr>
        <a:xfrm>
          <a:off x="2093135" y="1767674"/>
          <a:ext cx="1260108" cy="1260108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perspectiveHeroicExtremeLeftFacing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Come Proteggersi</a:t>
          </a:r>
        </a:p>
      </dsp:txBody>
      <dsp:txXfrm>
        <a:off x="2277674" y="1952213"/>
        <a:ext cx="891030" cy="8910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24DA9-DAEF-5345-904C-7573CFA04B5D}">
      <dsp:nvSpPr>
        <dsp:cNvPr id="0" name=""/>
        <dsp:cNvSpPr/>
      </dsp:nvSpPr>
      <dsp:spPr>
        <a:xfrm>
          <a:off x="1782994" y="2575143"/>
          <a:ext cx="1945843" cy="19461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DA9B4-5E4A-FE47-9461-A56B6C123882}">
      <dsp:nvSpPr>
        <dsp:cNvPr id="0" name=""/>
        <dsp:cNvSpPr/>
      </dsp:nvSpPr>
      <dsp:spPr>
        <a:xfrm>
          <a:off x="3024140" y="1141963"/>
          <a:ext cx="577900" cy="577530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9BFEB-2F11-5C4B-BED1-5CD75BC9F97C}">
      <dsp:nvSpPr>
        <dsp:cNvPr id="0" name=""/>
        <dsp:cNvSpPr/>
      </dsp:nvSpPr>
      <dsp:spPr>
        <a:xfrm>
          <a:off x="1857772" y="2986349"/>
          <a:ext cx="1797100" cy="179679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8FDA5-90FB-E94C-82C3-15A7D9E21525}">
      <dsp:nvSpPr>
        <dsp:cNvPr id="0" name=""/>
        <dsp:cNvSpPr/>
      </dsp:nvSpPr>
      <dsp:spPr>
        <a:xfrm>
          <a:off x="3870265" y="2942816"/>
          <a:ext cx="1018438" cy="10181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88AFF-F45A-AB4F-9A9E-5E257F9CDAD9}">
      <dsp:nvSpPr>
        <dsp:cNvPr id="0" name=""/>
        <dsp:cNvSpPr/>
      </dsp:nvSpPr>
      <dsp:spPr>
        <a:xfrm>
          <a:off x="3930412" y="3002968"/>
          <a:ext cx="898144" cy="89822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E2CD9-A270-3E40-95CF-E9666C4181A3}">
      <dsp:nvSpPr>
        <dsp:cNvPr id="0" name=""/>
        <dsp:cNvSpPr/>
      </dsp:nvSpPr>
      <dsp:spPr>
        <a:xfrm>
          <a:off x="3471993" y="1505581"/>
          <a:ext cx="1305356" cy="1305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DC7E2B-82D4-4442-9231-61351B36AACE}">
      <dsp:nvSpPr>
        <dsp:cNvPr id="0" name=""/>
        <dsp:cNvSpPr/>
      </dsp:nvSpPr>
      <dsp:spPr>
        <a:xfrm>
          <a:off x="4563583" y="1184881"/>
          <a:ext cx="427532" cy="427825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48273-2BA8-BD41-847D-61A9AA2FE5A5}">
      <dsp:nvSpPr>
        <dsp:cNvPr id="0" name=""/>
        <dsp:cNvSpPr/>
      </dsp:nvSpPr>
      <dsp:spPr>
        <a:xfrm>
          <a:off x="4991929" y="3965406"/>
          <a:ext cx="321056" cy="320699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8BAE8-8DDE-2F47-92A6-B24D8359CB9B}">
      <dsp:nvSpPr>
        <dsp:cNvPr id="0" name=""/>
        <dsp:cNvSpPr/>
      </dsp:nvSpPr>
      <dsp:spPr>
        <a:xfrm>
          <a:off x="3290488" y="1783071"/>
          <a:ext cx="1167993" cy="116790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96C7A6-D1E3-3B47-9DAC-9CA8BE27F314}">
      <dsp:nvSpPr>
        <dsp:cNvPr id="0" name=""/>
        <dsp:cNvSpPr/>
      </dsp:nvSpPr>
      <dsp:spPr>
        <a:xfrm>
          <a:off x="-346740" y="1186114"/>
          <a:ext cx="3297928" cy="1714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" numCol="1" spcCol="1270" anchor="b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chemeClr val="bg1"/>
              </a:solidFill>
            </a:rPr>
            <a:t>Audit Interni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chemeClr val="bg1"/>
              </a:solidFill>
            </a:rPr>
            <a:t>              27+1su 33 (2019)     31+2 su 33 (2020</a:t>
          </a:r>
        </a:p>
      </dsp:txBody>
      <dsp:txXfrm>
        <a:off x="-346740" y="1186114"/>
        <a:ext cx="3297928" cy="1714577"/>
      </dsp:txXfrm>
    </dsp:sp>
    <dsp:sp modelId="{0D7C9C25-BA61-3E46-9DC8-48EB111E17E8}">
      <dsp:nvSpPr>
        <dsp:cNvPr id="0" name=""/>
        <dsp:cNvSpPr/>
      </dsp:nvSpPr>
      <dsp:spPr>
        <a:xfrm>
          <a:off x="4064516" y="4155316"/>
          <a:ext cx="3864789" cy="898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schemeClr val="bg1"/>
              </a:solidFill>
            </a:rPr>
            <a:t>Riesame della Direzione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chemeClr val="bg1"/>
              </a:solidFill>
            </a:rPr>
            <a:t>(27)</a:t>
          </a:r>
        </a:p>
      </dsp:txBody>
      <dsp:txXfrm>
        <a:off x="4064516" y="4155316"/>
        <a:ext cx="3864789" cy="898229"/>
      </dsp:txXfrm>
    </dsp:sp>
    <dsp:sp modelId="{1C301E22-B8BE-3144-99A6-D440B452A640}">
      <dsp:nvSpPr>
        <dsp:cNvPr id="0" name=""/>
        <dsp:cNvSpPr/>
      </dsp:nvSpPr>
      <dsp:spPr>
        <a:xfrm>
          <a:off x="4551123" y="207093"/>
          <a:ext cx="3769489" cy="2522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schemeClr val="bg1"/>
              </a:solidFill>
            </a:rPr>
            <a:t>Obiettivi e Miglioramento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chemeClr val="bg1"/>
              </a:solidFill>
            </a:rPr>
            <a:t>(159 NC 173 AM) (2019)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chemeClr val="bg1"/>
              </a:solidFill>
            </a:rPr>
            <a:t>(118 NC  143 AM (2020)</a:t>
          </a:r>
        </a:p>
      </dsp:txBody>
      <dsp:txXfrm>
        <a:off x="4551123" y="207093"/>
        <a:ext cx="3769489" cy="2522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94BD2-0EA4-0B45-B880-2982D4F01936}" type="datetimeFigureOut">
              <a:rPr lang="it-IT" smtClean="0"/>
              <a:t>20/12/21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7DA61-B106-B945-B7AE-361BB2CE31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5469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7DA61-B106-B945-B7AE-361BB2CE312B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69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6CA33C-5A96-B846-AE76-8DB6270E1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D803862-C2C7-C24C-93B8-F43B5BF62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C7E16D-8810-4C4A-B212-AC5AA7FE3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C642-57F0-3C41-9E77-2F5B4773CFB4}" type="datetime1">
              <a:rPr lang="it-IT" smtClean="0"/>
              <a:t>20/12/21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6C8BD6-38E6-BC4D-B8DF-E8EF7D194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RTD Steering Committee 11/11/21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FF2628-7BCB-5B4F-BCB8-A8345A45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CF25-86ED-6E4E-94AD-6004E7259E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24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D6402E-0FDD-C245-8320-BB98E6D5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AAC0C46-AFE5-484C-B3CF-7205F454C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FB03F7-AF7C-564C-93D1-CB62D628F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AFA4-3A94-1E46-B3F8-34E22293F7B5}" type="datetime1">
              <a:rPr lang="it-IT" smtClean="0"/>
              <a:t>20/12/21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27EAF7-7880-3C4D-BAFB-73944DDE3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RTD Steering Committee 11/11/21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568A01-70BE-654C-B409-4FEAED6CB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CF25-86ED-6E4E-94AD-6004E7259E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337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93B1E27-1F8B-A441-9C06-F74CEE4C8C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B40153E-F03E-C242-BF0F-8886F679A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8469CA-16CE-554E-A4DE-AFF32C414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5F6A-41EA-804F-954C-2A07A9F31048}" type="datetime1">
              <a:rPr lang="it-IT" smtClean="0"/>
              <a:t>20/12/21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111BA8-543D-B644-8AA5-C486F5072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RTD Steering Committee 11/11/21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EF53F2-2F72-D545-AB71-6F2ECDDA1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CF25-86ED-6E4E-94AD-6004E7259E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77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4C84F7-B852-F842-853C-3181B3A0A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FF5ECE-B3E9-B944-8986-A385001D3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61AE70-7B33-CE4C-A133-2B7EFD838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FD81-2637-F646-97E9-5CCD0277E9A6}" type="datetime1">
              <a:rPr lang="it-IT" smtClean="0"/>
              <a:t>20/12/21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646CAE-2753-2740-852E-F2ABBEF6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RTD Steering Committee 11/11/21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AC720B-D4B5-8245-93D3-874E85F7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CF25-86ED-6E4E-94AD-6004E7259E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7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B18498-5628-7D42-BF63-A97CA6000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7848D2-A798-0E41-980C-A52B4AFE0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2DD97A-27C3-4540-80F4-51B3E46D8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C7DC-CE1E-8C4E-A4B2-1120DFF77ABC}" type="datetime1">
              <a:rPr lang="it-IT" smtClean="0"/>
              <a:t>20/12/21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61AA12-D6D9-4743-AF4B-939818245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RTD Steering Committee 11/11/21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39BD84-BD6D-B244-B8CE-3D13543C8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CF25-86ED-6E4E-94AD-6004E7259E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9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CF2074-F332-0046-BC7F-38680AA28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4BA625-FAF5-D548-9515-7D45FA4D3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ABF2396-219B-0046-91EF-B58817F0F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B54F4A-CA27-AE45-ABD9-7C6B592A4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2DD7-1314-364B-B82F-039FB529763F}" type="datetime1">
              <a:rPr lang="it-IT" smtClean="0"/>
              <a:t>20/12/21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718C343-000A-EB44-9BCE-107BAE60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RTD Steering Committee 11/11/21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920B472-A0E4-3D4C-B0E2-08DA4B72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CF25-86ED-6E4E-94AD-6004E7259E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8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FDDBE9-EF4E-BA4C-B35A-2CEB95961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A67DDE8-345E-0541-95A7-4AC924B1D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375B791-5C0F-2C49-9EAD-F1209E0B3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D6FC0D-E3EA-8340-9C2B-C74A92223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22BD804-DB1C-3646-81C6-9145CE1E3A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33C3676-6421-1C42-8D24-5A6225F8A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DE53-83C5-D64D-8D3C-272236F28B4F}" type="datetime1">
              <a:rPr lang="it-IT" smtClean="0"/>
              <a:t>20/12/21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C6DDA16-48C0-3540-BFA7-1CA6B609F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RTD Steering Committee 11/11/21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D27C0CD-4208-A744-830F-39D3C2BA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CF25-86ED-6E4E-94AD-6004E7259E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877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A502AF-65C3-6F40-8BEC-ADA2E63D9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B3E4404-D49F-3745-8B86-30E2722FD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D6C7-887A-3C44-9AD1-DFAB0237B7D2}" type="datetime1">
              <a:rPr lang="it-IT" smtClean="0"/>
              <a:t>20/12/21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4E5F462-CF0B-C243-AF43-91C42DD8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RTD Steering Committee 11/11/21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98124EC-6F76-7D47-ADC8-92B982CC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CF25-86ED-6E4E-94AD-6004E7259E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26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17E723E-6661-FB42-9055-198E4FAD4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D58A-7FB0-4243-A8CE-0E42F16F98A1}" type="datetime1">
              <a:rPr lang="it-IT" smtClean="0"/>
              <a:t>20/12/21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FA1CC67-E172-0C43-A5E5-BFC95ED00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RTD Steering Committee 11/11/21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AF113A-BC48-7E4A-A137-A982D2AC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CF25-86ED-6E4E-94AD-6004E7259E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631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49C4C6-8A3F-E948-9CC6-F070E745C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38C672-DA7B-2840-845E-73616851F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F3DDA3F-F579-DA49-9376-0788F8936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66139EC-9978-BE46-933A-CA80EA668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137A-5F7A-954F-BD34-1F400561E674}" type="datetime1">
              <a:rPr lang="it-IT" smtClean="0"/>
              <a:t>20/12/21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098E640-06DB-BD41-8E8F-78B08E2EB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RTD Steering Committee 11/11/21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5729D9A-CCAC-4F41-BF6F-C714AAA04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CF25-86ED-6E4E-94AD-6004E7259E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5714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0BCCA4-1897-A348-98DC-A3B935E4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A998AFB-93F4-D441-8955-14EC1DCD0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1468B76-5DEF-E444-9579-D9DF0166E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4B03DB7-20BE-2B4B-A93D-84D2B9FB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C53E-D15F-A544-A750-24CDF7224E44}" type="datetime1">
              <a:rPr lang="it-IT" smtClean="0"/>
              <a:t>20/12/21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DF0CA25-3BEE-F34B-9BD0-8FD1B28E8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RTD Steering Committee 11/11/21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AB6AC14-EF35-6D41-A655-3C4FBED2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CF25-86ED-6E4E-94AD-6004E7259E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94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61A80D6-9BB8-8D49-900A-BA9B4DDCD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6E55EE-019D-5C44-8A21-F85D208D8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93DF11-B2C4-5740-8719-9F97D1254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C34C6-A40E-8744-8258-58585F2BF65B}" type="datetime1">
              <a:rPr lang="it-IT" smtClean="0"/>
              <a:t>20/12/21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871C61-19EA-D54F-8B83-B165926B4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RTD Steering Committee 11/11/21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937631-EEEC-B14E-9C2A-022F84A13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CF25-86ED-6E4E-94AD-6004E7259E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02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web.infn.it/CCR/index.php/it/sito-utenti-del-calcolo/sicurezza-informatica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nl.infn.it/wpcontent/uploads/Disciplinare_Risorse_Informatiche_2020_IT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6952"/>
                    </a14:imgEffect>
                    <a14:imgEffect>
                      <a14:saturation sat="1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041"/>
          <a:stretch/>
        </p:blipFill>
        <p:spPr>
          <a:xfrm>
            <a:off x="-1" y="-69692"/>
            <a:ext cx="12192001" cy="694318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220" y="6440329"/>
            <a:ext cx="4736232" cy="365125"/>
          </a:xfrm>
        </p:spPr>
        <p:txBody>
          <a:bodyPr/>
          <a:lstStyle/>
          <a:p>
            <a: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</a:rPr>
              <a:t>RTD Steering Committee 11/11/21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10495595" y="6440329"/>
            <a:ext cx="1528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Patrizia</a:t>
            </a:r>
            <a:r>
              <a:rPr lang="en-US" dirty="0">
                <a:solidFill>
                  <a:schemeClr val="bg1"/>
                </a:solidFill>
              </a:rPr>
              <a:t> Belluomo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52484" y="6440329"/>
            <a:ext cx="116074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olo 1">
            <a:extLst>
              <a:ext uri="{FF2B5EF4-FFF2-40B4-BE49-F238E27FC236}">
                <a16:creationId xmlns:a16="http://schemas.microsoft.com/office/drawing/2014/main" id="{0535AD37-ACEA-9D48-8CE6-61DDA0D4A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" y="555879"/>
            <a:ext cx="6113554" cy="4343668"/>
          </a:xfrm>
        </p:spPr>
        <p:txBody>
          <a:bodyPr>
            <a:noAutofit/>
          </a:bodyPr>
          <a:lstStyle/>
          <a:p>
            <a:pPr algn="ctr"/>
            <a:r>
              <a:rPr lang="it-IT" sz="5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INTERNAL AUDITING </a:t>
            </a:r>
            <a:br>
              <a:rPr lang="it-IT" sz="5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it-IT" sz="5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br>
              <a:rPr lang="it-IT" sz="5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it-IT" sz="5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Gruppo Compliance Auditing</a:t>
            </a:r>
            <a:br>
              <a:rPr lang="it-IT" sz="5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it-IT" sz="5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GDPR</a:t>
            </a:r>
            <a:endParaRPr lang="it-IT" sz="5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677257" y="5372233"/>
            <a:ext cx="4773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FFFF00"/>
                </a:solidFill>
              </a:rPr>
              <a:t>Patrizia</a:t>
            </a:r>
            <a:r>
              <a:rPr lang="en-US" sz="4000" dirty="0">
                <a:solidFill>
                  <a:srgbClr val="FFFF00"/>
                </a:solidFill>
              </a:rPr>
              <a:t> Belluomo</a:t>
            </a:r>
          </a:p>
        </p:txBody>
      </p:sp>
    </p:spTree>
    <p:extLst>
      <p:ext uri="{BB962C8B-B14F-4D97-AF65-F5344CB8AC3E}">
        <p14:creationId xmlns:p14="http://schemas.microsoft.com/office/powerpoint/2010/main" val="2259661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pd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141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99314" y="380538"/>
            <a:ext cx="11086407" cy="182271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5333" b="1" dirty="0">
                <a:solidFill>
                  <a:srgbClr val="FFFF00"/>
                </a:solidFill>
              </a:rPr>
              <a:t>Attuale Framework INFN per la </a:t>
            </a:r>
            <a:r>
              <a:rPr lang="it-IT" sz="5333" b="1" dirty="0" err="1">
                <a:solidFill>
                  <a:srgbClr val="FFFF00"/>
                </a:solidFill>
              </a:rPr>
              <a:t>Cybersecurity</a:t>
            </a:r>
            <a:r>
              <a:rPr lang="it-IT" sz="5333" b="1" dirty="0">
                <a:solidFill>
                  <a:srgbClr val="FFFF00"/>
                </a:solidFill>
              </a:rPr>
              <a:t> </a:t>
            </a:r>
            <a:br>
              <a:rPr lang="it-IT" sz="5333" b="1" dirty="0">
                <a:solidFill>
                  <a:srgbClr val="FFFF00"/>
                </a:solidFill>
              </a:rPr>
            </a:br>
            <a:endParaRPr lang="it-IT" sz="5333" b="1" dirty="0">
              <a:solidFill>
                <a:srgbClr val="FFFF00"/>
              </a:solidFill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99314" y="1666537"/>
            <a:ext cx="10327341" cy="4544147"/>
          </a:xfrm>
        </p:spPr>
        <p:txBody>
          <a:bodyPr>
            <a:normAutofit fontScale="47500" lnSpcReduction="20000"/>
          </a:bodyPr>
          <a:lstStyle/>
          <a:p>
            <a:pPr>
              <a:buFontTx/>
              <a:buChar char="-"/>
            </a:pPr>
            <a:r>
              <a:rPr lang="it-IT" sz="5100" b="1" dirty="0">
                <a:solidFill>
                  <a:schemeClr val="bg1"/>
                </a:solidFill>
              </a:rPr>
              <a:t>Misure Minime di Sicurezza Informatica PA</a:t>
            </a:r>
          </a:p>
          <a:p>
            <a:pPr>
              <a:buFontTx/>
              <a:buChar char="-"/>
            </a:pPr>
            <a:r>
              <a:rPr lang="it-IT" sz="5100" b="1" dirty="0">
                <a:solidFill>
                  <a:schemeClr val="bg1"/>
                </a:solidFill>
              </a:rPr>
              <a:t>Disciplinari e Circolari INFN</a:t>
            </a:r>
          </a:p>
          <a:p>
            <a:pPr>
              <a:buFontTx/>
              <a:buChar char="-"/>
            </a:pPr>
            <a:r>
              <a:rPr lang="it-IT" sz="5100" b="1" dirty="0">
                <a:solidFill>
                  <a:schemeClr val="bg1"/>
                </a:solidFill>
              </a:rPr>
              <a:t>GDPR</a:t>
            </a:r>
          </a:p>
          <a:p>
            <a:pPr>
              <a:buFontTx/>
              <a:buChar char="-"/>
            </a:pPr>
            <a:r>
              <a:rPr lang="it-IT" sz="5100" b="1" dirty="0">
                <a:solidFill>
                  <a:schemeClr val="bg1"/>
                </a:solidFill>
              </a:rPr>
              <a:t>Linee guida del GPDP (Garante per la protezione dei dati personali) ed EDPB (</a:t>
            </a:r>
            <a:r>
              <a:rPr lang="it-IT" sz="5100" b="1" dirty="0" err="1">
                <a:solidFill>
                  <a:schemeClr val="bg1"/>
                </a:solidFill>
              </a:rPr>
              <a:t>European</a:t>
            </a:r>
            <a:r>
              <a:rPr lang="it-IT" sz="5100" b="1" dirty="0">
                <a:solidFill>
                  <a:schemeClr val="bg1"/>
                </a:solidFill>
              </a:rPr>
              <a:t> Data </a:t>
            </a:r>
            <a:r>
              <a:rPr lang="it-IT" sz="5100" b="1" dirty="0" err="1">
                <a:solidFill>
                  <a:schemeClr val="bg1"/>
                </a:solidFill>
              </a:rPr>
              <a:t>Protection</a:t>
            </a:r>
            <a:r>
              <a:rPr lang="it-IT" sz="5100" b="1" dirty="0">
                <a:solidFill>
                  <a:schemeClr val="bg1"/>
                </a:solidFill>
              </a:rPr>
              <a:t> Board)</a:t>
            </a:r>
          </a:p>
          <a:p>
            <a:pPr>
              <a:buFontTx/>
              <a:buChar char="-"/>
            </a:pPr>
            <a:r>
              <a:rPr lang="it-IT" sz="5100" b="1" dirty="0">
                <a:solidFill>
                  <a:schemeClr val="bg1"/>
                </a:solidFill>
              </a:rPr>
              <a:t>………..</a:t>
            </a:r>
          </a:p>
          <a:p>
            <a:pPr marL="0" indent="0">
              <a:buNone/>
            </a:pPr>
            <a:endParaRPr lang="it-IT" sz="51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5100" dirty="0" err="1">
                <a:solidFill>
                  <a:schemeClr val="bg1"/>
                </a:solidFill>
              </a:rPr>
              <a:t>Agid</a:t>
            </a:r>
            <a:r>
              <a:rPr lang="it-IT" sz="5100" dirty="0">
                <a:solidFill>
                  <a:schemeClr val="bg1"/>
                </a:solidFill>
              </a:rPr>
              <a:t> anticipa l’emanazione delle Regole Tecniche per la sicurezza informatica della Pubblica Amministrazione basate sui </a:t>
            </a:r>
            <a:r>
              <a:rPr lang="it-IT" sz="5100" dirty="0" err="1">
                <a:solidFill>
                  <a:schemeClr val="bg1"/>
                </a:solidFill>
              </a:rPr>
              <a:t>framework</a:t>
            </a:r>
            <a:r>
              <a:rPr lang="it-IT" sz="5100" dirty="0">
                <a:solidFill>
                  <a:schemeClr val="bg1"/>
                </a:solidFill>
              </a:rPr>
              <a:t> esistenti tra i quali ISO 27001)</a:t>
            </a:r>
          </a:p>
          <a:p>
            <a:pPr marL="0" indent="0" algn="ctr">
              <a:buNone/>
            </a:pPr>
            <a:br>
              <a:rPr lang="it-IT" sz="5100" dirty="0">
                <a:solidFill>
                  <a:schemeClr val="bg1"/>
                </a:solidFill>
              </a:rPr>
            </a:br>
            <a:r>
              <a:rPr lang="it-IT" sz="5100" dirty="0">
                <a:solidFill>
                  <a:schemeClr val="bg1"/>
                </a:solidFill>
              </a:rPr>
              <a:t>Tre livelli si sicurezza: </a:t>
            </a:r>
            <a:r>
              <a:rPr lang="it-IT" sz="5100" b="1" u="sng" dirty="0">
                <a:solidFill>
                  <a:schemeClr val="bg1"/>
                </a:solidFill>
              </a:rPr>
              <a:t>Minimo</a:t>
            </a:r>
            <a:r>
              <a:rPr lang="it-IT" sz="5100" dirty="0">
                <a:solidFill>
                  <a:schemeClr val="bg1"/>
                </a:solidFill>
              </a:rPr>
              <a:t>, Standard, Alto</a:t>
            </a:r>
          </a:p>
          <a:p>
            <a:pPr marL="0" indent="0">
              <a:buNone/>
            </a:pPr>
            <a:br>
              <a:rPr lang="it-IT" sz="3200" dirty="0">
                <a:solidFill>
                  <a:schemeClr val="bg1"/>
                </a:solidFill>
              </a:rPr>
            </a:br>
            <a:endParaRPr lang="it-IT" sz="32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it-IT" sz="32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00E4FF-9C7D-4E4E-A1AB-BA090D330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RTD Steering Committee 11/11/21</a:t>
            </a:r>
          </a:p>
        </p:txBody>
      </p:sp>
    </p:spTree>
    <p:extLst>
      <p:ext uri="{BB962C8B-B14F-4D97-AF65-F5344CB8AC3E}">
        <p14:creationId xmlns:p14="http://schemas.microsoft.com/office/powerpoint/2010/main" val="454242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4FDF8D-B696-2D4E-981E-69BFCF8F5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118" y="351875"/>
            <a:ext cx="8596668" cy="1185166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FFFF00"/>
                </a:solidFill>
                <a:latin typeface="+mn-lt"/>
              </a:rPr>
              <a:t>Controlli essenziali di Cybersecurity</a:t>
            </a:r>
            <a:br>
              <a:rPr lang="it-IT" sz="3600" b="1" dirty="0">
                <a:solidFill>
                  <a:srgbClr val="FFFF00"/>
                </a:solidFill>
                <a:latin typeface="+mn-lt"/>
              </a:rPr>
            </a:br>
            <a:r>
              <a:rPr lang="it-IT" sz="3600" b="1" dirty="0">
                <a:solidFill>
                  <a:srgbClr val="FFFF00"/>
                </a:solidFill>
                <a:latin typeface="+mn-lt"/>
              </a:rPr>
              <a:t>MM - Misure Adeguate</a:t>
            </a:r>
            <a:br>
              <a:rPr lang="it-IT" sz="3600" b="1" dirty="0">
                <a:solidFill>
                  <a:srgbClr val="FFFF00"/>
                </a:solidFill>
                <a:latin typeface="+mn-lt"/>
              </a:rPr>
            </a:br>
            <a:r>
              <a:rPr lang="it-IT" sz="32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https://web.infn.it/CCR/index.php/it/sito-utenti-del-calcolo/sicurezza-informatica</a:t>
            </a:r>
            <a:endParaRPr lang="it-IT" sz="32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8D98CC08-B378-7B47-8537-2870F8943B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599670"/>
              </p:ext>
            </p:extLst>
          </p:nvPr>
        </p:nvGraphicFramePr>
        <p:xfrm>
          <a:off x="1053885" y="1524707"/>
          <a:ext cx="9923103" cy="404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Footer Placeholder 3"/>
          <p:cNvSpPr txBox="1">
            <a:spLocks/>
          </p:cNvSpPr>
          <p:nvPr/>
        </p:nvSpPr>
        <p:spPr>
          <a:xfrm>
            <a:off x="42220" y="6440329"/>
            <a:ext cx="4736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10495595" y="6440329"/>
            <a:ext cx="1528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Patrizia</a:t>
            </a:r>
            <a:r>
              <a:rPr lang="en-US" dirty="0">
                <a:solidFill>
                  <a:schemeClr val="bg1"/>
                </a:solidFill>
              </a:rPr>
              <a:t> Belluomo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52484" y="6440329"/>
            <a:ext cx="116074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A8D296B-F89D-2C4B-84E4-1FD135B4A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RTD Steering Committee 11/11/21</a:t>
            </a:r>
          </a:p>
        </p:txBody>
      </p:sp>
      <p:sp>
        <p:nvSpPr>
          <p:cNvPr id="10" name="Titolo 4">
            <a:extLst>
              <a:ext uri="{FF2B5EF4-FFF2-40B4-BE49-F238E27FC236}">
                <a16:creationId xmlns:a16="http://schemas.microsoft.com/office/drawing/2014/main" id="{2EEAF078-2F00-9043-B6AF-ABD5715571E3}"/>
              </a:ext>
            </a:extLst>
          </p:cNvPr>
          <p:cNvSpPr txBox="1">
            <a:spLocks/>
          </p:cNvSpPr>
          <p:nvPr/>
        </p:nvSpPr>
        <p:spPr>
          <a:xfrm>
            <a:off x="797673" y="5572398"/>
            <a:ext cx="11062232" cy="8679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effectLst>
            <a:glow>
              <a:schemeClr val="bg1"/>
            </a:glow>
          </a:effectLst>
          <a:scene3d>
            <a:camera prst="orthographicFront"/>
            <a:lightRig rig="threePt" dir="t"/>
          </a:scene3d>
          <a:sp3d prstMaterial="translucentPowder"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schemeClr val="bg1"/>
                </a:solidFill>
              </a:rPr>
              <a:t>Ogni singola struttura INFN dichiara sul </a:t>
            </a:r>
            <a:r>
              <a:rPr lang="it-IT" sz="2800" dirty="0">
                <a:solidFill>
                  <a:srgbClr val="FFFF00"/>
                </a:solidFill>
              </a:rPr>
              <a:t>documento MM </a:t>
            </a:r>
            <a:r>
              <a:rPr lang="it-IT" sz="2800" dirty="0">
                <a:solidFill>
                  <a:schemeClr val="bg1"/>
                </a:solidFill>
              </a:rPr>
              <a:t>a firma del Titolare, lo stato delle misure adottate.</a:t>
            </a:r>
          </a:p>
        </p:txBody>
      </p:sp>
    </p:spTree>
    <p:extLst>
      <p:ext uri="{BB962C8B-B14F-4D97-AF65-F5344CB8AC3E}">
        <p14:creationId xmlns:p14="http://schemas.microsoft.com/office/powerpoint/2010/main" val="2145397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2752301-Circle-infographic-with-five-pentagon-motif-around-with-multiple-colors-and-simple-icons-around-Stock-Vecto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54" y="2204161"/>
            <a:ext cx="3775135" cy="3733455"/>
          </a:xfrm>
          <a:prstGeom prst="rect">
            <a:avLst/>
          </a:prstGeom>
        </p:spPr>
      </p:pic>
      <p:pic>
        <p:nvPicPr>
          <p:cNvPr id="7" name="Picture 6" descr="wed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t="35032" r="1217" b="29938"/>
          <a:stretch/>
        </p:blipFill>
        <p:spPr>
          <a:xfrm>
            <a:off x="3128548" y="105841"/>
            <a:ext cx="5927755" cy="10066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66269" y="1342386"/>
            <a:ext cx="2497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ORGANIZZAZIONE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E RUOLI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56303" y="3798682"/>
            <a:ext cx="1939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PERSONE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CULTURA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COMPETENZE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66270" y="5739261"/>
            <a:ext cx="1410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PROCESSI</a:t>
            </a:r>
          </a:p>
          <a:p>
            <a:r>
              <a:rPr lang="en-US" sz="2400" b="1" dirty="0">
                <a:solidFill>
                  <a:schemeClr val="accent6"/>
                </a:solidFill>
              </a:rPr>
              <a:t>REGOLE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21048" y="5075841"/>
            <a:ext cx="1818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TECNOLOGIE</a:t>
            </a:r>
          </a:p>
          <a:p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STRUMENTI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1013" y="2020578"/>
            <a:ext cx="1749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SISTEMA DI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CONTROLLO</a:t>
            </a:r>
          </a:p>
        </p:txBody>
      </p:sp>
      <p:cxnSp>
        <p:nvCxnSpPr>
          <p:cNvPr id="15" name="Elbow Connector 14"/>
          <p:cNvCxnSpPr>
            <a:endCxn id="8" idx="1"/>
          </p:cNvCxnSpPr>
          <p:nvPr/>
        </p:nvCxnSpPr>
        <p:spPr>
          <a:xfrm flipV="1">
            <a:off x="6620995" y="1757885"/>
            <a:ext cx="1045274" cy="610964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>
            <a:off x="7867188" y="4109806"/>
            <a:ext cx="998856" cy="304429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6554405" y="5831737"/>
            <a:ext cx="951292" cy="33297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10800000" flipV="1">
            <a:off x="3128550" y="5156284"/>
            <a:ext cx="1133241" cy="350443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10800000">
            <a:off x="3215368" y="2492522"/>
            <a:ext cx="1160576" cy="570805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E835A35-A714-EB40-B461-688D83EB0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RTD Steering Committee 11/11/21</a:t>
            </a:r>
          </a:p>
        </p:txBody>
      </p:sp>
    </p:spTree>
    <p:extLst>
      <p:ext uri="{BB962C8B-B14F-4D97-AF65-F5344CB8AC3E}">
        <p14:creationId xmlns:p14="http://schemas.microsoft.com/office/powerpoint/2010/main" val="296349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7C65B39-D754-4143-9FC7-DE9B9F9C4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116" y="516179"/>
            <a:ext cx="9332733" cy="5930743"/>
          </a:xfr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B4787A3-1F65-F340-9EC3-E049B50A4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RTD Steering Committee 11/11/21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42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BC9B56F-ECD3-FC4B-B889-133771E8D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RTD Steering Committee 11/11/21</a:t>
            </a:r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703CF78-705E-5B4F-935A-98991B287115}"/>
              </a:ext>
            </a:extLst>
          </p:cNvPr>
          <p:cNvSpPr txBox="1"/>
          <p:nvPr/>
        </p:nvSpPr>
        <p:spPr>
          <a:xfrm>
            <a:off x="225330" y="101600"/>
            <a:ext cx="107644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C000"/>
                </a:solidFill>
                <a:latin typeface="Calibri" panose="020F0502020204030204" pitchFamily="34" charset="0"/>
              </a:rPr>
              <a:t>Obiettivi</a:t>
            </a:r>
            <a:r>
              <a:rPr lang="it-IT" sz="2400" dirty="0">
                <a:solidFill>
                  <a:srgbClr val="FFC000"/>
                </a:solidFill>
                <a:latin typeface="Calibri" panose="020F0502020204030204" pitchFamily="34" charset="0"/>
              </a:rPr>
              <a:t>:</a:t>
            </a:r>
            <a:r>
              <a:rPr lang="it-IT" sz="2400" dirty="0"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latin typeface="Calibri" panose="020F0502020204030204" pitchFamily="34" charset="0"/>
              </a:rPr>
              <a:t>Rispetto dei diritti e libertà delle persone fisiche </a:t>
            </a:r>
            <a:r>
              <a:rPr lang="it-IT" sz="2400" b="1" dirty="0">
                <a:solidFill>
                  <a:srgbClr val="991C1C"/>
                </a:solidFill>
                <a:latin typeface="Calibri" panose="020F0502020204030204" pitchFamily="34" charset="0"/>
              </a:rPr>
              <a:t>= prevenzione adeguata ed efficace 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del rischio insito nel trattamento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67A2F963-38FE-9E4D-8BA2-3476EADC9B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0196011"/>
              </p:ext>
            </p:extLst>
          </p:nvPr>
        </p:nvGraphicFramePr>
        <p:xfrm>
          <a:off x="1607821" y="1431410"/>
          <a:ext cx="8976357" cy="4795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92905B0D-CC2D-BD49-AC59-587BCA40378F}"/>
              </a:ext>
            </a:extLst>
          </p:cNvPr>
          <p:cNvSpPr/>
          <p:nvPr/>
        </p:nvSpPr>
        <p:spPr>
          <a:xfrm>
            <a:off x="4169276" y="1791014"/>
            <a:ext cx="12155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ASSET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904B668-2BA9-2648-99BA-683B1AB9179C}"/>
              </a:ext>
            </a:extLst>
          </p:cNvPr>
          <p:cNvSpPr/>
          <p:nvPr/>
        </p:nvSpPr>
        <p:spPr>
          <a:xfrm>
            <a:off x="8319613" y="3144530"/>
            <a:ext cx="26702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Vulnerabilità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21473AE-B91C-9F41-BB0D-6A61EF385E6D}"/>
              </a:ext>
            </a:extLst>
          </p:cNvPr>
          <p:cNvSpPr/>
          <p:nvPr/>
        </p:nvSpPr>
        <p:spPr>
          <a:xfrm>
            <a:off x="1201562" y="3849760"/>
            <a:ext cx="28370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Contromisure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CD3D888-DF78-B34E-95AB-20E8AF755AC9}"/>
              </a:ext>
            </a:extLst>
          </p:cNvPr>
          <p:cNvSpPr/>
          <p:nvPr/>
        </p:nvSpPr>
        <p:spPr>
          <a:xfrm>
            <a:off x="6399211" y="5380869"/>
            <a:ext cx="21468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Minacce</a:t>
            </a:r>
          </a:p>
        </p:txBody>
      </p:sp>
    </p:spTree>
    <p:extLst>
      <p:ext uri="{BB962C8B-B14F-4D97-AF65-F5344CB8AC3E}">
        <p14:creationId xmlns:p14="http://schemas.microsoft.com/office/powerpoint/2010/main" val="2964497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D44BCE-8245-554B-A330-93BA1D335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7723"/>
            <a:ext cx="12319861" cy="173479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FFFF00"/>
                </a:solidFill>
              </a:rPr>
              <a:t>Analisi dei Rischi Cyber INFN</a:t>
            </a:r>
            <a:br>
              <a:rPr lang="it-IT" dirty="0">
                <a:solidFill>
                  <a:srgbClr val="FFFF00"/>
                </a:solidFill>
              </a:rPr>
            </a:br>
            <a:r>
              <a:rPr lang="it-IT" dirty="0">
                <a:solidFill>
                  <a:srgbClr val="FFFF00"/>
                </a:solidFill>
              </a:rPr>
              <a:t>L’accettazione del rischio ( o rinuncia ad azioni correttive)</a:t>
            </a:r>
            <a:br>
              <a:rPr lang="it-IT" dirty="0">
                <a:solidFill>
                  <a:schemeClr val="bg1"/>
                </a:solidFill>
              </a:rPr>
            </a:br>
            <a:br>
              <a:rPr lang="it-IT" dirty="0">
                <a:solidFill>
                  <a:srgbClr val="FFFF00"/>
                </a:solidFill>
              </a:rPr>
            </a:b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A47899-4760-2542-BBCC-2E6BEFB21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02517"/>
            <a:ext cx="10909515" cy="14600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Attualmente:</a:t>
            </a:r>
          </a:p>
          <a:p>
            <a:r>
              <a:rPr lang="it-IT" dirty="0">
                <a:solidFill>
                  <a:schemeClr val="bg1"/>
                </a:solidFill>
              </a:rPr>
              <a:t>Procedura sviluppata da Genova sui singoli </a:t>
            </a:r>
            <a:r>
              <a:rPr lang="it-IT" dirty="0" err="1">
                <a:solidFill>
                  <a:schemeClr val="bg1"/>
                </a:solidFill>
              </a:rPr>
              <a:t>Asset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Documento di Valutazione Generale (</a:t>
            </a:r>
            <a:r>
              <a:rPr lang="it-IT" dirty="0" err="1">
                <a:solidFill>
                  <a:schemeClr val="bg1"/>
                </a:solidFill>
              </a:rPr>
              <a:t>es.ex</a:t>
            </a:r>
            <a:r>
              <a:rPr lang="it-IT" dirty="0">
                <a:solidFill>
                  <a:schemeClr val="bg1"/>
                </a:solidFill>
              </a:rPr>
              <a:t> DPS)</a:t>
            </a:r>
          </a:p>
          <a:p>
            <a:r>
              <a:rPr lang="it-IT" dirty="0">
                <a:solidFill>
                  <a:schemeClr val="bg1"/>
                </a:solidFill>
              </a:rPr>
              <a:t>Mancanza di gestione e monitoraggio dei rischi residui e di quelli accettati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3BEB24A-946E-B447-B3B1-47500085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RTD Steering Committee 11/11/21</a:t>
            </a:r>
          </a:p>
        </p:txBody>
      </p:sp>
      <p:sp>
        <p:nvSpPr>
          <p:cNvPr id="6" name="Titolo 4">
            <a:extLst>
              <a:ext uri="{FF2B5EF4-FFF2-40B4-BE49-F238E27FC236}">
                <a16:creationId xmlns:a16="http://schemas.microsoft.com/office/drawing/2014/main" id="{7244E6E6-DACD-AE43-B912-586A8FF2D716}"/>
              </a:ext>
            </a:extLst>
          </p:cNvPr>
          <p:cNvSpPr txBox="1">
            <a:spLocks/>
          </p:cNvSpPr>
          <p:nvPr/>
        </p:nvSpPr>
        <p:spPr>
          <a:xfrm>
            <a:off x="1035156" y="4643543"/>
            <a:ext cx="10515600" cy="1089529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8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glow rad="177800">
              <a:schemeClr val="bg1"/>
            </a:glow>
          </a:effectLst>
          <a:scene3d>
            <a:camera prst="orthographicFront"/>
            <a:lightRig rig="threePt" dir="t"/>
          </a:scene3d>
          <a:sp3d prstMaterial="translucentPowder"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Tool</a:t>
            </a:r>
            <a:r>
              <a:rPr lang="it-IT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di </a:t>
            </a:r>
            <a:r>
              <a:rPr lang="it-IT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Risk</a:t>
            </a:r>
            <a:r>
              <a:rPr lang="it-IT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Management</a:t>
            </a:r>
          </a:p>
          <a:p>
            <a:pPr algn="ctr"/>
            <a:r>
              <a:rPr lang="it-IT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AGID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B78ABF8-8DAE-A249-8150-6DB23F0796FD}"/>
              </a:ext>
            </a:extLst>
          </p:cNvPr>
          <p:cNvSpPr txBox="1"/>
          <p:nvPr/>
        </p:nvSpPr>
        <p:spPr>
          <a:xfrm>
            <a:off x="838199" y="4014505"/>
            <a:ext cx="307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In sperimentazione:</a:t>
            </a:r>
          </a:p>
        </p:txBody>
      </p:sp>
    </p:spTree>
    <p:extLst>
      <p:ext uri="{BB962C8B-B14F-4D97-AF65-F5344CB8AC3E}">
        <p14:creationId xmlns:p14="http://schemas.microsoft.com/office/powerpoint/2010/main" val="2665698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6A4489-40BC-194E-A37A-7B39EECF7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962" y="3058192"/>
            <a:ext cx="10398071" cy="2302387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endParaRPr lang="it-IT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it-IT" sz="3200" dirty="0">
                <a:solidFill>
                  <a:schemeClr val="bg1"/>
                </a:solidFill>
              </a:rPr>
              <a:t>Temi critici emersi e affrontati 2018/2019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AD64B20-147B-454E-A6D2-D674A3ACD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RTD Steering Committee 11/11/21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E38E7662-6591-D840-9C5E-2EF8E1CD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963" y="205604"/>
            <a:ext cx="10515600" cy="590931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8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glow rad="177800">
              <a:schemeClr val="bg1"/>
            </a:glow>
          </a:effectLst>
          <a:scene3d>
            <a:camera prst="orthographicFront"/>
            <a:lightRig rig="threePt" dir="t"/>
          </a:scene3d>
          <a:sp3d prstMaterial="translucentPowder"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dirty="0" err="1">
                <a:solidFill>
                  <a:srgbClr val="0070C0"/>
                </a:solidFill>
              </a:rPr>
              <a:t>Accountability</a:t>
            </a:r>
            <a:endParaRPr lang="it-IT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B196453-69DC-E342-B4D1-2DEBAB889A9A}"/>
              </a:ext>
            </a:extLst>
          </p:cNvPr>
          <p:cNvSpPr/>
          <p:nvPr/>
        </p:nvSpPr>
        <p:spPr>
          <a:xfrm>
            <a:off x="1102962" y="1764606"/>
            <a:ext cx="10515600" cy="978729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8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glow rad="177800">
              <a:schemeClr val="bg1"/>
            </a:glow>
          </a:effectLst>
          <a:scene3d>
            <a:camera prst="orthographicFront"/>
            <a:lightRig rig="threePt" dir="t"/>
          </a:scene3d>
          <a:sp3d prstMaterial="translucentPowder"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it-IT" sz="32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Chiunque agisce sotto la propria autorità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it-IT" sz="32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non tratti tali dati se non è istruito</a:t>
            </a:r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92F2EB18-81E5-4040-A200-CBCC0298F1AC}"/>
              </a:ext>
            </a:extLst>
          </p:cNvPr>
          <p:cNvSpPr txBox="1">
            <a:spLocks/>
          </p:cNvSpPr>
          <p:nvPr/>
        </p:nvSpPr>
        <p:spPr>
          <a:xfrm>
            <a:off x="1102962" y="1075794"/>
            <a:ext cx="10515600" cy="590931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8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glow rad="177800">
              <a:schemeClr val="bg1"/>
            </a:glow>
          </a:effectLst>
          <a:scene3d>
            <a:camera prst="orthographicFront"/>
            <a:lightRig rig="threePt" dir="t"/>
          </a:scene3d>
          <a:sp3d prstMaterial="translucentPowder"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>
                <a:solidFill>
                  <a:srgbClr val="0070C0"/>
                </a:solidFill>
              </a:rPr>
              <a:t>Consapevolezza</a:t>
            </a:r>
            <a:endParaRPr lang="it-IT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6875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6A4489-40BC-194E-A37A-7B39EECF7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962" y="3058192"/>
            <a:ext cx="10398071" cy="2302387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endParaRPr lang="it-IT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it-IT" sz="3200" dirty="0">
                <a:solidFill>
                  <a:schemeClr val="bg1"/>
                </a:solidFill>
              </a:rPr>
              <a:t>Temi critici emersi e affrontati 2019/2020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AD64B20-147B-454E-A6D2-D674A3ACD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RTD Steering Committee 11/11/21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E38E7662-6591-D840-9C5E-2EF8E1CD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963" y="205604"/>
            <a:ext cx="10515600" cy="590931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8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glow rad="177800">
              <a:schemeClr val="bg1"/>
            </a:glow>
          </a:effectLst>
          <a:scene3d>
            <a:camera prst="orthographicFront"/>
            <a:lightRig rig="threePt" dir="t"/>
          </a:scene3d>
          <a:sp3d prstMaterial="translucentPowder"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dirty="0">
                <a:solidFill>
                  <a:srgbClr val="0070C0"/>
                </a:solidFill>
              </a:rPr>
              <a:t>Adeguamento punto punto alle normative vigenti</a:t>
            </a:r>
            <a:endParaRPr lang="it-IT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B196453-69DC-E342-B4D1-2DEBAB889A9A}"/>
              </a:ext>
            </a:extLst>
          </p:cNvPr>
          <p:cNvSpPr/>
          <p:nvPr/>
        </p:nvSpPr>
        <p:spPr>
          <a:xfrm>
            <a:off x="1102962" y="1873094"/>
            <a:ext cx="10515600" cy="535531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8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glow rad="177800">
              <a:schemeClr val="bg1"/>
            </a:glow>
          </a:effectLst>
          <a:scene3d>
            <a:camera prst="orthographicFront"/>
            <a:lightRig rig="threePt" dir="t"/>
          </a:scene3d>
          <a:sp3d prstMaterial="translucentPowder"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it-IT" sz="32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Titolarità/Responsabilità/Incarichi</a:t>
            </a:r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92F2EB18-81E5-4040-A200-CBCC0298F1AC}"/>
              </a:ext>
            </a:extLst>
          </p:cNvPr>
          <p:cNvSpPr txBox="1">
            <a:spLocks/>
          </p:cNvSpPr>
          <p:nvPr/>
        </p:nvSpPr>
        <p:spPr>
          <a:xfrm>
            <a:off x="1102962" y="1075794"/>
            <a:ext cx="10515600" cy="590931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8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glow rad="177800">
              <a:schemeClr val="bg1"/>
            </a:glow>
          </a:effectLst>
          <a:scene3d>
            <a:camera prst="orthographicFront"/>
            <a:lightRig rig="threePt" dir="t"/>
          </a:scene3d>
          <a:sp3d prstMaterial="translucentPowder"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>
                <a:solidFill>
                  <a:srgbClr val="0070C0"/>
                </a:solidFill>
              </a:rPr>
              <a:t>Formazione</a:t>
            </a:r>
            <a:endParaRPr lang="it-IT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4102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8B721AD9-D8E5-474E-A6EB-2EDB5BB206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609511"/>
              </p:ext>
            </p:extLst>
          </p:nvPr>
        </p:nvGraphicFramePr>
        <p:xfrm>
          <a:off x="671047" y="102166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AF052E87-655D-9548-B546-259B1E672778}"/>
              </a:ext>
            </a:extLst>
          </p:cNvPr>
          <p:cNvSpPr txBox="1"/>
          <p:nvPr/>
        </p:nvSpPr>
        <p:spPr>
          <a:xfrm>
            <a:off x="2039521" y="559996"/>
            <a:ext cx="7858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C000"/>
                </a:solidFill>
              </a:rPr>
              <a:t>Statistiche per la sicurezza delle informazioni</a:t>
            </a:r>
          </a:p>
        </p:txBody>
      </p:sp>
      <p:cxnSp>
        <p:nvCxnSpPr>
          <p:cNvPr id="13" name="Straight Connector 8">
            <a:extLst>
              <a:ext uri="{FF2B5EF4-FFF2-40B4-BE49-F238E27FC236}">
                <a16:creationId xmlns:a16="http://schemas.microsoft.com/office/drawing/2014/main" id="{6525BAD6-98B0-3444-817D-D716CF92CDE5}"/>
              </a:ext>
            </a:extLst>
          </p:cNvPr>
          <p:cNvCxnSpPr/>
          <p:nvPr/>
        </p:nvCxnSpPr>
        <p:spPr>
          <a:xfrm>
            <a:off x="252484" y="6440329"/>
            <a:ext cx="116074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E9520E9-276A-1E43-8B5D-89A9CECF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RTD Steering Committee 11/11/21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414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EC9DA8A-30CD-3B4B-B60E-18DA666C3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5BA064E-24E7-8A43-B4E9-A5554E35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RTD Steering Committee 11/11/21</a:t>
            </a:r>
          </a:p>
        </p:txBody>
      </p:sp>
    </p:spTree>
    <p:extLst>
      <p:ext uri="{BB962C8B-B14F-4D97-AF65-F5344CB8AC3E}">
        <p14:creationId xmlns:p14="http://schemas.microsoft.com/office/powerpoint/2010/main" val="287832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8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35AD37-ACEA-9D48-8CE6-61DDA0D4A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467" y="217709"/>
            <a:ext cx="8911687" cy="1701401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3100" b="1" dirty="0"/>
            </a:br>
            <a:r>
              <a:rPr lang="it-IT" sz="3100" b="1" dirty="0"/>
              <a:t> </a:t>
            </a:r>
            <a:r>
              <a:rPr lang="it-IT" sz="3100" b="1" dirty="0">
                <a:solidFill>
                  <a:srgbClr val="FFC000"/>
                </a:solidFill>
              </a:rPr>
              <a:t>Gruppo  </a:t>
            </a:r>
            <a:r>
              <a:rPr lang="it-IT" sz="3100" b="1" dirty="0" err="1">
                <a:solidFill>
                  <a:srgbClr val="FFC000"/>
                </a:solidFill>
              </a:rPr>
              <a:t>Compliance</a:t>
            </a:r>
            <a:r>
              <a:rPr lang="it-IT" sz="3100" b="1" dirty="0">
                <a:solidFill>
                  <a:srgbClr val="FFC000"/>
                </a:solidFill>
              </a:rPr>
              <a:t> Auditing GDPR</a:t>
            </a:r>
            <a:br>
              <a:rPr lang="it-IT" sz="3100" b="1" dirty="0">
                <a:solidFill>
                  <a:srgbClr val="FFC000"/>
                </a:solidFill>
              </a:rPr>
            </a:br>
            <a:r>
              <a:rPr lang="it-IT" sz="3100" b="1" dirty="0">
                <a:solidFill>
                  <a:srgbClr val="FFC000"/>
                </a:solidFill>
              </a:rPr>
              <a:t>(Patrizia Belluomo, Vincenzo </a:t>
            </a:r>
            <a:r>
              <a:rPr lang="it-IT" sz="3100" b="1" dirty="0" err="1">
                <a:solidFill>
                  <a:srgbClr val="FFC000"/>
                </a:solidFill>
              </a:rPr>
              <a:t>Ciaschini</a:t>
            </a:r>
            <a:r>
              <a:rPr lang="it-IT" sz="3100" b="1" dirty="0">
                <a:solidFill>
                  <a:srgbClr val="FFC000"/>
                </a:solidFill>
              </a:rPr>
              <a:t>, Rossana </a:t>
            </a:r>
            <a:r>
              <a:rPr lang="it-IT" sz="3100" b="1" dirty="0" err="1">
                <a:solidFill>
                  <a:srgbClr val="FFC000"/>
                </a:solidFill>
              </a:rPr>
              <a:t>Chiaratti</a:t>
            </a:r>
            <a:r>
              <a:rPr lang="it-IT" sz="3100" b="1" dirty="0">
                <a:solidFill>
                  <a:srgbClr val="FFC000"/>
                </a:solidFill>
              </a:rPr>
              <a:t>)</a:t>
            </a:r>
            <a:endParaRPr lang="it-IT" sz="3100" dirty="0">
              <a:solidFill>
                <a:srgbClr val="FFC000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251BA8F-7D0C-FE4B-841A-378D5517B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5946" y="2302933"/>
            <a:ext cx="5737578" cy="3778250"/>
          </a:xfr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6706FCD-2274-4445-87C1-F792A021E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2467" y="6295606"/>
            <a:ext cx="7619999" cy="365125"/>
          </a:xfrm>
        </p:spPr>
        <p:txBody>
          <a:bodyPr/>
          <a:lstStyle/>
          <a:p>
            <a:r>
              <a:rPr lang="en-US" sz="1000"/>
              <a:t>RTD Steering Committee 11/11/21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85652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5E3A18D-B7AC-9D4B-BE02-E3AF62CFE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375" y="515012"/>
            <a:ext cx="11503249" cy="5841338"/>
          </a:xfrm>
        </p:spPr>
      </p:pic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FCE478-25F1-AC4F-A9C8-B8600E104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RTD Steering Committee 11/11/21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58A6E7F-B8B1-FF41-9DCF-602533A64C3A}"/>
              </a:ext>
            </a:extLst>
          </p:cNvPr>
          <p:cNvSpPr txBox="1"/>
          <p:nvPr/>
        </p:nvSpPr>
        <p:spPr>
          <a:xfrm>
            <a:off x="2945296" y="0"/>
            <a:ext cx="520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Realtà o  Apparenza?</a:t>
            </a:r>
          </a:p>
        </p:txBody>
      </p:sp>
    </p:spTree>
    <p:extLst>
      <p:ext uri="{BB962C8B-B14F-4D97-AF65-F5344CB8AC3E}">
        <p14:creationId xmlns:p14="http://schemas.microsoft.com/office/powerpoint/2010/main" val="1196712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769100-95EF-BA40-B7E0-1DC4A3D3B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C000"/>
                </a:solidFill>
              </a:rPr>
              <a:t>Misure di sicurezza</a:t>
            </a:r>
            <a:br>
              <a:rPr lang="it-IT" dirty="0">
                <a:solidFill>
                  <a:srgbClr val="FFC000"/>
                </a:solidFill>
              </a:rPr>
            </a:br>
            <a:r>
              <a:rPr lang="it-IT" dirty="0">
                <a:solidFill>
                  <a:srgbClr val="FFC000"/>
                </a:solidFill>
              </a:rPr>
              <a:t>passo avanti?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418250-9858-F945-9456-5780BAD90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bg1"/>
                </a:solidFill>
              </a:rPr>
              <a:t>Stiamo adottando il livello Minimo di sicurezza delle MM  bisognerebbe innalzare la soglia?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69E0D4F-6EF7-464D-B735-CFDE4203D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RTD Steering Committee 11/11/21</a:t>
            </a:r>
          </a:p>
        </p:txBody>
      </p:sp>
    </p:spTree>
    <p:extLst>
      <p:ext uri="{BB962C8B-B14F-4D97-AF65-F5344CB8AC3E}">
        <p14:creationId xmlns:p14="http://schemas.microsoft.com/office/powerpoint/2010/main" val="495868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513F2C-C1B2-2E41-9780-90E714E5D7B9}"/>
              </a:ext>
            </a:extLst>
          </p:cNvPr>
          <p:cNvSpPr>
            <a:spLocks noGrp="1"/>
          </p:cNvSpPr>
          <p:nvPr>
            <p:ph type="title"/>
          </p:nvPr>
        </p:nvSpPr>
        <p:spPr>
          <a:pattFill prst="pct90">
            <a:fgClr>
              <a:schemeClr val="accent1"/>
            </a:fgClr>
            <a:bgClr>
              <a:schemeClr val="accent1"/>
            </a:bgClr>
          </a:pattFill>
        </p:spPr>
        <p:txBody>
          <a:bodyPr/>
          <a:lstStyle/>
          <a:p>
            <a:pPr algn="ctr"/>
            <a:r>
              <a:rPr lang="it-IT" dirty="0">
                <a:solidFill>
                  <a:srgbClr val="FFC000"/>
                </a:solidFill>
              </a:rPr>
              <a:t>Mitigazione del rischio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0D4588-221B-3E46-8C05-1D5CFD661BD0}"/>
              </a:ext>
            </a:extLst>
          </p:cNvPr>
          <p:cNvSpPr>
            <a:spLocks noGrp="1"/>
          </p:cNvSpPr>
          <p:nvPr>
            <p:ph idx="1"/>
          </p:nvPr>
        </p:nvSpPr>
        <p:spPr>
          <a:pattFill prst="pct90">
            <a:fgClr>
              <a:schemeClr val="accent1"/>
            </a:fgClr>
            <a:bgClr>
              <a:schemeClr val="accent1"/>
            </a:bgClr>
          </a:pattFill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Come affrontare le mitigazioni  del rischio decise dalle singole strutture?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Sarebbe il caso di discuterne per far si che si possa trovare una soluzione?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3E9053D-40EE-BA46-AF75-EB56DF33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RTD Steering Committee 11/11/21</a:t>
            </a:r>
          </a:p>
        </p:txBody>
      </p:sp>
    </p:spTree>
    <p:extLst>
      <p:ext uri="{BB962C8B-B14F-4D97-AF65-F5344CB8AC3E}">
        <p14:creationId xmlns:p14="http://schemas.microsoft.com/office/powerpoint/2010/main" val="3941515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A55CA4-8C82-AC40-8B53-C557EE0D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569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FFC000"/>
                </a:solidFill>
              </a:rPr>
              <a:t>Documenti e </a:t>
            </a:r>
            <a:r>
              <a:rPr lang="it-IT" dirty="0" err="1">
                <a:solidFill>
                  <a:srgbClr val="FFC000"/>
                </a:solidFill>
              </a:rPr>
              <a:t>template</a:t>
            </a:r>
            <a:r>
              <a:rPr lang="it-IT" dirty="0">
                <a:solidFill>
                  <a:srgbClr val="FFC000"/>
                </a:solidFill>
              </a:rPr>
              <a:t>/Distribuzione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6EE011-DF48-AF48-B7AC-69539452A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3158"/>
            <a:ext cx="10515600" cy="5325979"/>
          </a:xfrm>
        </p:spPr>
        <p:txBody>
          <a:bodyPr>
            <a:normAutofit fontScale="85000" lnSpcReduction="20000"/>
          </a:bodyPr>
          <a:lstStyle/>
          <a:p>
            <a:r>
              <a:rPr lang="it-IT" dirty="0">
                <a:solidFill>
                  <a:schemeClr val="bg1"/>
                </a:solidFill>
              </a:rPr>
              <a:t>Mancano  modelli </a:t>
            </a:r>
            <a:r>
              <a:rPr lang="it-IT" dirty="0" err="1">
                <a:solidFill>
                  <a:schemeClr val="bg1"/>
                </a:solidFill>
              </a:rPr>
              <a:t>template</a:t>
            </a:r>
            <a:r>
              <a:rPr lang="it-IT" dirty="0">
                <a:solidFill>
                  <a:schemeClr val="bg1"/>
                </a:solidFill>
              </a:rPr>
              <a:t> approvati dall’Ente</a:t>
            </a:r>
          </a:p>
          <a:p>
            <a:r>
              <a:rPr lang="it-IT" dirty="0">
                <a:solidFill>
                  <a:schemeClr val="bg1"/>
                </a:solidFill>
              </a:rPr>
              <a:t>Procedure standard ? </a:t>
            </a:r>
          </a:p>
          <a:p>
            <a:r>
              <a:rPr lang="it-IT" dirty="0">
                <a:solidFill>
                  <a:schemeClr val="bg1"/>
                </a:solidFill>
              </a:rPr>
              <a:t>Come vengono distribuiti i nuovi documenti?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Esistono diversi </a:t>
            </a:r>
            <a:r>
              <a:rPr lang="it-IT" dirty="0" err="1">
                <a:solidFill>
                  <a:schemeClr val="bg1"/>
                </a:solidFill>
              </a:rPr>
              <a:t>repository</a:t>
            </a:r>
            <a:r>
              <a:rPr lang="it-IT" dirty="0">
                <a:solidFill>
                  <a:schemeClr val="bg1"/>
                </a:solidFill>
              </a:rPr>
              <a:t> dove trovare le regole e le norme e i disciplinari e i modelli utili. Potrebbero non essere aggiornati. Es: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>
                <a:solidFill>
                  <a:schemeClr val="accent4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https://www.lnl.infn.it/wpcontent/uploads/Disciplinare_Risorse_Informatiche_2020_IT.pdf</a:t>
            </a:r>
            <a:r>
              <a:rPr lang="it-IT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https</a:t>
            </a:r>
            <a:r>
              <a:rPr lang="it-IT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://</a:t>
            </a:r>
            <a:r>
              <a:rPr lang="it-IT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www.ac.infn.it</a:t>
            </a:r>
            <a:r>
              <a:rPr lang="it-IT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/normativa/DISCIPLINARI%20NUOVI%20%20E%20RETTIFICHE%202019/modifiche%20al%20Disciplinare%20per%20l_uso%20delle%20risorse%20informatiche%20dell_INFN.pdf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Sito presidenza, ……, DPO, CCR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Questo genera confusione e non aiuta alla Consapevolezza. Inoltre, forse bisognerebbe pensare a un meccanismo di </a:t>
            </a:r>
            <a:r>
              <a:rPr lang="it-IT" dirty="0" err="1">
                <a:solidFill>
                  <a:schemeClr val="bg1"/>
                </a:solidFill>
              </a:rPr>
              <a:t>alert</a:t>
            </a:r>
            <a:r>
              <a:rPr lang="it-IT" dirty="0">
                <a:solidFill>
                  <a:schemeClr val="bg1"/>
                </a:solidFill>
              </a:rPr>
              <a:t>  per le nuove norme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5D4FF66-6F9E-AE45-ABE4-0AC1D62E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RTD Steering Committee 11/11/21</a:t>
            </a:r>
          </a:p>
        </p:txBody>
      </p:sp>
    </p:spTree>
    <p:extLst>
      <p:ext uri="{BB962C8B-B14F-4D97-AF65-F5344CB8AC3E}">
        <p14:creationId xmlns:p14="http://schemas.microsoft.com/office/powerpoint/2010/main" val="4088356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A50B70-C6A2-8A46-B692-52E998130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C000"/>
                </a:solidFill>
              </a:rPr>
              <a:t>Sicurezza nel </a:t>
            </a:r>
            <a:r>
              <a:rPr lang="it-IT" dirty="0" err="1">
                <a:solidFill>
                  <a:srgbClr val="FFC000"/>
                </a:solidFill>
              </a:rPr>
              <a:t>procurement</a:t>
            </a:r>
            <a:r>
              <a:rPr lang="it-IT" dirty="0">
                <a:solidFill>
                  <a:srgbClr val="FFC000"/>
                </a:solidFill>
              </a:rPr>
              <a:t> ICT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878B71-E61A-3749-B849-38F1453A7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r>
              <a:rPr lang="it-IT" sz="3200" dirty="0">
                <a:solidFill>
                  <a:schemeClr val="bg1"/>
                </a:solidFill>
              </a:rPr>
              <a:t>Assenza gestione Fornitori</a:t>
            </a:r>
          </a:p>
          <a:p>
            <a:endParaRPr lang="it-IT" sz="3200" dirty="0">
              <a:solidFill>
                <a:schemeClr val="bg1"/>
              </a:solidFill>
            </a:endParaRPr>
          </a:p>
          <a:p>
            <a:r>
              <a:rPr lang="it-IT" sz="3200" dirty="0">
                <a:solidFill>
                  <a:schemeClr val="bg1"/>
                </a:solidFill>
              </a:rPr>
              <a:t>Controllo chiusura utenze esterne</a:t>
            </a:r>
          </a:p>
          <a:p>
            <a:endParaRPr lang="it-IT" sz="3200" dirty="0">
              <a:solidFill>
                <a:schemeClr val="bg1"/>
              </a:solidFill>
            </a:endParaRPr>
          </a:p>
          <a:p>
            <a:r>
              <a:rPr lang="it-IT" sz="3200" dirty="0">
                <a:solidFill>
                  <a:schemeClr val="bg1"/>
                </a:solidFill>
              </a:rPr>
              <a:t>Assenza Monitoraggio dei fornitori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267209E-7184-0544-BE37-135724DFB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RTD Steering Committee 11/11/21</a:t>
            </a:r>
          </a:p>
        </p:txBody>
      </p:sp>
    </p:spTree>
    <p:extLst>
      <p:ext uri="{BB962C8B-B14F-4D97-AF65-F5344CB8AC3E}">
        <p14:creationId xmlns:p14="http://schemas.microsoft.com/office/powerpoint/2010/main" val="1451692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B32882-3444-444A-B854-66FA6C3B0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C000"/>
                </a:solidFill>
              </a:rPr>
              <a:t>Passaggi di consegna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8DA40A-D9A9-394C-BFC6-79B78FEEF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Cambio di responsabilità</a:t>
            </a:r>
          </a:p>
          <a:p>
            <a:endParaRPr lang="it-IT" sz="3200" dirty="0">
              <a:solidFill>
                <a:schemeClr val="bg1"/>
              </a:solidFill>
            </a:endParaRPr>
          </a:p>
          <a:p>
            <a:r>
              <a:rPr lang="it-IT" sz="3200" dirty="0">
                <a:solidFill>
                  <a:schemeClr val="bg1"/>
                </a:solidFill>
              </a:rPr>
              <a:t>Pensionamenti</a:t>
            </a:r>
          </a:p>
          <a:p>
            <a:endParaRPr lang="it-IT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3200" dirty="0">
                <a:solidFill>
                  <a:schemeClr val="bg1"/>
                </a:solidFill>
              </a:rPr>
              <a:t>Servizi esposti chi lo sa?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277949A-5CDB-4F48-BF0E-574B60E15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RTD Steering Committee 11/11/21</a:t>
            </a:r>
          </a:p>
        </p:txBody>
      </p:sp>
    </p:spTree>
    <p:extLst>
      <p:ext uri="{BB962C8B-B14F-4D97-AF65-F5344CB8AC3E}">
        <p14:creationId xmlns:p14="http://schemas.microsoft.com/office/powerpoint/2010/main" val="2447738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065EA6-B78D-B44A-90AD-D1539E413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175"/>
            <a:ext cx="10515600" cy="152745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FFC000"/>
                </a:solidFill>
              </a:rPr>
              <a:t>IOT </a:t>
            </a:r>
            <a:r>
              <a:rPr lang="it-IT" dirty="0" err="1">
                <a:solidFill>
                  <a:srgbClr val="FFC000"/>
                </a:solidFill>
              </a:rPr>
              <a:t>Shodan</a:t>
            </a:r>
            <a:r>
              <a:rPr lang="it-IT" dirty="0">
                <a:solidFill>
                  <a:srgbClr val="FFC000"/>
                </a:solidFill>
              </a:rPr>
              <a:t> da </a:t>
            </a:r>
            <a:r>
              <a:rPr lang="it-IT" dirty="0" err="1">
                <a:solidFill>
                  <a:srgbClr val="FFC000"/>
                </a:solidFill>
              </a:rPr>
              <a:t>agid</a:t>
            </a:r>
            <a:r>
              <a:rPr lang="it-IT" dirty="0">
                <a:solidFill>
                  <a:srgbClr val="FFC000"/>
                </a:solidFill>
              </a:rPr>
              <a:t> report</a:t>
            </a:r>
            <a:br>
              <a:rPr lang="it-IT" dirty="0">
                <a:solidFill>
                  <a:srgbClr val="FFC000"/>
                </a:solidFill>
              </a:rPr>
            </a:br>
            <a:r>
              <a:rPr lang="it-IT" dirty="0">
                <a:solidFill>
                  <a:srgbClr val="FFC000"/>
                </a:solidFill>
              </a:rPr>
              <a:t>Scansioni potenziali vulnerabilità delle PA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81BFE0-C8B5-6444-AE14-4DF255961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91"/>
            <a:ext cx="10515600" cy="4705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Obiettivi </a:t>
            </a:r>
          </a:p>
          <a:p>
            <a:pPr fontAlgn="base"/>
            <a:r>
              <a:rPr lang="it-IT" dirty="0">
                <a:solidFill>
                  <a:schemeClr val="bg1"/>
                </a:solidFill>
              </a:rPr>
              <a:t>(Siti e http/</a:t>
            </a:r>
            <a:r>
              <a:rPr lang="it-IT" dirty="0" err="1">
                <a:solidFill>
                  <a:schemeClr val="bg1"/>
                </a:solidFill>
              </a:rPr>
              <a:t>s</a:t>
            </a:r>
            <a:r>
              <a:rPr lang="it-IT" dirty="0">
                <a:solidFill>
                  <a:schemeClr val="bg1"/>
                </a:solidFill>
              </a:rPr>
              <a:t> , SO obsoleti) Tutte le vulnerabilità di grado </a:t>
            </a:r>
            <a:r>
              <a:rPr lang="it-IT" i="1" dirty="0">
                <a:solidFill>
                  <a:schemeClr val="bg1"/>
                </a:solidFill>
              </a:rPr>
              <a:t>High</a:t>
            </a:r>
            <a:r>
              <a:rPr lang="it-IT" dirty="0">
                <a:solidFill>
                  <a:schemeClr val="bg1"/>
                </a:solidFill>
              </a:rPr>
              <a:t>, </a:t>
            </a:r>
            <a:r>
              <a:rPr lang="it-IT" i="1" dirty="0">
                <a:solidFill>
                  <a:schemeClr val="bg1"/>
                </a:solidFill>
              </a:rPr>
              <a:t>Medium</a:t>
            </a:r>
            <a:r>
              <a:rPr lang="it-IT" dirty="0">
                <a:solidFill>
                  <a:schemeClr val="bg1"/>
                </a:solidFill>
              </a:rPr>
              <a:t> e </a:t>
            </a:r>
            <a:r>
              <a:rPr lang="it-IT" i="1" dirty="0" err="1">
                <a:solidFill>
                  <a:schemeClr val="bg1"/>
                </a:solidFill>
              </a:rPr>
              <a:t>Low</a:t>
            </a:r>
            <a:r>
              <a:rPr lang="it-IT" dirty="0">
                <a:solidFill>
                  <a:schemeClr val="bg1"/>
                </a:solidFill>
              </a:rPr>
              <a:t> sono riconducibili al servizio web server </a:t>
            </a:r>
            <a:r>
              <a:rPr lang="it-IT" b="1" dirty="0">
                <a:solidFill>
                  <a:schemeClr val="bg1"/>
                </a:solidFill>
              </a:rPr>
              <a:t>Apache</a:t>
            </a:r>
            <a:r>
              <a:rPr lang="it-IT" dirty="0">
                <a:solidFill>
                  <a:schemeClr val="bg1"/>
                </a:solidFill>
              </a:rPr>
              <a:t>. Quelle </a:t>
            </a:r>
            <a:r>
              <a:rPr lang="it-IT" i="1" dirty="0">
                <a:solidFill>
                  <a:schemeClr val="bg1"/>
                </a:solidFill>
              </a:rPr>
              <a:t>Critical</a:t>
            </a:r>
            <a:r>
              <a:rPr lang="it-IT" dirty="0">
                <a:solidFill>
                  <a:schemeClr val="bg1"/>
                </a:solidFill>
              </a:rPr>
              <a:t> invece sono ripartite su tre servizi: </a:t>
            </a:r>
            <a:r>
              <a:rPr lang="it-IT" b="1" dirty="0">
                <a:solidFill>
                  <a:schemeClr val="bg1"/>
                </a:solidFill>
              </a:rPr>
              <a:t>Microsoft FTP Server</a:t>
            </a:r>
            <a:r>
              <a:rPr lang="it-IT" dirty="0">
                <a:solidFill>
                  <a:schemeClr val="bg1"/>
                </a:solidFill>
              </a:rPr>
              <a:t>, </a:t>
            </a:r>
            <a:r>
              <a:rPr lang="it-IT" b="1" dirty="0">
                <a:solidFill>
                  <a:schemeClr val="bg1"/>
                </a:solidFill>
              </a:rPr>
              <a:t>Microsoft IIS</a:t>
            </a:r>
            <a:r>
              <a:rPr lang="it-IT" dirty="0">
                <a:solidFill>
                  <a:schemeClr val="bg1"/>
                </a:solidFill>
              </a:rPr>
              <a:t> e di nuovo </a:t>
            </a:r>
            <a:r>
              <a:rPr lang="it-IT" b="1" dirty="0">
                <a:solidFill>
                  <a:schemeClr val="bg1"/>
                </a:solidFill>
              </a:rPr>
              <a:t>Apache HTTP server</a:t>
            </a:r>
            <a:r>
              <a:rPr lang="it-IT" dirty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it-IT" dirty="0">
                <a:solidFill>
                  <a:schemeClr val="bg1"/>
                </a:solidFill>
              </a:rPr>
              <a:t>Grazie alle dettagliate informazioni raccolte, è stato possibile anche calcolare statistiche sui</a:t>
            </a:r>
            <a:r>
              <a:rPr lang="it-IT" b="1" dirty="0">
                <a:solidFill>
                  <a:schemeClr val="bg1"/>
                </a:solidFill>
              </a:rPr>
              <a:t> sistemi operativi</a:t>
            </a:r>
            <a:r>
              <a:rPr lang="it-IT" dirty="0">
                <a:solidFill>
                  <a:schemeClr val="bg1"/>
                </a:solidFill>
              </a:rPr>
              <a:t> e sugli applicativi software usati. Tale statistica può essere molto utile per indirizzare la stesura di linee guida, pubblicazioni specifiche e </a:t>
            </a:r>
            <a:r>
              <a:rPr lang="it-IT" dirty="0" err="1">
                <a:solidFill>
                  <a:schemeClr val="bg1"/>
                </a:solidFill>
              </a:rPr>
              <a:t>prioritizzazione</a:t>
            </a:r>
            <a:r>
              <a:rPr lang="it-IT" dirty="0">
                <a:solidFill>
                  <a:schemeClr val="bg1"/>
                </a:solidFill>
              </a:rPr>
              <a:t> di corsi sull’</a:t>
            </a:r>
            <a:r>
              <a:rPr lang="it-IT" dirty="0" err="1">
                <a:solidFill>
                  <a:schemeClr val="bg1"/>
                </a:solidFill>
              </a:rPr>
              <a:t>hardening</a:t>
            </a:r>
            <a:r>
              <a:rPr lang="it-IT" dirty="0">
                <a:solidFill>
                  <a:schemeClr val="bg1"/>
                </a:solidFill>
              </a:rPr>
              <a:t> dei sistemi operativi.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70139DF-F332-BD44-9E77-7D1005BB4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RTD Steering Committee 11/11/21</a:t>
            </a:r>
          </a:p>
        </p:txBody>
      </p:sp>
    </p:spTree>
    <p:extLst>
      <p:ext uri="{BB962C8B-B14F-4D97-AF65-F5344CB8AC3E}">
        <p14:creationId xmlns:p14="http://schemas.microsoft.com/office/powerpoint/2010/main" val="2787190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B7409-DCDD-3A41-A194-106FF607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944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Un server su cinque è vulnerabile e in media ogni server ha almeno tre vulnerabilità critiche, il livello di gravità più alto, secondo l'analisi del Computer Emergency </a:t>
            </a:r>
            <a:r>
              <a:rPr lang="it-IT" sz="3600" dirty="0" err="1">
                <a:solidFill>
                  <a:schemeClr val="bg1"/>
                </a:solidFill>
              </a:rPr>
              <a:t>Response</a:t>
            </a:r>
            <a:r>
              <a:rPr lang="it-IT" sz="3600" dirty="0">
                <a:solidFill>
                  <a:schemeClr val="bg1"/>
                </a:solidFill>
              </a:rPr>
              <a:t> Team dell'Agenzia per l'Italia Digitale.</a:t>
            </a:r>
            <a:br>
              <a:rPr lang="it-IT" dirty="0">
                <a:solidFill>
                  <a:schemeClr val="bg1"/>
                </a:solidFill>
              </a:rPr>
            </a:b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125C004-4D75-D54A-95BB-460CC0A38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RTD Steering Committee 11/11/21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A7F4676-4CF1-444E-ACF0-64B60E350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4415" y="2005012"/>
            <a:ext cx="4328985" cy="435133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5B815FC-1C6E-FD40-BB0D-2EA4064E9CBB}"/>
              </a:ext>
            </a:extLst>
          </p:cNvPr>
          <p:cNvSpPr txBox="1"/>
          <p:nvPr/>
        </p:nvSpPr>
        <p:spPr>
          <a:xfrm>
            <a:off x="838200" y="2922103"/>
            <a:ext cx="2739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Quale livello di vulnerabilità arrivare a sanare all’INFN?</a:t>
            </a:r>
          </a:p>
        </p:txBody>
      </p:sp>
    </p:spTree>
    <p:extLst>
      <p:ext uri="{BB962C8B-B14F-4D97-AF65-F5344CB8AC3E}">
        <p14:creationId xmlns:p14="http://schemas.microsoft.com/office/powerpoint/2010/main" val="1504271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3B3664-F75B-4449-8EF7-3ABF04C0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C000"/>
                </a:solidFill>
              </a:rPr>
              <a:t>Criticità affrontata ancora solo in alcune sedi INFN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3905C5-6DE1-4642-8DA5-41F93736C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Problematica: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stampanti nei corridoi, documenti con dati personali disponibili a chiunque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Ancora troppi documenti cartacei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A739007-C460-7747-A516-14116B8DA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RTD Steering Committee 11/11/21</a:t>
            </a:r>
          </a:p>
        </p:txBody>
      </p:sp>
    </p:spTree>
    <p:extLst>
      <p:ext uri="{BB962C8B-B14F-4D97-AF65-F5344CB8AC3E}">
        <p14:creationId xmlns:p14="http://schemas.microsoft.com/office/powerpoint/2010/main" val="411961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wallpaper-170391.jpg">
            <a:extLst>
              <a:ext uri="{FF2B5EF4-FFF2-40B4-BE49-F238E27FC236}">
                <a16:creationId xmlns:a16="http://schemas.microsoft.com/office/drawing/2014/main" id="{E7BA0E4F-8D2C-F346-A62F-42B4B074A1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9" y="645245"/>
            <a:ext cx="10151391" cy="5711105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FD6000E5-20F8-344A-9870-0834BB59F6FA}"/>
              </a:ext>
            </a:extLst>
          </p:cNvPr>
          <p:cNvSpPr txBox="1"/>
          <p:nvPr/>
        </p:nvSpPr>
        <p:spPr>
          <a:xfrm>
            <a:off x="927509" y="979592"/>
            <a:ext cx="7291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GRAZIE PER L’ATTENZIONE !!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92D20DF-2D97-1041-BB18-F5AFD3659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RTD Steering Committee 11/11/21</a:t>
            </a:r>
          </a:p>
        </p:txBody>
      </p:sp>
    </p:spTree>
    <p:extLst>
      <p:ext uri="{BB962C8B-B14F-4D97-AF65-F5344CB8AC3E}">
        <p14:creationId xmlns:p14="http://schemas.microsoft.com/office/powerpoint/2010/main" val="4229868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3017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EA3451CA-DD2E-564F-8247-E80B836247BC}"/>
              </a:ext>
            </a:extLst>
          </p:cNvPr>
          <p:cNvSpPr/>
          <p:nvPr/>
        </p:nvSpPr>
        <p:spPr>
          <a:xfrm>
            <a:off x="252484" y="1447493"/>
            <a:ext cx="1137595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i="1" dirty="0">
                <a:solidFill>
                  <a:srgbClr val="FFFF00"/>
                </a:solidFill>
              </a:rPr>
              <a:t>Il processo</a:t>
            </a:r>
            <a:endParaRPr lang="it-IT" sz="3600" dirty="0">
              <a:solidFill>
                <a:schemeClr val="bg1"/>
              </a:solidFill>
            </a:endParaRPr>
          </a:p>
          <a:p>
            <a:pPr algn="ctr"/>
            <a:r>
              <a:rPr lang="it-IT" sz="3600" i="1" dirty="0">
                <a:solidFill>
                  <a:schemeClr val="bg1"/>
                </a:solidFill>
              </a:rPr>
              <a:t>	</a:t>
            </a:r>
            <a:r>
              <a:rPr lang="it-IT" sz="3600" dirty="0">
                <a:solidFill>
                  <a:schemeClr val="bg1"/>
                </a:solidFill>
              </a:rPr>
              <a:t>AUDIT = (UNI EN ISO 19011 Par. 3.1) </a:t>
            </a:r>
          </a:p>
          <a:p>
            <a:pPr algn="ctr"/>
            <a:r>
              <a:rPr lang="it-IT" sz="3600" b="1" dirty="0">
                <a:solidFill>
                  <a:schemeClr val="bg1"/>
                </a:solidFill>
              </a:rPr>
              <a:t>Processo sistematico, indipendente e documentato</a:t>
            </a:r>
            <a:r>
              <a:rPr lang="it-IT" sz="3600" dirty="0">
                <a:solidFill>
                  <a:schemeClr val="bg1"/>
                </a:solidFill>
              </a:rPr>
              <a:t> per ottenere evidenze dell’audit e valutare con obbiettività, al fine di stabilire in quale misura i criteri dell’audit sono stati soddisfatti. </a:t>
            </a:r>
          </a:p>
          <a:p>
            <a:endParaRPr lang="it-IT" sz="3600" dirty="0">
              <a:solidFill>
                <a:schemeClr val="bg1"/>
              </a:solidFill>
            </a:endParaRPr>
          </a:p>
          <a:p>
            <a:endParaRPr lang="it-IT" sz="3600" dirty="0">
              <a:solidFill>
                <a:schemeClr val="bg1"/>
              </a:solidFill>
            </a:endParaRPr>
          </a:p>
          <a:p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7" name="Rettangolo 11">
            <a:extLst>
              <a:ext uri="{FF2B5EF4-FFF2-40B4-BE49-F238E27FC236}">
                <a16:creationId xmlns:a16="http://schemas.microsoft.com/office/drawing/2014/main" id="{DD931DDA-0071-B643-93CA-6016F6398088}"/>
              </a:ext>
            </a:extLst>
          </p:cNvPr>
          <p:cNvSpPr/>
          <p:nvPr/>
        </p:nvSpPr>
        <p:spPr>
          <a:xfrm>
            <a:off x="3008194" y="28629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3600" b="1" dirty="0">
                <a:solidFill>
                  <a:srgbClr val="FFFF00"/>
                </a:solidFill>
              </a:rPr>
              <a:t>INTERNAL AUDITING</a:t>
            </a:r>
            <a:r>
              <a:rPr lang="it-IT" sz="2800" b="1" dirty="0">
                <a:solidFill>
                  <a:srgbClr val="FFFF00"/>
                </a:solidFill>
              </a:rPr>
              <a:t> </a:t>
            </a:r>
            <a:br>
              <a:rPr lang="it-IT" sz="2800" b="1" dirty="0">
                <a:solidFill>
                  <a:srgbClr val="FFFF00"/>
                </a:solidFill>
              </a:rPr>
            </a:br>
            <a:r>
              <a:rPr lang="it-IT" sz="2800" b="1" dirty="0">
                <a:solidFill>
                  <a:srgbClr val="FFFF00"/>
                </a:solidFill>
              </a:rPr>
              <a:t> </a:t>
            </a:r>
            <a:r>
              <a:rPr lang="it-IT" sz="2800" b="1" i="1" dirty="0">
                <a:solidFill>
                  <a:srgbClr val="FFFF00"/>
                </a:solidFill>
              </a:rPr>
              <a:t>Gruppo  </a:t>
            </a:r>
            <a:r>
              <a:rPr lang="it-IT" sz="2800" b="1" i="1" dirty="0" err="1">
                <a:solidFill>
                  <a:srgbClr val="FFFF00"/>
                </a:solidFill>
              </a:rPr>
              <a:t>Compliance</a:t>
            </a:r>
            <a:r>
              <a:rPr lang="it-IT" sz="2800" b="1" i="1" dirty="0">
                <a:solidFill>
                  <a:srgbClr val="FFFF00"/>
                </a:solidFill>
              </a:rPr>
              <a:t> Auditing GDPR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42220" y="6440329"/>
            <a:ext cx="4736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10495595" y="6440329"/>
            <a:ext cx="1528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Patrizia</a:t>
            </a:r>
            <a:r>
              <a:rPr lang="en-US" dirty="0">
                <a:solidFill>
                  <a:schemeClr val="bg1"/>
                </a:solidFill>
              </a:rPr>
              <a:t> Belluomo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52484" y="6440329"/>
            <a:ext cx="116074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B94463D-AD28-0442-AE8F-9D9A5626D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RTD </a:t>
            </a:r>
            <a:r>
              <a:rPr lang="it-IT" dirty="0" err="1"/>
              <a:t>Steering</a:t>
            </a:r>
            <a:r>
              <a:rPr lang="it-IT" dirty="0"/>
              <a:t> </a:t>
            </a:r>
            <a:r>
              <a:rPr lang="it-IT" dirty="0" err="1"/>
              <a:t>Committee</a:t>
            </a:r>
            <a:r>
              <a:rPr lang="it-IT" dirty="0"/>
              <a:t> 11/11/21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681E104-2012-314E-A472-A4756BF6260B}"/>
              </a:ext>
            </a:extLst>
          </p:cNvPr>
          <p:cNvSpPr txBox="1"/>
          <p:nvPr/>
        </p:nvSpPr>
        <p:spPr>
          <a:xfrm>
            <a:off x="1332855" y="4740345"/>
            <a:ext cx="3642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-  Programma di audit </a:t>
            </a:r>
          </a:p>
          <a:p>
            <a:r>
              <a:rPr lang="it-IT" dirty="0">
                <a:solidFill>
                  <a:schemeClr val="bg1"/>
                </a:solidFill>
              </a:rPr>
              <a:t>- Piano dell’Audit </a:t>
            </a:r>
          </a:p>
          <a:p>
            <a:r>
              <a:rPr lang="it-IT" dirty="0">
                <a:solidFill>
                  <a:schemeClr val="bg1"/>
                </a:solidFill>
              </a:rPr>
              <a:t>- Criteri dell’audit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0373005-5754-E04C-A9F0-53B698544037}"/>
              </a:ext>
            </a:extLst>
          </p:cNvPr>
          <p:cNvSpPr txBox="1"/>
          <p:nvPr/>
        </p:nvSpPr>
        <p:spPr>
          <a:xfrm>
            <a:off x="7254334" y="4740345"/>
            <a:ext cx="3485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Evidenza dell’audit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Risultanze dell’Audit (Report) 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esito di un Audit</a:t>
            </a:r>
          </a:p>
        </p:txBody>
      </p:sp>
    </p:spTree>
    <p:extLst>
      <p:ext uri="{BB962C8B-B14F-4D97-AF65-F5344CB8AC3E}">
        <p14:creationId xmlns:p14="http://schemas.microsoft.com/office/powerpoint/2010/main" val="3146273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AEFC23-E828-DE47-A841-B3D8FF04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Principi generali del trattamento di dati personali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18704F-C9CB-D946-B1F6-B47D251EC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8465"/>
            <a:ext cx="10515600" cy="534028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/>
              <a:t> </a:t>
            </a:r>
          </a:p>
          <a:p>
            <a:r>
              <a:rPr lang="it-IT" dirty="0"/>
              <a:t>Ogni trattamento di dati personali deve avvenire nel rispetto dei principi fissati all’articolo 5 del Regolamento (UE) 2016/679, che qui si ricordano brevemente:</a:t>
            </a:r>
          </a:p>
          <a:p>
            <a:r>
              <a:rPr lang="it-IT" dirty="0"/>
              <a:t>liceità, correttezza e trasparenza del trattamento, nei confronti dell’interessato;</a:t>
            </a:r>
          </a:p>
          <a:p>
            <a:r>
              <a:rPr lang="it-IT" dirty="0"/>
              <a:t>limitazione della finalità del trattamento, compreso l’obbligo di assicurare che eventuali trattamenti successivi non siano incompatibili con le finalità della raccolta dei dati;</a:t>
            </a:r>
          </a:p>
          <a:p>
            <a:r>
              <a:rPr lang="it-IT" dirty="0"/>
              <a:t>minimizzazione dei dati: ossia, i dati devono essere adeguati pertinenti e limitati a quanto necessario rispetto alle finalità del trattamento;</a:t>
            </a:r>
          </a:p>
          <a:p>
            <a:r>
              <a:rPr lang="it-IT" dirty="0"/>
              <a:t>esattezza e aggiornamento dei dati, compresa la tempestiva cancellazione dei dati che risultino inesatti rispetto alle finalità del trattamento;</a:t>
            </a:r>
          </a:p>
          <a:p>
            <a:r>
              <a:rPr lang="it-IT" dirty="0"/>
              <a:t>limitazione della conservazione: ossia, è necessario provvedere alla conservazione dei dati per un tempo non superiore a quello necessario rispetto agli scopi per i quali è stato effettuato il trattamento;</a:t>
            </a:r>
          </a:p>
          <a:p>
            <a:r>
              <a:rPr lang="it-IT" dirty="0"/>
              <a:t>integrità e riservatezza: occorre garantire la sicurezza adeguata dei dati personali oggetto del trattamento.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E617B42-C99E-324F-A236-5EA914D25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RTD Steering Committee 11/11/21</a:t>
            </a:r>
          </a:p>
        </p:txBody>
      </p:sp>
    </p:spTree>
    <p:extLst>
      <p:ext uri="{BB962C8B-B14F-4D97-AF65-F5344CB8AC3E}">
        <p14:creationId xmlns:p14="http://schemas.microsoft.com/office/powerpoint/2010/main" val="2477127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9"/>
            <a:ext cx="12192000" cy="6840271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1289E366-52AD-5645-9286-91242981B111}"/>
              </a:ext>
            </a:extLst>
          </p:cNvPr>
          <p:cNvSpPr/>
          <p:nvPr/>
        </p:nvSpPr>
        <p:spPr>
          <a:xfrm>
            <a:off x="1020054" y="1138962"/>
            <a:ext cx="104136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Assicurare</a:t>
            </a:r>
          </a:p>
          <a:p>
            <a:pPr algn="ctr"/>
            <a:r>
              <a:rPr lang="it-IT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sx="5000" sy="5000" algn="tl" rotWithShape="0">
                    <a:schemeClr val="tx1"/>
                  </a:outerShdw>
                </a:effectLst>
              </a:rPr>
              <a:t>Riservatezza, Integrità, Disponibilità e Resilienza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EEBE600A-C730-764D-8891-D89457B5D63A}"/>
              </a:ext>
            </a:extLst>
          </p:cNvPr>
          <p:cNvSpPr/>
          <p:nvPr/>
        </p:nvSpPr>
        <p:spPr>
          <a:xfrm>
            <a:off x="1020054" y="4298486"/>
            <a:ext cx="977506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Testare, verificare e Valutare</a:t>
            </a:r>
          </a:p>
          <a:p>
            <a:r>
              <a:rPr lang="it-IT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sx="4000" sy="4000" algn="tl" rotWithShape="0">
                    <a:schemeClr val="tx1"/>
                  </a:outerShdw>
                </a:effectLst>
              </a:rPr>
              <a:t>l’efficacia delle misure tecniche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C2D0BE21-EE48-BC41-A40E-5ED79BDC5487}"/>
              </a:ext>
            </a:extLst>
          </p:cNvPr>
          <p:cNvSpPr/>
          <p:nvPr/>
        </p:nvSpPr>
        <p:spPr>
          <a:xfrm>
            <a:off x="1020054" y="2718724"/>
            <a:ext cx="9879415" cy="1323439"/>
          </a:xfrm>
          <a:prstGeom prst="rect">
            <a:avLst/>
          </a:prstGeom>
          <a:noFill/>
          <a:effectLst>
            <a:outerShdw dist="50800" dir="180000" sx="1000" sy="1000" algn="ctr" rotWithShape="0">
              <a:schemeClr val="tx1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it-IT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Ripristinare</a:t>
            </a:r>
          </a:p>
          <a:p>
            <a:r>
              <a:rPr lang="it-IT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sx="1000" sy="1000" algn="tl" rotWithShape="0">
                    <a:schemeClr val="tx1"/>
                  </a:outerShdw>
                </a:effectLst>
              </a:rPr>
              <a:t>Disponibillità</a:t>
            </a:r>
          </a:p>
        </p:txBody>
      </p:sp>
      <p:sp>
        <p:nvSpPr>
          <p:cNvPr id="10" name="CasellaDiTesto 2">
            <a:extLst>
              <a:ext uri="{FF2B5EF4-FFF2-40B4-BE49-F238E27FC236}">
                <a16:creationId xmlns:a16="http://schemas.microsoft.com/office/drawing/2014/main" id="{B703CF78-705E-5B4F-935A-98991B287115}"/>
              </a:ext>
            </a:extLst>
          </p:cNvPr>
          <p:cNvSpPr txBox="1"/>
          <p:nvPr/>
        </p:nvSpPr>
        <p:spPr>
          <a:xfrm>
            <a:off x="464024" y="17729"/>
            <a:ext cx="640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1" dirty="0">
                <a:solidFill>
                  <a:srgbClr val="FFFF00"/>
                </a:solidFill>
              </a:rPr>
              <a:t>Le misure per</a:t>
            </a: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10495595" y="6440329"/>
            <a:ext cx="1528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Patrizia</a:t>
            </a:r>
            <a:r>
              <a:rPr lang="en-US" dirty="0">
                <a:solidFill>
                  <a:schemeClr val="bg1"/>
                </a:solidFill>
              </a:rPr>
              <a:t> Belluomo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52484" y="6440329"/>
            <a:ext cx="116074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B619CE0-9CB7-5347-9E93-54BF1FAC7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RTD </a:t>
            </a:r>
            <a:r>
              <a:rPr lang="it-IT" dirty="0" err="1"/>
              <a:t>Steering</a:t>
            </a:r>
            <a:r>
              <a:rPr lang="it-IT" dirty="0"/>
              <a:t> </a:t>
            </a:r>
            <a:r>
              <a:rPr lang="it-IT" dirty="0" err="1"/>
              <a:t>Committee</a:t>
            </a:r>
            <a:r>
              <a:rPr lang="it-IT" dirty="0"/>
              <a:t> 11/11/21</a:t>
            </a:r>
          </a:p>
        </p:txBody>
      </p:sp>
    </p:spTree>
    <p:extLst>
      <p:ext uri="{BB962C8B-B14F-4D97-AF65-F5344CB8AC3E}">
        <p14:creationId xmlns:p14="http://schemas.microsoft.com/office/powerpoint/2010/main" val="3246724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9"/>
            <a:ext cx="12192000" cy="6840271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1289E366-52AD-5645-9286-91242981B111}"/>
              </a:ext>
            </a:extLst>
          </p:cNvPr>
          <p:cNvSpPr/>
          <p:nvPr/>
        </p:nvSpPr>
        <p:spPr>
          <a:xfrm>
            <a:off x="940157" y="1204739"/>
            <a:ext cx="10819573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Rischio</a:t>
            </a:r>
          </a:p>
          <a:p>
            <a:r>
              <a:rPr lang="it-IT" sz="3600" b="1" dirty="0">
                <a:solidFill>
                  <a:schemeClr val="bg1"/>
                </a:solidFill>
              </a:rPr>
              <a:t>distruzione, perdita, modifica, divulgazione non autorizzata o dall'accesso, in modo accidentale o illegale, a dati personali trasmessi, conservati o comunque trattati.</a:t>
            </a:r>
            <a:endParaRPr lang="it-IT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C2D0BE21-EE48-BC41-A40E-5ED79BDC5487}"/>
              </a:ext>
            </a:extLst>
          </p:cNvPr>
          <p:cNvSpPr/>
          <p:nvPr/>
        </p:nvSpPr>
        <p:spPr>
          <a:xfrm>
            <a:off x="955847" y="4920982"/>
            <a:ext cx="98794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</a:rPr>
              <a:t>una Metodologia per </a:t>
            </a:r>
          </a:p>
          <a:p>
            <a:r>
              <a:rPr lang="it-IT" sz="3600" b="1" dirty="0">
                <a:solidFill>
                  <a:schemeClr val="bg1"/>
                </a:solidFill>
              </a:rPr>
              <a:t>dimostrare la conformità</a:t>
            </a:r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42220" y="6440329"/>
            <a:ext cx="4736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10495595" y="6440329"/>
            <a:ext cx="1528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Patrizia</a:t>
            </a:r>
            <a:r>
              <a:rPr lang="en-US" dirty="0">
                <a:solidFill>
                  <a:schemeClr val="bg1"/>
                </a:solidFill>
              </a:rPr>
              <a:t> Belluomo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52484" y="6440329"/>
            <a:ext cx="116074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2">
            <a:extLst>
              <a:ext uri="{FF2B5EF4-FFF2-40B4-BE49-F238E27FC236}">
                <a16:creationId xmlns:a16="http://schemas.microsoft.com/office/drawing/2014/main" id="{B703CF78-705E-5B4F-935A-98991B287115}"/>
              </a:ext>
            </a:extLst>
          </p:cNvPr>
          <p:cNvSpPr txBox="1"/>
          <p:nvPr/>
        </p:nvSpPr>
        <p:spPr>
          <a:xfrm>
            <a:off x="464024" y="17729"/>
            <a:ext cx="4933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1" dirty="0">
                <a:solidFill>
                  <a:srgbClr val="FFFF00"/>
                </a:solidFill>
              </a:rPr>
              <a:t>Tenendo conto: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3948CD3-DA44-4140-AEAC-20A2AD39F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RTD Steering Committee 11/11/21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EB688D2-6B2A-164B-AE41-CD895B463D01}"/>
              </a:ext>
            </a:extLst>
          </p:cNvPr>
          <p:cNvSpPr txBox="1"/>
          <p:nvPr/>
        </p:nvSpPr>
        <p:spPr>
          <a:xfrm>
            <a:off x="464024" y="4078311"/>
            <a:ext cx="10863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1" dirty="0">
                <a:solidFill>
                  <a:srgbClr val="FFFF00"/>
                </a:solidFill>
              </a:rPr>
              <a:t>Attraverso:</a:t>
            </a:r>
          </a:p>
        </p:txBody>
      </p:sp>
    </p:spTree>
    <p:extLst>
      <p:ext uri="{BB962C8B-B14F-4D97-AF65-F5344CB8AC3E}">
        <p14:creationId xmlns:p14="http://schemas.microsoft.com/office/powerpoint/2010/main" val="2946703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85A1AB2-2925-2E48-BEF3-B1B2C8989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871" y="164725"/>
            <a:ext cx="8682360" cy="6217642"/>
          </a:xfr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DEBA0B7-69E5-EB42-926D-A64E7877C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RTD Steering Committee 11/11/21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16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1EBFA7-2117-AF43-8D98-DA46FEF26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296"/>
            <a:ext cx="10515600" cy="1325563"/>
          </a:xfrm>
        </p:spPr>
        <p:txBody>
          <a:bodyPr/>
          <a:lstStyle/>
          <a:p>
            <a:pPr algn="ctr"/>
            <a:r>
              <a:rPr lang="it-IT" sz="3600" b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Perché le verifiche in ambito privacy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1E984F-746B-844D-9F86-C2A95B6BF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719"/>
            <a:ext cx="11095495" cy="4063731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it-IT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sx="5000" sy="5000" algn="tl" rotWithShape="0">
                    <a:schemeClr val="tx1"/>
                  </a:outerShdw>
                </a:effectLst>
              </a:rPr>
              <a:t>Tutelare l’Istituto rispetto a sanzioni o a richieste di risarcimenti di danni da parte di terzi</a:t>
            </a:r>
            <a:r>
              <a:rPr lang="it-IT" sz="3200" dirty="0"/>
              <a:t>.</a:t>
            </a:r>
          </a:p>
          <a:p>
            <a:pPr>
              <a:buFontTx/>
              <a:buChar char="-"/>
            </a:pPr>
            <a:r>
              <a:rPr lang="it-IT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sx="5000" sy="5000" algn="tl" rotWithShape="0">
                    <a:schemeClr val="tx1"/>
                  </a:outerShdw>
                </a:effectLst>
              </a:rPr>
              <a:t>Per l’</a:t>
            </a:r>
            <a:r>
              <a:rPr lang="it-IT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sx="5000" sy="5000" algn="tl" rotWithShape="0">
                    <a:schemeClr val="tx1"/>
                  </a:outerShdw>
                </a:effectLst>
              </a:rPr>
              <a:t>accountability</a:t>
            </a:r>
            <a:endParaRPr lang="it-IT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sx="5000" sy="5000" algn="tl" rotWithShape="0">
                  <a:schemeClr val="tx1"/>
                </a:outerShdw>
              </a:effectLst>
            </a:endParaRPr>
          </a:p>
          <a:p>
            <a:pPr>
              <a:buFontTx/>
              <a:buChar char="-"/>
            </a:pPr>
            <a:endParaRPr lang="it-IT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sx="5000" sy="5000" algn="tl" rotWithShape="0">
                  <a:schemeClr val="tx1"/>
                </a:outerShdw>
              </a:effectLst>
            </a:endParaRPr>
          </a:p>
          <a:p>
            <a:pPr marL="0" indent="0" algn="ctr">
              <a:buNone/>
            </a:pPr>
            <a:r>
              <a:rPr lang="it-IT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sx="5000" sy="5000" algn="tl" rotWithShape="0">
                    <a:schemeClr val="tx1"/>
                  </a:outerShdw>
                </a:effectLst>
              </a:rPr>
              <a:t>cambia il perimetro di tutela</a:t>
            </a:r>
          </a:p>
          <a:p>
            <a:pPr marL="0" indent="0" algn="ctr">
              <a:buNone/>
            </a:pPr>
            <a:r>
              <a:rPr lang="it-IT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sx="5000" sy="5000" algn="tl" rotWithShape="0">
                    <a:schemeClr val="tx1"/>
                  </a:outerShdw>
                </a:effectLst>
              </a:rPr>
              <a:t>molti adempimenti che in precedenza erano impliciti ora devono essere formalizzati e la loro assenza è sanzionata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DDDC431-E87F-A946-A4D5-5EEA77BD7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RTD Steering Committee 11/11/21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A74A3D4-6120-9045-AA55-60231FE7B18D}"/>
              </a:ext>
            </a:extLst>
          </p:cNvPr>
          <p:cNvSpPr/>
          <p:nvPr/>
        </p:nvSpPr>
        <p:spPr>
          <a:xfrm>
            <a:off x="3551817" y="5259624"/>
            <a:ext cx="5088366" cy="58477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8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glow rad="177800">
              <a:schemeClr val="bg1"/>
            </a:glow>
          </a:effectLst>
          <a:scene3d>
            <a:camera prst="orthographicFront"/>
            <a:lightRig rig="threePt" dir="t"/>
          </a:scene3d>
          <a:sp3d prstMaterial="translucentPowder"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dirty="0">
                <a:solidFill>
                  <a:srgbClr val="0070C0"/>
                </a:solidFill>
              </a:rPr>
              <a:t>Consapevolezza</a:t>
            </a:r>
            <a:endParaRPr lang="it-IT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5373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946722-1BC6-EB49-AAFF-52FBB5429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188388" cy="1039906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Il principio di </a:t>
            </a:r>
            <a:r>
              <a:rPr lang="it-IT" b="1" dirty="0" err="1">
                <a:solidFill>
                  <a:srgbClr val="FFFF00"/>
                </a:solidFill>
              </a:rPr>
              <a:t>accountability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33A7DE-342D-1741-B454-BFF80204D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96" y="909276"/>
            <a:ext cx="11644604" cy="59487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sz="9600" dirty="0">
                <a:solidFill>
                  <a:schemeClr val="bg1"/>
                </a:solidFill>
              </a:rPr>
              <a:t>Il Titolare deve essere in grado di dimostrare in ogni momento la propria conformità, come ripetutamente citato in numerosi articoli e considerando del GDPR:</a:t>
            </a:r>
          </a:p>
          <a:p>
            <a:r>
              <a:rPr lang="it-IT" sz="9600" dirty="0">
                <a:solidFill>
                  <a:schemeClr val="bg1"/>
                </a:solidFill>
              </a:rPr>
              <a:t>(74) …il titolare del trattamento dovrebbe essere tenuto a mettere in atto misure adeguate ed efficaci ed essere </a:t>
            </a:r>
            <a:r>
              <a:rPr lang="it-IT" sz="9600" b="1" dirty="0">
                <a:solidFill>
                  <a:schemeClr val="bg1"/>
                </a:solidFill>
              </a:rPr>
              <a:t>in grado di dimostrare </a:t>
            </a:r>
            <a:r>
              <a:rPr lang="it-IT" sz="9600" dirty="0">
                <a:solidFill>
                  <a:schemeClr val="bg1"/>
                </a:solidFill>
              </a:rPr>
              <a:t>la conformità delle attività di trattamento con il presente regolamento, compresa l’efficacia delle misure…</a:t>
            </a:r>
          </a:p>
          <a:p>
            <a:r>
              <a:rPr lang="it-IT" sz="9600" dirty="0">
                <a:solidFill>
                  <a:schemeClr val="bg1"/>
                </a:solidFill>
              </a:rPr>
              <a:t>(85) … a meno che il titolare del trattamento </a:t>
            </a:r>
            <a:r>
              <a:rPr lang="it-IT" sz="9600" b="1" dirty="0">
                <a:solidFill>
                  <a:schemeClr val="bg1"/>
                </a:solidFill>
              </a:rPr>
              <a:t>non sia in grado di dimostrare </a:t>
            </a:r>
            <a:r>
              <a:rPr lang="it-IT" sz="9600" dirty="0">
                <a:solidFill>
                  <a:schemeClr val="bg1"/>
                </a:solidFill>
              </a:rPr>
              <a:t>che, conformemente al principio di responsabilizzazione…</a:t>
            </a:r>
          </a:p>
          <a:p>
            <a:r>
              <a:rPr lang="it-IT" sz="9600" dirty="0">
                <a:solidFill>
                  <a:schemeClr val="bg1"/>
                </a:solidFill>
              </a:rPr>
              <a:t>Articolo 5.2 – Principi applicabili al trattamento di dati personali: Il titolare del trattamento è competente per il rispetto del paragrafo 1 e </a:t>
            </a:r>
            <a:r>
              <a:rPr lang="it-IT" sz="9600" b="1" dirty="0">
                <a:solidFill>
                  <a:schemeClr val="bg1"/>
                </a:solidFill>
              </a:rPr>
              <a:t>in grado di comprovarlo </a:t>
            </a:r>
            <a:r>
              <a:rPr lang="it-IT" sz="9600" dirty="0">
                <a:solidFill>
                  <a:schemeClr val="bg1"/>
                </a:solidFill>
              </a:rPr>
              <a:t>(«</a:t>
            </a:r>
            <a:r>
              <a:rPr lang="it-IT" sz="9600" b="1" dirty="0">
                <a:solidFill>
                  <a:schemeClr val="bg1"/>
                </a:solidFill>
              </a:rPr>
              <a:t>responsabilizzazione</a:t>
            </a:r>
            <a:r>
              <a:rPr lang="it-IT" sz="9600" dirty="0">
                <a:solidFill>
                  <a:schemeClr val="bg1"/>
                </a:solidFill>
              </a:rPr>
              <a:t>»).</a:t>
            </a:r>
          </a:p>
          <a:p>
            <a:r>
              <a:rPr lang="it-IT" sz="9600" dirty="0">
                <a:solidFill>
                  <a:schemeClr val="bg1"/>
                </a:solidFill>
              </a:rPr>
              <a:t>Articolo 24 – </a:t>
            </a:r>
            <a:r>
              <a:rPr lang="it-IT" sz="9600" b="1" dirty="0">
                <a:solidFill>
                  <a:schemeClr val="bg1"/>
                </a:solidFill>
              </a:rPr>
              <a:t>Responsabilità del titolare del trattamento: </a:t>
            </a:r>
            <a:r>
              <a:rPr lang="it-IT" sz="9600" dirty="0">
                <a:solidFill>
                  <a:schemeClr val="bg1"/>
                </a:solidFill>
              </a:rPr>
              <a:t>… il titolare del trattamento mette in atto misure tecniche e organizzative adeguate per garantire, ed </a:t>
            </a:r>
            <a:r>
              <a:rPr lang="it-IT" sz="9600" b="1" dirty="0">
                <a:solidFill>
                  <a:schemeClr val="bg1"/>
                </a:solidFill>
              </a:rPr>
              <a:t>essere in grado di dimostrare</a:t>
            </a:r>
            <a:endParaRPr lang="it-IT" sz="9600" dirty="0">
              <a:solidFill>
                <a:schemeClr val="bg1"/>
              </a:solidFill>
            </a:endParaRPr>
          </a:p>
          <a:p>
            <a:r>
              <a:rPr lang="it-IT" sz="9600" dirty="0">
                <a:solidFill>
                  <a:schemeClr val="bg1"/>
                </a:solidFill>
              </a:rPr>
              <a:t>Articolo 35.7.d – Valutazione d’impatto sulla protezione dei dati: …e dimostrare la conformità al presente regolamento…</a:t>
            </a:r>
          </a:p>
          <a:p>
            <a:r>
              <a:rPr lang="it-IT" sz="9600" dirty="0">
                <a:solidFill>
                  <a:schemeClr val="bg1"/>
                </a:solidFill>
              </a:rPr>
              <a:t>Dal punto di vista di chi effettua le verifiche quest’obbligo si traduce in un ipotetico vantaggio: il suo adempimento rende (dovrebbe rendere…) disponibile da subito evidenze per l’audit. La mancanza di evidenze è di per sé stessa una mancanza di conformità e quindi un primo oggetto di rilievo</a:t>
            </a:r>
            <a:r>
              <a:rPr lang="it-IT" sz="9600" baseline="30000" dirty="0">
                <a:solidFill>
                  <a:schemeClr val="bg1"/>
                </a:solidFill>
              </a:rPr>
              <a:t> </a:t>
            </a:r>
            <a:r>
              <a:rPr lang="it-IT" sz="9600" dirty="0">
                <a:solidFill>
                  <a:schemeClr val="bg1"/>
                </a:solidFill>
              </a:rPr>
              <a:t> in sede di verifica.</a:t>
            </a:r>
            <a:br>
              <a:rPr lang="it-IT" sz="9600" dirty="0"/>
            </a:br>
            <a:endParaRPr lang="it-IT" sz="96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0D0B443-882A-C643-96E9-8056AA596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RTD Steering Committee 11/11/21</a:t>
            </a:r>
          </a:p>
        </p:txBody>
      </p:sp>
    </p:spTree>
    <p:extLst>
      <p:ext uri="{BB962C8B-B14F-4D97-AF65-F5344CB8AC3E}">
        <p14:creationId xmlns:p14="http://schemas.microsoft.com/office/powerpoint/2010/main" val="841426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90CD1D-60B8-0549-991F-7DEEB20B6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Quando una misura di sicurezza è da ritenersi idonea ed efficace 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353E82-3642-E440-8802-0C0ECC020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it-IT" sz="3200" dirty="0"/>
          </a:p>
          <a:p>
            <a:pPr>
              <a:buFontTx/>
              <a:buChar char="-"/>
            </a:pPr>
            <a:r>
              <a:rPr lang="it-IT" sz="3200" dirty="0">
                <a:solidFill>
                  <a:schemeClr val="bg1"/>
                </a:solidFill>
              </a:rPr>
              <a:t>Attraverso un Framework di sicurezza</a:t>
            </a:r>
          </a:p>
          <a:p>
            <a:pPr>
              <a:buFontTx/>
              <a:buChar char="-"/>
            </a:pPr>
            <a:r>
              <a:rPr lang="it-IT" sz="3200" dirty="0">
                <a:solidFill>
                  <a:schemeClr val="bg1"/>
                </a:solidFill>
              </a:rPr>
              <a:t>Attraverso verifiche interne per dimostrare la propria conformità, così come indicato dal parere 53 del WP29:</a:t>
            </a:r>
          </a:p>
          <a:p>
            <a:pPr marL="0" indent="0" algn="ctr">
              <a:buNone/>
            </a:pPr>
            <a:r>
              <a:rPr lang="it-IT" sz="3200" i="1" dirty="0"/>
              <a:t> </a:t>
            </a:r>
            <a:r>
              <a:rPr lang="it-IT" sz="3200" i="1" dirty="0">
                <a:solidFill>
                  <a:schemeClr val="bg1"/>
                </a:solidFill>
              </a:rPr>
              <a:t>Esistono vari metodi a disposizione dei responsabili del 	trattamento per </a:t>
            </a:r>
            <a:r>
              <a:rPr lang="it-IT" sz="3200" b="1" i="1" dirty="0">
                <a:solidFill>
                  <a:schemeClr val="bg1"/>
                </a:solidFill>
              </a:rPr>
              <a:t>valutare l’efficacia (o l’inefficacia) delle 	misure</a:t>
            </a:r>
            <a:r>
              <a:rPr lang="it-IT" sz="3200" i="1" dirty="0">
                <a:solidFill>
                  <a:schemeClr val="bg1"/>
                </a:solidFill>
              </a:rPr>
              <a:t>. Gli </a:t>
            </a:r>
            <a:r>
              <a:rPr lang="it-IT" sz="3200" b="1" i="1" dirty="0">
                <a:solidFill>
                  <a:schemeClr val="bg1"/>
                </a:solidFill>
              </a:rPr>
              <a:t>audit interni ed esterni sono metodi comuni di verifica</a:t>
            </a:r>
          </a:p>
          <a:p>
            <a:pPr marL="0" indent="0" algn="ctr">
              <a:buNone/>
            </a:pPr>
            <a:endParaRPr lang="it-IT" sz="3200" dirty="0"/>
          </a:p>
          <a:p>
            <a:pPr algn="ctr"/>
            <a:endParaRPr lang="it-IT" b="1" i="1" dirty="0"/>
          </a:p>
          <a:p>
            <a:pPr algn="ctr"/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6D7F39-3D1A-8B42-BE55-C5821EC0E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RTD Steering Committee 11/11/21</a:t>
            </a:r>
          </a:p>
        </p:txBody>
      </p:sp>
    </p:spTree>
    <p:extLst>
      <p:ext uri="{BB962C8B-B14F-4D97-AF65-F5344CB8AC3E}">
        <p14:creationId xmlns:p14="http://schemas.microsoft.com/office/powerpoint/2010/main" val="33518768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6307</TotalTime>
  <Words>1618</Words>
  <Application>Microsoft Macintosh PowerPoint</Application>
  <PresentationFormat>Widescreen</PresentationFormat>
  <Paragraphs>229</Paragraphs>
  <Slides>30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Tema di Office</vt:lpstr>
      <vt:lpstr>INTERNAL AUDITING    Gruppo Compliance Auditing GDPR</vt:lpstr>
      <vt:lpstr>  Gruppo  Compliance Auditing GDPR (Patrizia Belluomo, Vincenzo Ciaschini, Rossana Chiaratti)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Perché le verifiche in ambito privacy</vt:lpstr>
      <vt:lpstr>Il principio di accountability</vt:lpstr>
      <vt:lpstr>Quando una misura di sicurezza è da ritenersi idonea ed efficace ?</vt:lpstr>
      <vt:lpstr>Attuale Framework INFN per la Cybersecurity  </vt:lpstr>
      <vt:lpstr>Controlli essenziali di Cybersecurity MM - Misure Adeguate https://web.infn.it/CCR/index.php/it/sito-utenti-del-calcolo/sicurezza-informatica</vt:lpstr>
      <vt:lpstr>Presentazione standard di PowerPoint</vt:lpstr>
      <vt:lpstr>Presentazione standard di PowerPoint</vt:lpstr>
      <vt:lpstr>Presentazione standard di PowerPoint</vt:lpstr>
      <vt:lpstr>Analisi dei Rischi Cyber INFN L’accettazione del rischio ( o rinuncia ad azioni correttive)  </vt:lpstr>
      <vt:lpstr>Accountability</vt:lpstr>
      <vt:lpstr>Adeguamento punto punto alle normative vigenti</vt:lpstr>
      <vt:lpstr>Presentazione standard di PowerPoint</vt:lpstr>
      <vt:lpstr>Presentazione standard di PowerPoint</vt:lpstr>
      <vt:lpstr>Presentazione standard di PowerPoint</vt:lpstr>
      <vt:lpstr>Misure di sicurezza passo avanti?</vt:lpstr>
      <vt:lpstr>Mitigazione del rischio</vt:lpstr>
      <vt:lpstr>Documenti e template/Distribuzione</vt:lpstr>
      <vt:lpstr>Sicurezza nel procurement ICT</vt:lpstr>
      <vt:lpstr>Passaggi di consegna</vt:lpstr>
      <vt:lpstr>IOT Shodan da agid report Scansioni potenziali vulnerabilità delle PA  </vt:lpstr>
      <vt:lpstr>Un server su cinque è vulnerabile e in media ogni server ha almeno tre vulnerabilità critiche, il livello di gravità più alto, secondo l'analisi del Computer Emergency Response Team dell'Agenzia per l'Italia Digitale. </vt:lpstr>
      <vt:lpstr>Criticità affrontata ancora solo in alcune sedi INFN</vt:lpstr>
      <vt:lpstr>Presentazione standard di PowerPoint</vt:lpstr>
      <vt:lpstr>Principi generali del trattamento di dati personali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Patrizia Belluomo</dc:creator>
  <cp:lastModifiedBy>Patrizia Belluomo</cp:lastModifiedBy>
  <cp:revision>48</cp:revision>
  <dcterms:created xsi:type="dcterms:W3CDTF">2021-11-09T09:21:50Z</dcterms:created>
  <dcterms:modified xsi:type="dcterms:W3CDTF">2021-12-20T10:36:34Z</dcterms:modified>
</cp:coreProperties>
</file>