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55" autoAdjust="0"/>
  </p:normalViewPr>
  <p:slideViewPr>
    <p:cSldViewPr>
      <p:cViewPr varScale="1">
        <p:scale>
          <a:sx n="83" d="100"/>
          <a:sy n="83" d="100"/>
        </p:scale>
        <p:origin x="24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92924-20E5-4CF0-A7DE-9A03112F610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96761-9E52-4CAB-B9BA-933758AE23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/>
              <a:t>PhaseA</a:t>
            </a:r>
            <a:r>
              <a:rPr lang="en-US" altLang="zh-CN" dirty="0"/>
              <a:t>= Concept design and proto-type development;</a:t>
            </a:r>
          </a:p>
          <a:p>
            <a:r>
              <a:rPr lang="en-US" altLang="zh-CN" dirty="0" err="1"/>
              <a:t>PhaseB</a:t>
            </a:r>
            <a:r>
              <a:rPr lang="en-US" altLang="zh-CN" dirty="0"/>
              <a:t>=</a:t>
            </a:r>
            <a:r>
              <a:rPr lang="en-US" altLang="zh-CN" baseline="0" dirty="0"/>
              <a:t> Preliminary design and EQM development</a:t>
            </a:r>
          </a:p>
          <a:p>
            <a:r>
              <a:rPr lang="en-US" altLang="zh-CN" baseline="0" dirty="0"/>
              <a:t>CMSA</a:t>
            </a:r>
            <a:r>
              <a:rPr lang="zh-CN" altLang="en-US" baseline="0" dirty="0"/>
              <a:t>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China Manned Space Agency</a:t>
            </a: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China Space Utilization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96761-9E52-4CAB-B9BA-933758AE23E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/>
              <a:t>PhaseA</a:t>
            </a:r>
            <a:r>
              <a:rPr lang="en-US" altLang="zh-CN" dirty="0"/>
              <a:t>= Concept design and proto-type development;</a:t>
            </a:r>
          </a:p>
          <a:p>
            <a:r>
              <a:rPr lang="en-US" altLang="zh-CN" dirty="0" err="1"/>
              <a:t>PhaseB</a:t>
            </a:r>
            <a:r>
              <a:rPr lang="en-US" altLang="zh-CN" dirty="0"/>
              <a:t>=</a:t>
            </a:r>
            <a:r>
              <a:rPr lang="en-US" altLang="zh-CN" baseline="0" dirty="0"/>
              <a:t> Preliminary design and EQM development</a:t>
            </a:r>
          </a:p>
          <a:p>
            <a:r>
              <a:rPr lang="en-US" altLang="zh-CN" baseline="0" dirty="0" err="1"/>
              <a:t>PhaseC</a:t>
            </a:r>
            <a:r>
              <a:rPr lang="en-US" altLang="zh-CN" baseline="0" dirty="0"/>
              <a:t>= Final design and fabrication</a:t>
            </a:r>
          </a:p>
          <a:p>
            <a:endParaRPr lang="en-US" altLang="zh-CN" baseline="0" dirty="0"/>
          </a:p>
          <a:p>
            <a:r>
              <a:rPr lang="en-US" altLang="zh-CN" baseline="0" dirty="0"/>
              <a:t>EQM=Engineering </a:t>
            </a:r>
            <a:r>
              <a:rPr lang="en-US" altLang="zh-CN" baseline="0" dirty="0" err="1"/>
              <a:t>Qulification</a:t>
            </a:r>
            <a:r>
              <a:rPr lang="en-US" altLang="zh-CN" baseline="0" dirty="0"/>
              <a:t> Model</a:t>
            </a:r>
          </a:p>
          <a:p>
            <a:r>
              <a:rPr lang="en-US" altLang="zh-CN" baseline="0" dirty="0"/>
              <a:t>FM=Flight Model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96761-9E52-4CAB-B9BA-933758AE23E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96761-9E52-4CAB-B9BA-933758AE23E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qiaorui@ihep.ac.cn" TargetMode="External"/><Relationship Id="rId2" Type="http://schemas.openxmlformats.org/officeDocument/2006/relationships/hyperlink" Target="mailto:pengwx@ihep.ac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/>
              <a:t>Work plan discussion for SCD </a:t>
            </a:r>
            <a:endParaRPr lang="zh-CN" altLang="en-US" i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i="1" dirty="0" err="1"/>
              <a:t>Wenxi</a:t>
            </a:r>
            <a:r>
              <a:rPr lang="en-US" altLang="zh-CN" i="1" dirty="0"/>
              <a:t> </a:t>
            </a:r>
            <a:r>
              <a:rPr lang="en-US" altLang="zh-CN" i="1" dirty="0" err="1"/>
              <a:t>Peng</a:t>
            </a:r>
            <a:r>
              <a:rPr lang="en-US" altLang="zh-CN" i="1" dirty="0"/>
              <a:t>, </a:t>
            </a:r>
            <a:r>
              <a:rPr lang="en-US" altLang="zh-CN" i="1" dirty="0" err="1"/>
              <a:t>Rui</a:t>
            </a:r>
            <a:r>
              <a:rPr lang="en-US" altLang="zh-CN" i="1" dirty="0"/>
              <a:t> </a:t>
            </a:r>
            <a:r>
              <a:rPr lang="en-US" altLang="zh-CN" i="1" dirty="0" err="1"/>
              <a:t>Qiao</a:t>
            </a:r>
            <a:endParaRPr lang="en-US" altLang="zh-CN" i="1" dirty="0"/>
          </a:p>
          <a:p>
            <a:r>
              <a:rPr lang="en-US" altLang="zh-CN" dirty="0">
                <a:hlinkClick r:id="rId2"/>
              </a:rPr>
              <a:t>pengwx@ihep.ac.cn</a:t>
            </a:r>
            <a:r>
              <a:rPr lang="en-US" altLang="zh-CN" dirty="0"/>
              <a:t>, </a:t>
            </a:r>
            <a:r>
              <a:rPr lang="en-US" altLang="zh-CN" dirty="0">
                <a:hlinkClick r:id="rId3"/>
              </a:rPr>
              <a:t>qiaorui@ihep.ac.cn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IHEP&amp;PMO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/>
              <a:t>Plans for HERD project</a:t>
            </a:r>
            <a:endParaRPr lang="zh-CN" altLang="en-US" b="1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/>
              <a:t>Aim to launch HERD in 2027</a:t>
            </a:r>
          </a:p>
          <a:p>
            <a:endParaRPr lang="en-US" altLang="zh-CN" i="1" dirty="0"/>
          </a:p>
          <a:p>
            <a:r>
              <a:rPr lang="en-US" altLang="zh-CN" i="1" dirty="0"/>
              <a:t>We expect HERD project will be officially approved by CMSA and CSU in  2023</a:t>
            </a:r>
          </a:p>
          <a:p>
            <a:endParaRPr lang="en-US" altLang="zh-CN" i="1" dirty="0"/>
          </a:p>
          <a:p>
            <a:r>
              <a:rPr lang="en-US" altLang="zh-CN" i="1" dirty="0"/>
              <a:t>However,  the chief leader of CSU suggest we should start the Phase A in 2022. </a:t>
            </a:r>
            <a:endParaRPr lang="zh-CN" alt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/>
              <a:t>Phase definition for HERD</a:t>
            </a:r>
            <a:endParaRPr lang="zh-CN" altLang="en-US" b="1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4525963"/>
          </a:xfrm>
        </p:spPr>
        <p:txBody>
          <a:bodyPr>
            <a:normAutofit/>
          </a:bodyPr>
          <a:lstStyle/>
          <a:p>
            <a:r>
              <a:rPr lang="en-US" altLang="zh-CN" sz="2800" b="1" dirty="0"/>
              <a:t>Phase A:  2022.1~2023.12</a:t>
            </a:r>
          </a:p>
          <a:p>
            <a:pPr>
              <a:buNone/>
            </a:pPr>
            <a:r>
              <a:rPr lang="en-US" altLang="zh-CN" sz="2800" dirty="0"/>
              <a:t>        </a:t>
            </a:r>
            <a:r>
              <a:rPr lang="en-US" altLang="zh-CN" sz="2800" i="1" dirty="0"/>
              <a:t>Concept deign and prototype development. </a:t>
            </a:r>
          </a:p>
          <a:p>
            <a:pPr>
              <a:buNone/>
            </a:pPr>
            <a:r>
              <a:rPr lang="en-US" altLang="zh-CN" sz="2800" dirty="0"/>
              <a:t>         </a:t>
            </a:r>
          </a:p>
          <a:p>
            <a:r>
              <a:rPr lang="en-US" altLang="zh-CN" sz="2800" b="1" dirty="0"/>
              <a:t>Phase B:  2024.1~2026.6</a:t>
            </a:r>
          </a:p>
          <a:p>
            <a:pPr>
              <a:buNone/>
            </a:pPr>
            <a:r>
              <a:rPr lang="en-US" altLang="zh-CN" sz="2800" dirty="0"/>
              <a:t>         </a:t>
            </a:r>
            <a:r>
              <a:rPr lang="en-US" altLang="zh-CN" sz="2800" i="1" dirty="0"/>
              <a:t>Design for EQM and develop EQM</a:t>
            </a:r>
          </a:p>
          <a:p>
            <a:pPr>
              <a:buNone/>
            </a:pPr>
            <a:endParaRPr lang="en-US" altLang="zh-CN" sz="2800" dirty="0"/>
          </a:p>
          <a:p>
            <a:r>
              <a:rPr lang="en-US" altLang="zh-CN" sz="2800" b="1" dirty="0"/>
              <a:t>Phase C:  2026.1~2027.12</a:t>
            </a:r>
          </a:p>
          <a:p>
            <a:pPr>
              <a:buNone/>
            </a:pPr>
            <a:r>
              <a:rPr lang="en-US" altLang="zh-CN" sz="2800" dirty="0"/>
              <a:t>         </a:t>
            </a:r>
            <a:r>
              <a:rPr lang="en-US" altLang="zh-CN" sz="2800" i="1" dirty="0"/>
              <a:t>Finalize the design and FM fabrication</a:t>
            </a:r>
            <a:endParaRPr lang="zh-CN" altLang="en-US" sz="28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/>
              <a:t>Phase A</a:t>
            </a:r>
            <a:endParaRPr lang="zh-CN" altLang="en-US" b="1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401080" cy="5500702"/>
          </a:xfrm>
        </p:spPr>
        <p:txBody>
          <a:bodyPr>
            <a:normAutofit/>
          </a:bodyPr>
          <a:lstStyle/>
          <a:p>
            <a:r>
              <a:rPr lang="en-US" altLang="zh-CN" sz="2800" b="1" dirty="0"/>
              <a:t>2022.1~2023.12</a:t>
            </a:r>
          </a:p>
          <a:p>
            <a:pPr>
              <a:buNone/>
            </a:pPr>
            <a:r>
              <a:rPr lang="en-US" altLang="zh-CN" sz="2800" dirty="0"/>
              <a:t>         </a:t>
            </a:r>
            <a:r>
              <a:rPr lang="en-US" altLang="zh-CN" sz="2800" i="1" dirty="0"/>
              <a:t>Concept deign including designs of sensors, ladders,  electronics(Front-end &amp;DAQ), mechanics, thermal and all kinds of interfaces.</a:t>
            </a:r>
          </a:p>
          <a:p>
            <a:pPr>
              <a:buNone/>
            </a:pPr>
            <a:r>
              <a:rPr lang="en-US" altLang="zh-CN" sz="2800" i="1" dirty="0"/>
              <a:t>    </a:t>
            </a:r>
            <a:r>
              <a:rPr lang="en-US" altLang="zh-CN" sz="2800" b="1" i="1" dirty="0"/>
              <a:t>Key goal:  </a:t>
            </a:r>
          </a:p>
          <a:p>
            <a:pPr>
              <a:buNone/>
            </a:pPr>
            <a:r>
              <a:rPr lang="en-US" altLang="zh-CN" sz="2800" b="1" i="1" dirty="0"/>
              <a:t>           </a:t>
            </a:r>
            <a:r>
              <a:rPr lang="en-US" altLang="zh-CN" sz="2800" i="1" dirty="0"/>
              <a:t>to  achieve the specifications as required.</a:t>
            </a:r>
          </a:p>
          <a:p>
            <a:pPr>
              <a:buNone/>
            </a:pPr>
            <a:r>
              <a:rPr lang="en-US" altLang="zh-CN" sz="2800" i="1" dirty="0"/>
              <a:t>     for SCD:</a:t>
            </a:r>
            <a:endParaRPr lang="en-US" altLang="zh-CN" sz="28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85786" y="4286256"/>
          <a:ext cx="750099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SCD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Specification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Charge measurement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Z=1~26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Beam test with Prototype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Coverage rate of CALO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&gt;80%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Geometry design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Charge resolution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&lt;0.1 </a:t>
                      </a:r>
                      <a:r>
                        <a:rPr lang="en-US" altLang="zh-CN" dirty="0" err="1"/>
                        <a:t>c.u</a:t>
                      </a:r>
                      <a:r>
                        <a:rPr lang="en-US" altLang="zh-CN" dirty="0"/>
                        <a:t> @Z=1</a:t>
                      </a:r>
                    </a:p>
                    <a:p>
                      <a:r>
                        <a:rPr lang="en-US" altLang="zh-CN" dirty="0"/>
                        <a:t>&lt;0.2</a:t>
                      </a:r>
                      <a:r>
                        <a:rPr lang="en-US" altLang="zh-CN" baseline="0" dirty="0"/>
                        <a:t> </a:t>
                      </a:r>
                      <a:r>
                        <a:rPr lang="en-US" altLang="zh-CN" baseline="0" dirty="0" err="1"/>
                        <a:t>c.u</a:t>
                      </a:r>
                      <a:r>
                        <a:rPr lang="en-US" altLang="zh-CN" baseline="0" dirty="0"/>
                        <a:t> @Z=6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Beam test with Prototype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Dead  time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&lt;1ms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Electronics design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/>
              <a:t>Chinese contribution</a:t>
            </a:r>
            <a:endParaRPr lang="zh-CN" altLang="en-US" b="1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/>
              <a:t>On our side, IHEP will lead the Chinese team (including PMO colleagues ) and propose to contribute one side of SCD in HERD.</a:t>
            </a:r>
          </a:p>
          <a:p>
            <a:endParaRPr lang="en-US" altLang="zh-CN" i="1" dirty="0"/>
          </a:p>
          <a:p>
            <a:r>
              <a:rPr lang="en-US" altLang="zh-CN" i="1" dirty="0"/>
              <a:t>In the next year,  as a complement,  we will develop several SSD ladders with different strip width and pitch size for the ion beam test.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altLang="zh-CN" sz="6000" i="1" dirty="0"/>
              <a:t>Thanks!</a:t>
            </a:r>
            <a:endParaRPr lang="zh-CN" altLang="en-US" sz="60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320</Words>
  <Application>Microsoft Office PowerPoint</Application>
  <PresentationFormat>全屏显示(4:3)</PresentationFormat>
  <Paragraphs>60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主题</vt:lpstr>
      <vt:lpstr>Work plan discussion for SCD </vt:lpstr>
      <vt:lpstr>Plans for HERD project</vt:lpstr>
      <vt:lpstr>Phase definition for HERD</vt:lpstr>
      <vt:lpstr>Phase A</vt:lpstr>
      <vt:lpstr>Chinese contribution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pwx</dc:creator>
  <cp:lastModifiedBy>乔猫猫</cp:lastModifiedBy>
  <cp:revision>11</cp:revision>
  <dcterms:created xsi:type="dcterms:W3CDTF">2021-12-06T07:06:22Z</dcterms:created>
  <dcterms:modified xsi:type="dcterms:W3CDTF">2021-12-06T08:19:17Z</dcterms:modified>
</cp:coreProperties>
</file>