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17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AD715-6896-4E43-B684-0AEC8D3CF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BCCDB-2A49-4AA8-A9AD-1B58906F9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2EE0F-5ACC-440F-BCA2-BB33CBF7C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F2337-6279-4C09-8452-743A4268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65C8-ABCC-41C2-9BEF-FA5E0A58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6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D8B9D-CA87-40A9-83DD-FACF36D4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3A8FD-86E8-4739-81DD-4495D7958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66631-7A32-4702-A742-560F1F33B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8A7A6-D9E8-460D-9013-E27016F7C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19D94-06A4-4C39-B5AF-B3F2499F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67D6E3-3CC2-42AE-98A4-15BF819D85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C289E-CA4F-4F36-A43A-38849F9E6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BB30A-4ECD-4CB1-AD11-89EC85708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35897-1C87-4DF9-9D4A-95560211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FE5AC-BE12-48AF-A209-26E9B0B1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6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107A-D783-4E68-A988-471C3C5A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98AA-EC24-4FAA-AC0F-C25FBC49F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7368E-2958-41FB-B0D0-6012FF52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853F7-4EA7-46AD-AE0E-2E6E6BBA0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F5397-D81D-4B7D-AC6A-74C4A26C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5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AD3D-3193-4989-88B1-0E383C16E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2348B-53C1-4F28-9B42-63D85ECA4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0E1A2-E3BF-4E69-8BFF-28E787366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F816B-97EE-498F-BDDA-D7ADF311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015DF-3522-458D-B156-67B5851D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4E9D5-1D76-4A76-80A1-CF943D68B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01A2F-FF4F-46F9-B479-F428ADFE8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0E606C-9973-494B-800A-3D04FB067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1E783-0806-44CD-A8C7-FD87C4D2E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F14A4-BFE8-40B0-BFBC-09393BEE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9652B-CA9D-42FE-A1A5-C7C3174FD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6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24E4A-355D-412D-B37D-35DF2E5AA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77A53-A6A4-469B-A5A4-86EDCECF8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D8C4A-99E5-4E9D-8206-864B395D2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42CEC4-F003-4A12-AB17-681D6C479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5AD9F2-C4F7-4DDB-9907-BF2B357D8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4015C9-6153-4AE2-B394-EF17EA1F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2447C-BAB8-4FC4-8A08-86C8CC946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BD6AC3-92B6-4505-8244-64EFEAEDD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2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8AD3A-CAE4-4A9E-AB2D-45F64400E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3E8334-571B-4AEB-9124-6DD042131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65240-9F57-4283-9A30-89F1AC71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DF159-D1C9-434E-915B-D1CD7DAE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5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12457C-15C6-421D-B413-9C1E2E53E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2E0E8-4BA9-4C14-BC96-345C5776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204FA-1A37-432A-BEBB-98111E372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BF236-266C-41F0-85F9-59005C5A5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A0B-6986-4620-9068-22589E78E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7DD6F-71B0-4348-AA81-5F55AC5DB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CB5D7-FD8A-40D2-84A6-AC32340A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63ECA-45CE-4193-90F2-E68C966DA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C3430-BAC3-4719-9DF3-CFCB888CC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1DA8-F530-4D80-B59B-434C7EB0A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B0C3DD-0340-4054-B33B-2E8719CA1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4224E-00D7-4A3E-BEEB-CB7F6BD7D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A75C1-B31B-426E-9BC7-102BFB1FE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CCCCC-6DED-420F-97DE-51AF6FA2E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6D850-6D16-4D9C-B531-44FAD6F50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5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48F46-4F98-422F-8BE6-41DEB3AFE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862FD-628E-426C-80CB-ED99BD195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EB20C-8595-4D28-874B-8C72AA454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28A2E-B328-4154-BB01-793FDD0D082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382F5-669A-42C6-8480-4AEE2209B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92CA1-5821-4D8A-8B2A-17F749311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3C000-96C4-4877-A246-CF081DD16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0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97967-A3B9-4EDE-96F4-8491167A90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 on the RICH simulations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375C56-AA53-42CA-9BB3-DBBE0455C8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Chandradoy</a:t>
            </a:r>
          </a:p>
        </p:txBody>
      </p:sp>
    </p:spTree>
    <p:extLst>
      <p:ext uri="{BB962C8B-B14F-4D97-AF65-F5344CB8AC3E}">
        <p14:creationId xmlns:p14="http://schemas.microsoft.com/office/powerpoint/2010/main" val="27472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157D766C-CF70-43D6-902D-BA0AF8865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31" y="0"/>
            <a:ext cx="11633505" cy="59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18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8DEDBB-38B0-44CD-B883-D73A5FBE6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409575"/>
            <a:ext cx="11972925" cy="6038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648CF6-1E4B-4A26-9AC7-421A5EA70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409575"/>
            <a:ext cx="11972925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3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9DA89C-C2C2-40F6-878A-3CB2ED23F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" y="0"/>
            <a:ext cx="5457826" cy="33575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BAEBC1-AD83-4114-B572-2A3E240E7E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601" y="0"/>
            <a:ext cx="5115385" cy="32542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4E6AC8-8260-45F3-9DEA-601F4567E7A2}"/>
              </a:ext>
            </a:extLst>
          </p:cNvPr>
          <p:cNvSpPr txBox="1"/>
          <p:nvPr/>
        </p:nvSpPr>
        <p:spPr>
          <a:xfrm>
            <a:off x="2908300" y="2470150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 OFF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0B2DA0-F55A-4B69-A973-257EC5411710}"/>
              </a:ext>
            </a:extLst>
          </p:cNvPr>
          <p:cNvSpPr txBox="1"/>
          <p:nvPr/>
        </p:nvSpPr>
        <p:spPr>
          <a:xfrm>
            <a:off x="7150100" y="330200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 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3BB4C5-27DE-4AB8-AB7C-598AB3F4F6E9}"/>
              </a:ext>
            </a:extLst>
          </p:cNvPr>
          <p:cNvSpPr txBox="1"/>
          <p:nvPr/>
        </p:nvSpPr>
        <p:spPr>
          <a:xfrm>
            <a:off x="4851400" y="2654816"/>
            <a:ext cx="197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Eta 1.2; 7 GeV pion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28862F-6E85-4CB0-8ED1-DE373C005192}"/>
              </a:ext>
            </a:extLst>
          </p:cNvPr>
          <p:cNvSpPr txBox="1"/>
          <p:nvPr/>
        </p:nvSpPr>
        <p:spPr>
          <a:xfrm>
            <a:off x="419100" y="3429000"/>
            <a:ext cx="19431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Single photon resolution ~ 10 </a:t>
            </a:r>
            <a:r>
              <a:rPr lang="en-US" dirty="0" err="1"/>
              <a:t>mrad</a:t>
            </a:r>
            <a:r>
              <a:rPr lang="en-US" dirty="0"/>
              <a:t>!</a:t>
            </a:r>
          </a:p>
          <a:p>
            <a:r>
              <a:rPr lang="en-US" dirty="0"/>
              <a:t>Factor 3 worse than expected.</a:t>
            </a:r>
            <a:br>
              <a:rPr lang="en-US" dirty="0"/>
            </a:br>
            <a:r>
              <a:rPr lang="en-US" dirty="0"/>
              <a:t>Similar studies made in eta 1.5 (Where we have Geant4 studies from </a:t>
            </a:r>
            <a:r>
              <a:rPr lang="en-US" dirty="0" err="1"/>
              <a:t>satndalone</a:t>
            </a:r>
            <a:r>
              <a:rPr lang="en-US" dirty="0"/>
              <a:t>)</a:t>
            </a:r>
          </a:p>
          <a:p>
            <a:r>
              <a:rPr lang="en-US" dirty="0"/>
              <a:t>Same effect!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7ACC013-BE9C-4766-A1D2-7FD1B86F8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3603797"/>
            <a:ext cx="3543300" cy="249520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2344D31-7083-46BF-869E-5842393330BB}"/>
              </a:ext>
            </a:extLst>
          </p:cNvPr>
          <p:cNvSpPr txBox="1"/>
          <p:nvPr/>
        </p:nvSpPr>
        <p:spPr>
          <a:xfrm>
            <a:off x="5524056" y="5194816"/>
            <a:ext cx="2119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Eta 1.5; 7 GeV pion</a:t>
            </a:r>
          </a:p>
          <a:p>
            <a:r>
              <a:rPr lang="en-US" dirty="0"/>
              <a:t>B OFF res ~ 0.4 </a:t>
            </a:r>
            <a:r>
              <a:rPr lang="en-US" dirty="0" err="1"/>
              <a:t>mrad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D5B182-025C-4F7D-B78F-3EE312D93070}"/>
              </a:ext>
            </a:extLst>
          </p:cNvPr>
          <p:cNvSpPr txBox="1"/>
          <p:nvPr/>
        </p:nvSpPr>
        <p:spPr>
          <a:xfrm>
            <a:off x="7067550" y="3357563"/>
            <a:ext cx="477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Studies will be made to cure possible bugs or whatever.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Things can improve than current situation!</a:t>
            </a:r>
          </a:p>
        </p:txBody>
      </p:sp>
    </p:spTree>
    <p:extLst>
      <p:ext uri="{BB962C8B-B14F-4D97-AF65-F5344CB8AC3E}">
        <p14:creationId xmlns:p14="http://schemas.microsoft.com/office/powerpoint/2010/main" val="299174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5B7DF4-8970-43C9-A32C-AA73B57D935E}"/>
              </a:ext>
            </a:extLst>
          </p:cNvPr>
          <p:cNvSpPr txBox="1"/>
          <p:nvPr/>
        </p:nvSpPr>
        <p:spPr>
          <a:xfrm>
            <a:off x="785611" y="533830"/>
            <a:ext cx="112046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Ongoing tasks:</a:t>
            </a:r>
            <a:br>
              <a:rPr lang="en-US" sz="2800" dirty="0"/>
            </a:br>
            <a:r>
              <a:rPr lang="en-US" sz="2800" dirty="0"/>
              <a:t>1. Text for the supplementary materials is getting prepared. (Will be discussed this evening!)</a:t>
            </a:r>
          </a:p>
          <a:p>
            <a:r>
              <a:rPr lang="en-US" sz="2800" dirty="0"/>
              <a:t>2. Plots to be shown in the supplementary material was discussed with Alexander. Will be discussed in PID WG meeting.</a:t>
            </a:r>
          </a:p>
          <a:p>
            <a:r>
              <a:rPr lang="en-US" sz="2800" dirty="0"/>
              <a:t>3. A recent observation shows in dRICH we see worsen resolution in ring theta than expected in B field. Yesterday I cross-checked October 11</a:t>
            </a:r>
            <a:r>
              <a:rPr lang="en-US" sz="2800" baseline="30000" dirty="0"/>
              <a:t>th</a:t>
            </a:r>
            <a:r>
              <a:rPr lang="en-US" sz="2800" dirty="0"/>
              <a:t> Results. They seem correct. Step by step verifications on going.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141568-0F3F-4409-A444-E63290C59036}"/>
              </a:ext>
            </a:extLst>
          </p:cNvPr>
          <p:cNvSpPr txBox="1"/>
          <p:nvPr/>
        </p:nvSpPr>
        <p:spPr>
          <a:xfrm>
            <a:off x="908050" y="4152900"/>
            <a:ext cx="8496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Questions:</a:t>
            </a:r>
            <a:br>
              <a:rPr lang="en-US" dirty="0"/>
            </a:br>
            <a:r>
              <a:rPr lang="en-US" dirty="0"/>
              <a:t>1. When is the deadline for the sup. Materials? </a:t>
            </a:r>
            <a:br>
              <a:rPr lang="en-US" dirty="0"/>
            </a:br>
            <a:r>
              <a:rPr lang="en-US" dirty="0"/>
              <a:t>2. Will it be standalone for each detector modules? Or we will follow something similar to Oleg’s Calorimeter reference. </a:t>
            </a:r>
          </a:p>
        </p:txBody>
      </p:sp>
    </p:spTree>
    <p:extLst>
      <p:ext uri="{BB962C8B-B14F-4D97-AF65-F5344CB8AC3E}">
        <p14:creationId xmlns:p14="http://schemas.microsoft.com/office/powerpoint/2010/main" val="3531520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202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Update on the RICH simulations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RICH simulations</dc:title>
  <dc:creator>Chandradoy Chatterjee</dc:creator>
  <cp:lastModifiedBy>Chandradoy Chatterjee</cp:lastModifiedBy>
  <cp:revision>6</cp:revision>
  <dcterms:created xsi:type="dcterms:W3CDTF">2021-11-29T09:55:11Z</dcterms:created>
  <dcterms:modified xsi:type="dcterms:W3CDTF">2021-11-29T13:05:55Z</dcterms:modified>
</cp:coreProperties>
</file>