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2" r:id="rId2"/>
  </p:sldMasterIdLst>
  <p:notesMasterIdLst>
    <p:notesMasterId r:id="rId12"/>
  </p:notesMasterIdLst>
  <p:sldIdLst>
    <p:sldId id="622" r:id="rId3"/>
    <p:sldId id="631" r:id="rId4"/>
    <p:sldId id="639" r:id="rId5"/>
    <p:sldId id="641" r:id="rId6"/>
    <p:sldId id="642" r:id="rId7"/>
    <p:sldId id="643" r:id="rId8"/>
    <p:sldId id="645" r:id="rId9"/>
    <p:sldId id="636" r:id="rId10"/>
    <p:sldId id="644"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D14963-DD6B-1618-9B33-C133C428A830}" name="Eugenia Naselli" initials="EN" userId="Eugenia Nasell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CD"/>
    <a:srgbClr val="FFEDD7"/>
    <a:srgbClr val="F9DB7F"/>
    <a:srgbClr val="9ECBDA"/>
    <a:srgbClr val="000000"/>
    <a:srgbClr val="009242"/>
    <a:srgbClr val="007033"/>
    <a:srgbClr val="BC7014"/>
    <a:srgbClr val="0070C0"/>
    <a:srgbClr val="002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E473BF-F15A-264E-AED8-AA79D0F6D278}" v="83" dt="2021-12-17T10:58:04.813"/>
  </p1510:revLst>
</p1510:revInfo>
</file>

<file path=ppt/tableStyles.xml><?xml version="1.0" encoding="utf-8"?>
<a:tblStyleLst xmlns:a="http://schemas.openxmlformats.org/drawingml/2006/main" def="{5C22544A-7EE6-4342-B048-85BDC9FD1C3A}">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71" autoAdjust="0"/>
    <p:restoredTop sz="84832" autoAdjust="0"/>
  </p:normalViewPr>
  <p:slideViewPr>
    <p:cSldViewPr>
      <p:cViewPr varScale="1">
        <p:scale>
          <a:sx n="93" d="100"/>
          <a:sy n="93" d="100"/>
        </p:scale>
        <p:origin x="232" y="248"/>
      </p:cViewPr>
      <p:guideLst>
        <p:guide orient="horz" pos="2160"/>
        <p:guide pos="384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0"/>
    </p:cViewPr>
  </p:sorterViewPr>
  <p:notesViewPr>
    <p:cSldViewPr>
      <p:cViewPr varScale="1">
        <p:scale>
          <a:sx n="69" d="100"/>
          <a:sy n="69" d="100"/>
        </p:scale>
        <p:origin x="308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useppe Torrisi" userId="7e2d242d-86da-4aa3-bb66-1f88aeb4d0c6" providerId="ADAL" clId="{B01C7D37-27D5-164C-8499-471D2B00530B}"/>
    <pc:docChg chg="custSel modSld">
      <pc:chgData name="Giuseppe Torrisi" userId="7e2d242d-86da-4aa3-bb66-1f88aeb4d0c6" providerId="ADAL" clId="{B01C7D37-27D5-164C-8499-471D2B00530B}" dt="2021-12-15T21:49:44.525" v="1" actId="14100"/>
      <pc:docMkLst>
        <pc:docMk/>
      </pc:docMkLst>
      <pc:sldChg chg="modSp">
        <pc:chgData name="Giuseppe Torrisi" userId="7e2d242d-86da-4aa3-bb66-1f88aeb4d0c6" providerId="ADAL" clId="{B01C7D37-27D5-164C-8499-471D2B00530B}" dt="2021-12-15T21:49:44.525" v="1" actId="14100"/>
        <pc:sldMkLst>
          <pc:docMk/>
          <pc:sldMk cId="2760118852" sldId="622"/>
        </pc:sldMkLst>
        <pc:picChg chg="mod">
          <ac:chgData name="Giuseppe Torrisi" userId="7e2d242d-86da-4aa3-bb66-1f88aeb4d0c6" providerId="ADAL" clId="{B01C7D37-27D5-164C-8499-471D2B00530B}" dt="2021-12-15T21:49:44.525" v="1" actId="14100"/>
          <ac:picMkLst>
            <pc:docMk/>
            <pc:sldMk cId="2760118852" sldId="622"/>
            <ac:picMk id="2050" creationId="{7E9AC4F1-ABDB-B647-957A-62305F4DA5C4}"/>
          </ac:picMkLst>
        </pc:picChg>
      </pc:sldChg>
      <pc:sldChg chg="modSp mod">
        <pc:chgData name="Giuseppe Torrisi" userId="7e2d242d-86da-4aa3-bb66-1f88aeb4d0c6" providerId="ADAL" clId="{B01C7D37-27D5-164C-8499-471D2B00530B}" dt="2021-12-15T21:46:54.842" v="0" actId="313"/>
        <pc:sldMkLst>
          <pc:docMk/>
          <pc:sldMk cId="1821562274" sldId="628"/>
        </pc:sldMkLst>
        <pc:spChg chg="mod">
          <ac:chgData name="Giuseppe Torrisi" userId="7e2d242d-86da-4aa3-bb66-1f88aeb4d0c6" providerId="ADAL" clId="{B01C7D37-27D5-164C-8499-471D2B00530B}" dt="2021-12-15T21:46:54.842" v="0" actId="313"/>
          <ac:spMkLst>
            <pc:docMk/>
            <pc:sldMk cId="1821562274" sldId="628"/>
            <ac:spMk id="3" creationId="{A42C3CEC-3DD0-DC48-9FFC-97F3714E79B4}"/>
          </ac:spMkLst>
        </pc:spChg>
      </pc:sldChg>
    </pc:docChg>
  </pc:docChgLst>
  <pc:docChgLst>
    <pc:chgData name="David Mascali" userId="995c983d-e557-4815-a45c-6229ba26b172" providerId="ADAL" clId="{A5E473BF-F15A-264E-AED8-AA79D0F6D278}"/>
    <pc:docChg chg="undo custSel mod addSld delSld modSld sldOrd">
      <pc:chgData name="David Mascali" userId="995c983d-e557-4815-a45c-6229ba26b172" providerId="ADAL" clId="{A5E473BF-F15A-264E-AED8-AA79D0F6D278}" dt="2021-12-17T11:31:44.112" v="11030" actId="1076"/>
      <pc:docMkLst>
        <pc:docMk/>
      </pc:docMkLst>
      <pc:sldChg chg="modSp del mod">
        <pc:chgData name="David Mascali" userId="995c983d-e557-4815-a45c-6229ba26b172" providerId="ADAL" clId="{A5E473BF-F15A-264E-AED8-AA79D0F6D278}" dt="2021-12-17T10:12:59.685" v="7502" actId="2696"/>
        <pc:sldMkLst>
          <pc:docMk/>
          <pc:sldMk cId="1800317623" sldId="575"/>
        </pc:sldMkLst>
        <pc:spChg chg="mod">
          <ac:chgData name="David Mascali" userId="995c983d-e557-4815-a45c-6229ba26b172" providerId="ADAL" clId="{A5E473BF-F15A-264E-AED8-AA79D0F6D278}" dt="2021-12-16T06:05:06.951" v="1087" actId="403"/>
          <ac:spMkLst>
            <pc:docMk/>
            <pc:sldMk cId="1800317623" sldId="575"/>
            <ac:spMk id="60" creationId="{2C625EEC-B9C2-427E-9504-E923075AC3D5}"/>
          </ac:spMkLst>
        </pc:spChg>
      </pc:sldChg>
      <pc:sldChg chg="modSp mod">
        <pc:chgData name="David Mascali" userId="995c983d-e557-4815-a45c-6229ba26b172" providerId="ADAL" clId="{A5E473BF-F15A-264E-AED8-AA79D0F6D278}" dt="2021-12-17T10:12:44.348" v="7501" actId="20577"/>
        <pc:sldMkLst>
          <pc:docMk/>
          <pc:sldMk cId="2760118852" sldId="622"/>
        </pc:sldMkLst>
        <pc:spChg chg="mod">
          <ac:chgData name="David Mascali" userId="995c983d-e557-4815-a45c-6229ba26b172" providerId="ADAL" clId="{A5E473BF-F15A-264E-AED8-AA79D0F6D278}" dt="2021-12-17T10:12:44.348" v="7501" actId="20577"/>
          <ac:spMkLst>
            <pc:docMk/>
            <pc:sldMk cId="2760118852" sldId="622"/>
            <ac:spMk id="2" creationId="{6DA4B987-5B3B-4ACE-810D-87280E71277E}"/>
          </ac:spMkLst>
        </pc:spChg>
        <pc:picChg chg="mod">
          <ac:chgData name="David Mascali" userId="995c983d-e557-4815-a45c-6229ba26b172" providerId="ADAL" clId="{A5E473BF-F15A-264E-AED8-AA79D0F6D278}" dt="2021-12-17T10:12:26.615" v="7472" actId="1076"/>
          <ac:picMkLst>
            <pc:docMk/>
            <pc:sldMk cId="2760118852" sldId="622"/>
            <ac:picMk id="2050" creationId="{7E9AC4F1-ABDB-B647-957A-62305F4DA5C4}"/>
          </ac:picMkLst>
        </pc:picChg>
      </pc:sldChg>
      <pc:sldChg chg="del">
        <pc:chgData name="David Mascali" userId="995c983d-e557-4815-a45c-6229ba26b172" providerId="ADAL" clId="{A5E473BF-F15A-264E-AED8-AA79D0F6D278}" dt="2021-12-17T10:13:06.185" v="7505" actId="2696"/>
        <pc:sldMkLst>
          <pc:docMk/>
          <pc:sldMk cId="1463559965" sldId="623"/>
        </pc:sldMkLst>
      </pc:sldChg>
      <pc:sldChg chg="modSp del mod">
        <pc:chgData name="David Mascali" userId="995c983d-e557-4815-a45c-6229ba26b172" providerId="ADAL" clId="{A5E473BF-F15A-264E-AED8-AA79D0F6D278}" dt="2021-12-17T10:12:59.685" v="7502" actId="2696"/>
        <pc:sldMkLst>
          <pc:docMk/>
          <pc:sldMk cId="1868981083" sldId="624"/>
        </pc:sldMkLst>
        <pc:cxnChg chg="mod">
          <ac:chgData name="David Mascali" userId="995c983d-e557-4815-a45c-6229ba26b172" providerId="ADAL" clId="{A5E473BF-F15A-264E-AED8-AA79D0F6D278}" dt="2021-12-16T05:47:57.984" v="189" actId="14100"/>
          <ac:cxnSpMkLst>
            <pc:docMk/>
            <pc:sldMk cId="1868981083" sldId="624"/>
            <ac:cxnSpMk id="11" creationId="{8FBE4ACA-C9EB-9D40-81D5-54D13BEC0ED4}"/>
          </ac:cxnSpMkLst>
        </pc:cxnChg>
        <pc:cxnChg chg="mod">
          <ac:chgData name="David Mascali" userId="995c983d-e557-4815-a45c-6229ba26b172" providerId="ADAL" clId="{A5E473BF-F15A-264E-AED8-AA79D0F6D278}" dt="2021-12-16T05:48:01.613" v="190" actId="14100"/>
          <ac:cxnSpMkLst>
            <pc:docMk/>
            <pc:sldMk cId="1868981083" sldId="624"/>
            <ac:cxnSpMk id="13" creationId="{BA78734B-003E-DB45-A0A9-CB63F2C81D21}"/>
          </ac:cxnSpMkLst>
        </pc:cxnChg>
      </pc:sldChg>
      <pc:sldChg chg="del">
        <pc:chgData name="David Mascali" userId="995c983d-e557-4815-a45c-6229ba26b172" providerId="ADAL" clId="{A5E473BF-F15A-264E-AED8-AA79D0F6D278}" dt="2021-12-17T10:12:59.685" v="7502" actId="2696"/>
        <pc:sldMkLst>
          <pc:docMk/>
          <pc:sldMk cId="2636130281" sldId="625"/>
        </pc:sldMkLst>
      </pc:sldChg>
      <pc:sldChg chg="modSp del mod">
        <pc:chgData name="David Mascali" userId="995c983d-e557-4815-a45c-6229ba26b172" providerId="ADAL" clId="{A5E473BF-F15A-264E-AED8-AA79D0F6D278}" dt="2021-12-17T10:13:02.303" v="7503" actId="2696"/>
        <pc:sldMkLst>
          <pc:docMk/>
          <pc:sldMk cId="3119674137" sldId="626"/>
        </pc:sldMkLst>
        <pc:spChg chg="mod">
          <ac:chgData name="David Mascali" userId="995c983d-e557-4815-a45c-6229ba26b172" providerId="ADAL" clId="{A5E473BF-F15A-264E-AED8-AA79D0F6D278}" dt="2021-12-16T05:54:25.076" v="519" actId="20577"/>
          <ac:spMkLst>
            <pc:docMk/>
            <pc:sldMk cId="3119674137" sldId="626"/>
            <ac:spMk id="6" creationId="{FA030998-88AA-3E43-B0F6-6327AE058825}"/>
          </ac:spMkLst>
        </pc:spChg>
        <pc:spChg chg="mod">
          <ac:chgData name="David Mascali" userId="995c983d-e557-4815-a45c-6229ba26b172" providerId="ADAL" clId="{A5E473BF-F15A-264E-AED8-AA79D0F6D278}" dt="2021-12-16T05:55:00.736" v="538" actId="14100"/>
          <ac:spMkLst>
            <pc:docMk/>
            <pc:sldMk cId="3119674137" sldId="626"/>
            <ac:spMk id="7" creationId="{C95A8787-E8D6-7640-B00B-D0195F5616FE}"/>
          </ac:spMkLst>
        </pc:spChg>
      </pc:sldChg>
      <pc:sldChg chg="modSp del mod">
        <pc:chgData name="David Mascali" userId="995c983d-e557-4815-a45c-6229ba26b172" providerId="ADAL" clId="{A5E473BF-F15A-264E-AED8-AA79D0F6D278}" dt="2021-12-17T10:12:59.685" v="7502" actId="2696"/>
        <pc:sldMkLst>
          <pc:docMk/>
          <pc:sldMk cId="3180478250" sldId="627"/>
        </pc:sldMkLst>
        <pc:spChg chg="mod">
          <ac:chgData name="David Mascali" userId="995c983d-e557-4815-a45c-6229ba26b172" providerId="ADAL" clId="{A5E473BF-F15A-264E-AED8-AA79D0F6D278}" dt="2021-12-16T05:44:41.283" v="166" actId="1038"/>
          <ac:spMkLst>
            <pc:docMk/>
            <pc:sldMk cId="3180478250" sldId="627"/>
            <ac:spMk id="23" creationId="{7B63B0BC-950E-1041-A75E-5A823A9AA396}"/>
          </ac:spMkLst>
        </pc:spChg>
      </pc:sldChg>
      <pc:sldChg chg="modSp add del mod">
        <pc:chgData name="David Mascali" userId="995c983d-e557-4815-a45c-6229ba26b172" providerId="ADAL" clId="{A5E473BF-F15A-264E-AED8-AA79D0F6D278}" dt="2021-12-17T10:13:26.452" v="7510" actId="2696"/>
        <pc:sldMkLst>
          <pc:docMk/>
          <pc:sldMk cId="1821562274" sldId="628"/>
        </pc:sldMkLst>
        <pc:spChg chg="mod">
          <ac:chgData name="David Mascali" userId="995c983d-e557-4815-a45c-6229ba26b172" providerId="ADAL" clId="{A5E473BF-F15A-264E-AED8-AA79D0F6D278}" dt="2021-12-16T08:58:46.580" v="1184" actId="1035"/>
          <ac:spMkLst>
            <pc:docMk/>
            <pc:sldMk cId="1821562274" sldId="628"/>
            <ac:spMk id="3" creationId="{A42C3CEC-3DD0-DC48-9FFC-97F3714E79B4}"/>
          </ac:spMkLst>
        </pc:spChg>
      </pc:sldChg>
      <pc:sldChg chg="addSp delSp modSp del mod">
        <pc:chgData name="David Mascali" userId="995c983d-e557-4815-a45c-6229ba26b172" providerId="ADAL" clId="{A5E473BF-F15A-264E-AED8-AA79D0F6D278}" dt="2021-12-17T10:12:59.685" v="7502" actId="2696"/>
        <pc:sldMkLst>
          <pc:docMk/>
          <pc:sldMk cId="1430617338" sldId="630"/>
        </pc:sldMkLst>
        <pc:spChg chg="add mod">
          <ac:chgData name="David Mascali" userId="995c983d-e557-4815-a45c-6229ba26b172" providerId="ADAL" clId="{A5E473BF-F15A-264E-AED8-AA79D0F6D278}" dt="2021-12-16T05:52:48.836" v="503" actId="1035"/>
          <ac:spMkLst>
            <pc:docMk/>
            <pc:sldMk cId="1430617338" sldId="630"/>
            <ac:spMk id="3" creationId="{8E47FC26-4E4E-CF4C-9EDC-FB3BC7BB9866}"/>
          </ac:spMkLst>
        </pc:spChg>
        <pc:spChg chg="add del mod">
          <ac:chgData name="David Mascali" userId="995c983d-e557-4815-a45c-6229ba26b172" providerId="ADAL" clId="{A5E473BF-F15A-264E-AED8-AA79D0F6D278}" dt="2021-12-16T05:43:27.115" v="49"/>
          <ac:spMkLst>
            <pc:docMk/>
            <pc:sldMk cId="1430617338" sldId="630"/>
            <ac:spMk id="4" creationId="{38C1B963-7C72-5440-A73C-2DFF3C598D69}"/>
          </ac:spMkLst>
        </pc:spChg>
        <pc:spChg chg="mod">
          <ac:chgData name="David Mascali" userId="995c983d-e557-4815-a45c-6229ba26b172" providerId="ADAL" clId="{A5E473BF-F15A-264E-AED8-AA79D0F6D278}" dt="2021-12-16T05:52:40.319" v="499" actId="1035"/>
          <ac:spMkLst>
            <pc:docMk/>
            <pc:sldMk cId="1430617338" sldId="630"/>
            <ac:spMk id="5" creationId="{763B432A-DDB7-B445-8AB9-627271EDC006}"/>
          </ac:spMkLst>
        </pc:spChg>
        <pc:spChg chg="add del mod">
          <ac:chgData name="David Mascali" userId="995c983d-e557-4815-a45c-6229ba26b172" providerId="ADAL" clId="{A5E473BF-F15A-264E-AED8-AA79D0F6D278}" dt="2021-12-16T05:43:35.835" v="51"/>
          <ac:spMkLst>
            <pc:docMk/>
            <pc:sldMk cId="1430617338" sldId="630"/>
            <ac:spMk id="7" creationId="{6B6D74CE-F95C-5642-96C3-E76CB5E036B7}"/>
          </ac:spMkLst>
        </pc:spChg>
        <pc:spChg chg="mod">
          <ac:chgData name="David Mascali" userId="995c983d-e557-4815-a45c-6229ba26b172" providerId="ADAL" clId="{A5E473BF-F15A-264E-AED8-AA79D0F6D278}" dt="2021-12-16T05:52:40.319" v="499" actId="1035"/>
          <ac:spMkLst>
            <pc:docMk/>
            <pc:sldMk cId="1430617338" sldId="630"/>
            <ac:spMk id="60" creationId="{2C625EEC-B9C2-427E-9504-E923075AC3D5}"/>
          </ac:spMkLst>
        </pc:spChg>
      </pc:sldChg>
      <pc:sldChg chg="addSp modSp mod">
        <pc:chgData name="David Mascali" userId="995c983d-e557-4815-a45c-6229ba26b172" providerId="ADAL" clId="{A5E473BF-F15A-264E-AED8-AA79D0F6D278}" dt="2021-12-16T05:54:05.294" v="514" actId="5793"/>
        <pc:sldMkLst>
          <pc:docMk/>
          <pc:sldMk cId="2006957963" sldId="631"/>
        </pc:sldMkLst>
        <pc:spChg chg="add mod">
          <ac:chgData name="David Mascali" userId="995c983d-e557-4815-a45c-6229ba26b172" providerId="ADAL" clId="{A5E473BF-F15A-264E-AED8-AA79D0F6D278}" dt="2021-12-16T05:53:36.383" v="507" actId="207"/>
          <ac:spMkLst>
            <pc:docMk/>
            <pc:sldMk cId="2006957963" sldId="631"/>
            <ac:spMk id="3" creationId="{6513249B-2FE2-C546-8035-D6B41CB14A14}"/>
          </ac:spMkLst>
        </pc:spChg>
        <pc:spChg chg="mod">
          <ac:chgData name="David Mascali" userId="995c983d-e557-4815-a45c-6229ba26b172" providerId="ADAL" clId="{A5E473BF-F15A-264E-AED8-AA79D0F6D278}" dt="2021-12-16T05:54:05.294" v="514" actId="5793"/>
          <ac:spMkLst>
            <pc:docMk/>
            <pc:sldMk cId="2006957963" sldId="631"/>
            <ac:spMk id="7" creationId="{6E91C287-EE1D-F646-BA47-107A6B6396DB}"/>
          </ac:spMkLst>
        </pc:spChg>
        <pc:spChg chg="mod">
          <ac:chgData name="David Mascali" userId="995c983d-e557-4815-a45c-6229ba26b172" providerId="ADAL" clId="{A5E473BF-F15A-264E-AED8-AA79D0F6D278}" dt="2021-12-16T05:53:11.156" v="504" actId="404"/>
          <ac:spMkLst>
            <pc:docMk/>
            <pc:sldMk cId="2006957963" sldId="631"/>
            <ac:spMk id="16" creationId="{C31ABEC4-6542-FC45-BA85-680B84192AD7}"/>
          </ac:spMkLst>
        </pc:spChg>
      </pc:sldChg>
      <pc:sldChg chg="modSp del mod">
        <pc:chgData name="David Mascali" userId="995c983d-e557-4815-a45c-6229ba26b172" providerId="ADAL" clId="{A5E473BF-F15A-264E-AED8-AA79D0F6D278}" dt="2021-12-17T10:13:05.645" v="7504" actId="2696"/>
        <pc:sldMkLst>
          <pc:docMk/>
          <pc:sldMk cId="1603821796" sldId="632"/>
        </pc:sldMkLst>
        <pc:spChg chg="mod">
          <ac:chgData name="David Mascali" userId="995c983d-e557-4815-a45c-6229ba26b172" providerId="ADAL" clId="{A5E473BF-F15A-264E-AED8-AA79D0F6D278}" dt="2021-12-16T05:48:33.144" v="193" actId="20577"/>
          <ac:spMkLst>
            <pc:docMk/>
            <pc:sldMk cId="1603821796" sldId="632"/>
            <ac:spMk id="16" creationId="{737250C9-ED96-7A43-8F88-6980F14F800E}"/>
          </ac:spMkLst>
        </pc:spChg>
      </pc:sldChg>
      <pc:sldChg chg="del">
        <pc:chgData name="David Mascali" userId="995c983d-e557-4815-a45c-6229ba26b172" providerId="ADAL" clId="{A5E473BF-F15A-264E-AED8-AA79D0F6D278}" dt="2021-12-17T10:12:59.685" v="7502" actId="2696"/>
        <pc:sldMkLst>
          <pc:docMk/>
          <pc:sldMk cId="3168165320" sldId="633"/>
        </pc:sldMkLst>
      </pc:sldChg>
      <pc:sldChg chg="modSp new del mod">
        <pc:chgData name="David Mascali" userId="995c983d-e557-4815-a45c-6229ba26b172" providerId="ADAL" clId="{A5E473BF-F15A-264E-AED8-AA79D0F6D278}" dt="2021-12-17T10:13:16.842" v="7508" actId="2696"/>
        <pc:sldMkLst>
          <pc:docMk/>
          <pc:sldMk cId="1706663123" sldId="634"/>
        </pc:sldMkLst>
        <pc:spChg chg="mod">
          <ac:chgData name="David Mascali" userId="995c983d-e557-4815-a45c-6229ba26b172" providerId="ADAL" clId="{A5E473BF-F15A-264E-AED8-AA79D0F6D278}" dt="2021-12-16T06:01:10.659" v="685" actId="20577"/>
          <ac:spMkLst>
            <pc:docMk/>
            <pc:sldMk cId="1706663123" sldId="634"/>
            <ac:spMk id="2" creationId="{967567EF-0126-894B-8920-49A6506C65F6}"/>
          </ac:spMkLst>
        </pc:spChg>
        <pc:spChg chg="mod">
          <ac:chgData name="David Mascali" userId="995c983d-e557-4815-a45c-6229ba26b172" providerId="ADAL" clId="{A5E473BF-F15A-264E-AED8-AA79D0F6D278}" dt="2021-12-16T06:02:00.150" v="823" actId="5793"/>
          <ac:spMkLst>
            <pc:docMk/>
            <pc:sldMk cId="1706663123" sldId="634"/>
            <ac:spMk id="3" creationId="{27F82291-A756-AB40-90BF-0FA0C47796AB}"/>
          </ac:spMkLst>
        </pc:spChg>
      </pc:sldChg>
      <pc:sldChg chg="addSp delSp modSp new del mod">
        <pc:chgData name="David Mascali" userId="995c983d-e557-4815-a45c-6229ba26b172" providerId="ADAL" clId="{A5E473BF-F15A-264E-AED8-AA79D0F6D278}" dt="2021-12-17T10:13:25.509" v="7509" actId="2696"/>
        <pc:sldMkLst>
          <pc:docMk/>
          <pc:sldMk cId="3026313191" sldId="635"/>
        </pc:sldMkLst>
        <pc:spChg chg="del">
          <ac:chgData name="David Mascali" userId="995c983d-e557-4815-a45c-6229ba26b172" providerId="ADAL" clId="{A5E473BF-F15A-264E-AED8-AA79D0F6D278}" dt="2021-12-16T05:57:56.509" v="541" actId="478"/>
          <ac:spMkLst>
            <pc:docMk/>
            <pc:sldMk cId="3026313191" sldId="635"/>
            <ac:spMk id="2" creationId="{F21B9C34-1559-A841-8403-F2BDF6DB1E55}"/>
          </ac:spMkLst>
        </pc:spChg>
        <pc:spChg chg="del">
          <ac:chgData name="David Mascali" userId="995c983d-e557-4815-a45c-6229ba26b172" providerId="ADAL" clId="{A5E473BF-F15A-264E-AED8-AA79D0F6D278}" dt="2021-12-16T05:57:56.509" v="541" actId="478"/>
          <ac:spMkLst>
            <pc:docMk/>
            <pc:sldMk cId="3026313191" sldId="635"/>
            <ac:spMk id="3" creationId="{2141CE92-9A23-CE47-A141-BF42E5789469}"/>
          </ac:spMkLst>
        </pc:spChg>
        <pc:spChg chg="add del mod">
          <ac:chgData name="David Mascali" userId="995c983d-e557-4815-a45c-6229ba26b172" providerId="ADAL" clId="{A5E473BF-F15A-264E-AED8-AA79D0F6D278}" dt="2021-12-16T05:58:00.958" v="546" actId="478"/>
          <ac:spMkLst>
            <pc:docMk/>
            <pc:sldMk cId="3026313191" sldId="635"/>
            <ac:spMk id="5" creationId="{A94107D5-32DD-4B4A-9E5E-E5542B55CB55}"/>
          </ac:spMkLst>
        </pc:spChg>
        <pc:spChg chg="add mod">
          <ac:chgData name="David Mascali" userId="995c983d-e557-4815-a45c-6229ba26b172" providerId="ADAL" clId="{A5E473BF-F15A-264E-AED8-AA79D0F6D278}" dt="2021-12-16T06:00:46.070" v="667" actId="1076"/>
          <ac:spMkLst>
            <pc:docMk/>
            <pc:sldMk cId="3026313191" sldId="635"/>
            <ac:spMk id="12" creationId="{32EF7D59-DBB0-344B-916F-E73A4154FF34}"/>
          </ac:spMkLst>
        </pc:spChg>
        <pc:picChg chg="add mod modCrop">
          <ac:chgData name="David Mascali" userId="995c983d-e557-4815-a45c-6229ba26b172" providerId="ADAL" clId="{A5E473BF-F15A-264E-AED8-AA79D0F6D278}" dt="2021-12-16T05:59:30.952" v="567" actId="1037"/>
          <ac:picMkLst>
            <pc:docMk/>
            <pc:sldMk cId="3026313191" sldId="635"/>
            <ac:picMk id="7" creationId="{7EADAE93-5A71-C34E-A563-3832AF328321}"/>
          </ac:picMkLst>
        </pc:picChg>
        <pc:picChg chg="add mod modCrop">
          <ac:chgData name="David Mascali" userId="995c983d-e557-4815-a45c-6229ba26b172" providerId="ADAL" clId="{A5E473BF-F15A-264E-AED8-AA79D0F6D278}" dt="2021-12-16T05:59:32.485" v="571" actId="1037"/>
          <ac:picMkLst>
            <pc:docMk/>
            <pc:sldMk cId="3026313191" sldId="635"/>
            <ac:picMk id="8" creationId="{50203937-F5F6-CF45-A2A5-F878782CB47F}"/>
          </ac:picMkLst>
        </pc:picChg>
        <pc:picChg chg="add mod">
          <ac:chgData name="David Mascali" userId="995c983d-e557-4815-a45c-6229ba26b172" providerId="ADAL" clId="{A5E473BF-F15A-264E-AED8-AA79D0F6D278}" dt="2021-12-16T05:59:40.277" v="573" actId="1076"/>
          <ac:picMkLst>
            <pc:docMk/>
            <pc:sldMk cId="3026313191" sldId="635"/>
            <ac:picMk id="9" creationId="{A03121B8-0311-F54A-80B0-9D97AA41B832}"/>
          </ac:picMkLst>
        </pc:picChg>
        <pc:picChg chg="add mod">
          <ac:chgData name="David Mascali" userId="995c983d-e557-4815-a45c-6229ba26b172" providerId="ADAL" clId="{A5E473BF-F15A-264E-AED8-AA79D0F6D278}" dt="2021-12-16T05:59:44.450" v="574" actId="1076"/>
          <ac:picMkLst>
            <pc:docMk/>
            <pc:sldMk cId="3026313191" sldId="635"/>
            <ac:picMk id="10" creationId="{BDBFE355-3ABD-E24F-8E5D-2F2C60540528}"/>
          </ac:picMkLst>
        </pc:picChg>
        <pc:picChg chg="add mod">
          <ac:chgData name="David Mascali" userId="995c983d-e557-4815-a45c-6229ba26b172" providerId="ADAL" clId="{A5E473BF-F15A-264E-AED8-AA79D0F6D278}" dt="2021-12-16T06:00:02.629" v="578" actId="14100"/>
          <ac:picMkLst>
            <pc:docMk/>
            <pc:sldMk cId="3026313191" sldId="635"/>
            <ac:picMk id="11" creationId="{DC59278A-9BCB-2349-880A-F8F6A6C479D1}"/>
          </ac:picMkLst>
        </pc:picChg>
      </pc:sldChg>
      <pc:sldChg chg="addSp modSp new mod ord">
        <pc:chgData name="David Mascali" userId="995c983d-e557-4815-a45c-6229ba26b172" providerId="ADAL" clId="{A5E473BF-F15A-264E-AED8-AA79D0F6D278}" dt="2021-12-17T11:02:50.962" v="10460" actId="14100"/>
        <pc:sldMkLst>
          <pc:docMk/>
          <pc:sldMk cId="3105526710" sldId="636"/>
        </pc:sldMkLst>
        <pc:spChg chg="mod">
          <ac:chgData name="David Mascali" userId="995c983d-e557-4815-a45c-6229ba26b172" providerId="ADAL" clId="{A5E473BF-F15A-264E-AED8-AA79D0F6D278}" dt="2021-12-17T10:54:11.573" v="9942" actId="1076"/>
          <ac:spMkLst>
            <pc:docMk/>
            <pc:sldMk cId="3105526710" sldId="636"/>
            <ac:spMk id="2" creationId="{2C193B3E-86D6-CC41-8102-CA2463E4D71E}"/>
          </ac:spMkLst>
        </pc:spChg>
        <pc:spChg chg="mod">
          <ac:chgData name="David Mascali" userId="995c983d-e557-4815-a45c-6229ba26b172" providerId="ADAL" clId="{A5E473BF-F15A-264E-AED8-AA79D0F6D278}" dt="2021-12-17T11:02:50.962" v="10460" actId="14100"/>
          <ac:spMkLst>
            <pc:docMk/>
            <pc:sldMk cId="3105526710" sldId="636"/>
            <ac:spMk id="3" creationId="{8748A17B-7AF3-1843-ACE6-E67EA200DCE2}"/>
          </ac:spMkLst>
        </pc:spChg>
        <pc:spChg chg="mod">
          <ac:chgData name="David Mascali" userId="995c983d-e557-4815-a45c-6229ba26b172" providerId="ADAL" clId="{A5E473BF-F15A-264E-AED8-AA79D0F6D278}" dt="2021-12-17T10:54:18.201" v="9943"/>
          <ac:spMkLst>
            <pc:docMk/>
            <pc:sldMk cId="3105526710" sldId="636"/>
            <ac:spMk id="7" creationId="{02221B83-DFBD-0642-8BFD-3613EC01A5FC}"/>
          </ac:spMkLst>
        </pc:spChg>
        <pc:grpChg chg="add mod">
          <ac:chgData name="David Mascali" userId="995c983d-e557-4815-a45c-6229ba26b172" providerId="ADAL" clId="{A5E473BF-F15A-264E-AED8-AA79D0F6D278}" dt="2021-12-17T10:54:22.863" v="9944" actId="1076"/>
          <ac:grpSpMkLst>
            <pc:docMk/>
            <pc:sldMk cId="3105526710" sldId="636"/>
            <ac:grpSpMk id="6" creationId="{1C3E4F42-52D6-7A48-8A6E-AA0465D0F9C5}"/>
          </ac:grpSpMkLst>
        </pc:grpChg>
        <pc:picChg chg="add mod">
          <ac:chgData name="David Mascali" userId="995c983d-e557-4815-a45c-6229ba26b172" providerId="ADAL" clId="{A5E473BF-F15A-264E-AED8-AA79D0F6D278}" dt="2021-12-17T10:54:22.863" v="9944" actId="1076"/>
          <ac:picMkLst>
            <pc:docMk/>
            <pc:sldMk cId="3105526710" sldId="636"/>
            <ac:picMk id="5" creationId="{C3184CB4-96DA-FD4C-8CC1-28084C7A8180}"/>
          </ac:picMkLst>
        </pc:picChg>
        <pc:picChg chg="mod">
          <ac:chgData name="David Mascali" userId="995c983d-e557-4815-a45c-6229ba26b172" providerId="ADAL" clId="{A5E473BF-F15A-264E-AED8-AA79D0F6D278}" dt="2021-12-17T10:54:18.201" v="9943"/>
          <ac:picMkLst>
            <pc:docMk/>
            <pc:sldMk cId="3105526710" sldId="636"/>
            <ac:picMk id="8" creationId="{091ECFF9-C11E-5D4B-8719-03770376B743}"/>
          </ac:picMkLst>
        </pc:picChg>
      </pc:sldChg>
      <pc:sldChg chg="addSp delSp modSp new del mod modClrScheme chgLayout">
        <pc:chgData name="David Mascali" userId="995c983d-e557-4815-a45c-6229ba26b172" providerId="ADAL" clId="{A5E473BF-F15A-264E-AED8-AA79D0F6D278}" dt="2021-12-17T10:13:31.455" v="7511" actId="2696"/>
        <pc:sldMkLst>
          <pc:docMk/>
          <pc:sldMk cId="2200524717" sldId="637"/>
        </pc:sldMkLst>
        <pc:spChg chg="del">
          <ac:chgData name="David Mascali" userId="995c983d-e557-4815-a45c-6229ba26b172" providerId="ADAL" clId="{A5E473BF-F15A-264E-AED8-AA79D0F6D278}" dt="2021-12-17T06:41:59.655" v="1331" actId="478"/>
          <ac:spMkLst>
            <pc:docMk/>
            <pc:sldMk cId="2200524717" sldId="637"/>
            <ac:spMk id="2" creationId="{BD629056-9635-BA49-8873-0EEFECEA08E3}"/>
          </ac:spMkLst>
        </pc:spChg>
        <pc:spChg chg="del">
          <ac:chgData name="David Mascali" userId="995c983d-e557-4815-a45c-6229ba26b172" providerId="ADAL" clId="{A5E473BF-F15A-264E-AED8-AA79D0F6D278}" dt="2021-12-17T06:41:59.655" v="1331" actId="478"/>
          <ac:spMkLst>
            <pc:docMk/>
            <pc:sldMk cId="2200524717" sldId="637"/>
            <ac:spMk id="3" creationId="{1D233A40-1EAF-8849-AA95-CE557324186A}"/>
          </ac:spMkLst>
        </pc:spChg>
        <pc:spChg chg="mod ord">
          <ac:chgData name="David Mascali" userId="995c983d-e557-4815-a45c-6229ba26b172" providerId="ADAL" clId="{A5E473BF-F15A-264E-AED8-AA79D0F6D278}" dt="2021-12-17T06:42:14.764" v="1334" actId="26606"/>
          <ac:spMkLst>
            <pc:docMk/>
            <pc:sldMk cId="2200524717" sldId="637"/>
            <ac:spMk id="4" creationId="{D18D3D21-F7BE-474C-B59C-239645B962F5}"/>
          </ac:spMkLst>
        </pc:spChg>
        <pc:spChg chg="add mod">
          <ac:chgData name="David Mascali" userId="995c983d-e557-4815-a45c-6229ba26b172" providerId="ADAL" clId="{A5E473BF-F15A-264E-AED8-AA79D0F6D278}" dt="2021-12-17T06:48:08.651" v="1361" actId="207"/>
          <ac:spMkLst>
            <pc:docMk/>
            <pc:sldMk cId="2200524717" sldId="637"/>
            <ac:spMk id="6" creationId="{42D30E3A-7C4A-264F-90EE-5B8B0775169F}"/>
          </ac:spMkLst>
        </pc:spChg>
        <pc:spChg chg="add mod">
          <ac:chgData name="David Mascali" userId="995c983d-e557-4815-a45c-6229ba26b172" providerId="ADAL" clId="{A5E473BF-F15A-264E-AED8-AA79D0F6D278}" dt="2021-12-17T06:48:08.651" v="1361" actId="207"/>
          <ac:spMkLst>
            <pc:docMk/>
            <pc:sldMk cId="2200524717" sldId="637"/>
            <ac:spMk id="7" creationId="{11ED073B-EC1A-D242-BA5F-5FAA419BB7F3}"/>
          </ac:spMkLst>
        </pc:spChg>
        <pc:spChg chg="add del mod">
          <ac:chgData name="David Mascali" userId="995c983d-e557-4815-a45c-6229ba26b172" providerId="ADAL" clId="{A5E473BF-F15A-264E-AED8-AA79D0F6D278}" dt="2021-12-17T06:42:14.764" v="1334" actId="26606"/>
          <ac:spMkLst>
            <pc:docMk/>
            <pc:sldMk cId="2200524717" sldId="637"/>
            <ac:spMk id="10" creationId="{6C91680F-6664-412A-B26A-ECE239C57434}"/>
          </ac:spMkLst>
        </pc:spChg>
        <pc:spChg chg="add mod">
          <ac:chgData name="David Mascali" userId="995c983d-e557-4815-a45c-6229ba26b172" providerId="ADAL" clId="{A5E473BF-F15A-264E-AED8-AA79D0F6D278}" dt="2021-12-17T06:48:47.650" v="1406" actId="404"/>
          <ac:spMkLst>
            <pc:docMk/>
            <pc:sldMk cId="2200524717" sldId="637"/>
            <ac:spMk id="11" creationId="{B82211AF-E7D4-7448-A73E-3BA23F51BB7F}"/>
          </ac:spMkLst>
        </pc:spChg>
        <pc:spChg chg="add del mod">
          <ac:chgData name="David Mascali" userId="995c983d-e557-4815-a45c-6229ba26b172" providerId="ADAL" clId="{A5E473BF-F15A-264E-AED8-AA79D0F6D278}" dt="2021-12-17T06:42:14.764" v="1334" actId="26606"/>
          <ac:spMkLst>
            <pc:docMk/>
            <pc:sldMk cId="2200524717" sldId="637"/>
            <ac:spMk id="12" creationId="{2222A870-A114-46A0-BA00-2222D496383B}"/>
          </ac:spMkLst>
        </pc:spChg>
        <pc:grpChg chg="add mod">
          <ac:chgData name="David Mascali" userId="995c983d-e557-4815-a45c-6229ba26b172" providerId="ADAL" clId="{A5E473BF-F15A-264E-AED8-AA79D0F6D278}" dt="2021-12-17T06:48:17.177" v="1363" actId="1076"/>
          <ac:grpSpMkLst>
            <pc:docMk/>
            <pc:sldMk cId="2200524717" sldId="637"/>
            <ac:grpSpMk id="9" creationId="{7EAA0523-3EA5-D140-8F0C-C6BD70339BF0}"/>
          </ac:grpSpMkLst>
        </pc:grpChg>
        <pc:picChg chg="add mod">
          <ac:chgData name="David Mascali" userId="995c983d-e557-4815-a45c-6229ba26b172" providerId="ADAL" clId="{A5E473BF-F15A-264E-AED8-AA79D0F6D278}" dt="2021-12-17T06:47:35.281" v="1356" actId="166"/>
          <ac:picMkLst>
            <pc:docMk/>
            <pc:sldMk cId="2200524717" sldId="637"/>
            <ac:picMk id="5" creationId="{53FEF7F1-1D2E-B849-9D32-56F2964DEFF7}"/>
          </ac:picMkLst>
        </pc:picChg>
        <pc:picChg chg="add mod">
          <ac:chgData name="David Mascali" userId="995c983d-e557-4815-a45c-6229ba26b172" providerId="ADAL" clId="{A5E473BF-F15A-264E-AED8-AA79D0F6D278}" dt="2021-12-17T06:47:44.376" v="1357" actId="1076"/>
          <ac:picMkLst>
            <pc:docMk/>
            <pc:sldMk cId="2200524717" sldId="637"/>
            <ac:picMk id="8" creationId="{CDA28C8F-D31A-1342-A05F-DCFD6B5E60DD}"/>
          </ac:picMkLst>
        </pc:picChg>
      </pc:sldChg>
      <pc:sldChg chg="new del ord">
        <pc:chgData name="David Mascali" userId="995c983d-e557-4815-a45c-6229ba26b172" providerId="ADAL" clId="{A5E473BF-F15A-264E-AED8-AA79D0F6D278}" dt="2021-12-17T06:57:20.803" v="1924" actId="2696"/>
        <pc:sldMkLst>
          <pc:docMk/>
          <pc:sldMk cId="2089234551" sldId="638"/>
        </pc:sldMkLst>
      </pc:sldChg>
      <pc:sldChg chg="addSp delSp modSp new del mod">
        <pc:chgData name="David Mascali" userId="995c983d-e557-4815-a45c-6229ba26b172" providerId="ADAL" clId="{A5E473BF-F15A-264E-AED8-AA79D0F6D278}" dt="2021-12-17T10:13:32.069" v="7512" actId="2696"/>
        <pc:sldMkLst>
          <pc:docMk/>
          <pc:sldMk cId="3648495327" sldId="638"/>
        </pc:sldMkLst>
        <pc:spChg chg="del">
          <ac:chgData name="David Mascali" userId="995c983d-e557-4815-a45c-6229ba26b172" providerId="ADAL" clId="{A5E473BF-F15A-264E-AED8-AA79D0F6D278}" dt="2021-12-17T06:57:27.818" v="1926" actId="478"/>
          <ac:spMkLst>
            <pc:docMk/>
            <pc:sldMk cId="3648495327" sldId="638"/>
            <ac:spMk id="2" creationId="{A30D941C-A1D3-8B4C-A197-2D0AF127C405}"/>
          </ac:spMkLst>
        </pc:spChg>
        <pc:spChg chg="del">
          <ac:chgData name="David Mascali" userId="995c983d-e557-4815-a45c-6229ba26b172" providerId="ADAL" clId="{A5E473BF-F15A-264E-AED8-AA79D0F6D278}" dt="2021-12-17T06:57:27.818" v="1926" actId="478"/>
          <ac:spMkLst>
            <pc:docMk/>
            <pc:sldMk cId="3648495327" sldId="638"/>
            <ac:spMk id="3" creationId="{0F2D0673-EF03-C447-89C1-B25775EADA8C}"/>
          </ac:spMkLst>
        </pc:spChg>
        <pc:spChg chg="mod">
          <ac:chgData name="David Mascali" userId="995c983d-e557-4815-a45c-6229ba26b172" providerId="ADAL" clId="{A5E473BF-F15A-264E-AED8-AA79D0F6D278}" dt="2021-12-17T06:59:27.615" v="1948" actId="207"/>
          <ac:spMkLst>
            <pc:docMk/>
            <pc:sldMk cId="3648495327" sldId="638"/>
            <ac:spMk id="7" creationId="{6FC76286-C71A-4046-A300-E6627E4A3A75}"/>
          </ac:spMkLst>
        </pc:spChg>
        <pc:spChg chg="mod">
          <ac:chgData name="David Mascali" userId="995c983d-e557-4815-a45c-6229ba26b172" providerId="ADAL" clId="{A5E473BF-F15A-264E-AED8-AA79D0F6D278}" dt="2021-12-17T06:59:27.615" v="1948" actId="207"/>
          <ac:spMkLst>
            <pc:docMk/>
            <pc:sldMk cId="3648495327" sldId="638"/>
            <ac:spMk id="8" creationId="{E69FAFBD-6853-9848-86B0-D53D3E937F56}"/>
          </ac:spMkLst>
        </pc:spChg>
        <pc:spChg chg="add del mod">
          <ac:chgData name="David Mascali" userId="995c983d-e557-4815-a45c-6229ba26b172" providerId="ADAL" clId="{A5E473BF-F15A-264E-AED8-AA79D0F6D278}" dt="2021-12-17T06:58:31.140" v="1945" actId="478"/>
          <ac:spMkLst>
            <pc:docMk/>
            <pc:sldMk cId="3648495327" sldId="638"/>
            <ac:spMk id="10" creationId="{A3DD9E89-1EC0-D749-B311-D45C44E64660}"/>
          </ac:spMkLst>
        </pc:spChg>
        <pc:grpChg chg="add mod">
          <ac:chgData name="David Mascali" userId="995c983d-e557-4815-a45c-6229ba26b172" providerId="ADAL" clId="{A5E473BF-F15A-264E-AED8-AA79D0F6D278}" dt="2021-12-17T06:58:41.107" v="1946" actId="1076"/>
          <ac:grpSpMkLst>
            <pc:docMk/>
            <pc:sldMk cId="3648495327" sldId="638"/>
            <ac:grpSpMk id="6" creationId="{B0A8EAEA-4579-BA4B-A1DF-1D859CDB60BA}"/>
          </ac:grpSpMkLst>
        </pc:grpChg>
        <pc:picChg chg="add mod">
          <ac:chgData name="David Mascali" userId="995c983d-e557-4815-a45c-6229ba26b172" providerId="ADAL" clId="{A5E473BF-F15A-264E-AED8-AA79D0F6D278}" dt="2021-12-17T06:57:36.432" v="1927"/>
          <ac:picMkLst>
            <pc:docMk/>
            <pc:sldMk cId="3648495327" sldId="638"/>
            <ac:picMk id="5" creationId="{EA91C5D0-613F-204B-AE13-6CF4576496A0}"/>
          </ac:picMkLst>
        </pc:picChg>
        <pc:picChg chg="add del mod">
          <ac:chgData name="David Mascali" userId="995c983d-e557-4815-a45c-6229ba26b172" providerId="ADAL" clId="{A5E473BF-F15A-264E-AED8-AA79D0F6D278}" dt="2021-12-17T06:57:57.202" v="1931" actId="478"/>
          <ac:picMkLst>
            <pc:docMk/>
            <pc:sldMk cId="3648495327" sldId="638"/>
            <ac:picMk id="9" creationId="{B7EBDD89-AE2D-8440-9B17-961289576171}"/>
          </ac:picMkLst>
        </pc:picChg>
        <pc:picChg chg="add mod">
          <ac:chgData name="David Mascali" userId="995c983d-e557-4815-a45c-6229ba26b172" providerId="ADAL" clId="{A5E473BF-F15A-264E-AED8-AA79D0F6D278}" dt="2021-12-17T07:00:15.942" v="1954" actId="14100"/>
          <ac:picMkLst>
            <pc:docMk/>
            <pc:sldMk cId="3648495327" sldId="638"/>
            <ac:picMk id="11" creationId="{EE44D7A1-8546-514C-81EE-5EB037A8444C}"/>
          </ac:picMkLst>
        </pc:picChg>
      </pc:sldChg>
      <pc:sldChg chg="addSp delSp modSp add mod ord">
        <pc:chgData name="David Mascali" userId="995c983d-e557-4815-a45c-6229ba26b172" providerId="ADAL" clId="{A5E473BF-F15A-264E-AED8-AA79D0F6D278}" dt="2021-12-17T09:48:51.077" v="7109" actId="20577"/>
        <pc:sldMkLst>
          <pc:docMk/>
          <pc:sldMk cId="3445422172" sldId="639"/>
        </pc:sldMkLst>
        <pc:spChg chg="mod">
          <ac:chgData name="David Mascali" userId="995c983d-e557-4815-a45c-6229ba26b172" providerId="ADAL" clId="{A5E473BF-F15A-264E-AED8-AA79D0F6D278}" dt="2021-12-17T09:34:27.170" v="6370" actId="404"/>
          <ac:spMkLst>
            <pc:docMk/>
            <pc:sldMk cId="3445422172" sldId="639"/>
            <ac:spMk id="2" creationId="{2C193B3E-86D6-CC41-8102-CA2463E4D71E}"/>
          </ac:spMkLst>
        </pc:spChg>
        <pc:spChg chg="mod">
          <ac:chgData name="David Mascali" userId="995c983d-e557-4815-a45c-6229ba26b172" providerId="ADAL" clId="{A5E473BF-F15A-264E-AED8-AA79D0F6D278}" dt="2021-12-17T09:48:51.077" v="7109" actId="20577"/>
          <ac:spMkLst>
            <pc:docMk/>
            <pc:sldMk cId="3445422172" sldId="639"/>
            <ac:spMk id="3" creationId="{8748A17B-7AF3-1843-ACE6-E67EA200DCE2}"/>
          </ac:spMkLst>
        </pc:spChg>
        <pc:spChg chg="add del mod">
          <ac:chgData name="David Mascali" userId="995c983d-e557-4815-a45c-6229ba26b172" providerId="ADAL" clId="{A5E473BF-F15A-264E-AED8-AA79D0F6D278}" dt="2021-12-17T08:58:27.177" v="3470"/>
          <ac:spMkLst>
            <pc:docMk/>
            <pc:sldMk cId="3445422172" sldId="639"/>
            <ac:spMk id="5" creationId="{185ECB56-D4FB-5D41-83B9-89588E760117}"/>
          </ac:spMkLst>
        </pc:spChg>
        <pc:spChg chg="mod">
          <ac:chgData name="David Mascali" userId="995c983d-e557-4815-a45c-6229ba26b172" providerId="ADAL" clId="{A5E473BF-F15A-264E-AED8-AA79D0F6D278}" dt="2021-12-17T09:34:13.982" v="6366"/>
          <ac:spMkLst>
            <pc:docMk/>
            <pc:sldMk cId="3445422172" sldId="639"/>
            <ac:spMk id="8" creationId="{C769D764-81FA-8B42-A82D-5896AD83B543}"/>
          </ac:spMkLst>
        </pc:spChg>
        <pc:grpChg chg="add mod">
          <ac:chgData name="David Mascali" userId="995c983d-e557-4815-a45c-6229ba26b172" providerId="ADAL" clId="{A5E473BF-F15A-264E-AED8-AA79D0F6D278}" dt="2021-12-17T09:34:13.982" v="6366"/>
          <ac:grpSpMkLst>
            <pc:docMk/>
            <pc:sldMk cId="3445422172" sldId="639"/>
            <ac:grpSpMk id="7" creationId="{9B5CC1E3-16DE-8F4E-8EA5-FEFFCBDEBDD5}"/>
          </ac:grpSpMkLst>
        </pc:grpChg>
        <pc:picChg chg="add mod">
          <ac:chgData name="David Mascali" userId="995c983d-e557-4815-a45c-6229ba26b172" providerId="ADAL" clId="{A5E473BF-F15A-264E-AED8-AA79D0F6D278}" dt="2021-12-17T09:34:13.982" v="6366"/>
          <ac:picMkLst>
            <pc:docMk/>
            <pc:sldMk cId="3445422172" sldId="639"/>
            <ac:picMk id="6" creationId="{1262E4C3-05C5-224F-8EF0-B3EF6EABBEA8}"/>
          </ac:picMkLst>
        </pc:picChg>
        <pc:picChg chg="mod">
          <ac:chgData name="David Mascali" userId="995c983d-e557-4815-a45c-6229ba26b172" providerId="ADAL" clId="{A5E473BF-F15A-264E-AED8-AA79D0F6D278}" dt="2021-12-17T09:34:13.982" v="6366"/>
          <ac:picMkLst>
            <pc:docMk/>
            <pc:sldMk cId="3445422172" sldId="639"/>
            <ac:picMk id="9" creationId="{73D5DE47-1B4B-804B-AFFC-456115942820}"/>
          </ac:picMkLst>
        </pc:picChg>
      </pc:sldChg>
      <pc:sldChg chg="modSp add del mod">
        <pc:chgData name="David Mascali" userId="995c983d-e557-4815-a45c-6229ba26b172" providerId="ADAL" clId="{A5E473BF-F15A-264E-AED8-AA79D0F6D278}" dt="2021-12-17T09:20:52.468" v="5240" actId="2696"/>
        <pc:sldMkLst>
          <pc:docMk/>
          <pc:sldMk cId="2836737584" sldId="640"/>
        </pc:sldMkLst>
        <pc:spChg chg="mod">
          <ac:chgData name="David Mascali" userId="995c983d-e557-4815-a45c-6229ba26b172" providerId="ADAL" clId="{A5E473BF-F15A-264E-AED8-AA79D0F6D278}" dt="2021-12-17T09:20:42.631" v="5239" actId="20577"/>
          <ac:spMkLst>
            <pc:docMk/>
            <pc:sldMk cId="2836737584" sldId="640"/>
            <ac:spMk id="2" creationId="{2C193B3E-86D6-CC41-8102-CA2463E4D71E}"/>
          </ac:spMkLst>
        </pc:spChg>
        <pc:spChg chg="mod">
          <ac:chgData name="David Mascali" userId="995c983d-e557-4815-a45c-6229ba26b172" providerId="ADAL" clId="{A5E473BF-F15A-264E-AED8-AA79D0F6D278}" dt="2021-12-17T09:12:00.115" v="4901" actId="27636"/>
          <ac:spMkLst>
            <pc:docMk/>
            <pc:sldMk cId="2836737584" sldId="640"/>
            <ac:spMk id="3" creationId="{8748A17B-7AF3-1843-ACE6-E67EA200DCE2}"/>
          </ac:spMkLst>
        </pc:spChg>
      </pc:sldChg>
      <pc:sldChg chg="addSp modSp add mod">
        <pc:chgData name="David Mascali" userId="995c983d-e557-4815-a45c-6229ba26b172" providerId="ADAL" clId="{A5E473BF-F15A-264E-AED8-AA79D0F6D278}" dt="2021-12-17T09:35:18.788" v="6383" actId="113"/>
        <pc:sldMkLst>
          <pc:docMk/>
          <pc:sldMk cId="2897195363" sldId="641"/>
        </pc:sldMkLst>
        <pc:spChg chg="mod">
          <ac:chgData name="David Mascali" userId="995c983d-e557-4815-a45c-6229ba26b172" providerId="ADAL" clId="{A5E473BF-F15A-264E-AED8-AA79D0F6D278}" dt="2021-12-17T09:34:48.329" v="6375" actId="1076"/>
          <ac:spMkLst>
            <pc:docMk/>
            <pc:sldMk cId="2897195363" sldId="641"/>
            <ac:spMk id="2" creationId="{2C193B3E-86D6-CC41-8102-CA2463E4D71E}"/>
          </ac:spMkLst>
        </pc:spChg>
        <pc:spChg chg="mod">
          <ac:chgData name="David Mascali" userId="995c983d-e557-4815-a45c-6229ba26b172" providerId="ADAL" clId="{A5E473BF-F15A-264E-AED8-AA79D0F6D278}" dt="2021-12-17T09:35:18.788" v="6383" actId="113"/>
          <ac:spMkLst>
            <pc:docMk/>
            <pc:sldMk cId="2897195363" sldId="641"/>
            <ac:spMk id="3" creationId="{8748A17B-7AF3-1843-ACE6-E67EA200DCE2}"/>
          </ac:spMkLst>
        </pc:spChg>
        <pc:spChg chg="mod">
          <ac:chgData name="David Mascali" userId="995c983d-e557-4815-a45c-6229ba26b172" providerId="ADAL" clId="{A5E473BF-F15A-264E-AED8-AA79D0F6D278}" dt="2021-12-17T09:34:41.337" v="6374"/>
          <ac:spMkLst>
            <pc:docMk/>
            <pc:sldMk cId="2897195363" sldId="641"/>
            <ac:spMk id="7" creationId="{56ECA93B-8408-7746-B1B4-4DE91CBAEA36}"/>
          </ac:spMkLst>
        </pc:spChg>
        <pc:grpChg chg="add mod">
          <ac:chgData name="David Mascali" userId="995c983d-e557-4815-a45c-6229ba26b172" providerId="ADAL" clId="{A5E473BF-F15A-264E-AED8-AA79D0F6D278}" dt="2021-12-17T09:34:41.337" v="6374"/>
          <ac:grpSpMkLst>
            <pc:docMk/>
            <pc:sldMk cId="2897195363" sldId="641"/>
            <ac:grpSpMk id="6" creationId="{60EB26D3-8789-7C4E-BF86-5EDF8F19A258}"/>
          </ac:grpSpMkLst>
        </pc:grpChg>
        <pc:picChg chg="add mod">
          <ac:chgData name="David Mascali" userId="995c983d-e557-4815-a45c-6229ba26b172" providerId="ADAL" clId="{A5E473BF-F15A-264E-AED8-AA79D0F6D278}" dt="2021-12-17T09:34:41.337" v="6374"/>
          <ac:picMkLst>
            <pc:docMk/>
            <pc:sldMk cId="2897195363" sldId="641"/>
            <ac:picMk id="5" creationId="{49FD3262-9DC3-6040-B957-7C8B44C5E128}"/>
          </ac:picMkLst>
        </pc:picChg>
        <pc:picChg chg="mod">
          <ac:chgData name="David Mascali" userId="995c983d-e557-4815-a45c-6229ba26b172" providerId="ADAL" clId="{A5E473BF-F15A-264E-AED8-AA79D0F6D278}" dt="2021-12-17T09:34:41.337" v="6374"/>
          <ac:picMkLst>
            <pc:docMk/>
            <pc:sldMk cId="2897195363" sldId="641"/>
            <ac:picMk id="8" creationId="{6F76257B-DCB9-3548-BB98-B1E2E5703CDD}"/>
          </ac:picMkLst>
        </pc:picChg>
      </pc:sldChg>
      <pc:sldChg chg="addSp delSp modSp add mod">
        <pc:chgData name="David Mascali" userId="995c983d-e557-4815-a45c-6229ba26b172" providerId="ADAL" clId="{A5E473BF-F15A-264E-AED8-AA79D0F6D278}" dt="2021-12-17T09:45:43.631" v="7081"/>
        <pc:sldMkLst>
          <pc:docMk/>
          <pc:sldMk cId="1360249753" sldId="642"/>
        </pc:sldMkLst>
        <pc:spChg chg="mod">
          <ac:chgData name="David Mascali" userId="995c983d-e557-4815-a45c-6229ba26b172" providerId="ADAL" clId="{A5E473BF-F15A-264E-AED8-AA79D0F6D278}" dt="2021-12-17T09:34:56.680" v="6378" actId="14100"/>
          <ac:spMkLst>
            <pc:docMk/>
            <pc:sldMk cId="1360249753" sldId="642"/>
            <ac:spMk id="2" creationId="{2C193B3E-86D6-CC41-8102-CA2463E4D71E}"/>
          </ac:spMkLst>
        </pc:spChg>
        <pc:spChg chg="mod">
          <ac:chgData name="David Mascali" userId="995c983d-e557-4815-a45c-6229ba26b172" providerId="ADAL" clId="{A5E473BF-F15A-264E-AED8-AA79D0F6D278}" dt="2021-12-17T09:45:32.715" v="7079" actId="20577"/>
          <ac:spMkLst>
            <pc:docMk/>
            <pc:sldMk cId="1360249753" sldId="642"/>
            <ac:spMk id="3" creationId="{8748A17B-7AF3-1843-ACE6-E67EA200DCE2}"/>
          </ac:spMkLst>
        </pc:spChg>
        <pc:spChg chg="mod">
          <ac:chgData name="David Mascali" userId="995c983d-e557-4815-a45c-6229ba26b172" providerId="ADAL" clId="{A5E473BF-F15A-264E-AED8-AA79D0F6D278}" dt="2021-12-17T09:34:59.755" v="6380"/>
          <ac:spMkLst>
            <pc:docMk/>
            <pc:sldMk cId="1360249753" sldId="642"/>
            <ac:spMk id="7" creationId="{1E8F0947-BB42-9948-AC4D-7BA2046D051E}"/>
          </ac:spMkLst>
        </pc:spChg>
        <pc:spChg chg="add del mod">
          <ac:chgData name="David Mascali" userId="995c983d-e557-4815-a45c-6229ba26b172" providerId="ADAL" clId="{A5E473BF-F15A-264E-AED8-AA79D0F6D278}" dt="2021-12-17T09:45:43.631" v="7081"/>
          <ac:spMkLst>
            <pc:docMk/>
            <pc:sldMk cId="1360249753" sldId="642"/>
            <ac:spMk id="9" creationId="{2564DB3E-64DD-174C-827B-37759BDACFED}"/>
          </ac:spMkLst>
        </pc:spChg>
        <pc:grpChg chg="add mod">
          <ac:chgData name="David Mascali" userId="995c983d-e557-4815-a45c-6229ba26b172" providerId="ADAL" clId="{A5E473BF-F15A-264E-AED8-AA79D0F6D278}" dt="2021-12-17T09:34:59.755" v="6380"/>
          <ac:grpSpMkLst>
            <pc:docMk/>
            <pc:sldMk cId="1360249753" sldId="642"/>
            <ac:grpSpMk id="6" creationId="{79856403-16FE-7147-B99F-40586C99F5A1}"/>
          </ac:grpSpMkLst>
        </pc:grpChg>
        <pc:picChg chg="add mod">
          <ac:chgData name="David Mascali" userId="995c983d-e557-4815-a45c-6229ba26b172" providerId="ADAL" clId="{A5E473BF-F15A-264E-AED8-AA79D0F6D278}" dt="2021-12-17T09:34:59.755" v="6380"/>
          <ac:picMkLst>
            <pc:docMk/>
            <pc:sldMk cId="1360249753" sldId="642"/>
            <ac:picMk id="5" creationId="{D1A2B824-D1C6-634D-BDC5-FF7A0B4DF7D3}"/>
          </ac:picMkLst>
        </pc:picChg>
        <pc:picChg chg="mod">
          <ac:chgData name="David Mascali" userId="995c983d-e557-4815-a45c-6229ba26b172" providerId="ADAL" clId="{A5E473BF-F15A-264E-AED8-AA79D0F6D278}" dt="2021-12-17T09:34:59.755" v="6380"/>
          <ac:picMkLst>
            <pc:docMk/>
            <pc:sldMk cId="1360249753" sldId="642"/>
            <ac:picMk id="8" creationId="{52242E99-C422-4845-838C-821069C4527B}"/>
          </ac:picMkLst>
        </pc:picChg>
      </pc:sldChg>
      <pc:sldChg chg="modSp add mod">
        <pc:chgData name="David Mascali" userId="995c983d-e557-4815-a45c-6229ba26b172" providerId="ADAL" clId="{A5E473BF-F15A-264E-AED8-AA79D0F6D278}" dt="2021-12-17T10:35:23.540" v="8574" actId="1076"/>
        <pc:sldMkLst>
          <pc:docMk/>
          <pc:sldMk cId="4192822729" sldId="643"/>
        </pc:sldMkLst>
        <pc:spChg chg="mod">
          <ac:chgData name="David Mascali" userId="995c983d-e557-4815-a45c-6229ba26b172" providerId="ADAL" clId="{A5E473BF-F15A-264E-AED8-AA79D0F6D278}" dt="2021-12-17T09:46:00.826" v="7084" actId="20577"/>
          <ac:spMkLst>
            <pc:docMk/>
            <pc:sldMk cId="4192822729" sldId="643"/>
            <ac:spMk id="2" creationId="{2C193B3E-86D6-CC41-8102-CA2463E4D71E}"/>
          </ac:spMkLst>
        </pc:spChg>
        <pc:spChg chg="mod">
          <ac:chgData name="David Mascali" userId="995c983d-e557-4815-a45c-6229ba26b172" providerId="ADAL" clId="{A5E473BF-F15A-264E-AED8-AA79D0F6D278}" dt="2021-12-17T10:35:23.540" v="8574" actId="1076"/>
          <ac:spMkLst>
            <pc:docMk/>
            <pc:sldMk cId="4192822729" sldId="643"/>
            <ac:spMk id="3" creationId="{8748A17B-7AF3-1843-ACE6-E67EA200DCE2}"/>
          </ac:spMkLst>
        </pc:spChg>
        <pc:picChg chg="mod">
          <ac:chgData name="David Mascali" userId="995c983d-e557-4815-a45c-6229ba26b172" providerId="ADAL" clId="{A5E473BF-F15A-264E-AED8-AA79D0F6D278}" dt="2021-12-17T10:19:43.650" v="7707" actId="1076"/>
          <ac:picMkLst>
            <pc:docMk/>
            <pc:sldMk cId="4192822729" sldId="643"/>
            <ac:picMk id="5" creationId="{D1A2B824-D1C6-634D-BDC5-FF7A0B4DF7D3}"/>
          </ac:picMkLst>
        </pc:picChg>
      </pc:sldChg>
      <pc:sldChg chg="addSp delSp modSp new mod">
        <pc:chgData name="David Mascali" userId="995c983d-e557-4815-a45c-6229ba26b172" providerId="ADAL" clId="{A5E473BF-F15A-264E-AED8-AA79D0F6D278}" dt="2021-12-17T10:21:42.994" v="7797" actId="14100"/>
        <pc:sldMkLst>
          <pc:docMk/>
          <pc:sldMk cId="452786575" sldId="644"/>
        </pc:sldMkLst>
        <pc:spChg chg="del">
          <ac:chgData name="David Mascali" userId="995c983d-e557-4815-a45c-6229ba26b172" providerId="ADAL" clId="{A5E473BF-F15A-264E-AED8-AA79D0F6D278}" dt="2021-12-17T10:13:57.840" v="7514" actId="478"/>
          <ac:spMkLst>
            <pc:docMk/>
            <pc:sldMk cId="452786575" sldId="644"/>
            <ac:spMk id="2" creationId="{BCA13744-F611-834D-AD7D-CAA2C23D9214}"/>
          </ac:spMkLst>
        </pc:spChg>
        <pc:spChg chg="del">
          <ac:chgData name="David Mascali" userId="995c983d-e557-4815-a45c-6229ba26b172" providerId="ADAL" clId="{A5E473BF-F15A-264E-AED8-AA79D0F6D278}" dt="2021-12-17T10:13:57.840" v="7514" actId="478"/>
          <ac:spMkLst>
            <pc:docMk/>
            <pc:sldMk cId="452786575" sldId="644"/>
            <ac:spMk id="3" creationId="{5DA84C08-F501-3D4D-8BED-495FF2A6B265}"/>
          </ac:spMkLst>
        </pc:spChg>
        <pc:spChg chg="add del">
          <ac:chgData name="David Mascali" userId="995c983d-e557-4815-a45c-6229ba26b172" providerId="ADAL" clId="{A5E473BF-F15A-264E-AED8-AA79D0F6D278}" dt="2021-12-17T10:13:59.580" v="7516"/>
          <ac:spMkLst>
            <pc:docMk/>
            <pc:sldMk cId="452786575" sldId="644"/>
            <ac:spMk id="5" creationId="{C21112EB-FBD0-4C48-B8AD-F1073EC340DE}"/>
          </ac:spMkLst>
        </pc:spChg>
        <pc:spChg chg="add mod">
          <ac:chgData name="David Mascali" userId="995c983d-e557-4815-a45c-6229ba26b172" providerId="ADAL" clId="{A5E473BF-F15A-264E-AED8-AA79D0F6D278}" dt="2021-12-17T10:21:30.505" v="7795" actId="14100"/>
          <ac:spMkLst>
            <pc:docMk/>
            <pc:sldMk cId="452786575" sldId="644"/>
            <ac:spMk id="16" creationId="{1DB18403-C74C-3841-94CF-F1E73305564F}"/>
          </ac:spMkLst>
        </pc:spChg>
        <pc:spChg chg="add mod">
          <ac:chgData name="David Mascali" userId="995c983d-e557-4815-a45c-6229ba26b172" providerId="ADAL" clId="{A5E473BF-F15A-264E-AED8-AA79D0F6D278}" dt="2021-12-17T10:20:21.025" v="7765" actId="114"/>
          <ac:spMkLst>
            <pc:docMk/>
            <pc:sldMk cId="452786575" sldId="644"/>
            <ac:spMk id="18" creationId="{39666C7F-4651-504D-982F-D73336835716}"/>
          </ac:spMkLst>
        </pc:spChg>
        <pc:picChg chg="add mod modCrop">
          <ac:chgData name="David Mascali" userId="995c983d-e557-4815-a45c-6229ba26b172" providerId="ADAL" clId="{A5E473BF-F15A-264E-AED8-AA79D0F6D278}" dt="2021-12-17T10:17:06.308" v="7531" actId="166"/>
          <ac:picMkLst>
            <pc:docMk/>
            <pc:sldMk cId="452786575" sldId="644"/>
            <ac:picMk id="7" creationId="{3FF38A51-6E12-3341-BA6B-CA89039A67C6}"/>
          </ac:picMkLst>
        </pc:picChg>
        <pc:picChg chg="add mod modCrop">
          <ac:chgData name="David Mascali" userId="995c983d-e557-4815-a45c-6229ba26b172" providerId="ADAL" clId="{A5E473BF-F15A-264E-AED8-AA79D0F6D278}" dt="2021-12-17T10:18:22.446" v="7549" actId="1076"/>
          <ac:picMkLst>
            <pc:docMk/>
            <pc:sldMk cId="452786575" sldId="644"/>
            <ac:picMk id="8" creationId="{34F62D66-BA59-EE40-B115-51C03DC3768C}"/>
          </ac:picMkLst>
        </pc:picChg>
        <pc:picChg chg="add mod">
          <ac:chgData name="David Mascali" userId="995c983d-e557-4815-a45c-6229ba26b172" providerId="ADAL" clId="{A5E473BF-F15A-264E-AED8-AA79D0F6D278}" dt="2021-12-17T10:19:55.402" v="7711" actId="1076"/>
          <ac:picMkLst>
            <pc:docMk/>
            <pc:sldMk cId="452786575" sldId="644"/>
            <ac:picMk id="17" creationId="{A85862BC-433E-754F-BE84-0C0B9380B7C2}"/>
          </ac:picMkLst>
        </pc:picChg>
        <pc:cxnChg chg="add mod">
          <ac:chgData name="David Mascali" userId="995c983d-e557-4815-a45c-6229ba26b172" providerId="ADAL" clId="{A5E473BF-F15A-264E-AED8-AA79D0F6D278}" dt="2021-12-17T10:18:37.071" v="7552" actId="14100"/>
          <ac:cxnSpMkLst>
            <pc:docMk/>
            <pc:sldMk cId="452786575" sldId="644"/>
            <ac:cxnSpMk id="10" creationId="{BA0BDB5D-05C1-DA46-BE04-7C99675E9AA0}"/>
          </ac:cxnSpMkLst>
        </pc:cxnChg>
        <pc:cxnChg chg="add mod">
          <ac:chgData name="David Mascali" userId="995c983d-e557-4815-a45c-6229ba26b172" providerId="ADAL" clId="{A5E473BF-F15A-264E-AED8-AA79D0F6D278}" dt="2021-12-17T10:21:42.994" v="7797" actId="14100"/>
          <ac:cxnSpMkLst>
            <pc:docMk/>
            <pc:sldMk cId="452786575" sldId="644"/>
            <ac:cxnSpMk id="11" creationId="{4DDF5BC9-8954-1345-AA27-DC29FE6DD7A5}"/>
          </ac:cxnSpMkLst>
        </pc:cxnChg>
      </pc:sldChg>
      <pc:sldChg chg="addSp modSp add mod">
        <pc:chgData name="David Mascali" userId="995c983d-e557-4815-a45c-6229ba26b172" providerId="ADAL" clId="{A5E473BF-F15A-264E-AED8-AA79D0F6D278}" dt="2021-12-17T11:31:44.112" v="11030" actId="1076"/>
        <pc:sldMkLst>
          <pc:docMk/>
          <pc:sldMk cId="2640178898" sldId="645"/>
        </pc:sldMkLst>
        <pc:spChg chg="mod">
          <ac:chgData name="David Mascali" userId="995c983d-e557-4815-a45c-6229ba26b172" providerId="ADAL" clId="{A5E473BF-F15A-264E-AED8-AA79D0F6D278}" dt="2021-12-17T10:35:31.717" v="8577" actId="20577"/>
          <ac:spMkLst>
            <pc:docMk/>
            <pc:sldMk cId="2640178898" sldId="645"/>
            <ac:spMk id="2" creationId="{2C193B3E-86D6-CC41-8102-CA2463E4D71E}"/>
          </ac:spMkLst>
        </pc:spChg>
        <pc:spChg chg="mod">
          <ac:chgData name="David Mascali" userId="995c983d-e557-4815-a45c-6229ba26b172" providerId="ADAL" clId="{A5E473BF-F15A-264E-AED8-AA79D0F6D278}" dt="2021-12-17T11:31:44.112" v="11030" actId="1076"/>
          <ac:spMkLst>
            <pc:docMk/>
            <pc:sldMk cId="2640178898" sldId="645"/>
            <ac:spMk id="3" creationId="{8748A17B-7AF3-1843-ACE6-E67EA200DCE2}"/>
          </ac:spMkLst>
        </pc:spChg>
        <pc:spChg chg="add mod">
          <ac:chgData name="David Mascali" userId="995c983d-e557-4815-a45c-6229ba26b172" providerId="ADAL" clId="{A5E473BF-F15A-264E-AED8-AA79D0F6D278}" dt="2021-12-17T11:16:09.476" v="11012" actId="1076"/>
          <ac:spMkLst>
            <pc:docMk/>
            <pc:sldMk cId="2640178898" sldId="645"/>
            <ac:spMk id="9" creationId="{82FC1D71-F413-514D-95D8-C68CEEB28085}"/>
          </ac:spMkLst>
        </pc:spChg>
      </pc:sldChg>
    </pc:docChg>
  </pc:docChgLst>
  <pc:docChgLst>
    <pc:chgData name="Angelo Pidatella" userId="S::angelopidatella@infn.it::483b8991-cc6f-4eb3-92ae-ea568ceb30cb" providerId="AD" clId="Web-{7DDC70AE-020D-0227-82A2-E684922C7CC5}"/>
    <pc:docChg chg="modSld">
      <pc:chgData name="Angelo Pidatella" userId="S::angelopidatella@infn.it::483b8991-cc6f-4eb3-92ae-ea568ceb30cb" providerId="AD" clId="Web-{7DDC70AE-020D-0227-82A2-E684922C7CC5}" dt="2021-12-15T22:00:51.378" v="11" actId="20577"/>
      <pc:docMkLst>
        <pc:docMk/>
      </pc:docMkLst>
      <pc:sldChg chg="modSp">
        <pc:chgData name="Angelo Pidatella" userId="S::angelopidatella@infn.it::483b8991-cc6f-4eb3-92ae-ea568ceb30cb" providerId="AD" clId="Web-{7DDC70AE-020D-0227-82A2-E684922C7CC5}" dt="2021-12-15T21:59:28.782" v="5" actId="20577"/>
        <pc:sldMkLst>
          <pc:docMk/>
          <pc:sldMk cId="1463559965" sldId="623"/>
        </pc:sldMkLst>
        <pc:spChg chg="mod">
          <ac:chgData name="Angelo Pidatella" userId="S::angelopidatella@infn.it::483b8991-cc6f-4eb3-92ae-ea568ceb30cb" providerId="AD" clId="Web-{7DDC70AE-020D-0227-82A2-E684922C7CC5}" dt="2021-12-15T21:59:28.782" v="5" actId="20577"/>
          <ac:spMkLst>
            <pc:docMk/>
            <pc:sldMk cId="1463559965" sldId="623"/>
            <ac:spMk id="5" creationId="{E4C0DCB8-6169-9645-A2BC-DB895FACE566}"/>
          </ac:spMkLst>
        </pc:spChg>
      </pc:sldChg>
      <pc:sldChg chg="modSp">
        <pc:chgData name="Angelo Pidatella" userId="S::angelopidatella@infn.it::483b8991-cc6f-4eb3-92ae-ea568ceb30cb" providerId="AD" clId="Web-{7DDC70AE-020D-0227-82A2-E684922C7CC5}" dt="2021-12-15T21:57:38.357" v="2" actId="20577"/>
        <pc:sldMkLst>
          <pc:docMk/>
          <pc:sldMk cId="2636130281" sldId="625"/>
        </pc:sldMkLst>
        <pc:spChg chg="mod">
          <ac:chgData name="Angelo Pidatella" userId="S::angelopidatella@infn.it::483b8991-cc6f-4eb3-92ae-ea568ceb30cb" providerId="AD" clId="Web-{7DDC70AE-020D-0227-82A2-E684922C7CC5}" dt="2021-12-15T21:57:38.357" v="2" actId="20577"/>
          <ac:spMkLst>
            <pc:docMk/>
            <pc:sldMk cId="2636130281" sldId="625"/>
            <ac:spMk id="8" creationId="{F3359969-88E3-7049-8D6C-D1D6ABE96DEA}"/>
          </ac:spMkLst>
        </pc:spChg>
      </pc:sldChg>
      <pc:sldChg chg="modSp">
        <pc:chgData name="Angelo Pidatella" userId="S::angelopidatella@infn.it::483b8991-cc6f-4eb3-92ae-ea568ceb30cb" providerId="AD" clId="Web-{7DDC70AE-020D-0227-82A2-E684922C7CC5}" dt="2021-12-15T22:00:18.237" v="7" actId="20577"/>
        <pc:sldMkLst>
          <pc:docMk/>
          <pc:sldMk cId="1430617338" sldId="630"/>
        </pc:sldMkLst>
        <pc:spChg chg="mod">
          <ac:chgData name="Angelo Pidatella" userId="S::angelopidatella@infn.it::483b8991-cc6f-4eb3-92ae-ea568ceb30cb" providerId="AD" clId="Web-{7DDC70AE-020D-0227-82A2-E684922C7CC5}" dt="2021-12-15T22:00:18.237" v="7" actId="20577"/>
          <ac:spMkLst>
            <pc:docMk/>
            <pc:sldMk cId="1430617338" sldId="630"/>
            <ac:spMk id="6" creationId="{5F291EC0-D155-1448-8D3E-D350B6AB41B7}"/>
          </ac:spMkLst>
        </pc:spChg>
      </pc:sldChg>
      <pc:sldChg chg="modSp">
        <pc:chgData name="Angelo Pidatella" userId="S::angelopidatella@infn.it::483b8991-cc6f-4eb3-92ae-ea568ceb30cb" providerId="AD" clId="Web-{7DDC70AE-020D-0227-82A2-E684922C7CC5}" dt="2021-12-15T22:00:51.378" v="11" actId="20577"/>
        <pc:sldMkLst>
          <pc:docMk/>
          <pc:sldMk cId="3168165320" sldId="633"/>
        </pc:sldMkLst>
        <pc:spChg chg="mod">
          <ac:chgData name="Angelo Pidatella" userId="S::angelopidatella@infn.it::483b8991-cc6f-4eb3-92ae-ea568ceb30cb" providerId="AD" clId="Web-{7DDC70AE-020D-0227-82A2-E684922C7CC5}" dt="2021-12-15T22:00:51.378" v="11" actId="20577"/>
          <ac:spMkLst>
            <pc:docMk/>
            <pc:sldMk cId="3168165320" sldId="633"/>
            <ac:spMk id="11" creationId="{105CE8EF-6DC5-354A-AD0E-AD80651ECA36}"/>
          </ac:spMkLst>
        </pc:spChg>
      </pc:sldChg>
    </pc:docChg>
  </pc:docChgLst>
  <pc:docChgLst>
    <pc:chgData name="Eugenia Naselli" userId="2b76dbf4-c673-44f2-86c1-4cf16f1518ac" providerId="ADAL" clId="{1FDD907D-A72E-4674-961E-690C1F562AFE}"/>
    <pc:docChg chg="undo custSel modSld">
      <pc:chgData name="Eugenia Naselli" userId="2b76dbf4-c673-44f2-86c1-4cf16f1518ac" providerId="ADAL" clId="{1FDD907D-A72E-4674-961E-690C1F562AFE}" dt="2021-12-15T22:43:12.523" v="110" actId="732"/>
      <pc:docMkLst>
        <pc:docMk/>
      </pc:docMkLst>
      <pc:sldChg chg="addCm">
        <pc:chgData name="Eugenia Naselli" userId="2b76dbf4-c673-44f2-86c1-4cf16f1518ac" providerId="ADAL" clId="{1FDD907D-A72E-4674-961E-690C1F562AFE}" dt="2021-12-15T22:09:13.564" v="0"/>
        <pc:sldMkLst>
          <pc:docMk/>
          <pc:sldMk cId="1800317623" sldId="575"/>
        </pc:sldMkLst>
      </pc:sldChg>
      <pc:sldChg chg="modSp mod">
        <pc:chgData name="Eugenia Naselli" userId="2b76dbf4-c673-44f2-86c1-4cf16f1518ac" providerId="ADAL" clId="{1FDD907D-A72E-4674-961E-690C1F562AFE}" dt="2021-12-15T22:11:03.358" v="11" actId="947"/>
        <pc:sldMkLst>
          <pc:docMk/>
          <pc:sldMk cId="2636130281" sldId="625"/>
        </pc:sldMkLst>
        <pc:spChg chg="mod">
          <ac:chgData name="Eugenia Naselli" userId="2b76dbf4-c673-44f2-86c1-4cf16f1518ac" providerId="ADAL" clId="{1FDD907D-A72E-4674-961E-690C1F562AFE}" dt="2021-12-15T22:11:03.358" v="11" actId="947"/>
          <ac:spMkLst>
            <pc:docMk/>
            <pc:sldMk cId="2636130281" sldId="625"/>
            <ac:spMk id="8" creationId="{F3359969-88E3-7049-8D6C-D1D6ABE96DEA}"/>
          </ac:spMkLst>
        </pc:spChg>
      </pc:sldChg>
      <pc:sldChg chg="addCm">
        <pc:chgData name="Eugenia Naselli" userId="2b76dbf4-c673-44f2-86c1-4cf16f1518ac" providerId="ADAL" clId="{1FDD907D-A72E-4674-961E-690C1F562AFE}" dt="2021-12-15T22:16:13.563" v="12"/>
        <pc:sldMkLst>
          <pc:docMk/>
          <pc:sldMk cId="3180478250" sldId="627"/>
        </pc:sldMkLst>
      </pc:sldChg>
      <pc:sldChg chg="addCm">
        <pc:chgData name="Eugenia Naselli" userId="2b76dbf4-c673-44f2-86c1-4cf16f1518ac" providerId="ADAL" clId="{1FDD907D-A72E-4674-961E-690C1F562AFE}" dt="2021-12-15T22:16:53.281" v="13"/>
        <pc:sldMkLst>
          <pc:docMk/>
          <pc:sldMk cId="1821562274" sldId="628"/>
        </pc:sldMkLst>
      </pc:sldChg>
      <pc:sldChg chg="addSp delSp modSp mod addCm">
        <pc:chgData name="Eugenia Naselli" userId="2b76dbf4-c673-44f2-86c1-4cf16f1518ac" providerId="ADAL" clId="{1FDD907D-A72E-4674-961E-690C1F562AFE}" dt="2021-12-15T22:43:12.523" v="110" actId="732"/>
        <pc:sldMkLst>
          <pc:docMk/>
          <pc:sldMk cId="1430617338" sldId="630"/>
        </pc:sldMkLst>
        <pc:picChg chg="add del">
          <ac:chgData name="Eugenia Naselli" userId="2b76dbf4-c673-44f2-86c1-4cf16f1518ac" providerId="ADAL" clId="{1FDD907D-A72E-4674-961E-690C1F562AFE}" dt="2021-12-15T22:41:49.813" v="96" actId="478"/>
          <ac:picMkLst>
            <pc:docMk/>
            <pc:sldMk cId="1430617338" sldId="630"/>
            <ac:picMk id="4" creationId="{E334C497-31C7-8645-B6E3-D09C5DA88FDF}"/>
          </ac:picMkLst>
        </pc:picChg>
        <pc:picChg chg="add del mod modCrop">
          <ac:chgData name="Eugenia Naselli" userId="2b76dbf4-c673-44f2-86c1-4cf16f1518ac" providerId="ADAL" clId="{1FDD907D-A72E-4674-961E-690C1F562AFE}" dt="2021-12-15T22:34:51.771" v="50" actId="478"/>
          <ac:picMkLst>
            <pc:docMk/>
            <pc:sldMk cId="1430617338" sldId="630"/>
            <ac:picMk id="7" creationId="{9A911BB7-2211-4F5E-AA4C-0B5BD4BD9A69}"/>
          </ac:picMkLst>
        </pc:picChg>
        <pc:picChg chg="add del mod ord">
          <ac:chgData name="Eugenia Naselli" userId="2b76dbf4-c673-44f2-86c1-4cf16f1518ac" providerId="ADAL" clId="{1FDD907D-A72E-4674-961E-690C1F562AFE}" dt="2021-12-15T22:39:56.708" v="82" actId="478"/>
          <ac:picMkLst>
            <pc:docMk/>
            <pc:sldMk cId="1430617338" sldId="630"/>
            <ac:picMk id="10" creationId="{250059EC-DE3F-4804-8139-9BA641854CB5}"/>
          </ac:picMkLst>
        </pc:picChg>
        <pc:picChg chg="add del mod">
          <ac:chgData name="Eugenia Naselli" userId="2b76dbf4-c673-44f2-86c1-4cf16f1518ac" providerId="ADAL" clId="{1FDD907D-A72E-4674-961E-690C1F562AFE}" dt="2021-12-15T22:40:35.670" v="86" actId="478"/>
          <ac:picMkLst>
            <pc:docMk/>
            <pc:sldMk cId="1430617338" sldId="630"/>
            <ac:picMk id="14" creationId="{E4714573-AF66-43E0-AABB-AFBCDD45D4D8}"/>
          </ac:picMkLst>
        </pc:picChg>
        <pc:picChg chg="add mod ord modCrop">
          <ac:chgData name="Eugenia Naselli" userId="2b76dbf4-c673-44f2-86c1-4cf16f1518ac" providerId="ADAL" clId="{1FDD907D-A72E-4674-961E-690C1F562AFE}" dt="2021-12-15T22:43:12.523" v="110" actId="732"/>
          <ac:picMkLst>
            <pc:docMk/>
            <pc:sldMk cId="1430617338" sldId="630"/>
            <ac:picMk id="16" creationId="{AB8C0868-44FD-41C5-B39C-7EE4941A42E9}"/>
          </ac:picMkLst>
        </pc:picChg>
      </pc:sldChg>
    </pc:docChg>
  </pc:docChgLst>
  <pc:docChgLst>
    <pc:chgData name="Bharat Mishra" userId="S::bharatmishra@infn.it::1d42ccca-ff0d-44af-bf70-5d925b46ed4d" providerId="AD" clId="Web-{898C215A-8FFB-8844-F54D-003FB9D0EBB5}"/>
    <pc:docChg chg="modSld">
      <pc:chgData name="Bharat Mishra" userId="S::bharatmishra@infn.it::1d42ccca-ff0d-44af-bf70-5d925b46ed4d" providerId="AD" clId="Web-{898C215A-8FFB-8844-F54D-003FB9D0EBB5}" dt="2021-12-15T22:13:34.413" v="2" actId="20577"/>
      <pc:docMkLst>
        <pc:docMk/>
      </pc:docMkLst>
      <pc:sldChg chg="modSp">
        <pc:chgData name="Bharat Mishra" userId="S::bharatmishra@infn.it::1d42ccca-ff0d-44af-bf70-5d925b46ed4d" providerId="AD" clId="Web-{898C215A-8FFB-8844-F54D-003FB9D0EBB5}" dt="2021-12-15T22:13:34.413" v="2" actId="20577"/>
        <pc:sldMkLst>
          <pc:docMk/>
          <pc:sldMk cId="1800317623" sldId="575"/>
        </pc:sldMkLst>
        <pc:spChg chg="mod">
          <ac:chgData name="Bharat Mishra" userId="S::bharatmishra@infn.it::1d42ccca-ff0d-44af-bf70-5d925b46ed4d" providerId="AD" clId="Web-{898C215A-8FFB-8844-F54D-003FB9D0EBB5}" dt="2021-12-15T22:13:34.413" v="2" actId="20577"/>
          <ac:spMkLst>
            <pc:docMk/>
            <pc:sldMk cId="1800317623" sldId="575"/>
            <ac:spMk id="60" creationId="{2C625EEC-B9C2-427E-9504-E923075AC3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B23F4-5E42-4E57-8F79-D1818F09B9CC}" type="datetimeFigureOut">
              <a:rPr lang="it-IT" smtClean="0"/>
              <a:pPr/>
              <a:t>17/12/21</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4AD4F-B870-44F2-BC28-2FE68B1C307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0</a:t>
            </a:fld>
            <a:endParaRPr lang="it-IT"/>
          </a:p>
        </p:txBody>
      </p:sp>
    </p:spTree>
    <p:extLst>
      <p:ext uri="{BB962C8B-B14F-4D97-AF65-F5344CB8AC3E}">
        <p14:creationId xmlns:p14="http://schemas.microsoft.com/office/powerpoint/2010/main" val="2980386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1</a:t>
            </a:fld>
            <a:endParaRPr lang="it-IT"/>
          </a:p>
        </p:txBody>
      </p:sp>
    </p:spTree>
    <p:extLst>
      <p:ext uri="{BB962C8B-B14F-4D97-AF65-F5344CB8AC3E}">
        <p14:creationId xmlns:p14="http://schemas.microsoft.com/office/powerpoint/2010/main" val="22979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3" name="Rettangolo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Rettangolo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Rettangolo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6" name="Rettangolo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Rettangolo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ettangolo arrotondato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ettangolo arrotondato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ttangolo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ttangolo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ttangolo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ttangolo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olo 7"/>
          <p:cNvSpPr>
            <a:spLocks noGrp="1"/>
          </p:cNvSpPr>
          <p:nvPr>
            <p:ph type="ctrTitle"/>
          </p:nvPr>
        </p:nvSpPr>
        <p:spPr>
          <a:xfrm>
            <a:off x="609600" y="2401890"/>
            <a:ext cx="11277600" cy="1470025"/>
          </a:xfrm>
        </p:spPr>
        <p:txBody>
          <a:bodyPr anchor="b"/>
          <a:lstStyle>
            <a:lvl1pPr>
              <a:defRPr sz="4400">
                <a:solidFill>
                  <a:schemeClr val="bg1"/>
                </a:solidFill>
              </a:defRPr>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a:xfrm>
            <a:off x="8940800" y="4206240"/>
            <a:ext cx="1280160" cy="457200"/>
          </a:xfrm>
        </p:spPr>
        <p:txBody>
          <a:bodyPr/>
          <a:lstStyle/>
          <a:p>
            <a:fld id="{69F0C062-AB77-4A28-8687-DAD03F9C43E8}" type="datetime1">
              <a:rPr lang="it-IT" smtClean="0"/>
              <a:t>17/12/21</a:t>
            </a:fld>
            <a:endParaRPr lang="it-IT"/>
          </a:p>
        </p:txBody>
      </p:sp>
      <p:sp>
        <p:nvSpPr>
          <p:cNvPr id="17" name="Segnaposto piè di pagina 16"/>
          <p:cNvSpPr>
            <a:spLocks noGrp="1"/>
          </p:cNvSpPr>
          <p:nvPr>
            <p:ph type="ftr" sz="quarter" idx="11"/>
          </p:nvPr>
        </p:nvSpPr>
        <p:spPr>
          <a:xfrm>
            <a:off x="7213600" y="4205288"/>
            <a:ext cx="1727200" cy="457200"/>
          </a:xfrm>
        </p:spPr>
        <p:txBody>
          <a:bodyPr/>
          <a:lstStyle/>
          <a:p>
            <a:endParaRPr lang="it-IT"/>
          </a:p>
        </p:txBody>
      </p:sp>
      <p:sp>
        <p:nvSpPr>
          <p:cNvPr id="29" name="Segnaposto numero diapositiva 28"/>
          <p:cNvSpPr>
            <a:spLocks noGrp="1"/>
          </p:cNvSpPr>
          <p:nvPr>
            <p:ph type="sldNum" sz="quarter" idx="12"/>
          </p:nvPr>
        </p:nvSpPr>
        <p:spPr>
          <a:xfrm>
            <a:off x="11093452" y="1136"/>
            <a:ext cx="996949" cy="365760"/>
          </a:xfrm>
        </p:spPr>
        <p:txBody>
          <a:bodyPr/>
          <a:lstStyle>
            <a:lvl1pPr algn="r">
              <a:defRPr sz="1800">
                <a:solidFill>
                  <a:schemeClr val="bg1"/>
                </a:solidFill>
              </a:defRPr>
            </a:lvl1pPr>
          </a:lstStyle>
          <a:p>
            <a:fld id="{825A1364-9D83-4D37-A282-5E5560CE45FB}"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BC4B1B8F-1C8B-4EA0-AB58-050E6D5F7361}" type="datetime1">
              <a:rPr lang="it-IT" smtClean="0"/>
              <a:t>17/12/21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042400" y="1143000"/>
            <a:ext cx="2540000" cy="5486400"/>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609600" y="1143000"/>
            <a:ext cx="8331200" cy="5486400"/>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0EDE425-3E60-486C-831E-6F220C530EAE}" type="datetime1">
              <a:rPr lang="it-IT" smtClean="0"/>
              <a:t>17/12/21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19E56-77B0-4C7A-AC24-1D91C588B7D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1D5101F-EF5D-4361-85A1-A7E607BFFC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F0249EC-27FE-43B6-811B-60636619F319}"/>
              </a:ext>
            </a:extLst>
          </p:cNvPr>
          <p:cNvSpPr>
            <a:spLocks noGrp="1"/>
          </p:cNvSpPr>
          <p:nvPr>
            <p:ph type="dt" sz="half" idx="10"/>
          </p:nvPr>
        </p:nvSpPr>
        <p:spPr/>
        <p:txBody>
          <a:bodyPr/>
          <a:lstStyle/>
          <a:p>
            <a:fld id="{03DCEB56-47A5-4511-A390-5FD305BF0BBF}" type="datetimeFigureOut">
              <a:rPr lang="it-IT" smtClean="0"/>
              <a:t>17/12/21</a:t>
            </a:fld>
            <a:endParaRPr lang="it-IT"/>
          </a:p>
        </p:txBody>
      </p:sp>
      <p:sp>
        <p:nvSpPr>
          <p:cNvPr id="5" name="Segnaposto piè di pagina 4">
            <a:extLst>
              <a:ext uri="{FF2B5EF4-FFF2-40B4-BE49-F238E27FC236}">
                <a16:creationId xmlns:a16="http://schemas.microsoft.com/office/drawing/2014/main" id="{E66F4E59-D56F-4B58-85B0-8D5C0B18E4F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1354283-7432-4A9F-9E51-1E693040CEEB}"/>
              </a:ext>
            </a:extLst>
          </p:cNvPr>
          <p:cNvSpPr>
            <a:spLocks noGrp="1"/>
          </p:cNvSpPr>
          <p:nvPr>
            <p:ph type="sldNum" sz="quarter" idx="12"/>
          </p:nvPr>
        </p:nvSpPr>
        <p:spPr/>
        <p:txBody>
          <a:bodyPr/>
          <a:lstStyle/>
          <a:p>
            <a:fld id="{BE1C1C32-1428-428E-A142-BB1BD19C2579}" type="slidenum">
              <a:rPr lang="it-IT" smtClean="0"/>
              <a:t>‹N›</a:t>
            </a:fld>
            <a:endParaRPr lang="it-IT"/>
          </a:p>
        </p:txBody>
      </p:sp>
    </p:spTree>
    <p:extLst>
      <p:ext uri="{BB962C8B-B14F-4D97-AF65-F5344CB8AC3E}">
        <p14:creationId xmlns:p14="http://schemas.microsoft.com/office/powerpoint/2010/main" val="406526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CE3529-F719-4AFB-929B-B2D182D6147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8A62318-17A5-4E43-BD2B-7AABE504187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5CD099F-3995-4C22-B108-57F56B9220BC}"/>
              </a:ext>
            </a:extLst>
          </p:cNvPr>
          <p:cNvSpPr>
            <a:spLocks noGrp="1"/>
          </p:cNvSpPr>
          <p:nvPr>
            <p:ph type="dt" sz="half" idx="10"/>
          </p:nvPr>
        </p:nvSpPr>
        <p:spPr/>
        <p:txBody>
          <a:bodyPr/>
          <a:lstStyle/>
          <a:p>
            <a:fld id="{03DCEB56-47A5-4511-A390-5FD305BF0BBF}" type="datetimeFigureOut">
              <a:rPr lang="it-IT" smtClean="0"/>
              <a:t>17/12/21</a:t>
            </a:fld>
            <a:endParaRPr lang="it-IT"/>
          </a:p>
        </p:txBody>
      </p:sp>
      <p:sp>
        <p:nvSpPr>
          <p:cNvPr id="5" name="Segnaposto piè di pagina 4">
            <a:extLst>
              <a:ext uri="{FF2B5EF4-FFF2-40B4-BE49-F238E27FC236}">
                <a16:creationId xmlns:a16="http://schemas.microsoft.com/office/drawing/2014/main" id="{4EF6A398-FA94-4A7A-A3A6-F877630A7C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9CE5EB9-CA18-4273-9342-0ADBE8FF7BC0}"/>
              </a:ext>
            </a:extLst>
          </p:cNvPr>
          <p:cNvSpPr>
            <a:spLocks noGrp="1"/>
          </p:cNvSpPr>
          <p:nvPr>
            <p:ph type="sldNum" sz="quarter" idx="12"/>
          </p:nvPr>
        </p:nvSpPr>
        <p:spPr/>
        <p:txBody>
          <a:bodyPr/>
          <a:lstStyle/>
          <a:p>
            <a:fld id="{BE1C1C32-1428-428E-A142-BB1BD19C2579}" type="slidenum">
              <a:rPr lang="it-IT" smtClean="0"/>
              <a:t>‹N›</a:t>
            </a:fld>
            <a:endParaRPr lang="it-IT"/>
          </a:p>
        </p:txBody>
      </p:sp>
    </p:spTree>
    <p:extLst>
      <p:ext uri="{BB962C8B-B14F-4D97-AF65-F5344CB8AC3E}">
        <p14:creationId xmlns:p14="http://schemas.microsoft.com/office/powerpoint/2010/main" val="236434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876069-7D62-4A8F-BBAD-F0A10DFA3E2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2DF71AE-E5B9-42C8-95A5-D062C08A16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CEF03FC-C947-46EF-96CA-66CB9B0AF1B9}"/>
              </a:ext>
            </a:extLst>
          </p:cNvPr>
          <p:cNvSpPr>
            <a:spLocks noGrp="1"/>
          </p:cNvSpPr>
          <p:nvPr>
            <p:ph type="dt" sz="half" idx="10"/>
          </p:nvPr>
        </p:nvSpPr>
        <p:spPr/>
        <p:txBody>
          <a:bodyPr/>
          <a:lstStyle/>
          <a:p>
            <a:fld id="{03DCEB56-47A5-4511-A390-5FD305BF0BBF}" type="datetimeFigureOut">
              <a:rPr lang="it-IT" smtClean="0"/>
              <a:t>17/12/21</a:t>
            </a:fld>
            <a:endParaRPr lang="it-IT"/>
          </a:p>
        </p:txBody>
      </p:sp>
      <p:sp>
        <p:nvSpPr>
          <p:cNvPr id="5" name="Segnaposto piè di pagina 4">
            <a:extLst>
              <a:ext uri="{FF2B5EF4-FFF2-40B4-BE49-F238E27FC236}">
                <a16:creationId xmlns:a16="http://schemas.microsoft.com/office/drawing/2014/main" id="{623DC31A-CF77-4A8B-B435-BA2C7B0556E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467B21-7281-45AF-834A-BB5EC226AA44}"/>
              </a:ext>
            </a:extLst>
          </p:cNvPr>
          <p:cNvSpPr>
            <a:spLocks noGrp="1"/>
          </p:cNvSpPr>
          <p:nvPr>
            <p:ph type="sldNum" sz="quarter" idx="12"/>
          </p:nvPr>
        </p:nvSpPr>
        <p:spPr/>
        <p:txBody>
          <a:bodyPr/>
          <a:lstStyle/>
          <a:p>
            <a:fld id="{BE1C1C32-1428-428E-A142-BB1BD19C2579}" type="slidenum">
              <a:rPr lang="it-IT" smtClean="0"/>
              <a:t>‹N›</a:t>
            </a:fld>
            <a:endParaRPr lang="it-IT"/>
          </a:p>
        </p:txBody>
      </p:sp>
    </p:spTree>
    <p:extLst>
      <p:ext uri="{BB962C8B-B14F-4D97-AF65-F5344CB8AC3E}">
        <p14:creationId xmlns:p14="http://schemas.microsoft.com/office/powerpoint/2010/main" val="4091764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98D55E-D2B4-473C-A7B5-91EE4247CAA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BE6654-DC93-4D86-A9E7-C0E06F53AB2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49A490A-5105-4500-88F8-CBCA12FDBB9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6B082BB-501A-42D3-9707-2B0873D507DE}"/>
              </a:ext>
            </a:extLst>
          </p:cNvPr>
          <p:cNvSpPr>
            <a:spLocks noGrp="1"/>
          </p:cNvSpPr>
          <p:nvPr>
            <p:ph type="dt" sz="half" idx="10"/>
          </p:nvPr>
        </p:nvSpPr>
        <p:spPr/>
        <p:txBody>
          <a:bodyPr/>
          <a:lstStyle/>
          <a:p>
            <a:fld id="{03DCEB56-47A5-4511-A390-5FD305BF0BBF}" type="datetimeFigureOut">
              <a:rPr lang="it-IT" smtClean="0"/>
              <a:t>17/12/21</a:t>
            </a:fld>
            <a:endParaRPr lang="it-IT"/>
          </a:p>
        </p:txBody>
      </p:sp>
      <p:sp>
        <p:nvSpPr>
          <p:cNvPr id="6" name="Segnaposto piè di pagina 5">
            <a:extLst>
              <a:ext uri="{FF2B5EF4-FFF2-40B4-BE49-F238E27FC236}">
                <a16:creationId xmlns:a16="http://schemas.microsoft.com/office/drawing/2014/main" id="{C46C9E77-08AE-435C-B252-232F6287AC8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E95E2E1-01EA-48B8-8EFB-BF10A870B3D2}"/>
              </a:ext>
            </a:extLst>
          </p:cNvPr>
          <p:cNvSpPr>
            <a:spLocks noGrp="1"/>
          </p:cNvSpPr>
          <p:nvPr>
            <p:ph type="sldNum" sz="quarter" idx="12"/>
          </p:nvPr>
        </p:nvSpPr>
        <p:spPr/>
        <p:txBody>
          <a:bodyPr/>
          <a:lstStyle/>
          <a:p>
            <a:fld id="{BE1C1C32-1428-428E-A142-BB1BD19C2579}" type="slidenum">
              <a:rPr lang="it-IT" smtClean="0"/>
              <a:t>‹N›</a:t>
            </a:fld>
            <a:endParaRPr lang="it-IT"/>
          </a:p>
        </p:txBody>
      </p:sp>
    </p:spTree>
    <p:extLst>
      <p:ext uri="{BB962C8B-B14F-4D97-AF65-F5344CB8AC3E}">
        <p14:creationId xmlns:p14="http://schemas.microsoft.com/office/powerpoint/2010/main" val="2769235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D22BA1-BD61-45D4-9663-696FE03203B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0764EC4-050E-4723-ACDA-14DB95955A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4176D45-9A35-45C1-ADEC-6D539AA746D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342812F-F779-4BE4-8533-CB744F37A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E7240E4-3D85-4AC3-88BD-DDD351447C6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57EF232-07D7-446F-A4F8-7265FAD22E18}"/>
              </a:ext>
            </a:extLst>
          </p:cNvPr>
          <p:cNvSpPr>
            <a:spLocks noGrp="1"/>
          </p:cNvSpPr>
          <p:nvPr>
            <p:ph type="dt" sz="half" idx="10"/>
          </p:nvPr>
        </p:nvSpPr>
        <p:spPr/>
        <p:txBody>
          <a:bodyPr/>
          <a:lstStyle/>
          <a:p>
            <a:fld id="{03DCEB56-47A5-4511-A390-5FD305BF0BBF}" type="datetimeFigureOut">
              <a:rPr lang="it-IT" smtClean="0"/>
              <a:t>17/12/21</a:t>
            </a:fld>
            <a:endParaRPr lang="it-IT"/>
          </a:p>
        </p:txBody>
      </p:sp>
      <p:sp>
        <p:nvSpPr>
          <p:cNvPr id="8" name="Segnaposto piè di pagina 7">
            <a:extLst>
              <a:ext uri="{FF2B5EF4-FFF2-40B4-BE49-F238E27FC236}">
                <a16:creationId xmlns:a16="http://schemas.microsoft.com/office/drawing/2014/main" id="{882F6868-DEAF-4A1C-839B-AF8CA4216DD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B588C66-0958-470C-995D-D3BAD8A4C855}"/>
              </a:ext>
            </a:extLst>
          </p:cNvPr>
          <p:cNvSpPr>
            <a:spLocks noGrp="1"/>
          </p:cNvSpPr>
          <p:nvPr>
            <p:ph type="sldNum" sz="quarter" idx="12"/>
          </p:nvPr>
        </p:nvSpPr>
        <p:spPr/>
        <p:txBody>
          <a:bodyPr/>
          <a:lstStyle/>
          <a:p>
            <a:fld id="{BE1C1C32-1428-428E-A142-BB1BD19C2579}" type="slidenum">
              <a:rPr lang="it-IT" smtClean="0"/>
              <a:t>‹N›</a:t>
            </a:fld>
            <a:endParaRPr lang="it-IT"/>
          </a:p>
        </p:txBody>
      </p:sp>
    </p:spTree>
    <p:extLst>
      <p:ext uri="{BB962C8B-B14F-4D97-AF65-F5344CB8AC3E}">
        <p14:creationId xmlns:p14="http://schemas.microsoft.com/office/powerpoint/2010/main" val="2107716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46D5A2-B2C9-4974-BC27-A7B727AE488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72A1CA4-7A4C-406A-A59B-FD998972769D}"/>
              </a:ext>
            </a:extLst>
          </p:cNvPr>
          <p:cNvSpPr>
            <a:spLocks noGrp="1"/>
          </p:cNvSpPr>
          <p:nvPr>
            <p:ph type="dt" sz="half" idx="10"/>
          </p:nvPr>
        </p:nvSpPr>
        <p:spPr/>
        <p:txBody>
          <a:bodyPr/>
          <a:lstStyle/>
          <a:p>
            <a:fld id="{03DCEB56-47A5-4511-A390-5FD305BF0BBF}" type="datetimeFigureOut">
              <a:rPr lang="it-IT" smtClean="0"/>
              <a:t>17/12/21</a:t>
            </a:fld>
            <a:endParaRPr lang="it-IT"/>
          </a:p>
        </p:txBody>
      </p:sp>
      <p:sp>
        <p:nvSpPr>
          <p:cNvPr id="4" name="Segnaposto piè di pagina 3">
            <a:extLst>
              <a:ext uri="{FF2B5EF4-FFF2-40B4-BE49-F238E27FC236}">
                <a16:creationId xmlns:a16="http://schemas.microsoft.com/office/drawing/2014/main" id="{FDC1A297-BBD7-445E-9688-36E842EA0D1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15473F2-F80F-497D-9F45-6A9F36549D8B}"/>
              </a:ext>
            </a:extLst>
          </p:cNvPr>
          <p:cNvSpPr>
            <a:spLocks noGrp="1"/>
          </p:cNvSpPr>
          <p:nvPr>
            <p:ph type="sldNum" sz="quarter" idx="12"/>
          </p:nvPr>
        </p:nvSpPr>
        <p:spPr/>
        <p:txBody>
          <a:bodyPr/>
          <a:lstStyle/>
          <a:p>
            <a:fld id="{BE1C1C32-1428-428E-A142-BB1BD19C2579}" type="slidenum">
              <a:rPr lang="it-IT" smtClean="0"/>
              <a:t>‹N›</a:t>
            </a:fld>
            <a:endParaRPr lang="it-IT"/>
          </a:p>
        </p:txBody>
      </p:sp>
    </p:spTree>
    <p:extLst>
      <p:ext uri="{BB962C8B-B14F-4D97-AF65-F5344CB8AC3E}">
        <p14:creationId xmlns:p14="http://schemas.microsoft.com/office/powerpoint/2010/main" val="3460857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A167EA2-FB38-48CC-83E9-B9E8FD56C84B}"/>
              </a:ext>
            </a:extLst>
          </p:cNvPr>
          <p:cNvSpPr>
            <a:spLocks noGrp="1"/>
          </p:cNvSpPr>
          <p:nvPr>
            <p:ph type="dt" sz="half" idx="10"/>
          </p:nvPr>
        </p:nvSpPr>
        <p:spPr/>
        <p:txBody>
          <a:bodyPr/>
          <a:lstStyle/>
          <a:p>
            <a:fld id="{03DCEB56-47A5-4511-A390-5FD305BF0BBF}" type="datetimeFigureOut">
              <a:rPr lang="it-IT" smtClean="0"/>
              <a:t>17/12/21</a:t>
            </a:fld>
            <a:endParaRPr lang="it-IT"/>
          </a:p>
        </p:txBody>
      </p:sp>
      <p:sp>
        <p:nvSpPr>
          <p:cNvPr id="3" name="Segnaposto piè di pagina 2">
            <a:extLst>
              <a:ext uri="{FF2B5EF4-FFF2-40B4-BE49-F238E27FC236}">
                <a16:creationId xmlns:a16="http://schemas.microsoft.com/office/drawing/2014/main" id="{18EE2DDF-CC57-4B06-819B-CAEF4119D11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7DFD5F1-9681-49DC-8357-719E41D2AA7A}"/>
              </a:ext>
            </a:extLst>
          </p:cNvPr>
          <p:cNvSpPr>
            <a:spLocks noGrp="1"/>
          </p:cNvSpPr>
          <p:nvPr>
            <p:ph type="sldNum" sz="quarter" idx="12"/>
          </p:nvPr>
        </p:nvSpPr>
        <p:spPr/>
        <p:txBody>
          <a:bodyPr/>
          <a:lstStyle/>
          <a:p>
            <a:fld id="{BE1C1C32-1428-428E-A142-BB1BD19C2579}" type="slidenum">
              <a:rPr lang="it-IT" smtClean="0"/>
              <a:t>‹N›</a:t>
            </a:fld>
            <a:endParaRPr lang="it-IT"/>
          </a:p>
        </p:txBody>
      </p:sp>
    </p:spTree>
    <p:extLst>
      <p:ext uri="{BB962C8B-B14F-4D97-AF65-F5344CB8AC3E}">
        <p14:creationId xmlns:p14="http://schemas.microsoft.com/office/powerpoint/2010/main" val="3186957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26CF7F-D127-44A5-9D61-24B3B7A7836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A5F3556-B8CA-440C-A5BC-85B3EDF51B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678D478-90A0-433E-8008-150905E9F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20FAB31-B4C8-45A8-9B90-3927E8231BFD}"/>
              </a:ext>
            </a:extLst>
          </p:cNvPr>
          <p:cNvSpPr>
            <a:spLocks noGrp="1"/>
          </p:cNvSpPr>
          <p:nvPr>
            <p:ph type="dt" sz="half" idx="10"/>
          </p:nvPr>
        </p:nvSpPr>
        <p:spPr/>
        <p:txBody>
          <a:bodyPr/>
          <a:lstStyle/>
          <a:p>
            <a:fld id="{03DCEB56-47A5-4511-A390-5FD305BF0BBF}" type="datetimeFigureOut">
              <a:rPr lang="it-IT" smtClean="0"/>
              <a:t>17/12/21</a:t>
            </a:fld>
            <a:endParaRPr lang="it-IT"/>
          </a:p>
        </p:txBody>
      </p:sp>
      <p:sp>
        <p:nvSpPr>
          <p:cNvPr id="6" name="Segnaposto piè di pagina 5">
            <a:extLst>
              <a:ext uri="{FF2B5EF4-FFF2-40B4-BE49-F238E27FC236}">
                <a16:creationId xmlns:a16="http://schemas.microsoft.com/office/drawing/2014/main" id="{410C53F2-AB45-4CB0-B3AE-F7BEADDA5B1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01D5943-BA9B-4C7A-B7ED-5494441DAB9D}"/>
              </a:ext>
            </a:extLst>
          </p:cNvPr>
          <p:cNvSpPr>
            <a:spLocks noGrp="1"/>
          </p:cNvSpPr>
          <p:nvPr>
            <p:ph type="sldNum" sz="quarter" idx="12"/>
          </p:nvPr>
        </p:nvSpPr>
        <p:spPr/>
        <p:txBody>
          <a:bodyPr/>
          <a:lstStyle/>
          <a:p>
            <a:fld id="{BE1C1C32-1428-428E-A142-BB1BD19C2579}" type="slidenum">
              <a:rPr lang="it-IT" smtClean="0"/>
              <a:t>‹N›</a:t>
            </a:fld>
            <a:endParaRPr lang="it-IT"/>
          </a:p>
        </p:txBody>
      </p:sp>
    </p:spTree>
    <p:extLst>
      <p:ext uri="{BB962C8B-B14F-4D97-AF65-F5344CB8AC3E}">
        <p14:creationId xmlns:p14="http://schemas.microsoft.com/office/powerpoint/2010/main" val="109594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7ED3EC2-CD36-4F46-95C0-F74620B27B83}" type="datetime1">
              <a:rPr lang="it-IT" smtClean="0"/>
              <a:t>17/12/21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D85558-663C-4ECD-9889-34B8F3C53CA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A2C9C7D-41C3-46C3-9B5F-B830ECFAB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BE206D9-B130-4C51-949F-ABC39AB8B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464AAA3-2BDE-4E22-82AD-5EE9D5EFAD7A}"/>
              </a:ext>
            </a:extLst>
          </p:cNvPr>
          <p:cNvSpPr>
            <a:spLocks noGrp="1"/>
          </p:cNvSpPr>
          <p:nvPr>
            <p:ph type="dt" sz="half" idx="10"/>
          </p:nvPr>
        </p:nvSpPr>
        <p:spPr/>
        <p:txBody>
          <a:bodyPr/>
          <a:lstStyle/>
          <a:p>
            <a:fld id="{03DCEB56-47A5-4511-A390-5FD305BF0BBF}" type="datetimeFigureOut">
              <a:rPr lang="it-IT" smtClean="0"/>
              <a:t>17/12/21</a:t>
            </a:fld>
            <a:endParaRPr lang="it-IT"/>
          </a:p>
        </p:txBody>
      </p:sp>
      <p:sp>
        <p:nvSpPr>
          <p:cNvPr id="6" name="Segnaposto piè di pagina 5">
            <a:extLst>
              <a:ext uri="{FF2B5EF4-FFF2-40B4-BE49-F238E27FC236}">
                <a16:creationId xmlns:a16="http://schemas.microsoft.com/office/drawing/2014/main" id="{93AE1F61-6E40-4311-B5FD-5E6266D4B2F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8BF3098-5B29-47FB-BC5A-CDDA8028F9CC}"/>
              </a:ext>
            </a:extLst>
          </p:cNvPr>
          <p:cNvSpPr>
            <a:spLocks noGrp="1"/>
          </p:cNvSpPr>
          <p:nvPr>
            <p:ph type="sldNum" sz="quarter" idx="12"/>
          </p:nvPr>
        </p:nvSpPr>
        <p:spPr/>
        <p:txBody>
          <a:bodyPr/>
          <a:lstStyle/>
          <a:p>
            <a:fld id="{BE1C1C32-1428-428E-A142-BB1BD19C2579}" type="slidenum">
              <a:rPr lang="it-IT" smtClean="0"/>
              <a:t>‹N›</a:t>
            </a:fld>
            <a:endParaRPr lang="it-IT"/>
          </a:p>
        </p:txBody>
      </p:sp>
    </p:spTree>
    <p:extLst>
      <p:ext uri="{BB962C8B-B14F-4D97-AF65-F5344CB8AC3E}">
        <p14:creationId xmlns:p14="http://schemas.microsoft.com/office/powerpoint/2010/main" val="3816511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0BA560-B707-4CE8-8508-3FAD9DA118A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2473846-BA83-4FF5-BC86-2FC46886EF2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C3EDD05-DD5B-40CE-9D6C-41508D2E5DAD}"/>
              </a:ext>
            </a:extLst>
          </p:cNvPr>
          <p:cNvSpPr>
            <a:spLocks noGrp="1"/>
          </p:cNvSpPr>
          <p:nvPr>
            <p:ph type="dt" sz="half" idx="10"/>
          </p:nvPr>
        </p:nvSpPr>
        <p:spPr/>
        <p:txBody>
          <a:bodyPr/>
          <a:lstStyle/>
          <a:p>
            <a:fld id="{03DCEB56-47A5-4511-A390-5FD305BF0BBF}" type="datetimeFigureOut">
              <a:rPr lang="it-IT" smtClean="0"/>
              <a:t>17/12/21</a:t>
            </a:fld>
            <a:endParaRPr lang="it-IT"/>
          </a:p>
        </p:txBody>
      </p:sp>
      <p:sp>
        <p:nvSpPr>
          <p:cNvPr id="5" name="Segnaposto piè di pagina 4">
            <a:extLst>
              <a:ext uri="{FF2B5EF4-FFF2-40B4-BE49-F238E27FC236}">
                <a16:creationId xmlns:a16="http://schemas.microsoft.com/office/drawing/2014/main" id="{2F4E26E2-99C8-4790-9872-2C2799BCA4B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632229-7B8C-4AEB-BEB8-F037A3F0E0A1}"/>
              </a:ext>
            </a:extLst>
          </p:cNvPr>
          <p:cNvSpPr>
            <a:spLocks noGrp="1"/>
          </p:cNvSpPr>
          <p:nvPr>
            <p:ph type="sldNum" sz="quarter" idx="12"/>
          </p:nvPr>
        </p:nvSpPr>
        <p:spPr/>
        <p:txBody>
          <a:bodyPr/>
          <a:lstStyle/>
          <a:p>
            <a:fld id="{BE1C1C32-1428-428E-A142-BB1BD19C2579}" type="slidenum">
              <a:rPr lang="it-IT" smtClean="0"/>
              <a:t>‹N›</a:t>
            </a:fld>
            <a:endParaRPr lang="it-IT"/>
          </a:p>
        </p:txBody>
      </p:sp>
    </p:spTree>
    <p:extLst>
      <p:ext uri="{BB962C8B-B14F-4D97-AF65-F5344CB8AC3E}">
        <p14:creationId xmlns:p14="http://schemas.microsoft.com/office/powerpoint/2010/main" val="339597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12E3C7D-620D-481F-9DEB-E39C3E75D04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4231043-8608-48AD-B93C-276644DE7FC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709D2B4-C35B-46A1-94B7-B7942F831805}"/>
              </a:ext>
            </a:extLst>
          </p:cNvPr>
          <p:cNvSpPr>
            <a:spLocks noGrp="1"/>
          </p:cNvSpPr>
          <p:nvPr>
            <p:ph type="dt" sz="half" idx="10"/>
          </p:nvPr>
        </p:nvSpPr>
        <p:spPr/>
        <p:txBody>
          <a:bodyPr/>
          <a:lstStyle/>
          <a:p>
            <a:fld id="{03DCEB56-47A5-4511-A390-5FD305BF0BBF}" type="datetimeFigureOut">
              <a:rPr lang="it-IT" smtClean="0"/>
              <a:t>17/12/21</a:t>
            </a:fld>
            <a:endParaRPr lang="it-IT"/>
          </a:p>
        </p:txBody>
      </p:sp>
      <p:sp>
        <p:nvSpPr>
          <p:cNvPr id="5" name="Segnaposto piè di pagina 4">
            <a:extLst>
              <a:ext uri="{FF2B5EF4-FFF2-40B4-BE49-F238E27FC236}">
                <a16:creationId xmlns:a16="http://schemas.microsoft.com/office/drawing/2014/main" id="{52E68313-9753-44EA-92D5-CC411595FAD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123907B-0F08-4C06-A4CC-F298FEEB05B3}"/>
              </a:ext>
            </a:extLst>
          </p:cNvPr>
          <p:cNvSpPr>
            <a:spLocks noGrp="1"/>
          </p:cNvSpPr>
          <p:nvPr>
            <p:ph type="sldNum" sz="quarter" idx="12"/>
          </p:nvPr>
        </p:nvSpPr>
        <p:spPr/>
        <p:txBody>
          <a:bodyPr/>
          <a:lstStyle/>
          <a:p>
            <a:fld id="{BE1C1C32-1428-428E-A142-BB1BD19C2579}" type="slidenum">
              <a:rPr lang="it-IT" smtClean="0"/>
              <a:t>‹N›</a:t>
            </a:fld>
            <a:endParaRPr lang="it-IT"/>
          </a:p>
        </p:txBody>
      </p:sp>
    </p:spTree>
    <p:extLst>
      <p:ext uri="{BB962C8B-B14F-4D97-AF65-F5344CB8AC3E}">
        <p14:creationId xmlns:p14="http://schemas.microsoft.com/office/powerpoint/2010/main" val="121959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1981203"/>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A75D4145-067E-4E73-8AB8-184BB7A3C011}" type="datetime1">
              <a:rPr lang="it-IT" smtClean="0"/>
              <a:t>17/12/21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609600" y="2249427"/>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6197600" y="2249427"/>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A7BE23D0-0DBA-4428-811C-1818178EE46F}" type="datetime1">
              <a:rPr lang="it-IT" smtClean="0"/>
              <a:t>17/12/21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8000" y="1143000"/>
            <a:ext cx="11176000" cy="1069848"/>
          </a:xfrm>
        </p:spPr>
        <p:txBody>
          <a:bodyPr anchor="ctr"/>
          <a:lstStyle>
            <a:lvl1pPr>
              <a:defRPr sz="4000" b="0" i="0" cap="none"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6294969"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6291074"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6" name="Segnaposto data 25"/>
          <p:cNvSpPr>
            <a:spLocks noGrp="1"/>
          </p:cNvSpPr>
          <p:nvPr>
            <p:ph type="dt" sz="half" idx="10"/>
          </p:nvPr>
        </p:nvSpPr>
        <p:spPr/>
        <p:txBody>
          <a:bodyPr rtlCol="0"/>
          <a:lstStyle/>
          <a:p>
            <a:fld id="{BFEDA260-5228-449E-8387-9BE9318FC3D7}" type="datetime1">
              <a:rPr lang="it-IT" smtClean="0"/>
              <a:t>17/12/21</a:t>
            </a:fld>
            <a:endParaRPr lang="it-IT"/>
          </a:p>
        </p:txBody>
      </p:sp>
      <p:sp>
        <p:nvSpPr>
          <p:cNvPr id="27" name="Segnaposto numero diapositiva 26"/>
          <p:cNvSpPr>
            <a:spLocks noGrp="1"/>
          </p:cNvSpPr>
          <p:nvPr>
            <p:ph type="sldNum" sz="quarter" idx="11"/>
          </p:nvPr>
        </p:nvSpPr>
        <p:spPr/>
        <p:txBody>
          <a:bodyPr rtlCol="0"/>
          <a:lstStyle/>
          <a:p>
            <a:fld id="{825A1364-9D83-4D37-A282-5E5560CE45FB}" type="slidenum">
              <a:rPr lang="it-IT" smtClean="0"/>
              <a:pPr/>
              <a:t>‹N›</a:t>
            </a:fld>
            <a:endParaRPr lang="it-IT"/>
          </a:p>
        </p:txBody>
      </p:sp>
      <p:sp>
        <p:nvSpPr>
          <p:cNvPr id="28" name="Segnaposto piè di pagina 27"/>
          <p:cNvSpPr>
            <a:spLocks noGrp="1"/>
          </p:cNvSpPr>
          <p:nvPr>
            <p:ph type="ftr" sz="quarter" idx="12"/>
          </p:nvPr>
        </p:nvSpPr>
        <p:spPr/>
        <p:txBody>
          <a:bodyPr rtlCol="0"/>
          <a:lstStyle/>
          <a:p>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it-IT"/>
              <a:t>Fare clic per modificare lo stile del titolo</a:t>
            </a:r>
            <a:endParaRPr kumimoji="0" lang="en-US"/>
          </a:p>
        </p:txBody>
      </p:sp>
      <p:sp>
        <p:nvSpPr>
          <p:cNvPr id="3" name="Segnaposto data 2"/>
          <p:cNvSpPr>
            <a:spLocks noGrp="1"/>
          </p:cNvSpPr>
          <p:nvPr>
            <p:ph type="dt" sz="half" idx="10"/>
          </p:nvPr>
        </p:nvSpPr>
        <p:spPr>
          <a:xfrm>
            <a:off x="8778240" y="612648"/>
            <a:ext cx="1276352" cy="457200"/>
          </a:xfrm>
        </p:spPr>
        <p:txBody>
          <a:bodyPr/>
          <a:lstStyle/>
          <a:p>
            <a:fld id="{59863955-01A9-42ED-A1C8-064ED0677A81}" type="datetime1">
              <a:rPr lang="it-IT" smtClean="0"/>
              <a:t>17/12/21</a:t>
            </a:fld>
            <a:endParaRPr lang="it-IT"/>
          </a:p>
        </p:txBody>
      </p:sp>
      <p:sp>
        <p:nvSpPr>
          <p:cNvPr id="4" name="Segnaposto piè di pagina 3"/>
          <p:cNvSpPr>
            <a:spLocks noGrp="1"/>
          </p:cNvSpPr>
          <p:nvPr>
            <p:ph type="ftr" sz="quarter" idx="11"/>
          </p:nvPr>
        </p:nvSpPr>
        <p:spPr>
          <a:xfrm>
            <a:off x="7010400" y="612648"/>
            <a:ext cx="1767840" cy="457200"/>
          </a:xfrm>
        </p:spPr>
        <p:txBody>
          <a:bodyPr/>
          <a:lstStyle/>
          <a:p>
            <a:endParaRPr lang="it-IT"/>
          </a:p>
        </p:txBody>
      </p:sp>
      <p:sp>
        <p:nvSpPr>
          <p:cNvPr id="5" name="Segnaposto numero diapositiva 4"/>
          <p:cNvSpPr>
            <a:spLocks noGrp="1"/>
          </p:cNvSpPr>
          <p:nvPr>
            <p:ph type="sldNum" sz="quarter" idx="12"/>
          </p:nvPr>
        </p:nvSpPr>
        <p:spPr>
          <a:xfrm>
            <a:off x="10899648" y="2272"/>
            <a:ext cx="1016000" cy="365760"/>
          </a:xfrm>
        </p:spPr>
        <p:txBody>
          <a:bodyPr/>
          <a:lstStyle/>
          <a:p>
            <a:fld id="{825A1364-9D83-4D37-A282-5E5560CE45F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2BA06F3-3ACD-498E-BF81-55BB60E8045A}" type="datetime1">
              <a:rPr lang="it-IT" smtClean="0"/>
              <a:t>17/12/21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137995" y="1101970"/>
            <a:ext cx="4511040" cy="877824"/>
          </a:xfrm>
        </p:spPr>
        <p:txBody>
          <a:bodyPr anchor="b"/>
          <a:lstStyle>
            <a:lvl1pPr algn="l">
              <a:buNone/>
              <a:defRPr sz="1800" b="1"/>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65CD582B-338B-467F-BD26-DEC27DEB0C1C}" type="datetime1">
              <a:rPr lang="it-IT" smtClean="0"/>
              <a:t>17/12/21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253914" y="1109162"/>
            <a:ext cx="782404" cy="4681637"/>
          </a:xfrm>
        </p:spPr>
        <p:txBody>
          <a:bodyPr vert="vert270" lIns="45720" tIns="0" rIns="45720" anchor="t"/>
          <a:lstStyle>
            <a:lvl1pPr algn="ctr">
              <a:buNone/>
              <a:defRPr sz="2000" b="1"/>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it-IT"/>
              <a:t>Fare clic sull'icona per inserire un'immagine</a:t>
            </a:r>
            <a:endParaRPr kumimoji="0" lang="en-US" dirty="0"/>
          </a:p>
        </p:txBody>
      </p:sp>
      <p:sp>
        <p:nvSpPr>
          <p:cNvPr id="4" name="Segnaposto testo 3"/>
          <p:cNvSpPr>
            <a:spLocks noGrp="1"/>
          </p:cNvSpPr>
          <p:nvPr>
            <p:ph type="body" sz="half" idx="2"/>
          </p:nvPr>
        </p:nvSpPr>
        <p:spPr>
          <a:xfrm>
            <a:off x="8117924" y="3274311"/>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9C4382B5-01F5-497D-8E1C-DDA54D29BBD7}" type="datetime1">
              <a:rPr lang="it-IT" smtClean="0"/>
              <a:t>17/12/21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5A1364-9D83-4D37-A282-5E5560CE45F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tangolo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ttangolo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ttangolo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Rettangolo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ttangolo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ettangolo arrotondato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ettangolo arrotondato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ttangolo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ttangolo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ttangolo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ttangolo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ttangolo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ttangolo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Segnaposto titolo 21"/>
          <p:cNvSpPr>
            <a:spLocks noGrp="1"/>
          </p:cNvSpPr>
          <p:nvPr>
            <p:ph type="title"/>
          </p:nvPr>
        </p:nvSpPr>
        <p:spPr>
          <a:xfrm>
            <a:off x="609600" y="1143000"/>
            <a:ext cx="10972800" cy="1066800"/>
          </a:xfrm>
          <a:prstGeom prst="rect">
            <a:avLst/>
          </a:prstGeom>
        </p:spPr>
        <p:txBody>
          <a:bodyPr vert="horz" anchor="ctr">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5B94ED94-DD8F-4A02-869D-F8DB3743DAE9}" type="datetime1">
              <a:rPr lang="it-IT" smtClean="0"/>
              <a:t>17/12/21</a:t>
            </a:fld>
            <a:endParaRPr lang="it-IT"/>
          </a:p>
        </p:txBody>
      </p:sp>
      <p:sp>
        <p:nvSpPr>
          <p:cNvPr id="3" name="Segnaposto piè di pagina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it-IT"/>
          </a:p>
        </p:txBody>
      </p:sp>
      <p:sp>
        <p:nvSpPr>
          <p:cNvPr id="23" name="Segnaposto numero diapositiva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825A1364-9D83-4D37-A282-5E5560CE45F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D84A736-1870-4C51-A9D6-A0CF13699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F2FFD99-4C0D-42E8-B4FC-FB71F9F53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EC02CFB-3AEE-4094-912E-96B8CD80A1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CEB56-47A5-4511-A390-5FD305BF0BBF}" type="datetimeFigureOut">
              <a:rPr lang="it-IT" smtClean="0"/>
              <a:t>17/12/21</a:t>
            </a:fld>
            <a:endParaRPr lang="it-IT"/>
          </a:p>
        </p:txBody>
      </p:sp>
      <p:sp>
        <p:nvSpPr>
          <p:cNvPr id="5" name="Segnaposto piè di pagina 4">
            <a:extLst>
              <a:ext uri="{FF2B5EF4-FFF2-40B4-BE49-F238E27FC236}">
                <a16:creationId xmlns:a16="http://schemas.microsoft.com/office/drawing/2014/main" id="{DB8779CF-1704-476E-A03C-1C3F21555F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079A743-E9FA-4607-8B32-BC763D96E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C1C32-1428-428E-A142-BB1BD19C2579}" type="slidenum">
              <a:rPr lang="it-IT" smtClean="0"/>
              <a:t>‹N›</a:t>
            </a:fld>
            <a:endParaRPr lang="it-IT"/>
          </a:p>
        </p:txBody>
      </p:sp>
    </p:spTree>
    <p:extLst>
      <p:ext uri="{BB962C8B-B14F-4D97-AF65-F5344CB8AC3E}">
        <p14:creationId xmlns:p14="http://schemas.microsoft.com/office/powerpoint/2010/main" val="321559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2F859636-F86B-48A6-9269-513B4687B502}"/>
              </a:ext>
            </a:extLst>
          </p:cNvPr>
          <p:cNvSpPr/>
          <p:nvPr/>
        </p:nvSpPr>
        <p:spPr>
          <a:xfrm>
            <a:off x="0" y="5589240"/>
            <a:ext cx="12192000" cy="1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6DA4B987-5B3B-4ACE-810D-87280E71277E}"/>
              </a:ext>
            </a:extLst>
          </p:cNvPr>
          <p:cNvSpPr>
            <a:spLocks noGrp="1"/>
          </p:cNvSpPr>
          <p:nvPr>
            <p:ph type="ctrTitle"/>
          </p:nvPr>
        </p:nvSpPr>
        <p:spPr>
          <a:xfrm>
            <a:off x="-1392832" y="672076"/>
            <a:ext cx="7940469" cy="1193367"/>
          </a:xfrm>
        </p:spPr>
        <p:txBody>
          <a:bodyPr vert="horz" lIns="91440" tIns="45720" rIns="91440" bIns="45720" rtlCol="0" anchor="b">
            <a:normAutofit/>
          </a:bodyPr>
          <a:lstStyle/>
          <a:p>
            <a:r>
              <a:rPr lang="en-US" sz="2800" b="1" kern="1200" dirty="0">
                <a:solidFill>
                  <a:schemeClr val="bg1"/>
                </a:solidFill>
                <a:effectLst>
                  <a:outerShdw blurRad="38100" dist="38100" dir="2700000" algn="tl">
                    <a:srgbClr val="000000">
                      <a:alpha val="43137"/>
                    </a:srgbClr>
                  </a:outerShdw>
                </a:effectLst>
                <a:latin typeface="Palatino Linotype" panose="02040502050505030304" pitchFamily="18" charset="0"/>
              </a:rPr>
              <a:t>Closing Remarks: </a:t>
            </a:r>
            <a:br>
              <a:rPr lang="en-US" sz="2800" b="1" kern="1200" dirty="0">
                <a:solidFill>
                  <a:schemeClr val="bg1"/>
                </a:solidFill>
                <a:effectLst>
                  <a:outerShdw blurRad="38100" dist="38100" dir="2700000" algn="tl">
                    <a:srgbClr val="000000">
                      <a:alpha val="43137"/>
                    </a:srgbClr>
                  </a:outerShdw>
                </a:effectLst>
                <a:latin typeface="Palatino Linotype" panose="02040502050505030304" pitchFamily="18" charset="0"/>
              </a:rPr>
            </a:br>
            <a:r>
              <a:rPr lang="en-US" sz="2800" b="1" kern="1200" dirty="0">
                <a:solidFill>
                  <a:schemeClr val="bg1"/>
                </a:solidFill>
                <a:effectLst>
                  <a:outerShdw blurRad="38100" dist="38100" dir="2700000" algn="tl">
                    <a:srgbClr val="000000">
                      <a:alpha val="43137"/>
                    </a:srgbClr>
                  </a:outerShdw>
                </a:effectLst>
                <a:latin typeface="Palatino Linotype" panose="02040502050505030304" pitchFamily="18" charset="0"/>
              </a:rPr>
              <a:t>A brief report of the meeting</a:t>
            </a:r>
          </a:p>
        </p:txBody>
      </p:sp>
      <p:pic>
        <p:nvPicPr>
          <p:cNvPr id="22" name="Immagine 21">
            <a:extLst>
              <a:ext uri="{FF2B5EF4-FFF2-40B4-BE49-F238E27FC236}">
                <a16:creationId xmlns:a16="http://schemas.microsoft.com/office/drawing/2014/main" id="{01CC90D6-46EC-4AE4-84D2-96284D6E75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5715" y="1268760"/>
            <a:ext cx="4548424" cy="3159591"/>
          </a:xfrm>
          <a:prstGeom prst="rect">
            <a:avLst/>
          </a:prstGeom>
        </p:spPr>
      </p:pic>
      <p:pic>
        <p:nvPicPr>
          <p:cNvPr id="19" name="Immagine 18">
            <a:extLst>
              <a:ext uri="{FF2B5EF4-FFF2-40B4-BE49-F238E27FC236}">
                <a16:creationId xmlns:a16="http://schemas.microsoft.com/office/drawing/2014/main" id="{0BE4B0D8-9E5D-447A-BECB-04601D39B5D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b="4155"/>
          <a:stretch/>
        </p:blipFill>
        <p:spPr>
          <a:xfrm>
            <a:off x="335360" y="188640"/>
            <a:ext cx="4241744" cy="663847"/>
          </a:xfrm>
          <a:prstGeom prst="rect">
            <a:avLst/>
          </a:prstGeom>
        </p:spPr>
      </p:pic>
      <p:cxnSp>
        <p:nvCxnSpPr>
          <p:cNvPr id="4" name="Connettore diritto 3">
            <a:extLst>
              <a:ext uri="{FF2B5EF4-FFF2-40B4-BE49-F238E27FC236}">
                <a16:creationId xmlns:a16="http://schemas.microsoft.com/office/drawing/2014/main" id="{4BCB50EA-1EC1-4254-855D-3637D6D93D3D}"/>
              </a:ext>
            </a:extLst>
          </p:cNvPr>
          <p:cNvCxnSpPr/>
          <p:nvPr/>
        </p:nvCxnSpPr>
        <p:spPr>
          <a:xfrm>
            <a:off x="5519936" y="954618"/>
            <a:ext cx="0" cy="38425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17DF0B09-37DF-4616-AC2D-B945271AFF4C}"/>
              </a:ext>
            </a:extLst>
          </p:cNvPr>
          <p:cNvPicPr>
            <a:picLocks noChangeAspect="1"/>
          </p:cNvPicPr>
          <p:nvPr/>
        </p:nvPicPr>
        <p:blipFill>
          <a:blip r:embed="rId6"/>
          <a:stretch>
            <a:fillRect/>
          </a:stretch>
        </p:blipFill>
        <p:spPr>
          <a:xfrm>
            <a:off x="0" y="5517232"/>
            <a:ext cx="12192000" cy="577289"/>
          </a:xfrm>
          <a:prstGeom prst="rect">
            <a:avLst/>
          </a:prstGeom>
        </p:spPr>
      </p:pic>
      <p:pic>
        <p:nvPicPr>
          <p:cNvPr id="6" name="Picture 2" descr="INFN Laboratori Nazionali del Sud - SHARPER Night">
            <a:extLst>
              <a:ext uri="{FF2B5EF4-FFF2-40B4-BE49-F238E27FC236}">
                <a16:creationId xmlns:a16="http://schemas.microsoft.com/office/drawing/2014/main" id="{389F5E4B-89F9-42FC-AE52-64865FCC1B3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2464" y="5940760"/>
            <a:ext cx="1460014" cy="944624"/>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7CD141C8-B214-48A8-9E66-C838785B8DA7}"/>
              </a:ext>
            </a:extLst>
          </p:cNvPr>
          <p:cNvSpPr txBox="1"/>
          <p:nvPr/>
        </p:nvSpPr>
        <p:spPr>
          <a:xfrm>
            <a:off x="522395" y="5997136"/>
            <a:ext cx="386766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400" cap="none" spc="-50" normalizeH="0" baseline="0" noProof="0" dirty="0">
                <a:ln>
                  <a:noFill/>
                </a:ln>
                <a:effectLst/>
                <a:uLnTx/>
                <a:uFillTx/>
                <a:latin typeface="Avenir Next LT Pro Light" panose="020B0304020202020204" pitchFamily="34" charset="0"/>
                <a:ea typeface="Times New Roman" panose="02020603050405020304" pitchFamily="18" charset="0"/>
                <a:cs typeface="Times New Roman" panose="02020603050405020304" pitchFamily="18" charset="0"/>
              </a:rPr>
              <a:t>David Mascali (LNS-INFN)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1" u="none" strike="noStrike" kern="1400" cap="none" spc="-5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on </a:t>
            </a:r>
            <a:r>
              <a:rPr kumimoji="0" lang="it-IT" sz="1800" b="1" i="1" u="none" strike="noStrike" kern="1400" cap="none" spc="-50" normalizeH="0" baseline="0" noProof="0" dirty="0" err="1">
                <a:ln>
                  <a:noFill/>
                </a:ln>
                <a:effectLst/>
                <a:uLnTx/>
                <a:uFillTx/>
                <a:latin typeface="Calibri" panose="020F0502020204030204"/>
                <a:ea typeface="Times New Roman" panose="02020603050405020304" pitchFamily="18" charset="0"/>
                <a:cs typeface="Times New Roman" panose="02020603050405020304" pitchFamily="18" charset="0"/>
              </a:rPr>
              <a:t>behalf</a:t>
            </a:r>
            <a:r>
              <a:rPr kumimoji="0" lang="it-IT" sz="1800" b="1" i="1" u="none" strike="noStrike" kern="1400" cap="none" spc="-5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 of the PANDORA </a:t>
            </a:r>
            <a:r>
              <a:rPr kumimoji="0" lang="it-IT" sz="1800" b="1" i="1" u="none" strike="noStrike" kern="1400" cap="none" spc="-50" normalizeH="0" baseline="0" noProof="0" dirty="0" err="1">
                <a:ln>
                  <a:noFill/>
                </a:ln>
                <a:effectLst/>
                <a:uLnTx/>
                <a:uFillTx/>
                <a:latin typeface="Calibri" panose="020F0502020204030204"/>
                <a:ea typeface="Times New Roman" panose="02020603050405020304" pitchFamily="18" charset="0"/>
                <a:cs typeface="Times New Roman" panose="02020603050405020304" pitchFamily="18" charset="0"/>
              </a:rPr>
              <a:t>collaboration</a:t>
            </a:r>
            <a:endParaRPr kumimoji="0" lang="it-IT" sz="1800" b="0" i="0" u="none" strike="noStrike" kern="1200" cap="none" spc="0" normalizeH="0" baseline="0" noProof="0" dirty="0">
              <a:ln>
                <a:noFill/>
              </a:ln>
              <a:effectLst/>
              <a:uLnTx/>
              <a:uFillTx/>
              <a:latin typeface="Calibri" panose="020F0502020204030204"/>
              <a:ea typeface="+mn-ea"/>
              <a:cs typeface="+mn-cs"/>
            </a:endParaRPr>
          </a:p>
        </p:txBody>
      </p:sp>
      <p:pic>
        <p:nvPicPr>
          <p:cNvPr id="2050" name="Picture 2" descr="Fig3 Ita">
            <a:extLst>
              <a:ext uri="{FF2B5EF4-FFF2-40B4-BE49-F238E27FC236}">
                <a16:creationId xmlns:a16="http://schemas.microsoft.com/office/drawing/2014/main" id="{7E9AC4F1-ABDB-B647-957A-62305F4DA5C4}"/>
              </a:ext>
            </a:extLst>
          </p:cNvPr>
          <p:cNvPicPr>
            <a:picLocks noChangeAspect="1" noChangeArrowheads="1"/>
          </p:cNvPicPr>
          <p:nvPr/>
        </p:nvPicPr>
        <p:blipFill>
          <a:blip r:embed="rId8">
            <a:clrChange>
              <a:clrFrom>
                <a:srgbClr val="212121"/>
              </a:clrFrom>
              <a:clrTo>
                <a:srgbClr val="212121">
                  <a:alpha val="0"/>
                </a:srgbClr>
              </a:clrTo>
            </a:clrChange>
            <a:extLst>
              <a:ext uri="{BEBA8EAE-BF5A-486C-A8C5-ECC9F3942E4B}">
                <a14:imgProps xmlns:a14="http://schemas.microsoft.com/office/drawing/2010/main">
                  <a14:imgLayer r:embed="rId9">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288152" y="2147985"/>
            <a:ext cx="5308656" cy="355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11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227B16-F6A7-A84B-9456-4F649788866F}"/>
              </a:ext>
            </a:extLst>
          </p:cNvPr>
          <p:cNvSpPr>
            <a:spLocks noGrp="1"/>
          </p:cNvSpPr>
          <p:nvPr>
            <p:ph type="title"/>
          </p:nvPr>
        </p:nvSpPr>
        <p:spPr>
          <a:xfrm>
            <a:off x="1104" y="491096"/>
            <a:ext cx="10972800" cy="1066800"/>
          </a:xfrm>
        </p:spPr>
        <p:txBody>
          <a:bodyPr>
            <a:normAutofit/>
          </a:bodyPr>
          <a:lstStyle/>
          <a:p>
            <a:r>
              <a:rPr lang="en-GB" sz="2800" b="1" dirty="0">
                <a:solidFill>
                  <a:srgbClr val="004ACD"/>
                </a:solidFill>
                <a:latin typeface="Georgia" panose="02040502050405020303" pitchFamily="18" charset="0"/>
              </a:rPr>
              <a:t>PANDORA Timescale – GANTT “master”</a:t>
            </a:r>
          </a:p>
        </p:txBody>
      </p:sp>
      <p:sp>
        <p:nvSpPr>
          <p:cNvPr id="4" name="Segnaposto numero diapositiva 3">
            <a:extLst>
              <a:ext uri="{FF2B5EF4-FFF2-40B4-BE49-F238E27FC236}">
                <a16:creationId xmlns:a16="http://schemas.microsoft.com/office/drawing/2014/main" id="{CCC708B1-AA3C-BD4B-94D9-12BDBB798917}"/>
              </a:ext>
            </a:extLst>
          </p:cNvPr>
          <p:cNvSpPr>
            <a:spLocks noGrp="1"/>
          </p:cNvSpPr>
          <p:nvPr>
            <p:ph type="sldNum" sz="quarter" idx="12"/>
          </p:nvPr>
        </p:nvSpPr>
        <p:spPr/>
        <p:txBody>
          <a:bodyPr/>
          <a:lstStyle/>
          <a:p>
            <a:fld id="{825A1364-9D83-4D37-A282-5E5560CE45FB}" type="slidenum">
              <a:rPr lang="it-IT" smtClean="0"/>
              <a:pPr/>
              <a:t>1</a:t>
            </a:fld>
            <a:endParaRPr lang="it-IT"/>
          </a:p>
        </p:txBody>
      </p:sp>
      <p:sp>
        <p:nvSpPr>
          <p:cNvPr id="6" name="Rettangolo 5">
            <a:extLst>
              <a:ext uri="{FF2B5EF4-FFF2-40B4-BE49-F238E27FC236}">
                <a16:creationId xmlns:a16="http://schemas.microsoft.com/office/drawing/2014/main" id="{C602F4F2-8066-E747-8D64-AAF098688DDF}"/>
              </a:ext>
            </a:extLst>
          </p:cNvPr>
          <p:cNvSpPr/>
          <p:nvPr/>
        </p:nvSpPr>
        <p:spPr>
          <a:xfrm>
            <a:off x="1825689" y="3155228"/>
            <a:ext cx="4464496" cy="360040"/>
          </a:xfrm>
          <a:prstGeom prst="rect">
            <a:avLst/>
          </a:prstGeom>
          <a:solidFill>
            <a:srgbClr val="0092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X-ray and </a:t>
            </a:r>
            <a:r>
              <a:rPr lang="en-GB" sz="1400" b="1" dirty="0" err="1"/>
              <a:t>interferopolarimetry</a:t>
            </a:r>
            <a:r>
              <a:rPr lang="en-GB" sz="1400" b="1" dirty="0"/>
              <a:t> upgrades</a:t>
            </a:r>
          </a:p>
        </p:txBody>
      </p:sp>
      <p:sp>
        <p:nvSpPr>
          <p:cNvPr id="7" name="Rettangolo 6">
            <a:extLst>
              <a:ext uri="{FF2B5EF4-FFF2-40B4-BE49-F238E27FC236}">
                <a16:creationId xmlns:a16="http://schemas.microsoft.com/office/drawing/2014/main" id="{6E91C287-EE1D-F646-BA47-107A6B6396DB}"/>
              </a:ext>
            </a:extLst>
          </p:cNvPr>
          <p:cNvSpPr/>
          <p:nvPr/>
        </p:nvSpPr>
        <p:spPr>
          <a:xfrm>
            <a:off x="1897697" y="3587276"/>
            <a:ext cx="4464496" cy="432048"/>
          </a:xfrm>
          <a:prstGeom prst="rect">
            <a:avLst/>
          </a:prstGeom>
          <a:solidFill>
            <a:srgbClr val="0092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OES </a:t>
            </a:r>
            <a:r>
              <a:rPr lang="en-GB" sz="1400" b="1" dirty="0">
                <a:sym typeface="Wingdings" pitchFamily="2" charset="2"/>
              </a:rPr>
              <a:t></a:t>
            </a:r>
            <a:r>
              <a:rPr lang="en-GB" sz="1400" b="1" dirty="0"/>
              <a:t> plasma opacity preliminary studies</a:t>
            </a:r>
          </a:p>
        </p:txBody>
      </p:sp>
      <p:sp>
        <p:nvSpPr>
          <p:cNvPr id="8" name="Rettangolo 7">
            <a:extLst>
              <a:ext uri="{FF2B5EF4-FFF2-40B4-BE49-F238E27FC236}">
                <a16:creationId xmlns:a16="http://schemas.microsoft.com/office/drawing/2014/main" id="{8D9AEB2B-F21E-284A-98D8-8E2B32A6B70F}"/>
              </a:ext>
            </a:extLst>
          </p:cNvPr>
          <p:cNvSpPr/>
          <p:nvPr/>
        </p:nvSpPr>
        <p:spPr>
          <a:xfrm>
            <a:off x="6197289" y="4019324"/>
            <a:ext cx="4464496" cy="4320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GAMMA-PANDORA agreement: </a:t>
            </a:r>
          </a:p>
          <a:p>
            <a:pPr algn="ctr"/>
            <a:r>
              <a:rPr lang="en-GB" sz="1400" b="1" dirty="0">
                <a:solidFill>
                  <a:schemeClr val="tx1"/>
                </a:solidFill>
              </a:rPr>
              <a:t>HpGe det. @ LNS</a:t>
            </a:r>
          </a:p>
        </p:txBody>
      </p:sp>
      <p:sp>
        <p:nvSpPr>
          <p:cNvPr id="9" name="Rettangolo 8">
            <a:extLst>
              <a:ext uri="{FF2B5EF4-FFF2-40B4-BE49-F238E27FC236}">
                <a16:creationId xmlns:a16="http://schemas.microsoft.com/office/drawing/2014/main" id="{E11027C4-DE66-F14B-AA47-2AD9F70842C3}"/>
              </a:ext>
            </a:extLst>
          </p:cNvPr>
          <p:cNvSpPr/>
          <p:nvPr/>
        </p:nvSpPr>
        <p:spPr>
          <a:xfrm>
            <a:off x="394567" y="2687176"/>
            <a:ext cx="7263769"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Trap’s design, procurement, installation and commissioning</a:t>
            </a:r>
          </a:p>
        </p:txBody>
      </p:sp>
      <p:sp>
        <p:nvSpPr>
          <p:cNvPr id="10" name="Rettangolo 9">
            <a:extLst>
              <a:ext uri="{FF2B5EF4-FFF2-40B4-BE49-F238E27FC236}">
                <a16:creationId xmlns:a16="http://schemas.microsoft.com/office/drawing/2014/main" id="{9F3195AA-BF69-764B-A062-3ABCEF07284C}"/>
              </a:ext>
            </a:extLst>
          </p:cNvPr>
          <p:cNvSpPr/>
          <p:nvPr/>
        </p:nvSpPr>
        <p:spPr>
          <a:xfrm>
            <a:off x="2401753" y="4451372"/>
            <a:ext cx="3795536"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Space-time characterization of the whole EEDF</a:t>
            </a:r>
          </a:p>
        </p:txBody>
      </p:sp>
      <p:sp>
        <p:nvSpPr>
          <p:cNvPr id="11" name="Rettangolo 10">
            <a:extLst>
              <a:ext uri="{FF2B5EF4-FFF2-40B4-BE49-F238E27FC236}">
                <a16:creationId xmlns:a16="http://schemas.microsoft.com/office/drawing/2014/main" id="{4B333888-37DB-924D-8F0D-BAFF8EF75C7B}"/>
              </a:ext>
            </a:extLst>
          </p:cNvPr>
          <p:cNvSpPr/>
          <p:nvPr/>
        </p:nvSpPr>
        <p:spPr>
          <a:xfrm>
            <a:off x="7657638" y="4894306"/>
            <a:ext cx="1872208" cy="43204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PANDORA plasma characterization</a:t>
            </a:r>
          </a:p>
        </p:txBody>
      </p:sp>
      <p:sp>
        <p:nvSpPr>
          <p:cNvPr id="12" name="Rettangolo 11">
            <a:extLst>
              <a:ext uri="{FF2B5EF4-FFF2-40B4-BE49-F238E27FC236}">
                <a16:creationId xmlns:a16="http://schemas.microsoft.com/office/drawing/2014/main" id="{38B9F69E-1A97-564D-905D-CAFB2D95A9E5}"/>
              </a:ext>
            </a:extLst>
          </p:cNvPr>
          <p:cNvSpPr/>
          <p:nvPr/>
        </p:nvSpPr>
        <p:spPr>
          <a:xfrm>
            <a:off x="8306409" y="5326354"/>
            <a:ext cx="235537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PANDORA Phase-1 experimental run</a:t>
            </a:r>
          </a:p>
        </p:txBody>
      </p:sp>
      <p:cxnSp>
        <p:nvCxnSpPr>
          <p:cNvPr id="14" name="Connettore 2 13">
            <a:extLst>
              <a:ext uri="{FF2B5EF4-FFF2-40B4-BE49-F238E27FC236}">
                <a16:creationId xmlns:a16="http://schemas.microsoft.com/office/drawing/2014/main" id="{1CFD7FF7-2EC9-694F-95E5-2230864FA12F}"/>
              </a:ext>
            </a:extLst>
          </p:cNvPr>
          <p:cNvCxnSpPr/>
          <p:nvPr/>
        </p:nvCxnSpPr>
        <p:spPr>
          <a:xfrm>
            <a:off x="394567" y="2435148"/>
            <a:ext cx="1050413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6" name="Segnaposto contenuto 15">
            <a:extLst>
              <a:ext uri="{FF2B5EF4-FFF2-40B4-BE49-F238E27FC236}">
                <a16:creationId xmlns:a16="http://schemas.microsoft.com/office/drawing/2014/main" id="{C31ABEC4-6542-FC45-BA85-680B84192AD7}"/>
              </a:ext>
            </a:extLst>
          </p:cNvPr>
          <p:cNvSpPr>
            <a:spLocks noGrp="1"/>
          </p:cNvSpPr>
          <p:nvPr>
            <p:ph idx="1"/>
          </p:nvPr>
        </p:nvSpPr>
        <p:spPr>
          <a:xfrm>
            <a:off x="97497" y="1831636"/>
            <a:ext cx="11247040" cy="4325112"/>
          </a:xfrm>
        </p:spPr>
        <p:txBody>
          <a:bodyPr>
            <a:normAutofit/>
          </a:bodyPr>
          <a:lstStyle/>
          <a:p>
            <a:pPr marL="109728" indent="0">
              <a:buNone/>
            </a:pPr>
            <a:r>
              <a:rPr lang="en-GB" sz="2400" dirty="0"/>
              <a:t>2020          2021	         2022	       2023	      2024            2025</a:t>
            </a:r>
          </a:p>
        </p:txBody>
      </p:sp>
      <p:sp>
        <p:nvSpPr>
          <p:cNvPr id="17" name="Ovale 16">
            <a:extLst>
              <a:ext uri="{FF2B5EF4-FFF2-40B4-BE49-F238E27FC236}">
                <a16:creationId xmlns:a16="http://schemas.microsoft.com/office/drawing/2014/main" id="{D75CDF14-FDCB-574F-BEDC-E3DC30C6608A}"/>
              </a:ext>
            </a:extLst>
          </p:cNvPr>
          <p:cNvSpPr/>
          <p:nvPr/>
        </p:nvSpPr>
        <p:spPr>
          <a:xfrm>
            <a:off x="394567" y="2375325"/>
            <a:ext cx="134978" cy="1318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Ovale 17">
            <a:extLst>
              <a:ext uri="{FF2B5EF4-FFF2-40B4-BE49-F238E27FC236}">
                <a16:creationId xmlns:a16="http://schemas.microsoft.com/office/drawing/2014/main" id="{BB6C57E1-83AF-DD47-8913-C88180F2A9C9}"/>
              </a:ext>
            </a:extLst>
          </p:cNvPr>
          <p:cNvSpPr/>
          <p:nvPr/>
        </p:nvSpPr>
        <p:spPr>
          <a:xfrm>
            <a:off x="1969705" y="2375325"/>
            <a:ext cx="134978" cy="1318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Ovale 18">
            <a:extLst>
              <a:ext uri="{FF2B5EF4-FFF2-40B4-BE49-F238E27FC236}">
                <a16:creationId xmlns:a16="http://schemas.microsoft.com/office/drawing/2014/main" id="{9DED30D1-5FE2-354B-8369-244D54870AD8}"/>
              </a:ext>
            </a:extLst>
          </p:cNvPr>
          <p:cNvSpPr/>
          <p:nvPr/>
        </p:nvSpPr>
        <p:spPr>
          <a:xfrm>
            <a:off x="3697897" y="2363140"/>
            <a:ext cx="134978" cy="1318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Ovale 19">
            <a:extLst>
              <a:ext uri="{FF2B5EF4-FFF2-40B4-BE49-F238E27FC236}">
                <a16:creationId xmlns:a16="http://schemas.microsoft.com/office/drawing/2014/main" id="{2EDF9396-1DE2-E549-A86B-0AC185F52DD0}"/>
              </a:ext>
            </a:extLst>
          </p:cNvPr>
          <p:cNvSpPr/>
          <p:nvPr/>
        </p:nvSpPr>
        <p:spPr>
          <a:xfrm>
            <a:off x="5435127" y="2363140"/>
            <a:ext cx="134978" cy="1318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Ovale 20">
            <a:extLst>
              <a:ext uri="{FF2B5EF4-FFF2-40B4-BE49-F238E27FC236}">
                <a16:creationId xmlns:a16="http://schemas.microsoft.com/office/drawing/2014/main" id="{D089DD16-B1C5-6648-AED1-675518681FD1}"/>
              </a:ext>
            </a:extLst>
          </p:cNvPr>
          <p:cNvSpPr/>
          <p:nvPr/>
        </p:nvSpPr>
        <p:spPr>
          <a:xfrm>
            <a:off x="7307335" y="2363140"/>
            <a:ext cx="134978" cy="1318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Ovale 21">
            <a:extLst>
              <a:ext uri="{FF2B5EF4-FFF2-40B4-BE49-F238E27FC236}">
                <a16:creationId xmlns:a16="http://schemas.microsoft.com/office/drawing/2014/main" id="{F9A6ED33-0CE5-124D-AEF5-AA75FA2AF762}"/>
              </a:ext>
            </a:extLst>
          </p:cNvPr>
          <p:cNvSpPr/>
          <p:nvPr/>
        </p:nvSpPr>
        <p:spPr>
          <a:xfrm>
            <a:off x="9035527" y="2363140"/>
            <a:ext cx="134978" cy="1318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CasellaDiTesto 22">
            <a:extLst>
              <a:ext uri="{FF2B5EF4-FFF2-40B4-BE49-F238E27FC236}">
                <a16:creationId xmlns:a16="http://schemas.microsoft.com/office/drawing/2014/main" id="{F9606C3F-2DF1-D04C-ACA0-076258540A8B}"/>
              </a:ext>
            </a:extLst>
          </p:cNvPr>
          <p:cNvSpPr txBox="1"/>
          <p:nvPr/>
        </p:nvSpPr>
        <p:spPr>
          <a:xfrm>
            <a:off x="6285869" y="249838"/>
            <a:ext cx="6096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b="1" i="1" dirty="0">
                <a:solidFill>
                  <a:schemeClr val="bg1"/>
                </a:solidFill>
                <a:latin typeface="Calibri" panose="020F0502020204030204" pitchFamily="34" charset="0"/>
                <a:cs typeface="Calibri" panose="020F0502020204030204" pitchFamily="34" charset="0"/>
              </a:rPr>
              <a:t>David Mascali - PANDORA Collaboration Meeting – 16-17 </a:t>
            </a:r>
            <a:r>
              <a:rPr lang="it-IT" sz="1100" b="1" i="1" dirty="0" err="1">
                <a:solidFill>
                  <a:schemeClr val="bg1"/>
                </a:solidFill>
                <a:latin typeface="Calibri" panose="020F0502020204030204" pitchFamily="34" charset="0"/>
                <a:cs typeface="Calibri" panose="020F0502020204030204" pitchFamily="34" charset="0"/>
              </a:rPr>
              <a:t>Dec</a:t>
            </a:r>
            <a:r>
              <a:rPr lang="it-IT" sz="1100" b="1" i="1" dirty="0">
                <a:solidFill>
                  <a:schemeClr val="bg1"/>
                </a:solidFill>
                <a:latin typeface="Calibri" panose="020F0502020204030204" pitchFamily="34" charset="0"/>
                <a:cs typeface="Calibri" panose="020F0502020204030204" pitchFamily="34" charset="0"/>
              </a:rPr>
              <a:t> 2021</a:t>
            </a:r>
          </a:p>
        </p:txBody>
      </p:sp>
      <p:pic>
        <p:nvPicPr>
          <p:cNvPr id="24" name="Immagine 23">
            <a:extLst>
              <a:ext uri="{FF2B5EF4-FFF2-40B4-BE49-F238E27FC236}">
                <a16:creationId xmlns:a16="http://schemas.microsoft.com/office/drawing/2014/main" id="{D1056F39-190F-B043-B8F6-3249A4C2F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6071203"/>
            <a:ext cx="1077838" cy="751036"/>
          </a:xfrm>
          <a:prstGeom prst="rect">
            <a:avLst/>
          </a:prstGeom>
        </p:spPr>
      </p:pic>
      <p:grpSp>
        <p:nvGrpSpPr>
          <p:cNvPr id="25" name="Gruppo 24">
            <a:extLst>
              <a:ext uri="{FF2B5EF4-FFF2-40B4-BE49-F238E27FC236}">
                <a16:creationId xmlns:a16="http://schemas.microsoft.com/office/drawing/2014/main" id="{D6962C0C-A31C-584D-B177-46A804F57214}"/>
              </a:ext>
            </a:extLst>
          </p:cNvPr>
          <p:cNvGrpSpPr/>
          <p:nvPr/>
        </p:nvGrpSpPr>
        <p:grpSpPr>
          <a:xfrm>
            <a:off x="10055196" y="6100590"/>
            <a:ext cx="916413" cy="409784"/>
            <a:chOff x="9930480" y="51515"/>
            <a:chExt cx="871600" cy="389746"/>
          </a:xfrm>
        </p:grpSpPr>
        <p:sp>
          <p:nvSpPr>
            <p:cNvPr id="26" name="Rettangolo 25">
              <a:extLst>
                <a:ext uri="{FF2B5EF4-FFF2-40B4-BE49-F238E27FC236}">
                  <a16:creationId xmlns:a16="http://schemas.microsoft.com/office/drawing/2014/main" id="{DF433941-8325-0340-BBAA-0A48BE31AD2E}"/>
                </a:ext>
              </a:extLst>
            </p:cNvPr>
            <p:cNvSpPr/>
            <p:nvPr/>
          </p:nvSpPr>
          <p:spPr>
            <a:xfrm>
              <a:off x="9984432" y="51515"/>
              <a:ext cx="720080" cy="389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7" name="Immagine 26" descr="Immagine che contiene cibo, segnale&#10;&#10;Descrizione generata automaticamente">
              <a:extLst>
                <a:ext uri="{FF2B5EF4-FFF2-40B4-BE49-F238E27FC236}">
                  <a16:creationId xmlns:a16="http://schemas.microsoft.com/office/drawing/2014/main" id="{DDED609D-686C-C84F-BBE8-BB87A73A08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100" b="31039"/>
            <a:stretch/>
          </p:blipFill>
          <p:spPr>
            <a:xfrm>
              <a:off x="9930480" y="63509"/>
              <a:ext cx="871600" cy="365758"/>
            </a:xfrm>
            <a:prstGeom prst="rect">
              <a:avLst/>
            </a:prstGeom>
          </p:spPr>
        </p:pic>
      </p:grpSp>
      <p:sp>
        <p:nvSpPr>
          <p:cNvPr id="3" name="Freccia giù 2">
            <a:extLst>
              <a:ext uri="{FF2B5EF4-FFF2-40B4-BE49-F238E27FC236}">
                <a16:creationId xmlns:a16="http://schemas.microsoft.com/office/drawing/2014/main" id="{6513249B-2FE2-C546-8035-D6B41CB14A14}"/>
              </a:ext>
            </a:extLst>
          </p:cNvPr>
          <p:cNvSpPr/>
          <p:nvPr/>
        </p:nvSpPr>
        <p:spPr>
          <a:xfrm>
            <a:off x="3287688" y="1557896"/>
            <a:ext cx="266193" cy="64696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695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193B3E-86D6-CC41-8102-CA2463E4D71E}"/>
              </a:ext>
            </a:extLst>
          </p:cNvPr>
          <p:cNvSpPr>
            <a:spLocks noGrp="1"/>
          </p:cNvSpPr>
          <p:nvPr>
            <p:ph type="title"/>
          </p:nvPr>
        </p:nvSpPr>
        <p:spPr>
          <a:xfrm>
            <a:off x="91752" y="103365"/>
            <a:ext cx="10972800" cy="1066800"/>
          </a:xfrm>
        </p:spPr>
        <p:txBody>
          <a:bodyPr>
            <a:normAutofit/>
          </a:bodyPr>
          <a:lstStyle/>
          <a:p>
            <a:r>
              <a:rPr lang="en-GB" sz="3200" dirty="0"/>
              <a:t>Meeting Summary-1</a:t>
            </a:r>
          </a:p>
        </p:txBody>
      </p:sp>
      <p:sp>
        <p:nvSpPr>
          <p:cNvPr id="3" name="Segnaposto contenuto 2">
            <a:extLst>
              <a:ext uri="{FF2B5EF4-FFF2-40B4-BE49-F238E27FC236}">
                <a16:creationId xmlns:a16="http://schemas.microsoft.com/office/drawing/2014/main" id="{8748A17B-7AF3-1843-ACE6-E67EA200DCE2}"/>
              </a:ext>
            </a:extLst>
          </p:cNvPr>
          <p:cNvSpPr>
            <a:spLocks noGrp="1"/>
          </p:cNvSpPr>
          <p:nvPr>
            <p:ph idx="1"/>
          </p:nvPr>
        </p:nvSpPr>
        <p:spPr>
          <a:xfrm>
            <a:off x="49610" y="1101210"/>
            <a:ext cx="11211036" cy="5256584"/>
          </a:xfrm>
        </p:spPr>
        <p:txBody>
          <a:bodyPr>
            <a:normAutofit fontScale="85000" lnSpcReduction="10000"/>
          </a:bodyPr>
          <a:lstStyle/>
          <a:p>
            <a:r>
              <a:rPr lang="en-AU" sz="2400" b="1" dirty="0"/>
              <a:t>MAIN SUBSYSTEMS UPDATES:</a:t>
            </a:r>
          </a:p>
          <a:p>
            <a:pPr marL="109728" indent="0">
              <a:buNone/>
            </a:pPr>
            <a:r>
              <a:rPr lang="en-AU" sz="2400" dirty="0"/>
              <a:t> </a:t>
            </a:r>
          </a:p>
          <a:p>
            <a:pPr lvl="2"/>
            <a:r>
              <a:rPr lang="en-AU" sz="2000" dirty="0">
                <a:solidFill>
                  <a:srgbClr val="004ACD"/>
                </a:solidFill>
              </a:rPr>
              <a:t>Trap requirements were defined and procurement officially started in 2021: Competitive Dialogue will last Jan.-Apr. 2022 to choice the BEST TECH. SOLUTION (</a:t>
            </a:r>
            <a:r>
              <a:rPr lang="en-AU" sz="2100" dirty="0">
                <a:solidFill>
                  <a:srgbClr val="FF0000"/>
                </a:solidFill>
              </a:rPr>
              <a:t>talk by </a:t>
            </a:r>
            <a:r>
              <a:rPr lang="en-AU" sz="1900" dirty="0">
                <a:solidFill>
                  <a:srgbClr val="FF0000"/>
                </a:solidFill>
              </a:rPr>
              <a:t>G. Mauro, L. Celona</a:t>
            </a:r>
            <a:r>
              <a:rPr lang="en-AU" sz="2000" dirty="0">
                <a:solidFill>
                  <a:srgbClr val="004ACD"/>
                </a:solidFill>
              </a:rPr>
              <a:t>)</a:t>
            </a:r>
          </a:p>
          <a:p>
            <a:pPr lvl="2"/>
            <a:endParaRPr lang="en-AU" sz="2000" dirty="0">
              <a:solidFill>
                <a:srgbClr val="004ACD"/>
              </a:solidFill>
            </a:endParaRPr>
          </a:p>
          <a:p>
            <a:pPr lvl="2"/>
            <a:r>
              <a:rPr lang="en-AU" sz="2000" dirty="0">
                <a:solidFill>
                  <a:srgbClr val="004ACD"/>
                </a:solidFill>
              </a:rPr>
              <a:t>PANDORA-GAMMA Coll. Agreement signed in Oct. 2021 </a:t>
            </a:r>
            <a:r>
              <a:rPr lang="en-AU" sz="2000" dirty="0">
                <a:solidFill>
                  <a:srgbClr val="004ACD"/>
                </a:solidFill>
                <a:sym typeface="Wingdings" pitchFamily="2" charset="2"/>
              </a:rPr>
              <a:t> know-how/expertise transfer started with joint </a:t>
            </a:r>
            <a:r>
              <a:rPr lang="en-AU" sz="2000" dirty="0" err="1">
                <a:solidFill>
                  <a:srgbClr val="004ACD"/>
                </a:solidFill>
                <a:sym typeface="Wingdings" pitchFamily="2" charset="2"/>
              </a:rPr>
              <a:t>actitivies</a:t>
            </a:r>
            <a:r>
              <a:rPr lang="en-AU" sz="2000" dirty="0">
                <a:solidFill>
                  <a:srgbClr val="004ACD"/>
                </a:solidFill>
                <a:sym typeface="Wingdings" pitchFamily="2" charset="2"/>
              </a:rPr>
              <a:t> between LNS-LNL. HpGe lab realization ongoing @LNS. GALILEO detectors will move to LNS in early 2023 till late 2025. Data acquisition system has to be discussed and properly defined (</a:t>
            </a:r>
            <a:r>
              <a:rPr lang="en-AU" sz="2000" dirty="0">
                <a:solidFill>
                  <a:srgbClr val="FF0000"/>
                </a:solidFill>
                <a:sym typeface="Wingdings" pitchFamily="2" charset="2"/>
              </a:rPr>
              <a:t>talks by D. </a:t>
            </a:r>
            <a:r>
              <a:rPr lang="en-AU" sz="2000" dirty="0" err="1">
                <a:solidFill>
                  <a:srgbClr val="FF0000"/>
                </a:solidFill>
                <a:sym typeface="Wingdings" pitchFamily="2" charset="2"/>
              </a:rPr>
              <a:t>Santonocito</a:t>
            </a:r>
            <a:r>
              <a:rPr lang="en-AU" sz="2000" dirty="0">
                <a:solidFill>
                  <a:srgbClr val="FF0000"/>
                </a:solidFill>
                <a:sym typeface="Wingdings" pitchFamily="2" charset="2"/>
              </a:rPr>
              <a:t>, A. </a:t>
            </a:r>
            <a:r>
              <a:rPr lang="en-AU" sz="2000" dirty="0" err="1">
                <a:solidFill>
                  <a:srgbClr val="FF0000"/>
                </a:solidFill>
                <a:sym typeface="Wingdings" pitchFamily="2" charset="2"/>
              </a:rPr>
              <a:t>Gausduff</a:t>
            </a:r>
            <a:r>
              <a:rPr lang="en-AU" sz="2000" dirty="0">
                <a:solidFill>
                  <a:srgbClr val="FF0000"/>
                </a:solidFill>
                <a:sym typeface="Wingdings" pitchFamily="2" charset="2"/>
              </a:rPr>
              <a:t>)</a:t>
            </a:r>
          </a:p>
          <a:p>
            <a:pPr lvl="2"/>
            <a:endParaRPr lang="en-AU" sz="2000" dirty="0">
              <a:solidFill>
                <a:srgbClr val="FF0000"/>
              </a:solidFill>
            </a:endParaRPr>
          </a:p>
          <a:p>
            <a:pPr lvl="2"/>
            <a:r>
              <a:rPr lang="en-AU" sz="2000" dirty="0">
                <a:solidFill>
                  <a:srgbClr val="004ACD"/>
                </a:solidFill>
              </a:rPr>
              <a:t>RF system has been designed consisting in 3 high power </a:t>
            </a:r>
            <a:r>
              <a:rPr lang="en-AU" sz="2000" dirty="0" err="1">
                <a:solidFill>
                  <a:srgbClr val="004ACD"/>
                </a:solidFill>
              </a:rPr>
              <a:t>Kly+possible</a:t>
            </a:r>
            <a:r>
              <a:rPr lang="en-AU" sz="2000" dirty="0">
                <a:solidFill>
                  <a:srgbClr val="004ACD"/>
                </a:solidFill>
              </a:rPr>
              <a:t> use of TWT for </a:t>
            </a:r>
            <a:r>
              <a:rPr lang="en-AU" sz="2000" dirty="0" err="1">
                <a:solidFill>
                  <a:srgbClr val="004ACD"/>
                </a:solidFill>
              </a:rPr>
              <a:t>MFHeating</a:t>
            </a:r>
            <a:r>
              <a:rPr lang="en-AU" sz="2000" dirty="0">
                <a:solidFill>
                  <a:srgbClr val="004ACD"/>
                </a:solidFill>
              </a:rPr>
              <a:t>. 2 KLY already procured with MW ancillaries (</a:t>
            </a:r>
            <a:r>
              <a:rPr lang="en-AU" sz="2000" dirty="0">
                <a:solidFill>
                  <a:srgbClr val="FF0000"/>
                </a:solidFill>
                <a:sym typeface="Wingdings" pitchFamily="2" charset="2"/>
              </a:rPr>
              <a:t>talk by G. </a:t>
            </a:r>
            <a:r>
              <a:rPr lang="en-AU" sz="2000" dirty="0" err="1">
                <a:solidFill>
                  <a:srgbClr val="FF0000"/>
                </a:solidFill>
                <a:sym typeface="Wingdings" pitchFamily="2" charset="2"/>
              </a:rPr>
              <a:t>Torrisi</a:t>
            </a:r>
            <a:r>
              <a:rPr lang="en-AU" sz="2000" dirty="0">
                <a:solidFill>
                  <a:srgbClr val="004ACD"/>
                </a:solidFill>
                <a:sym typeface="Wingdings" pitchFamily="2" charset="2"/>
              </a:rPr>
              <a:t>)</a:t>
            </a:r>
          </a:p>
          <a:p>
            <a:pPr lvl="2"/>
            <a:endParaRPr lang="en-AU" sz="2000" dirty="0">
              <a:solidFill>
                <a:srgbClr val="004ACD"/>
              </a:solidFill>
              <a:sym typeface="Wingdings" pitchFamily="2" charset="2"/>
            </a:endParaRPr>
          </a:p>
          <a:p>
            <a:pPr lvl="2"/>
            <a:r>
              <a:rPr lang="en-AU" sz="2000" dirty="0">
                <a:solidFill>
                  <a:srgbClr val="004ACD"/>
                </a:solidFill>
                <a:sym typeface="Wingdings" pitchFamily="2" charset="2"/>
              </a:rPr>
              <a:t>PANDORA is a pilot-project within INFN for implementing </a:t>
            </a:r>
            <a:r>
              <a:rPr lang="en-AU" sz="2000" dirty="0" err="1">
                <a:solidFill>
                  <a:srgbClr val="004ACD"/>
                </a:solidFill>
                <a:sym typeface="Wingdings" pitchFamily="2" charset="2"/>
              </a:rPr>
              <a:t>Proj</a:t>
            </a:r>
            <a:r>
              <a:rPr lang="en-AU" sz="2000" dirty="0">
                <a:solidFill>
                  <a:srgbClr val="004ACD"/>
                </a:solidFill>
                <a:sym typeface="Wingdings" pitchFamily="2" charset="2"/>
              </a:rPr>
              <a:t>. Management tools and “philosophy”: PBS, WBS and RBS already defined. RAM to be completed in details in the coming months. It is a flexible tool to manage complexity and risks </a:t>
            </a:r>
            <a:r>
              <a:rPr lang="en-AU" sz="2000" dirty="0">
                <a:solidFill>
                  <a:srgbClr val="004ACD"/>
                </a:solidFill>
              </a:rPr>
              <a:t>(</a:t>
            </a:r>
            <a:r>
              <a:rPr lang="en-AU" sz="2000" dirty="0">
                <a:solidFill>
                  <a:srgbClr val="FF0000"/>
                </a:solidFill>
                <a:sym typeface="Wingdings" pitchFamily="2" charset="2"/>
              </a:rPr>
              <a:t>talk by V. </a:t>
            </a:r>
            <a:r>
              <a:rPr lang="en-AU" sz="2000" dirty="0" err="1">
                <a:solidFill>
                  <a:srgbClr val="FF0000"/>
                </a:solidFill>
                <a:sym typeface="Wingdings" pitchFamily="2" charset="2"/>
              </a:rPr>
              <a:t>Bonanno</a:t>
            </a:r>
            <a:r>
              <a:rPr lang="en-AU" sz="2000" dirty="0">
                <a:solidFill>
                  <a:srgbClr val="004ACD"/>
                </a:solidFill>
                <a:sym typeface="Wingdings" pitchFamily="2" charset="2"/>
              </a:rPr>
              <a:t>)</a:t>
            </a:r>
          </a:p>
          <a:p>
            <a:pPr lvl="2"/>
            <a:endParaRPr lang="en-AU" sz="2000" dirty="0">
              <a:solidFill>
                <a:srgbClr val="004ACD"/>
              </a:solidFill>
              <a:sym typeface="Wingdings" pitchFamily="2" charset="2"/>
            </a:endParaRPr>
          </a:p>
          <a:p>
            <a:pPr lvl="2"/>
            <a:r>
              <a:rPr lang="en-AU" sz="2000" dirty="0">
                <a:solidFill>
                  <a:srgbClr val="004ACD"/>
                </a:solidFill>
                <a:sym typeface="Wingdings" pitchFamily="2" charset="2"/>
              </a:rPr>
              <a:t>Isotopes procurement: detailed estimates based on measurability plots have been done. Procurement of commercial or non commercial isotopes has still to be discussed with more details, also including radioprotection issues </a:t>
            </a:r>
            <a:r>
              <a:rPr lang="en-AU" sz="2000" dirty="0">
                <a:solidFill>
                  <a:srgbClr val="004ACD"/>
                </a:solidFill>
              </a:rPr>
              <a:t>(</a:t>
            </a:r>
            <a:r>
              <a:rPr lang="en-AU" sz="2000" dirty="0">
                <a:solidFill>
                  <a:srgbClr val="FF0000"/>
                </a:solidFill>
                <a:sym typeface="Wingdings" pitchFamily="2" charset="2"/>
              </a:rPr>
              <a:t>talk by A. </a:t>
            </a:r>
            <a:r>
              <a:rPr lang="en-AU" sz="2000" dirty="0" err="1">
                <a:solidFill>
                  <a:srgbClr val="FF0000"/>
                </a:solidFill>
                <a:sym typeface="Wingdings" pitchFamily="2" charset="2"/>
              </a:rPr>
              <a:t>Galatà</a:t>
            </a:r>
            <a:r>
              <a:rPr lang="en-AU" sz="2000" dirty="0">
                <a:solidFill>
                  <a:srgbClr val="004ACD"/>
                </a:solidFill>
                <a:sym typeface="Wingdings" pitchFamily="2" charset="2"/>
              </a:rPr>
              <a:t>)</a:t>
            </a:r>
            <a:endParaRPr lang="en-AU" sz="2000" dirty="0">
              <a:solidFill>
                <a:srgbClr val="004ACD"/>
              </a:solidFill>
            </a:endParaRPr>
          </a:p>
          <a:p>
            <a:endParaRPr lang="en-GB" dirty="0"/>
          </a:p>
        </p:txBody>
      </p:sp>
      <p:sp>
        <p:nvSpPr>
          <p:cNvPr id="4" name="Segnaposto numero diapositiva 3">
            <a:extLst>
              <a:ext uri="{FF2B5EF4-FFF2-40B4-BE49-F238E27FC236}">
                <a16:creationId xmlns:a16="http://schemas.microsoft.com/office/drawing/2014/main" id="{6954654F-0047-D745-832E-3D8EEB484949}"/>
              </a:ext>
            </a:extLst>
          </p:cNvPr>
          <p:cNvSpPr>
            <a:spLocks noGrp="1"/>
          </p:cNvSpPr>
          <p:nvPr>
            <p:ph type="sldNum" sz="quarter" idx="12"/>
          </p:nvPr>
        </p:nvSpPr>
        <p:spPr/>
        <p:txBody>
          <a:bodyPr/>
          <a:lstStyle/>
          <a:p>
            <a:fld id="{825A1364-9D83-4D37-A282-5E5560CE45FB}" type="slidenum">
              <a:rPr lang="it-IT" smtClean="0"/>
              <a:pPr/>
              <a:t>2</a:t>
            </a:fld>
            <a:endParaRPr lang="it-IT"/>
          </a:p>
        </p:txBody>
      </p:sp>
      <p:pic>
        <p:nvPicPr>
          <p:cNvPr id="6" name="Immagine 5">
            <a:extLst>
              <a:ext uri="{FF2B5EF4-FFF2-40B4-BE49-F238E27FC236}">
                <a16:creationId xmlns:a16="http://schemas.microsoft.com/office/drawing/2014/main" id="{1262E4C3-05C5-224F-8EF0-B3EF6EABB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4552" y="6071203"/>
            <a:ext cx="1077838" cy="751036"/>
          </a:xfrm>
          <a:prstGeom prst="rect">
            <a:avLst/>
          </a:prstGeom>
        </p:spPr>
      </p:pic>
      <p:grpSp>
        <p:nvGrpSpPr>
          <p:cNvPr id="7" name="Gruppo 6">
            <a:extLst>
              <a:ext uri="{FF2B5EF4-FFF2-40B4-BE49-F238E27FC236}">
                <a16:creationId xmlns:a16="http://schemas.microsoft.com/office/drawing/2014/main" id="{9B5CC1E3-16DE-8F4E-8EA5-FEFFCBDEBDD5}"/>
              </a:ext>
            </a:extLst>
          </p:cNvPr>
          <p:cNvGrpSpPr/>
          <p:nvPr/>
        </p:nvGrpSpPr>
        <p:grpSpPr>
          <a:xfrm>
            <a:off x="10055196" y="6100590"/>
            <a:ext cx="916413" cy="409784"/>
            <a:chOff x="9930480" y="51515"/>
            <a:chExt cx="871600" cy="389746"/>
          </a:xfrm>
        </p:grpSpPr>
        <p:sp>
          <p:nvSpPr>
            <p:cNvPr id="8" name="Rettangolo 7">
              <a:extLst>
                <a:ext uri="{FF2B5EF4-FFF2-40B4-BE49-F238E27FC236}">
                  <a16:creationId xmlns:a16="http://schemas.microsoft.com/office/drawing/2014/main" id="{C769D764-81FA-8B42-A82D-5896AD83B543}"/>
                </a:ext>
              </a:extLst>
            </p:cNvPr>
            <p:cNvSpPr/>
            <p:nvPr/>
          </p:nvSpPr>
          <p:spPr>
            <a:xfrm>
              <a:off x="9984432" y="51515"/>
              <a:ext cx="720080" cy="389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cibo, segnale&#10;&#10;Descrizione generata automaticamente">
              <a:extLst>
                <a:ext uri="{FF2B5EF4-FFF2-40B4-BE49-F238E27FC236}">
                  <a16:creationId xmlns:a16="http://schemas.microsoft.com/office/drawing/2014/main" id="{73D5DE47-1B4B-804B-AFFC-456115942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00" b="31039"/>
            <a:stretch/>
          </p:blipFill>
          <p:spPr>
            <a:xfrm>
              <a:off x="9930480" y="63509"/>
              <a:ext cx="871600" cy="365758"/>
            </a:xfrm>
            <a:prstGeom prst="rect">
              <a:avLst/>
            </a:prstGeom>
          </p:spPr>
        </p:pic>
      </p:grpSp>
    </p:spTree>
    <p:extLst>
      <p:ext uri="{BB962C8B-B14F-4D97-AF65-F5344CB8AC3E}">
        <p14:creationId xmlns:p14="http://schemas.microsoft.com/office/powerpoint/2010/main" val="3445422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193B3E-86D6-CC41-8102-CA2463E4D71E}"/>
              </a:ext>
            </a:extLst>
          </p:cNvPr>
          <p:cNvSpPr>
            <a:spLocks noGrp="1"/>
          </p:cNvSpPr>
          <p:nvPr>
            <p:ph type="title"/>
          </p:nvPr>
        </p:nvSpPr>
        <p:spPr>
          <a:xfrm>
            <a:off x="91752" y="223764"/>
            <a:ext cx="10972800" cy="1066800"/>
          </a:xfrm>
        </p:spPr>
        <p:txBody>
          <a:bodyPr>
            <a:normAutofit/>
          </a:bodyPr>
          <a:lstStyle/>
          <a:p>
            <a:r>
              <a:rPr lang="en-GB" sz="3200" dirty="0"/>
              <a:t>Meeting Summary-2</a:t>
            </a:r>
          </a:p>
        </p:txBody>
      </p:sp>
      <p:sp>
        <p:nvSpPr>
          <p:cNvPr id="3" name="Segnaposto contenuto 2">
            <a:extLst>
              <a:ext uri="{FF2B5EF4-FFF2-40B4-BE49-F238E27FC236}">
                <a16:creationId xmlns:a16="http://schemas.microsoft.com/office/drawing/2014/main" id="{8748A17B-7AF3-1843-ACE6-E67EA200DCE2}"/>
              </a:ext>
            </a:extLst>
          </p:cNvPr>
          <p:cNvSpPr>
            <a:spLocks noGrp="1"/>
          </p:cNvSpPr>
          <p:nvPr>
            <p:ph idx="1"/>
          </p:nvPr>
        </p:nvSpPr>
        <p:spPr>
          <a:xfrm>
            <a:off x="0" y="1136400"/>
            <a:ext cx="11901203" cy="5400600"/>
          </a:xfrm>
        </p:spPr>
        <p:txBody>
          <a:bodyPr>
            <a:normAutofit fontScale="85000" lnSpcReduction="20000"/>
          </a:bodyPr>
          <a:lstStyle/>
          <a:p>
            <a:r>
              <a:rPr lang="en-AU" sz="2400" b="1" dirty="0"/>
              <a:t>MODELS &amp; THEORY</a:t>
            </a:r>
          </a:p>
          <a:p>
            <a:pPr marL="109728" indent="0">
              <a:buNone/>
            </a:pPr>
            <a:r>
              <a:rPr lang="en-AU" sz="2400" dirty="0"/>
              <a:t> </a:t>
            </a:r>
          </a:p>
          <a:p>
            <a:pPr lvl="2"/>
            <a:r>
              <a:rPr lang="en-AU" sz="2000" dirty="0">
                <a:solidFill>
                  <a:srgbClr val="004ACD"/>
                </a:solidFill>
              </a:rPr>
              <a:t>More advanced stellar models (both including MHD and nuclear data input) are promising for explaining nucleosynthesis elemental abundances in stars. We have an unprecedented occasion to make a detailed investigation of most significant physics cases still needing new nuclear inputs, in particular </a:t>
            </a:r>
            <a:r>
              <a:rPr lang="el-GR" sz="2000" dirty="0">
                <a:solidFill>
                  <a:srgbClr val="004ACD"/>
                </a:solidFill>
              </a:rPr>
              <a:t>β</a:t>
            </a:r>
            <a:r>
              <a:rPr lang="it-IT" sz="2000" dirty="0">
                <a:solidFill>
                  <a:srgbClr val="004ACD"/>
                </a:solidFill>
              </a:rPr>
              <a:t>-</a:t>
            </a:r>
            <a:r>
              <a:rPr lang="it-IT" sz="2000" dirty="0" err="1">
                <a:solidFill>
                  <a:srgbClr val="004ACD"/>
                </a:solidFill>
              </a:rPr>
              <a:t>decays</a:t>
            </a:r>
            <a:r>
              <a:rPr lang="it-IT" sz="2000" dirty="0">
                <a:solidFill>
                  <a:srgbClr val="004ACD"/>
                </a:solidFill>
              </a:rPr>
              <a:t> data </a:t>
            </a:r>
            <a:r>
              <a:rPr lang="it-IT" sz="2000" dirty="0" err="1">
                <a:solidFill>
                  <a:srgbClr val="004ACD"/>
                </a:solidFill>
              </a:rPr>
              <a:t>never</a:t>
            </a:r>
            <a:r>
              <a:rPr lang="it-IT" sz="2000" dirty="0">
                <a:solidFill>
                  <a:srgbClr val="004ACD"/>
                </a:solidFill>
              </a:rPr>
              <a:t> </a:t>
            </a:r>
            <a:r>
              <a:rPr lang="it-IT" sz="2000" dirty="0" err="1">
                <a:solidFill>
                  <a:srgbClr val="004ACD"/>
                </a:solidFill>
              </a:rPr>
              <a:t>measured</a:t>
            </a:r>
            <a:r>
              <a:rPr lang="it-IT" sz="2000" dirty="0">
                <a:solidFill>
                  <a:srgbClr val="004ACD"/>
                </a:solidFill>
              </a:rPr>
              <a:t> in plasma up to </a:t>
            </a:r>
            <a:r>
              <a:rPr lang="it-IT" sz="2000" dirty="0" err="1">
                <a:solidFill>
                  <a:srgbClr val="004ACD"/>
                </a:solidFill>
              </a:rPr>
              <a:t>now</a:t>
            </a:r>
            <a:r>
              <a:rPr lang="it-IT" sz="2000" dirty="0">
                <a:solidFill>
                  <a:srgbClr val="004ACD"/>
                </a:solidFill>
              </a:rPr>
              <a:t> </a:t>
            </a:r>
            <a:r>
              <a:rPr lang="en-AU" sz="2000" dirty="0">
                <a:solidFill>
                  <a:srgbClr val="004ACD"/>
                </a:solidFill>
              </a:rPr>
              <a:t>(</a:t>
            </a:r>
            <a:r>
              <a:rPr lang="en-AU" sz="2000" dirty="0">
                <a:solidFill>
                  <a:srgbClr val="FF0000"/>
                </a:solidFill>
              </a:rPr>
              <a:t>talk by S. </a:t>
            </a:r>
            <a:r>
              <a:rPr lang="en-AU" sz="2000" dirty="0" err="1">
                <a:solidFill>
                  <a:srgbClr val="FF0000"/>
                </a:solidFill>
              </a:rPr>
              <a:t>Palmerini</a:t>
            </a:r>
            <a:r>
              <a:rPr lang="en-AU" sz="2000" dirty="0">
                <a:solidFill>
                  <a:srgbClr val="FF0000"/>
                </a:solidFill>
              </a:rPr>
              <a:t>, M. </a:t>
            </a:r>
            <a:r>
              <a:rPr lang="en-AU" sz="2000" dirty="0" err="1">
                <a:solidFill>
                  <a:srgbClr val="FF0000"/>
                </a:solidFill>
              </a:rPr>
              <a:t>Busso</a:t>
            </a:r>
            <a:r>
              <a:rPr lang="en-AU" sz="2000" dirty="0">
                <a:solidFill>
                  <a:srgbClr val="004ACD"/>
                </a:solidFill>
              </a:rPr>
              <a:t>)</a:t>
            </a:r>
          </a:p>
          <a:p>
            <a:pPr lvl="2"/>
            <a:endParaRPr lang="en-AU" sz="2000" dirty="0">
              <a:solidFill>
                <a:srgbClr val="004ACD"/>
              </a:solidFill>
            </a:endParaRPr>
          </a:p>
          <a:p>
            <a:pPr lvl="2"/>
            <a:r>
              <a:rPr lang="en-AU" sz="2000" dirty="0">
                <a:solidFill>
                  <a:srgbClr val="004ACD"/>
                </a:solidFill>
              </a:rPr>
              <a:t>New fully quantum-mechanical models are proving to be exceptional tools to investigate </a:t>
            </a:r>
            <a:r>
              <a:rPr lang="el-GR" sz="2000" dirty="0">
                <a:solidFill>
                  <a:srgbClr val="004ACD"/>
                </a:solidFill>
              </a:rPr>
              <a:t>β</a:t>
            </a:r>
            <a:r>
              <a:rPr lang="it-IT" sz="2000" dirty="0">
                <a:solidFill>
                  <a:srgbClr val="004ACD"/>
                </a:solidFill>
              </a:rPr>
              <a:t>-</a:t>
            </a:r>
            <a:r>
              <a:rPr lang="it-IT" sz="2000" dirty="0" err="1">
                <a:solidFill>
                  <a:srgbClr val="004ACD"/>
                </a:solidFill>
              </a:rPr>
              <a:t>decays</a:t>
            </a:r>
            <a:r>
              <a:rPr lang="it-IT" sz="2000" dirty="0">
                <a:solidFill>
                  <a:srgbClr val="004ACD"/>
                </a:solidFill>
              </a:rPr>
              <a:t> with </a:t>
            </a:r>
            <a:r>
              <a:rPr lang="it-IT" sz="2000" dirty="0" err="1">
                <a:solidFill>
                  <a:srgbClr val="004ACD"/>
                </a:solidFill>
              </a:rPr>
              <a:t>unprecedented</a:t>
            </a:r>
            <a:r>
              <a:rPr lang="it-IT" sz="2000" dirty="0">
                <a:solidFill>
                  <a:srgbClr val="004ACD"/>
                </a:solidFill>
              </a:rPr>
              <a:t> </a:t>
            </a:r>
            <a:r>
              <a:rPr lang="it-IT" sz="2000" dirty="0" err="1">
                <a:solidFill>
                  <a:srgbClr val="004ACD"/>
                </a:solidFill>
              </a:rPr>
              <a:t>precision</a:t>
            </a:r>
            <a:r>
              <a:rPr lang="it-IT" sz="2000" dirty="0">
                <a:solidFill>
                  <a:srgbClr val="004ACD"/>
                </a:solidFill>
              </a:rPr>
              <a:t>: 134Cs data are </a:t>
            </a:r>
            <a:r>
              <a:rPr lang="it-IT" sz="2000" dirty="0" err="1">
                <a:solidFill>
                  <a:srgbClr val="004ACD"/>
                </a:solidFill>
              </a:rPr>
              <a:t>already</a:t>
            </a:r>
            <a:r>
              <a:rPr lang="it-IT" sz="2000" dirty="0">
                <a:solidFill>
                  <a:srgbClr val="004ACD"/>
                </a:solidFill>
              </a:rPr>
              <a:t> in </a:t>
            </a:r>
            <a:r>
              <a:rPr lang="it-IT" sz="2000" dirty="0" err="1">
                <a:solidFill>
                  <a:srgbClr val="004ACD"/>
                </a:solidFill>
              </a:rPr>
              <a:t>publication</a:t>
            </a:r>
            <a:r>
              <a:rPr lang="it-IT" sz="2000" dirty="0">
                <a:solidFill>
                  <a:srgbClr val="004ACD"/>
                </a:solidFill>
              </a:rPr>
              <a:t>, new </a:t>
            </a:r>
            <a:r>
              <a:rPr lang="it-IT" sz="2000" dirty="0" err="1">
                <a:solidFill>
                  <a:srgbClr val="004ACD"/>
                </a:solidFill>
              </a:rPr>
              <a:t>simulations</a:t>
            </a:r>
            <a:r>
              <a:rPr lang="it-IT" sz="2000" dirty="0">
                <a:solidFill>
                  <a:srgbClr val="004ACD"/>
                </a:solidFill>
              </a:rPr>
              <a:t> </a:t>
            </a:r>
            <a:r>
              <a:rPr lang="it-IT" sz="2000" dirty="0" err="1">
                <a:solidFill>
                  <a:srgbClr val="004ACD"/>
                </a:solidFill>
              </a:rPr>
              <a:t>will</a:t>
            </a:r>
            <a:r>
              <a:rPr lang="it-IT" sz="2000" dirty="0">
                <a:solidFill>
                  <a:srgbClr val="004ACD"/>
                </a:solidFill>
              </a:rPr>
              <a:t> </a:t>
            </a:r>
            <a:r>
              <a:rPr lang="it-IT" sz="2000" dirty="0" err="1">
                <a:solidFill>
                  <a:srgbClr val="004ACD"/>
                </a:solidFill>
              </a:rPr>
              <a:t>run</a:t>
            </a:r>
            <a:r>
              <a:rPr lang="it-IT" sz="2000" dirty="0">
                <a:solidFill>
                  <a:srgbClr val="004ACD"/>
                </a:solidFill>
              </a:rPr>
              <a:t> in 2022 for the </a:t>
            </a:r>
            <a:r>
              <a:rPr lang="it-IT" sz="2000" dirty="0" err="1">
                <a:solidFill>
                  <a:srgbClr val="004ACD"/>
                </a:solidFill>
              </a:rPr>
              <a:t>other</a:t>
            </a:r>
            <a:r>
              <a:rPr lang="it-IT" sz="2000" dirty="0">
                <a:solidFill>
                  <a:srgbClr val="004ACD"/>
                </a:solidFill>
              </a:rPr>
              <a:t> PANDORA </a:t>
            </a:r>
            <a:r>
              <a:rPr lang="it-IT" sz="2000" dirty="0" err="1">
                <a:solidFill>
                  <a:srgbClr val="004ACD"/>
                </a:solidFill>
              </a:rPr>
              <a:t>relevant</a:t>
            </a:r>
            <a:r>
              <a:rPr lang="it-IT" sz="2000" dirty="0">
                <a:solidFill>
                  <a:srgbClr val="004ACD"/>
                </a:solidFill>
              </a:rPr>
              <a:t> </a:t>
            </a:r>
            <a:r>
              <a:rPr lang="it-IT" sz="2000" dirty="0" err="1">
                <a:solidFill>
                  <a:srgbClr val="004ACD"/>
                </a:solidFill>
              </a:rPr>
              <a:t>isotopes</a:t>
            </a:r>
            <a:r>
              <a:rPr lang="it-IT" sz="2000" dirty="0">
                <a:solidFill>
                  <a:srgbClr val="004ACD"/>
                </a:solidFill>
              </a:rPr>
              <a:t> </a:t>
            </a:r>
            <a:r>
              <a:rPr lang="en-AU" sz="2000" dirty="0">
                <a:solidFill>
                  <a:srgbClr val="004ACD"/>
                </a:solidFill>
                <a:sym typeface="Wingdings" pitchFamily="2" charset="2"/>
              </a:rPr>
              <a:t>(</a:t>
            </a:r>
            <a:r>
              <a:rPr lang="en-AU" sz="2000" dirty="0">
                <a:solidFill>
                  <a:srgbClr val="FF0000"/>
                </a:solidFill>
                <a:sym typeface="Wingdings" pitchFamily="2" charset="2"/>
              </a:rPr>
              <a:t>talks by S. </a:t>
            </a:r>
            <a:r>
              <a:rPr lang="en-AU" sz="2000" dirty="0" err="1">
                <a:solidFill>
                  <a:srgbClr val="FF0000"/>
                </a:solidFill>
                <a:sym typeface="Wingdings" pitchFamily="2" charset="2"/>
              </a:rPr>
              <a:t>Taioli</a:t>
            </a:r>
            <a:r>
              <a:rPr lang="en-AU" sz="2000" dirty="0">
                <a:solidFill>
                  <a:srgbClr val="FF0000"/>
                </a:solidFill>
                <a:sym typeface="Wingdings" pitchFamily="2" charset="2"/>
              </a:rPr>
              <a:t>, S. </a:t>
            </a:r>
            <a:r>
              <a:rPr lang="en-AU" sz="2000" dirty="0" err="1">
                <a:solidFill>
                  <a:srgbClr val="FF0000"/>
                </a:solidFill>
                <a:sym typeface="Wingdings" pitchFamily="2" charset="2"/>
              </a:rPr>
              <a:t>Simonucci</a:t>
            </a:r>
            <a:r>
              <a:rPr lang="en-AU" sz="2000" dirty="0">
                <a:solidFill>
                  <a:srgbClr val="FF0000"/>
                </a:solidFill>
                <a:sym typeface="Wingdings" pitchFamily="2" charset="2"/>
              </a:rPr>
              <a:t>)</a:t>
            </a:r>
          </a:p>
          <a:p>
            <a:pPr lvl="2"/>
            <a:endParaRPr lang="en-AU" sz="2000" dirty="0">
              <a:solidFill>
                <a:srgbClr val="FF0000"/>
              </a:solidFill>
            </a:endParaRPr>
          </a:p>
          <a:p>
            <a:pPr lvl="2"/>
            <a:r>
              <a:rPr lang="en-AU" sz="2000" dirty="0">
                <a:solidFill>
                  <a:srgbClr val="004ACD"/>
                </a:solidFill>
              </a:rPr>
              <a:t>It is extremely interesting to investigate </a:t>
            </a:r>
            <a:r>
              <a:rPr lang="el-GR" sz="2000" dirty="0">
                <a:solidFill>
                  <a:srgbClr val="004ACD"/>
                </a:solidFill>
              </a:rPr>
              <a:t>β</a:t>
            </a:r>
            <a:r>
              <a:rPr lang="it-IT" sz="2000" dirty="0">
                <a:solidFill>
                  <a:srgbClr val="004ACD"/>
                </a:solidFill>
              </a:rPr>
              <a:t>-</a:t>
            </a:r>
            <a:r>
              <a:rPr lang="it-IT" sz="2000" dirty="0" err="1">
                <a:solidFill>
                  <a:srgbClr val="004ACD"/>
                </a:solidFill>
              </a:rPr>
              <a:t>decay</a:t>
            </a:r>
            <a:r>
              <a:rPr lang="it-IT" sz="2000" dirty="0">
                <a:solidFill>
                  <a:srgbClr val="004ACD"/>
                </a:solidFill>
              </a:rPr>
              <a:t> </a:t>
            </a:r>
            <a:r>
              <a:rPr lang="it-IT" sz="2000" dirty="0" err="1">
                <a:solidFill>
                  <a:srgbClr val="004ACD"/>
                </a:solidFill>
              </a:rPr>
              <a:t>dependence</a:t>
            </a:r>
            <a:r>
              <a:rPr lang="it-IT" sz="2000" dirty="0">
                <a:solidFill>
                  <a:srgbClr val="004ACD"/>
                </a:solidFill>
              </a:rPr>
              <a:t> on the </a:t>
            </a:r>
            <a:r>
              <a:rPr lang="it-IT" sz="2000" dirty="0" err="1">
                <a:solidFill>
                  <a:srgbClr val="004ACD"/>
                </a:solidFill>
              </a:rPr>
              <a:t>density</a:t>
            </a:r>
            <a:r>
              <a:rPr lang="it-IT" sz="2000" dirty="0">
                <a:solidFill>
                  <a:srgbClr val="004ACD"/>
                </a:solidFill>
              </a:rPr>
              <a:t> and temperature, </a:t>
            </a:r>
            <a:r>
              <a:rPr lang="it-IT" sz="2000" dirty="0" err="1">
                <a:solidFill>
                  <a:srgbClr val="004ACD"/>
                </a:solidFill>
              </a:rPr>
              <a:t>exploring</a:t>
            </a:r>
            <a:r>
              <a:rPr lang="it-IT" sz="2000" dirty="0">
                <a:solidFill>
                  <a:srgbClr val="004ACD"/>
                </a:solidFill>
              </a:rPr>
              <a:t> </a:t>
            </a:r>
            <a:r>
              <a:rPr lang="it-IT" sz="2000" dirty="0" err="1">
                <a:solidFill>
                  <a:srgbClr val="004ACD"/>
                </a:solidFill>
              </a:rPr>
              <a:t>nLTE</a:t>
            </a:r>
            <a:r>
              <a:rPr lang="it-IT" sz="2000" dirty="0">
                <a:solidFill>
                  <a:srgbClr val="004ACD"/>
                </a:solidFill>
              </a:rPr>
              <a:t> (</a:t>
            </a:r>
            <a:r>
              <a:rPr lang="it-IT" sz="2000" dirty="0" err="1">
                <a:solidFill>
                  <a:srgbClr val="004ACD"/>
                </a:solidFill>
              </a:rPr>
              <a:t>laboratory</a:t>
            </a:r>
            <a:r>
              <a:rPr lang="it-IT" sz="2000" dirty="0">
                <a:solidFill>
                  <a:srgbClr val="004ACD"/>
                </a:solidFill>
              </a:rPr>
              <a:t> plasma) vs LTE (stellar) plasma, in </a:t>
            </a:r>
            <a:r>
              <a:rPr lang="it-IT" sz="2000" dirty="0" err="1">
                <a:solidFill>
                  <a:srgbClr val="004ACD"/>
                </a:solidFill>
              </a:rPr>
              <a:t>order</a:t>
            </a:r>
            <a:r>
              <a:rPr lang="it-IT" sz="2000" dirty="0">
                <a:solidFill>
                  <a:srgbClr val="004ACD"/>
                </a:solidFill>
              </a:rPr>
              <a:t> to </a:t>
            </a:r>
            <a:r>
              <a:rPr lang="it-IT" sz="2000" dirty="0" err="1">
                <a:solidFill>
                  <a:srgbClr val="004ACD"/>
                </a:solidFill>
              </a:rPr>
              <a:t>focalize</a:t>
            </a:r>
            <a:r>
              <a:rPr lang="it-IT" sz="2000" dirty="0">
                <a:solidFill>
                  <a:srgbClr val="004ACD"/>
                </a:solidFill>
              </a:rPr>
              <a:t> </a:t>
            </a:r>
            <a:r>
              <a:rPr lang="it-IT" sz="2000" dirty="0" err="1">
                <a:solidFill>
                  <a:srgbClr val="004ACD"/>
                </a:solidFill>
              </a:rPr>
              <a:t>which</a:t>
            </a:r>
            <a:r>
              <a:rPr lang="it-IT" sz="2000" dirty="0">
                <a:solidFill>
                  <a:srgbClr val="004ACD"/>
                </a:solidFill>
              </a:rPr>
              <a:t> </a:t>
            </a:r>
            <a:r>
              <a:rPr lang="it-IT" sz="2000" dirty="0" err="1">
                <a:solidFill>
                  <a:srgbClr val="004ACD"/>
                </a:solidFill>
              </a:rPr>
              <a:t>thermodinamical</a:t>
            </a:r>
            <a:r>
              <a:rPr lang="it-IT" sz="2000" dirty="0">
                <a:solidFill>
                  <a:srgbClr val="004ACD"/>
                </a:solidFill>
              </a:rPr>
              <a:t> </a:t>
            </a:r>
            <a:r>
              <a:rPr lang="it-IT" sz="2000" dirty="0" err="1">
                <a:solidFill>
                  <a:srgbClr val="004ACD"/>
                </a:solidFill>
              </a:rPr>
              <a:t>conditions</a:t>
            </a:r>
            <a:r>
              <a:rPr lang="it-IT" sz="2000" dirty="0">
                <a:solidFill>
                  <a:srgbClr val="004ACD"/>
                </a:solidFill>
              </a:rPr>
              <a:t> are </a:t>
            </a:r>
            <a:r>
              <a:rPr lang="it-IT" sz="2000" dirty="0" err="1">
                <a:solidFill>
                  <a:srgbClr val="004ACD"/>
                </a:solidFill>
              </a:rPr>
              <a:t>accessible</a:t>
            </a:r>
            <a:r>
              <a:rPr lang="it-IT" sz="2000" dirty="0">
                <a:solidFill>
                  <a:srgbClr val="004ACD"/>
                </a:solidFill>
              </a:rPr>
              <a:t> by PANDORA, </a:t>
            </a:r>
            <a:r>
              <a:rPr lang="it-IT" sz="2000" dirty="0" err="1">
                <a:solidFill>
                  <a:srgbClr val="004ACD"/>
                </a:solidFill>
              </a:rPr>
              <a:t>then</a:t>
            </a:r>
            <a:r>
              <a:rPr lang="it-IT" sz="2000" dirty="0">
                <a:solidFill>
                  <a:srgbClr val="004ACD"/>
                </a:solidFill>
              </a:rPr>
              <a:t> </a:t>
            </a:r>
            <a:r>
              <a:rPr lang="it-IT" sz="2000" dirty="0" err="1">
                <a:solidFill>
                  <a:srgbClr val="004ACD"/>
                </a:solidFill>
              </a:rPr>
              <a:t>rescalable</a:t>
            </a:r>
            <a:r>
              <a:rPr lang="it-IT" sz="2000" dirty="0">
                <a:solidFill>
                  <a:srgbClr val="004ACD"/>
                </a:solidFill>
              </a:rPr>
              <a:t> to stellar </a:t>
            </a:r>
            <a:r>
              <a:rPr lang="it-IT" sz="2000" dirty="0" err="1">
                <a:solidFill>
                  <a:srgbClr val="004ACD"/>
                </a:solidFill>
              </a:rPr>
              <a:t>scenarios</a:t>
            </a:r>
            <a:r>
              <a:rPr lang="it-IT" sz="2000" dirty="0">
                <a:solidFill>
                  <a:srgbClr val="004ACD"/>
                </a:solidFill>
              </a:rPr>
              <a:t> </a:t>
            </a:r>
            <a:r>
              <a:rPr lang="en-AU" sz="2000" dirty="0">
                <a:solidFill>
                  <a:srgbClr val="004ACD"/>
                </a:solidFill>
              </a:rPr>
              <a:t>(</a:t>
            </a:r>
            <a:r>
              <a:rPr lang="en-AU" sz="2000" dirty="0">
                <a:solidFill>
                  <a:srgbClr val="FF0000"/>
                </a:solidFill>
                <a:sym typeface="Wingdings" pitchFamily="2" charset="2"/>
              </a:rPr>
              <a:t>talk by A. </a:t>
            </a:r>
            <a:r>
              <a:rPr lang="en-AU" sz="2000" dirty="0" err="1">
                <a:solidFill>
                  <a:srgbClr val="FF0000"/>
                </a:solidFill>
                <a:sym typeface="Wingdings" pitchFamily="2" charset="2"/>
              </a:rPr>
              <a:t>Mengoni</a:t>
            </a:r>
            <a:r>
              <a:rPr lang="en-AU" sz="2000" dirty="0">
                <a:solidFill>
                  <a:srgbClr val="004ACD"/>
                </a:solidFill>
                <a:sym typeface="Wingdings" pitchFamily="2" charset="2"/>
              </a:rPr>
              <a:t>)</a:t>
            </a:r>
          </a:p>
          <a:p>
            <a:pPr lvl="2"/>
            <a:endParaRPr lang="en-AU" sz="2000" dirty="0">
              <a:solidFill>
                <a:srgbClr val="004ACD"/>
              </a:solidFill>
              <a:sym typeface="Wingdings" pitchFamily="2" charset="2"/>
            </a:endParaRPr>
          </a:p>
          <a:p>
            <a:pPr lvl="2"/>
            <a:r>
              <a:rPr lang="en-AU" sz="2000" dirty="0">
                <a:solidFill>
                  <a:srgbClr val="004ACD"/>
                </a:solidFill>
                <a:sym typeface="Wingdings" pitchFamily="2" charset="2"/>
              </a:rPr>
              <a:t>Starting from </a:t>
            </a:r>
            <a:r>
              <a:rPr lang="el-GR" sz="2000" dirty="0">
                <a:solidFill>
                  <a:srgbClr val="004ACD"/>
                </a:solidFill>
                <a:sym typeface="Wingdings" pitchFamily="2" charset="2"/>
              </a:rPr>
              <a:t>β</a:t>
            </a:r>
            <a:r>
              <a:rPr lang="it-IT" sz="2000" dirty="0">
                <a:solidFill>
                  <a:srgbClr val="004ACD"/>
                </a:solidFill>
                <a:sym typeface="Wingdings" pitchFamily="2" charset="2"/>
              </a:rPr>
              <a:t>-</a:t>
            </a:r>
            <a:r>
              <a:rPr lang="it-IT" sz="2000" dirty="0" err="1">
                <a:solidFill>
                  <a:srgbClr val="004ACD"/>
                </a:solidFill>
                <a:sym typeface="Wingdings" pitchFamily="2" charset="2"/>
              </a:rPr>
              <a:t>decay</a:t>
            </a:r>
            <a:r>
              <a:rPr lang="it-IT" sz="2000" dirty="0">
                <a:solidFill>
                  <a:srgbClr val="004ACD"/>
                </a:solidFill>
                <a:sym typeface="Wingdings" pitchFamily="2" charset="2"/>
              </a:rPr>
              <a:t> </a:t>
            </a:r>
            <a:r>
              <a:rPr lang="it-IT" sz="2000" dirty="0" err="1">
                <a:solidFill>
                  <a:srgbClr val="004ACD"/>
                </a:solidFill>
                <a:sym typeface="Wingdings" pitchFamily="2" charset="2"/>
              </a:rPr>
              <a:t>calculations</a:t>
            </a:r>
            <a:r>
              <a:rPr lang="it-IT" sz="2000" dirty="0">
                <a:solidFill>
                  <a:srgbClr val="004ACD"/>
                </a:solidFill>
                <a:sym typeface="Wingdings" pitchFamily="2" charset="2"/>
              </a:rPr>
              <a:t>, </a:t>
            </a:r>
            <a:r>
              <a:rPr lang="it-IT" sz="2000" dirty="0" err="1">
                <a:solidFill>
                  <a:srgbClr val="004ACD"/>
                </a:solidFill>
                <a:sym typeface="Wingdings" pitchFamily="2" charset="2"/>
              </a:rPr>
              <a:t>attempts</a:t>
            </a:r>
            <a:r>
              <a:rPr lang="it-IT" sz="2000" dirty="0">
                <a:solidFill>
                  <a:srgbClr val="004ACD"/>
                </a:solidFill>
                <a:sym typeface="Wingdings" pitchFamily="2" charset="2"/>
              </a:rPr>
              <a:t> are </a:t>
            </a:r>
            <a:r>
              <a:rPr lang="it-IT" sz="2000" dirty="0" err="1">
                <a:solidFill>
                  <a:srgbClr val="004ACD"/>
                </a:solidFill>
                <a:sym typeface="Wingdings" pitchFamily="2" charset="2"/>
              </a:rPr>
              <a:t>ongoing</a:t>
            </a:r>
            <a:r>
              <a:rPr lang="it-IT" sz="2000" dirty="0">
                <a:solidFill>
                  <a:srgbClr val="004ACD"/>
                </a:solidFill>
                <a:sym typeface="Wingdings" pitchFamily="2" charset="2"/>
              </a:rPr>
              <a:t> to </a:t>
            </a:r>
            <a:r>
              <a:rPr lang="it-IT" sz="2000" dirty="0" err="1">
                <a:solidFill>
                  <a:srgbClr val="004ACD"/>
                </a:solidFill>
                <a:sym typeface="Wingdings" pitchFamily="2" charset="2"/>
              </a:rPr>
              <a:t>make</a:t>
            </a:r>
            <a:r>
              <a:rPr lang="it-IT" sz="2000" dirty="0">
                <a:solidFill>
                  <a:srgbClr val="004ACD"/>
                </a:solidFill>
                <a:sym typeface="Wingdings" pitchFamily="2" charset="2"/>
              </a:rPr>
              <a:t> a </a:t>
            </a:r>
            <a:r>
              <a:rPr lang="it-IT" sz="2000" dirty="0" err="1">
                <a:solidFill>
                  <a:srgbClr val="004ACD"/>
                </a:solidFill>
                <a:sym typeface="Wingdings" pitchFamily="2" charset="2"/>
              </a:rPr>
              <a:t>kind</a:t>
            </a:r>
            <a:r>
              <a:rPr lang="it-IT" sz="2000" dirty="0">
                <a:solidFill>
                  <a:srgbClr val="004ACD"/>
                </a:solidFill>
                <a:sym typeface="Wingdings" pitchFamily="2" charset="2"/>
              </a:rPr>
              <a:t> of «</a:t>
            </a:r>
            <a:r>
              <a:rPr lang="it-IT" sz="2000" dirty="0" err="1">
                <a:solidFill>
                  <a:srgbClr val="004ACD"/>
                </a:solidFill>
                <a:sym typeface="Wingdings" pitchFamily="2" charset="2"/>
              </a:rPr>
              <a:t>virtual</a:t>
            </a:r>
            <a:r>
              <a:rPr lang="it-IT" sz="2000" dirty="0">
                <a:solidFill>
                  <a:srgbClr val="004ACD"/>
                </a:solidFill>
                <a:sym typeface="Wingdings" pitchFamily="2" charset="2"/>
              </a:rPr>
              <a:t> </a:t>
            </a:r>
            <a:r>
              <a:rPr lang="it-IT" sz="2000" dirty="0" err="1">
                <a:solidFill>
                  <a:srgbClr val="004ACD"/>
                </a:solidFill>
                <a:sym typeface="Wingdings" pitchFamily="2" charset="2"/>
              </a:rPr>
              <a:t>experiment</a:t>
            </a:r>
            <a:r>
              <a:rPr lang="it-IT" sz="2000" dirty="0">
                <a:solidFill>
                  <a:srgbClr val="004ACD"/>
                </a:solidFill>
                <a:sym typeface="Wingdings" pitchFamily="2" charset="2"/>
              </a:rPr>
              <a:t>», </a:t>
            </a:r>
            <a:r>
              <a:rPr lang="it-IT" sz="2000" dirty="0" err="1">
                <a:solidFill>
                  <a:srgbClr val="004ACD"/>
                </a:solidFill>
                <a:sym typeface="Wingdings" pitchFamily="2" charset="2"/>
              </a:rPr>
              <a:t>including</a:t>
            </a:r>
            <a:r>
              <a:rPr lang="it-IT" sz="2000" dirty="0">
                <a:solidFill>
                  <a:srgbClr val="004ACD"/>
                </a:solidFill>
                <a:sym typeface="Wingdings" pitchFamily="2" charset="2"/>
              </a:rPr>
              <a:t> the in-plasma </a:t>
            </a:r>
            <a:r>
              <a:rPr lang="it-IT" sz="2000" dirty="0" err="1">
                <a:solidFill>
                  <a:srgbClr val="004ACD"/>
                </a:solidFill>
                <a:sym typeface="Wingdings" pitchFamily="2" charset="2"/>
              </a:rPr>
              <a:t>distribution</a:t>
            </a:r>
            <a:r>
              <a:rPr lang="it-IT" sz="2000" dirty="0">
                <a:solidFill>
                  <a:srgbClr val="004ACD"/>
                </a:solidFill>
                <a:sym typeface="Wingdings" pitchFamily="2" charset="2"/>
              </a:rPr>
              <a:t> of </a:t>
            </a:r>
            <a:r>
              <a:rPr lang="it-IT" sz="2000" dirty="0" err="1">
                <a:solidFill>
                  <a:srgbClr val="004ACD"/>
                </a:solidFill>
                <a:sym typeface="Wingdings" pitchFamily="2" charset="2"/>
              </a:rPr>
              <a:t>density</a:t>
            </a:r>
            <a:r>
              <a:rPr lang="it-IT" sz="2000" dirty="0">
                <a:solidFill>
                  <a:srgbClr val="004ACD"/>
                </a:solidFill>
                <a:sym typeface="Wingdings" pitchFamily="2" charset="2"/>
              </a:rPr>
              <a:t> and temperature, in </a:t>
            </a:r>
            <a:r>
              <a:rPr lang="it-IT" sz="2000" dirty="0" err="1">
                <a:solidFill>
                  <a:srgbClr val="004ACD"/>
                </a:solidFill>
                <a:sym typeface="Wingdings" pitchFamily="2" charset="2"/>
              </a:rPr>
              <a:t>order</a:t>
            </a:r>
            <a:r>
              <a:rPr lang="it-IT" sz="2000" dirty="0">
                <a:solidFill>
                  <a:srgbClr val="004ACD"/>
                </a:solidFill>
                <a:sym typeface="Wingdings" pitchFamily="2" charset="2"/>
              </a:rPr>
              <a:t> to </a:t>
            </a:r>
            <a:r>
              <a:rPr lang="it-IT" sz="2000" dirty="0" err="1">
                <a:solidFill>
                  <a:srgbClr val="004ACD"/>
                </a:solidFill>
                <a:sym typeface="Wingdings" pitchFamily="2" charset="2"/>
              </a:rPr>
              <a:t>provide</a:t>
            </a:r>
            <a:r>
              <a:rPr lang="it-IT" sz="2000" dirty="0">
                <a:solidFill>
                  <a:srgbClr val="004ACD"/>
                </a:solidFill>
                <a:sym typeface="Wingdings" pitchFamily="2" charset="2"/>
              </a:rPr>
              <a:t> </a:t>
            </a:r>
            <a:r>
              <a:rPr lang="it-IT" sz="2000" dirty="0" err="1">
                <a:solidFill>
                  <a:srgbClr val="004ACD"/>
                </a:solidFill>
                <a:sym typeface="Wingdings" pitchFamily="2" charset="2"/>
              </a:rPr>
              <a:t>convolved</a:t>
            </a:r>
            <a:r>
              <a:rPr lang="it-IT" sz="2000" dirty="0">
                <a:solidFill>
                  <a:srgbClr val="004ACD"/>
                </a:solidFill>
                <a:sym typeface="Wingdings" pitchFamily="2" charset="2"/>
              </a:rPr>
              <a:t> </a:t>
            </a:r>
            <a:r>
              <a:rPr lang="it-IT" sz="2000" dirty="0" err="1">
                <a:solidFill>
                  <a:srgbClr val="004ACD"/>
                </a:solidFill>
                <a:sym typeface="Wingdings" pitchFamily="2" charset="2"/>
              </a:rPr>
              <a:t>expected</a:t>
            </a:r>
            <a:r>
              <a:rPr lang="it-IT" sz="2000" dirty="0">
                <a:solidFill>
                  <a:srgbClr val="004ACD"/>
                </a:solidFill>
                <a:sym typeface="Wingdings" pitchFamily="2" charset="2"/>
              </a:rPr>
              <a:t> </a:t>
            </a:r>
            <a:r>
              <a:rPr lang="it-IT" sz="2000" dirty="0" err="1">
                <a:solidFill>
                  <a:srgbClr val="004ACD"/>
                </a:solidFill>
                <a:sym typeface="Wingdings" pitchFamily="2" charset="2"/>
              </a:rPr>
              <a:t>decay</a:t>
            </a:r>
            <a:r>
              <a:rPr lang="it-IT" sz="2000" dirty="0">
                <a:solidFill>
                  <a:srgbClr val="004ACD"/>
                </a:solidFill>
                <a:sym typeface="Wingdings" pitchFamily="2" charset="2"/>
              </a:rPr>
              <a:t> </a:t>
            </a:r>
            <a:r>
              <a:rPr lang="it-IT" sz="2000" dirty="0" err="1">
                <a:solidFill>
                  <a:srgbClr val="004ACD"/>
                </a:solidFill>
                <a:sym typeface="Wingdings" pitchFamily="2" charset="2"/>
              </a:rPr>
              <a:t>rates</a:t>
            </a:r>
            <a:r>
              <a:rPr lang="it-IT" sz="2000" dirty="0">
                <a:solidFill>
                  <a:srgbClr val="004ACD"/>
                </a:solidFill>
                <a:sym typeface="Wingdings" pitchFamily="2" charset="2"/>
              </a:rPr>
              <a:t> in the PANDORA plasma </a:t>
            </a:r>
            <a:r>
              <a:rPr lang="en-AU" sz="2000" dirty="0">
                <a:solidFill>
                  <a:srgbClr val="004ACD"/>
                </a:solidFill>
              </a:rPr>
              <a:t>(</a:t>
            </a:r>
            <a:r>
              <a:rPr lang="en-AU" sz="2000" dirty="0">
                <a:solidFill>
                  <a:srgbClr val="FF0000"/>
                </a:solidFill>
                <a:sym typeface="Wingdings" pitchFamily="2" charset="2"/>
              </a:rPr>
              <a:t>talk by B. Mishra</a:t>
            </a:r>
            <a:r>
              <a:rPr lang="en-AU" sz="2000" dirty="0">
                <a:solidFill>
                  <a:srgbClr val="004ACD"/>
                </a:solidFill>
                <a:sym typeface="Wingdings" pitchFamily="2" charset="2"/>
              </a:rPr>
              <a:t>)</a:t>
            </a:r>
          </a:p>
          <a:p>
            <a:pPr marL="704088" lvl="2" indent="0">
              <a:buNone/>
            </a:pPr>
            <a:endParaRPr lang="en-AU" sz="2000" dirty="0">
              <a:solidFill>
                <a:srgbClr val="004ACD"/>
              </a:solidFill>
              <a:sym typeface="Wingdings" pitchFamily="2" charset="2"/>
            </a:endParaRPr>
          </a:p>
          <a:p>
            <a:pPr lvl="2"/>
            <a:r>
              <a:rPr lang="en-AU" sz="2000" dirty="0">
                <a:solidFill>
                  <a:srgbClr val="004ACD"/>
                </a:solidFill>
                <a:sym typeface="Wingdings" pitchFamily="2" charset="2"/>
              </a:rPr>
              <a:t>Investigations about self-consistent plasma modelling via Particle-In-Cell simulations is now progressing including stepwise ionization, charge exchange processes, and ions-electrons interplay mediated by self-generated electrostatic fields </a:t>
            </a:r>
            <a:r>
              <a:rPr lang="en-AU" sz="2000" dirty="0">
                <a:solidFill>
                  <a:srgbClr val="004ACD"/>
                </a:solidFill>
              </a:rPr>
              <a:t>(</a:t>
            </a:r>
            <a:r>
              <a:rPr lang="en-AU" sz="2000" dirty="0">
                <a:solidFill>
                  <a:srgbClr val="FF0000"/>
                </a:solidFill>
                <a:sym typeface="Wingdings" pitchFamily="2" charset="2"/>
              </a:rPr>
              <a:t>talk-#2 by A. </a:t>
            </a:r>
            <a:r>
              <a:rPr lang="en-AU" sz="2000" dirty="0" err="1">
                <a:solidFill>
                  <a:srgbClr val="FF0000"/>
                </a:solidFill>
                <a:sym typeface="Wingdings" pitchFamily="2" charset="2"/>
              </a:rPr>
              <a:t>Galatà</a:t>
            </a:r>
            <a:r>
              <a:rPr lang="en-AU" sz="2000" dirty="0">
                <a:solidFill>
                  <a:srgbClr val="004ACD"/>
                </a:solidFill>
                <a:sym typeface="Wingdings" pitchFamily="2" charset="2"/>
              </a:rPr>
              <a:t>)</a:t>
            </a:r>
          </a:p>
          <a:p>
            <a:pPr lvl="2"/>
            <a:endParaRPr lang="en-AU" sz="2000" dirty="0">
              <a:solidFill>
                <a:srgbClr val="004ACD"/>
              </a:solidFill>
              <a:sym typeface="Wingdings" pitchFamily="2" charset="2"/>
            </a:endParaRPr>
          </a:p>
          <a:p>
            <a:pPr lvl="2"/>
            <a:endParaRPr lang="en-AU" sz="2000" dirty="0">
              <a:solidFill>
                <a:srgbClr val="004ACD"/>
              </a:solidFill>
              <a:sym typeface="Wingdings" pitchFamily="2" charset="2"/>
            </a:endParaRPr>
          </a:p>
          <a:p>
            <a:endParaRPr lang="en-GB" dirty="0"/>
          </a:p>
        </p:txBody>
      </p:sp>
      <p:sp>
        <p:nvSpPr>
          <p:cNvPr id="4" name="Segnaposto numero diapositiva 3">
            <a:extLst>
              <a:ext uri="{FF2B5EF4-FFF2-40B4-BE49-F238E27FC236}">
                <a16:creationId xmlns:a16="http://schemas.microsoft.com/office/drawing/2014/main" id="{6954654F-0047-D745-832E-3D8EEB484949}"/>
              </a:ext>
            </a:extLst>
          </p:cNvPr>
          <p:cNvSpPr>
            <a:spLocks noGrp="1"/>
          </p:cNvSpPr>
          <p:nvPr>
            <p:ph type="sldNum" sz="quarter" idx="12"/>
          </p:nvPr>
        </p:nvSpPr>
        <p:spPr/>
        <p:txBody>
          <a:bodyPr/>
          <a:lstStyle/>
          <a:p>
            <a:fld id="{825A1364-9D83-4D37-A282-5E5560CE45FB}" type="slidenum">
              <a:rPr lang="it-IT" smtClean="0"/>
              <a:pPr/>
              <a:t>3</a:t>
            </a:fld>
            <a:endParaRPr lang="it-IT"/>
          </a:p>
        </p:txBody>
      </p:sp>
      <p:pic>
        <p:nvPicPr>
          <p:cNvPr id="5" name="Immagine 4">
            <a:extLst>
              <a:ext uri="{FF2B5EF4-FFF2-40B4-BE49-F238E27FC236}">
                <a16:creationId xmlns:a16="http://schemas.microsoft.com/office/drawing/2014/main" id="{49FD3262-9DC3-6040-B957-7C8B44C5E1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4552" y="6071203"/>
            <a:ext cx="1077838" cy="751036"/>
          </a:xfrm>
          <a:prstGeom prst="rect">
            <a:avLst/>
          </a:prstGeom>
        </p:spPr>
      </p:pic>
      <p:grpSp>
        <p:nvGrpSpPr>
          <p:cNvPr id="6" name="Gruppo 5">
            <a:extLst>
              <a:ext uri="{FF2B5EF4-FFF2-40B4-BE49-F238E27FC236}">
                <a16:creationId xmlns:a16="http://schemas.microsoft.com/office/drawing/2014/main" id="{60EB26D3-8789-7C4E-BF86-5EDF8F19A258}"/>
              </a:ext>
            </a:extLst>
          </p:cNvPr>
          <p:cNvGrpSpPr/>
          <p:nvPr/>
        </p:nvGrpSpPr>
        <p:grpSpPr>
          <a:xfrm>
            <a:off x="10055196" y="6100590"/>
            <a:ext cx="916413" cy="409784"/>
            <a:chOff x="9930480" y="51515"/>
            <a:chExt cx="871600" cy="389746"/>
          </a:xfrm>
        </p:grpSpPr>
        <p:sp>
          <p:nvSpPr>
            <p:cNvPr id="7" name="Rettangolo 6">
              <a:extLst>
                <a:ext uri="{FF2B5EF4-FFF2-40B4-BE49-F238E27FC236}">
                  <a16:creationId xmlns:a16="http://schemas.microsoft.com/office/drawing/2014/main" id="{56ECA93B-8408-7746-B1B4-4DE91CBAEA36}"/>
                </a:ext>
              </a:extLst>
            </p:cNvPr>
            <p:cNvSpPr/>
            <p:nvPr/>
          </p:nvSpPr>
          <p:spPr>
            <a:xfrm>
              <a:off x="9984432" y="51515"/>
              <a:ext cx="720080" cy="389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Immagine che contiene cibo, segnale&#10;&#10;Descrizione generata automaticamente">
              <a:extLst>
                <a:ext uri="{FF2B5EF4-FFF2-40B4-BE49-F238E27FC236}">
                  <a16:creationId xmlns:a16="http://schemas.microsoft.com/office/drawing/2014/main" id="{6F76257B-DCB9-3548-BB98-B1E2E5703C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00" b="31039"/>
            <a:stretch/>
          </p:blipFill>
          <p:spPr>
            <a:xfrm>
              <a:off x="9930480" y="63509"/>
              <a:ext cx="871600" cy="365758"/>
            </a:xfrm>
            <a:prstGeom prst="rect">
              <a:avLst/>
            </a:prstGeom>
          </p:spPr>
        </p:pic>
      </p:grpSp>
    </p:spTree>
    <p:extLst>
      <p:ext uri="{BB962C8B-B14F-4D97-AF65-F5344CB8AC3E}">
        <p14:creationId xmlns:p14="http://schemas.microsoft.com/office/powerpoint/2010/main" val="289719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193B3E-86D6-CC41-8102-CA2463E4D71E}"/>
              </a:ext>
            </a:extLst>
          </p:cNvPr>
          <p:cNvSpPr>
            <a:spLocks noGrp="1"/>
          </p:cNvSpPr>
          <p:nvPr>
            <p:ph type="title"/>
          </p:nvPr>
        </p:nvSpPr>
        <p:spPr>
          <a:xfrm>
            <a:off x="252681" y="321000"/>
            <a:ext cx="7931551" cy="803744"/>
          </a:xfrm>
        </p:spPr>
        <p:txBody>
          <a:bodyPr>
            <a:normAutofit/>
          </a:bodyPr>
          <a:lstStyle/>
          <a:p>
            <a:r>
              <a:rPr lang="en-GB" sz="3200" dirty="0"/>
              <a:t>Meeting Summary-3</a:t>
            </a:r>
          </a:p>
        </p:txBody>
      </p:sp>
      <p:sp>
        <p:nvSpPr>
          <p:cNvPr id="3" name="Segnaposto contenuto 2">
            <a:extLst>
              <a:ext uri="{FF2B5EF4-FFF2-40B4-BE49-F238E27FC236}">
                <a16:creationId xmlns:a16="http://schemas.microsoft.com/office/drawing/2014/main" id="{8748A17B-7AF3-1843-ACE6-E67EA200DCE2}"/>
              </a:ext>
            </a:extLst>
          </p:cNvPr>
          <p:cNvSpPr>
            <a:spLocks noGrp="1"/>
          </p:cNvSpPr>
          <p:nvPr>
            <p:ph idx="1"/>
          </p:nvPr>
        </p:nvSpPr>
        <p:spPr>
          <a:xfrm>
            <a:off x="0" y="1136400"/>
            <a:ext cx="11901203" cy="5400600"/>
          </a:xfrm>
        </p:spPr>
        <p:txBody>
          <a:bodyPr>
            <a:normAutofit fontScale="85000" lnSpcReduction="20000"/>
          </a:bodyPr>
          <a:lstStyle/>
          <a:p>
            <a:r>
              <a:rPr lang="en-AU" sz="2400" b="1" dirty="0"/>
              <a:t>PLASMA DIAGNOSTICS</a:t>
            </a:r>
          </a:p>
          <a:p>
            <a:pPr marL="109728" indent="0">
              <a:buNone/>
            </a:pPr>
            <a:r>
              <a:rPr lang="en-AU" sz="2400" dirty="0"/>
              <a:t> </a:t>
            </a:r>
          </a:p>
          <a:p>
            <a:pPr lvl="2"/>
            <a:r>
              <a:rPr lang="en-AU" sz="2000" dirty="0">
                <a:solidFill>
                  <a:srgbClr val="004ACD"/>
                </a:solidFill>
              </a:rPr>
              <a:t>X-ray diagnostics have been developed both to provide as volumetric as space resolved information, also including spectroscopy, reaching 0.5 mm spatial resolution along with 300 eV energy resolution. In 2022 shuttering systems will enable space-time characterization in </a:t>
            </a:r>
            <a:r>
              <a:rPr lang="en-AU" sz="2000" dirty="0" err="1">
                <a:solidFill>
                  <a:srgbClr val="004ACD"/>
                </a:solidFill>
              </a:rPr>
              <a:t>sofr</a:t>
            </a:r>
            <a:r>
              <a:rPr lang="en-AU" sz="2000" dirty="0">
                <a:solidFill>
                  <a:srgbClr val="004ACD"/>
                </a:solidFill>
              </a:rPr>
              <a:t> X-ray domain (</a:t>
            </a:r>
            <a:r>
              <a:rPr lang="en-AU" sz="2000" dirty="0">
                <a:solidFill>
                  <a:srgbClr val="FF0000"/>
                </a:solidFill>
              </a:rPr>
              <a:t>talk by R. </a:t>
            </a:r>
            <a:r>
              <a:rPr lang="en-AU" sz="2000" dirty="0" err="1">
                <a:solidFill>
                  <a:srgbClr val="FF0000"/>
                </a:solidFill>
              </a:rPr>
              <a:t>Racz</a:t>
            </a:r>
            <a:r>
              <a:rPr lang="en-AU" sz="2000" dirty="0">
                <a:solidFill>
                  <a:srgbClr val="004ACD"/>
                </a:solidFill>
              </a:rPr>
              <a:t>)</a:t>
            </a:r>
          </a:p>
          <a:p>
            <a:pPr lvl="2"/>
            <a:endParaRPr lang="en-AU" sz="2000" dirty="0">
              <a:solidFill>
                <a:srgbClr val="004ACD"/>
              </a:solidFill>
            </a:endParaRPr>
          </a:p>
          <a:p>
            <a:pPr lvl="2"/>
            <a:r>
              <a:rPr lang="en-AU" sz="2000" dirty="0">
                <a:solidFill>
                  <a:srgbClr val="004ACD"/>
                </a:solidFill>
              </a:rPr>
              <a:t>Algorithm for </a:t>
            </a:r>
            <a:r>
              <a:rPr lang="en-AU" sz="2000" dirty="0" err="1">
                <a:solidFill>
                  <a:srgbClr val="004ACD"/>
                </a:solidFill>
              </a:rPr>
              <a:t>PhC</a:t>
            </a:r>
            <a:r>
              <a:rPr lang="en-AU" sz="2000" dirty="0">
                <a:solidFill>
                  <a:srgbClr val="004ACD"/>
                </a:solidFill>
              </a:rPr>
              <a:t> analysis of X-ray pin-hole camera systems has been now completed, providing exceptionally high Signal-Over-Noise ratios (including read-out noise removal) and the possibility to get HDR X-ray plasma images including spectroscopical information </a:t>
            </a:r>
            <a:r>
              <a:rPr lang="en-AU" sz="2000" dirty="0">
                <a:solidFill>
                  <a:srgbClr val="004ACD"/>
                </a:solidFill>
                <a:sym typeface="Wingdings" pitchFamily="2" charset="2"/>
              </a:rPr>
              <a:t>(</a:t>
            </a:r>
            <a:r>
              <a:rPr lang="en-AU" sz="2000" dirty="0">
                <a:solidFill>
                  <a:srgbClr val="FF0000"/>
                </a:solidFill>
                <a:sym typeface="Wingdings" pitchFamily="2" charset="2"/>
              </a:rPr>
              <a:t>talk by E. </a:t>
            </a:r>
            <a:r>
              <a:rPr lang="en-AU" sz="2000" dirty="0" err="1">
                <a:solidFill>
                  <a:srgbClr val="FF0000"/>
                </a:solidFill>
                <a:sym typeface="Wingdings" pitchFamily="2" charset="2"/>
              </a:rPr>
              <a:t>Naselli</a:t>
            </a:r>
            <a:r>
              <a:rPr lang="en-AU" sz="2000" dirty="0">
                <a:solidFill>
                  <a:srgbClr val="FF0000"/>
                </a:solidFill>
                <a:sym typeface="Wingdings" pitchFamily="2" charset="2"/>
              </a:rPr>
              <a:t>)</a:t>
            </a:r>
          </a:p>
          <a:p>
            <a:pPr lvl="2"/>
            <a:endParaRPr lang="en-AU" sz="2000" dirty="0">
              <a:solidFill>
                <a:srgbClr val="FF0000"/>
              </a:solidFill>
            </a:endParaRPr>
          </a:p>
          <a:p>
            <a:pPr lvl="2"/>
            <a:r>
              <a:rPr lang="en-AU" sz="2000" dirty="0">
                <a:solidFill>
                  <a:srgbClr val="004ACD"/>
                </a:solidFill>
              </a:rPr>
              <a:t>Development of appropriate models to retrieve local reliable estimates of plasma parameters (namely, density and temperature) is ongoing. Preliminary data are already available and fits of models on available volumetric and space-resolved experimental data are in excellent agreement ( </a:t>
            </a:r>
            <a:r>
              <a:rPr lang="en-AU" sz="2000" dirty="0">
                <a:solidFill>
                  <a:srgbClr val="FF0000"/>
                </a:solidFill>
                <a:sym typeface="Wingdings" pitchFamily="2" charset="2"/>
              </a:rPr>
              <a:t>talk-#2 by B. Mishra</a:t>
            </a:r>
            <a:r>
              <a:rPr lang="en-AU" sz="2000" dirty="0">
                <a:solidFill>
                  <a:srgbClr val="004ACD"/>
                </a:solidFill>
                <a:sym typeface="Wingdings" pitchFamily="2" charset="2"/>
              </a:rPr>
              <a:t>)</a:t>
            </a:r>
          </a:p>
          <a:p>
            <a:pPr lvl="2"/>
            <a:endParaRPr lang="en-AU" sz="2000" dirty="0">
              <a:solidFill>
                <a:srgbClr val="004ACD"/>
              </a:solidFill>
              <a:sym typeface="Wingdings" pitchFamily="2" charset="2"/>
            </a:endParaRPr>
          </a:p>
          <a:p>
            <a:pPr lvl="2"/>
            <a:r>
              <a:rPr lang="en-AU" sz="2000" dirty="0">
                <a:solidFill>
                  <a:srgbClr val="004ACD"/>
                </a:solidFill>
                <a:sym typeface="Wingdings" pitchFamily="2" charset="2"/>
              </a:rPr>
              <a:t>Microwave diagnostics: the upgrade of the VESPRI interferopolarimeter is ongoing (from 20 to 100 GHz operative frequency domain), and Microwave-Inverse-Profilometry seems to be a powerful tool to retrieve 1D profiles of the plasma density </a:t>
            </a:r>
            <a:r>
              <a:rPr lang="en-AU" sz="2000" dirty="0">
                <a:solidFill>
                  <a:srgbClr val="004ACD"/>
                </a:solidFill>
              </a:rPr>
              <a:t>(</a:t>
            </a:r>
            <a:r>
              <a:rPr lang="en-AU" sz="2000" dirty="0">
                <a:solidFill>
                  <a:srgbClr val="FF0000"/>
                </a:solidFill>
                <a:sym typeface="Wingdings" pitchFamily="2" charset="2"/>
              </a:rPr>
              <a:t>talk-#2 and #3 by G. </a:t>
            </a:r>
            <a:r>
              <a:rPr lang="en-AU" sz="2000" dirty="0" err="1">
                <a:solidFill>
                  <a:srgbClr val="FF0000"/>
                </a:solidFill>
                <a:sym typeface="Wingdings" pitchFamily="2" charset="2"/>
              </a:rPr>
              <a:t>Torrisi</a:t>
            </a:r>
            <a:r>
              <a:rPr lang="en-AU" sz="2000" dirty="0">
                <a:solidFill>
                  <a:srgbClr val="004ACD"/>
                </a:solidFill>
                <a:sym typeface="Wingdings" pitchFamily="2" charset="2"/>
              </a:rPr>
              <a:t>)</a:t>
            </a:r>
          </a:p>
          <a:p>
            <a:pPr marL="704088" lvl="2" indent="0">
              <a:buNone/>
            </a:pPr>
            <a:endParaRPr lang="en-AU" sz="2000" dirty="0">
              <a:solidFill>
                <a:srgbClr val="004ACD"/>
              </a:solidFill>
              <a:sym typeface="Wingdings" pitchFamily="2" charset="2"/>
            </a:endParaRPr>
          </a:p>
          <a:p>
            <a:pPr lvl="2"/>
            <a:r>
              <a:rPr lang="en-AU" sz="2000" dirty="0">
                <a:solidFill>
                  <a:srgbClr val="004ACD"/>
                </a:solidFill>
                <a:sym typeface="Wingdings" pitchFamily="2" charset="2"/>
              </a:rPr>
              <a:t>Incoherent Thomson Scattering has been proposed as a powerful tool to probe in a non-invasive way the density and temperature of PANDORA electrons in the range eV-3keV. The PANDORA density seem to be promising for having high sensitivity. Dedicated meeting needed to define accesses for the laser and diagnostics  </a:t>
            </a:r>
            <a:r>
              <a:rPr lang="en-AU" sz="2000" dirty="0">
                <a:solidFill>
                  <a:srgbClr val="004ACD"/>
                </a:solidFill>
              </a:rPr>
              <a:t>(</a:t>
            </a:r>
            <a:r>
              <a:rPr lang="en-AU" sz="2000" dirty="0">
                <a:solidFill>
                  <a:srgbClr val="FF0000"/>
                </a:solidFill>
                <a:sym typeface="Wingdings" pitchFamily="2" charset="2"/>
              </a:rPr>
              <a:t>talk by S. Tsikata</a:t>
            </a:r>
            <a:r>
              <a:rPr lang="en-AU" sz="2000" dirty="0">
                <a:solidFill>
                  <a:srgbClr val="004ACD"/>
                </a:solidFill>
                <a:sym typeface="Wingdings" pitchFamily="2" charset="2"/>
              </a:rPr>
              <a:t>)</a:t>
            </a:r>
          </a:p>
          <a:p>
            <a:pPr lvl="2"/>
            <a:endParaRPr lang="en-AU" sz="2000" dirty="0">
              <a:solidFill>
                <a:srgbClr val="004ACD"/>
              </a:solidFill>
              <a:sym typeface="Wingdings" pitchFamily="2" charset="2"/>
            </a:endParaRPr>
          </a:p>
          <a:p>
            <a:pPr lvl="2"/>
            <a:endParaRPr lang="en-AU" sz="2000" dirty="0">
              <a:solidFill>
                <a:srgbClr val="004ACD"/>
              </a:solidFill>
              <a:sym typeface="Wingdings" pitchFamily="2" charset="2"/>
            </a:endParaRPr>
          </a:p>
          <a:p>
            <a:endParaRPr lang="en-AU" dirty="0"/>
          </a:p>
        </p:txBody>
      </p:sp>
      <p:sp>
        <p:nvSpPr>
          <p:cNvPr id="4" name="Segnaposto numero diapositiva 3">
            <a:extLst>
              <a:ext uri="{FF2B5EF4-FFF2-40B4-BE49-F238E27FC236}">
                <a16:creationId xmlns:a16="http://schemas.microsoft.com/office/drawing/2014/main" id="{6954654F-0047-D745-832E-3D8EEB484949}"/>
              </a:ext>
            </a:extLst>
          </p:cNvPr>
          <p:cNvSpPr>
            <a:spLocks noGrp="1"/>
          </p:cNvSpPr>
          <p:nvPr>
            <p:ph type="sldNum" sz="quarter" idx="12"/>
          </p:nvPr>
        </p:nvSpPr>
        <p:spPr/>
        <p:txBody>
          <a:bodyPr/>
          <a:lstStyle/>
          <a:p>
            <a:fld id="{825A1364-9D83-4D37-A282-5E5560CE45FB}" type="slidenum">
              <a:rPr lang="it-IT" smtClean="0"/>
              <a:pPr/>
              <a:t>4</a:t>
            </a:fld>
            <a:endParaRPr lang="it-IT"/>
          </a:p>
        </p:txBody>
      </p:sp>
      <p:pic>
        <p:nvPicPr>
          <p:cNvPr id="5" name="Immagine 4">
            <a:extLst>
              <a:ext uri="{FF2B5EF4-FFF2-40B4-BE49-F238E27FC236}">
                <a16:creationId xmlns:a16="http://schemas.microsoft.com/office/drawing/2014/main" id="{D1A2B824-D1C6-634D-BDC5-FF7A0B4DF7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4552" y="6071203"/>
            <a:ext cx="1077838" cy="751036"/>
          </a:xfrm>
          <a:prstGeom prst="rect">
            <a:avLst/>
          </a:prstGeom>
        </p:spPr>
      </p:pic>
      <p:grpSp>
        <p:nvGrpSpPr>
          <p:cNvPr id="6" name="Gruppo 5">
            <a:extLst>
              <a:ext uri="{FF2B5EF4-FFF2-40B4-BE49-F238E27FC236}">
                <a16:creationId xmlns:a16="http://schemas.microsoft.com/office/drawing/2014/main" id="{79856403-16FE-7147-B99F-40586C99F5A1}"/>
              </a:ext>
            </a:extLst>
          </p:cNvPr>
          <p:cNvGrpSpPr/>
          <p:nvPr/>
        </p:nvGrpSpPr>
        <p:grpSpPr>
          <a:xfrm>
            <a:off x="10055196" y="6100590"/>
            <a:ext cx="916413" cy="409784"/>
            <a:chOff x="9930480" y="51515"/>
            <a:chExt cx="871600" cy="389746"/>
          </a:xfrm>
        </p:grpSpPr>
        <p:sp>
          <p:nvSpPr>
            <p:cNvPr id="7" name="Rettangolo 6">
              <a:extLst>
                <a:ext uri="{FF2B5EF4-FFF2-40B4-BE49-F238E27FC236}">
                  <a16:creationId xmlns:a16="http://schemas.microsoft.com/office/drawing/2014/main" id="{1E8F0947-BB42-9948-AC4D-7BA2046D051E}"/>
                </a:ext>
              </a:extLst>
            </p:cNvPr>
            <p:cNvSpPr/>
            <p:nvPr/>
          </p:nvSpPr>
          <p:spPr>
            <a:xfrm>
              <a:off x="9984432" y="51515"/>
              <a:ext cx="720080" cy="389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Immagine che contiene cibo, segnale&#10;&#10;Descrizione generata automaticamente">
              <a:extLst>
                <a:ext uri="{FF2B5EF4-FFF2-40B4-BE49-F238E27FC236}">
                  <a16:creationId xmlns:a16="http://schemas.microsoft.com/office/drawing/2014/main" id="{52242E99-C422-4845-838C-821069C452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00" b="31039"/>
            <a:stretch/>
          </p:blipFill>
          <p:spPr>
            <a:xfrm>
              <a:off x="9930480" y="63509"/>
              <a:ext cx="871600" cy="365758"/>
            </a:xfrm>
            <a:prstGeom prst="rect">
              <a:avLst/>
            </a:prstGeom>
          </p:spPr>
        </p:pic>
      </p:grpSp>
    </p:spTree>
    <p:extLst>
      <p:ext uri="{BB962C8B-B14F-4D97-AF65-F5344CB8AC3E}">
        <p14:creationId xmlns:p14="http://schemas.microsoft.com/office/powerpoint/2010/main" val="136024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193B3E-86D6-CC41-8102-CA2463E4D71E}"/>
              </a:ext>
            </a:extLst>
          </p:cNvPr>
          <p:cNvSpPr>
            <a:spLocks noGrp="1"/>
          </p:cNvSpPr>
          <p:nvPr>
            <p:ph type="title"/>
          </p:nvPr>
        </p:nvSpPr>
        <p:spPr>
          <a:xfrm>
            <a:off x="252681" y="321000"/>
            <a:ext cx="7931551" cy="803744"/>
          </a:xfrm>
        </p:spPr>
        <p:txBody>
          <a:bodyPr>
            <a:normAutofit/>
          </a:bodyPr>
          <a:lstStyle/>
          <a:p>
            <a:r>
              <a:rPr lang="en-GB" sz="3200" dirty="0"/>
              <a:t>Meeting Summary-4</a:t>
            </a:r>
          </a:p>
        </p:txBody>
      </p:sp>
      <p:sp>
        <p:nvSpPr>
          <p:cNvPr id="3" name="Segnaposto contenuto 2">
            <a:extLst>
              <a:ext uri="{FF2B5EF4-FFF2-40B4-BE49-F238E27FC236}">
                <a16:creationId xmlns:a16="http://schemas.microsoft.com/office/drawing/2014/main" id="{8748A17B-7AF3-1843-ACE6-E67EA200DCE2}"/>
              </a:ext>
            </a:extLst>
          </p:cNvPr>
          <p:cNvSpPr>
            <a:spLocks noGrp="1"/>
          </p:cNvSpPr>
          <p:nvPr>
            <p:ph idx="1"/>
          </p:nvPr>
        </p:nvSpPr>
        <p:spPr>
          <a:xfrm>
            <a:off x="229667" y="1478334"/>
            <a:ext cx="11397147" cy="4634867"/>
          </a:xfrm>
        </p:spPr>
        <p:txBody>
          <a:bodyPr>
            <a:normAutofit fontScale="92500" lnSpcReduction="10000"/>
          </a:bodyPr>
          <a:lstStyle/>
          <a:p>
            <a:r>
              <a:rPr lang="en-AU" sz="2400" b="1" dirty="0"/>
              <a:t>MAIN SUBSYSTEMS: challenges and perspectives</a:t>
            </a:r>
            <a:r>
              <a:rPr lang="en-AU" sz="2400" dirty="0"/>
              <a:t> </a:t>
            </a:r>
          </a:p>
          <a:p>
            <a:pPr lvl="2"/>
            <a:r>
              <a:rPr lang="en-AU" sz="2000" dirty="0">
                <a:solidFill>
                  <a:srgbClr val="004ACD"/>
                </a:solidFill>
              </a:rPr>
              <a:t>Active Plasma Chamber: segmented Al chamber has been designed, 3D model is almost ready, first tests are expected  in 2022. The chamber is thought to change losses dynamics of the plasma compensating Simon currents (</a:t>
            </a:r>
            <a:r>
              <a:rPr lang="en-AU" sz="2000" dirty="0">
                <a:solidFill>
                  <a:srgbClr val="FF0000"/>
                </a:solidFill>
              </a:rPr>
              <a:t>talk by F. </a:t>
            </a:r>
            <a:r>
              <a:rPr lang="en-AU" sz="2000" dirty="0" err="1">
                <a:solidFill>
                  <a:srgbClr val="FF0000"/>
                </a:solidFill>
              </a:rPr>
              <a:t>Odorici</a:t>
            </a:r>
            <a:r>
              <a:rPr lang="en-AU" sz="2000" dirty="0">
                <a:solidFill>
                  <a:srgbClr val="004ACD"/>
                </a:solidFill>
              </a:rPr>
              <a:t>)</a:t>
            </a:r>
          </a:p>
          <a:p>
            <a:pPr lvl="2"/>
            <a:endParaRPr lang="en-AU" sz="2000" dirty="0">
              <a:solidFill>
                <a:srgbClr val="004ACD"/>
              </a:solidFill>
            </a:endParaRPr>
          </a:p>
          <a:p>
            <a:pPr lvl="2"/>
            <a:r>
              <a:rPr lang="en-AU" sz="2000" dirty="0">
                <a:solidFill>
                  <a:srgbClr val="004ACD"/>
                </a:solidFill>
              </a:rPr>
              <a:t>Progresses about the tentative of implementing </a:t>
            </a:r>
            <a:r>
              <a:rPr lang="en-AU" sz="2000" dirty="0" err="1">
                <a:solidFill>
                  <a:srgbClr val="004ACD"/>
                </a:solidFill>
              </a:rPr>
              <a:t>ICRHeating</a:t>
            </a:r>
            <a:r>
              <a:rPr lang="en-AU" sz="2000" dirty="0">
                <a:solidFill>
                  <a:srgbClr val="004ACD"/>
                </a:solidFill>
              </a:rPr>
              <a:t> in PANDORA were reported: antenna design and first plasma simulations are promising! To be checked the impact on ion confinement and </a:t>
            </a:r>
            <a:r>
              <a:rPr lang="en-AU" sz="2000" dirty="0" err="1">
                <a:solidFill>
                  <a:srgbClr val="004ACD"/>
                </a:solidFill>
              </a:rPr>
              <a:t>stabilty</a:t>
            </a:r>
            <a:r>
              <a:rPr lang="en-AU" sz="2000" dirty="0">
                <a:solidFill>
                  <a:srgbClr val="004ACD"/>
                </a:solidFill>
              </a:rPr>
              <a:t> </a:t>
            </a:r>
            <a:r>
              <a:rPr lang="en-AU" sz="2000" dirty="0">
                <a:solidFill>
                  <a:srgbClr val="004ACD"/>
                </a:solidFill>
                <a:sym typeface="Wingdings" pitchFamily="2" charset="2"/>
              </a:rPr>
              <a:t>(</a:t>
            </a:r>
            <a:r>
              <a:rPr lang="en-AU" sz="2000" dirty="0">
                <a:solidFill>
                  <a:srgbClr val="FF0000"/>
                </a:solidFill>
                <a:sym typeface="Wingdings" pitchFamily="2" charset="2"/>
              </a:rPr>
              <a:t>talk by A. </a:t>
            </a:r>
            <a:r>
              <a:rPr lang="en-AU" sz="2000" dirty="0" err="1">
                <a:solidFill>
                  <a:srgbClr val="FF0000"/>
                </a:solidFill>
                <a:sym typeface="Wingdings" pitchFamily="2" charset="2"/>
              </a:rPr>
              <a:t>Pidatella</a:t>
            </a:r>
            <a:r>
              <a:rPr lang="en-AU" sz="2000" dirty="0">
                <a:solidFill>
                  <a:srgbClr val="FF0000"/>
                </a:solidFill>
                <a:sym typeface="Wingdings" pitchFamily="2" charset="2"/>
              </a:rPr>
              <a:t>)</a:t>
            </a:r>
          </a:p>
          <a:p>
            <a:pPr lvl="2"/>
            <a:endParaRPr lang="en-AU" sz="2000" dirty="0">
              <a:solidFill>
                <a:srgbClr val="FF0000"/>
              </a:solidFill>
            </a:endParaRPr>
          </a:p>
          <a:p>
            <a:pPr lvl="2"/>
            <a:r>
              <a:rPr lang="en-AU" sz="2000" dirty="0">
                <a:solidFill>
                  <a:srgbClr val="004ACD"/>
                </a:solidFill>
              </a:rPr>
              <a:t>Overview of GALILEO detectors to be used in PANDORA was given, also considering the main challenges: high rates (&gt; 50 </a:t>
            </a:r>
            <a:r>
              <a:rPr lang="en-AU" sz="2000" dirty="0" err="1">
                <a:solidFill>
                  <a:srgbClr val="004ACD"/>
                </a:solidFill>
              </a:rPr>
              <a:t>KHz</a:t>
            </a:r>
            <a:r>
              <a:rPr lang="en-AU" sz="2000" dirty="0">
                <a:solidFill>
                  <a:srgbClr val="004ACD"/>
                </a:solidFill>
              </a:rPr>
              <a:t>) and huge dataflow. Solutions about advanced electronics have been reported ( </a:t>
            </a:r>
            <a:r>
              <a:rPr lang="en-AU" sz="2000" dirty="0">
                <a:solidFill>
                  <a:srgbClr val="FF0000"/>
                </a:solidFill>
                <a:sym typeface="Wingdings" pitchFamily="2" charset="2"/>
              </a:rPr>
              <a:t>talk by A. </a:t>
            </a:r>
            <a:r>
              <a:rPr lang="en-AU" sz="2000" dirty="0" err="1">
                <a:solidFill>
                  <a:srgbClr val="FF0000"/>
                </a:solidFill>
                <a:sym typeface="Wingdings" pitchFamily="2" charset="2"/>
              </a:rPr>
              <a:t>Gausduff</a:t>
            </a:r>
            <a:r>
              <a:rPr lang="en-AU" sz="2000" dirty="0">
                <a:solidFill>
                  <a:srgbClr val="004ACD"/>
                </a:solidFill>
                <a:sym typeface="Wingdings" pitchFamily="2" charset="2"/>
              </a:rPr>
              <a:t>)</a:t>
            </a:r>
          </a:p>
          <a:p>
            <a:pPr lvl="2"/>
            <a:endParaRPr lang="en-AU" sz="2000" dirty="0">
              <a:solidFill>
                <a:srgbClr val="004ACD"/>
              </a:solidFill>
              <a:sym typeface="Wingdings" pitchFamily="2" charset="2"/>
            </a:endParaRPr>
          </a:p>
          <a:p>
            <a:pPr lvl="2"/>
            <a:r>
              <a:rPr lang="en-AU" sz="2000" dirty="0">
                <a:solidFill>
                  <a:srgbClr val="004ACD"/>
                </a:solidFill>
                <a:sym typeface="Wingdings" pitchFamily="2" charset="2"/>
              </a:rPr>
              <a:t>Progresses on the oven development at GSI have been presented. Diagnostics about stability of evaporation are really useful. Prototypes for PANDORA are ready and will be shipped to Catania in Feb. 2022.  </a:t>
            </a:r>
            <a:r>
              <a:rPr lang="en-AU" sz="2000" dirty="0">
                <a:solidFill>
                  <a:srgbClr val="004ACD"/>
                </a:solidFill>
              </a:rPr>
              <a:t>(</a:t>
            </a:r>
            <a:r>
              <a:rPr lang="en-AU" sz="2000" dirty="0">
                <a:solidFill>
                  <a:srgbClr val="FF0000"/>
                </a:solidFill>
                <a:sym typeface="Wingdings" pitchFamily="2" charset="2"/>
              </a:rPr>
              <a:t>talk by F. </a:t>
            </a:r>
            <a:r>
              <a:rPr lang="en-AU" sz="2000" dirty="0" err="1">
                <a:solidFill>
                  <a:srgbClr val="FF0000"/>
                </a:solidFill>
                <a:sym typeface="Wingdings" pitchFamily="2" charset="2"/>
              </a:rPr>
              <a:t>Maimone</a:t>
            </a:r>
            <a:r>
              <a:rPr lang="en-AU" sz="2000" dirty="0">
                <a:solidFill>
                  <a:srgbClr val="004ACD"/>
                </a:solidFill>
                <a:sym typeface="Wingdings" pitchFamily="2" charset="2"/>
              </a:rPr>
              <a:t>)</a:t>
            </a:r>
          </a:p>
          <a:p>
            <a:pPr lvl="2"/>
            <a:endParaRPr lang="en-AU" sz="2000" dirty="0">
              <a:solidFill>
                <a:srgbClr val="004ACD"/>
              </a:solidFill>
              <a:sym typeface="Wingdings" pitchFamily="2" charset="2"/>
            </a:endParaRPr>
          </a:p>
          <a:p>
            <a:pPr lvl="2"/>
            <a:endParaRPr lang="en-AU" sz="2000" dirty="0">
              <a:solidFill>
                <a:srgbClr val="004ACD"/>
              </a:solidFill>
              <a:sym typeface="Wingdings" pitchFamily="2" charset="2"/>
            </a:endParaRPr>
          </a:p>
          <a:p>
            <a:endParaRPr lang="en-AU" dirty="0"/>
          </a:p>
        </p:txBody>
      </p:sp>
      <p:sp>
        <p:nvSpPr>
          <p:cNvPr id="4" name="Segnaposto numero diapositiva 3">
            <a:extLst>
              <a:ext uri="{FF2B5EF4-FFF2-40B4-BE49-F238E27FC236}">
                <a16:creationId xmlns:a16="http://schemas.microsoft.com/office/drawing/2014/main" id="{6954654F-0047-D745-832E-3D8EEB484949}"/>
              </a:ext>
            </a:extLst>
          </p:cNvPr>
          <p:cNvSpPr>
            <a:spLocks noGrp="1"/>
          </p:cNvSpPr>
          <p:nvPr>
            <p:ph type="sldNum" sz="quarter" idx="12"/>
          </p:nvPr>
        </p:nvSpPr>
        <p:spPr/>
        <p:txBody>
          <a:bodyPr/>
          <a:lstStyle/>
          <a:p>
            <a:fld id="{825A1364-9D83-4D37-A282-5E5560CE45FB}" type="slidenum">
              <a:rPr lang="it-IT" smtClean="0"/>
              <a:pPr/>
              <a:t>5</a:t>
            </a:fld>
            <a:endParaRPr lang="it-IT"/>
          </a:p>
        </p:txBody>
      </p:sp>
      <p:pic>
        <p:nvPicPr>
          <p:cNvPr id="5" name="Immagine 4">
            <a:extLst>
              <a:ext uri="{FF2B5EF4-FFF2-40B4-BE49-F238E27FC236}">
                <a16:creationId xmlns:a16="http://schemas.microsoft.com/office/drawing/2014/main" id="{D1A2B824-D1C6-634D-BDC5-FF7A0B4DF7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1609" y="6077206"/>
            <a:ext cx="1077838" cy="751036"/>
          </a:xfrm>
          <a:prstGeom prst="rect">
            <a:avLst/>
          </a:prstGeom>
        </p:spPr>
      </p:pic>
      <p:grpSp>
        <p:nvGrpSpPr>
          <p:cNvPr id="6" name="Gruppo 5">
            <a:extLst>
              <a:ext uri="{FF2B5EF4-FFF2-40B4-BE49-F238E27FC236}">
                <a16:creationId xmlns:a16="http://schemas.microsoft.com/office/drawing/2014/main" id="{79856403-16FE-7147-B99F-40586C99F5A1}"/>
              </a:ext>
            </a:extLst>
          </p:cNvPr>
          <p:cNvGrpSpPr/>
          <p:nvPr/>
        </p:nvGrpSpPr>
        <p:grpSpPr>
          <a:xfrm>
            <a:off x="10055196" y="6100590"/>
            <a:ext cx="916413" cy="409784"/>
            <a:chOff x="9930480" y="51515"/>
            <a:chExt cx="871600" cy="389746"/>
          </a:xfrm>
        </p:grpSpPr>
        <p:sp>
          <p:nvSpPr>
            <p:cNvPr id="7" name="Rettangolo 6">
              <a:extLst>
                <a:ext uri="{FF2B5EF4-FFF2-40B4-BE49-F238E27FC236}">
                  <a16:creationId xmlns:a16="http://schemas.microsoft.com/office/drawing/2014/main" id="{1E8F0947-BB42-9948-AC4D-7BA2046D051E}"/>
                </a:ext>
              </a:extLst>
            </p:cNvPr>
            <p:cNvSpPr/>
            <p:nvPr/>
          </p:nvSpPr>
          <p:spPr>
            <a:xfrm>
              <a:off x="9984432" y="51515"/>
              <a:ext cx="720080" cy="389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Immagine che contiene cibo, segnale&#10;&#10;Descrizione generata automaticamente">
              <a:extLst>
                <a:ext uri="{FF2B5EF4-FFF2-40B4-BE49-F238E27FC236}">
                  <a16:creationId xmlns:a16="http://schemas.microsoft.com/office/drawing/2014/main" id="{52242E99-C422-4845-838C-821069C452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00" b="31039"/>
            <a:stretch/>
          </p:blipFill>
          <p:spPr>
            <a:xfrm>
              <a:off x="9930480" y="63509"/>
              <a:ext cx="871600" cy="365758"/>
            </a:xfrm>
            <a:prstGeom prst="rect">
              <a:avLst/>
            </a:prstGeom>
          </p:spPr>
        </p:pic>
      </p:grpSp>
    </p:spTree>
    <p:extLst>
      <p:ext uri="{BB962C8B-B14F-4D97-AF65-F5344CB8AC3E}">
        <p14:creationId xmlns:p14="http://schemas.microsoft.com/office/powerpoint/2010/main" val="419282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193B3E-86D6-CC41-8102-CA2463E4D71E}"/>
              </a:ext>
            </a:extLst>
          </p:cNvPr>
          <p:cNvSpPr>
            <a:spLocks noGrp="1"/>
          </p:cNvSpPr>
          <p:nvPr>
            <p:ph type="title"/>
          </p:nvPr>
        </p:nvSpPr>
        <p:spPr>
          <a:xfrm>
            <a:off x="252681" y="321000"/>
            <a:ext cx="7931551" cy="803744"/>
          </a:xfrm>
        </p:spPr>
        <p:txBody>
          <a:bodyPr>
            <a:normAutofit/>
          </a:bodyPr>
          <a:lstStyle/>
          <a:p>
            <a:r>
              <a:rPr lang="en-GB" sz="3200" dirty="0"/>
              <a:t>Meeting Summary-5</a:t>
            </a:r>
          </a:p>
        </p:txBody>
      </p:sp>
      <p:sp>
        <p:nvSpPr>
          <p:cNvPr id="3" name="Segnaposto contenuto 2">
            <a:extLst>
              <a:ext uri="{FF2B5EF4-FFF2-40B4-BE49-F238E27FC236}">
                <a16:creationId xmlns:a16="http://schemas.microsoft.com/office/drawing/2014/main" id="{8748A17B-7AF3-1843-ACE6-E67EA200DCE2}"/>
              </a:ext>
            </a:extLst>
          </p:cNvPr>
          <p:cNvSpPr>
            <a:spLocks noGrp="1"/>
          </p:cNvSpPr>
          <p:nvPr>
            <p:ph idx="1"/>
          </p:nvPr>
        </p:nvSpPr>
        <p:spPr>
          <a:xfrm>
            <a:off x="0" y="1028087"/>
            <a:ext cx="11939320" cy="3884124"/>
          </a:xfrm>
        </p:spPr>
        <p:txBody>
          <a:bodyPr>
            <a:normAutofit fontScale="92500" lnSpcReduction="10000"/>
          </a:bodyPr>
          <a:lstStyle/>
          <a:p>
            <a:r>
              <a:rPr lang="en-AU" sz="2400" b="1" dirty="0"/>
              <a:t>PLASMA OPACITIES in PANDORA</a:t>
            </a:r>
            <a:endParaRPr lang="en-AU" sz="2400" dirty="0"/>
          </a:p>
          <a:p>
            <a:pPr lvl="2"/>
            <a:r>
              <a:rPr lang="en-AU" sz="2000" dirty="0">
                <a:solidFill>
                  <a:srgbClr val="004ACD"/>
                </a:solidFill>
              </a:rPr>
              <a:t>Structure and dynamics of </a:t>
            </a:r>
            <a:r>
              <a:rPr lang="en-AU" sz="2000" dirty="0" err="1">
                <a:solidFill>
                  <a:srgbClr val="004ACD"/>
                </a:solidFill>
              </a:rPr>
              <a:t>Kilonovae</a:t>
            </a:r>
            <a:r>
              <a:rPr lang="en-AU" sz="2000" dirty="0">
                <a:solidFill>
                  <a:srgbClr val="004ACD"/>
                </a:solidFill>
              </a:rPr>
              <a:t> require more atomic data, which are now incomplete and uncertain. Laboratory data can corroborate observations and models, which are still partial. Quantitative estimations are still not fully available. (</a:t>
            </a:r>
            <a:r>
              <a:rPr lang="en-AU" sz="2000" dirty="0">
                <a:solidFill>
                  <a:srgbClr val="FF0000"/>
                </a:solidFill>
              </a:rPr>
              <a:t>talk by D. </a:t>
            </a:r>
            <a:r>
              <a:rPr lang="en-AU" sz="2000" dirty="0" err="1">
                <a:solidFill>
                  <a:srgbClr val="FF0000"/>
                </a:solidFill>
              </a:rPr>
              <a:t>Vescovi</a:t>
            </a:r>
            <a:r>
              <a:rPr lang="en-AU" sz="2000" dirty="0">
                <a:solidFill>
                  <a:srgbClr val="004ACD"/>
                </a:solidFill>
              </a:rPr>
              <a:t>)</a:t>
            </a:r>
          </a:p>
          <a:p>
            <a:pPr lvl="2"/>
            <a:endParaRPr lang="en-AU" sz="2000" dirty="0">
              <a:solidFill>
                <a:srgbClr val="004ACD"/>
              </a:solidFill>
            </a:endParaRPr>
          </a:p>
          <a:p>
            <a:pPr lvl="2"/>
            <a:r>
              <a:rPr lang="en-AU" sz="2000" dirty="0">
                <a:solidFill>
                  <a:srgbClr val="004ACD"/>
                </a:solidFill>
                <a:sym typeface="Wingdings" pitchFamily="2" charset="2"/>
              </a:rPr>
              <a:t>AGB stars have magnetic fields for which dynamo theory has to be upgraded including B-field production in the radiative part (where nucleosynthesis is occurring). There, B-fields can also be unstable via Tayler instability. Numerical study has been carried out. (</a:t>
            </a:r>
            <a:r>
              <a:rPr lang="en-AU" sz="2000" dirty="0">
                <a:solidFill>
                  <a:srgbClr val="FF0000"/>
                </a:solidFill>
                <a:sym typeface="Wingdings" pitchFamily="2" charset="2"/>
              </a:rPr>
              <a:t>talk by A. </a:t>
            </a:r>
            <a:r>
              <a:rPr lang="en-AU" sz="2000" dirty="0" err="1">
                <a:solidFill>
                  <a:srgbClr val="FF0000"/>
                </a:solidFill>
                <a:sym typeface="Wingdings" pitchFamily="2" charset="2"/>
              </a:rPr>
              <a:t>Bonanno</a:t>
            </a:r>
            <a:r>
              <a:rPr lang="en-AU" sz="2000" dirty="0">
                <a:solidFill>
                  <a:srgbClr val="004ACD"/>
                </a:solidFill>
                <a:sym typeface="Wingdings" pitchFamily="2" charset="2"/>
              </a:rPr>
              <a:t>) </a:t>
            </a:r>
            <a:endParaRPr lang="en-AU" sz="2000" dirty="0">
              <a:solidFill>
                <a:srgbClr val="FF0000"/>
              </a:solidFill>
              <a:sym typeface="Wingdings" pitchFamily="2" charset="2"/>
            </a:endParaRPr>
          </a:p>
          <a:p>
            <a:pPr lvl="2"/>
            <a:endParaRPr lang="en-AU" sz="2000" dirty="0">
              <a:solidFill>
                <a:srgbClr val="FF0000"/>
              </a:solidFill>
            </a:endParaRPr>
          </a:p>
          <a:p>
            <a:pPr lvl="2"/>
            <a:r>
              <a:rPr lang="en-AU" sz="2000" dirty="0">
                <a:solidFill>
                  <a:srgbClr val="004ACD"/>
                </a:solidFill>
              </a:rPr>
              <a:t>According to </a:t>
            </a:r>
            <a:r>
              <a:rPr lang="en-AU" sz="2000" dirty="0" err="1">
                <a:solidFill>
                  <a:srgbClr val="004ACD"/>
                </a:solidFill>
              </a:rPr>
              <a:t>preliminar</a:t>
            </a:r>
            <a:r>
              <a:rPr lang="en-AU" sz="2000" dirty="0">
                <a:solidFill>
                  <a:srgbClr val="004ACD"/>
                </a:solidFill>
              </a:rPr>
              <a:t> calculations, PANDORA seems to be a suitable setup to study </a:t>
            </a:r>
            <a:r>
              <a:rPr lang="en-AU" sz="2000" dirty="0" err="1">
                <a:solidFill>
                  <a:srgbClr val="004ACD"/>
                </a:solidFill>
              </a:rPr>
              <a:t>Kilonovae</a:t>
            </a:r>
            <a:r>
              <a:rPr lang="en-AU" sz="2000" dirty="0">
                <a:solidFill>
                  <a:srgbClr val="004ACD"/>
                </a:solidFill>
              </a:rPr>
              <a:t> ejecta opacities at plasma densities of 10^12 cm^-3 – T=1-5 eV. FPT has been used for first characterization of needed plasma parameters, while synthetic spectra tell us most promising elements are e.g. Sr-Zr ( </a:t>
            </a:r>
            <a:r>
              <a:rPr lang="en-AU" sz="2000" dirty="0">
                <a:solidFill>
                  <a:srgbClr val="FF0000"/>
                </a:solidFill>
                <a:sym typeface="Wingdings" pitchFamily="2" charset="2"/>
              </a:rPr>
              <a:t>talk-#2 by A. </a:t>
            </a:r>
            <a:r>
              <a:rPr lang="en-AU" sz="2000" dirty="0" err="1">
                <a:solidFill>
                  <a:srgbClr val="FF0000"/>
                </a:solidFill>
                <a:sym typeface="Wingdings" pitchFamily="2" charset="2"/>
              </a:rPr>
              <a:t>Pidatella</a:t>
            </a:r>
            <a:r>
              <a:rPr lang="en-AU" sz="2000" dirty="0">
                <a:solidFill>
                  <a:srgbClr val="004ACD"/>
                </a:solidFill>
                <a:sym typeface="Wingdings" pitchFamily="2" charset="2"/>
              </a:rPr>
              <a:t>)</a:t>
            </a:r>
          </a:p>
          <a:p>
            <a:pPr marL="704088" lvl="2" indent="0">
              <a:buNone/>
            </a:pPr>
            <a:endParaRPr lang="en-AU" sz="2000" dirty="0">
              <a:solidFill>
                <a:srgbClr val="004ACD"/>
              </a:solidFill>
              <a:sym typeface="Wingdings" pitchFamily="2" charset="2"/>
            </a:endParaRPr>
          </a:p>
          <a:p>
            <a:pPr lvl="2"/>
            <a:endParaRPr lang="en-AU" sz="2000" dirty="0">
              <a:solidFill>
                <a:srgbClr val="004ACD"/>
              </a:solidFill>
              <a:sym typeface="Wingdings" pitchFamily="2" charset="2"/>
            </a:endParaRPr>
          </a:p>
          <a:p>
            <a:endParaRPr lang="en-AU" dirty="0"/>
          </a:p>
        </p:txBody>
      </p:sp>
      <p:sp>
        <p:nvSpPr>
          <p:cNvPr id="4" name="Segnaposto numero diapositiva 3">
            <a:extLst>
              <a:ext uri="{FF2B5EF4-FFF2-40B4-BE49-F238E27FC236}">
                <a16:creationId xmlns:a16="http://schemas.microsoft.com/office/drawing/2014/main" id="{6954654F-0047-D745-832E-3D8EEB484949}"/>
              </a:ext>
            </a:extLst>
          </p:cNvPr>
          <p:cNvSpPr>
            <a:spLocks noGrp="1"/>
          </p:cNvSpPr>
          <p:nvPr>
            <p:ph type="sldNum" sz="quarter" idx="12"/>
          </p:nvPr>
        </p:nvSpPr>
        <p:spPr/>
        <p:txBody>
          <a:bodyPr/>
          <a:lstStyle/>
          <a:p>
            <a:fld id="{825A1364-9D83-4D37-A282-5E5560CE45FB}" type="slidenum">
              <a:rPr lang="it-IT" smtClean="0"/>
              <a:pPr/>
              <a:t>6</a:t>
            </a:fld>
            <a:endParaRPr lang="it-IT"/>
          </a:p>
        </p:txBody>
      </p:sp>
      <p:pic>
        <p:nvPicPr>
          <p:cNvPr id="5" name="Immagine 4">
            <a:extLst>
              <a:ext uri="{FF2B5EF4-FFF2-40B4-BE49-F238E27FC236}">
                <a16:creationId xmlns:a16="http://schemas.microsoft.com/office/drawing/2014/main" id="{D1A2B824-D1C6-634D-BDC5-FF7A0B4DF7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1609" y="6077206"/>
            <a:ext cx="1077838" cy="751036"/>
          </a:xfrm>
          <a:prstGeom prst="rect">
            <a:avLst/>
          </a:prstGeom>
        </p:spPr>
      </p:pic>
      <p:grpSp>
        <p:nvGrpSpPr>
          <p:cNvPr id="6" name="Gruppo 5">
            <a:extLst>
              <a:ext uri="{FF2B5EF4-FFF2-40B4-BE49-F238E27FC236}">
                <a16:creationId xmlns:a16="http://schemas.microsoft.com/office/drawing/2014/main" id="{79856403-16FE-7147-B99F-40586C99F5A1}"/>
              </a:ext>
            </a:extLst>
          </p:cNvPr>
          <p:cNvGrpSpPr/>
          <p:nvPr/>
        </p:nvGrpSpPr>
        <p:grpSpPr>
          <a:xfrm>
            <a:off x="10055196" y="6100590"/>
            <a:ext cx="916413" cy="409784"/>
            <a:chOff x="9930480" y="51515"/>
            <a:chExt cx="871600" cy="389746"/>
          </a:xfrm>
        </p:grpSpPr>
        <p:sp>
          <p:nvSpPr>
            <p:cNvPr id="7" name="Rettangolo 6">
              <a:extLst>
                <a:ext uri="{FF2B5EF4-FFF2-40B4-BE49-F238E27FC236}">
                  <a16:creationId xmlns:a16="http://schemas.microsoft.com/office/drawing/2014/main" id="{1E8F0947-BB42-9948-AC4D-7BA2046D051E}"/>
                </a:ext>
              </a:extLst>
            </p:cNvPr>
            <p:cNvSpPr/>
            <p:nvPr/>
          </p:nvSpPr>
          <p:spPr>
            <a:xfrm>
              <a:off x="9984432" y="51515"/>
              <a:ext cx="720080" cy="389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Immagine che contiene cibo, segnale&#10;&#10;Descrizione generata automaticamente">
              <a:extLst>
                <a:ext uri="{FF2B5EF4-FFF2-40B4-BE49-F238E27FC236}">
                  <a16:creationId xmlns:a16="http://schemas.microsoft.com/office/drawing/2014/main" id="{52242E99-C422-4845-838C-821069C452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00" b="31039"/>
            <a:stretch/>
          </p:blipFill>
          <p:spPr>
            <a:xfrm>
              <a:off x="9930480" y="63509"/>
              <a:ext cx="871600" cy="365758"/>
            </a:xfrm>
            <a:prstGeom prst="rect">
              <a:avLst/>
            </a:prstGeom>
          </p:spPr>
        </p:pic>
      </p:grpSp>
      <p:sp>
        <p:nvSpPr>
          <p:cNvPr id="9" name="Segnaposto contenuto 2">
            <a:extLst>
              <a:ext uri="{FF2B5EF4-FFF2-40B4-BE49-F238E27FC236}">
                <a16:creationId xmlns:a16="http://schemas.microsoft.com/office/drawing/2014/main" id="{82FC1D71-F413-514D-95D8-C68CEEB28085}"/>
              </a:ext>
            </a:extLst>
          </p:cNvPr>
          <p:cNvSpPr txBox="1">
            <a:spLocks/>
          </p:cNvSpPr>
          <p:nvPr/>
        </p:nvSpPr>
        <p:spPr>
          <a:xfrm>
            <a:off x="150581" y="4918516"/>
            <a:ext cx="10245019" cy="2312417"/>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AU" sz="2400" b="1" dirty="0"/>
              <a:t>PANDORA Outreach</a:t>
            </a:r>
            <a:endParaRPr lang="en-AU" sz="2400" dirty="0"/>
          </a:p>
          <a:p>
            <a:pPr lvl="2"/>
            <a:r>
              <a:rPr lang="en-AU" sz="2000" dirty="0">
                <a:solidFill>
                  <a:srgbClr val="004ACD"/>
                </a:solidFill>
              </a:rPr>
              <a:t>Many Public Engagement activities involving PANDORA, also including thesis (MS and PhD) </a:t>
            </a:r>
            <a:r>
              <a:rPr lang="en-AU" sz="2000" dirty="0">
                <a:solidFill>
                  <a:srgbClr val="004ACD"/>
                </a:solidFill>
                <a:sym typeface="Wingdings" pitchFamily="2" charset="2"/>
              </a:rPr>
              <a:t> </a:t>
            </a:r>
            <a:r>
              <a:rPr lang="en-AU" sz="2000" dirty="0">
                <a:solidFill>
                  <a:srgbClr val="004ACD"/>
                </a:solidFill>
              </a:rPr>
              <a:t>PANDORA can be an exciting field of research for young physicists and engineers </a:t>
            </a:r>
          </a:p>
          <a:p>
            <a:pPr marL="704088" lvl="2" indent="0">
              <a:buNone/>
            </a:pPr>
            <a:r>
              <a:rPr lang="en-AU" sz="2000" dirty="0">
                <a:solidFill>
                  <a:srgbClr val="004ACD"/>
                </a:solidFill>
              </a:rPr>
              <a:t>	Website is coming soon! (</a:t>
            </a:r>
            <a:r>
              <a:rPr lang="en-AU" sz="2000" dirty="0">
                <a:solidFill>
                  <a:srgbClr val="FF0000"/>
                </a:solidFill>
              </a:rPr>
              <a:t>talk by E. </a:t>
            </a:r>
            <a:r>
              <a:rPr lang="en-AU" sz="2000" dirty="0" err="1">
                <a:solidFill>
                  <a:srgbClr val="FF0000"/>
                </a:solidFill>
              </a:rPr>
              <a:t>Naselli</a:t>
            </a:r>
            <a:r>
              <a:rPr lang="en-AU" sz="2000" dirty="0">
                <a:solidFill>
                  <a:srgbClr val="FF0000"/>
                </a:solidFill>
              </a:rPr>
              <a:t>, A. </a:t>
            </a:r>
            <a:r>
              <a:rPr lang="en-AU" sz="2000" dirty="0" err="1">
                <a:solidFill>
                  <a:srgbClr val="FF0000"/>
                </a:solidFill>
              </a:rPr>
              <a:t>Pidatella</a:t>
            </a:r>
            <a:r>
              <a:rPr lang="en-AU" sz="2000" dirty="0">
                <a:solidFill>
                  <a:srgbClr val="004ACD"/>
                </a:solidFill>
              </a:rPr>
              <a:t>)</a:t>
            </a:r>
          </a:p>
          <a:p>
            <a:pPr lvl="2"/>
            <a:endParaRPr lang="en-AU" sz="2000" dirty="0">
              <a:solidFill>
                <a:srgbClr val="004ACD"/>
              </a:solidFill>
            </a:endParaRPr>
          </a:p>
          <a:p>
            <a:pPr marL="704088" lvl="2" indent="0">
              <a:buFont typeface="Wingdings 2"/>
              <a:buNone/>
            </a:pPr>
            <a:endParaRPr lang="en-AU" sz="2000" dirty="0">
              <a:solidFill>
                <a:srgbClr val="004ACD"/>
              </a:solidFill>
              <a:sym typeface="Wingdings" pitchFamily="2" charset="2"/>
            </a:endParaRPr>
          </a:p>
          <a:p>
            <a:pPr lvl="2"/>
            <a:endParaRPr lang="en-AU" sz="2000" dirty="0">
              <a:solidFill>
                <a:srgbClr val="004ACD"/>
              </a:solidFill>
              <a:sym typeface="Wingdings" pitchFamily="2" charset="2"/>
            </a:endParaRPr>
          </a:p>
          <a:p>
            <a:endParaRPr lang="en-AU" dirty="0"/>
          </a:p>
        </p:txBody>
      </p:sp>
    </p:spTree>
    <p:extLst>
      <p:ext uri="{BB962C8B-B14F-4D97-AF65-F5344CB8AC3E}">
        <p14:creationId xmlns:p14="http://schemas.microsoft.com/office/powerpoint/2010/main" val="264017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193B3E-86D6-CC41-8102-CA2463E4D71E}"/>
              </a:ext>
            </a:extLst>
          </p:cNvPr>
          <p:cNvSpPr>
            <a:spLocks noGrp="1"/>
          </p:cNvSpPr>
          <p:nvPr>
            <p:ph type="title"/>
          </p:nvPr>
        </p:nvSpPr>
        <p:spPr>
          <a:xfrm>
            <a:off x="119336" y="185152"/>
            <a:ext cx="10972800" cy="1066800"/>
          </a:xfrm>
        </p:spPr>
        <p:txBody>
          <a:bodyPr/>
          <a:lstStyle/>
          <a:p>
            <a:r>
              <a:rPr lang="en-GB" dirty="0"/>
              <a:t>2022 Agenda</a:t>
            </a:r>
          </a:p>
        </p:txBody>
      </p:sp>
      <p:sp>
        <p:nvSpPr>
          <p:cNvPr id="3" name="Segnaposto contenuto 2">
            <a:extLst>
              <a:ext uri="{FF2B5EF4-FFF2-40B4-BE49-F238E27FC236}">
                <a16:creationId xmlns:a16="http://schemas.microsoft.com/office/drawing/2014/main" id="{8748A17B-7AF3-1843-ACE6-E67EA200DCE2}"/>
              </a:ext>
            </a:extLst>
          </p:cNvPr>
          <p:cNvSpPr>
            <a:spLocks noGrp="1"/>
          </p:cNvSpPr>
          <p:nvPr>
            <p:ph idx="1"/>
          </p:nvPr>
        </p:nvSpPr>
        <p:spPr>
          <a:xfrm>
            <a:off x="-140811" y="1190099"/>
            <a:ext cx="12056459" cy="6003221"/>
          </a:xfrm>
        </p:spPr>
        <p:txBody>
          <a:bodyPr>
            <a:normAutofit fontScale="92500" lnSpcReduction="20000"/>
          </a:bodyPr>
          <a:lstStyle/>
          <a:p>
            <a:r>
              <a:rPr lang="en-AU" sz="2400" dirty="0"/>
              <a:t>2022 rough Agenda, let’s organize meetings on: </a:t>
            </a:r>
          </a:p>
          <a:p>
            <a:pPr lvl="2"/>
            <a:r>
              <a:rPr lang="en-AU" sz="2000" dirty="0">
                <a:solidFill>
                  <a:srgbClr val="004ACD"/>
                </a:solidFill>
              </a:rPr>
              <a:t>PUBLICATION POLICY: </a:t>
            </a:r>
          </a:p>
          <a:p>
            <a:pPr lvl="3"/>
            <a:r>
              <a:rPr lang="en-AU" sz="1900" dirty="0">
                <a:solidFill>
                  <a:srgbClr val="FF0000"/>
                </a:solidFill>
                <a:sym typeface="Wingdings" pitchFamily="2" charset="2"/>
              </a:rPr>
              <a:t>We agreed to start from two-steps approach: </a:t>
            </a:r>
          </a:p>
          <a:p>
            <a:pPr lvl="4"/>
            <a:r>
              <a:rPr lang="en-AU" sz="1800" dirty="0">
                <a:solidFill>
                  <a:schemeClr val="tx1"/>
                </a:solidFill>
                <a:sym typeface="Wingdings" pitchFamily="2" charset="2"/>
              </a:rPr>
              <a:t>during construction phase we will have a hybrid mode: each team (diagnostics, theory, etc.) publish with a short-list maybe acknowledging the project as a broad context ; However, OVERVIEW/PERSPECTIVE/REVIEW paper will include anyway all the members.</a:t>
            </a:r>
          </a:p>
          <a:p>
            <a:pPr lvl="4"/>
            <a:endParaRPr lang="en-AU" sz="1800" dirty="0">
              <a:solidFill>
                <a:schemeClr val="tx1"/>
              </a:solidFill>
              <a:sym typeface="Wingdings" pitchFamily="2" charset="2"/>
            </a:endParaRPr>
          </a:p>
          <a:p>
            <a:pPr lvl="4"/>
            <a:r>
              <a:rPr lang="en-AU" sz="1800" dirty="0">
                <a:solidFill>
                  <a:schemeClr val="tx1"/>
                </a:solidFill>
              </a:rPr>
              <a:t>When the setup will be ready: all the collaboration members will be routinely included, with possible shortlists (responsible/spokesperson of a given experiment, etc .) before alphabetic order</a:t>
            </a:r>
          </a:p>
          <a:p>
            <a:pPr lvl="4"/>
            <a:r>
              <a:rPr lang="en-AU" sz="1800" b="1" dirty="0">
                <a:solidFill>
                  <a:srgbClr val="004ACD"/>
                </a:solidFill>
              </a:rPr>
              <a:t>LET’S ESTABLISH AN EDITORIAL BOARD IN I-Quarter of 2022 </a:t>
            </a:r>
            <a:r>
              <a:rPr lang="en-AU" sz="1800" dirty="0">
                <a:solidFill>
                  <a:srgbClr val="004ACD"/>
                </a:solidFill>
              </a:rPr>
              <a:t>(members coming from main WP and Partner institutions)</a:t>
            </a:r>
          </a:p>
          <a:p>
            <a:pPr lvl="4"/>
            <a:endParaRPr lang="en-AU" sz="1800" dirty="0">
              <a:solidFill>
                <a:srgbClr val="004ACD"/>
              </a:solidFill>
            </a:endParaRPr>
          </a:p>
          <a:p>
            <a:pPr lvl="2"/>
            <a:r>
              <a:rPr lang="en-AU" sz="2000" dirty="0">
                <a:solidFill>
                  <a:srgbClr val="004ACD"/>
                </a:solidFill>
              </a:rPr>
              <a:t>Plasma diagnostics: let’s define technical needs (views, windows, acquisition system and integration, etc.) </a:t>
            </a:r>
            <a:r>
              <a:rPr lang="en-AU" sz="2000" dirty="0">
                <a:solidFill>
                  <a:srgbClr val="004ACD"/>
                </a:solidFill>
                <a:sym typeface="Wingdings" pitchFamily="2" charset="2"/>
              </a:rPr>
              <a:t> </a:t>
            </a:r>
            <a:r>
              <a:rPr lang="en-AU" sz="2000" dirty="0">
                <a:solidFill>
                  <a:srgbClr val="FF0000"/>
                </a:solidFill>
                <a:sym typeface="Wingdings" pitchFamily="2" charset="2"/>
              </a:rPr>
              <a:t>doodle to the task members (by dec. 31, 2021), for a meeting in weeks 3-6  - 2022</a:t>
            </a:r>
            <a:endParaRPr lang="en-AU" sz="2000" dirty="0">
              <a:solidFill>
                <a:srgbClr val="004ACD"/>
              </a:solidFill>
            </a:endParaRPr>
          </a:p>
          <a:p>
            <a:pPr lvl="2"/>
            <a:r>
              <a:rPr lang="en-AU" sz="2000" dirty="0">
                <a:solidFill>
                  <a:srgbClr val="004ACD"/>
                </a:solidFill>
              </a:rPr>
              <a:t>Overall data acquisition system/architecture: data reading/writing, storage, etc. </a:t>
            </a:r>
            <a:r>
              <a:rPr lang="en-AU" sz="2000" dirty="0">
                <a:solidFill>
                  <a:srgbClr val="004ACD"/>
                </a:solidFill>
                <a:sym typeface="Wingdings" pitchFamily="2" charset="2"/>
              </a:rPr>
              <a:t> </a:t>
            </a:r>
            <a:r>
              <a:rPr lang="en-AU" sz="2000" dirty="0">
                <a:solidFill>
                  <a:srgbClr val="FF0000"/>
                </a:solidFill>
                <a:sym typeface="Wingdings" pitchFamily="2" charset="2"/>
              </a:rPr>
              <a:t>doodle by Jan. 31, 2021  meeting in weeks 6-9 - 2022</a:t>
            </a:r>
            <a:endParaRPr lang="en-AU" sz="2000" dirty="0">
              <a:solidFill>
                <a:srgbClr val="FF0000"/>
              </a:solidFill>
            </a:endParaRPr>
          </a:p>
          <a:p>
            <a:pPr lvl="2"/>
            <a:r>
              <a:rPr lang="en-AU" sz="2000" dirty="0">
                <a:solidFill>
                  <a:srgbClr val="004ACD"/>
                </a:solidFill>
              </a:rPr>
              <a:t>Organizational issues and management: Resp. Ass. Matrix to be completed </a:t>
            </a:r>
          </a:p>
          <a:p>
            <a:pPr lvl="2"/>
            <a:r>
              <a:rPr lang="en-AU" sz="2000" dirty="0">
                <a:solidFill>
                  <a:srgbClr val="004ACD"/>
                </a:solidFill>
              </a:rPr>
              <a:t>Joint paper according to Maurizio “trigger” of meeting’s 1</a:t>
            </a:r>
            <a:r>
              <a:rPr lang="en-AU" sz="2000" baseline="30000" dirty="0">
                <a:solidFill>
                  <a:srgbClr val="004ACD"/>
                </a:solidFill>
              </a:rPr>
              <a:t>st</a:t>
            </a:r>
            <a:r>
              <a:rPr lang="en-AU" sz="2000" dirty="0">
                <a:solidFill>
                  <a:srgbClr val="004ACD"/>
                </a:solidFill>
              </a:rPr>
              <a:t> day morning: two steps: </a:t>
            </a:r>
          </a:p>
          <a:p>
            <a:pPr lvl="3"/>
            <a:r>
              <a:rPr lang="en-AU" sz="1800" dirty="0">
                <a:solidFill>
                  <a:srgbClr val="FF0000"/>
                </a:solidFill>
              </a:rPr>
              <a:t>one for Frontiers Special Issue (</a:t>
            </a:r>
            <a:r>
              <a:rPr lang="en-AU" sz="1800" dirty="0" err="1">
                <a:solidFill>
                  <a:srgbClr val="FF0000"/>
                </a:solidFill>
              </a:rPr>
              <a:t>whislist</a:t>
            </a:r>
            <a:r>
              <a:rPr lang="en-AU" sz="1800" dirty="0">
                <a:solidFill>
                  <a:srgbClr val="FF0000"/>
                </a:solidFill>
              </a:rPr>
              <a:t>, by Feb. 28, 2022), </a:t>
            </a:r>
          </a:p>
          <a:p>
            <a:pPr lvl="3"/>
            <a:r>
              <a:rPr lang="en-AU" sz="1800" dirty="0">
                <a:solidFill>
                  <a:srgbClr val="FF0000"/>
                </a:solidFill>
              </a:rPr>
              <a:t>another one, for half of 2022, involving the whole collaboration (detailed feasibility of the whish list-cases) </a:t>
            </a:r>
          </a:p>
          <a:p>
            <a:pPr lvl="2"/>
            <a:r>
              <a:rPr lang="en-AU" sz="2000" dirty="0">
                <a:solidFill>
                  <a:srgbClr val="004ACD"/>
                </a:solidFill>
              </a:rPr>
              <a:t>Meeting on isotopes procurement and radioprotection</a:t>
            </a:r>
          </a:p>
          <a:p>
            <a:pPr lvl="3"/>
            <a:r>
              <a:rPr lang="en-AU" sz="1800" dirty="0">
                <a:solidFill>
                  <a:srgbClr val="FF0000"/>
                </a:solidFill>
                <a:sym typeface="Wingdings" pitchFamily="2" charset="2"/>
              </a:rPr>
              <a:t>doodle by Jan. 15, 2022, meeting in March 2022</a:t>
            </a:r>
          </a:p>
          <a:p>
            <a:pPr lvl="3"/>
            <a:endParaRPr lang="en-AU" sz="1800" dirty="0">
              <a:solidFill>
                <a:srgbClr val="FF0000"/>
              </a:solidFill>
              <a:sym typeface="Wingdings" pitchFamily="2" charset="2"/>
            </a:endParaRPr>
          </a:p>
          <a:p>
            <a:pPr lvl="3"/>
            <a:endParaRPr lang="en-AU" sz="1800" dirty="0">
              <a:solidFill>
                <a:srgbClr val="004ACD"/>
              </a:solidFill>
            </a:endParaRPr>
          </a:p>
          <a:p>
            <a:endParaRPr lang="en-GB" dirty="0"/>
          </a:p>
        </p:txBody>
      </p:sp>
      <p:sp>
        <p:nvSpPr>
          <p:cNvPr id="4" name="Segnaposto numero diapositiva 3">
            <a:extLst>
              <a:ext uri="{FF2B5EF4-FFF2-40B4-BE49-F238E27FC236}">
                <a16:creationId xmlns:a16="http://schemas.microsoft.com/office/drawing/2014/main" id="{6954654F-0047-D745-832E-3D8EEB484949}"/>
              </a:ext>
            </a:extLst>
          </p:cNvPr>
          <p:cNvSpPr>
            <a:spLocks noGrp="1"/>
          </p:cNvSpPr>
          <p:nvPr>
            <p:ph type="sldNum" sz="quarter" idx="12"/>
          </p:nvPr>
        </p:nvSpPr>
        <p:spPr/>
        <p:txBody>
          <a:bodyPr/>
          <a:lstStyle/>
          <a:p>
            <a:fld id="{825A1364-9D83-4D37-A282-5E5560CE45FB}" type="slidenum">
              <a:rPr lang="it-IT" smtClean="0"/>
              <a:pPr/>
              <a:t>7</a:t>
            </a:fld>
            <a:endParaRPr lang="it-IT"/>
          </a:p>
        </p:txBody>
      </p:sp>
      <p:pic>
        <p:nvPicPr>
          <p:cNvPr id="5" name="Immagine 4">
            <a:extLst>
              <a:ext uri="{FF2B5EF4-FFF2-40B4-BE49-F238E27FC236}">
                <a16:creationId xmlns:a16="http://schemas.microsoft.com/office/drawing/2014/main" id="{C3184CB4-96DA-FD4C-8CC1-28084C7A81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7840" y="818784"/>
            <a:ext cx="1077838" cy="751036"/>
          </a:xfrm>
          <a:prstGeom prst="rect">
            <a:avLst/>
          </a:prstGeom>
        </p:spPr>
      </p:pic>
      <p:grpSp>
        <p:nvGrpSpPr>
          <p:cNvPr id="6" name="Gruppo 5">
            <a:extLst>
              <a:ext uri="{FF2B5EF4-FFF2-40B4-BE49-F238E27FC236}">
                <a16:creationId xmlns:a16="http://schemas.microsoft.com/office/drawing/2014/main" id="{1C3E4F42-52D6-7A48-8A6E-AA0465D0F9C5}"/>
              </a:ext>
            </a:extLst>
          </p:cNvPr>
          <p:cNvGrpSpPr/>
          <p:nvPr/>
        </p:nvGrpSpPr>
        <p:grpSpPr>
          <a:xfrm>
            <a:off x="9601427" y="842168"/>
            <a:ext cx="916413" cy="409784"/>
            <a:chOff x="9930480" y="51515"/>
            <a:chExt cx="871600" cy="389746"/>
          </a:xfrm>
        </p:grpSpPr>
        <p:sp>
          <p:nvSpPr>
            <p:cNvPr id="7" name="Rettangolo 6">
              <a:extLst>
                <a:ext uri="{FF2B5EF4-FFF2-40B4-BE49-F238E27FC236}">
                  <a16:creationId xmlns:a16="http://schemas.microsoft.com/office/drawing/2014/main" id="{02221B83-DFBD-0642-8BFD-3613EC01A5FC}"/>
                </a:ext>
              </a:extLst>
            </p:cNvPr>
            <p:cNvSpPr/>
            <p:nvPr/>
          </p:nvSpPr>
          <p:spPr>
            <a:xfrm>
              <a:off x="9984432" y="51515"/>
              <a:ext cx="720080" cy="389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Immagine che contiene cibo, segnale&#10;&#10;Descrizione generata automaticamente">
              <a:extLst>
                <a:ext uri="{FF2B5EF4-FFF2-40B4-BE49-F238E27FC236}">
                  <a16:creationId xmlns:a16="http://schemas.microsoft.com/office/drawing/2014/main" id="{091ECFF9-C11E-5D4B-8719-03770376B7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00" b="31039"/>
            <a:stretch/>
          </p:blipFill>
          <p:spPr>
            <a:xfrm>
              <a:off x="9930480" y="63509"/>
              <a:ext cx="871600" cy="365758"/>
            </a:xfrm>
            <a:prstGeom prst="rect">
              <a:avLst/>
            </a:prstGeom>
          </p:spPr>
        </p:pic>
      </p:grpSp>
    </p:spTree>
    <p:extLst>
      <p:ext uri="{BB962C8B-B14F-4D97-AF65-F5344CB8AC3E}">
        <p14:creationId xmlns:p14="http://schemas.microsoft.com/office/powerpoint/2010/main" val="310552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DC8F012-18C2-E240-9F3F-5E223FC2C0ED}"/>
              </a:ext>
            </a:extLst>
          </p:cNvPr>
          <p:cNvSpPr>
            <a:spLocks noGrp="1"/>
          </p:cNvSpPr>
          <p:nvPr>
            <p:ph type="sldNum" sz="quarter" idx="12"/>
          </p:nvPr>
        </p:nvSpPr>
        <p:spPr/>
        <p:txBody>
          <a:bodyPr/>
          <a:lstStyle/>
          <a:p>
            <a:fld id="{825A1364-9D83-4D37-A282-5E5560CE45FB}" type="slidenum">
              <a:rPr lang="it-IT" smtClean="0"/>
              <a:pPr/>
              <a:t>8</a:t>
            </a:fld>
            <a:endParaRPr lang="it-IT"/>
          </a:p>
        </p:txBody>
      </p:sp>
      <p:pic>
        <p:nvPicPr>
          <p:cNvPr id="8" name="Immagine 7">
            <a:extLst>
              <a:ext uri="{FF2B5EF4-FFF2-40B4-BE49-F238E27FC236}">
                <a16:creationId xmlns:a16="http://schemas.microsoft.com/office/drawing/2014/main" id="{34F62D66-BA59-EE40-B115-51C03DC3768C}"/>
              </a:ext>
            </a:extLst>
          </p:cNvPr>
          <p:cNvPicPr>
            <a:picLocks noChangeAspect="1"/>
          </p:cNvPicPr>
          <p:nvPr/>
        </p:nvPicPr>
        <p:blipFill rotWithShape="1">
          <a:blip r:embed="rId2"/>
          <a:srcRect b="30680"/>
          <a:stretch/>
        </p:blipFill>
        <p:spPr>
          <a:xfrm>
            <a:off x="2567608" y="2305915"/>
            <a:ext cx="8679527" cy="4512474"/>
          </a:xfrm>
          <a:prstGeom prst="rect">
            <a:avLst/>
          </a:prstGeom>
        </p:spPr>
      </p:pic>
      <p:pic>
        <p:nvPicPr>
          <p:cNvPr id="7" name="Immagine 6">
            <a:extLst>
              <a:ext uri="{FF2B5EF4-FFF2-40B4-BE49-F238E27FC236}">
                <a16:creationId xmlns:a16="http://schemas.microsoft.com/office/drawing/2014/main" id="{3FF38A51-6E12-3341-BA6B-CA89039A67C6}"/>
              </a:ext>
            </a:extLst>
          </p:cNvPr>
          <p:cNvPicPr>
            <a:picLocks noChangeAspect="1"/>
          </p:cNvPicPr>
          <p:nvPr/>
        </p:nvPicPr>
        <p:blipFill rotWithShape="1">
          <a:blip r:embed="rId3">
            <a:extLst>
              <a:ext uri="{28A0092B-C50C-407E-A947-70E740481C1C}">
                <a14:useLocalDpi xmlns:a14="http://schemas.microsoft.com/office/drawing/2010/main" val="0"/>
              </a:ext>
            </a:extLst>
          </a:blip>
          <a:srcRect l="12791" t="4200" r="13972" b="14300"/>
          <a:stretch/>
        </p:blipFill>
        <p:spPr>
          <a:xfrm>
            <a:off x="407368" y="634380"/>
            <a:ext cx="5400600" cy="3380589"/>
          </a:xfrm>
          <a:prstGeom prst="rect">
            <a:avLst/>
          </a:prstGeom>
          <a:ln>
            <a:noFill/>
          </a:ln>
          <a:effectLst>
            <a:outerShdw blurRad="292100" dist="139700" dir="2700000" algn="tl" rotWithShape="0">
              <a:srgbClr val="333333">
                <a:alpha val="65000"/>
              </a:srgbClr>
            </a:outerShdw>
          </a:effectLst>
        </p:spPr>
      </p:pic>
      <p:cxnSp>
        <p:nvCxnSpPr>
          <p:cNvPr id="10" name="Connettore 1 9">
            <a:extLst>
              <a:ext uri="{FF2B5EF4-FFF2-40B4-BE49-F238E27FC236}">
                <a16:creationId xmlns:a16="http://schemas.microsoft.com/office/drawing/2014/main" id="{BA0BDB5D-05C1-DA46-BE04-7C99675E9AA0}"/>
              </a:ext>
            </a:extLst>
          </p:cNvPr>
          <p:cNvCxnSpPr>
            <a:cxnSpLocks/>
          </p:cNvCxnSpPr>
          <p:nvPr/>
        </p:nvCxnSpPr>
        <p:spPr>
          <a:xfrm flipH="1" flipV="1">
            <a:off x="5807968" y="4014969"/>
            <a:ext cx="1099404" cy="256981"/>
          </a:xfrm>
          <a:prstGeom prst="line">
            <a:avLst/>
          </a:prstGeom>
          <a:ln w="28575">
            <a:solidFill>
              <a:srgbClr val="004ACD"/>
            </a:solidFill>
          </a:ln>
        </p:spPr>
        <p:style>
          <a:lnRef idx="1">
            <a:schemeClr val="accent2"/>
          </a:lnRef>
          <a:fillRef idx="0">
            <a:schemeClr val="accent2"/>
          </a:fillRef>
          <a:effectRef idx="0">
            <a:schemeClr val="accent2"/>
          </a:effectRef>
          <a:fontRef idx="minor">
            <a:schemeClr val="tx1"/>
          </a:fontRef>
        </p:style>
      </p:cxnSp>
      <p:sp>
        <p:nvSpPr>
          <p:cNvPr id="16" name="CasellaDiTesto 15">
            <a:extLst>
              <a:ext uri="{FF2B5EF4-FFF2-40B4-BE49-F238E27FC236}">
                <a16:creationId xmlns:a16="http://schemas.microsoft.com/office/drawing/2014/main" id="{1DB18403-C74C-3841-94CF-F1E73305564F}"/>
              </a:ext>
            </a:extLst>
          </p:cNvPr>
          <p:cNvSpPr txBox="1"/>
          <p:nvPr/>
        </p:nvSpPr>
        <p:spPr>
          <a:xfrm>
            <a:off x="7248129" y="401631"/>
            <a:ext cx="4943872" cy="1477328"/>
          </a:xfrm>
          <a:prstGeom prst="rect">
            <a:avLst/>
          </a:prstGeom>
          <a:solidFill>
            <a:srgbClr val="FFEDD7"/>
          </a:solidFill>
        </p:spPr>
        <p:txBody>
          <a:bodyPr wrap="square" rtlCol="0">
            <a:spAutoFit/>
          </a:bodyPr>
          <a:lstStyle/>
          <a:p>
            <a:r>
              <a:rPr lang="en-GB" b="1" dirty="0"/>
              <a:t>“hybrid” photo-taking process was… more or less successful!! THNK YOU ALL (Speakers and Attendees) FOR YOU PARTICIPATION AND CONTRIBUTIONS!! </a:t>
            </a:r>
          </a:p>
        </p:txBody>
      </p:sp>
      <p:pic>
        <p:nvPicPr>
          <p:cNvPr id="17" name="Immagine 16">
            <a:extLst>
              <a:ext uri="{FF2B5EF4-FFF2-40B4-BE49-F238E27FC236}">
                <a16:creationId xmlns:a16="http://schemas.microsoft.com/office/drawing/2014/main" id="{A85862BC-433E-754F-BE84-0C0B9380B7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72" y="4266689"/>
            <a:ext cx="1943833" cy="1354460"/>
          </a:xfrm>
          <a:prstGeom prst="rect">
            <a:avLst/>
          </a:prstGeom>
        </p:spPr>
      </p:pic>
      <p:sp>
        <p:nvSpPr>
          <p:cNvPr id="18" name="CasellaDiTesto 17">
            <a:extLst>
              <a:ext uri="{FF2B5EF4-FFF2-40B4-BE49-F238E27FC236}">
                <a16:creationId xmlns:a16="http://schemas.microsoft.com/office/drawing/2014/main" id="{39666C7F-4651-504D-982F-D73336835716}"/>
              </a:ext>
            </a:extLst>
          </p:cNvPr>
          <p:cNvSpPr txBox="1"/>
          <p:nvPr/>
        </p:nvSpPr>
        <p:spPr>
          <a:xfrm>
            <a:off x="191344" y="5949280"/>
            <a:ext cx="2232248" cy="523220"/>
          </a:xfrm>
          <a:prstGeom prst="rect">
            <a:avLst/>
          </a:prstGeom>
          <a:noFill/>
        </p:spPr>
        <p:txBody>
          <a:bodyPr wrap="square" rtlCol="0">
            <a:spAutoFit/>
          </a:bodyPr>
          <a:lstStyle/>
          <a:p>
            <a:r>
              <a:rPr lang="en-GB" sz="1400" b="1" i="1" dirty="0"/>
              <a:t>Catania (and Zoom), 16-17 December 2021</a:t>
            </a:r>
          </a:p>
        </p:txBody>
      </p:sp>
      <p:cxnSp>
        <p:nvCxnSpPr>
          <p:cNvPr id="11" name="Connettore 1 10">
            <a:extLst>
              <a:ext uri="{FF2B5EF4-FFF2-40B4-BE49-F238E27FC236}">
                <a16:creationId xmlns:a16="http://schemas.microsoft.com/office/drawing/2014/main" id="{4DDF5BC9-8954-1345-AA27-DC29FE6DD7A5}"/>
              </a:ext>
            </a:extLst>
          </p:cNvPr>
          <p:cNvCxnSpPr>
            <a:cxnSpLocks/>
          </p:cNvCxnSpPr>
          <p:nvPr/>
        </p:nvCxnSpPr>
        <p:spPr>
          <a:xfrm flipH="1" flipV="1">
            <a:off x="5801010" y="716728"/>
            <a:ext cx="2723978" cy="2126303"/>
          </a:xfrm>
          <a:prstGeom prst="line">
            <a:avLst/>
          </a:prstGeom>
          <a:ln w="28575">
            <a:solidFill>
              <a:srgbClr val="004ACD"/>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527865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monto">
  <a:themeElements>
    <a:clrScheme name="Personalizzato 9">
      <a:dk1>
        <a:sysClr val="windowText" lastClr="000000"/>
      </a:dk1>
      <a:lt1>
        <a:srgbClr val="FFFFFF"/>
      </a:lt1>
      <a:dk2>
        <a:srgbClr val="000000"/>
      </a:dk2>
      <a:lt2>
        <a:srgbClr val="E9E5DC"/>
      </a:lt2>
      <a:accent1>
        <a:srgbClr val="D34817"/>
      </a:accent1>
      <a:accent2>
        <a:srgbClr val="0070C0"/>
      </a:accent2>
      <a:accent3>
        <a:srgbClr val="A28E6A"/>
      </a:accent3>
      <a:accent4>
        <a:srgbClr val="956251"/>
      </a:accent4>
      <a:accent5>
        <a:srgbClr val="918485"/>
      </a:accent5>
      <a:accent6>
        <a:srgbClr val="855D5D"/>
      </a:accent6>
      <a:hlink>
        <a:srgbClr val="CC9900"/>
      </a:hlink>
      <a:folHlink>
        <a:srgbClr val="96A9A9"/>
      </a:folHlink>
    </a:clrScheme>
    <a:fontScheme name="Tramont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81497</TotalTime>
  <Words>1545</Words>
  <Application>Microsoft Macintosh PowerPoint</Application>
  <PresentationFormat>Widescreen</PresentationFormat>
  <Paragraphs>105</Paragraphs>
  <Slides>9</Slides>
  <Notes>2</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9</vt:i4>
      </vt:variant>
    </vt:vector>
  </HeadingPairs>
  <TitlesOfParts>
    <vt:vector size="19" baseType="lpstr">
      <vt:lpstr>Arial</vt:lpstr>
      <vt:lpstr>Avenir Next LT Pro Light</vt:lpstr>
      <vt:lpstr>Calibri</vt:lpstr>
      <vt:lpstr>Calibri Light</vt:lpstr>
      <vt:lpstr>Georgia</vt:lpstr>
      <vt:lpstr>Palatino Linotype</vt:lpstr>
      <vt:lpstr>Trebuchet MS</vt:lpstr>
      <vt:lpstr>Wingdings 2</vt:lpstr>
      <vt:lpstr>Tramonto</vt:lpstr>
      <vt:lpstr>Tema di Office</vt:lpstr>
      <vt:lpstr>Closing Remarks:  A brief report of the meeting</vt:lpstr>
      <vt:lpstr>PANDORA Timescale – GANTT “master”</vt:lpstr>
      <vt:lpstr>Meeting Summary-1</vt:lpstr>
      <vt:lpstr>Meeting Summary-2</vt:lpstr>
      <vt:lpstr>Meeting Summary-3</vt:lpstr>
      <vt:lpstr>Meeting Summary-4</vt:lpstr>
      <vt:lpstr>Meeting Summary-5</vt:lpstr>
      <vt:lpstr>2022 Agenda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Windows User</dc:creator>
  <cp:lastModifiedBy>David Mascali</cp:lastModifiedBy>
  <cp:revision>1427</cp:revision>
  <dcterms:created xsi:type="dcterms:W3CDTF">2017-10-19T14:12:55Z</dcterms:created>
  <dcterms:modified xsi:type="dcterms:W3CDTF">2021-12-17T11:31:46Z</dcterms:modified>
</cp:coreProperties>
</file>