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2" r:id="rId2"/>
  </p:sldMasterIdLst>
  <p:notesMasterIdLst>
    <p:notesMasterId r:id="rId20"/>
  </p:notesMasterIdLst>
  <p:sldIdLst>
    <p:sldId id="622" r:id="rId3"/>
    <p:sldId id="575" r:id="rId4"/>
    <p:sldId id="636" r:id="rId5"/>
    <p:sldId id="631" r:id="rId6"/>
    <p:sldId id="632" r:id="rId7"/>
    <p:sldId id="633" r:id="rId8"/>
    <p:sldId id="623" r:id="rId9"/>
    <p:sldId id="634" r:id="rId10"/>
    <p:sldId id="625" r:id="rId11"/>
    <p:sldId id="635" r:id="rId12"/>
    <p:sldId id="637" r:id="rId13"/>
    <p:sldId id="624" r:id="rId14"/>
    <p:sldId id="628" r:id="rId15"/>
    <p:sldId id="626" r:id="rId16"/>
    <p:sldId id="627" r:id="rId17"/>
    <p:sldId id="629" r:id="rId18"/>
    <p:sldId id="368"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0000"/>
    <a:srgbClr val="009242"/>
    <a:srgbClr val="007033"/>
    <a:srgbClr val="002948"/>
    <a:srgbClr val="AC7F00"/>
    <a:srgbClr val="F4B700"/>
    <a:srgbClr val="FFC000"/>
    <a:srgbClr val="F9DB7F"/>
    <a:srgbClr val="BC70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538D4-A4F1-36CD-6F47-276903076B66}" v="97" dt="2021-12-17T09:23:04.214"/>
    <p1510:client id="{734E1516-81B4-4080-AD5D-5B6401C35583}" v="127" dt="2021-12-17T10:42:37.377"/>
  </p1510:revLst>
</p1510:revInfo>
</file>

<file path=ppt/tableStyles.xml><?xml version="1.0" encoding="utf-8"?>
<a:tblStyleLst xmlns:a="http://schemas.openxmlformats.org/drawingml/2006/main" def="{5C22544A-7EE6-4342-B048-85BDC9FD1C3A}">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Naselli" userId="2b76dbf4-c673-44f2-86c1-4cf16f1518ac" providerId="ADAL" clId="{E3637E3D-5A65-4CFC-8E2F-B19553FA0A55}"/>
    <pc:docChg chg="undo custSel addSld delSld modSld sldOrd">
      <pc:chgData name="Eugenia Naselli" userId="2b76dbf4-c673-44f2-86c1-4cf16f1518ac" providerId="ADAL" clId="{E3637E3D-5A65-4CFC-8E2F-B19553FA0A55}" dt="2021-12-15T19:24:40.773" v="2868" actId="20577"/>
      <pc:docMkLst>
        <pc:docMk/>
      </pc:docMkLst>
      <pc:sldChg chg="del">
        <pc:chgData name="Eugenia Naselli" userId="2b76dbf4-c673-44f2-86c1-4cf16f1518ac" providerId="ADAL" clId="{E3637E3D-5A65-4CFC-8E2F-B19553FA0A55}" dt="2021-12-14T22:57:38.435" v="339"/>
        <pc:sldMkLst>
          <pc:docMk/>
          <pc:sldMk cId="1510077457" sldId="257"/>
        </pc:sldMkLst>
      </pc:sldChg>
      <pc:sldChg chg="del">
        <pc:chgData name="Eugenia Naselli" userId="2b76dbf4-c673-44f2-86c1-4cf16f1518ac" providerId="ADAL" clId="{E3637E3D-5A65-4CFC-8E2F-B19553FA0A55}" dt="2021-12-14T22:57:38.435" v="339"/>
        <pc:sldMkLst>
          <pc:docMk/>
          <pc:sldMk cId="335615580" sldId="258"/>
        </pc:sldMkLst>
      </pc:sldChg>
      <pc:sldChg chg="del">
        <pc:chgData name="Eugenia Naselli" userId="2b76dbf4-c673-44f2-86c1-4cf16f1518ac" providerId="ADAL" clId="{E3637E3D-5A65-4CFC-8E2F-B19553FA0A55}" dt="2021-12-14T22:57:38.435" v="339"/>
        <pc:sldMkLst>
          <pc:docMk/>
          <pc:sldMk cId="1366340971" sldId="259"/>
        </pc:sldMkLst>
      </pc:sldChg>
      <pc:sldChg chg="del">
        <pc:chgData name="Eugenia Naselli" userId="2b76dbf4-c673-44f2-86c1-4cf16f1518ac" providerId="ADAL" clId="{E3637E3D-5A65-4CFC-8E2F-B19553FA0A55}" dt="2021-12-14T22:57:38.435" v="339"/>
        <pc:sldMkLst>
          <pc:docMk/>
          <pc:sldMk cId="754729609" sldId="261"/>
        </pc:sldMkLst>
      </pc:sldChg>
      <pc:sldChg chg="addSp modSp mod">
        <pc:chgData name="Eugenia Naselli" userId="2b76dbf4-c673-44f2-86c1-4cf16f1518ac" providerId="ADAL" clId="{E3637E3D-5A65-4CFC-8E2F-B19553FA0A55}" dt="2021-12-15T19:18:31.157" v="2827" actId="6549"/>
        <pc:sldMkLst>
          <pc:docMk/>
          <pc:sldMk cId="1800317623" sldId="575"/>
        </pc:sldMkLst>
        <pc:spChg chg="add mod">
          <ac:chgData name="Eugenia Naselli" userId="2b76dbf4-c673-44f2-86c1-4cf16f1518ac" providerId="ADAL" clId="{E3637E3D-5A65-4CFC-8E2F-B19553FA0A55}" dt="2021-12-15T17:53:14.113" v="2534" actId="1076"/>
          <ac:spMkLst>
            <pc:docMk/>
            <pc:sldMk cId="1800317623" sldId="575"/>
            <ac:spMk id="2" creationId="{62FD3FF7-37BE-4F71-A696-C02B44AEEB0F}"/>
          </ac:spMkLst>
        </pc:spChg>
        <pc:spChg chg="add mod">
          <ac:chgData name="Eugenia Naselli" userId="2b76dbf4-c673-44f2-86c1-4cf16f1518ac" providerId="ADAL" clId="{E3637E3D-5A65-4CFC-8E2F-B19553FA0A55}" dt="2021-12-15T17:53:20.210" v="2536" actId="1076"/>
          <ac:spMkLst>
            <pc:docMk/>
            <pc:sldMk cId="1800317623" sldId="575"/>
            <ac:spMk id="20" creationId="{23E5AEF2-7B72-48DE-977B-8DBB3EA99F6E}"/>
          </ac:spMkLst>
        </pc:spChg>
        <pc:spChg chg="add mod">
          <ac:chgData name="Eugenia Naselli" userId="2b76dbf4-c673-44f2-86c1-4cf16f1518ac" providerId="ADAL" clId="{E3637E3D-5A65-4CFC-8E2F-B19553FA0A55}" dt="2021-12-15T17:55:32.697" v="2686" actId="1076"/>
          <ac:spMkLst>
            <pc:docMk/>
            <pc:sldMk cId="1800317623" sldId="575"/>
            <ac:spMk id="22" creationId="{265B8E33-1E86-4CF9-A724-34BEC8241874}"/>
          </ac:spMkLst>
        </pc:spChg>
        <pc:spChg chg="add mod">
          <ac:chgData name="Eugenia Naselli" userId="2b76dbf4-c673-44f2-86c1-4cf16f1518ac" providerId="ADAL" clId="{E3637E3D-5A65-4CFC-8E2F-B19553FA0A55}" dt="2021-12-15T17:56:27.166" v="2724" actId="1035"/>
          <ac:spMkLst>
            <pc:docMk/>
            <pc:sldMk cId="1800317623" sldId="575"/>
            <ac:spMk id="23" creationId="{AE71C9E9-47FB-4614-AAD3-2A91FB5BD721}"/>
          </ac:spMkLst>
        </pc:spChg>
        <pc:spChg chg="mod">
          <ac:chgData name="Eugenia Naselli" userId="2b76dbf4-c673-44f2-86c1-4cf16f1518ac" providerId="ADAL" clId="{E3637E3D-5A65-4CFC-8E2F-B19553FA0A55}" dt="2021-12-07T15:41:52.182" v="44" actId="20577"/>
          <ac:spMkLst>
            <pc:docMk/>
            <pc:sldMk cId="1800317623" sldId="575"/>
            <ac:spMk id="53" creationId="{CF642410-4C81-47A5-8A7D-4321AAF5C3AF}"/>
          </ac:spMkLst>
        </pc:spChg>
        <pc:spChg chg="mod">
          <ac:chgData name="Eugenia Naselli" userId="2b76dbf4-c673-44f2-86c1-4cf16f1518ac" providerId="ADAL" clId="{E3637E3D-5A65-4CFC-8E2F-B19553FA0A55}" dt="2021-12-15T19:18:31.157" v="2827" actId="6549"/>
          <ac:spMkLst>
            <pc:docMk/>
            <pc:sldMk cId="1800317623" sldId="575"/>
            <ac:spMk id="60" creationId="{2C625EEC-B9C2-427E-9504-E923075AC3D5}"/>
          </ac:spMkLst>
        </pc:spChg>
      </pc:sldChg>
      <pc:sldChg chg="addSp delSp modSp mod">
        <pc:chgData name="Eugenia Naselli" userId="2b76dbf4-c673-44f2-86c1-4cf16f1518ac" providerId="ADAL" clId="{E3637E3D-5A65-4CFC-8E2F-B19553FA0A55}" dt="2021-12-15T17:24:38.131" v="2334" actId="403"/>
        <pc:sldMkLst>
          <pc:docMk/>
          <pc:sldMk cId="3982577869" sldId="623"/>
        </pc:sldMkLst>
        <pc:spChg chg="del">
          <ac:chgData name="Eugenia Naselli" userId="2b76dbf4-c673-44f2-86c1-4cf16f1518ac" providerId="ADAL" clId="{E3637E3D-5A65-4CFC-8E2F-B19553FA0A55}" dt="2021-12-14T23:12:01.718" v="803" actId="478"/>
          <ac:spMkLst>
            <pc:docMk/>
            <pc:sldMk cId="3982577869" sldId="623"/>
            <ac:spMk id="26" creationId="{A79358D1-AD08-4E13-9247-AF814288565F}"/>
          </ac:spMkLst>
        </pc:spChg>
        <pc:spChg chg="del">
          <ac:chgData name="Eugenia Naselli" userId="2b76dbf4-c673-44f2-86c1-4cf16f1518ac" providerId="ADAL" clId="{E3637E3D-5A65-4CFC-8E2F-B19553FA0A55}" dt="2021-12-14T23:11:58.883" v="802" actId="478"/>
          <ac:spMkLst>
            <pc:docMk/>
            <pc:sldMk cId="3982577869" sldId="623"/>
            <ac:spMk id="27" creationId="{58FC578E-9B76-4ED3-AA6B-1593499F8214}"/>
          </ac:spMkLst>
        </pc:spChg>
        <pc:spChg chg="add mod">
          <ac:chgData name="Eugenia Naselli" userId="2b76dbf4-c673-44f2-86c1-4cf16f1518ac" providerId="ADAL" clId="{E3637E3D-5A65-4CFC-8E2F-B19553FA0A55}" dt="2021-12-14T23:17:44.408" v="1009" actId="1035"/>
          <ac:spMkLst>
            <pc:docMk/>
            <pc:sldMk cId="3982577869" sldId="623"/>
            <ac:spMk id="28" creationId="{AAC187BA-6EBF-44BF-9075-2CD39CF63A40}"/>
          </ac:spMkLst>
        </pc:spChg>
        <pc:spChg chg="add mod">
          <ac:chgData name="Eugenia Naselli" userId="2b76dbf4-c673-44f2-86c1-4cf16f1518ac" providerId="ADAL" clId="{E3637E3D-5A65-4CFC-8E2F-B19553FA0A55}" dt="2021-12-15T17:24:38.131" v="2334" actId="403"/>
          <ac:spMkLst>
            <pc:docMk/>
            <pc:sldMk cId="3982577869" sldId="623"/>
            <ac:spMk id="35" creationId="{870B583D-CC98-4A52-BCA2-50CC39E61117}"/>
          </ac:spMkLst>
        </pc:spChg>
        <pc:spChg chg="add mod">
          <ac:chgData name="Eugenia Naselli" userId="2b76dbf4-c673-44f2-86c1-4cf16f1518ac" providerId="ADAL" clId="{E3637E3D-5A65-4CFC-8E2F-B19553FA0A55}" dt="2021-12-14T23:16:18.851" v="950" actId="1076"/>
          <ac:spMkLst>
            <pc:docMk/>
            <pc:sldMk cId="3982577869" sldId="623"/>
            <ac:spMk id="36" creationId="{C7983E31-95F0-4E35-B4DE-2DECF4A05A4F}"/>
          </ac:spMkLst>
        </pc:spChg>
        <pc:spChg chg="del">
          <ac:chgData name="Eugenia Naselli" userId="2b76dbf4-c673-44f2-86c1-4cf16f1518ac" providerId="ADAL" clId="{E3637E3D-5A65-4CFC-8E2F-B19553FA0A55}" dt="2021-12-14T23:12:01.718" v="803" actId="478"/>
          <ac:spMkLst>
            <pc:docMk/>
            <pc:sldMk cId="3982577869" sldId="623"/>
            <ac:spMk id="60" creationId="{2C625EEC-B9C2-427E-9504-E923075AC3D5}"/>
          </ac:spMkLst>
        </pc:spChg>
        <pc:picChg chg="del">
          <ac:chgData name="Eugenia Naselli" userId="2b76dbf4-c673-44f2-86c1-4cf16f1518ac" providerId="ADAL" clId="{E3637E3D-5A65-4CFC-8E2F-B19553FA0A55}" dt="2021-12-14T23:11:58.883" v="802" actId="478"/>
          <ac:picMkLst>
            <pc:docMk/>
            <pc:sldMk cId="3982577869" sldId="623"/>
            <ac:picMk id="3" creationId="{0542A0A9-41F8-4AB2-9A0A-AEFAB5E87469}"/>
          </ac:picMkLst>
        </pc:picChg>
        <pc:picChg chg="add mod">
          <ac:chgData name="Eugenia Naselli" userId="2b76dbf4-c673-44f2-86c1-4cf16f1518ac" providerId="ADAL" clId="{E3637E3D-5A65-4CFC-8E2F-B19553FA0A55}" dt="2021-12-14T23:19:07.071" v="1027" actId="1076"/>
          <ac:picMkLst>
            <pc:docMk/>
            <pc:sldMk cId="3982577869" sldId="623"/>
            <ac:picMk id="4" creationId="{3CC910DE-4BB0-4748-82CD-99A164442CDD}"/>
          </ac:picMkLst>
        </pc:picChg>
        <pc:picChg chg="del">
          <ac:chgData name="Eugenia Naselli" userId="2b76dbf4-c673-44f2-86c1-4cf16f1518ac" providerId="ADAL" clId="{E3637E3D-5A65-4CFC-8E2F-B19553FA0A55}" dt="2021-12-14T23:11:58.883" v="802" actId="478"/>
          <ac:picMkLst>
            <pc:docMk/>
            <pc:sldMk cId="3982577869" sldId="623"/>
            <ac:picMk id="5" creationId="{EB6656EA-C22D-4BC0-9592-541DDFE1B8DC}"/>
          </ac:picMkLst>
        </pc:picChg>
        <pc:picChg chg="del">
          <ac:chgData name="Eugenia Naselli" userId="2b76dbf4-c673-44f2-86c1-4cf16f1518ac" providerId="ADAL" clId="{E3637E3D-5A65-4CFC-8E2F-B19553FA0A55}" dt="2021-12-14T23:11:58.883" v="802" actId="478"/>
          <ac:picMkLst>
            <pc:docMk/>
            <pc:sldMk cId="3982577869" sldId="623"/>
            <ac:picMk id="7" creationId="{25DADE99-E56A-4756-AAA9-D2EBBF7592A5}"/>
          </ac:picMkLst>
        </pc:picChg>
        <pc:picChg chg="add mod">
          <ac:chgData name="Eugenia Naselli" userId="2b76dbf4-c673-44f2-86c1-4cf16f1518ac" providerId="ADAL" clId="{E3637E3D-5A65-4CFC-8E2F-B19553FA0A55}" dt="2021-12-14T23:15:47.270" v="940" actId="1037"/>
          <ac:picMkLst>
            <pc:docMk/>
            <pc:sldMk cId="3982577869" sldId="623"/>
            <ac:picMk id="29" creationId="{E4F68078-763E-4B21-9153-476152210C14}"/>
          </ac:picMkLst>
        </pc:picChg>
        <pc:picChg chg="add mod modCrop">
          <ac:chgData name="Eugenia Naselli" userId="2b76dbf4-c673-44f2-86c1-4cf16f1518ac" providerId="ADAL" clId="{E3637E3D-5A65-4CFC-8E2F-B19553FA0A55}" dt="2021-12-14T23:15:38.127" v="931" actId="1037"/>
          <ac:picMkLst>
            <pc:docMk/>
            <pc:sldMk cId="3982577869" sldId="623"/>
            <ac:picMk id="30" creationId="{F7386C75-0AEC-4B7B-BD42-B4216922E55B}"/>
          </ac:picMkLst>
        </pc:picChg>
        <pc:picChg chg="add mod">
          <ac:chgData name="Eugenia Naselli" userId="2b76dbf4-c673-44f2-86c1-4cf16f1518ac" providerId="ADAL" clId="{E3637E3D-5A65-4CFC-8E2F-B19553FA0A55}" dt="2021-12-14T23:18:57.816" v="1025" actId="1036"/>
          <ac:picMkLst>
            <pc:docMk/>
            <pc:sldMk cId="3982577869" sldId="623"/>
            <ac:picMk id="31" creationId="{69B992CA-8C17-4DA0-979F-1D24727FC2DC}"/>
          </ac:picMkLst>
        </pc:picChg>
        <pc:picChg chg="add mod">
          <ac:chgData name="Eugenia Naselli" userId="2b76dbf4-c673-44f2-86c1-4cf16f1518ac" providerId="ADAL" clId="{E3637E3D-5A65-4CFC-8E2F-B19553FA0A55}" dt="2021-12-14T23:15:58.830" v="947" actId="1038"/>
          <ac:picMkLst>
            <pc:docMk/>
            <pc:sldMk cId="3982577869" sldId="623"/>
            <ac:picMk id="32" creationId="{5948DC8C-84CD-45A0-9795-91195E388B22}"/>
          </ac:picMkLst>
        </pc:picChg>
        <pc:picChg chg="add mod modCrop">
          <ac:chgData name="Eugenia Naselli" userId="2b76dbf4-c673-44f2-86c1-4cf16f1518ac" providerId="ADAL" clId="{E3637E3D-5A65-4CFC-8E2F-B19553FA0A55}" dt="2021-12-14T23:14:11.270" v="844" actId="732"/>
          <ac:picMkLst>
            <pc:docMk/>
            <pc:sldMk cId="3982577869" sldId="623"/>
            <ac:picMk id="34" creationId="{D03ACEBD-2107-47B6-94FA-3C4342C5EFE5}"/>
          </ac:picMkLst>
        </pc:picChg>
        <pc:picChg chg="add del mod">
          <ac:chgData name="Eugenia Naselli" userId="2b76dbf4-c673-44f2-86c1-4cf16f1518ac" providerId="ADAL" clId="{E3637E3D-5A65-4CFC-8E2F-B19553FA0A55}" dt="2021-12-14T23:18:20.571" v="1017" actId="478"/>
          <ac:picMkLst>
            <pc:docMk/>
            <pc:sldMk cId="3982577869" sldId="623"/>
            <ac:picMk id="37" creationId="{6EF1D128-A56A-424A-8193-AD2BE5BAF324}"/>
          </ac:picMkLst>
        </pc:picChg>
        <pc:picChg chg="del">
          <ac:chgData name="Eugenia Naselli" userId="2b76dbf4-c673-44f2-86c1-4cf16f1518ac" providerId="ADAL" clId="{E3637E3D-5A65-4CFC-8E2F-B19553FA0A55}" dt="2021-12-14T23:12:01.718" v="803" actId="478"/>
          <ac:picMkLst>
            <pc:docMk/>
            <pc:sldMk cId="3982577869" sldId="623"/>
            <ac:picMk id="1026" creationId="{FCCF73C5-7175-49A8-95E5-5F502B83D702}"/>
          </ac:picMkLst>
        </pc:picChg>
      </pc:sldChg>
      <pc:sldChg chg="addSp delSp modSp mod">
        <pc:chgData name="Eugenia Naselli" userId="2b76dbf4-c673-44f2-86c1-4cf16f1518ac" providerId="ADAL" clId="{E3637E3D-5A65-4CFC-8E2F-B19553FA0A55}" dt="2021-12-15T16:42:26.581" v="1589" actId="207"/>
        <pc:sldMkLst>
          <pc:docMk/>
          <pc:sldMk cId="2266599302" sldId="624"/>
        </pc:sldMkLst>
        <pc:spChg chg="mod">
          <ac:chgData name="Eugenia Naselli" userId="2b76dbf4-c673-44f2-86c1-4cf16f1518ac" providerId="ADAL" clId="{E3637E3D-5A65-4CFC-8E2F-B19553FA0A55}" dt="2021-12-15T16:42:26.581" v="1589" actId="207"/>
          <ac:spMkLst>
            <pc:docMk/>
            <pc:sldMk cId="2266599302" sldId="624"/>
            <ac:spMk id="22" creationId="{C901743E-313A-4459-AB36-3DDE09F1194C}"/>
          </ac:spMkLst>
        </pc:spChg>
        <pc:spChg chg="mod">
          <ac:chgData name="Eugenia Naselli" userId="2b76dbf4-c673-44f2-86c1-4cf16f1518ac" providerId="ADAL" clId="{E3637E3D-5A65-4CFC-8E2F-B19553FA0A55}" dt="2021-12-14T23:36:49.091" v="1319"/>
          <ac:spMkLst>
            <pc:docMk/>
            <pc:sldMk cId="2266599302" sldId="624"/>
            <ac:spMk id="26" creationId="{9DBA4B41-FA30-404F-8076-8BE1E7D2C03E}"/>
          </ac:spMkLst>
        </pc:spChg>
        <pc:spChg chg="add del mod">
          <ac:chgData name="Eugenia Naselli" userId="2b76dbf4-c673-44f2-86c1-4cf16f1518ac" providerId="ADAL" clId="{E3637E3D-5A65-4CFC-8E2F-B19553FA0A55}" dt="2021-12-14T23:29:10.651" v="1181" actId="478"/>
          <ac:spMkLst>
            <pc:docMk/>
            <pc:sldMk cId="2266599302" sldId="624"/>
            <ac:spMk id="27" creationId="{201D4A5F-5FE1-46D0-B72D-17BB12099E41}"/>
          </ac:spMkLst>
        </pc:spChg>
        <pc:spChg chg="add mod">
          <ac:chgData name="Eugenia Naselli" userId="2b76dbf4-c673-44f2-86c1-4cf16f1518ac" providerId="ADAL" clId="{E3637E3D-5A65-4CFC-8E2F-B19553FA0A55}" dt="2021-12-14T23:41:37.777" v="1430" actId="1035"/>
          <ac:spMkLst>
            <pc:docMk/>
            <pc:sldMk cId="2266599302" sldId="624"/>
            <ac:spMk id="30" creationId="{D861119D-4A82-4E4C-BEA3-04AB69753E92}"/>
          </ac:spMkLst>
        </pc:spChg>
        <pc:spChg chg="add mod">
          <ac:chgData name="Eugenia Naselli" userId="2b76dbf4-c673-44f2-86c1-4cf16f1518ac" providerId="ADAL" clId="{E3637E3D-5A65-4CFC-8E2F-B19553FA0A55}" dt="2021-12-14T23:39:25.620" v="1373" actId="1076"/>
          <ac:spMkLst>
            <pc:docMk/>
            <pc:sldMk cId="2266599302" sldId="624"/>
            <ac:spMk id="32" creationId="{3C9E39C6-E5A1-4143-9AAD-464D7EE9639D}"/>
          </ac:spMkLst>
        </pc:spChg>
        <pc:spChg chg="mod">
          <ac:chgData name="Eugenia Naselli" userId="2b76dbf4-c673-44f2-86c1-4cf16f1518ac" providerId="ADAL" clId="{E3637E3D-5A65-4CFC-8E2F-B19553FA0A55}" dt="2021-12-14T23:43:17.141" v="1544" actId="1036"/>
          <ac:spMkLst>
            <pc:docMk/>
            <pc:sldMk cId="2266599302" sldId="624"/>
            <ac:spMk id="60" creationId="{2C625EEC-B9C2-427E-9504-E923075AC3D5}"/>
          </ac:spMkLst>
        </pc:spChg>
        <pc:graphicFrameChg chg="add del mod">
          <ac:chgData name="Eugenia Naselli" userId="2b76dbf4-c673-44f2-86c1-4cf16f1518ac" providerId="ADAL" clId="{E3637E3D-5A65-4CFC-8E2F-B19553FA0A55}" dt="2021-12-14T23:30:42.571" v="1184" actId="478"/>
          <ac:graphicFrameMkLst>
            <pc:docMk/>
            <pc:sldMk cId="2266599302" sldId="624"/>
            <ac:graphicFrameMk id="4" creationId="{923AC752-E664-4F01-87D2-E012F29321C4}"/>
          </ac:graphicFrameMkLst>
        </pc:graphicFrameChg>
        <pc:picChg chg="mod">
          <ac:chgData name="Eugenia Naselli" userId="2b76dbf4-c673-44f2-86c1-4cf16f1518ac" providerId="ADAL" clId="{E3637E3D-5A65-4CFC-8E2F-B19553FA0A55}" dt="2021-12-14T23:35:05.087" v="1291" actId="1076"/>
          <ac:picMkLst>
            <pc:docMk/>
            <pc:sldMk cId="2266599302" sldId="624"/>
            <ac:picMk id="3" creationId="{527E53E0-E04E-42FC-817E-CDF39A96CB8C}"/>
          </ac:picMkLst>
        </pc:picChg>
        <pc:picChg chg="del mod">
          <ac:chgData name="Eugenia Naselli" userId="2b76dbf4-c673-44f2-86c1-4cf16f1518ac" providerId="ADAL" clId="{E3637E3D-5A65-4CFC-8E2F-B19553FA0A55}" dt="2021-12-14T23:35:11.792" v="1293" actId="478"/>
          <ac:picMkLst>
            <pc:docMk/>
            <pc:sldMk cId="2266599302" sldId="624"/>
            <ac:picMk id="6" creationId="{257CEC78-2CCD-4DF0-BA15-D489AF1F071C}"/>
          </ac:picMkLst>
        </pc:picChg>
        <pc:picChg chg="add mod">
          <ac:chgData name="Eugenia Naselli" userId="2b76dbf4-c673-44f2-86c1-4cf16f1518ac" providerId="ADAL" clId="{E3637E3D-5A65-4CFC-8E2F-B19553FA0A55}" dt="2021-12-14T23:36:01.595" v="1314" actId="1037"/>
          <ac:picMkLst>
            <pc:docMk/>
            <pc:sldMk cId="2266599302" sldId="624"/>
            <ac:picMk id="8" creationId="{E259E5C3-CFC4-47E0-9665-694A5CB7EEAF}"/>
          </ac:picMkLst>
        </pc:picChg>
      </pc:sldChg>
      <pc:sldChg chg="addSp delSp modSp mod">
        <pc:chgData name="Eugenia Naselli" userId="2b76dbf4-c673-44f2-86c1-4cf16f1518ac" providerId="ADAL" clId="{E3637E3D-5A65-4CFC-8E2F-B19553FA0A55}" dt="2021-12-14T23:35:27.692" v="1295" actId="207"/>
        <pc:sldMkLst>
          <pc:docMk/>
          <pc:sldMk cId="869313612" sldId="625"/>
        </pc:sldMkLst>
        <pc:spChg chg="mod">
          <ac:chgData name="Eugenia Naselli" userId="2b76dbf4-c673-44f2-86c1-4cf16f1518ac" providerId="ADAL" clId="{E3637E3D-5A65-4CFC-8E2F-B19553FA0A55}" dt="2021-12-14T23:25:40.340" v="1175" actId="1037"/>
          <ac:spMkLst>
            <pc:docMk/>
            <pc:sldMk cId="869313612" sldId="625"/>
            <ac:spMk id="26" creationId="{A79358D1-AD08-4E13-9247-AF814288565F}"/>
          </ac:spMkLst>
        </pc:spChg>
        <pc:spChg chg="add mod">
          <ac:chgData name="Eugenia Naselli" userId="2b76dbf4-c673-44f2-86c1-4cf16f1518ac" providerId="ADAL" clId="{E3637E3D-5A65-4CFC-8E2F-B19553FA0A55}" dt="2021-12-14T23:35:27.692" v="1295" actId="207"/>
          <ac:spMkLst>
            <pc:docMk/>
            <pc:sldMk cId="869313612" sldId="625"/>
            <ac:spMk id="27" creationId="{2110A84A-1FAD-440F-9AB3-F927C50C9E79}"/>
          </ac:spMkLst>
        </pc:spChg>
        <pc:spChg chg="del">
          <ac:chgData name="Eugenia Naselli" userId="2b76dbf4-c673-44f2-86c1-4cf16f1518ac" providerId="ADAL" clId="{E3637E3D-5A65-4CFC-8E2F-B19553FA0A55}" dt="2021-12-14T23:25:18.722" v="1144" actId="478"/>
          <ac:spMkLst>
            <pc:docMk/>
            <pc:sldMk cId="869313612" sldId="625"/>
            <ac:spMk id="60" creationId="{2C625EEC-B9C2-427E-9504-E923075AC3D5}"/>
          </ac:spMkLst>
        </pc:spChg>
        <pc:picChg chg="mod">
          <ac:chgData name="Eugenia Naselli" userId="2b76dbf4-c673-44f2-86c1-4cf16f1518ac" providerId="ADAL" clId="{E3637E3D-5A65-4CFC-8E2F-B19553FA0A55}" dt="2021-12-14T23:25:29.358" v="1148" actId="14100"/>
          <ac:picMkLst>
            <pc:docMk/>
            <pc:sldMk cId="869313612" sldId="625"/>
            <ac:picMk id="2050" creationId="{706D9044-0D94-4E75-91A6-ECF2AE900D58}"/>
          </ac:picMkLst>
        </pc:picChg>
      </pc:sldChg>
      <pc:sldChg chg="addSp delSp modSp mod">
        <pc:chgData name="Eugenia Naselli" userId="2b76dbf4-c673-44f2-86c1-4cf16f1518ac" providerId="ADAL" clId="{E3637E3D-5A65-4CFC-8E2F-B19553FA0A55}" dt="2021-12-14T23:43:12.304" v="1542"/>
        <pc:sldMkLst>
          <pc:docMk/>
          <pc:sldMk cId="78862193" sldId="626"/>
        </pc:sldMkLst>
        <pc:spChg chg="add mod">
          <ac:chgData name="Eugenia Naselli" userId="2b76dbf4-c673-44f2-86c1-4cf16f1518ac" providerId="ADAL" clId="{E3637E3D-5A65-4CFC-8E2F-B19553FA0A55}" dt="2021-12-14T23:43:12.304" v="1542"/>
          <ac:spMkLst>
            <pc:docMk/>
            <pc:sldMk cId="78862193" sldId="626"/>
            <ac:spMk id="23" creationId="{342A047B-7552-47ED-B8A2-3382B0AF4975}"/>
          </ac:spMkLst>
        </pc:spChg>
        <pc:spChg chg="del mod">
          <ac:chgData name="Eugenia Naselli" userId="2b76dbf4-c673-44f2-86c1-4cf16f1518ac" providerId="ADAL" clId="{E3637E3D-5A65-4CFC-8E2F-B19553FA0A55}" dt="2021-12-14T23:43:11.794" v="1541" actId="478"/>
          <ac:spMkLst>
            <pc:docMk/>
            <pc:sldMk cId="78862193" sldId="626"/>
            <ac:spMk id="60" creationId="{2C625EEC-B9C2-427E-9504-E923075AC3D5}"/>
          </ac:spMkLst>
        </pc:spChg>
      </pc:sldChg>
      <pc:sldChg chg="modSp mod">
        <pc:chgData name="Eugenia Naselli" userId="2b76dbf4-c673-44f2-86c1-4cf16f1518ac" providerId="ADAL" clId="{E3637E3D-5A65-4CFC-8E2F-B19553FA0A55}" dt="2021-12-14T23:43:01.720" v="1540" actId="1035"/>
        <pc:sldMkLst>
          <pc:docMk/>
          <pc:sldMk cId="978247967" sldId="627"/>
        </pc:sldMkLst>
        <pc:spChg chg="mod">
          <ac:chgData name="Eugenia Naselli" userId="2b76dbf4-c673-44f2-86c1-4cf16f1518ac" providerId="ADAL" clId="{E3637E3D-5A65-4CFC-8E2F-B19553FA0A55}" dt="2021-12-14T23:43:01.720" v="1540" actId="1035"/>
          <ac:spMkLst>
            <pc:docMk/>
            <pc:sldMk cId="978247967" sldId="627"/>
            <ac:spMk id="60" creationId="{2C625EEC-B9C2-427E-9504-E923075AC3D5}"/>
          </ac:spMkLst>
        </pc:spChg>
      </pc:sldChg>
      <pc:sldChg chg="modSp mod">
        <pc:chgData name="Eugenia Naselli" userId="2b76dbf4-c673-44f2-86c1-4cf16f1518ac" providerId="ADAL" clId="{E3637E3D-5A65-4CFC-8E2F-B19553FA0A55}" dt="2021-12-14T23:42:32.132" v="1528" actId="1037"/>
        <pc:sldMkLst>
          <pc:docMk/>
          <pc:sldMk cId="2829344472" sldId="628"/>
        </pc:sldMkLst>
        <pc:spChg chg="mod">
          <ac:chgData name="Eugenia Naselli" userId="2b76dbf4-c673-44f2-86c1-4cf16f1518ac" providerId="ADAL" clId="{E3637E3D-5A65-4CFC-8E2F-B19553FA0A55}" dt="2021-12-14T23:42:07.189" v="1484" actId="207"/>
          <ac:spMkLst>
            <pc:docMk/>
            <pc:sldMk cId="2829344472" sldId="628"/>
            <ac:spMk id="60" creationId="{2C625EEC-B9C2-427E-9504-E923075AC3D5}"/>
          </ac:spMkLst>
        </pc:spChg>
        <pc:picChg chg="mod">
          <ac:chgData name="Eugenia Naselli" userId="2b76dbf4-c673-44f2-86c1-4cf16f1518ac" providerId="ADAL" clId="{E3637E3D-5A65-4CFC-8E2F-B19553FA0A55}" dt="2021-12-14T23:42:32.132" v="1528" actId="1037"/>
          <ac:picMkLst>
            <pc:docMk/>
            <pc:sldMk cId="2829344472" sldId="628"/>
            <ac:picMk id="10" creationId="{983D47AC-5D28-46C4-8CDD-890CDB855D47}"/>
          </ac:picMkLst>
        </pc:picChg>
      </pc:sldChg>
      <pc:sldChg chg="modSp mod">
        <pc:chgData name="Eugenia Naselli" userId="2b76dbf4-c673-44f2-86c1-4cf16f1518ac" providerId="ADAL" clId="{E3637E3D-5A65-4CFC-8E2F-B19553FA0A55}" dt="2021-12-14T23:42:17.103" v="1503" actId="1076"/>
        <pc:sldMkLst>
          <pc:docMk/>
          <pc:sldMk cId="229038284" sldId="629"/>
        </pc:sldMkLst>
        <pc:spChg chg="mod">
          <ac:chgData name="Eugenia Naselli" userId="2b76dbf4-c673-44f2-86c1-4cf16f1518ac" providerId="ADAL" clId="{E3637E3D-5A65-4CFC-8E2F-B19553FA0A55}" dt="2021-12-14T23:42:17.103" v="1503" actId="1076"/>
          <ac:spMkLst>
            <pc:docMk/>
            <pc:sldMk cId="229038284" sldId="629"/>
            <ac:spMk id="60" creationId="{2C625EEC-B9C2-427E-9504-E923075AC3D5}"/>
          </ac:spMkLst>
        </pc:spChg>
      </pc:sldChg>
      <pc:sldChg chg="addSp delSp modSp mod">
        <pc:chgData name="Eugenia Naselli" userId="2b76dbf4-c673-44f2-86c1-4cf16f1518ac" providerId="ADAL" clId="{E3637E3D-5A65-4CFC-8E2F-B19553FA0A55}" dt="2021-12-14T23:42:48.415" v="1530"/>
        <pc:sldMkLst>
          <pc:docMk/>
          <pc:sldMk cId="236151645" sldId="630"/>
        </pc:sldMkLst>
        <pc:spChg chg="add mod">
          <ac:chgData name="Eugenia Naselli" userId="2b76dbf4-c673-44f2-86c1-4cf16f1518ac" providerId="ADAL" clId="{E3637E3D-5A65-4CFC-8E2F-B19553FA0A55}" dt="2021-12-14T23:42:48.415" v="1530"/>
          <ac:spMkLst>
            <pc:docMk/>
            <pc:sldMk cId="236151645" sldId="630"/>
            <ac:spMk id="22" creationId="{1D56A4A7-4C46-47AC-9E53-D86FF71589EF}"/>
          </ac:spMkLst>
        </pc:spChg>
        <pc:spChg chg="del mod">
          <ac:chgData name="Eugenia Naselli" userId="2b76dbf4-c673-44f2-86c1-4cf16f1518ac" providerId="ADAL" clId="{E3637E3D-5A65-4CFC-8E2F-B19553FA0A55}" dt="2021-12-14T23:42:48.025" v="1529" actId="478"/>
          <ac:spMkLst>
            <pc:docMk/>
            <pc:sldMk cId="236151645" sldId="630"/>
            <ac:spMk id="60" creationId="{2C625EEC-B9C2-427E-9504-E923075AC3D5}"/>
          </ac:spMkLst>
        </pc:spChg>
      </pc:sldChg>
      <pc:sldChg chg="addSp delSp modSp add mod ord">
        <pc:chgData name="Eugenia Naselli" userId="2b76dbf4-c673-44f2-86c1-4cf16f1518ac" providerId="ADAL" clId="{E3637E3D-5A65-4CFC-8E2F-B19553FA0A55}" dt="2021-12-14T23:07:20.464" v="622"/>
        <pc:sldMkLst>
          <pc:docMk/>
          <pc:sldMk cId="372632686" sldId="631"/>
        </pc:sldMkLst>
        <pc:spChg chg="del mod">
          <ac:chgData name="Eugenia Naselli" userId="2b76dbf4-c673-44f2-86c1-4cf16f1518ac" providerId="ADAL" clId="{E3637E3D-5A65-4CFC-8E2F-B19553FA0A55}" dt="2021-12-14T23:03:22.152" v="458" actId="478"/>
          <ac:spMkLst>
            <pc:docMk/>
            <pc:sldMk cId="372632686" sldId="631"/>
            <ac:spMk id="21" creationId="{6FAB723E-B62E-4890-AB7F-ED7CD737D18A}"/>
          </ac:spMkLst>
        </pc:spChg>
        <pc:spChg chg="del">
          <ac:chgData name="Eugenia Naselli" userId="2b76dbf4-c673-44f2-86c1-4cf16f1518ac" providerId="ADAL" clId="{E3637E3D-5A65-4CFC-8E2F-B19553FA0A55}" dt="2021-12-14T22:56:46.417" v="321" actId="478"/>
          <ac:spMkLst>
            <pc:docMk/>
            <pc:sldMk cId="372632686" sldId="631"/>
            <ac:spMk id="26" creationId="{A79358D1-AD08-4E13-9247-AF814288565F}"/>
          </ac:spMkLst>
        </pc:spChg>
        <pc:spChg chg="del">
          <ac:chgData name="Eugenia Naselli" userId="2b76dbf4-c673-44f2-86c1-4cf16f1518ac" providerId="ADAL" clId="{E3637E3D-5A65-4CFC-8E2F-B19553FA0A55}" dt="2021-12-14T22:56:43.970" v="320" actId="478"/>
          <ac:spMkLst>
            <pc:docMk/>
            <pc:sldMk cId="372632686" sldId="631"/>
            <ac:spMk id="27" creationId="{58FC578E-9B76-4ED3-AA6B-1593499F8214}"/>
          </ac:spMkLst>
        </pc:spChg>
        <pc:spChg chg="add del mod">
          <ac:chgData name="Eugenia Naselli" userId="2b76dbf4-c673-44f2-86c1-4cf16f1518ac" providerId="ADAL" clId="{E3637E3D-5A65-4CFC-8E2F-B19553FA0A55}" dt="2021-12-14T23:06:44.256" v="608" actId="478"/>
          <ac:spMkLst>
            <pc:docMk/>
            <pc:sldMk cId="372632686" sldId="631"/>
            <ac:spMk id="28" creationId="{60617835-CE18-4492-ABBF-869394A39D17}"/>
          </ac:spMkLst>
        </pc:spChg>
        <pc:spChg chg="add del mod">
          <ac:chgData name="Eugenia Naselli" userId="2b76dbf4-c673-44f2-86c1-4cf16f1518ac" providerId="ADAL" clId="{E3637E3D-5A65-4CFC-8E2F-B19553FA0A55}" dt="2021-12-14T23:06:44.256" v="608" actId="478"/>
          <ac:spMkLst>
            <pc:docMk/>
            <pc:sldMk cId="372632686" sldId="631"/>
            <ac:spMk id="31" creationId="{C243201C-46A1-4FAB-B7F7-83B9FFA777F0}"/>
          </ac:spMkLst>
        </pc:spChg>
        <pc:spChg chg="add del mod">
          <ac:chgData name="Eugenia Naselli" userId="2b76dbf4-c673-44f2-86c1-4cf16f1518ac" providerId="ADAL" clId="{E3637E3D-5A65-4CFC-8E2F-B19553FA0A55}" dt="2021-12-14T23:06:44.256" v="608" actId="478"/>
          <ac:spMkLst>
            <pc:docMk/>
            <pc:sldMk cId="372632686" sldId="631"/>
            <ac:spMk id="32" creationId="{275A8478-BD20-4E10-B0D4-A9EE0560934A}"/>
          </ac:spMkLst>
        </pc:spChg>
        <pc:spChg chg="add del mod">
          <ac:chgData name="Eugenia Naselli" userId="2b76dbf4-c673-44f2-86c1-4cf16f1518ac" providerId="ADAL" clId="{E3637E3D-5A65-4CFC-8E2F-B19553FA0A55}" dt="2021-12-14T23:06:44.256" v="608" actId="478"/>
          <ac:spMkLst>
            <pc:docMk/>
            <pc:sldMk cId="372632686" sldId="631"/>
            <ac:spMk id="34" creationId="{4DC8DC1C-3E96-4116-BE49-D0C1BB0781D5}"/>
          </ac:spMkLst>
        </pc:spChg>
        <pc:spChg chg="add del mod">
          <ac:chgData name="Eugenia Naselli" userId="2b76dbf4-c673-44f2-86c1-4cf16f1518ac" providerId="ADAL" clId="{E3637E3D-5A65-4CFC-8E2F-B19553FA0A55}" dt="2021-12-14T23:06:44.256" v="608" actId="478"/>
          <ac:spMkLst>
            <pc:docMk/>
            <pc:sldMk cId="372632686" sldId="631"/>
            <ac:spMk id="35" creationId="{4EF55F5C-E5AE-4A07-85E7-D7FD7AF8F303}"/>
          </ac:spMkLst>
        </pc:spChg>
        <pc:spChg chg="add del mod">
          <ac:chgData name="Eugenia Naselli" userId="2b76dbf4-c673-44f2-86c1-4cf16f1518ac" providerId="ADAL" clId="{E3637E3D-5A65-4CFC-8E2F-B19553FA0A55}" dt="2021-12-14T23:06:53.709" v="613" actId="478"/>
          <ac:spMkLst>
            <pc:docMk/>
            <pc:sldMk cId="372632686" sldId="631"/>
            <ac:spMk id="36" creationId="{E93B2384-36E9-4DC4-887F-71F32298871D}"/>
          </ac:spMkLst>
        </pc:spChg>
        <pc:spChg chg="add del mod">
          <ac:chgData name="Eugenia Naselli" userId="2b76dbf4-c673-44f2-86c1-4cf16f1518ac" providerId="ADAL" clId="{E3637E3D-5A65-4CFC-8E2F-B19553FA0A55}" dt="2021-12-14T23:06:52.310" v="612" actId="478"/>
          <ac:spMkLst>
            <pc:docMk/>
            <pc:sldMk cId="372632686" sldId="631"/>
            <ac:spMk id="37" creationId="{3E505669-BE29-46EB-AE43-7C25C68DB706}"/>
          </ac:spMkLst>
        </pc:spChg>
        <pc:spChg chg="add del mod">
          <ac:chgData name="Eugenia Naselli" userId="2b76dbf4-c673-44f2-86c1-4cf16f1518ac" providerId="ADAL" clId="{E3637E3D-5A65-4CFC-8E2F-B19553FA0A55}" dt="2021-12-14T23:06:48.274" v="609" actId="478"/>
          <ac:spMkLst>
            <pc:docMk/>
            <pc:sldMk cId="372632686" sldId="631"/>
            <ac:spMk id="38" creationId="{4F885C34-66F4-4BB3-B5AF-1078A72AE83E}"/>
          </ac:spMkLst>
        </pc:spChg>
        <pc:spChg chg="add del mod">
          <ac:chgData name="Eugenia Naselli" userId="2b76dbf4-c673-44f2-86c1-4cf16f1518ac" providerId="ADAL" clId="{E3637E3D-5A65-4CFC-8E2F-B19553FA0A55}" dt="2021-12-14T23:06:49.772" v="610" actId="478"/>
          <ac:spMkLst>
            <pc:docMk/>
            <pc:sldMk cId="372632686" sldId="631"/>
            <ac:spMk id="40" creationId="{8D2D82EC-88D2-4448-8B1C-31A9C80CC0B7}"/>
          </ac:spMkLst>
        </pc:spChg>
        <pc:spChg chg="add del mod">
          <ac:chgData name="Eugenia Naselli" userId="2b76dbf4-c673-44f2-86c1-4cf16f1518ac" providerId="ADAL" clId="{E3637E3D-5A65-4CFC-8E2F-B19553FA0A55}" dt="2021-12-14T23:07:20.079" v="621" actId="478"/>
          <ac:spMkLst>
            <pc:docMk/>
            <pc:sldMk cId="372632686" sldId="631"/>
            <ac:spMk id="41" creationId="{BAC8DCDF-9CD2-48BF-985C-C9C1C690610B}"/>
          </ac:spMkLst>
        </pc:spChg>
        <pc:spChg chg="add mod">
          <ac:chgData name="Eugenia Naselli" userId="2b76dbf4-c673-44f2-86c1-4cf16f1518ac" providerId="ADAL" clId="{E3637E3D-5A65-4CFC-8E2F-B19553FA0A55}" dt="2021-12-14T23:07:07.110" v="616" actId="1076"/>
          <ac:spMkLst>
            <pc:docMk/>
            <pc:sldMk cId="372632686" sldId="631"/>
            <ac:spMk id="42" creationId="{78D82BC9-2569-4B74-9239-681511FD08C5}"/>
          </ac:spMkLst>
        </pc:spChg>
        <pc:spChg chg="mod">
          <ac:chgData name="Eugenia Naselli" userId="2b76dbf4-c673-44f2-86c1-4cf16f1518ac" providerId="ADAL" clId="{E3637E3D-5A65-4CFC-8E2F-B19553FA0A55}" dt="2021-12-14T23:04:34.723" v="526"/>
          <ac:spMkLst>
            <pc:docMk/>
            <pc:sldMk cId="372632686" sldId="631"/>
            <ac:spMk id="45" creationId="{708E297D-845E-49C4-B9A3-265FC50F7F3E}"/>
          </ac:spMkLst>
        </pc:spChg>
        <pc:spChg chg="del mod">
          <ac:chgData name="Eugenia Naselli" userId="2b76dbf4-c673-44f2-86c1-4cf16f1518ac" providerId="ADAL" clId="{E3637E3D-5A65-4CFC-8E2F-B19553FA0A55}" dt="2021-12-14T22:59:21.346" v="355" actId="478"/>
          <ac:spMkLst>
            <pc:docMk/>
            <pc:sldMk cId="372632686" sldId="631"/>
            <ac:spMk id="60" creationId="{2C625EEC-B9C2-427E-9504-E923075AC3D5}"/>
          </ac:spMkLst>
        </pc:spChg>
        <pc:spChg chg="add mod">
          <ac:chgData name="Eugenia Naselli" userId="2b76dbf4-c673-44f2-86c1-4cf16f1518ac" providerId="ADAL" clId="{E3637E3D-5A65-4CFC-8E2F-B19553FA0A55}" dt="2021-12-14T23:04:34.723" v="526"/>
          <ac:spMkLst>
            <pc:docMk/>
            <pc:sldMk cId="372632686" sldId="631"/>
            <ac:spMk id="62" creationId="{E9E4989E-C121-4AB7-97AE-3300F78B456D}"/>
          </ac:spMkLst>
        </pc:spChg>
        <pc:spChg chg="add mod">
          <ac:chgData name="Eugenia Naselli" userId="2b76dbf4-c673-44f2-86c1-4cf16f1518ac" providerId="ADAL" clId="{E3637E3D-5A65-4CFC-8E2F-B19553FA0A55}" dt="2021-12-14T23:07:20.464" v="622"/>
          <ac:spMkLst>
            <pc:docMk/>
            <pc:sldMk cId="372632686" sldId="631"/>
            <ac:spMk id="64" creationId="{8082C827-C398-40A0-AF1B-195C8B6B47D4}"/>
          </ac:spMkLst>
        </pc:spChg>
        <pc:grpChg chg="del mod">
          <ac:chgData name="Eugenia Naselli" userId="2b76dbf4-c673-44f2-86c1-4cf16f1518ac" providerId="ADAL" clId="{E3637E3D-5A65-4CFC-8E2F-B19553FA0A55}" dt="2021-12-14T23:03:22.152" v="458" actId="478"/>
          <ac:grpSpMkLst>
            <pc:docMk/>
            <pc:sldMk cId="372632686" sldId="631"/>
            <ac:grpSpMk id="12" creationId="{B9D085C3-DE33-4EA6-AA74-0406DACA9908}"/>
          </ac:grpSpMkLst>
        </pc:grpChg>
        <pc:grpChg chg="del mod">
          <ac:chgData name="Eugenia Naselli" userId="2b76dbf4-c673-44f2-86c1-4cf16f1518ac" providerId="ADAL" clId="{E3637E3D-5A65-4CFC-8E2F-B19553FA0A55}" dt="2021-12-14T23:03:42.227" v="462" actId="478"/>
          <ac:grpSpMkLst>
            <pc:docMk/>
            <pc:sldMk cId="372632686" sldId="631"/>
            <ac:grpSpMk id="24" creationId="{0D00EEEF-74E2-4471-93DA-78FDBD490A99}"/>
          </ac:grpSpMkLst>
        </pc:grpChg>
        <pc:grpChg chg="add mod">
          <ac:chgData name="Eugenia Naselli" userId="2b76dbf4-c673-44f2-86c1-4cf16f1518ac" providerId="ADAL" clId="{E3637E3D-5A65-4CFC-8E2F-B19553FA0A55}" dt="2021-12-14T23:04:34.723" v="526"/>
          <ac:grpSpMkLst>
            <pc:docMk/>
            <pc:sldMk cId="372632686" sldId="631"/>
            <ac:grpSpMk id="44" creationId="{23F16E43-AB05-4B31-94F4-6FCA253C3624}"/>
          </ac:grpSpMkLst>
        </pc:grpChg>
        <pc:grpChg chg="add mod">
          <ac:chgData name="Eugenia Naselli" userId="2b76dbf4-c673-44f2-86c1-4cf16f1518ac" providerId="ADAL" clId="{E3637E3D-5A65-4CFC-8E2F-B19553FA0A55}" dt="2021-12-14T23:04:34.723" v="526"/>
          <ac:grpSpMkLst>
            <pc:docMk/>
            <pc:sldMk cId="372632686" sldId="631"/>
            <ac:grpSpMk id="50" creationId="{EE3E606F-0AF7-4AC5-961E-CD79602139B6}"/>
          </ac:grpSpMkLst>
        </pc:grpChg>
        <pc:grpChg chg="mod">
          <ac:chgData name="Eugenia Naselli" userId="2b76dbf4-c673-44f2-86c1-4cf16f1518ac" providerId="ADAL" clId="{E3637E3D-5A65-4CFC-8E2F-B19553FA0A55}" dt="2021-12-14T23:04:34.723" v="526"/>
          <ac:grpSpMkLst>
            <pc:docMk/>
            <pc:sldMk cId="372632686" sldId="631"/>
            <ac:grpSpMk id="51" creationId="{1DEAD132-14BB-4712-8698-59CCD9CE7DBD}"/>
          </ac:grpSpMkLst>
        </pc:grpChg>
        <pc:picChg chg="del">
          <ac:chgData name="Eugenia Naselli" userId="2b76dbf4-c673-44f2-86c1-4cf16f1518ac" providerId="ADAL" clId="{E3637E3D-5A65-4CFC-8E2F-B19553FA0A55}" dt="2021-12-14T22:56:43.970" v="320" actId="478"/>
          <ac:picMkLst>
            <pc:docMk/>
            <pc:sldMk cId="372632686" sldId="631"/>
            <ac:picMk id="3" creationId="{0542A0A9-41F8-4AB2-9A0A-AEFAB5E87469}"/>
          </ac:picMkLst>
        </pc:picChg>
        <pc:picChg chg="del">
          <ac:chgData name="Eugenia Naselli" userId="2b76dbf4-c673-44f2-86c1-4cf16f1518ac" providerId="ADAL" clId="{E3637E3D-5A65-4CFC-8E2F-B19553FA0A55}" dt="2021-12-14T22:56:43.970" v="320" actId="478"/>
          <ac:picMkLst>
            <pc:docMk/>
            <pc:sldMk cId="372632686" sldId="631"/>
            <ac:picMk id="5" creationId="{EB6656EA-C22D-4BC0-9592-541DDFE1B8DC}"/>
          </ac:picMkLst>
        </pc:picChg>
        <pc:picChg chg="del">
          <ac:chgData name="Eugenia Naselli" userId="2b76dbf4-c673-44f2-86c1-4cf16f1518ac" providerId="ADAL" clId="{E3637E3D-5A65-4CFC-8E2F-B19553FA0A55}" dt="2021-12-14T22:56:43.970" v="320" actId="478"/>
          <ac:picMkLst>
            <pc:docMk/>
            <pc:sldMk cId="372632686" sldId="631"/>
            <ac:picMk id="7" creationId="{25DADE99-E56A-4756-AAA9-D2EBBF7592A5}"/>
          </ac:picMkLst>
        </pc:picChg>
        <pc:picChg chg="del mod">
          <ac:chgData name="Eugenia Naselli" userId="2b76dbf4-c673-44f2-86c1-4cf16f1518ac" providerId="ADAL" clId="{E3637E3D-5A65-4CFC-8E2F-B19553FA0A55}" dt="2021-12-14T23:03:26.664" v="460" actId="478"/>
          <ac:picMkLst>
            <pc:docMk/>
            <pc:sldMk cId="372632686" sldId="631"/>
            <ac:picMk id="9" creationId="{F5F25679-8C0C-4170-8910-BC02F001C361}"/>
          </ac:picMkLst>
        </pc:picChg>
        <pc:picChg chg="add mod">
          <ac:chgData name="Eugenia Naselli" userId="2b76dbf4-c673-44f2-86c1-4cf16f1518ac" providerId="ADAL" clId="{E3637E3D-5A65-4CFC-8E2F-B19553FA0A55}" dt="2021-12-14T23:06:10.682" v="579" actId="14100"/>
          <ac:picMkLst>
            <pc:docMk/>
            <pc:sldMk cId="372632686" sldId="631"/>
            <ac:picMk id="29" creationId="{9331B2D2-B72B-47CF-942D-BE19C2280876}"/>
          </ac:picMkLst>
        </pc:picChg>
        <pc:picChg chg="add mod">
          <ac:chgData name="Eugenia Naselli" userId="2b76dbf4-c673-44f2-86c1-4cf16f1518ac" providerId="ADAL" clId="{E3637E3D-5A65-4CFC-8E2F-B19553FA0A55}" dt="2021-12-14T23:06:26.862" v="604" actId="1037"/>
          <ac:picMkLst>
            <pc:docMk/>
            <pc:sldMk cId="372632686" sldId="631"/>
            <ac:picMk id="30" creationId="{EB3CE984-9954-4E7C-BC56-075CAA9B54B8}"/>
          </ac:picMkLst>
        </pc:picChg>
        <pc:picChg chg="del mod">
          <ac:chgData name="Eugenia Naselli" userId="2b76dbf4-c673-44f2-86c1-4cf16f1518ac" providerId="ADAL" clId="{E3637E3D-5A65-4CFC-8E2F-B19553FA0A55}" dt="2021-12-14T23:03:30.606" v="461" actId="478"/>
          <ac:picMkLst>
            <pc:docMk/>
            <pc:sldMk cId="372632686" sldId="631"/>
            <ac:picMk id="39" creationId="{F2D6F27D-D414-4617-B6B6-5946DE414EC0}"/>
          </ac:picMkLst>
        </pc:picChg>
        <pc:picChg chg="add mod">
          <ac:chgData name="Eugenia Naselli" userId="2b76dbf4-c673-44f2-86c1-4cf16f1518ac" providerId="ADAL" clId="{E3637E3D-5A65-4CFC-8E2F-B19553FA0A55}" dt="2021-12-14T23:04:34.723" v="526"/>
          <ac:picMkLst>
            <pc:docMk/>
            <pc:sldMk cId="372632686" sldId="631"/>
            <ac:picMk id="43" creationId="{469A2D73-AF4B-44B7-990A-A9BB53DB7183}"/>
          </ac:picMkLst>
        </pc:picChg>
        <pc:picChg chg="mod">
          <ac:chgData name="Eugenia Naselli" userId="2b76dbf4-c673-44f2-86c1-4cf16f1518ac" providerId="ADAL" clId="{E3637E3D-5A65-4CFC-8E2F-B19553FA0A55}" dt="2021-12-14T23:04:34.723" v="526"/>
          <ac:picMkLst>
            <pc:docMk/>
            <pc:sldMk cId="372632686" sldId="631"/>
            <ac:picMk id="46" creationId="{61111B1F-B4C9-4766-B413-6C72664AB09B}"/>
          </ac:picMkLst>
        </pc:picChg>
        <pc:picChg chg="add del mod">
          <ac:chgData name="Eugenia Naselli" userId="2b76dbf4-c673-44f2-86c1-4cf16f1518ac" providerId="ADAL" clId="{E3637E3D-5A65-4CFC-8E2F-B19553FA0A55}" dt="2021-12-14T23:06:29.448" v="605" actId="478"/>
          <ac:picMkLst>
            <pc:docMk/>
            <pc:sldMk cId="372632686" sldId="631"/>
            <ac:picMk id="47" creationId="{5449F3B2-F82B-4003-B80F-5D808F51E344}"/>
          </ac:picMkLst>
        </pc:picChg>
        <pc:picChg chg="add mod">
          <ac:chgData name="Eugenia Naselli" userId="2b76dbf4-c673-44f2-86c1-4cf16f1518ac" providerId="ADAL" clId="{E3637E3D-5A65-4CFC-8E2F-B19553FA0A55}" dt="2021-12-14T23:04:34.723" v="526"/>
          <ac:picMkLst>
            <pc:docMk/>
            <pc:sldMk cId="372632686" sldId="631"/>
            <ac:picMk id="48" creationId="{6D797C1B-00BF-4A5F-B436-E450A4BAABE1}"/>
          </ac:picMkLst>
        </pc:picChg>
        <pc:picChg chg="add mod">
          <ac:chgData name="Eugenia Naselli" userId="2b76dbf4-c673-44f2-86c1-4cf16f1518ac" providerId="ADAL" clId="{E3637E3D-5A65-4CFC-8E2F-B19553FA0A55}" dt="2021-12-14T23:04:34.723" v="526"/>
          <ac:picMkLst>
            <pc:docMk/>
            <pc:sldMk cId="372632686" sldId="631"/>
            <ac:picMk id="49" creationId="{693A9880-C2BA-42A5-8883-593F002F9D77}"/>
          </ac:picMkLst>
        </pc:picChg>
        <pc:picChg chg="mod">
          <ac:chgData name="Eugenia Naselli" userId="2b76dbf4-c673-44f2-86c1-4cf16f1518ac" providerId="ADAL" clId="{E3637E3D-5A65-4CFC-8E2F-B19553FA0A55}" dt="2021-12-14T23:04:34.723" v="526"/>
          <ac:picMkLst>
            <pc:docMk/>
            <pc:sldMk cId="372632686" sldId="631"/>
            <ac:picMk id="52" creationId="{3B29CDC8-2FB9-4EED-B553-E405413DA263}"/>
          </ac:picMkLst>
        </pc:picChg>
        <pc:picChg chg="mod">
          <ac:chgData name="Eugenia Naselli" userId="2b76dbf4-c673-44f2-86c1-4cf16f1518ac" providerId="ADAL" clId="{E3637E3D-5A65-4CFC-8E2F-B19553FA0A55}" dt="2021-12-14T23:04:34.723" v="526"/>
          <ac:picMkLst>
            <pc:docMk/>
            <pc:sldMk cId="372632686" sldId="631"/>
            <ac:picMk id="54" creationId="{714B5FA0-EF82-4F56-913D-91F922E62223}"/>
          </ac:picMkLst>
        </pc:picChg>
        <pc:picChg chg="del mod">
          <ac:chgData name="Eugenia Naselli" userId="2b76dbf4-c673-44f2-86c1-4cf16f1518ac" providerId="ADAL" clId="{E3637E3D-5A65-4CFC-8E2F-B19553FA0A55}" dt="2021-12-14T23:03:23.848" v="459" actId="478"/>
          <ac:picMkLst>
            <pc:docMk/>
            <pc:sldMk cId="372632686" sldId="631"/>
            <ac:picMk id="55" creationId="{C62CDBEF-880F-4CB5-9000-47338114C8FA}"/>
          </ac:picMkLst>
        </pc:picChg>
        <pc:picChg chg="del mod">
          <ac:chgData name="Eugenia Naselli" userId="2b76dbf4-c673-44f2-86c1-4cf16f1518ac" providerId="ADAL" clId="{E3637E3D-5A65-4CFC-8E2F-B19553FA0A55}" dt="2021-12-14T23:03:22.152" v="458" actId="478"/>
          <ac:picMkLst>
            <pc:docMk/>
            <pc:sldMk cId="372632686" sldId="631"/>
            <ac:picMk id="56" creationId="{4091C274-6E6A-49C2-B979-FC8597FE4378}"/>
          </ac:picMkLst>
        </pc:picChg>
        <pc:picChg chg="mod">
          <ac:chgData name="Eugenia Naselli" userId="2b76dbf4-c673-44f2-86c1-4cf16f1518ac" providerId="ADAL" clId="{E3637E3D-5A65-4CFC-8E2F-B19553FA0A55}" dt="2021-12-14T23:04:34.723" v="526"/>
          <ac:picMkLst>
            <pc:docMk/>
            <pc:sldMk cId="372632686" sldId="631"/>
            <ac:picMk id="61" creationId="{2B52CB7F-DE02-4823-A0EF-AEFB23F3EB30}"/>
          </ac:picMkLst>
        </pc:picChg>
        <pc:picChg chg="add mod">
          <ac:chgData name="Eugenia Naselli" userId="2b76dbf4-c673-44f2-86c1-4cf16f1518ac" providerId="ADAL" clId="{E3637E3D-5A65-4CFC-8E2F-B19553FA0A55}" dt="2021-12-14T23:06:33.419" v="606"/>
          <ac:picMkLst>
            <pc:docMk/>
            <pc:sldMk cId="372632686" sldId="631"/>
            <ac:picMk id="63" creationId="{C080AE03-6493-4346-A9DE-4645F4ACE33E}"/>
          </ac:picMkLst>
        </pc:picChg>
        <pc:picChg chg="del">
          <ac:chgData name="Eugenia Naselli" userId="2b76dbf4-c673-44f2-86c1-4cf16f1518ac" providerId="ADAL" clId="{E3637E3D-5A65-4CFC-8E2F-B19553FA0A55}" dt="2021-12-14T22:56:46.417" v="321" actId="478"/>
          <ac:picMkLst>
            <pc:docMk/>
            <pc:sldMk cId="372632686" sldId="631"/>
            <ac:picMk id="1026" creationId="{FCCF73C5-7175-49A8-95E5-5F502B83D702}"/>
          </ac:picMkLst>
        </pc:picChg>
      </pc:sldChg>
      <pc:sldChg chg="addSp delSp modSp add mod">
        <pc:chgData name="Eugenia Naselli" userId="2b76dbf4-c673-44f2-86c1-4cf16f1518ac" providerId="ADAL" clId="{E3637E3D-5A65-4CFC-8E2F-B19553FA0A55}" dt="2021-12-15T17:52:22.820" v="2532" actId="1036"/>
        <pc:sldMkLst>
          <pc:docMk/>
          <pc:sldMk cId="2207529647" sldId="632"/>
        </pc:sldMkLst>
        <pc:spChg chg="mod">
          <ac:chgData name="Eugenia Naselli" userId="2b76dbf4-c673-44f2-86c1-4cf16f1518ac" providerId="ADAL" clId="{E3637E3D-5A65-4CFC-8E2F-B19553FA0A55}" dt="2021-12-15T17:52:22.820" v="2532" actId="1036"/>
          <ac:spMkLst>
            <pc:docMk/>
            <pc:sldMk cId="2207529647" sldId="632"/>
            <ac:spMk id="32" creationId="{275A8478-BD20-4E10-B0D4-A9EE0560934A}"/>
          </ac:spMkLst>
        </pc:spChg>
        <pc:spChg chg="add del mod">
          <ac:chgData name="Eugenia Naselli" userId="2b76dbf4-c673-44f2-86c1-4cf16f1518ac" providerId="ADAL" clId="{E3637E3D-5A65-4CFC-8E2F-B19553FA0A55}" dt="2021-12-15T17:29:53.893" v="2443" actId="478"/>
          <ac:spMkLst>
            <pc:docMk/>
            <pc:sldMk cId="2207529647" sldId="632"/>
            <ac:spMk id="33" creationId="{52EC1C93-E129-4F71-A5E5-9243B965B1CA}"/>
          </ac:spMkLst>
        </pc:spChg>
        <pc:spChg chg="mod">
          <ac:chgData name="Eugenia Naselli" userId="2b76dbf4-c673-44f2-86c1-4cf16f1518ac" providerId="ADAL" clId="{E3637E3D-5A65-4CFC-8E2F-B19553FA0A55}" dt="2021-12-15T17:29:45.969" v="2442" actId="14100"/>
          <ac:spMkLst>
            <pc:docMk/>
            <pc:sldMk cId="2207529647" sldId="632"/>
            <ac:spMk id="38" creationId="{4F885C34-66F4-4BB3-B5AF-1078A72AE83E}"/>
          </ac:spMkLst>
        </pc:spChg>
        <pc:spChg chg="add mod">
          <ac:chgData name="Eugenia Naselli" userId="2b76dbf4-c673-44f2-86c1-4cf16f1518ac" providerId="ADAL" clId="{E3637E3D-5A65-4CFC-8E2F-B19553FA0A55}" dt="2021-12-15T17:29:54.182" v="2444"/>
          <ac:spMkLst>
            <pc:docMk/>
            <pc:sldMk cId="2207529647" sldId="632"/>
            <ac:spMk id="39" creationId="{BCD8135C-5B80-4D21-9C07-756065AB4ABB}"/>
          </ac:spMkLst>
        </pc:spChg>
        <pc:spChg chg="mod">
          <ac:chgData name="Eugenia Naselli" userId="2b76dbf4-c673-44f2-86c1-4cf16f1518ac" providerId="ADAL" clId="{E3637E3D-5A65-4CFC-8E2F-B19553FA0A55}" dt="2021-12-15T17:29:42.405" v="2441" actId="1038"/>
          <ac:spMkLst>
            <pc:docMk/>
            <pc:sldMk cId="2207529647" sldId="632"/>
            <ac:spMk id="40" creationId="{8D2D82EC-88D2-4448-8B1C-31A9C80CC0B7}"/>
          </ac:spMkLst>
        </pc:spChg>
        <pc:spChg chg="mod">
          <ac:chgData name="Eugenia Naselli" userId="2b76dbf4-c673-44f2-86c1-4cf16f1518ac" providerId="ADAL" clId="{E3637E3D-5A65-4CFC-8E2F-B19553FA0A55}" dt="2021-12-14T23:07:14.625" v="620" actId="1035"/>
          <ac:spMkLst>
            <pc:docMk/>
            <pc:sldMk cId="2207529647" sldId="632"/>
            <ac:spMk id="41" creationId="{BAC8DCDF-9CD2-48BF-985C-C9C1C690610B}"/>
          </ac:spMkLst>
        </pc:spChg>
        <pc:spChg chg="del">
          <ac:chgData name="Eugenia Naselli" userId="2b76dbf4-c673-44f2-86c1-4cf16f1518ac" providerId="ADAL" clId="{E3637E3D-5A65-4CFC-8E2F-B19553FA0A55}" dt="2021-12-14T23:07:10.084" v="617" actId="478"/>
          <ac:spMkLst>
            <pc:docMk/>
            <pc:sldMk cId="2207529647" sldId="632"/>
            <ac:spMk id="42" creationId="{78D82BC9-2569-4B74-9239-681511FD08C5}"/>
          </ac:spMkLst>
        </pc:spChg>
      </pc:sldChg>
      <pc:sldChg chg="addSp delSp modSp add mod ord">
        <pc:chgData name="Eugenia Naselli" userId="2b76dbf4-c673-44f2-86c1-4cf16f1518ac" providerId="ADAL" clId="{E3637E3D-5A65-4CFC-8E2F-B19553FA0A55}" dt="2021-12-15T17:31:14.717" v="2457" actId="1076"/>
        <pc:sldMkLst>
          <pc:docMk/>
          <pc:sldMk cId="2481358574" sldId="633"/>
        </pc:sldMkLst>
        <pc:spChg chg="add del mod">
          <ac:chgData name="Eugenia Naselli" userId="2b76dbf4-c673-44f2-86c1-4cf16f1518ac" providerId="ADAL" clId="{E3637E3D-5A65-4CFC-8E2F-B19553FA0A55}" dt="2021-12-15T17:31:09.758" v="2454" actId="478"/>
          <ac:spMkLst>
            <pc:docMk/>
            <pc:sldMk cId="2481358574" sldId="633"/>
            <ac:spMk id="2" creationId="{47886641-C9A4-49CE-93BB-0DD6FC6BA0A8}"/>
          </ac:spMkLst>
        </pc:spChg>
        <pc:spChg chg="add mod">
          <ac:chgData name="Eugenia Naselli" userId="2b76dbf4-c673-44f2-86c1-4cf16f1518ac" providerId="ADAL" clId="{E3637E3D-5A65-4CFC-8E2F-B19553FA0A55}" dt="2021-12-14T23:10:45.503" v="779" actId="1076"/>
          <ac:spMkLst>
            <pc:docMk/>
            <pc:sldMk cId="2481358574" sldId="633"/>
            <ac:spMk id="40" creationId="{0918F6EB-D3AC-4AAF-BF64-3C2AC3267DC5}"/>
          </ac:spMkLst>
        </pc:spChg>
        <pc:spChg chg="add del mod">
          <ac:chgData name="Eugenia Naselli" userId="2b76dbf4-c673-44f2-86c1-4cf16f1518ac" providerId="ADAL" clId="{E3637E3D-5A65-4CFC-8E2F-B19553FA0A55}" dt="2021-12-15T17:31:10.486" v="2455" actId="478"/>
          <ac:spMkLst>
            <pc:docMk/>
            <pc:sldMk cId="2481358574" sldId="633"/>
            <ac:spMk id="41" creationId="{95E2623A-0CC1-4025-B276-E464E24ED2E9}"/>
          </ac:spMkLst>
        </pc:spChg>
        <pc:spChg chg="add del mod">
          <ac:chgData name="Eugenia Naselli" userId="2b76dbf4-c673-44f2-86c1-4cf16f1518ac" providerId="ADAL" clId="{E3637E3D-5A65-4CFC-8E2F-B19553FA0A55}" dt="2021-12-14T23:08:36.053" v="631" actId="478"/>
          <ac:spMkLst>
            <pc:docMk/>
            <pc:sldMk cId="2481358574" sldId="633"/>
            <ac:spMk id="41" creationId="{E1B8396C-280E-479C-BEA2-D3C864B1E445}"/>
          </ac:spMkLst>
        </pc:spChg>
        <pc:spChg chg="add mod">
          <ac:chgData name="Eugenia Naselli" userId="2b76dbf4-c673-44f2-86c1-4cf16f1518ac" providerId="ADAL" clId="{E3637E3D-5A65-4CFC-8E2F-B19553FA0A55}" dt="2021-12-14T23:10:35.242" v="772" actId="404"/>
          <ac:spMkLst>
            <pc:docMk/>
            <pc:sldMk cId="2481358574" sldId="633"/>
            <ac:spMk id="42" creationId="{59131477-8F08-4EA2-8DCB-F273781DB753}"/>
          </ac:spMkLst>
        </pc:spChg>
        <pc:spChg chg="add mod">
          <ac:chgData name="Eugenia Naselli" userId="2b76dbf4-c673-44f2-86c1-4cf16f1518ac" providerId="ADAL" clId="{E3637E3D-5A65-4CFC-8E2F-B19553FA0A55}" dt="2021-12-15T17:31:14.717" v="2457" actId="1076"/>
          <ac:spMkLst>
            <pc:docMk/>
            <pc:sldMk cId="2481358574" sldId="633"/>
            <ac:spMk id="43" creationId="{7EF0B0A1-632B-4CDA-94AA-211C65892481}"/>
          </ac:spMkLst>
        </pc:spChg>
        <pc:spChg chg="add mod">
          <ac:chgData name="Eugenia Naselli" userId="2b76dbf4-c673-44f2-86c1-4cf16f1518ac" providerId="ADAL" clId="{E3637E3D-5A65-4CFC-8E2F-B19553FA0A55}" dt="2021-12-14T23:10:54.956" v="788" actId="1076"/>
          <ac:spMkLst>
            <pc:docMk/>
            <pc:sldMk cId="2481358574" sldId="633"/>
            <ac:spMk id="44" creationId="{9174EB45-8B93-49FC-AC39-EDCC051FDD19}"/>
          </ac:spMkLst>
        </pc:spChg>
        <pc:spChg chg="add mod">
          <ac:chgData name="Eugenia Naselli" userId="2b76dbf4-c673-44f2-86c1-4cf16f1518ac" providerId="ADAL" clId="{E3637E3D-5A65-4CFC-8E2F-B19553FA0A55}" dt="2021-12-14T23:08:45.506" v="632"/>
          <ac:spMkLst>
            <pc:docMk/>
            <pc:sldMk cId="2481358574" sldId="633"/>
            <ac:spMk id="46" creationId="{B3E145C9-FDAE-4C37-822A-6A2105F54885}"/>
          </ac:spMkLst>
        </pc:spChg>
        <pc:spChg chg="add mod">
          <ac:chgData name="Eugenia Naselli" userId="2b76dbf4-c673-44f2-86c1-4cf16f1518ac" providerId="ADAL" clId="{E3637E3D-5A65-4CFC-8E2F-B19553FA0A55}" dt="2021-12-14T23:11:38.111" v="800" actId="1076"/>
          <ac:spMkLst>
            <pc:docMk/>
            <pc:sldMk cId="2481358574" sldId="633"/>
            <ac:spMk id="47" creationId="{1AFF4AEA-683B-49DD-A673-9087B7363B64}"/>
          </ac:spMkLst>
        </pc:spChg>
        <pc:spChg chg="del">
          <ac:chgData name="Eugenia Naselli" userId="2b76dbf4-c673-44f2-86c1-4cf16f1518ac" providerId="ADAL" clId="{E3637E3D-5A65-4CFC-8E2F-B19553FA0A55}" dt="2021-12-14T23:07:46.335" v="626" actId="478"/>
          <ac:spMkLst>
            <pc:docMk/>
            <pc:sldMk cId="2481358574" sldId="633"/>
            <ac:spMk id="60" creationId="{2C625EEC-B9C2-427E-9504-E923075AC3D5}"/>
          </ac:spMkLst>
        </pc:spChg>
        <pc:picChg chg="add mod">
          <ac:chgData name="Eugenia Naselli" userId="2b76dbf4-c673-44f2-86c1-4cf16f1518ac" providerId="ADAL" clId="{E3637E3D-5A65-4CFC-8E2F-B19553FA0A55}" dt="2021-12-14T23:10:12.521" v="742" actId="1037"/>
          <ac:picMkLst>
            <pc:docMk/>
            <pc:sldMk cId="2481358574" sldId="633"/>
            <ac:picMk id="20" creationId="{A4205400-9DDC-4D50-9EA3-3E08FF7E4F45}"/>
          </ac:picMkLst>
        </pc:picChg>
        <pc:picChg chg="add mod">
          <ac:chgData name="Eugenia Naselli" userId="2b76dbf4-c673-44f2-86c1-4cf16f1518ac" providerId="ADAL" clId="{E3637E3D-5A65-4CFC-8E2F-B19553FA0A55}" dt="2021-12-14T23:09:41.928" v="703" actId="14100"/>
          <ac:picMkLst>
            <pc:docMk/>
            <pc:sldMk cId="2481358574" sldId="633"/>
            <ac:picMk id="22" creationId="{67424EC7-ACF2-4425-B7FA-8943C903CBC8}"/>
          </ac:picMkLst>
        </pc:picChg>
        <pc:picChg chg="add mod">
          <ac:chgData name="Eugenia Naselli" userId="2b76dbf4-c673-44f2-86c1-4cf16f1518ac" providerId="ADAL" clId="{E3637E3D-5A65-4CFC-8E2F-B19553FA0A55}" dt="2021-12-14T23:09:32.200" v="701" actId="1076"/>
          <ac:picMkLst>
            <pc:docMk/>
            <pc:sldMk cId="2481358574" sldId="633"/>
            <ac:picMk id="23" creationId="{0D7B8518-85E8-4FB2-9BAC-A977A2ACFA3C}"/>
          </ac:picMkLst>
        </pc:picChg>
        <pc:picChg chg="add mod">
          <ac:chgData name="Eugenia Naselli" userId="2b76dbf4-c673-44f2-86c1-4cf16f1518ac" providerId="ADAL" clId="{E3637E3D-5A65-4CFC-8E2F-B19553FA0A55}" dt="2021-12-14T23:09:44.674" v="704" actId="14100"/>
          <ac:picMkLst>
            <pc:docMk/>
            <pc:sldMk cId="2481358574" sldId="633"/>
            <ac:picMk id="26" creationId="{1C7A743B-3585-4BDD-9F2B-AE5C5F0A3988}"/>
          </ac:picMkLst>
        </pc:picChg>
        <pc:picChg chg="add mod">
          <ac:chgData name="Eugenia Naselli" userId="2b76dbf4-c673-44f2-86c1-4cf16f1518ac" providerId="ADAL" clId="{E3637E3D-5A65-4CFC-8E2F-B19553FA0A55}" dt="2021-12-14T23:09:24.977" v="700" actId="1037"/>
          <ac:picMkLst>
            <pc:docMk/>
            <pc:sldMk cId="2481358574" sldId="633"/>
            <ac:picMk id="27" creationId="{12988D10-04F1-46CD-8850-37AB6A235D82}"/>
          </ac:picMkLst>
        </pc:picChg>
        <pc:picChg chg="add mod">
          <ac:chgData name="Eugenia Naselli" userId="2b76dbf4-c673-44f2-86c1-4cf16f1518ac" providerId="ADAL" clId="{E3637E3D-5A65-4CFC-8E2F-B19553FA0A55}" dt="2021-12-14T23:09:02.657" v="686" actId="1036"/>
          <ac:picMkLst>
            <pc:docMk/>
            <pc:sldMk cId="2481358574" sldId="633"/>
            <ac:picMk id="28" creationId="{5E741F53-D448-4349-A4F5-8533416662F0}"/>
          </ac:picMkLst>
        </pc:picChg>
        <pc:picChg chg="add mod">
          <ac:chgData name="Eugenia Naselli" userId="2b76dbf4-c673-44f2-86c1-4cf16f1518ac" providerId="ADAL" clId="{E3637E3D-5A65-4CFC-8E2F-B19553FA0A55}" dt="2021-12-14T23:08:56.792" v="669" actId="1036"/>
          <ac:picMkLst>
            <pc:docMk/>
            <pc:sldMk cId="2481358574" sldId="633"/>
            <ac:picMk id="29" creationId="{DCB14BAD-F8F0-43CD-AE96-78AB48416B12}"/>
          </ac:picMkLst>
        </pc:picChg>
        <pc:picChg chg="add mod">
          <ac:chgData name="Eugenia Naselli" userId="2b76dbf4-c673-44f2-86c1-4cf16f1518ac" providerId="ADAL" clId="{E3637E3D-5A65-4CFC-8E2F-B19553FA0A55}" dt="2021-12-14T23:09:52.191" v="709" actId="1036"/>
          <ac:picMkLst>
            <pc:docMk/>
            <pc:sldMk cId="2481358574" sldId="633"/>
            <ac:picMk id="30" creationId="{3763856D-C59A-4314-8CD6-08DAD95D937A}"/>
          </ac:picMkLst>
        </pc:picChg>
        <pc:picChg chg="add mod">
          <ac:chgData name="Eugenia Naselli" userId="2b76dbf4-c673-44f2-86c1-4cf16f1518ac" providerId="ADAL" clId="{E3637E3D-5A65-4CFC-8E2F-B19553FA0A55}" dt="2021-12-14T23:09:47.687" v="705" actId="14100"/>
          <ac:picMkLst>
            <pc:docMk/>
            <pc:sldMk cId="2481358574" sldId="633"/>
            <ac:picMk id="31" creationId="{79A3E837-92D2-43DB-9189-737565FF1650}"/>
          </ac:picMkLst>
        </pc:picChg>
        <pc:picChg chg="add mod">
          <ac:chgData name="Eugenia Naselli" userId="2b76dbf4-c673-44f2-86c1-4cf16f1518ac" providerId="ADAL" clId="{E3637E3D-5A65-4CFC-8E2F-B19553FA0A55}" dt="2021-12-14T23:09:24.977" v="700" actId="1037"/>
          <ac:picMkLst>
            <pc:docMk/>
            <pc:sldMk cId="2481358574" sldId="633"/>
            <ac:picMk id="32" creationId="{E5043546-D182-42F0-BBCB-64B0CC8F435A}"/>
          </ac:picMkLst>
        </pc:picChg>
        <pc:picChg chg="add mod">
          <ac:chgData name="Eugenia Naselli" userId="2b76dbf4-c673-44f2-86c1-4cf16f1518ac" providerId="ADAL" clId="{E3637E3D-5A65-4CFC-8E2F-B19553FA0A55}" dt="2021-12-14T23:09:24.977" v="700" actId="1037"/>
          <ac:picMkLst>
            <pc:docMk/>
            <pc:sldMk cId="2481358574" sldId="633"/>
            <ac:picMk id="34" creationId="{5A0080FA-25C8-4292-9D14-1F4066D920E1}"/>
          </ac:picMkLst>
        </pc:picChg>
        <pc:picChg chg="add mod">
          <ac:chgData name="Eugenia Naselli" userId="2b76dbf4-c673-44f2-86c1-4cf16f1518ac" providerId="ADAL" clId="{E3637E3D-5A65-4CFC-8E2F-B19553FA0A55}" dt="2021-12-14T23:08:59.988" v="679" actId="1036"/>
          <ac:picMkLst>
            <pc:docMk/>
            <pc:sldMk cId="2481358574" sldId="633"/>
            <ac:picMk id="35" creationId="{D5C90CE1-7787-46D8-86C2-02DDEADF9A35}"/>
          </ac:picMkLst>
        </pc:picChg>
        <pc:picChg chg="add mod">
          <ac:chgData name="Eugenia Naselli" userId="2b76dbf4-c673-44f2-86c1-4cf16f1518ac" providerId="ADAL" clId="{E3637E3D-5A65-4CFC-8E2F-B19553FA0A55}" dt="2021-12-14T23:10:09.799" v="737" actId="14100"/>
          <ac:picMkLst>
            <pc:docMk/>
            <pc:sldMk cId="2481358574" sldId="633"/>
            <ac:picMk id="36" creationId="{E5A0636D-2D18-4C8C-BABF-1E31E33CA937}"/>
          </ac:picMkLst>
        </pc:picChg>
        <pc:picChg chg="add mod">
          <ac:chgData name="Eugenia Naselli" userId="2b76dbf4-c673-44f2-86c1-4cf16f1518ac" providerId="ADAL" clId="{E3637E3D-5A65-4CFC-8E2F-B19553FA0A55}" dt="2021-12-14T23:10:47.975" v="787" actId="1035"/>
          <ac:picMkLst>
            <pc:docMk/>
            <pc:sldMk cId="2481358574" sldId="633"/>
            <ac:picMk id="37" creationId="{532B715E-0294-4331-A4A3-BF8E94558A86}"/>
          </ac:picMkLst>
        </pc:picChg>
        <pc:picChg chg="add mod">
          <ac:chgData name="Eugenia Naselli" userId="2b76dbf4-c673-44f2-86c1-4cf16f1518ac" providerId="ADAL" clId="{E3637E3D-5A65-4CFC-8E2F-B19553FA0A55}" dt="2021-12-14T23:08:52.374" v="649" actId="1036"/>
          <ac:picMkLst>
            <pc:docMk/>
            <pc:sldMk cId="2481358574" sldId="633"/>
            <ac:picMk id="38" creationId="{ADD51A5A-E876-4A49-959D-2CB36514DBC3}"/>
          </ac:picMkLst>
        </pc:picChg>
        <pc:picChg chg="add mod">
          <ac:chgData name="Eugenia Naselli" userId="2b76dbf4-c673-44f2-86c1-4cf16f1518ac" providerId="ADAL" clId="{E3637E3D-5A65-4CFC-8E2F-B19553FA0A55}" dt="2021-12-14T23:10:17.548" v="769" actId="1035"/>
          <ac:picMkLst>
            <pc:docMk/>
            <pc:sldMk cId="2481358574" sldId="633"/>
            <ac:picMk id="45" creationId="{47DD3392-FAC7-43C7-AE6C-CA786AFB2004}"/>
          </ac:picMkLst>
        </pc:picChg>
      </pc:sldChg>
      <pc:sldChg chg="addSp modSp add mod">
        <pc:chgData name="Eugenia Naselli" userId="2b76dbf4-c673-44f2-86c1-4cf16f1518ac" providerId="ADAL" clId="{E3637E3D-5A65-4CFC-8E2F-B19553FA0A55}" dt="2021-12-14T23:41:19.061" v="1418" actId="1037"/>
        <pc:sldMkLst>
          <pc:docMk/>
          <pc:sldMk cId="1633093570" sldId="634"/>
        </pc:sldMkLst>
        <pc:spChg chg="mod">
          <ac:chgData name="Eugenia Naselli" userId="2b76dbf4-c673-44f2-86c1-4cf16f1518ac" providerId="ADAL" clId="{E3637E3D-5A65-4CFC-8E2F-B19553FA0A55}" dt="2021-12-14T23:23:14.031" v="1135" actId="14100"/>
          <ac:spMkLst>
            <pc:docMk/>
            <pc:sldMk cId="1633093570" sldId="634"/>
            <ac:spMk id="26" creationId="{A79358D1-AD08-4E13-9247-AF814288565F}"/>
          </ac:spMkLst>
        </pc:spChg>
        <pc:spChg chg="mod">
          <ac:chgData name="Eugenia Naselli" userId="2b76dbf4-c673-44f2-86c1-4cf16f1518ac" providerId="ADAL" clId="{E3637E3D-5A65-4CFC-8E2F-B19553FA0A55}" dt="2021-12-14T23:40:33.604" v="1403" actId="1036"/>
          <ac:spMkLst>
            <pc:docMk/>
            <pc:sldMk cId="1633093570" sldId="634"/>
            <ac:spMk id="27" creationId="{58FC578E-9B76-4ED3-AA6B-1593499F8214}"/>
          </ac:spMkLst>
        </pc:spChg>
        <pc:spChg chg="mod">
          <ac:chgData name="Eugenia Naselli" userId="2b76dbf4-c673-44f2-86c1-4cf16f1518ac" providerId="ADAL" clId="{E3637E3D-5A65-4CFC-8E2F-B19553FA0A55}" dt="2021-12-14T23:35:31.419" v="1296" actId="207"/>
          <ac:spMkLst>
            <pc:docMk/>
            <pc:sldMk cId="1633093570" sldId="634"/>
            <ac:spMk id="60" creationId="{2C625EEC-B9C2-427E-9504-E923075AC3D5}"/>
          </ac:spMkLst>
        </pc:spChg>
        <pc:picChg chg="mod">
          <ac:chgData name="Eugenia Naselli" userId="2b76dbf4-c673-44f2-86c1-4cf16f1518ac" providerId="ADAL" clId="{E3637E3D-5A65-4CFC-8E2F-B19553FA0A55}" dt="2021-12-14T23:40:30.228" v="1394" actId="1036"/>
          <ac:picMkLst>
            <pc:docMk/>
            <pc:sldMk cId="1633093570" sldId="634"/>
            <ac:picMk id="3" creationId="{0542A0A9-41F8-4AB2-9A0A-AEFAB5E87469}"/>
          </ac:picMkLst>
        </pc:picChg>
        <pc:picChg chg="mod">
          <ac:chgData name="Eugenia Naselli" userId="2b76dbf4-c673-44f2-86c1-4cf16f1518ac" providerId="ADAL" clId="{E3637E3D-5A65-4CFC-8E2F-B19553FA0A55}" dt="2021-12-14T23:41:19.061" v="1418" actId="1037"/>
          <ac:picMkLst>
            <pc:docMk/>
            <pc:sldMk cId="1633093570" sldId="634"/>
            <ac:picMk id="5" creationId="{EB6656EA-C22D-4BC0-9592-541DDFE1B8DC}"/>
          </ac:picMkLst>
        </pc:picChg>
        <pc:picChg chg="mod">
          <ac:chgData name="Eugenia Naselli" userId="2b76dbf4-c673-44f2-86c1-4cf16f1518ac" providerId="ADAL" clId="{E3637E3D-5A65-4CFC-8E2F-B19553FA0A55}" dt="2021-12-14T23:40:36.392" v="1413" actId="1037"/>
          <ac:picMkLst>
            <pc:docMk/>
            <pc:sldMk cId="1633093570" sldId="634"/>
            <ac:picMk id="7" creationId="{25DADE99-E56A-4756-AAA9-D2EBBF7592A5}"/>
          </ac:picMkLst>
        </pc:picChg>
        <pc:picChg chg="add mod">
          <ac:chgData name="Eugenia Naselli" userId="2b76dbf4-c673-44f2-86c1-4cf16f1518ac" providerId="ADAL" clId="{E3637E3D-5A65-4CFC-8E2F-B19553FA0A55}" dt="2021-12-14T23:40:39.279" v="1416" actId="1036"/>
          <ac:picMkLst>
            <pc:docMk/>
            <pc:sldMk cId="1633093570" sldId="634"/>
            <ac:picMk id="28" creationId="{7B9C5168-2AB5-432F-9210-7D28BA3A3965}"/>
          </ac:picMkLst>
        </pc:picChg>
        <pc:picChg chg="mod">
          <ac:chgData name="Eugenia Naselli" userId="2b76dbf4-c673-44f2-86c1-4cf16f1518ac" providerId="ADAL" clId="{E3637E3D-5A65-4CFC-8E2F-B19553FA0A55}" dt="2021-12-14T23:24:01.094" v="1141" actId="1076"/>
          <ac:picMkLst>
            <pc:docMk/>
            <pc:sldMk cId="1633093570" sldId="634"/>
            <ac:picMk id="1026" creationId="{FCCF73C5-7175-49A8-95E5-5F502B83D702}"/>
          </ac:picMkLst>
        </pc:picChg>
      </pc:sldChg>
      <pc:sldChg chg="addSp delSp modSp add mod">
        <pc:chgData name="Eugenia Naselli" userId="2b76dbf4-c673-44f2-86c1-4cf16f1518ac" providerId="ADAL" clId="{E3637E3D-5A65-4CFC-8E2F-B19553FA0A55}" dt="2021-12-15T19:24:40.773" v="2868" actId="20577"/>
        <pc:sldMkLst>
          <pc:docMk/>
          <pc:sldMk cId="1592539975" sldId="635"/>
        </pc:sldMkLst>
        <pc:spChg chg="del">
          <ac:chgData name="Eugenia Naselli" userId="2b76dbf4-c673-44f2-86c1-4cf16f1518ac" providerId="ADAL" clId="{E3637E3D-5A65-4CFC-8E2F-B19553FA0A55}" dt="2021-12-15T16:42:49.653" v="1596" actId="478"/>
          <ac:spMkLst>
            <pc:docMk/>
            <pc:sldMk cId="1592539975" sldId="635"/>
            <ac:spMk id="26" creationId="{A79358D1-AD08-4E13-9247-AF814288565F}"/>
          </ac:spMkLst>
        </pc:spChg>
        <pc:spChg chg="mod">
          <ac:chgData name="Eugenia Naselli" userId="2b76dbf4-c673-44f2-86c1-4cf16f1518ac" providerId="ADAL" clId="{E3637E3D-5A65-4CFC-8E2F-B19553FA0A55}" dt="2021-12-15T19:18:19.439" v="2816" actId="6549"/>
          <ac:spMkLst>
            <pc:docMk/>
            <pc:sldMk cId="1592539975" sldId="635"/>
            <ac:spMk id="27" creationId="{2110A84A-1FAD-440F-9AB3-F927C50C9E79}"/>
          </ac:spMkLst>
        </pc:spChg>
        <pc:spChg chg="add mod">
          <ac:chgData name="Eugenia Naselli" userId="2b76dbf4-c673-44f2-86c1-4cf16f1518ac" providerId="ADAL" clId="{E3637E3D-5A65-4CFC-8E2F-B19553FA0A55}" dt="2021-12-15T19:24:40.773" v="2868" actId="20577"/>
          <ac:spMkLst>
            <pc:docMk/>
            <pc:sldMk cId="1592539975" sldId="635"/>
            <ac:spMk id="28" creationId="{A5D71926-6CAD-4E66-B91A-7B8792520BB0}"/>
          </ac:spMkLst>
        </pc:spChg>
        <pc:spChg chg="add mod">
          <ac:chgData name="Eugenia Naselli" userId="2b76dbf4-c673-44f2-86c1-4cf16f1518ac" providerId="ADAL" clId="{E3637E3D-5A65-4CFC-8E2F-B19553FA0A55}" dt="2021-12-15T17:36:40.315" v="2520" actId="6549"/>
          <ac:spMkLst>
            <pc:docMk/>
            <pc:sldMk cId="1592539975" sldId="635"/>
            <ac:spMk id="31" creationId="{A008EDFB-4123-4CB9-9D95-8F86FE3AC462}"/>
          </ac:spMkLst>
        </pc:spChg>
        <pc:picChg chg="del">
          <ac:chgData name="Eugenia Naselli" userId="2b76dbf4-c673-44f2-86c1-4cf16f1518ac" providerId="ADAL" clId="{E3637E3D-5A65-4CFC-8E2F-B19553FA0A55}" dt="2021-12-15T16:42:47.020" v="1595" actId="478"/>
          <ac:picMkLst>
            <pc:docMk/>
            <pc:sldMk cId="1592539975" sldId="635"/>
            <ac:picMk id="4" creationId="{A05A3F44-DDAD-4D15-8BA1-46909EF414B9}"/>
          </ac:picMkLst>
        </pc:picChg>
        <pc:picChg chg="del">
          <ac:chgData name="Eugenia Naselli" userId="2b76dbf4-c673-44f2-86c1-4cf16f1518ac" providerId="ADAL" clId="{E3637E3D-5A65-4CFC-8E2F-B19553FA0A55}" dt="2021-12-15T16:42:46.204" v="1593" actId="478"/>
          <ac:picMkLst>
            <pc:docMk/>
            <pc:sldMk cId="1592539975" sldId="635"/>
            <ac:picMk id="29" creationId="{973CDE16-53F7-4EC1-9A99-3A7342776894}"/>
          </ac:picMkLst>
        </pc:picChg>
        <pc:picChg chg="del">
          <ac:chgData name="Eugenia Naselli" userId="2b76dbf4-c673-44f2-86c1-4cf16f1518ac" providerId="ADAL" clId="{E3637E3D-5A65-4CFC-8E2F-B19553FA0A55}" dt="2021-12-15T16:42:46.577" v="1594" actId="478"/>
          <ac:picMkLst>
            <pc:docMk/>
            <pc:sldMk cId="1592539975" sldId="635"/>
            <ac:picMk id="30" creationId="{A91F5079-C349-41D1-8333-BFC09A8E2FD3}"/>
          </ac:picMkLst>
        </pc:picChg>
        <pc:picChg chg="del">
          <ac:chgData name="Eugenia Naselli" userId="2b76dbf4-c673-44f2-86c1-4cf16f1518ac" providerId="ADAL" clId="{E3637E3D-5A65-4CFC-8E2F-B19553FA0A55}" dt="2021-12-15T16:42:45.845" v="1592" actId="478"/>
          <ac:picMkLst>
            <pc:docMk/>
            <pc:sldMk cId="1592539975" sldId="635"/>
            <ac:picMk id="1028" creationId="{FA16A344-AB93-4104-A1CD-57F7C51A536A}"/>
          </ac:picMkLst>
        </pc:picChg>
        <pc:picChg chg="del">
          <ac:chgData name="Eugenia Naselli" userId="2b76dbf4-c673-44f2-86c1-4cf16f1518ac" providerId="ADAL" clId="{E3637E3D-5A65-4CFC-8E2F-B19553FA0A55}" dt="2021-12-15T16:42:45.493" v="1591" actId="478"/>
          <ac:picMkLst>
            <pc:docMk/>
            <pc:sldMk cId="1592539975" sldId="635"/>
            <ac:picMk id="2050" creationId="{706D9044-0D94-4E75-91A6-ECF2AE900D58}"/>
          </ac:picMkLst>
        </pc:picChg>
      </pc:sldChg>
    </pc:docChg>
  </pc:docChgLst>
  <pc:docChgLst>
    <pc:chgData name="Angelo" userId="483b8991-cc6f-4eb3-92ae-ea568ceb30cb" providerId="ADAL" clId="{F8533020-ED84-4054-841A-2FB12DD59D78}"/>
    <pc:docChg chg="undo custSel addSld modSld">
      <pc:chgData name="Angelo" userId="483b8991-cc6f-4eb3-92ae-ea568ceb30cb" providerId="ADAL" clId="{F8533020-ED84-4054-841A-2FB12DD59D78}" dt="2021-12-12T20:28:36.980" v="1629" actId="20577"/>
      <pc:docMkLst>
        <pc:docMk/>
      </pc:docMkLst>
      <pc:sldChg chg="modSp mod">
        <pc:chgData name="Angelo" userId="483b8991-cc6f-4eb3-92ae-ea568ceb30cb" providerId="ADAL" clId="{F8533020-ED84-4054-841A-2FB12DD59D78}" dt="2021-12-12T10:00:47.250" v="1" actId="20577"/>
        <pc:sldMkLst>
          <pc:docMk/>
          <pc:sldMk cId="1800317623" sldId="575"/>
        </pc:sldMkLst>
        <pc:spChg chg="mod">
          <ac:chgData name="Angelo" userId="483b8991-cc6f-4eb3-92ae-ea568ceb30cb" providerId="ADAL" clId="{F8533020-ED84-4054-841A-2FB12DD59D78}" dt="2021-12-12T10:00:47.250" v="1" actId="20577"/>
          <ac:spMkLst>
            <pc:docMk/>
            <pc:sldMk cId="1800317623" sldId="575"/>
            <ac:spMk id="60" creationId="{2C625EEC-B9C2-427E-9504-E923075AC3D5}"/>
          </ac:spMkLst>
        </pc:spChg>
      </pc:sldChg>
      <pc:sldChg chg="addSp delSp modSp add mod">
        <pc:chgData name="Angelo" userId="483b8991-cc6f-4eb3-92ae-ea568ceb30cb" providerId="ADAL" clId="{F8533020-ED84-4054-841A-2FB12DD59D78}" dt="2021-12-12T11:22:47.725" v="1091" actId="20577"/>
        <pc:sldMkLst>
          <pc:docMk/>
          <pc:sldMk cId="3982577869" sldId="623"/>
        </pc:sldMkLst>
        <pc:spChg chg="add mod">
          <ac:chgData name="Angelo" userId="483b8991-cc6f-4eb3-92ae-ea568ceb30cb" providerId="ADAL" clId="{F8533020-ED84-4054-841A-2FB12DD59D78}" dt="2021-12-12T11:22:47.725" v="1091" actId="20577"/>
          <ac:spMkLst>
            <pc:docMk/>
            <pc:sldMk cId="3982577869" sldId="623"/>
            <ac:spMk id="26" creationId="{A79358D1-AD08-4E13-9247-AF814288565F}"/>
          </ac:spMkLst>
        </pc:spChg>
        <pc:spChg chg="add mod">
          <ac:chgData name="Angelo" userId="483b8991-cc6f-4eb3-92ae-ea568ceb30cb" providerId="ADAL" clId="{F8533020-ED84-4054-841A-2FB12DD59D78}" dt="2021-12-12T11:14:34.907" v="880" actId="14100"/>
          <ac:spMkLst>
            <pc:docMk/>
            <pc:sldMk cId="3982577869" sldId="623"/>
            <ac:spMk id="27" creationId="{58FC578E-9B76-4ED3-AA6B-1593499F8214}"/>
          </ac:spMkLst>
        </pc:spChg>
        <pc:spChg chg="mod">
          <ac:chgData name="Angelo" userId="483b8991-cc6f-4eb3-92ae-ea568ceb30cb" providerId="ADAL" clId="{F8533020-ED84-4054-841A-2FB12DD59D78}" dt="2021-12-12T11:16:03.959" v="892" actId="20577"/>
          <ac:spMkLst>
            <pc:docMk/>
            <pc:sldMk cId="3982577869" sldId="623"/>
            <ac:spMk id="60" creationId="{2C625EEC-B9C2-427E-9504-E923075AC3D5}"/>
          </ac:spMkLst>
        </pc:spChg>
        <pc:picChg chg="add mod">
          <ac:chgData name="Angelo" userId="483b8991-cc6f-4eb3-92ae-ea568ceb30cb" providerId="ADAL" clId="{F8533020-ED84-4054-841A-2FB12DD59D78}" dt="2021-12-12T11:09:00.417" v="530" actId="1076"/>
          <ac:picMkLst>
            <pc:docMk/>
            <pc:sldMk cId="3982577869" sldId="623"/>
            <ac:picMk id="3" creationId="{0542A0A9-41F8-4AB2-9A0A-AEFAB5E87469}"/>
          </ac:picMkLst>
        </pc:picChg>
        <pc:picChg chg="add mod">
          <ac:chgData name="Angelo" userId="483b8991-cc6f-4eb3-92ae-ea568ceb30cb" providerId="ADAL" clId="{F8533020-ED84-4054-841A-2FB12DD59D78}" dt="2021-12-12T11:08:29.605" v="520" actId="14100"/>
          <ac:picMkLst>
            <pc:docMk/>
            <pc:sldMk cId="3982577869" sldId="623"/>
            <ac:picMk id="5" creationId="{EB6656EA-C22D-4BC0-9592-541DDFE1B8DC}"/>
          </ac:picMkLst>
        </pc:picChg>
        <pc:picChg chg="add mod ord">
          <ac:chgData name="Angelo" userId="483b8991-cc6f-4eb3-92ae-ea568ceb30cb" providerId="ADAL" clId="{F8533020-ED84-4054-841A-2FB12DD59D78}" dt="2021-12-12T11:08:57.238" v="529" actId="1076"/>
          <ac:picMkLst>
            <pc:docMk/>
            <pc:sldMk cId="3982577869" sldId="623"/>
            <ac:picMk id="7" creationId="{25DADE99-E56A-4756-AAA9-D2EBBF7592A5}"/>
          </ac:picMkLst>
        </pc:picChg>
        <pc:picChg chg="add mod">
          <ac:chgData name="Angelo" userId="483b8991-cc6f-4eb3-92ae-ea568ceb30cb" providerId="ADAL" clId="{F8533020-ED84-4054-841A-2FB12DD59D78}" dt="2021-12-12T11:15:55.692" v="886" actId="14100"/>
          <ac:picMkLst>
            <pc:docMk/>
            <pc:sldMk cId="3982577869" sldId="623"/>
            <ac:picMk id="1026" creationId="{FCCF73C5-7175-49A8-95E5-5F502B83D702}"/>
          </ac:picMkLst>
        </pc:picChg>
        <pc:picChg chg="add del mod">
          <ac:chgData name="Angelo" userId="483b8991-cc6f-4eb3-92ae-ea568ceb30cb" providerId="ADAL" clId="{F8533020-ED84-4054-841A-2FB12DD59D78}" dt="2021-12-12T11:16:11.183" v="894" actId="478"/>
          <ac:picMkLst>
            <pc:docMk/>
            <pc:sldMk cId="3982577869" sldId="623"/>
            <ac:picMk id="1028" creationId="{FA16A344-AB93-4104-A1CD-57F7C51A536A}"/>
          </ac:picMkLst>
        </pc:picChg>
      </pc:sldChg>
      <pc:sldChg chg="addSp modSp add mod">
        <pc:chgData name="Angelo" userId="483b8991-cc6f-4eb3-92ae-ea568ceb30cb" providerId="ADAL" clId="{F8533020-ED84-4054-841A-2FB12DD59D78}" dt="2021-12-12T11:23:10.304" v="1095" actId="313"/>
        <pc:sldMkLst>
          <pc:docMk/>
          <pc:sldMk cId="2266599302" sldId="624"/>
        </pc:sldMkLst>
        <pc:spChg chg="add mod">
          <ac:chgData name="Angelo" userId="483b8991-cc6f-4eb3-92ae-ea568ceb30cb" providerId="ADAL" clId="{F8533020-ED84-4054-841A-2FB12DD59D78}" dt="2021-12-12T10:39:27.909" v="315" actId="1076"/>
          <ac:spMkLst>
            <pc:docMk/>
            <pc:sldMk cId="2266599302" sldId="624"/>
            <ac:spMk id="22" creationId="{C901743E-313A-4459-AB36-3DDE09F1194C}"/>
          </ac:spMkLst>
        </pc:spChg>
        <pc:spChg chg="add mod">
          <ac:chgData name="Angelo" userId="483b8991-cc6f-4eb3-92ae-ea568ceb30cb" providerId="ADAL" clId="{F8533020-ED84-4054-841A-2FB12DD59D78}" dt="2021-12-12T11:23:10.304" v="1095" actId="313"/>
          <ac:spMkLst>
            <pc:docMk/>
            <pc:sldMk cId="2266599302" sldId="624"/>
            <ac:spMk id="26" creationId="{9DBA4B41-FA30-404F-8076-8BE1E7D2C03E}"/>
          </ac:spMkLst>
        </pc:spChg>
        <pc:spChg chg="mod">
          <ac:chgData name="Angelo" userId="483b8991-cc6f-4eb3-92ae-ea568ceb30cb" providerId="ADAL" clId="{F8533020-ED84-4054-841A-2FB12DD59D78}" dt="2021-12-12T10:03:34.357" v="86" actId="20577"/>
          <ac:spMkLst>
            <pc:docMk/>
            <pc:sldMk cId="2266599302" sldId="624"/>
            <ac:spMk id="60" creationId="{2C625EEC-B9C2-427E-9504-E923075AC3D5}"/>
          </ac:spMkLst>
        </pc:spChg>
        <pc:picChg chg="add mod">
          <ac:chgData name="Angelo" userId="483b8991-cc6f-4eb3-92ae-ea568ceb30cb" providerId="ADAL" clId="{F8533020-ED84-4054-841A-2FB12DD59D78}" dt="2021-12-12T10:58:59.269" v="504" actId="1076"/>
          <ac:picMkLst>
            <pc:docMk/>
            <pc:sldMk cId="2266599302" sldId="624"/>
            <ac:picMk id="3" creationId="{527E53E0-E04E-42FC-817E-CDF39A96CB8C}"/>
          </ac:picMkLst>
        </pc:picChg>
        <pc:picChg chg="add mod">
          <ac:chgData name="Angelo" userId="483b8991-cc6f-4eb3-92ae-ea568ceb30cb" providerId="ADAL" clId="{F8533020-ED84-4054-841A-2FB12DD59D78}" dt="2021-12-12T10:39:33.780" v="317" actId="1076"/>
          <ac:picMkLst>
            <pc:docMk/>
            <pc:sldMk cId="2266599302" sldId="624"/>
            <ac:picMk id="6" creationId="{257CEC78-2CCD-4DF0-BA15-D489AF1F071C}"/>
          </ac:picMkLst>
        </pc:picChg>
      </pc:sldChg>
      <pc:sldChg chg="addSp delSp modSp add mod">
        <pc:chgData name="Angelo" userId="483b8991-cc6f-4eb3-92ae-ea568ceb30cb" providerId="ADAL" clId="{F8533020-ED84-4054-841A-2FB12DD59D78}" dt="2021-12-12T20:28:36.980" v="1629" actId="20577"/>
        <pc:sldMkLst>
          <pc:docMk/>
          <pc:sldMk cId="869313612" sldId="625"/>
        </pc:sldMkLst>
        <pc:spChg chg="mod">
          <ac:chgData name="Angelo" userId="483b8991-cc6f-4eb3-92ae-ea568ceb30cb" providerId="ADAL" clId="{F8533020-ED84-4054-841A-2FB12DD59D78}" dt="2021-12-12T20:28:36.980" v="1629" actId="20577"/>
          <ac:spMkLst>
            <pc:docMk/>
            <pc:sldMk cId="869313612" sldId="625"/>
            <ac:spMk id="26" creationId="{A79358D1-AD08-4E13-9247-AF814288565F}"/>
          </ac:spMkLst>
        </pc:spChg>
        <pc:spChg chg="del">
          <ac:chgData name="Angelo" userId="483b8991-cc6f-4eb3-92ae-ea568ceb30cb" providerId="ADAL" clId="{F8533020-ED84-4054-841A-2FB12DD59D78}" dt="2021-12-12T11:18:46.805" v="913" actId="478"/>
          <ac:spMkLst>
            <pc:docMk/>
            <pc:sldMk cId="869313612" sldId="625"/>
            <ac:spMk id="27" creationId="{58FC578E-9B76-4ED3-AA6B-1593499F8214}"/>
          </ac:spMkLst>
        </pc:spChg>
        <pc:spChg chg="mod">
          <ac:chgData name="Angelo" userId="483b8991-cc6f-4eb3-92ae-ea568ceb30cb" providerId="ADAL" clId="{F8533020-ED84-4054-841A-2FB12DD59D78}" dt="2021-12-12T11:16:42.048" v="899" actId="20577"/>
          <ac:spMkLst>
            <pc:docMk/>
            <pc:sldMk cId="869313612" sldId="625"/>
            <ac:spMk id="60" creationId="{2C625EEC-B9C2-427E-9504-E923075AC3D5}"/>
          </ac:spMkLst>
        </pc:spChg>
        <pc:picChg chg="del">
          <ac:chgData name="Angelo" userId="483b8991-cc6f-4eb3-92ae-ea568ceb30cb" providerId="ADAL" clId="{F8533020-ED84-4054-841A-2FB12DD59D78}" dt="2021-12-12T11:18:26.796" v="904" actId="478"/>
          <ac:picMkLst>
            <pc:docMk/>
            <pc:sldMk cId="869313612" sldId="625"/>
            <ac:picMk id="3" creationId="{0542A0A9-41F8-4AB2-9A0A-AEFAB5E87469}"/>
          </ac:picMkLst>
        </pc:picChg>
        <pc:picChg chg="add mod">
          <ac:chgData name="Angelo" userId="483b8991-cc6f-4eb3-92ae-ea568ceb30cb" providerId="ADAL" clId="{F8533020-ED84-4054-841A-2FB12DD59D78}" dt="2021-12-12T11:21:55.933" v="1076" actId="1076"/>
          <ac:picMkLst>
            <pc:docMk/>
            <pc:sldMk cId="869313612" sldId="625"/>
            <ac:picMk id="4" creationId="{A05A3F44-DDAD-4D15-8BA1-46909EF414B9}"/>
          </ac:picMkLst>
        </pc:picChg>
        <pc:picChg chg="del">
          <ac:chgData name="Angelo" userId="483b8991-cc6f-4eb3-92ae-ea568ceb30cb" providerId="ADAL" clId="{F8533020-ED84-4054-841A-2FB12DD59D78}" dt="2021-12-12T11:18:17.268" v="900" actId="478"/>
          <ac:picMkLst>
            <pc:docMk/>
            <pc:sldMk cId="869313612" sldId="625"/>
            <ac:picMk id="5" creationId="{EB6656EA-C22D-4BC0-9592-541DDFE1B8DC}"/>
          </ac:picMkLst>
        </pc:picChg>
        <pc:picChg chg="del">
          <ac:chgData name="Angelo" userId="483b8991-cc6f-4eb3-92ae-ea568ceb30cb" providerId="ADAL" clId="{F8533020-ED84-4054-841A-2FB12DD59D78}" dt="2021-12-12T11:18:22.153" v="902" actId="478"/>
          <ac:picMkLst>
            <pc:docMk/>
            <pc:sldMk cId="869313612" sldId="625"/>
            <ac:picMk id="7" creationId="{25DADE99-E56A-4756-AAA9-D2EBBF7592A5}"/>
          </ac:picMkLst>
        </pc:picChg>
        <pc:picChg chg="add mod">
          <ac:chgData name="Angelo" userId="483b8991-cc6f-4eb3-92ae-ea568ceb30cb" providerId="ADAL" clId="{F8533020-ED84-4054-841A-2FB12DD59D78}" dt="2021-12-12T11:22:21.916" v="1079" actId="1076"/>
          <ac:picMkLst>
            <pc:docMk/>
            <pc:sldMk cId="869313612" sldId="625"/>
            <ac:picMk id="29" creationId="{973CDE16-53F7-4EC1-9A99-3A7342776894}"/>
          </ac:picMkLst>
        </pc:picChg>
        <pc:picChg chg="add mod">
          <ac:chgData name="Angelo" userId="483b8991-cc6f-4eb3-92ae-ea568ceb30cb" providerId="ADAL" clId="{F8533020-ED84-4054-841A-2FB12DD59D78}" dt="2021-12-12T11:22:27.568" v="1081" actId="1076"/>
          <ac:picMkLst>
            <pc:docMk/>
            <pc:sldMk cId="869313612" sldId="625"/>
            <ac:picMk id="30" creationId="{A91F5079-C349-41D1-8333-BFC09A8E2FD3}"/>
          </ac:picMkLst>
        </pc:picChg>
        <pc:picChg chg="del">
          <ac:chgData name="Angelo" userId="483b8991-cc6f-4eb3-92ae-ea568ceb30cb" providerId="ADAL" clId="{F8533020-ED84-4054-841A-2FB12DD59D78}" dt="2021-12-12T11:18:49.245" v="915" actId="478"/>
          <ac:picMkLst>
            <pc:docMk/>
            <pc:sldMk cId="869313612" sldId="625"/>
            <ac:picMk id="1026" creationId="{FCCF73C5-7175-49A8-95E5-5F502B83D702}"/>
          </ac:picMkLst>
        </pc:picChg>
        <pc:picChg chg="mod">
          <ac:chgData name="Angelo" userId="483b8991-cc6f-4eb3-92ae-ea568ceb30cb" providerId="ADAL" clId="{F8533020-ED84-4054-841A-2FB12DD59D78}" dt="2021-12-12T11:18:53.253" v="917" actId="1076"/>
          <ac:picMkLst>
            <pc:docMk/>
            <pc:sldMk cId="869313612" sldId="625"/>
            <ac:picMk id="1028" creationId="{FA16A344-AB93-4104-A1CD-57F7C51A536A}"/>
          </ac:picMkLst>
        </pc:picChg>
        <pc:picChg chg="add mod">
          <ac:chgData name="Angelo" userId="483b8991-cc6f-4eb3-92ae-ea568ceb30cb" providerId="ADAL" clId="{F8533020-ED84-4054-841A-2FB12DD59D78}" dt="2021-12-12T11:18:32.390" v="906" actId="1076"/>
          <ac:picMkLst>
            <pc:docMk/>
            <pc:sldMk cId="869313612" sldId="625"/>
            <ac:picMk id="2050" creationId="{706D9044-0D94-4E75-91A6-ECF2AE900D58}"/>
          </ac:picMkLst>
        </pc:picChg>
      </pc:sldChg>
      <pc:sldChg chg="addSp delSp modSp add mod">
        <pc:chgData name="Angelo" userId="483b8991-cc6f-4eb3-92ae-ea568ceb30cb" providerId="ADAL" clId="{F8533020-ED84-4054-841A-2FB12DD59D78}" dt="2021-12-12T20:23:32.703" v="1579" actId="5793"/>
        <pc:sldMkLst>
          <pc:docMk/>
          <pc:sldMk cId="78862193" sldId="626"/>
        </pc:sldMkLst>
        <pc:spChg chg="del">
          <ac:chgData name="Angelo" userId="483b8991-cc6f-4eb3-92ae-ea568ceb30cb" providerId="ADAL" clId="{F8533020-ED84-4054-841A-2FB12DD59D78}" dt="2021-12-12T11:26:27.091" v="1097" actId="478"/>
          <ac:spMkLst>
            <pc:docMk/>
            <pc:sldMk cId="78862193" sldId="626"/>
            <ac:spMk id="22" creationId="{C901743E-313A-4459-AB36-3DDE09F1194C}"/>
          </ac:spMkLst>
        </pc:spChg>
        <pc:spChg chg="mod">
          <ac:chgData name="Angelo" userId="483b8991-cc6f-4eb3-92ae-ea568ceb30cb" providerId="ADAL" clId="{F8533020-ED84-4054-841A-2FB12DD59D78}" dt="2021-12-12T20:23:32.703" v="1579" actId="5793"/>
          <ac:spMkLst>
            <pc:docMk/>
            <pc:sldMk cId="78862193" sldId="626"/>
            <ac:spMk id="26" creationId="{9DBA4B41-FA30-404F-8076-8BE1E7D2C03E}"/>
          </ac:spMkLst>
        </pc:spChg>
        <pc:spChg chg="mod">
          <ac:chgData name="Angelo" userId="483b8991-cc6f-4eb3-92ae-ea568ceb30cb" providerId="ADAL" clId="{F8533020-ED84-4054-841A-2FB12DD59D78}" dt="2021-12-12T11:36:08.895" v="1475" actId="20577"/>
          <ac:spMkLst>
            <pc:docMk/>
            <pc:sldMk cId="78862193" sldId="626"/>
            <ac:spMk id="60" creationId="{2C625EEC-B9C2-427E-9504-E923075AC3D5}"/>
          </ac:spMkLst>
        </pc:spChg>
        <pc:picChg chg="del">
          <ac:chgData name="Angelo" userId="483b8991-cc6f-4eb3-92ae-ea568ceb30cb" providerId="ADAL" clId="{F8533020-ED84-4054-841A-2FB12DD59D78}" dt="2021-12-12T11:26:27.091" v="1097" actId="478"/>
          <ac:picMkLst>
            <pc:docMk/>
            <pc:sldMk cId="78862193" sldId="626"/>
            <ac:picMk id="3" creationId="{527E53E0-E04E-42FC-817E-CDF39A96CB8C}"/>
          </ac:picMkLst>
        </pc:picChg>
        <pc:picChg chg="add mod">
          <ac:chgData name="Angelo" userId="483b8991-cc6f-4eb3-92ae-ea568ceb30cb" providerId="ADAL" clId="{F8533020-ED84-4054-841A-2FB12DD59D78}" dt="2021-12-12T11:26:35.041" v="1100" actId="1076"/>
          <ac:picMkLst>
            <pc:docMk/>
            <pc:sldMk cId="78862193" sldId="626"/>
            <ac:picMk id="4" creationId="{13FF6A76-2BCB-4B80-97DB-70CA3C8FBB39}"/>
          </ac:picMkLst>
        </pc:picChg>
        <pc:picChg chg="del">
          <ac:chgData name="Angelo" userId="483b8991-cc6f-4eb3-92ae-ea568ceb30cb" providerId="ADAL" clId="{F8533020-ED84-4054-841A-2FB12DD59D78}" dt="2021-12-12T11:26:27.091" v="1097" actId="478"/>
          <ac:picMkLst>
            <pc:docMk/>
            <pc:sldMk cId="78862193" sldId="626"/>
            <ac:picMk id="6" creationId="{257CEC78-2CCD-4DF0-BA15-D489AF1F071C}"/>
          </ac:picMkLst>
        </pc:picChg>
        <pc:picChg chg="add mod">
          <ac:chgData name="Angelo" userId="483b8991-cc6f-4eb3-92ae-ea568ceb30cb" providerId="ADAL" clId="{F8533020-ED84-4054-841A-2FB12DD59D78}" dt="2021-12-12T11:27:12.779" v="1103" actId="1076"/>
          <ac:picMkLst>
            <pc:docMk/>
            <pc:sldMk cId="78862193" sldId="626"/>
            <ac:picMk id="7" creationId="{133110ED-73CF-439A-8C94-F430C751CE24}"/>
          </ac:picMkLst>
        </pc:picChg>
        <pc:picChg chg="add mod">
          <ac:chgData name="Angelo" userId="483b8991-cc6f-4eb3-92ae-ea568ceb30cb" providerId="ADAL" clId="{F8533020-ED84-4054-841A-2FB12DD59D78}" dt="2021-12-12T11:27:54.973" v="1106" actId="1076"/>
          <ac:picMkLst>
            <pc:docMk/>
            <pc:sldMk cId="78862193" sldId="626"/>
            <ac:picMk id="10" creationId="{0D671023-2F52-4824-A208-6BF472B12957}"/>
          </ac:picMkLst>
        </pc:picChg>
      </pc:sldChg>
      <pc:sldChg chg="addSp delSp modSp add mod">
        <pc:chgData name="Angelo" userId="483b8991-cc6f-4eb3-92ae-ea568ceb30cb" providerId="ADAL" clId="{F8533020-ED84-4054-841A-2FB12DD59D78}" dt="2021-12-12T11:36:03.680" v="1470" actId="20577"/>
        <pc:sldMkLst>
          <pc:docMk/>
          <pc:sldMk cId="978247967" sldId="627"/>
        </pc:sldMkLst>
        <pc:spChg chg="del mod">
          <ac:chgData name="Angelo" userId="483b8991-cc6f-4eb3-92ae-ea568ceb30cb" providerId="ADAL" clId="{F8533020-ED84-4054-841A-2FB12DD59D78}" dt="2021-12-12T11:33:53.524" v="1460" actId="478"/>
          <ac:spMkLst>
            <pc:docMk/>
            <pc:sldMk cId="978247967" sldId="627"/>
            <ac:spMk id="26" creationId="{9DBA4B41-FA30-404F-8076-8BE1E7D2C03E}"/>
          </ac:spMkLst>
        </pc:spChg>
        <pc:spChg chg="mod">
          <ac:chgData name="Angelo" userId="483b8991-cc6f-4eb3-92ae-ea568ceb30cb" providerId="ADAL" clId="{F8533020-ED84-4054-841A-2FB12DD59D78}" dt="2021-12-12T11:36:03.680" v="1470" actId="20577"/>
          <ac:spMkLst>
            <pc:docMk/>
            <pc:sldMk cId="978247967" sldId="627"/>
            <ac:spMk id="60" creationId="{2C625EEC-B9C2-427E-9504-E923075AC3D5}"/>
          </ac:spMkLst>
        </pc:spChg>
        <pc:picChg chg="add mod">
          <ac:chgData name="Angelo" userId="483b8991-cc6f-4eb3-92ae-ea568ceb30cb" providerId="ADAL" clId="{F8533020-ED84-4054-841A-2FB12DD59D78}" dt="2021-12-12T11:32:48.469" v="1453" actId="1076"/>
          <ac:picMkLst>
            <pc:docMk/>
            <pc:sldMk cId="978247967" sldId="627"/>
            <ac:picMk id="3" creationId="{F00A65D2-7F95-4BD7-B9FE-0E4BF72D4FD5}"/>
          </ac:picMkLst>
        </pc:picChg>
        <pc:picChg chg="del">
          <ac:chgData name="Angelo" userId="483b8991-cc6f-4eb3-92ae-ea568ceb30cb" providerId="ADAL" clId="{F8533020-ED84-4054-841A-2FB12DD59D78}" dt="2021-12-12T11:32:30.557" v="1444" actId="478"/>
          <ac:picMkLst>
            <pc:docMk/>
            <pc:sldMk cId="978247967" sldId="627"/>
            <ac:picMk id="4" creationId="{13FF6A76-2BCB-4B80-97DB-70CA3C8FBB39}"/>
          </ac:picMkLst>
        </pc:picChg>
        <pc:picChg chg="add mod">
          <ac:chgData name="Angelo" userId="483b8991-cc6f-4eb3-92ae-ea568ceb30cb" providerId="ADAL" clId="{F8533020-ED84-4054-841A-2FB12DD59D78}" dt="2021-12-12T11:34:01.306" v="1462" actId="1076"/>
          <ac:picMkLst>
            <pc:docMk/>
            <pc:sldMk cId="978247967" sldId="627"/>
            <ac:picMk id="6" creationId="{89E96483-2768-49DB-9D0C-DA6233196782}"/>
          </ac:picMkLst>
        </pc:picChg>
        <pc:picChg chg="del">
          <ac:chgData name="Angelo" userId="483b8991-cc6f-4eb3-92ae-ea568ceb30cb" providerId="ADAL" clId="{F8533020-ED84-4054-841A-2FB12DD59D78}" dt="2021-12-12T11:32:31.447" v="1445" actId="478"/>
          <ac:picMkLst>
            <pc:docMk/>
            <pc:sldMk cId="978247967" sldId="627"/>
            <ac:picMk id="7" creationId="{133110ED-73CF-439A-8C94-F430C751CE24}"/>
          </ac:picMkLst>
        </pc:picChg>
        <pc:picChg chg="del">
          <ac:chgData name="Angelo" userId="483b8991-cc6f-4eb3-92ae-ea568ceb30cb" providerId="ADAL" clId="{F8533020-ED84-4054-841A-2FB12DD59D78}" dt="2021-12-12T11:32:32.017" v="1446" actId="478"/>
          <ac:picMkLst>
            <pc:docMk/>
            <pc:sldMk cId="978247967" sldId="627"/>
            <ac:picMk id="10" creationId="{0D671023-2F52-4824-A208-6BF472B12957}"/>
          </ac:picMkLst>
        </pc:picChg>
      </pc:sldChg>
      <pc:sldChg chg="addSp delSp modSp add mod">
        <pc:chgData name="Angelo" userId="483b8991-cc6f-4eb3-92ae-ea568ceb30cb" providerId="ADAL" clId="{F8533020-ED84-4054-841A-2FB12DD59D78}" dt="2021-12-12T11:37:58.909" v="1521" actId="1076"/>
        <pc:sldMkLst>
          <pc:docMk/>
          <pc:sldMk cId="2829344472" sldId="628"/>
        </pc:sldMkLst>
        <pc:spChg chg="mod">
          <ac:chgData name="Angelo" userId="483b8991-cc6f-4eb3-92ae-ea568ceb30cb" providerId="ADAL" clId="{F8533020-ED84-4054-841A-2FB12DD59D78}" dt="2021-12-12T11:36:23.281" v="1506" actId="20577"/>
          <ac:spMkLst>
            <pc:docMk/>
            <pc:sldMk cId="2829344472" sldId="628"/>
            <ac:spMk id="60" creationId="{2C625EEC-B9C2-427E-9504-E923075AC3D5}"/>
          </ac:spMkLst>
        </pc:spChg>
        <pc:picChg chg="del">
          <ac:chgData name="Angelo" userId="483b8991-cc6f-4eb3-92ae-ea568ceb30cb" providerId="ADAL" clId="{F8533020-ED84-4054-841A-2FB12DD59D78}" dt="2021-12-12T11:36:24.362" v="1507" actId="478"/>
          <ac:picMkLst>
            <pc:docMk/>
            <pc:sldMk cId="2829344472" sldId="628"/>
            <ac:picMk id="3" creationId="{F00A65D2-7F95-4BD7-B9FE-0E4BF72D4FD5}"/>
          </ac:picMkLst>
        </pc:picChg>
        <pc:picChg chg="add mod">
          <ac:chgData name="Angelo" userId="483b8991-cc6f-4eb3-92ae-ea568ceb30cb" providerId="ADAL" clId="{F8533020-ED84-4054-841A-2FB12DD59D78}" dt="2021-12-12T11:36:37.852" v="1512" actId="14100"/>
          <ac:picMkLst>
            <pc:docMk/>
            <pc:sldMk cId="2829344472" sldId="628"/>
            <ac:picMk id="4" creationId="{CE252418-910C-40AE-BFA0-415831CDE609}"/>
          </ac:picMkLst>
        </pc:picChg>
        <pc:picChg chg="del">
          <ac:chgData name="Angelo" userId="483b8991-cc6f-4eb3-92ae-ea568ceb30cb" providerId="ADAL" clId="{F8533020-ED84-4054-841A-2FB12DD59D78}" dt="2021-12-12T11:36:25.132" v="1508" actId="478"/>
          <ac:picMkLst>
            <pc:docMk/>
            <pc:sldMk cId="2829344472" sldId="628"/>
            <ac:picMk id="6" creationId="{89E96483-2768-49DB-9D0C-DA6233196782}"/>
          </ac:picMkLst>
        </pc:picChg>
        <pc:picChg chg="add mod">
          <ac:chgData name="Angelo" userId="483b8991-cc6f-4eb3-92ae-ea568ceb30cb" providerId="ADAL" clId="{F8533020-ED84-4054-841A-2FB12DD59D78}" dt="2021-12-12T11:37:17.312" v="1518" actId="1076"/>
          <ac:picMkLst>
            <pc:docMk/>
            <pc:sldMk cId="2829344472" sldId="628"/>
            <ac:picMk id="7" creationId="{B2DD57E3-0EDE-4AF0-A867-D838E1DBE73B}"/>
          </ac:picMkLst>
        </pc:picChg>
        <pc:picChg chg="add mod">
          <ac:chgData name="Angelo" userId="483b8991-cc6f-4eb3-92ae-ea568ceb30cb" providerId="ADAL" clId="{F8533020-ED84-4054-841A-2FB12DD59D78}" dt="2021-12-12T11:37:58.909" v="1521" actId="1076"/>
          <ac:picMkLst>
            <pc:docMk/>
            <pc:sldMk cId="2829344472" sldId="628"/>
            <ac:picMk id="10" creationId="{983D47AC-5D28-46C4-8CDD-890CDB855D47}"/>
          </ac:picMkLst>
        </pc:picChg>
      </pc:sldChg>
      <pc:sldChg chg="addSp delSp modSp add mod">
        <pc:chgData name="Angelo" userId="483b8991-cc6f-4eb3-92ae-ea568ceb30cb" providerId="ADAL" clId="{F8533020-ED84-4054-841A-2FB12DD59D78}" dt="2021-12-12T11:52:28.534" v="1541" actId="1076"/>
        <pc:sldMkLst>
          <pc:docMk/>
          <pc:sldMk cId="229038284" sldId="629"/>
        </pc:sldMkLst>
        <pc:spChg chg="mod">
          <ac:chgData name="Angelo" userId="483b8991-cc6f-4eb3-92ae-ea568ceb30cb" providerId="ADAL" clId="{F8533020-ED84-4054-841A-2FB12DD59D78}" dt="2021-12-12T11:51:26.210" v="1533" actId="20577"/>
          <ac:spMkLst>
            <pc:docMk/>
            <pc:sldMk cId="229038284" sldId="629"/>
            <ac:spMk id="60" creationId="{2C625EEC-B9C2-427E-9504-E923075AC3D5}"/>
          </ac:spMkLst>
        </pc:spChg>
        <pc:picChg chg="add mod">
          <ac:chgData name="Angelo" userId="483b8991-cc6f-4eb3-92ae-ea568ceb30cb" providerId="ADAL" clId="{F8533020-ED84-4054-841A-2FB12DD59D78}" dt="2021-12-12T11:52:06.680" v="1539" actId="1076"/>
          <ac:picMkLst>
            <pc:docMk/>
            <pc:sldMk cId="229038284" sldId="629"/>
            <ac:picMk id="3" creationId="{28A40CB0-484C-40BD-B5C9-E83FEAA011F3}"/>
          </ac:picMkLst>
        </pc:picChg>
        <pc:picChg chg="del">
          <ac:chgData name="Angelo" userId="483b8991-cc6f-4eb3-92ae-ea568ceb30cb" providerId="ADAL" clId="{F8533020-ED84-4054-841A-2FB12DD59D78}" dt="2021-12-12T11:51:28.382" v="1534" actId="478"/>
          <ac:picMkLst>
            <pc:docMk/>
            <pc:sldMk cId="229038284" sldId="629"/>
            <ac:picMk id="4" creationId="{CE252418-910C-40AE-BFA0-415831CDE609}"/>
          </ac:picMkLst>
        </pc:picChg>
        <pc:picChg chg="del">
          <ac:chgData name="Angelo" userId="483b8991-cc6f-4eb3-92ae-ea568ceb30cb" providerId="ADAL" clId="{F8533020-ED84-4054-841A-2FB12DD59D78}" dt="2021-12-12T11:51:31.329" v="1536" actId="478"/>
          <ac:picMkLst>
            <pc:docMk/>
            <pc:sldMk cId="229038284" sldId="629"/>
            <ac:picMk id="7" creationId="{B2DD57E3-0EDE-4AF0-A867-D838E1DBE73B}"/>
          </ac:picMkLst>
        </pc:picChg>
        <pc:picChg chg="del">
          <ac:chgData name="Angelo" userId="483b8991-cc6f-4eb3-92ae-ea568ceb30cb" providerId="ADAL" clId="{F8533020-ED84-4054-841A-2FB12DD59D78}" dt="2021-12-12T11:51:29.869" v="1535" actId="478"/>
          <ac:picMkLst>
            <pc:docMk/>
            <pc:sldMk cId="229038284" sldId="629"/>
            <ac:picMk id="10" creationId="{983D47AC-5D28-46C4-8CDD-890CDB855D47}"/>
          </ac:picMkLst>
        </pc:picChg>
        <pc:picChg chg="add mod">
          <ac:chgData name="Angelo" userId="483b8991-cc6f-4eb3-92ae-ea568ceb30cb" providerId="ADAL" clId="{F8533020-ED84-4054-841A-2FB12DD59D78}" dt="2021-12-12T11:52:28.534" v="1541" actId="1076"/>
          <ac:picMkLst>
            <pc:docMk/>
            <pc:sldMk cId="229038284" sldId="629"/>
            <ac:picMk id="26" creationId="{1E8493F5-A507-4A51-8446-4C2E1E89FF99}"/>
          </ac:picMkLst>
        </pc:picChg>
      </pc:sldChg>
      <pc:sldChg chg="addSp delSp modSp add mod">
        <pc:chgData name="Angelo" userId="483b8991-cc6f-4eb3-92ae-ea568ceb30cb" providerId="ADAL" clId="{F8533020-ED84-4054-841A-2FB12DD59D78}" dt="2021-12-12T20:27:21.903" v="1628" actId="207"/>
        <pc:sldMkLst>
          <pc:docMk/>
          <pc:sldMk cId="236151645" sldId="630"/>
        </pc:sldMkLst>
        <pc:spChg chg="add mod">
          <ac:chgData name="Angelo" userId="483b8991-cc6f-4eb3-92ae-ea568ceb30cb" providerId="ADAL" clId="{F8533020-ED84-4054-841A-2FB12DD59D78}" dt="2021-12-12T20:27:21.903" v="1628" actId="207"/>
          <ac:spMkLst>
            <pc:docMk/>
            <pc:sldMk cId="236151645" sldId="630"/>
            <ac:spMk id="5" creationId="{DEDEAAC4-768E-4320-854B-56CF343AFF5E}"/>
          </ac:spMkLst>
        </pc:spChg>
        <pc:picChg chg="del">
          <ac:chgData name="Angelo" userId="483b8991-cc6f-4eb3-92ae-ea568ceb30cb" providerId="ADAL" clId="{F8533020-ED84-4054-841A-2FB12DD59D78}" dt="2021-12-12T11:54:43.107" v="1543" actId="478"/>
          <ac:picMkLst>
            <pc:docMk/>
            <pc:sldMk cId="236151645" sldId="630"/>
            <ac:picMk id="3" creationId="{28A40CB0-484C-40BD-B5C9-E83FEAA011F3}"/>
          </ac:picMkLst>
        </pc:picChg>
        <pc:picChg chg="add mod">
          <ac:chgData name="Angelo" userId="483b8991-cc6f-4eb3-92ae-ea568ceb30cb" providerId="ADAL" clId="{F8533020-ED84-4054-841A-2FB12DD59D78}" dt="2021-12-12T11:54:55.529" v="1548" actId="1076"/>
          <ac:picMkLst>
            <pc:docMk/>
            <pc:sldMk cId="236151645" sldId="630"/>
            <ac:picMk id="4" creationId="{8D42DDFA-3375-440E-910F-A1D0589A4F50}"/>
          </ac:picMkLst>
        </pc:picChg>
        <pc:picChg chg="del">
          <ac:chgData name="Angelo" userId="483b8991-cc6f-4eb3-92ae-ea568ceb30cb" providerId="ADAL" clId="{F8533020-ED84-4054-841A-2FB12DD59D78}" dt="2021-12-12T11:54:57.250" v="1549" actId="478"/>
          <ac:picMkLst>
            <pc:docMk/>
            <pc:sldMk cId="236151645" sldId="630"/>
            <ac:picMk id="26" creationId="{1E8493F5-A507-4A51-8446-4C2E1E89FF99}"/>
          </ac:picMkLst>
        </pc:picChg>
        <pc:picChg chg="add mod">
          <ac:chgData name="Angelo" userId="483b8991-cc6f-4eb3-92ae-ea568ceb30cb" providerId="ADAL" clId="{F8533020-ED84-4054-841A-2FB12DD59D78}" dt="2021-12-12T11:55:21.689" v="1552" actId="1076"/>
          <ac:picMkLst>
            <pc:docMk/>
            <pc:sldMk cId="236151645" sldId="630"/>
            <ac:picMk id="3074" creationId="{47C048F3-7E10-4DA3-824A-61B2EF960F0E}"/>
          </ac:picMkLst>
        </pc:picChg>
      </pc:sldChg>
    </pc:docChg>
  </pc:docChgLst>
  <pc:docChgLst>
    <pc:chgData name="Eugenia Naselli" userId="2b76dbf4-c673-44f2-86c1-4cf16f1518ac" providerId="ADAL" clId="{734E1516-81B4-4080-AD5D-5B6401C35583}"/>
    <pc:docChg chg="undo custSel addSld delSld modSld sldOrd">
      <pc:chgData name="Eugenia Naselli" userId="2b76dbf4-c673-44f2-86c1-4cf16f1518ac" providerId="ADAL" clId="{734E1516-81B4-4080-AD5D-5B6401C35583}" dt="2021-12-17T10:42:37.377" v="2033" actId="20577"/>
      <pc:docMkLst>
        <pc:docMk/>
      </pc:docMkLst>
      <pc:sldChg chg="addSp delSp modSp mod">
        <pc:chgData name="Eugenia Naselli" userId="2b76dbf4-c673-44f2-86c1-4cf16f1518ac" providerId="ADAL" clId="{734E1516-81B4-4080-AD5D-5B6401C35583}" dt="2021-12-17T09:42:25.337" v="1911" actId="478"/>
        <pc:sldMkLst>
          <pc:docMk/>
          <pc:sldMk cId="3426268728" sldId="368"/>
        </pc:sldMkLst>
        <pc:spChg chg="del">
          <ac:chgData name="Eugenia Naselli" userId="2b76dbf4-c673-44f2-86c1-4cf16f1518ac" providerId="ADAL" clId="{734E1516-81B4-4080-AD5D-5B6401C35583}" dt="2021-12-17T09:42:10.356" v="1907" actId="478"/>
          <ac:spMkLst>
            <pc:docMk/>
            <pc:sldMk cId="3426268728" sldId="368"/>
            <ac:spMk id="7" creationId="{BE6CEC25-056D-4DB9-8BB3-FFC5155545CD}"/>
          </ac:spMkLst>
        </pc:spChg>
        <pc:spChg chg="add mod">
          <ac:chgData name="Eugenia Naselli" userId="2b76dbf4-c673-44f2-86c1-4cf16f1518ac" providerId="ADAL" clId="{734E1516-81B4-4080-AD5D-5B6401C35583}" dt="2021-12-17T09:42:10.896" v="1908"/>
          <ac:spMkLst>
            <pc:docMk/>
            <pc:sldMk cId="3426268728" sldId="368"/>
            <ac:spMk id="22" creationId="{4E83A7B0-9D77-4557-80CC-7DCEA1E2CEC8}"/>
          </ac:spMkLst>
        </pc:spChg>
        <pc:picChg chg="add del mod">
          <ac:chgData name="Eugenia Naselli" userId="2b76dbf4-c673-44f2-86c1-4cf16f1518ac" providerId="ADAL" clId="{734E1516-81B4-4080-AD5D-5B6401C35583}" dt="2021-12-17T09:42:25.337" v="1911" actId="478"/>
          <ac:picMkLst>
            <pc:docMk/>
            <pc:sldMk cId="3426268728" sldId="368"/>
            <ac:picMk id="23" creationId="{700ADD82-6CD1-4BCD-8AC3-081DB798D8B4}"/>
          </ac:picMkLst>
        </pc:picChg>
        <pc:picChg chg="add mod">
          <ac:chgData name="Eugenia Naselli" userId="2b76dbf4-c673-44f2-86c1-4cf16f1518ac" providerId="ADAL" clId="{734E1516-81B4-4080-AD5D-5B6401C35583}" dt="2021-12-17T09:42:22.209" v="1910"/>
          <ac:picMkLst>
            <pc:docMk/>
            <pc:sldMk cId="3426268728" sldId="368"/>
            <ac:picMk id="24" creationId="{F2E3B205-8EA2-4082-BF15-7D92AF6249F0}"/>
          </ac:picMkLst>
        </pc:picChg>
      </pc:sldChg>
      <pc:sldChg chg="modSp mod">
        <pc:chgData name="Eugenia Naselli" userId="2b76dbf4-c673-44f2-86c1-4cf16f1518ac" providerId="ADAL" clId="{734E1516-81B4-4080-AD5D-5B6401C35583}" dt="2021-12-17T09:39:33.833" v="1849" actId="1037"/>
        <pc:sldMkLst>
          <pc:docMk/>
          <pc:sldMk cId="1800317623" sldId="575"/>
        </pc:sldMkLst>
        <pc:spChg chg="mod">
          <ac:chgData name="Eugenia Naselli" userId="2b76dbf4-c673-44f2-86c1-4cf16f1518ac" providerId="ADAL" clId="{734E1516-81B4-4080-AD5D-5B6401C35583}" dt="2021-12-17T09:38:39.459" v="1841" actId="20577"/>
          <ac:spMkLst>
            <pc:docMk/>
            <pc:sldMk cId="1800317623" sldId="575"/>
            <ac:spMk id="22" creationId="{265B8E33-1E86-4CF9-A724-34BEC8241874}"/>
          </ac:spMkLst>
        </pc:spChg>
        <pc:spChg chg="mod">
          <ac:chgData name="Eugenia Naselli" userId="2b76dbf4-c673-44f2-86c1-4cf16f1518ac" providerId="ADAL" clId="{734E1516-81B4-4080-AD5D-5B6401C35583}" dt="2021-12-17T09:38:46.325" v="1847" actId="20577"/>
          <ac:spMkLst>
            <pc:docMk/>
            <pc:sldMk cId="1800317623" sldId="575"/>
            <ac:spMk id="23" creationId="{AE71C9E9-47FB-4614-AAD3-2A91FB5BD721}"/>
          </ac:spMkLst>
        </pc:spChg>
        <pc:spChg chg="mod">
          <ac:chgData name="Eugenia Naselli" userId="2b76dbf4-c673-44f2-86c1-4cf16f1518ac" providerId="ADAL" clId="{734E1516-81B4-4080-AD5D-5B6401C35583}" dt="2021-12-17T09:39:33.833" v="1849" actId="1037"/>
          <ac:spMkLst>
            <pc:docMk/>
            <pc:sldMk cId="1800317623" sldId="575"/>
            <ac:spMk id="60" creationId="{2C625EEC-B9C2-427E-9504-E923075AC3D5}"/>
          </ac:spMkLst>
        </pc:spChg>
      </pc:sldChg>
      <pc:sldChg chg="modSp mod">
        <pc:chgData name="Eugenia Naselli" userId="2b76dbf4-c673-44f2-86c1-4cf16f1518ac" providerId="ADAL" clId="{734E1516-81B4-4080-AD5D-5B6401C35583}" dt="2021-12-17T09:42:16.593" v="1909" actId="1076"/>
        <pc:sldMkLst>
          <pc:docMk/>
          <pc:sldMk cId="2760118852" sldId="622"/>
        </pc:sldMkLst>
        <pc:picChg chg="mod">
          <ac:chgData name="Eugenia Naselli" userId="2b76dbf4-c673-44f2-86c1-4cf16f1518ac" providerId="ADAL" clId="{734E1516-81B4-4080-AD5D-5B6401C35583}" dt="2021-12-17T09:42:16.593" v="1909" actId="1076"/>
          <ac:picMkLst>
            <pc:docMk/>
            <pc:sldMk cId="2760118852" sldId="622"/>
            <ac:picMk id="19" creationId="{0BE4B0D8-9E5D-447A-BECB-04601D39B5D4}"/>
          </ac:picMkLst>
        </pc:picChg>
      </pc:sldChg>
      <pc:sldChg chg="modSp mod">
        <pc:chgData name="Eugenia Naselli" userId="2b76dbf4-c673-44f2-86c1-4cf16f1518ac" providerId="ADAL" clId="{734E1516-81B4-4080-AD5D-5B6401C35583}" dt="2021-12-16T17:52:46.757" v="175" actId="20577"/>
        <pc:sldMkLst>
          <pc:docMk/>
          <pc:sldMk cId="2266599302" sldId="624"/>
        </pc:sldMkLst>
        <pc:spChg chg="mod">
          <ac:chgData name="Eugenia Naselli" userId="2b76dbf4-c673-44f2-86c1-4cf16f1518ac" providerId="ADAL" clId="{734E1516-81B4-4080-AD5D-5B6401C35583}" dt="2021-12-16T17:52:46.757" v="175" actId="20577"/>
          <ac:spMkLst>
            <pc:docMk/>
            <pc:sldMk cId="2266599302" sldId="624"/>
            <ac:spMk id="26" creationId="{9DBA4B41-FA30-404F-8076-8BE1E7D2C03E}"/>
          </ac:spMkLst>
        </pc:spChg>
      </pc:sldChg>
      <pc:sldChg chg="addSp modSp mod modAnim">
        <pc:chgData name="Eugenia Naselli" userId="2b76dbf4-c673-44f2-86c1-4cf16f1518ac" providerId="ADAL" clId="{734E1516-81B4-4080-AD5D-5B6401C35583}" dt="2021-12-17T09:23:15.317" v="1767" actId="1037"/>
        <pc:sldMkLst>
          <pc:docMk/>
          <pc:sldMk cId="869313612" sldId="625"/>
        </pc:sldMkLst>
        <pc:spChg chg="mod">
          <ac:chgData name="Eugenia Naselli" userId="2b76dbf4-c673-44f2-86c1-4cf16f1518ac" providerId="ADAL" clId="{734E1516-81B4-4080-AD5D-5B6401C35583}" dt="2021-12-17T09:21:10.569" v="1706" actId="404"/>
          <ac:spMkLst>
            <pc:docMk/>
            <pc:sldMk cId="869313612" sldId="625"/>
            <ac:spMk id="26" creationId="{A79358D1-AD08-4E13-9247-AF814288565F}"/>
          </ac:spMkLst>
        </pc:spChg>
        <pc:picChg chg="add mod">
          <ac:chgData name="Eugenia Naselli" userId="2b76dbf4-c673-44f2-86c1-4cf16f1518ac" providerId="ADAL" clId="{734E1516-81B4-4080-AD5D-5B6401C35583}" dt="2021-12-17T09:23:15.317" v="1767" actId="1037"/>
          <ac:picMkLst>
            <pc:docMk/>
            <pc:sldMk cId="869313612" sldId="625"/>
            <ac:picMk id="2" creationId="{021AC283-630C-4D48-B479-AB38CB66FE38}"/>
          </ac:picMkLst>
        </pc:picChg>
        <pc:picChg chg="mod">
          <ac:chgData name="Eugenia Naselli" userId="2b76dbf4-c673-44f2-86c1-4cf16f1518ac" providerId="ADAL" clId="{734E1516-81B4-4080-AD5D-5B6401C35583}" dt="2021-12-17T09:23:07.392" v="1739" actId="1076"/>
          <ac:picMkLst>
            <pc:docMk/>
            <pc:sldMk cId="869313612" sldId="625"/>
            <ac:picMk id="4" creationId="{A05A3F44-DDAD-4D15-8BA1-46909EF414B9}"/>
          </ac:picMkLst>
        </pc:picChg>
        <pc:picChg chg="mod">
          <ac:chgData name="Eugenia Naselli" userId="2b76dbf4-c673-44f2-86c1-4cf16f1518ac" providerId="ADAL" clId="{734E1516-81B4-4080-AD5D-5B6401C35583}" dt="2021-12-17T09:23:03.507" v="1738" actId="1037"/>
          <ac:picMkLst>
            <pc:docMk/>
            <pc:sldMk cId="869313612" sldId="625"/>
            <ac:picMk id="29" creationId="{973CDE16-53F7-4EC1-9A99-3A7342776894}"/>
          </ac:picMkLst>
        </pc:picChg>
        <pc:picChg chg="mod">
          <ac:chgData name="Eugenia Naselli" userId="2b76dbf4-c673-44f2-86c1-4cf16f1518ac" providerId="ADAL" clId="{734E1516-81B4-4080-AD5D-5B6401C35583}" dt="2021-12-17T09:23:03.507" v="1738" actId="1037"/>
          <ac:picMkLst>
            <pc:docMk/>
            <pc:sldMk cId="869313612" sldId="625"/>
            <ac:picMk id="30" creationId="{A91F5079-C349-41D1-8333-BFC09A8E2FD3}"/>
          </ac:picMkLst>
        </pc:picChg>
        <pc:picChg chg="mod">
          <ac:chgData name="Eugenia Naselli" userId="2b76dbf4-c673-44f2-86c1-4cf16f1518ac" providerId="ADAL" clId="{734E1516-81B4-4080-AD5D-5B6401C35583}" dt="2021-12-17T09:22:59.018" v="1712" actId="1076"/>
          <ac:picMkLst>
            <pc:docMk/>
            <pc:sldMk cId="869313612" sldId="625"/>
            <ac:picMk id="1028" creationId="{FA16A344-AB93-4104-A1CD-57F7C51A536A}"/>
          </ac:picMkLst>
        </pc:picChg>
      </pc:sldChg>
      <pc:sldChg chg="addSp modSp mod ord">
        <pc:chgData name="Eugenia Naselli" userId="2b76dbf4-c673-44f2-86c1-4cf16f1518ac" providerId="ADAL" clId="{734E1516-81B4-4080-AD5D-5B6401C35583}" dt="2021-12-16T17:59:24.108" v="182"/>
        <pc:sldMkLst>
          <pc:docMk/>
          <pc:sldMk cId="2829344472" sldId="628"/>
        </pc:sldMkLst>
        <pc:spChg chg="add mod">
          <ac:chgData name="Eugenia Naselli" userId="2b76dbf4-c673-44f2-86c1-4cf16f1518ac" providerId="ADAL" clId="{734E1516-81B4-4080-AD5D-5B6401C35583}" dt="2021-12-16T17:57:09.284" v="180" actId="114"/>
          <ac:spMkLst>
            <pc:docMk/>
            <pc:sldMk cId="2829344472" sldId="628"/>
            <ac:spMk id="23" creationId="{C5362BB1-D8F9-445A-A895-EECDD33B25B9}"/>
          </ac:spMkLst>
        </pc:spChg>
        <pc:spChg chg="mod">
          <ac:chgData name="Eugenia Naselli" userId="2b76dbf4-c673-44f2-86c1-4cf16f1518ac" providerId="ADAL" clId="{734E1516-81B4-4080-AD5D-5B6401C35583}" dt="2021-12-16T17:56:59.614" v="176" actId="1076"/>
          <ac:spMkLst>
            <pc:docMk/>
            <pc:sldMk cId="2829344472" sldId="628"/>
            <ac:spMk id="60" creationId="{2C625EEC-B9C2-427E-9504-E923075AC3D5}"/>
          </ac:spMkLst>
        </pc:spChg>
      </pc:sldChg>
      <pc:sldChg chg="addSp delSp modSp mod">
        <pc:chgData name="Eugenia Naselli" userId="2b76dbf4-c673-44f2-86c1-4cf16f1518ac" providerId="ADAL" clId="{734E1516-81B4-4080-AD5D-5B6401C35583}" dt="2021-12-17T10:02:00.925" v="2001" actId="20577"/>
        <pc:sldMkLst>
          <pc:docMk/>
          <pc:sldMk cId="229038284" sldId="629"/>
        </pc:sldMkLst>
        <pc:spChg chg="add mod">
          <ac:chgData name="Eugenia Naselli" userId="2b76dbf4-c673-44f2-86c1-4cf16f1518ac" providerId="ADAL" clId="{734E1516-81B4-4080-AD5D-5B6401C35583}" dt="2021-12-16T18:08:12.394" v="845" actId="1035"/>
          <ac:spMkLst>
            <pc:docMk/>
            <pc:sldMk cId="229038284" sldId="629"/>
            <ac:spMk id="22" creationId="{4A40F280-E7C4-4302-9456-1965AF194929}"/>
          </ac:spMkLst>
        </pc:spChg>
        <pc:spChg chg="add mod">
          <ac:chgData name="Eugenia Naselli" userId="2b76dbf4-c673-44f2-86c1-4cf16f1518ac" providerId="ADAL" clId="{734E1516-81B4-4080-AD5D-5B6401C35583}" dt="2021-12-17T10:02:00.925" v="2001" actId="20577"/>
          <ac:spMkLst>
            <pc:docMk/>
            <pc:sldMk cId="229038284" sldId="629"/>
            <ac:spMk id="23" creationId="{83AB1195-6B42-45FC-BD20-85C7FB962DD9}"/>
          </ac:spMkLst>
        </pc:spChg>
        <pc:spChg chg="add del mod">
          <ac:chgData name="Eugenia Naselli" userId="2b76dbf4-c673-44f2-86c1-4cf16f1518ac" providerId="ADAL" clId="{734E1516-81B4-4080-AD5D-5B6401C35583}" dt="2021-12-16T18:07:56.355" v="827" actId="478"/>
          <ac:spMkLst>
            <pc:docMk/>
            <pc:sldMk cId="229038284" sldId="629"/>
            <ac:spMk id="27" creationId="{0716718A-5F8C-4CEC-BF15-E1F880B6FACC}"/>
          </ac:spMkLst>
        </pc:spChg>
        <pc:spChg chg="add mod">
          <ac:chgData name="Eugenia Naselli" userId="2b76dbf4-c673-44f2-86c1-4cf16f1518ac" providerId="ADAL" clId="{734E1516-81B4-4080-AD5D-5B6401C35583}" dt="2021-12-17T10:01:29.003" v="1999" actId="20577"/>
          <ac:spMkLst>
            <pc:docMk/>
            <pc:sldMk cId="229038284" sldId="629"/>
            <ac:spMk id="30" creationId="{A1587CD2-AC5D-40A4-BFC1-86E3429C8787}"/>
          </ac:spMkLst>
        </pc:spChg>
        <pc:picChg chg="del mod modCrop">
          <ac:chgData name="Eugenia Naselli" userId="2b76dbf4-c673-44f2-86c1-4cf16f1518ac" providerId="ADAL" clId="{734E1516-81B4-4080-AD5D-5B6401C35583}" dt="2021-12-16T18:07:52.677" v="826" actId="478"/>
          <ac:picMkLst>
            <pc:docMk/>
            <pc:sldMk cId="229038284" sldId="629"/>
            <ac:picMk id="3" creationId="{28A40CB0-484C-40BD-B5C9-E83FEAA011F3}"/>
          </ac:picMkLst>
        </pc:picChg>
        <pc:picChg chg="mod">
          <ac:chgData name="Eugenia Naselli" userId="2b76dbf4-c673-44f2-86c1-4cf16f1518ac" providerId="ADAL" clId="{734E1516-81B4-4080-AD5D-5B6401C35583}" dt="2021-12-16T18:08:16.049" v="846" actId="14100"/>
          <ac:picMkLst>
            <pc:docMk/>
            <pc:sldMk cId="229038284" sldId="629"/>
            <ac:picMk id="26" creationId="{1E8493F5-A507-4A51-8446-4C2E1E89FF99}"/>
          </ac:picMkLst>
        </pc:picChg>
        <pc:picChg chg="add mod">
          <ac:chgData name="Eugenia Naselli" userId="2b76dbf4-c673-44f2-86c1-4cf16f1518ac" providerId="ADAL" clId="{734E1516-81B4-4080-AD5D-5B6401C35583}" dt="2021-12-17T10:01:16.881" v="1997" actId="1035"/>
          <ac:picMkLst>
            <pc:docMk/>
            <pc:sldMk cId="229038284" sldId="629"/>
            <ac:picMk id="28" creationId="{55F9757E-B4DD-4F08-8337-95C61589B4EF}"/>
          </ac:picMkLst>
        </pc:picChg>
        <pc:picChg chg="add del mod">
          <ac:chgData name="Eugenia Naselli" userId="2b76dbf4-c673-44f2-86c1-4cf16f1518ac" providerId="ADAL" clId="{734E1516-81B4-4080-AD5D-5B6401C35583}" dt="2021-12-16T18:10:06.477" v="954" actId="478"/>
          <ac:picMkLst>
            <pc:docMk/>
            <pc:sldMk cId="229038284" sldId="629"/>
            <ac:picMk id="29" creationId="{AB784B90-39D3-4B12-9445-18D412918DDD}"/>
          </ac:picMkLst>
        </pc:picChg>
      </pc:sldChg>
      <pc:sldChg chg="delSp modSp del mod">
        <pc:chgData name="Eugenia Naselli" userId="2b76dbf4-c673-44f2-86c1-4cf16f1518ac" providerId="ADAL" clId="{734E1516-81B4-4080-AD5D-5B6401C35583}" dt="2021-12-16T18:08:51.166" v="854" actId="2696"/>
        <pc:sldMkLst>
          <pc:docMk/>
          <pc:sldMk cId="236151645" sldId="630"/>
        </pc:sldMkLst>
        <pc:spChg chg="del mod">
          <ac:chgData name="Eugenia Naselli" userId="2b76dbf4-c673-44f2-86c1-4cf16f1518ac" providerId="ADAL" clId="{734E1516-81B4-4080-AD5D-5B6401C35583}" dt="2021-12-16T18:08:44.010" v="852" actId="478"/>
          <ac:spMkLst>
            <pc:docMk/>
            <pc:sldMk cId="236151645" sldId="630"/>
            <ac:spMk id="5" creationId="{DEDEAAC4-768E-4320-854B-56CF343AFF5E}"/>
          </ac:spMkLst>
        </pc:spChg>
        <pc:picChg chg="mod modCrop">
          <ac:chgData name="Eugenia Naselli" userId="2b76dbf4-c673-44f2-86c1-4cf16f1518ac" providerId="ADAL" clId="{734E1516-81B4-4080-AD5D-5B6401C35583}" dt="2021-12-16T18:08:41.503" v="851" actId="732"/>
          <ac:picMkLst>
            <pc:docMk/>
            <pc:sldMk cId="236151645" sldId="630"/>
            <ac:picMk id="4" creationId="{8D42DDFA-3375-440E-910F-A1D0589A4F50}"/>
          </ac:picMkLst>
        </pc:picChg>
      </pc:sldChg>
      <pc:sldChg chg="addSp delSp modSp mod">
        <pc:chgData name="Eugenia Naselli" userId="2b76dbf4-c673-44f2-86c1-4cf16f1518ac" providerId="ADAL" clId="{734E1516-81B4-4080-AD5D-5B6401C35583}" dt="2021-12-17T10:41:31.558" v="2028" actId="1038"/>
        <pc:sldMkLst>
          <pc:docMk/>
          <pc:sldMk cId="372632686" sldId="631"/>
        </pc:sldMkLst>
        <pc:spChg chg="add del mod">
          <ac:chgData name="Eugenia Naselli" userId="2b76dbf4-c673-44f2-86c1-4cf16f1518ac" providerId="ADAL" clId="{734E1516-81B4-4080-AD5D-5B6401C35583}" dt="2021-12-17T09:45:50.118" v="1917" actId="478"/>
          <ac:spMkLst>
            <pc:docMk/>
            <pc:sldMk cId="372632686" sldId="631"/>
            <ac:spMk id="22" creationId="{A5888343-1C01-4C58-BB92-C70430DB2FA8}"/>
          </ac:spMkLst>
        </pc:spChg>
        <pc:spChg chg="add mod">
          <ac:chgData name="Eugenia Naselli" userId="2b76dbf4-c673-44f2-86c1-4cf16f1518ac" providerId="ADAL" clId="{734E1516-81B4-4080-AD5D-5B6401C35583}" dt="2021-12-17T10:41:31.558" v="2028" actId="1038"/>
          <ac:spMkLst>
            <pc:docMk/>
            <pc:sldMk cId="372632686" sldId="631"/>
            <ac:spMk id="23" creationId="{9A1C1AE1-7B7D-4A83-BF88-63987F0E08A8}"/>
          </ac:spMkLst>
        </pc:spChg>
        <pc:spChg chg="del mod">
          <ac:chgData name="Eugenia Naselli" userId="2b76dbf4-c673-44f2-86c1-4cf16f1518ac" providerId="ADAL" clId="{734E1516-81B4-4080-AD5D-5B6401C35583}" dt="2021-12-17T09:16:33.025" v="1647" actId="478"/>
          <ac:spMkLst>
            <pc:docMk/>
            <pc:sldMk cId="372632686" sldId="631"/>
            <ac:spMk id="42" creationId="{78D82BC9-2569-4B74-9239-681511FD08C5}"/>
          </ac:spMkLst>
        </pc:spChg>
      </pc:sldChg>
      <pc:sldChg chg="addSp delSp modSp mod">
        <pc:chgData name="Eugenia Naselli" userId="2b76dbf4-c673-44f2-86c1-4cf16f1518ac" providerId="ADAL" clId="{734E1516-81B4-4080-AD5D-5B6401C35583}" dt="2021-12-17T10:41:37.732" v="2030"/>
        <pc:sldMkLst>
          <pc:docMk/>
          <pc:sldMk cId="2207529647" sldId="632"/>
        </pc:sldMkLst>
        <pc:spChg chg="mod">
          <ac:chgData name="Eugenia Naselli" userId="2b76dbf4-c673-44f2-86c1-4cf16f1518ac" providerId="ADAL" clId="{734E1516-81B4-4080-AD5D-5B6401C35583}" dt="2021-12-17T08:39:08.798" v="1308" actId="1035"/>
          <ac:spMkLst>
            <pc:docMk/>
            <pc:sldMk cId="2207529647" sldId="632"/>
            <ac:spMk id="32" creationId="{275A8478-BD20-4E10-B0D4-A9EE0560934A}"/>
          </ac:spMkLst>
        </pc:spChg>
        <pc:spChg chg="add del mod">
          <ac:chgData name="Eugenia Naselli" userId="2b76dbf4-c673-44f2-86c1-4cf16f1518ac" providerId="ADAL" clId="{734E1516-81B4-4080-AD5D-5B6401C35583}" dt="2021-12-17T10:41:37.362" v="2029" actId="478"/>
          <ac:spMkLst>
            <pc:docMk/>
            <pc:sldMk cId="2207529647" sldId="632"/>
            <ac:spMk id="33" creationId="{CF36D7CB-D2DE-4B1A-891C-12F7D0F3A5BF}"/>
          </ac:spMkLst>
        </pc:spChg>
        <pc:spChg chg="del mod">
          <ac:chgData name="Eugenia Naselli" userId="2b76dbf4-c673-44f2-86c1-4cf16f1518ac" providerId="ADAL" clId="{734E1516-81B4-4080-AD5D-5B6401C35583}" dt="2021-12-17T09:15:26.370" v="1642" actId="478"/>
          <ac:spMkLst>
            <pc:docMk/>
            <pc:sldMk cId="2207529647" sldId="632"/>
            <ac:spMk id="39" creationId="{BCD8135C-5B80-4D21-9C07-756065AB4ABB}"/>
          </ac:spMkLst>
        </pc:spChg>
        <pc:spChg chg="add mod">
          <ac:chgData name="Eugenia Naselli" userId="2b76dbf4-c673-44f2-86c1-4cf16f1518ac" providerId="ADAL" clId="{734E1516-81B4-4080-AD5D-5B6401C35583}" dt="2021-12-17T10:41:37.732" v="2030"/>
          <ac:spMkLst>
            <pc:docMk/>
            <pc:sldMk cId="2207529647" sldId="632"/>
            <ac:spMk id="42" creationId="{B14A44D4-0051-4B73-BAB3-83587C3B4AED}"/>
          </ac:spMkLst>
        </pc:spChg>
      </pc:sldChg>
      <pc:sldChg chg="addSp delSp modSp mod">
        <pc:chgData name="Eugenia Naselli" userId="2b76dbf4-c673-44f2-86c1-4cf16f1518ac" providerId="ADAL" clId="{734E1516-81B4-4080-AD5D-5B6401C35583}" dt="2021-12-17T10:42:37.377" v="2033" actId="20577"/>
        <pc:sldMkLst>
          <pc:docMk/>
          <pc:sldMk cId="2481358574" sldId="633"/>
        </pc:sldMkLst>
        <pc:spChg chg="add mod">
          <ac:chgData name="Eugenia Naselli" userId="2b76dbf4-c673-44f2-86c1-4cf16f1518ac" providerId="ADAL" clId="{734E1516-81B4-4080-AD5D-5B6401C35583}" dt="2021-12-17T09:45:33.621" v="1914" actId="113"/>
          <ac:spMkLst>
            <pc:docMk/>
            <pc:sldMk cId="2481358574" sldId="633"/>
            <ac:spMk id="41" creationId="{4078E1C0-6B71-460B-932B-D0667652509E}"/>
          </ac:spMkLst>
        </pc:spChg>
        <pc:spChg chg="mod">
          <ac:chgData name="Eugenia Naselli" userId="2b76dbf4-c673-44f2-86c1-4cf16f1518ac" providerId="ADAL" clId="{734E1516-81B4-4080-AD5D-5B6401C35583}" dt="2021-12-17T10:42:37.377" v="2033" actId="20577"/>
          <ac:spMkLst>
            <pc:docMk/>
            <pc:sldMk cId="2481358574" sldId="633"/>
            <ac:spMk id="44" creationId="{9174EB45-8B93-49FC-AC39-EDCC051FDD19}"/>
          </ac:spMkLst>
        </pc:spChg>
        <pc:spChg chg="del">
          <ac:chgData name="Eugenia Naselli" userId="2b76dbf4-c673-44f2-86c1-4cf16f1518ac" providerId="ADAL" clId="{734E1516-81B4-4080-AD5D-5B6401C35583}" dt="2021-12-17T09:16:38.791" v="1649" actId="478"/>
          <ac:spMkLst>
            <pc:docMk/>
            <pc:sldMk cId="2481358574" sldId="633"/>
            <ac:spMk id="47" creationId="{1AFF4AEA-683B-49DD-A673-9087B7363B64}"/>
          </ac:spMkLst>
        </pc:spChg>
      </pc:sldChg>
      <pc:sldChg chg="modSp mod">
        <pc:chgData name="Eugenia Naselli" userId="2b76dbf4-c673-44f2-86c1-4cf16f1518ac" providerId="ADAL" clId="{734E1516-81B4-4080-AD5D-5B6401C35583}" dt="2021-12-17T09:57:20.829" v="1924" actId="20577"/>
        <pc:sldMkLst>
          <pc:docMk/>
          <pc:sldMk cId="1633093570" sldId="634"/>
        </pc:sldMkLst>
        <pc:spChg chg="mod">
          <ac:chgData name="Eugenia Naselli" userId="2b76dbf4-c673-44f2-86c1-4cf16f1518ac" providerId="ADAL" clId="{734E1516-81B4-4080-AD5D-5B6401C35583}" dt="2021-12-17T09:57:20.829" v="1924" actId="20577"/>
          <ac:spMkLst>
            <pc:docMk/>
            <pc:sldMk cId="1633093570" sldId="634"/>
            <ac:spMk id="60" creationId="{2C625EEC-B9C2-427E-9504-E923075AC3D5}"/>
          </ac:spMkLst>
        </pc:spChg>
      </pc:sldChg>
      <pc:sldChg chg="modSp mod">
        <pc:chgData name="Eugenia Naselli" userId="2b76dbf4-c673-44f2-86c1-4cf16f1518ac" providerId="ADAL" clId="{734E1516-81B4-4080-AD5D-5B6401C35583}" dt="2021-12-17T10:06:11.509" v="2007" actId="6549"/>
        <pc:sldMkLst>
          <pc:docMk/>
          <pc:sldMk cId="1592539975" sldId="635"/>
        </pc:sldMkLst>
        <pc:spChg chg="mod">
          <ac:chgData name="Eugenia Naselli" userId="2b76dbf4-c673-44f2-86c1-4cf16f1518ac" providerId="ADAL" clId="{734E1516-81B4-4080-AD5D-5B6401C35583}" dt="2021-12-17T09:57:50.757" v="1927" actId="6549"/>
          <ac:spMkLst>
            <pc:docMk/>
            <pc:sldMk cId="1592539975" sldId="635"/>
            <ac:spMk id="27" creationId="{2110A84A-1FAD-440F-9AB3-F927C50C9E79}"/>
          </ac:spMkLst>
        </pc:spChg>
        <pc:spChg chg="mod">
          <ac:chgData name="Eugenia Naselli" userId="2b76dbf4-c673-44f2-86c1-4cf16f1518ac" providerId="ADAL" clId="{734E1516-81B4-4080-AD5D-5B6401C35583}" dt="2021-12-17T10:06:11.509" v="2007" actId="6549"/>
          <ac:spMkLst>
            <pc:docMk/>
            <pc:sldMk cId="1592539975" sldId="635"/>
            <ac:spMk id="28" creationId="{A5D71926-6CAD-4E66-B91A-7B8792520BB0}"/>
          </ac:spMkLst>
        </pc:spChg>
        <pc:spChg chg="mod">
          <ac:chgData name="Eugenia Naselli" userId="2b76dbf4-c673-44f2-86c1-4cf16f1518ac" providerId="ADAL" clId="{734E1516-81B4-4080-AD5D-5B6401C35583}" dt="2021-12-17T09:58:47.234" v="1971" actId="1036"/>
          <ac:spMkLst>
            <pc:docMk/>
            <pc:sldMk cId="1592539975" sldId="635"/>
            <ac:spMk id="31" creationId="{A008EDFB-4123-4CB9-9D95-8F86FE3AC462}"/>
          </ac:spMkLst>
        </pc:spChg>
      </pc:sldChg>
      <pc:sldChg chg="modSp add mod">
        <pc:chgData name="Eugenia Naselli" userId="2b76dbf4-c673-44f2-86c1-4cf16f1518ac" providerId="ADAL" clId="{734E1516-81B4-4080-AD5D-5B6401C35583}" dt="2021-12-17T09:43:20.057" v="1912" actId="20577"/>
        <pc:sldMkLst>
          <pc:docMk/>
          <pc:sldMk cId="3161140073" sldId="636"/>
        </pc:sldMkLst>
        <pc:spChg chg="mod">
          <ac:chgData name="Eugenia Naselli" userId="2b76dbf4-c673-44f2-86c1-4cf16f1518ac" providerId="ADAL" clId="{734E1516-81B4-4080-AD5D-5B6401C35583}" dt="2021-12-16T17:38:40.364" v="6" actId="208"/>
          <ac:spMkLst>
            <pc:docMk/>
            <pc:sldMk cId="3161140073" sldId="636"/>
            <ac:spMk id="2" creationId="{62FD3FF7-37BE-4F71-A696-C02B44AEEB0F}"/>
          </ac:spMkLst>
        </pc:spChg>
        <pc:spChg chg="mod">
          <ac:chgData name="Eugenia Naselli" userId="2b76dbf4-c673-44f2-86c1-4cf16f1518ac" providerId="ADAL" clId="{734E1516-81B4-4080-AD5D-5B6401C35583}" dt="2021-12-17T09:43:20.057" v="1912" actId="20577"/>
          <ac:spMkLst>
            <pc:docMk/>
            <pc:sldMk cId="3161140073" sldId="636"/>
            <ac:spMk id="22" creationId="{265B8E33-1E86-4CF9-A724-34BEC8241874}"/>
          </ac:spMkLst>
        </pc:spChg>
        <pc:spChg chg="mod">
          <ac:chgData name="Eugenia Naselli" userId="2b76dbf4-c673-44f2-86c1-4cf16f1518ac" providerId="ADAL" clId="{734E1516-81B4-4080-AD5D-5B6401C35583}" dt="2021-12-17T09:39:49.960" v="1875" actId="20577"/>
          <ac:spMkLst>
            <pc:docMk/>
            <pc:sldMk cId="3161140073" sldId="636"/>
            <ac:spMk id="23" creationId="{AE71C9E9-47FB-4614-AAD3-2A91FB5BD721}"/>
          </ac:spMkLst>
        </pc:spChg>
        <pc:spChg chg="mod">
          <ac:chgData name="Eugenia Naselli" userId="2b76dbf4-c673-44f2-86c1-4cf16f1518ac" providerId="ADAL" clId="{734E1516-81B4-4080-AD5D-5B6401C35583}" dt="2021-12-17T09:39:52.308" v="1877" actId="1037"/>
          <ac:spMkLst>
            <pc:docMk/>
            <pc:sldMk cId="3161140073" sldId="636"/>
            <ac:spMk id="60" creationId="{2C625EEC-B9C2-427E-9504-E923075AC3D5}"/>
          </ac:spMkLst>
        </pc:spChg>
      </pc:sldChg>
      <pc:sldChg chg="add del">
        <pc:chgData name="Eugenia Naselli" userId="2b76dbf4-c673-44f2-86c1-4cf16f1518ac" providerId="ADAL" clId="{734E1516-81B4-4080-AD5D-5B6401C35583}" dt="2021-12-16T17:49:14.685" v="164" actId="2890"/>
        <pc:sldMkLst>
          <pc:docMk/>
          <pc:sldMk cId="1076121808" sldId="637"/>
        </pc:sldMkLst>
      </pc:sldChg>
      <pc:sldChg chg="modSp add mod ord">
        <pc:chgData name="Eugenia Naselli" userId="2b76dbf4-c673-44f2-86c1-4cf16f1518ac" providerId="ADAL" clId="{734E1516-81B4-4080-AD5D-5B6401C35583}" dt="2021-12-17T09:40:10.465" v="1906" actId="6549"/>
        <pc:sldMkLst>
          <pc:docMk/>
          <pc:sldMk cId="3053803409" sldId="637"/>
        </pc:sldMkLst>
        <pc:spChg chg="mod">
          <ac:chgData name="Eugenia Naselli" userId="2b76dbf4-c673-44f2-86c1-4cf16f1518ac" providerId="ADAL" clId="{734E1516-81B4-4080-AD5D-5B6401C35583}" dt="2021-12-16T17:49:35.513" v="170" actId="208"/>
          <ac:spMkLst>
            <pc:docMk/>
            <pc:sldMk cId="3053803409" sldId="637"/>
            <ac:spMk id="20" creationId="{23E5AEF2-7B72-48DE-977B-8DBB3EA99F6E}"/>
          </ac:spMkLst>
        </pc:spChg>
        <pc:spChg chg="mod">
          <ac:chgData name="Eugenia Naselli" userId="2b76dbf4-c673-44f2-86c1-4cf16f1518ac" providerId="ADAL" clId="{734E1516-81B4-4080-AD5D-5B6401C35583}" dt="2021-12-17T09:40:10.465" v="1906" actId="6549"/>
          <ac:spMkLst>
            <pc:docMk/>
            <pc:sldMk cId="3053803409" sldId="637"/>
            <ac:spMk id="22" creationId="{265B8E33-1E86-4CF9-A724-34BEC8241874}"/>
          </ac:spMkLst>
        </pc:spChg>
        <pc:spChg chg="mod">
          <ac:chgData name="Eugenia Naselli" userId="2b76dbf4-c673-44f2-86c1-4cf16f1518ac" providerId="ADAL" clId="{734E1516-81B4-4080-AD5D-5B6401C35583}" dt="2021-12-17T09:40:03.288" v="1887" actId="6549"/>
          <ac:spMkLst>
            <pc:docMk/>
            <pc:sldMk cId="3053803409" sldId="637"/>
            <ac:spMk id="23" creationId="{AE71C9E9-47FB-4614-AAD3-2A91FB5BD721}"/>
          </ac:spMkLst>
        </pc:spChg>
        <pc:spChg chg="mod">
          <ac:chgData name="Eugenia Naselli" userId="2b76dbf4-c673-44f2-86c1-4cf16f1518ac" providerId="ADAL" clId="{734E1516-81B4-4080-AD5D-5B6401C35583}" dt="2021-12-17T09:17:54.938" v="1664" actId="5793"/>
          <ac:spMkLst>
            <pc:docMk/>
            <pc:sldMk cId="3053803409" sldId="637"/>
            <ac:spMk id="60" creationId="{2C625EEC-B9C2-427E-9504-E923075AC3D5}"/>
          </ac:spMkLst>
        </pc:spChg>
      </pc:sldChg>
    </pc:docChg>
  </pc:docChgLst>
  <pc:docChgLst>
    <pc:chgData name="Angelo Pidatella" userId="S::angelopidatella@infn.it::483b8991-cc6f-4eb3-92ae-ea568ceb30cb" providerId="AD" clId="Web-{263538D4-A4F1-36CD-6F47-276903076B66}"/>
    <pc:docChg chg="modSld">
      <pc:chgData name="Angelo Pidatella" userId="S::angelopidatella@infn.it::483b8991-cc6f-4eb3-92ae-ea568ceb30cb" providerId="AD" clId="Web-{263538D4-A4F1-36CD-6F47-276903076B66}" dt="2021-12-17T09:23:04.214" v="47" actId="20577"/>
      <pc:docMkLst>
        <pc:docMk/>
      </pc:docMkLst>
      <pc:sldChg chg="modSp">
        <pc:chgData name="Angelo Pidatella" userId="S::angelopidatella@infn.it::483b8991-cc6f-4eb3-92ae-ea568ceb30cb" providerId="AD" clId="Web-{263538D4-A4F1-36CD-6F47-276903076B66}" dt="2021-12-17T09:23:04.214" v="47" actId="20577"/>
        <pc:sldMkLst>
          <pc:docMk/>
          <pc:sldMk cId="229038284" sldId="629"/>
        </pc:sldMkLst>
        <pc:spChg chg="mod">
          <ac:chgData name="Angelo Pidatella" userId="S::angelopidatella@infn.it::483b8991-cc6f-4eb3-92ae-ea568ceb30cb" providerId="AD" clId="Web-{263538D4-A4F1-36CD-6F47-276903076B66}" dt="2021-12-17T09:22:31.041" v="1" actId="20577"/>
          <ac:spMkLst>
            <pc:docMk/>
            <pc:sldMk cId="229038284" sldId="629"/>
            <ac:spMk id="23" creationId="{83AB1195-6B42-45FC-BD20-85C7FB962DD9}"/>
          </ac:spMkLst>
        </pc:spChg>
        <pc:spChg chg="mod">
          <ac:chgData name="Angelo Pidatella" userId="S::angelopidatella@infn.it::483b8991-cc6f-4eb3-92ae-ea568ceb30cb" providerId="AD" clId="Web-{263538D4-A4F1-36CD-6F47-276903076B66}" dt="2021-12-17T09:23:04.214" v="47" actId="20577"/>
          <ac:spMkLst>
            <pc:docMk/>
            <pc:sldMk cId="229038284" sldId="629"/>
            <ac:spMk id="30" creationId="{A1587CD2-AC5D-40A4-BFC1-86E3429C87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CB23F4-5E42-4E57-8F79-D1818F09B9CC}" type="datetimeFigureOut">
              <a:rPr lang="it-IT" smtClean="0"/>
              <a:pPr/>
              <a:t>17/12/2021</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74AD4F-B870-44F2-BC28-2FE68B1C307A}" type="slidenum">
              <a:rPr lang="it-IT" smtClean="0"/>
              <a:pPr/>
              <a:t>‹#›</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a:t>
            </a:fld>
            <a:endParaRPr lang="it-IT"/>
          </a:p>
        </p:txBody>
      </p:sp>
    </p:spTree>
    <p:extLst>
      <p:ext uri="{BB962C8B-B14F-4D97-AF65-F5344CB8AC3E}">
        <p14:creationId xmlns:p14="http://schemas.microsoft.com/office/powerpoint/2010/main" val="3244896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10</a:t>
            </a:fld>
            <a:endParaRPr lang="it-IT"/>
          </a:p>
        </p:txBody>
      </p:sp>
    </p:spTree>
    <p:extLst>
      <p:ext uri="{BB962C8B-B14F-4D97-AF65-F5344CB8AC3E}">
        <p14:creationId xmlns:p14="http://schemas.microsoft.com/office/powerpoint/2010/main" val="4251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11</a:t>
            </a:fld>
            <a:endParaRPr lang="it-IT"/>
          </a:p>
        </p:txBody>
      </p:sp>
    </p:spTree>
    <p:extLst>
      <p:ext uri="{BB962C8B-B14F-4D97-AF65-F5344CB8AC3E}">
        <p14:creationId xmlns:p14="http://schemas.microsoft.com/office/powerpoint/2010/main" val="65207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12</a:t>
            </a:fld>
            <a:endParaRPr lang="it-IT"/>
          </a:p>
        </p:txBody>
      </p:sp>
    </p:spTree>
    <p:extLst>
      <p:ext uri="{BB962C8B-B14F-4D97-AF65-F5344CB8AC3E}">
        <p14:creationId xmlns:p14="http://schemas.microsoft.com/office/powerpoint/2010/main" val="243669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13</a:t>
            </a:fld>
            <a:endParaRPr lang="it-IT"/>
          </a:p>
        </p:txBody>
      </p:sp>
    </p:spTree>
    <p:extLst>
      <p:ext uri="{BB962C8B-B14F-4D97-AF65-F5344CB8AC3E}">
        <p14:creationId xmlns:p14="http://schemas.microsoft.com/office/powerpoint/2010/main" val="335818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14</a:t>
            </a:fld>
            <a:endParaRPr lang="it-IT"/>
          </a:p>
        </p:txBody>
      </p:sp>
    </p:spTree>
    <p:extLst>
      <p:ext uri="{BB962C8B-B14F-4D97-AF65-F5344CB8AC3E}">
        <p14:creationId xmlns:p14="http://schemas.microsoft.com/office/powerpoint/2010/main" val="3247448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15</a:t>
            </a:fld>
            <a:endParaRPr lang="it-IT"/>
          </a:p>
        </p:txBody>
      </p:sp>
    </p:spTree>
    <p:extLst>
      <p:ext uri="{BB962C8B-B14F-4D97-AF65-F5344CB8AC3E}">
        <p14:creationId xmlns:p14="http://schemas.microsoft.com/office/powerpoint/2010/main" val="292311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2</a:t>
            </a:fld>
            <a:endParaRPr lang="it-IT"/>
          </a:p>
        </p:txBody>
      </p:sp>
    </p:spTree>
    <p:extLst>
      <p:ext uri="{BB962C8B-B14F-4D97-AF65-F5344CB8AC3E}">
        <p14:creationId xmlns:p14="http://schemas.microsoft.com/office/powerpoint/2010/main" val="281450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3</a:t>
            </a:fld>
            <a:endParaRPr lang="it-IT"/>
          </a:p>
        </p:txBody>
      </p:sp>
    </p:spTree>
    <p:extLst>
      <p:ext uri="{BB962C8B-B14F-4D97-AF65-F5344CB8AC3E}">
        <p14:creationId xmlns:p14="http://schemas.microsoft.com/office/powerpoint/2010/main" val="128839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4</a:t>
            </a:fld>
            <a:endParaRPr lang="it-IT"/>
          </a:p>
        </p:txBody>
      </p:sp>
    </p:spTree>
    <p:extLst>
      <p:ext uri="{BB962C8B-B14F-4D97-AF65-F5344CB8AC3E}">
        <p14:creationId xmlns:p14="http://schemas.microsoft.com/office/powerpoint/2010/main" val="109781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5</a:t>
            </a:fld>
            <a:endParaRPr lang="it-IT"/>
          </a:p>
        </p:txBody>
      </p:sp>
    </p:spTree>
    <p:extLst>
      <p:ext uri="{BB962C8B-B14F-4D97-AF65-F5344CB8AC3E}">
        <p14:creationId xmlns:p14="http://schemas.microsoft.com/office/powerpoint/2010/main" val="1572290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6</a:t>
            </a:fld>
            <a:endParaRPr lang="it-IT"/>
          </a:p>
        </p:txBody>
      </p:sp>
    </p:spTree>
    <p:extLst>
      <p:ext uri="{BB962C8B-B14F-4D97-AF65-F5344CB8AC3E}">
        <p14:creationId xmlns:p14="http://schemas.microsoft.com/office/powerpoint/2010/main" val="82343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7</a:t>
            </a:fld>
            <a:endParaRPr lang="it-IT"/>
          </a:p>
        </p:txBody>
      </p:sp>
    </p:spTree>
    <p:extLst>
      <p:ext uri="{BB962C8B-B14F-4D97-AF65-F5344CB8AC3E}">
        <p14:creationId xmlns:p14="http://schemas.microsoft.com/office/powerpoint/2010/main" val="203443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8</a:t>
            </a:fld>
            <a:endParaRPr lang="it-IT"/>
          </a:p>
        </p:txBody>
      </p:sp>
    </p:spTree>
    <p:extLst>
      <p:ext uri="{BB962C8B-B14F-4D97-AF65-F5344CB8AC3E}">
        <p14:creationId xmlns:p14="http://schemas.microsoft.com/office/powerpoint/2010/main" val="116015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9</a:t>
            </a:fld>
            <a:endParaRPr lang="it-IT"/>
          </a:p>
        </p:txBody>
      </p:sp>
    </p:spTree>
    <p:extLst>
      <p:ext uri="{BB962C8B-B14F-4D97-AF65-F5344CB8AC3E}">
        <p14:creationId xmlns:p14="http://schemas.microsoft.com/office/powerpoint/2010/main" val="208594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7213578" y="3810003"/>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ttangolo 23"/>
          <p:cNvSpPr/>
          <p:nvPr/>
        </p:nvSpPr>
        <p:spPr>
          <a:xfrm flipV="1">
            <a:off x="7213602"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ttangolo 24"/>
          <p:cNvSpPr/>
          <p:nvPr/>
        </p:nvSpPr>
        <p:spPr>
          <a:xfrm flipV="1">
            <a:off x="7213602"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ttangolo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ttangolo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ettangolo arrotondato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ettangolo arrotondato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ttangolo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ttangolo 9"/>
          <p:cNvSpPr/>
          <p:nvPr/>
        </p:nvSpPr>
        <p:spPr>
          <a:xfrm>
            <a:off x="2" y="3675530"/>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ttangolo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ttangolo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olo 7"/>
          <p:cNvSpPr>
            <a:spLocks noGrp="1"/>
          </p:cNvSpPr>
          <p:nvPr>
            <p:ph type="ctrTitle"/>
          </p:nvPr>
        </p:nvSpPr>
        <p:spPr>
          <a:xfrm>
            <a:off x="609600" y="2401890"/>
            <a:ext cx="11277600" cy="1470025"/>
          </a:xfrm>
        </p:spPr>
        <p:txBody>
          <a:bodyPr anchor="b"/>
          <a:lstStyle>
            <a:lvl1pPr>
              <a:defRPr sz="4400">
                <a:solidFill>
                  <a:schemeClr val="bg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8940800" y="4206240"/>
            <a:ext cx="1280160" cy="457200"/>
          </a:xfrm>
        </p:spPr>
        <p:txBody>
          <a:bodyPr/>
          <a:lstStyle/>
          <a:p>
            <a:fld id="{69F0C062-AB77-4A28-8687-DAD03F9C43E8}" type="datetime1">
              <a:rPr lang="it-IT" smtClean="0"/>
              <a:t>17/12/2021</a:t>
            </a:fld>
            <a:endParaRPr lang="it-IT"/>
          </a:p>
        </p:txBody>
      </p:sp>
      <p:sp>
        <p:nvSpPr>
          <p:cNvPr id="17" name="Segnaposto piè di pagina 16"/>
          <p:cNvSpPr>
            <a:spLocks noGrp="1"/>
          </p:cNvSpPr>
          <p:nvPr>
            <p:ph type="ftr" sz="quarter" idx="11"/>
          </p:nvPr>
        </p:nvSpPr>
        <p:spPr>
          <a:xfrm>
            <a:off x="7213600" y="4205288"/>
            <a:ext cx="1727200" cy="457200"/>
          </a:xfrm>
        </p:spPr>
        <p:txBody>
          <a:bodyPr/>
          <a:lstStyle/>
          <a:p>
            <a:endParaRPr lang="it-IT"/>
          </a:p>
        </p:txBody>
      </p:sp>
      <p:sp>
        <p:nvSpPr>
          <p:cNvPr id="29" name="Segnaposto numero diapositiva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825A1364-9D83-4D37-A282-5E5560CE45FB}"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BC4B1B8F-1C8B-4EA0-AB58-050E6D5F7361}" type="datetime1">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1143000"/>
            <a:ext cx="2540000" cy="5486400"/>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1143000"/>
            <a:ext cx="83312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0EDE425-3E60-486C-831E-6F220C530EAE}" type="datetime1">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919E56-77B0-4C7A-AC24-1D91C588B7D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D5101F-EF5D-4361-85A1-A7E607BFFC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F0249EC-27FE-43B6-811B-60636619F319}"/>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5" name="Segnaposto piè di pagina 4">
            <a:extLst>
              <a:ext uri="{FF2B5EF4-FFF2-40B4-BE49-F238E27FC236}">
                <a16:creationId xmlns:a16="http://schemas.microsoft.com/office/drawing/2014/main" id="{E66F4E59-D56F-4B58-85B0-8D5C0B18E4F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354283-7432-4A9F-9E51-1E693040CEEB}"/>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406526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CE3529-F719-4AFB-929B-B2D182D6147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A62318-17A5-4E43-BD2B-7AABE504187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CD099F-3995-4C22-B108-57F56B9220BC}"/>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5" name="Segnaposto piè di pagina 4">
            <a:extLst>
              <a:ext uri="{FF2B5EF4-FFF2-40B4-BE49-F238E27FC236}">
                <a16:creationId xmlns:a16="http://schemas.microsoft.com/office/drawing/2014/main" id="{4EF6A398-FA94-4A7A-A3A6-F877630A7C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CE5EB9-CA18-4273-9342-0ADBE8FF7BC0}"/>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2364347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876069-7D62-4A8F-BBAD-F0A10DFA3E2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2DF71AE-E5B9-42C8-95A5-D062C08A16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CEF03FC-C947-46EF-96CA-66CB9B0AF1B9}"/>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5" name="Segnaposto piè di pagina 4">
            <a:extLst>
              <a:ext uri="{FF2B5EF4-FFF2-40B4-BE49-F238E27FC236}">
                <a16:creationId xmlns:a16="http://schemas.microsoft.com/office/drawing/2014/main" id="{623DC31A-CF77-4A8B-B435-BA2C7B0556E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467B21-7281-45AF-834A-BB5EC226AA44}"/>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4091764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98D55E-D2B4-473C-A7B5-91EE4247CAA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BE6654-DC93-4D86-A9E7-C0E06F53AB2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49A490A-5105-4500-88F8-CBCA12FDBB9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6B082BB-501A-42D3-9707-2B0873D507DE}"/>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6" name="Segnaposto piè di pagina 5">
            <a:extLst>
              <a:ext uri="{FF2B5EF4-FFF2-40B4-BE49-F238E27FC236}">
                <a16:creationId xmlns:a16="http://schemas.microsoft.com/office/drawing/2014/main" id="{C46C9E77-08AE-435C-B252-232F6287AC8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E95E2E1-01EA-48B8-8EFB-BF10A870B3D2}"/>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276923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22BA1-BD61-45D4-9663-696FE03203B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0764EC4-050E-4723-ACDA-14DB95955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4176D45-9A35-45C1-ADEC-6D539AA746D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342812F-F779-4BE4-8533-CB744F37A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E7240E4-3D85-4AC3-88BD-DDD351447C6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57EF232-07D7-446F-A4F8-7265FAD22E18}"/>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8" name="Segnaposto piè di pagina 7">
            <a:extLst>
              <a:ext uri="{FF2B5EF4-FFF2-40B4-BE49-F238E27FC236}">
                <a16:creationId xmlns:a16="http://schemas.microsoft.com/office/drawing/2014/main" id="{882F6868-DEAF-4A1C-839B-AF8CA4216DD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B588C66-0958-470C-995D-D3BAD8A4C855}"/>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210771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46D5A2-B2C9-4974-BC27-A7B727AE488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2A1CA4-7A4C-406A-A59B-FD998972769D}"/>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4" name="Segnaposto piè di pagina 3">
            <a:extLst>
              <a:ext uri="{FF2B5EF4-FFF2-40B4-BE49-F238E27FC236}">
                <a16:creationId xmlns:a16="http://schemas.microsoft.com/office/drawing/2014/main" id="{FDC1A297-BBD7-445E-9688-36E842EA0D1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15473F2-F80F-497D-9F45-6A9F36549D8B}"/>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3460857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167EA2-FB38-48CC-83E9-B9E8FD56C84B}"/>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3" name="Segnaposto piè di pagina 2">
            <a:extLst>
              <a:ext uri="{FF2B5EF4-FFF2-40B4-BE49-F238E27FC236}">
                <a16:creationId xmlns:a16="http://schemas.microsoft.com/office/drawing/2014/main" id="{18EE2DDF-CC57-4B06-819B-CAEF4119D11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7DFD5F1-9681-49DC-8357-719E41D2AA7A}"/>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3186957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26CF7F-D127-44A5-9D61-24B3B7A7836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5F3556-B8CA-440C-A5BC-85B3EDF51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678D478-90A0-433E-8008-150905E9F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0FAB31-B4C8-45A8-9B90-3927E8231BFD}"/>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6" name="Segnaposto piè di pagina 5">
            <a:extLst>
              <a:ext uri="{FF2B5EF4-FFF2-40B4-BE49-F238E27FC236}">
                <a16:creationId xmlns:a16="http://schemas.microsoft.com/office/drawing/2014/main" id="{410C53F2-AB45-4CB0-B3AE-F7BEADDA5B1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1D5943-BA9B-4C7A-B7ED-5494441DAB9D}"/>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109594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7ED3EC2-CD36-4F46-95C0-F74620B27B83}" type="datetime1">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D85558-663C-4ECD-9889-34B8F3C53CA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2C9C7D-41C3-46C3-9B5F-B830ECFAB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BE206D9-B130-4C51-949F-ABC39AB8B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464AAA3-2BDE-4E22-82AD-5EE9D5EFAD7A}"/>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6" name="Segnaposto piè di pagina 5">
            <a:extLst>
              <a:ext uri="{FF2B5EF4-FFF2-40B4-BE49-F238E27FC236}">
                <a16:creationId xmlns:a16="http://schemas.microsoft.com/office/drawing/2014/main" id="{93AE1F61-6E40-4311-B5FD-5E6266D4B2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8BF3098-5B29-47FB-BC5A-CDDA8028F9CC}"/>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3816511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0BA560-B707-4CE8-8508-3FAD9DA118A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2473846-BA83-4FF5-BC86-2FC46886EF2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3EDD05-DD5B-40CE-9D6C-41508D2E5DAD}"/>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5" name="Segnaposto piè di pagina 4">
            <a:extLst>
              <a:ext uri="{FF2B5EF4-FFF2-40B4-BE49-F238E27FC236}">
                <a16:creationId xmlns:a16="http://schemas.microsoft.com/office/drawing/2014/main" id="{2F4E26E2-99C8-4790-9872-2C2799BCA4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3632229-7B8C-4AEB-BEB8-F037A3F0E0A1}"/>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3395972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12E3C7D-620D-481F-9DEB-E39C3E75D04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4231043-8608-48AD-B93C-276644DE7FC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09D2B4-C35B-46A1-94B7-B7942F831805}"/>
              </a:ext>
            </a:extLst>
          </p:cNvPr>
          <p:cNvSpPr>
            <a:spLocks noGrp="1"/>
          </p:cNvSpPr>
          <p:nvPr>
            <p:ph type="dt" sz="half" idx="10"/>
          </p:nvPr>
        </p:nvSpPr>
        <p:spPr/>
        <p:txBody>
          <a:bodyPr/>
          <a:lstStyle/>
          <a:p>
            <a:fld id="{03DCEB56-47A5-4511-A390-5FD305BF0BBF}" type="datetimeFigureOut">
              <a:rPr lang="it-IT" smtClean="0"/>
              <a:t>17/12/2021</a:t>
            </a:fld>
            <a:endParaRPr lang="it-IT"/>
          </a:p>
        </p:txBody>
      </p:sp>
      <p:sp>
        <p:nvSpPr>
          <p:cNvPr id="5" name="Segnaposto piè di pagina 4">
            <a:extLst>
              <a:ext uri="{FF2B5EF4-FFF2-40B4-BE49-F238E27FC236}">
                <a16:creationId xmlns:a16="http://schemas.microsoft.com/office/drawing/2014/main" id="{52E68313-9753-44EA-92D5-CC411595FA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23907B-0F08-4C06-A4CC-F298FEEB05B3}"/>
              </a:ext>
            </a:extLst>
          </p:cNvPr>
          <p:cNvSpPr>
            <a:spLocks noGrp="1"/>
          </p:cNvSpPr>
          <p:nvPr>
            <p:ph type="sldNum" sz="quarter" idx="12"/>
          </p:nvPr>
        </p:nvSpPr>
        <p:spPr/>
        <p:txBody>
          <a:bodyPr/>
          <a:lstStyle/>
          <a:p>
            <a:fld id="{BE1C1C32-1428-428E-A142-BB1BD19C2579}" type="slidenum">
              <a:rPr lang="it-IT" smtClean="0"/>
              <a:t>‹#›</a:t>
            </a:fld>
            <a:endParaRPr lang="it-IT"/>
          </a:p>
        </p:txBody>
      </p:sp>
    </p:spTree>
    <p:extLst>
      <p:ext uri="{BB962C8B-B14F-4D97-AF65-F5344CB8AC3E}">
        <p14:creationId xmlns:p14="http://schemas.microsoft.com/office/powerpoint/2010/main" val="121959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1981203"/>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75D4145-067E-4E73-8AB8-184BB7A3C011}" type="datetime1">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609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6197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7BE23D0-0DBA-4428-811C-1818178EE46F}" type="datetime1">
              <a:rPr lang="it-IT" smtClean="0"/>
              <a:t>17/12/2021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8000" y="1143000"/>
            <a:ext cx="11176000" cy="1069848"/>
          </a:xfrm>
        </p:spPr>
        <p:txBody>
          <a:bodyPr anchor="ctr"/>
          <a:lstStyle>
            <a:lvl1pPr>
              <a:defRPr sz="4000" b="0" i="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294969"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6291074"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6" name="Segnaposto data 25"/>
          <p:cNvSpPr>
            <a:spLocks noGrp="1"/>
          </p:cNvSpPr>
          <p:nvPr>
            <p:ph type="dt" sz="half" idx="10"/>
          </p:nvPr>
        </p:nvSpPr>
        <p:spPr/>
        <p:txBody>
          <a:bodyPr rtlCol="0"/>
          <a:lstStyle/>
          <a:p>
            <a:fld id="{BFEDA260-5228-449E-8387-9BE9318FC3D7}" type="datetime1">
              <a:rPr lang="it-IT" smtClean="0"/>
              <a:t>17/12/2021</a:t>
            </a:fld>
            <a:endParaRPr lang="it-IT"/>
          </a:p>
        </p:txBody>
      </p:sp>
      <p:sp>
        <p:nvSpPr>
          <p:cNvPr id="27" name="Segnaposto numero diapositiva 26"/>
          <p:cNvSpPr>
            <a:spLocks noGrp="1"/>
          </p:cNvSpPr>
          <p:nvPr>
            <p:ph type="sldNum" sz="quarter" idx="11"/>
          </p:nvPr>
        </p:nvSpPr>
        <p:spPr/>
        <p:txBody>
          <a:bodyPr rtlCol="0"/>
          <a:lstStyle/>
          <a:p>
            <a:fld id="{825A1364-9D83-4D37-A282-5E5560CE45FB}" type="slidenum">
              <a:rPr lang="it-IT" smtClean="0"/>
              <a:pPr/>
              <a:t>‹#›</a:t>
            </a:fld>
            <a:endParaRPr lang="it-IT"/>
          </a:p>
        </p:txBody>
      </p:sp>
      <p:sp>
        <p:nvSpPr>
          <p:cNvPr id="28" name="Segnaposto piè di pagina 27"/>
          <p:cNvSpPr>
            <a:spLocks noGrp="1"/>
          </p:cNvSpPr>
          <p:nvPr>
            <p:ph type="ftr" sz="quarter" idx="12"/>
          </p:nvPr>
        </p:nvSpPr>
        <p:spPr/>
        <p:txBody>
          <a:bodyPr rtlCol="0"/>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a:xfrm>
            <a:off x="8778240" y="612648"/>
            <a:ext cx="1276352" cy="457200"/>
          </a:xfrm>
        </p:spPr>
        <p:txBody>
          <a:bodyPr/>
          <a:lstStyle/>
          <a:p>
            <a:fld id="{59863955-01A9-42ED-A1C8-064ED0677A81}" type="datetime1">
              <a:rPr lang="it-IT" smtClean="0"/>
              <a:t>17/12/2021</a:t>
            </a:fld>
            <a:endParaRPr lang="it-IT"/>
          </a:p>
        </p:txBody>
      </p:sp>
      <p:sp>
        <p:nvSpPr>
          <p:cNvPr id="4" name="Segnaposto piè di pagina 3"/>
          <p:cNvSpPr>
            <a:spLocks noGrp="1"/>
          </p:cNvSpPr>
          <p:nvPr>
            <p:ph type="ftr" sz="quarter" idx="11"/>
          </p:nvPr>
        </p:nvSpPr>
        <p:spPr>
          <a:xfrm>
            <a:off x="7010400" y="612648"/>
            <a:ext cx="1767840" cy="457200"/>
          </a:xfrm>
        </p:spPr>
        <p:txBody>
          <a:bodyPr/>
          <a:lstStyle/>
          <a:p>
            <a:endParaRPr lang="it-IT"/>
          </a:p>
        </p:txBody>
      </p:sp>
      <p:sp>
        <p:nvSpPr>
          <p:cNvPr id="5" name="Segnaposto numero diapositiva 4"/>
          <p:cNvSpPr>
            <a:spLocks noGrp="1"/>
          </p:cNvSpPr>
          <p:nvPr>
            <p:ph type="sldNum" sz="quarter" idx="12"/>
          </p:nvPr>
        </p:nvSpPr>
        <p:spPr>
          <a:xfrm>
            <a:off x="10899648" y="2272"/>
            <a:ext cx="1016000" cy="365760"/>
          </a:xfrm>
        </p:spPr>
        <p:txBody>
          <a:bodyPr/>
          <a:lstStyle/>
          <a:p>
            <a:fld id="{825A1364-9D83-4D37-A282-5E5560CE45FB}"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BA06F3-3ACD-498E-BF81-55BB60E8045A}" type="datetime1">
              <a:rPr lang="it-IT" smtClean="0"/>
              <a:t>17/12/2021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137995" y="1101970"/>
            <a:ext cx="4511040" cy="877824"/>
          </a:xfrm>
        </p:spPr>
        <p:txBody>
          <a:bodyPr anchor="b"/>
          <a:lstStyle>
            <a:lvl1pPr algn="l">
              <a:buNone/>
              <a:defRPr sz="1800" b="1"/>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5CD582B-338B-467F-BD26-DEC27DEB0C1C}" type="datetime1">
              <a:rPr lang="it-IT" smtClean="0"/>
              <a:t>17/12/2021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253914" y="1109162"/>
            <a:ext cx="782404" cy="4681637"/>
          </a:xfrm>
        </p:spPr>
        <p:txBody>
          <a:bodyPr vert="vert270" lIns="45720" tIns="0" rIns="45720" anchor="t"/>
          <a:lstStyle>
            <a:lvl1pPr algn="ctr">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a:t>Fare clic sull'icona per inserire un'immagine</a:t>
            </a:r>
            <a:endParaRPr kumimoji="0" lang="en-US"/>
          </a:p>
        </p:txBody>
      </p:sp>
      <p:sp>
        <p:nvSpPr>
          <p:cNvPr id="4" name="Segnaposto testo 3"/>
          <p:cNvSpPr>
            <a:spLocks noGrp="1"/>
          </p:cNvSpPr>
          <p:nvPr>
            <p:ph type="body" sz="half" idx="2"/>
          </p:nvPr>
        </p:nvSpPr>
        <p:spPr>
          <a:xfrm>
            <a:off x="8117924" y="3274311"/>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9C4382B5-01F5-497D-8E1C-DDA54D29BBD7}" type="datetime1">
              <a:rPr lang="it-IT" smtClean="0"/>
              <a:t>17/12/2021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21"/>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ttangolo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ttangolo 29"/>
          <p:cNvSpPr/>
          <p:nvPr/>
        </p:nvSpPr>
        <p:spPr>
          <a:xfrm>
            <a:off x="2" y="308279"/>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ttangolo 30"/>
          <p:cNvSpPr/>
          <p:nvPr/>
        </p:nvSpPr>
        <p:spPr>
          <a:xfrm flipV="1">
            <a:off x="7213578" y="360249"/>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ttangolo 31"/>
          <p:cNvSpPr/>
          <p:nvPr/>
        </p:nvSpPr>
        <p:spPr>
          <a:xfrm flipV="1">
            <a:off x="7213602" y="440115"/>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ettangolo arrotondato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ettangolo arrotondato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ttangolo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ttangolo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ttangolo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ttangolo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ttangolo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ttangolo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Segnaposto titolo 21"/>
          <p:cNvSpPr>
            <a:spLocks noGrp="1"/>
          </p:cNvSpPr>
          <p:nvPr>
            <p:ph type="title"/>
          </p:nvPr>
        </p:nvSpPr>
        <p:spPr>
          <a:xfrm>
            <a:off x="609600" y="1143000"/>
            <a:ext cx="10972800" cy="10668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B94ED94-DD8F-4A02-869D-F8DB3743DAE9}" type="datetime1">
              <a:rPr lang="it-IT" smtClean="0"/>
              <a:t>17/12/2021</a:t>
            </a:fld>
            <a:endParaRPr lang="it-IT"/>
          </a:p>
        </p:txBody>
      </p:sp>
      <p:sp>
        <p:nvSpPr>
          <p:cNvPr id="3" name="Segnaposto piè di pagina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825A1364-9D83-4D37-A282-5E5560CE45FB}"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D84A736-1870-4C51-A9D6-A0CF13699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2FFD99-4C0D-42E8-B4FC-FB71F9F5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C02CFB-3AEE-4094-912E-96B8CD80A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CEB56-47A5-4511-A390-5FD305BF0BBF}" type="datetimeFigureOut">
              <a:rPr lang="it-IT" smtClean="0"/>
              <a:t>17/12/2021</a:t>
            </a:fld>
            <a:endParaRPr lang="it-IT"/>
          </a:p>
        </p:txBody>
      </p:sp>
      <p:sp>
        <p:nvSpPr>
          <p:cNvPr id="5" name="Segnaposto piè di pagina 4">
            <a:extLst>
              <a:ext uri="{FF2B5EF4-FFF2-40B4-BE49-F238E27FC236}">
                <a16:creationId xmlns:a16="http://schemas.microsoft.com/office/drawing/2014/main" id="{DB8779CF-1704-476E-A03C-1C3F21555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079A743-E9FA-4607-8B32-BC763D96E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C1C32-1428-428E-A142-BB1BD19C2579}" type="slidenum">
              <a:rPr lang="it-IT" smtClean="0"/>
              <a:t>‹#›</a:t>
            </a:fld>
            <a:endParaRPr lang="it-IT"/>
          </a:p>
        </p:txBody>
      </p:sp>
    </p:spTree>
    <p:extLst>
      <p:ext uri="{BB962C8B-B14F-4D97-AF65-F5344CB8AC3E}">
        <p14:creationId xmlns:p14="http://schemas.microsoft.com/office/powerpoint/2010/main" val="321559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2.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4.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15.xml"/><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slideLayout" Target="../slideLayouts/slideLayout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25.jpeg"/><Relationship Id="rId12" Type="http://schemas.openxmlformats.org/officeDocument/2006/relationships/hyperlink" Target="https://70.infn.it/evento/70-anni-di-conoscenza-delluniverso/"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29.jpeg"/><Relationship Id="rId5" Type="http://schemas.openxmlformats.org/officeDocument/2006/relationships/image" Target="../media/image7.png"/><Relationship Id="rId10"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7.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video" Target="../media/media1.mp4"/><Relationship Id="rId7" Type="http://schemas.openxmlformats.org/officeDocument/2006/relationships/image" Target="../media/image7.png"/><Relationship Id="rId12" Type="http://schemas.openxmlformats.org/officeDocument/2006/relationships/image" Target="../media/image39.png"/><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notesSlide" Target="../notesSlides/notesSlide8.xml"/><Relationship Id="rId10" Type="http://schemas.openxmlformats.org/officeDocument/2006/relationships/image" Target="../media/image37.jpeg"/><Relationship Id="rId4" Type="http://schemas.openxmlformats.org/officeDocument/2006/relationships/slideLayout" Target="../slideLayouts/slideLayout2.xml"/><Relationship Id="rId9" Type="http://schemas.openxmlformats.org/officeDocument/2006/relationships/image" Target="../media/image36.jpe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F859636-F86B-48A6-9269-513B4687B502}"/>
              </a:ext>
            </a:extLst>
          </p:cNvPr>
          <p:cNvSpPr/>
          <p:nvPr/>
        </p:nvSpPr>
        <p:spPr>
          <a:xfrm>
            <a:off x="0" y="5589240"/>
            <a:ext cx="12192000" cy="126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DA4B987-5B3B-4ACE-810D-87280E71277E}"/>
              </a:ext>
            </a:extLst>
          </p:cNvPr>
          <p:cNvSpPr>
            <a:spLocks noGrp="1"/>
          </p:cNvSpPr>
          <p:nvPr>
            <p:ph type="ctrTitle"/>
          </p:nvPr>
        </p:nvSpPr>
        <p:spPr>
          <a:xfrm>
            <a:off x="123909" y="1991492"/>
            <a:ext cx="4988138" cy="1193367"/>
          </a:xfrm>
        </p:spPr>
        <p:txBody>
          <a:bodyPr vert="horz" lIns="91440" tIns="45720" rIns="91440" bIns="45720" rtlCol="0" anchor="b">
            <a:normAutofit/>
          </a:bodyPr>
          <a:lstStyle/>
          <a:p>
            <a:r>
              <a:rPr lang="en-US" sz="3600" b="1" kern="1200">
                <a:solidFill>
                  <a:schemeClr val="bg1"/>
                </a:solidFill>
                <a:effectLst>
                  <a:outerShdw blurRad="38100" dist="38100" dir="2700000" algn="tl">
                    <a:srgbClr val="000000">
                      <a:alpha val="43137"/>
                    </a:srgbClr>
                  </a:outerShdw>
                </a:effectLst>
                <a:latin typeface="Palatino Linotype" panose="02040502050505030304" pitchFamily="18" charset="0"/>
              </a:rPr>
              <a:t>PANDORA: Outreach</a:t>
            </a:r>
          </a:p>
        </p:txBody>
      </p:sp>
      <p:pic>
        <p:nvPicPr>
          <p:cNvPr id="22" name="Immagine 21">
            <a:extLst>
              <a:ext uri="{FF2B5EF4-FFF2-40B4-BE49-F238E27FC236}">
                <a16:creationId xmlns:a16="http://schemas.microsoft.com/office/drawing/2014/main" id="{01CC90D6-46EC-4AE4-84D2-96284D6E7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5715" y="1268760"/>
            <a:ext cx="4548424" cy="3159591"/>
          </a:xfrm>
          <a:prstGeom prst="rect">
            <a:avLst/>
          </a:prstGeom>
        </p:spPr>
      </p:pic>
      <p:pic>
        <p:nvPicPr>
          <p:cNvPr id="19" name="Immagine 18">
            <a:extLst>
              <a:ext uri="{FF2B5EF4-FFF2-40B4-BE49-F238E27FC236}">
                <a16:creationId xmlns:a16="http://schemas.microsoft.com/office/drawing/2014/main" id="{0BE4B0D8-9E5D-447A-BECB-04601D39B5D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rcRect b="4155"/>
          <a:stretch/>
        </p:blipFill>
        <p:spPr>
          <a:xfrm>
            <a:off x="335360" y="170352"/>
            <a:ext cx="4241744" cy="663847"/>
          </a:xfrm>
          <a:prstGeom prst="rect">
            <a:avLst/>
          </a:prstGeom>
        </p:spPr>
      </p:pic>
      <p:cxnSp>
        <p:nvCxnSpPr>
          <p:cNvPr id="4" name="Connettore diritto 3">
            <a:extLst>
              <a:ext uri="{FF2B5EF4-FFF2-40B4-BE49-F238E27FC236}">
                <a16:creationId xmlns:a16="http://schemas.microsoft.com/office/drawing/2014/main" id="{4BCB50EA-1EC1-4254-855D-3637D6D93D3D}"/>
              </a:ext>
            </a:extLst>
          </p:cNvPr>
          <p:cNvCxnSpPr/>
          <p:nvPr/>
        </p:nvCxnSpPr>
        <p:spPr>
          <a:xfrm>
            <a:off x="5519936" y="954618"/>
            <a:ext cx="0" cy="38425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17DF0B09-37DF-4616-AC2D-B945271AFF4C}"/>
              </a:ext>
            </a:extLst>
          </p:cNvPr>
          <p:cNvPicPr>
            <a:picLocks noChangeAspect="1"/>
          </p:cNvPicPr>
          <p:nvPr/>
        </p:nvPicPr>
        <p:blipFill>
          <a:blip r:embed="rId5"/>
          <a:stretch>
            <a:fillRect/>
          </a:stretch>
        </p:blipFill>
        <p:spPr>
          <a:xfrm>
            <a:off x="0" y="5517232"/>
            <a:ext cx="12192000" cy="577289"/>
          </a:xfrm>
          <a:prstGeom prst="rect">
            <a:avLst/>
          </a:prstGeom>
        </p:spPr>
      </p:pic>
      <p:pic>
        <p:nvPicPr>
          <p:cNvPr id="6" name="Picture 2" descr="INFN Laboratori Nazionali del Sud - SHARPER Night">
            <a:extLst>
              <a:ext uri="{FF2B5EF4-FFF2-40B4-BE49-F238E27FC236}">
                <a16:creationId xmlns:a16="http://schemas.microsoft.com/office/drawing/2014/main" id="{389F5E4B-89F9-42FC-AE52-64865FCC1B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2464" y="5940760"/>
            <a:ext cx="1460014" cy="944624"/>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7CD141C8-B214-48A8-9E66-C838785B8DA7}"/>
              </a:ext>
            </a:extLst>
          </p:cNvPr>
          <p:cNvSpPr txBox="1"/>
          <p:nvPr/>
        </p:nvSpPr>
        <p:spPr>
          <a:xfrm>
            <a:off x="522395" y="5997136"/>
            <a:ext cx="38676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400" cap="none" spc="-50" normalizeH="0" baseline="0" noProof="0">
                <a:ln>
                  <a:noFill/>
                </a:ln>
                <a:effectLst/>
                <a:uLnTx/>
                <a:uFillTx/>
                <a:latin typeface="Avenir Next LT Pro Light" panose="020B0304020202020204" pitchFamily="34" charset="0"/>
                <a:ea typeface="Times New Roman" panose="02020603050405020304" pitchFamily="18" charset="0"/>
                <a:cs typeface="Times New Roman" panose="02020603050405020304" pitchFamily="18" charset="0"/>
              </a:rPr>
              <a:t>E. Naselli, A. </a:t>
            </a:r>
            <a:r>
              <a:rPr kumimoji="0" lang="it-IT" sz="1800" b="1" i="0" u="none" strike="noStrike" kern="1400" cap="none" spc="-50" normalizeH="0" baseline="0" noProof="0" err="1">
                <a:ln>
                  <a:noFill/>
                </a:ln>
                <a:effectLst/>
                <a:uLnTx/>
                <a:uFillTx/>
                <a:latin typeface="Avenir Next LT Pro Light" panose="020B0304020202020204" pitchFamily="34" charset="0"/>
                <a:ea typeface="Times New Roman" panose="02020603050405020304" pitchFamily="18" charset="0"/>
                <a:cs typeface="Times New Roman" panose="02020603050405020304" pitchFamily="18" charset="0"/>
              </a:rPr>
              <a:t>Pidatella</a:t>
            </a:r>
            <a:r>
              <a:rPr kumimoji="0" lang="it-IT" sz="1800" b="1" i="0" u="none" strike="noStrike" kern="1400" cap="none" spc="-50" normalizeH="0" baseline="0" noProof="0">
                <a:ln>
                  <a:noFill/>
                </a:ln>
                <a:effectLst/>
                <a:uLnTx/>
                <a:uFillTx/>
                <a:latin typeface="Avenir Next LT Pro Light" panose="020B0304020202020204" pitchFamily="34" charset="0"/>
                <a:ea typeface="Times New Roman" panose="02020603050405020304" pitchFamily="18" charset="0"/>
                <a:cs typeface="Times New Roman" panose="02020603050405020304" pitchFamily="18" charset="0"/>
              </a:rPr>
              <a:t> (LNS-INFN)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400" cap="none" spc="-50" normalizeH="0" baseline="0" noProof="0">
                <a:ln>
                  <a:noFill/>
                </a:ln>
                <a:effectLst/>
                <a:uLnTx/>
                <a:uFillTx/>
                <a:latin typeface="Calibri" panose="020F0502020204030204"/>
                <a:ea typeface="Times New Roman" panose="02020603050405020304" pitchFamily="18" charset="0"/>
                <a:cs typeface="Times New Roman" panose="02020603050405020304" pitchFamily="18" charset="0"/>
              </a:rPr>
              <a:t>on </a:t>
            </a:r>
            <a:r>
              <a:rPr kumimoji="0" lang="it-IT" sz="1800" b="1" i="1" u="none" strike="noStrike" kern="1400" cap="none" spc="-50" normalizeH="0" baseline="0" noProof="0" err="1">
                <a:ln>
                  <a:noFill/>
                </a:ln>
                <a:effectLst/>
                <a:uLnTx/>
                <a:uFillTx/>
                <a:latin typeface="Calibri" panose="020F0502020204030204"/>
                <a:ea typeface="Times New Roman" panose="02020603050405020304" pitchFamily="18" charset="0"/>
                <a:cs typeface="Times New Roman" panose="02020603050405020304" pitchFamily="18" charset="0"/>
              </a:rPr>
              <a:t>behalf</a:t>
            </a:r>
            <a:r>
              <a:rPr kumimoji="0" lang="it-IT" sz="1800" b="1" i="1" u="none" strike="noStrike" kern="1400" cap="none" spc="-50" normalizeH="0" baseline="0" noProof="0">
                <a:ln>
                  <a:noFill/>
                </a:ln>
                <a:effectLst/>
                <a:uLnTx/>
                <a:uFillTx/>
                <a:latin typeface="Calibri" panose="020F0502020204030204"/>
                <a:ea typeface="Times New Roman" panose="02020603050405020304" pitchFamily="18" charset="0"/>
                <a:cs typeface="Times New Roman" panose="02020603050405020304" pitchFamily="18" charset="0"/>
              </a:rPr>
              <a:t> of the PANDORA </a:t>
            </a:r>
            <a:r>
              <a:rPr kumimoji="0" lang="it-IT" sz="1800" b="1" i="1" u="none" strike="noStrike" kern="1400" cap="none" spc="-50" normalizeH="0" baseline="0" noProof="0" err="1">
                <a:ln>
                  <a:noFill/>
                </a:ln>
                <a:effectLst/>
                <a:uLnTx/>
                <a:uFillTx/>
                <a:latin typeface="Calibri" panose="020F0502020204030204"/>
                <a:ea typeface="Times New Roman" panose="02020603050405020304" pitchFamily="18" charset="0"/>
                <a:cs typeface="Times New Roman" panose="02020603050405020304" pitchFamily="18" charset="0"/>
              </a:rPr>
              <a:t>collaboration</a:t>
            </a:r>
            <a:endParaRPr kumimoji="0" lang="it-IT" sz="1800"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760118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9</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2110A84A-1FAD-440F-9AB3-F927C50C9E79}"/>
              </a:ext>
            </a:extLst>
          </p:cNvPr>
          <p:cNvSpPr txBox="1"/>
          <p:nvPr/>
        </p:nvSpPr>
        <p:spPr>
          <a:xfrm>
            <a:off x="48280" y="597506"/>
            <a:ext cx="11540969" cy="674031"/>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Outreach</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Seminars</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and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Lectures</a:t>
            </a:r>
            <a:endParaRPr lang="it-IT" b="1">
              <a:solidFill>
                <a:srgbClr val="C00000"/>
              </a:solidFill>
              <a:latin typeface="Palatino Linotype" panose="02040502050505030304" pitchFamily="18" charset="0"/>
              <a:ea typeface="+mj-ea"/>
              <a:cs typeface="+mj-cs"/>
            </a:endParaRPr>
          </a:p>
          <a:p>
            <a:pPr>
              <a:lnSpc>
                <a:spcPct val="90000"/>
              </a:lnSpc>
              <a:spcBef>
                <a:spcPct val="0"/>
              </a:spcBef>
              <a:defRPr/>
            </a:pPr>
            <a:r>
              <a:rPr lang="it-IT" b="1">
                <a:solidFill>
                  <a:srgbClr val="C00000"/>
                </a:solidFill>
                <a:latin typeface="Palatino Linotype" panose="02040502050505030304" pitchFamily="18" charset="0"/>
                <a:ea typeface="+mj-ea"/>
                <a:cs typeface="+mj-cs"/>
              </a:rPr>
              <a:t> </a:t>
            </a:r>
          </a:p>
        </p:txBody>
      </p:sp>
      <p:sp>
        <p:nvSpPr>
          <p:cNvPr id="28" name="CasellaDiTesto 27">
            <a:extLst>
              <a:ext uri="{FF2B5EF4-FFF2-40B4-BE49-F238E27FC236}">
                <a16:creationId xmlns:a16="http://schemas.microsoft.com/office/drawing/2014/main" id="{A5D71926-6CAD-4E66-B91A-7B8792520BB0}"/>
              </a:ext>
            </a:extLst>
          </p:cNvPr>
          <p:cNvSpPr txBox="1"/>
          <p:nvPr/>
        </p:nvSpPr>
        <p:spPr>
          <a:xfrm>
            <a:off x="-9144" y="1009633"/>
            <a:ext cx="12201144" cy="3865674"/>
          </a:xfrm>
          <a:prstGeom prst="rect">
            <a:avLst/>
          </a:prstGeom>
          <a:noFill/>
        </p:spPr>
        <p:txBody>
          <a:bodyPr wrap="square">
            <a:spAutoFit/>
          </a:bodyPr>
          <a:lstStyle/>
          <a:p>
            <a:pPr marL="342900" marR="179070" lvl="0" indent="-342900" algn="just">
              <a:lnSpc>
                <a:spcPct val="115000"/>
              </a:lnSpc>
              <a:spcAft>
                <a:spcPts val="1000"/>
              </a:spcAft>
              <a:buFont typeface="Symbol" panose="05050102010706020507" pitchFamily="18" charset="2"/>
              <a:buChar char=""/>
            </a:pP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2021 Nov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 LNS Users Annual Meeting,</a:t>
            </a: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INFN-LNS, </a:t>
            </a:r>
            <a:r>
              <a:rPr lang="en-US" sz="1200">
                <a:latin typeface="Times New Roman" panose="02020603050405020304" pitchFamily="18" charset="0"/>
                <a:cs typeface="Times New Roman" panose="02020603050405020304" pitchFamily="18" charset="0"/>
              </a:rPr>
              <a:t>D. </a:t>
            </a:r>
            <a:r>
              <a:rPr lang="en-US" sz="1200" err="1">
                <a:latin typeface="Times New Roman" panose="02020603050405020304" pitchFamily="18" charset="0"/>
                <a:cs typeface="Times New Roman" panose="02020603050405020304" pitchFamily="18" charset="0"/>
              </a:rPr>
              <a:t>Santonocito</a:t>
            </a:r>
            <a:r>
              <a:rPr lang="en-US" sz="1200">
                <a:latin typeface="Times New Roman" panose="02020603050405020304" pitchFamily="18" charset="0"/>
                <a:cs typeface="Times New Roman" panose="02020603050405020304" pitchFamily="18" charset="0"/>
              </a:rPr>
              <a:t> “</a:t>
            </a:r>
            <a:r>
              <a:rPr lang="it-IT" sz="1200" i="1">
                <a:latin typeface="Times New Roman" panose="02020603050405020304" pitchFamily="18" charset="0"/>
                <a:cs typeface="Times New Roman" panose="02020603050405020304" pitchFamily="18" charset="0"/>
              </a:rPr>
              <a:t>PANDORA: status and </a:t>
            </a:r>
            <a:r>
              <a:rPr lang="it-IT" sz="1200" i="1" err="1">
                <a:latin typeface="Times New Roman" panose="02020603050405020304" pitchFamily="18" charset="0"/>
                <a:cs typeface="Times New Roman" panose="02020603050405020304" pitchFamily="18" charset="0"/>
              </a:rPr>
              <a:t>perspectives</a:t>
            </a:r>
            <a:r>
              <a:rPr lang="en-US" sz="1200">
                <a:latin typeface="Times New Roman" panose="02020603050405020304" pitchFamily="18" charset="0"/>
                <a:cs typeface="Times New Roman" panose="02020603050405020304" pitchFamily="18" charset="0"/>
              </a:rPr>
              <a:t>”</a:t>
            </a:r>
          </a:p>
          <a:p>
            <a:pPr marL="342900" marR="179070" lvl="0" indent="-342900" algn="just">
              <a:lnSpc>
                <a:spcPct val="115000"/>
              </a:lnSpc>
              <a:spcAft>
                <a:spcPts val="1000"/>
              </a:spcAft>
              <a:buFont typeface="Symbol" panose="05050102010706020507" pitchFamily="18" charset="2"/>
              <a:buChar char=""/>
            </a:pPr>
            <a:r>
              <a:rPr lang="en-US" sz="1200" b="1">
                <a:solidFill>
                  <a:srgbClr val="0070C0"/>
                </a:solidFill>
                <a:latin typeface="Times New Roman" panose="02020603050405020304" pitchFamily="18" charset="0"/>
                <a:cs typeface="Times New Roman" panose="02020603050405020304" pitchFamily="18" charset="0"/>
              </a:rPr>
              <a:t>2021 Sep </a:t>
            </a:r>
            <a:r>
              <a:rPr lang="en-US" sz="1200">
                <a:latin typeface="Times New Roman" panose="02020603050405020304" pitchFamily="18" charset="0"/>
                <a:cs typeface="Times New Roman" panose="02020603050405020304" pitchFamily="18" charset="0"/>
              </a:rPr>
              <a:t>– </a:t>
            </a:r>
            <a:r>
              <a:rPr lang="en-US" sz="1200" b="1">
                <a:latin typeface="Times New Roman" panose="02020603050405020304" pitchFamily="18" charset="0"/>
                <a:cs typeface="Times New Roman" panose="02020603050405020304" pitchFamily="18" charset="0"/>
              </a:rPr>
              <a:t>107° Congress of the Italian Physical Society</a:t>
            </a:r>
            <a:r>
              <a:rPr lang="en-US" sz="1200">
                <a:latin typeface="Times New Roman" panose="02020603050405020304" pitchFamily="18" charset="0"/>
                <a:cs typeface="Times New Roman" panose="02020603050405020304" pitchFamily="18" charset="0"/>
              </a:rPr>
              <a:t>, G. L. </a:t>
            </a:r>
            <a:r>
              <a:rPr lang="en-US" sz="1200" err="1">
                <a:latin typeface="Times New Roman" panose="02020603050405020304" pitchFamily="18" charset="0"/>
                <a:cs typeface="Times New Roman" panose="02020603050405020304" pitchFamily="18" charset="0"/>
              </a:rPr>
              <a:t>Guardo</a:t>
            </a:r>
            <a:r>
              <a:rPr lang="en-US" sz="1200">
                <a:latin typeface="Times New Roman" panose="02020603050405020304" pitchFamily="18" charset="0"/>
                <a:cs typeface="Times New Roman" panose="02020603050405020304" pitchFamily="18" charset="0"/>
              </a:rPr>
              <a:t> and A. </a:t>
            </a:r>
            <a:r>
              <a:rPr lang="en-US" sz="1200" err="1">
                <a:latin typeface="Times New Roman" panose="02020603050405020304" pitchFamily="18" charset="0"/>
                <a:cs typeface="Times New Roman" panose="02020603050405020304" pitchFamily="18" charset="0"/>
              </a:rPr>
              <a:t>Pidatella</a:t>
            </a:r>
            <a:r>
              <a:rPr lang="en-US" sz="1200">
                <a:latin typeface="Times New Roman" panose="02020603050405020304" pitchFamily="18" charset="0"/>
                <a:cs typeface="Times New Roman" panose="02020603050405020304" pitchFamily="18" charset="0"/>
              </a:rPr>
              <a:t> “Indirect methods and innovative techniques for Nuclear Astrophysics” </a:t>
            </a:r>
          </a:p>
          <a:p>
            <a:pPr marL="342900" marR="179070" lvl="0" indent="-342900" algn="just">
              <a:lnSpc>
                <a:spcPct val="115000"/>
              </a:lnSpc>
              <a:spcAft>
                <a:spcPts val="1000"/>
              </a:spcAft>
              <a:buFont typeface="Symbol" panose="05050102010706020507" pitchFamily="18" charset="2"/>
              <a:buChar char=""/>
            </a:pP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2021 Apr </a:t>
            </a:r>
            <a:r>
              <a:rPr lang="en-US" sz="1200" b="1">
                <a:latin typeface="Times New Roman" panose="02020603050405020304" pitchFamily="18" charset="0"/>
                <a:ea typeface="Calibri" panose="020F0502020204030204" pitchFamily="34" charset="0"/>
                <a:cs typeface="Times New Roman" panose="02020603050405020304" pitchFamily="18" charset="0"/>
              </a:rPr>
              <a:t>– Colloquium,</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 TRIUMF., </a:t>
            </a:r>
            <a:r>
              <a:rPr lang="en-US" sz="1200">
                <a:latin typeface="Times New Roman" panose="02020603050405020304" pitchFamily="18" charset="0"/>
                <a:cs typeface="Times New Roman" panose="02020603050405020304" pitchFamily="18" charset="0"/>
              </a:rPr>
              <a:t>D. Mascali “PANDORA: A new experimental setup for measuring in-plasma nuclear beta-decays of astrophysical interest”</a:t>
            </a:r>
          </a:p>
          <a:p>
            <a:pPr marL="342900" marR="179070" lvl="0" indent="-342900" algn="just">
              <a:lnSpc>
                <a:spcPct val="115000"/>
              </a:lnSpc>
              <a:spcAft>
                <a:spcPts val="1000"/>
              </a:spcAft>
              <a:buFont typeface="Symbol" panose="05050102010706020507" pitchFamily="18" charset="2"/>
              <a:buChar char=""/>
            </a:pPr>
            <a:r>
              <a:rPr lang="en-US" sz="1200" b="1">
                <a:solidFill>
                  <a:srgbClr val="0070C0"/>
                </a:solidFill>
                <a:latin typeface="Times New Roman" panose="02020603050405020304" pitchFamily="18" charset="0"/>
                <a:cs typeface="Times New Roman" panose="02020603050405020304" pitchFamily="18" charset="0"/>
              </a:rPr>
              <a:t>2020 Feb </a:t>
            </a:r>
            <a:r>
              <a:rPr lang="en-US" sz="1200" b="1">
                <a:latin typeface="Times New Roman" panose="02020603050405020304" pitchFamily="18" charset="0"/>
                <a:ea typeface="Calibri" panose="020F0502020204030204" pitchFamily="34" charset="0"/>
                <a:cs typeface="Times New Roman" panose="02020603050405020304" pitchFamily="18" charset="0"/>
              </a:rPr>
              <a:t>–</a:t>
            </a:r>
            <a:r>
              <a:rPr lang="en-US" sz="1200" b="1">
                <a:solidFill>
                  <a:srgbClr val="0070C0"/>
                </a:solidFill>
                <a:latin typeface="Times New Roman" panose="02020603050405020304" pitchFamily="18" charset="0"/>
                <a:cs typeface="Times New Roman" panose="02020603050405020304" pitchFamily="18" charset="0"/>
              </a:rPr>
              <a:t> </a:t>
            </a:r>
            <a:r>
              <a:rPr lang="en-US" sz="1200" b="1">
                <a:latin typeface="Times New Roman" panose="02020603050405020304" pitchFamily="18" charset="0"/>
                <a:cs typeface="Times New Roman" panose="02020603050405020304" pitchFamily="18" charset="0"/>
              </a:rPr>
              <a:t>Invited Seminar</a:t>
            </a:r>
            <a:r>
              <a:rPr lang="en-US" sz="1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GANIL – Caen, France, D. </a:t>
            </a:r>
            <a:r>
              <a:rPr lang="en-US" sz="1200" err="1">
                <a:effectLst/>
                <a:latin typeface="Times New Roman" panose="02020603050405020304" pitchFamily="18" charset="0"/>
                <a:ea typeface="Calibri" panose="020F0502020204030204" pitchFamily="34" charset="0"/>
                <a:cs typeface="Times New Roman" panose="02020603050405020304" pitchFamily="18" charset="0"/>
              </a:rPr>
              <a:t>Santonocito</a:t>
            </a:r>
            <a:r>
              <a:rPr lang="en-US" sz="1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200" i="1">
                <a:latin typeface="Times New Roman" panose="02020603050405020304" pitchFamily="18" charset="0"/>
                <a:cs typeface="Times New Roman" panose="02020603050405020304" pitchFamily="18" charset="0"/>
              </a:rPr>
              <a:t>“PANDORA – a new experimental setup for in-plasma </a:t>
            </a:r>
            <a:r>
              <a:rPr lang="it-IT" sz="1200" i="1">
                <a:latin typeface="Times New Roman" panose="02020603050405020304" pitchFamily="18" charset="0"/>
                <a:cs typeface="Times New Roman" panose="02020603050405020304" pitchFamily="18" charset="0"/>
              </a:rPr>
              <a:t>β</a:t>
            </a:r>
            <a:r>
              <a:rPr lang="en-US" sz="1200" i="1">
                <a:latin typeface="Times New Roman" panose="02020603050405020304" pitchFamily="18" charset="0"/>
                <a:cs typeface="Times New Roman" panose="02020603050405020304" pitchFamily="18" charset="0"/>
              </a:rPr>
              <a:t>-decay measurements”</a:t>
            </a:r>
          </a:p>
          <a:p>
            <a:pPr marL="342900" marR="179070" indent="-342900" algn="just">
              <a:lnSpc>
                <a:spcPct val="115000"/>
              </a:lnSpc>
              <a:spcAft>
                <a:spcPts val="1000"/>
              </a:spcAft>
              <a:buFont typeface="Symbol" panose="05050102010706020507" pitchFamily="18" charset="2"/>
              <a:buChar char=""/>
            </a:pP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2019 Jun </a:t>
            </a:r>
            <a:r>
              <a:rPr lang="en-US" sz="1200" b="1">
                <a:latin typeface="Times New Roman" panose="02020603050405020304" pitchFamily="18" charset="0"/>
                <a:ea typeface="Calibri" panose="020F0502020204030204" pitchFamily="34" charset="0"/>
                <a:cs typeface="Times New Roman" panose="02020603050405020304" pitchFamily="18" charset="0"/>
              </a:rPr>
              <a:t>–</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 </a:t>
            </a:r>
            <a:r>
              <a:rPr lang="it-IT" sz="1200" b="1" i="0">
                <a:solidFill>
                  <a:srgbClr val="333333"/>
                </a:solidFill>
                <a:effectLst/>
                <a:latin typeface="Times New Roman" panose="02020603050405020304" pitchFamily="18" charset="0"/>
                <a:cs typeface="Times New Roman" panose="02020603050405020304" pitchFamily="18" charset="0"/>
              </a:rPr>
              <a:t>NUSPIN 2019</a:t>
            </a:r>
            <a:r>
              <a:rPr lang="it-IT" sz="1200" b="0" i="0">
                <a:solidFill>
                  <a:srgbClr val="333333"/>
                </a:solidFill>
                <a:effectLst/>
                <a:latin typeface="Times New Roman" panose="02020603050405020304" pitchFamily="18" charset="0"/>
                <a:cs typeface="Times New Roman" panose="02020603050405020304" pitchFamily="18" charset="0"/>
              </a:rPr>
              <a:t>, Orsay,</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latin typeface="Times New Roman" panose="02020603050405020304" pitchFamily="18" charset="0"/>
                <a:cs typeface="Times New Roman" panose="02020603050405020304" pitchFamily="18" charset="0"/>
              </a:rPr>
              <a:t>D. </a:t>
            </a:r>
            <a:r>
              <a:rPr lang="en-US" sz="1200" err="1">
                <a:latin typeface="Times New Roman" panose="02020603050405020304" pitchFamily="18" charset="0"/>
                <a:cs typeface="Times New Roman" panose="02020603050405020304" pitchFamily="18" charset="0"/>
              </a:rPr>
              <a:t>Santonocito</a:t>
            </a:r>
            <a:r>
              <a:rPr lang="en-US" sz="1200">
                <a:latin typeface="Times New Roman" panose="02020603050405020304" pitchFamily="18" charset="0"/>
                <a:cs typeface="Times New Roman" panose="02020603050405020304" pitchFamily="18" charset="0"/>
              </a:rPr>
              <a:t> “</a:t>
            </a:r>
            <a:r>
              <a:rPr lang="en-US" sz="1200" i="1">
                <a:latin typeface="Times New Roman" panose="02020603050405020304" pitchFamily="18" charset="0"/>
                <a:cs typeface="Times New Roman" panose="02020603050405020304" pitchFamily="18" charset="0"/>
              </a:rPr>
              <a:t>PANDORA: an experiment to measure nuclear beta decays of astrophysical interest in magnetized plasma</a:t>
            </a:r>
            <a:r>
              <a:rPr lang="en-US" sz="1200">
                <a:latin typeface="Times New Roman" panose="02020603050405020304" pitchFamily="18" charset="0"/>
                <a:cs typeface="Times New Roman" panose="02020603050405020304" pitchFamily="18" charset="0"/>
              </a:rPr>
              <a:t>”</a:t>
            </a:r>
          </a:p>
          <a:p>
            <a:pPr marL="342900" marR="179070" indent="-342900" algn="just">
              <a:lnSpc>
                <a:spcPct val="115000"/>
              </a:lnSpc>
              <a:spcAft>
                <a:spcPts val="1000"/>
              </a:spcAft>
              <a:buFont typeface="Symbol" panose="05050102010706020507" pitchFamily="18" charset="2"/>
              <a:buChar char=""/>
            </a:pPr>
            <a:endParaRPr lang="en-US" sz="1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79070" lvl="0" indent="-342900" algn="just">
              <a:lnSpc>
                <a:spcPct val="115000"/>
              </a:lnSpc>
              <a:spcAft>
                <a:spcPts val="1000"/>
              </a:spcAft>
              <a:buFont typeface="Symbol" panose="05050102010706020507" pitchFamily="18" charset="2"/>
              <a:buChar char=""/>
            </a:pPr>
            <a:r>
              <a:rPr lang="en-US" sz="1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2021 Nov </a:t>
            </a:r>
            <a:r>
              <a:rPr lang="en-US" sz="1200" b="1">
                <a:latin typeface="Times New Roman" panose="02020603050405020304" pitchFamily="18" charset="0"/>
                <a:ea typeface="Calibri" panose="020F0502020204030204" pitchFamily="34" charset="0"/>
                <a:cs typeface="Times New Roman" panose="02020603050405020304" pitchFamily="18" charset="0"/>
              </a:rPr>
              <a:t>– Invited Lecture at the </a:t>
            </a:r>
            <a:r>
              <a:rPr lang="en-US" sz="1200" b="1" err="1">
                <a:latin typeface="Times New Roman" panose="02020603050405020304" pitchFamily="18" charset="0"/>
                <a:ea typeface="Calibri" panose="020F0502020204030204" pitchFamily="34" charset="0"/>
                <a:cs typeface="Times New Roman" panose="02020603050405020304" pitchFamily="18" charset="0"/>
              </a:rPr>
              <a:t>Amirkabir</a:t>
            </a:r>
            <a:r>
              <a:rPr lang="en-US" sz="1200" b="1">
                <a:latin typeface="Times New Roman" panose="02020603050405020304" pitchFamily="18" charset="0"/>
                <a:ea typeface="Calibri" panose="020F0502020204030204" pitchFamily="34" charset="0"/>
                <a:cs typeface="Times New Roman" panose="02020603050405020304" pitchFamily="18" charset="0"/>
              </a:rPr>
              <a:t> University of Technology, Tehran – Iran, D. Mascali, "Electron Cyclotron Resonance I &amp; II" </a:t>
            </a:r>
          </a:p>
          <a:p>
            <a:pPr marL="342900" lvl="0" indent="-342900">
              <a:lnSpc>
                <a:spcPct val="107000"/>
              </a:lnSpc>
              <a:spcAft>
                <a:spcPts val="800"/>
              </a:spcAft>
              <a:buSzPts val="1000"/>
              <a:buFont typeface="Symbol" panose="05050102010706020507" pitchFamily="18" charset="2"/>
              <a:buChar char=""/>
              <a:tabLst>
                <a:tab pos="457200" algn="l"/>
              </a:tabLst>
            </a:pP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2020 Nov </a:t>
            </a:r>
            <a:r>
              <a:rPr lang="en-US" sz="1200" b="1">
                <a:latin typeface="Times New Roman" panose="02020603050405020304" pitchFamily="18" charset="0"/>
                <a:ea typeface="Calibri" panose="020F0502020204030204" pitchFamily="34" charset="0"/>
                <a:cs typeface="Times New Roman" panose="02020603050405020304" pitchFamily="18" charset="0"/>
              </a:rPr>
              <a:t>– Invited </a:t>
            </a:r>
            <a:r>
              <a:rPr lang="en-US" sz="1200" b="1">
                <a:latin typeface="Times New Roman" panose="02020603050405020304" pitchFamily="18" charset="0"/>
                <a:cs typeface="Times New Roman" panose="02020603050405020304" pitchFamily="18" charset="0"/>
              </a:rPr>
              <a:t>Lecture</a:t>
            </a:r>
            <a:r>
              <a:rPr lang="en-US" sz="1200">
                <a:latin typeface="Times New Roman" panose="02020603050405020304" pitchFamily="18" charset="0"/>
                <a:cs typeface="Times New Roman" panose="02020603050405020304" pitchFamily="18" charset="0"/>
              </a:rPr>
              <a:t>, New </a:t>
            </a:r>
            <a:r>
              <a:rPr lang="en-US" sz="1200" err="1">
                <a:latin typeface="Times New Roman" panose="02020603050405020304" pitchFamily="18" charset="0"/>
                <a:cs typeface="Times New Roman" panose="02020603050405020304" pitchFamily="18" charset="0"/>
              </a:rPr>
              <a:t>Dehli</a:t>
            </a:r>
            <a:r>
              <a:rPr lang="en-US" sz="1200">
                <a:latin typeface="Times New Roman" panose="02020603050405020304" pitchFamily="18" charset="0"/>
                <a:cs typeface="Times New Roman" panose="02020603050405020304" pitchFamily="18" charset="0"/>
              </a:rPr>
              <a:t>, </a:t>
            </a:r>
            <a:r>
              <a:rPr lang="it-IT" sz="1200">
                <a:latin typeface="Times New Roman" panose="02020603050405020304" pitchFamily="18" charset="0"/>
                <a:cs typeface="Times New Roman" panose="02020603050405020304" pitchFamily="18" charset="0"/>
              </a:rPr>
              <a:t>India</a:t>
            </a:r>
            <a:r>
              <a:rPr lang="en-US" sz="1200" b="1">
                <a:latin typeface="Times New Roman" panose="02020603050405020304" pitchFamily="18" charset="0"/>
                <a:cs typeface="Times New Roman" panose="02020603050405020304" pitchFamily="18" charset="0"/>
              </a:rPr>
              <a:t>, </a:t>
            </a:r>
            <a:r>
              <a:rPr lang="en-US" sz="1200">
                <a:latin typeface="Times New Roman" panose="02020603050405020304" pitchFamily="18" charset="0"/>
                <a:cs typeface="Times New Roman" panose="02020603050405020304" pitchFamily="18" charset="0"/>
              </a:rPr>
              <a:t>D. Mascali “New Experiments in Astrophysics and Nuclear Physics using ECRIS”</a:t>
            </a:r>
          </a:p>
          <a:p>
            <a:pPr marL="342900" marR="179070" indent="-342900" algn="just">
              <a:lnSpc>
                <a:spcPct val="115000"/>
              </a:lnSpc>
              <a:spcAft>
                <a:spcPts val="1000"/>
              </a:spcAft>
              <a:buFont typeface="Symbol" panose="05050102010706020507" pitchFamily="18" charset="2"/>
              <a:buChar char=""/>
            </a:pP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2018 </a:t>
            </a:r>
            <a:r>
              <a:rPr lang="en-US" sz="1200" b="1">
                <a:latin typeface="Times New Roman" panose="02020603050405020304" pitchFamily="18" charset="0"/>
                <a:ea typeface="Calibri" panose="020F0502020204030204" pitchFamily="34" charset="0"/>
                <a:cs typeface="Times New Roman" panose="02020603050405020304" pitchFamily="18" charset="0"/>
              </a:rPr>
              <a:t>– Invited Lecture at INFN-Bo</a:t>
            </a:r>
            <a:r>
              <a:rPr lang="en-US" sz="1200">
                <a:latin typeface="Times New Roman" panose="02020603050405020304" pitchFamily="18" charset="0"/>
                <a:ea typeface="Calibri" panose="020F0502020204030204" pitchFamily="34" charset="0"/>
                <a:cs typeface="Times New Roman" panose="02020603050405020304" pitchFamily="18" charset="0"/>
              </a:rPr>
              <a:t>, Bologna, </a:t>
            </a:r>
            <a:r>
              <a:rPr lang="en-US" sz="1200">
                <a:latin typeface="Times New Roman" panose="02020603050405020304" pitchFamily="18" charset="0"/>
                <a:cs typeface="Times New Roman" panose="02020603050405020304" pitchFamily="18" charset="0"/>
              </a:rPr>
              <a:t>D. Mascali</a:t>
            </a:r>
          </a:p>
          <a:p>
            <a:pPr marL="342900" marR="179070" indent="-342900" algn="just">
              <a:lnSpc>
                <a:spcPct val="115000"/>
              </a:lnSpc>
              <a:spcAft>
                <a:spcPts val="1000"/>
              </a:spcAft>
              <a:buFont typeface="Symbol" panose="05050102010706020507" pitchFamily="18" charset="2"/>
              <a:buChar char=""/>
            </a:pPr>
            <a:endParaRPr lang="en-US" sz="1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79070" lvl="0" indent="-342900" algn="just">
              <a:lnSpc>
                <a:spcPct val="115000"/>
              </a:lnSpc>
              <a:spcAft>
                <a:spcPts val="1000"/>
              </a:spcAft>
              <a:buFont typeface="Symbol" panose="05050102010706020507" pitchFamily="18" charset="2"/>
              <a:buChar char=""/>
            </a:pP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2019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PANDORA LNS group involved in the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INFN dissemination program “</a:t>
            </a:r>
            <a:r>
              <a:rPr lang="en-US" sz="1200" b="1" i="1" err="1">
                <a:effectLst/>
                <a:latin typeface="Times New Roman" panose="02020603050405020304" pitchFamily="18" charset="0"/>
                <a:ea typeface="Calibri" panose="020F0502020204030204" pitchFamily="34" charset="0"/>
                <a:cs typeface="Times New Roman" panose="02020603050405020304" pitchFamily="18" charset="0"/>
              </a:rPr>
              <a:t>Programma</a:t>
            </a:r>
            <a:r>
              <a:rPr lang="en-US" sz="1200" b="1" i="1">
                <a:effectLst/>
                <a:latin typeface="Times New Roman" panose="02020603050405020304" pitchFamily="18" charset="0"/>
                <a:ea typeface="Calibri" panose="020F0502020204030204" pitchFamily="34" charset="0"/>
                <a:cs typeface="Times New Roman" panose="02020603050405020304" pitchFamily="18" charset="0"/>
              </a:rPr>
              <a:t> INFN per </a:t>
            </a:r>
            <a:r>
              <a:rPr lang="en-US" sz="1200" b="1" i="1" err="1">
                <a:effectLst/>
                <a:latin typeface="Times New Roman" panose="02020603050405020304" pitchFamily="18" charset="0"/>
                <a:ea typeface="Calibri" panose="020F0502020204030204" pitchFamily="34" charset="0"/>
                <a:cs typeface="Times New Roman" panose="02020603050405020304" pitchFamily="18" charset="0"/>
              </a:rPr>
              <a:t>Docenti</a:t>
            </a:r>
            <a:r>
              <a:rPr lang="en-US" sz="1200" b="1" i="1">
                <a:effectLst/>
                <a:latin typeface="Times New Roman" panose="02020603050405020304" pitchFamily="18" charset="0"/>
                <a:ea typeface="Calibri" panose="020F0502020204030204" pitchFamily="34" charset="0"/>
                <a:cs typeface="Times New Roman" panose="02020603050405020304" pitchFamily="18" charset="0"/>
              </a:rPr>
              <a:t> (PID) 2019</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supported by INFN and MIUR. Lecture and laboratory for 20 high school teachers, Feb 2019, LNS-INFN, Catania.</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CasellaDiTesto 30">
            <a:extLst>
              <a:ext uri="{FF2B5EF4-FFF2-40B4-BE49-F238E27FC236}">
                <a16:creationId xmlns:a16="http://schemas.microsoft.com/office/drawing/2014/main" id="{A008EDFB-4123-4CB9-9D95-8F86FE3AC462}"/>
              </a:ext>
            </a:extLst>
          </p:cNvPr>
          <p:cNvSpPr txBox="1"/>
          <p:nvPr/>
        </p:nvSpPr>
        <p:spPr>
          <a:xfrm>
            <a:off x="48280" y="5359060"/>
            <a:ext cx="11540969" cy="1179554"/>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lang="it-IT" sz="2400" b="1" err="1">
                <a:solidFill>
                  <a:srgbClr val="C00000"/>
                </a:solidFill>
                <a:latin typeface="Palatino Linotype" panose="02040502050505030304" pitchFamily="18" charset="0"/>
                <a:ea typeface="+mj-ea"/>
                <a:cs typeface="+mj-cs"/>
              </a:rPr>
              <a:t>Ongoing</a:t>
            </a:r>
            <a:r>
              <a:rPr lang="it-IT" sz="2400" b="1">
                <a:solidFill>
                  <a:srgbClr val="C00000"/>
                </a:solidFill>
                <a:latin typeface="Palatino Linotype" panose="02040502050505030304" pitchFamily="18" charset="0"/>
                <a:ea typeface="+mj-ea"/>
                <a:cs typeface="+mj-cs"/>
              </a:rPr>
              <a:t> </a:t>
            </a:r>
            <a:r>
              <a:rPr lang="it-IT" sz="2400" b="1" err="1">
                <a:solidFill>
                  <a:srgbClr val="C00000"/>
                </a:solidFill>
                <a:latin typeface="Palatino Linotype" panose="02040502050505030304" pitchFamily="18" charset="0"/>
                <a:ea typeface="+mj-ea"/>
                <a:cs typeface="+mj-cs"/>
              </a:rPr>
              <a:t>Thesis</a:t>
            </a:r>
            <a:r>
              <a:rPr lang="it-IT" sz="2400" b="1">
                <a:solidFill>
                  <a:srgbClr val="C00000"/>
                </a:solidFill>
                <a:latin typeface="Palatino Linotype" panose="02040502050505030304" pitchFamily="18" charset="0"/>
                <a:ea typeface="+mj-ea"/>
                <a:cs typeface="+mj-cs"/>
              </a:rPr>
              <a:t> Activities</a:t>
            </a:r>
          </a:p>
          <a:p>
            <a:pPr marR="0" lvl="0" algn="l" defTabSz="914400" rtl="0" eaLnBrk="1" fontAlgn="auto" latinLnBrk="0" hangingPunct="1">
              <a:lnSpc>
                <a:spcPct val="90000"/>
              </a:lnSpc>
              <a:spcBef>
                <a:spcPct val="0"/>
              </a:spcBef>
              <a:spcAft>
                <a:spcPts val="0"/>
              </a:spcAft>
              <a:buClrTx/>
              <a:buSzTx/>
              <a:tabLst/>
              <a:defRPr/>
            </a:pPr>
            <a:endParaRPr lang="it-IT" sz="1050" b="1">
              <a:solidFill>
                <a:srgbClr val="C00000"/>
              </a:solidFill>
              <a:latin typeface="Times New Roman" panose="02020603050405020304" pitchFamily="18" charset="0"/>
              <a:ea typeface="+mj-ea"/>
              <a:cs typeface="Times New Roman" panose="02020603050405020304" pitchFamily="18" charset="0"/>
            </a:endParaRPr>
          </a:p>
          <a:p>
            <a:pPr marR="0" lvl="0" algn="l" defTabSz="914400" rtl="0" eaLnBrk="1" fontAlgn="auto" latinLnBrk="0" hangingPunct="1">
              <a:lnSpc>
                <a:spcPct val="90000"/>
              </a:lnSpc>
              <a:spcBef>
                <a:spcPct val="0"/>
              </a:spcBef>
              <a:spcAft>
                <a:spcPts val="0"/>
              </a:spcAft>
              <a:buClrTx/>
              <a:buSzTx/>
              <a:tabLst/>
              <a:defRPr/>
            </a:pPr>
            <a:r>
              <a:rPr lang="it-IT" sz="1400" b="1">
                <a:solidFill>
                  <a:srgbClr val="0070C0"/>
                </a:solidFill>
                <a:latin typeface="Times New Roman" panose="02020603050405020304" pitchFamily="18" charset="0"/>
                <a:ea typeface="+mj-ea"/>
                <a:cs typeface="Times New Roman" panose="02020603050405020304" pitchFamily="18" charset="0"/>
              </a:rPr>
              <a:t>2 PhD in </a:t>
            </a:r>
            <a:r>
              <a:rPr lang="it-IT" sz="1400" b="1" err="1">
                <a:solidFill>
                  <a:srgbClr val="0070C0"/>
                </a:solidFill>
                <a:latin typeface="Times New Roman" panose="02020603050405020304" pitchFamily="18" charset="0"/>
                <a:ea typeface="+mj-ea"/>
                <a:cs typeface="Times New Roman" panose="02020603050405020304" pitchFamily="18" charset="0"/>
              </a:rPr>
              <a:t>Physics</a:t>
            </a:r>
            <a:r>
              <a:rPr lang="it-IT" sz="1400" b="1">
                <a:solidFill>
                  <a:srgbClr val="0070C0"/>
                </a:solidFill>
                <a:latin typeface="Times New Roman" panose="02020603050405020304" pitchFamily="18" charset="0"/>
                <a:ea typeface="+mj-ea"/>
                <a:cs typeface="Times New Roman" panose="02020603050405020304" pitchFamily="18" charset="0"/>
              </a:rPr>
              <a:t>: </a:t>
            </a:r>
            <a:r>
              <a:rPr lang="it-IT" sz="1400">
                <a:latin typeface="Times New Roman" panose="02020603050405020304" pitchFamily="18" charset="0"/>
                <a:ea typeface="+mj-ea"/>
                <a:cs typeface="Times New Roman" panose="02020603050405020304" pitchFamily="18" charset="0"/>
              </a:rPr>
              <a:t>Bharat </a:t>
            </a:r>
            <a:r>
              <a:rPr lang="it-IT" sz="1400" err="1">
                <a:latin typeface="Times New Roman" panose="02020603050405020304" pitchFamily="18" charset="0"/>
                <a:ea typeface="+mj-ea"/>
                <a:cs typeface="Times New Roman" panose="02020603050405020304" pitchFamily="18" charset="0"/>
              </a:rPr>
              <a:t>Mishra</a:t>
            </a:r>
            <a:r>
              <a:rPr lang="it-IT" sz="1400">
                <a:latin typeface="Times New Roman" panose="02020603050405020304" pitchFamily="18" charset="0"/>
                <a:ea typeface="+mj-ea"/>
                <a:cs typeface="Times New Roman" panose="02020603050405020304" pitchFamily="18" charset="0"/>
              </a:rPr>
              <a:t>, Carmelo Sebastiano Gallo;</a:t>
            </a:r>
          </a:p>
          <a:p>
            <a:pPr marR="0" lvl="0" algn="l" defTabSz="914400" rtl="0" eaLnBrk="1" fontAlgn="auto" latinLnBrk="0" hangingPunct="1">
              <a:lnSpc>
                <a:spcPct val="90000"/>
              </a:lnSpc>
              <a:spcBef>
                <a:spcPct val="0"/>
              </a:spcBef>
              <a:spcAft>
                <a:spcPts val="0"/>
              </a:spcAft>
              <a:buClrTx/>
              <a:buSzTx/>
              <a:tabLst/>
              <a:defRPr/>
            </a:pPr>
            <a:endParaRPr lang="it-IT" sz="1400" b="1">
              <a:latin typeface="Times New Roman" panose="02020603050405020304" pitchFamily="18" charset="0"/>
              <a:ea typeface="+mj-ea"/>
              <a:cs typeface="Times New Roman" panose="02020603050405020304" pitchFamily="18" charset="0"/>
            </a:endParaRPr>
          </a:p>
          <a:p>
            <a:pPr marR="0" lvl="0" algn="l" defTabSz="914400" rtl="0" eaLnBrk="1" fontAlgn="auto" latinLnBrk="0" hangingPunct="1">
              <a:lnSpc>
                <a:spcPct val="90000"/>
              </a:lnSpc>
              <a:spcBef>
                <a:spcPct val="0"/>
              </a:spcBef>
              <a:spcAft>
                <a:spcPts val="0"/>
              </a:spcAft>
              <a:buClrTx/>
              <a:buSzTx/>
              <a:tabLst/>
              <a:defRPr/>
            </a:pPr>
            <a:r>
              <a:rPr lang="it-IT" sz="1400" b="1">
                <a:solidFill>
                  <a:srgbClr val="0070C0"/>
                </a:solidFill>
                <a:latin typeface="Times New Roman" panose="02020603050405020304" pitchFamily="18" charset="0"/>
                <a:ea typeface="+mj-ea"/>
                <a:cs typeface="Times New Roman" panose="02020603050405020304" pitchFamily="18" charset="0"/>
              </a:rPr>
              <a:t>3 Master in </a:t>
            </a:r>
            <a:r>
              <a:rPr lang="it-IT" sz="1400" b="1" err="1">
                <a:solidFill>
                  <a:srgbClr val="0070C0"/>
                </a:solidFill>
                <a:latin typeface="Times New Roman" panose="02020603050405020304" pitchFamily="18" charset="0"/>
                <a:ea typeface="+mj-ea"/>
                <a:cs typeface="Times New Roman" panose="02020603050405020304" pitchFamily="18" charset="0"/>
              </a:rPr>
              <a:t>Physics</a:t>
            </a:r>
            <a:r>
              <a:rPr lang="it-IT" sz="1400" b="1">
                <a:solidFill>
                  <a:srgbClr val="0070C0"/>
                </a:solidFill>
                <a:latin typeface="Times New Roman" panose="02020603050405020304" pitchFamily="18" charset="0"/>
                <a:ea typeface="+mj-ea"/>
                <a:cs typeface="Times New Roman" panose="02020603050405020304" pitchFamily="18" charset="0"/>
              </a:rPr>
              <a:t>: </a:t>
            </a:r>
            <a:r>
              <a:rPr lang="it-IT" sz="1400">
                <a:latin typeface="Times New Roman" panose="02020603050405020304" pitchFamily="18" charset="0"/>
                <a:ea typeface="+mj-ea"/>
                <a:cs typeface="Times New Roman" panose="02020603050405020304" pitchFamily="18" charset="0"/>
              </a:rPr>
              <a:t>Giulia Emma, Giorgio Finocchiaro, Matteo</a:t>
            </a:r>
            <a:r>
              <a:rPr lang="it-IT" sz="1400" i="0">
                <a:solidFill>
                  <a:srgbClr val="555555"/>
                </a:solidFill>
                <a:effectLst/>
                <a:latin typeface="Times New Roman" panose="02020603050405020304" pitchFamily="18" charset="0"/>
                <a:cs typeface="Times New Roman" panose="02020603050405020304" pitchFamily="18" charset="0"/>
              </a:rPr>
              <a:t> </a:t>
            </a:r>
            <a:r>
              <a:rPr lang="it-IT" sz="1400" err="1">
                <a:latin typeface="Times New Roman" panose="02020603050405020304" pitchFamily="18" charset="0"/>
                <a:ea typeface="+mj-ea"/>
                <a:cs typeface="Times New Roman" panose="02020603050405020304" pitchFamily="18" charset="0"/>
              </a:rPr>
              <a:t>Bezmalinovich</a:t>
            </a:r>
            <a:r>
              <a:rPr lang="it-IT" sz="1400">
                <a:latin typeface="Times New Roman" panose="02020603050405020304" pitchFamily="18" charset="0"/>
                <a:ea typeface="+mj-ea"/>
                <a:cs typeface="Times New Roman" panose="02020603050405020304" pitchFamily="18" charset="0"/>
              </a:rPr>
              <a:t>;</a:t>
            </a:r>
            <a:r>
              <a:rPr lang="it-IT" sz="1600" b="1">
                <a:solidFill>
                  <a:srgbClr val="C00000"/>
                </a:solidFill>
                <a:latin typeface="Palatino Linotype" panose="02040502050505030304" pitchFamily="18" charset="0"/>
                <a:ea typeface="+mj-ea"/>
                <a:cs typeface="+mj-cs"/>
              </a:rPr>
              <a:t> </a:t>
            </a:r>
          </a:p>
        </p:txBody>
      </p:sp>
    </p:spTree>
    <p:custDataLst>
      <p:tags r:id="rId1"/>
    </p:custDataLst>
    <p:extLst>
      <p:ext uri="{BB962C8B-B14F-4D97-AF65-F5344CB8AC3E}">
        <p14:creationId xmlns:p14="http://schemas.microsoft.com/office/powerpoint/2010/main" val="1592539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10</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171654" y="908720"/>
            <a:ext cx="11540969" cy="4995214"/>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Outreach</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and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Dissemination</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Activities</a:t>
            </a:r>
          </a:p>
          <a:p>
            <a:pPr marR="0" lvl="0" algn="l" defTabSz="914400" rtl="0" eaLnBrk="1" fontAlgn="auto" latinLnBrk="0" hangingPunct="1">
              <a:lnSpc>
                <a:spcPct val="90000"/>
              </a:lnSpc>
              <a:spcBef>
                <a:spcPct val="0"/>
              </a:spcBef>
              <a:spcAft>
                <a:spcPts val="0"/>
              </a:spcAft>
              <a:buClrTx/>
              <a:buSzTx/>
              <a:tabLst/>
              <a:defRPr/>
            </a:pPr>
            <a:endParaRPr kumimoji="0" lang="it-IT" sz="2400" b="1" i="0" u="none" strike="noStrike" kern="1200" cap="none" spc="0" normalizeH="0" baseline="0" noProof="0">
              <a:ln>
                <a:noFill/>
              </a:ln>
              <a:solidFill>
                <a:srgbClr val="0070C0"/>
              </a:solidFill>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1800">
                <a:solidFill>
                  <a:schemeClr val="bg1">
                    <a:lumMod val="50000"/>
                  </a:schemeClr>
                </a:solidFill>
                <a:latin typeface="Palatino Linotype" panose="02040502050505030304" pitchFamily="18" charset="0"/>
                <a:ea typeface="+mj-ea"/>
                <a:cs typeface="+mj-cs"/>
              </a:rPr>
              <a:t> PANDORA joins to GIANTS</a:t>
            </a:r>
          </a:p>
          <a:p>
            <a:pPr marR="0" lvl="0" algn="l" defTabSz="914400" rtl="0" eaLnBrk="1" fontAlgn="auto" latinLnBrk="0" hangingPunct="1">
              <a:lnSpc>
                <a:spcPct val="90000"/>
              </a:lnSpc>
              <a:spcBef>
                <a:spcPct val="0"/>
              </a:spcBef>
              <a:spcAft>
                <a:spcPts val="0"/>
              </a:spcAft>
              <a:buClrTx/>
              <a:buSzTx/>
              <a:tabLst/>
              <a:defRPr/>
            </a:pPr>
            <a:endParaRPr lang="it-IT">
              <a:solidFill>
                <a:schemeClr val="bg1">
                  <a:lumMod val="50000"/>
                </a:schemeClr>
              </a:solidFill>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a:solidFill>
                  <a:schemeClr val="bg1">
                    <a:lumMod val="50000"/>
                  </a:schemeClr>
                </a:solidFill>
                <a:latin typeface="Palatino Linotype" panose="02040502050505030304" pitchFamily="18" charset="0"/>
                <a:ea typeface="+mj-ea"/>
                <a:cs typeface="+mj-cs"/>
              </a:rPr>
              <a:t> PANDORA </a:t>
            </a:r>
            <a:r>
              <a:rPr lang="en-US">
                <a:solidFill>
                  <a:schemeClr val="bg1">
                    <a:lumMod val="50000"/>
                  </a:schemeClr>
                </a:solidFill>
                <a:latin typeface="Palatino Linotype" panose="02040502050505030304" pitchFamily="18" charset="0"/>
                <a:ea typeface="+mj-ea"/>
                <a:cs typeface="+mj-cs"/>
              </a:rPr>
              <a:t>at the celebratory event of the 70 years of INFN </a:t>
            </a:r>
          </a:p>
          <a:p>
            <a:pPr marR="0" lvl="0" algn="l" defTabSz="914400" rtl="0" eaLnBrk="1" fontAlgn="auto" latinLnBrk="0" hangingPunct="1">
              <a:lnSpc>
                <a:spcPct val="90000"/>
              </a:lnSpc>
              <a:spcBef>
                <a:spcPct val="0"/>
              </a:spcBef>
              <a:spcAft>
                <a:spcPts val="0"/>
              </a:spcAft>
              <a:buClrTx/>
              <a:buSzTx/>
              <a:tabLst/>
              <a:defRPr/>
            </a:pPr>
            <a:endParaRPr lang="it-IT">
              <a:solidFill>
                <a:schemeClr val="bg1">
                  <a:lumMod val="50000"/>
                </a:schemeClr>
              </a:solidFill>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800">
                <a:solidFill>
                  <a:schemeClr val="bg1">
                    <a:lumMod val="50000"/>
                  </a:schemeClr>
                </a:solidFill>
                <a:effectLst/>
                <a:latin typeface="Times New Roman" panose="02020603050405020304" pitchFamily="18" charset="0"/>
                <a:ea typeface="Calibri" panose="020F0502020204030204" pitchFamily="34" charset="0"/>
              </a:rPr>
              <a:t> European Research Night (ERN)</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a:solidFill>
                <a:schemeClr val="bg1">
                  <a:lumMod val="50000"/>
                </a:schemeClr>
              </a:solidFill>
              <a:latin typeface="Times New Roman" panose="0202060305040502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a:solidFill>
                  <a:schemeClr val="bg1">
                    <a:lumMod val="50000"/>
                  </a:schemeClr>
                </a:solidFill>
                <a:latin typeface="Times New Roman" panose="02020603050405020304" pitchFamily="18" charset="0"/>
                <a:ea typeface="+mj-ea"/>
                <a:cs typeface="+mj-cs"/>
              </a:rPr>
              <a:t> PANDORA: </a:t>
            </a:r>
            <a:r>
              <a:rPr kumimoji="0" lang="it-IT" sz="1800" i="0" u="none" strike="noStrike" kern="1200" cap="none" spc="0" normalizeH="0" baseline="0" noProof="0" err="1">
                <a:ln>
                  <a:noFill/>
                </a:ln>
                <a:solidFill>
                  <a:schemeClr val="bg1">
                    <a:lumMod val="50000"/>
                  </a:schemeClr>
                </a:solidFill>
                <a:effectLst/>
                <a:uLnTx/>
                <a:uFillTx/>
                <a:latin typeface="Palatino Linotype" panose="02040502050505030304" pitchFamily="18" charset="0"/>
                <a:ea typeface="+mj-ea"/>
                <a:cs typeface="+mj-cs"/>
              </a:rPr>
              <a:t>Outreach</a:t>
            </a:r>
            <a:r>
              <a:rPr kumimoji="0" lang="it-IT" sz="1800" i="0" u="none" strike="noStrike" kern="1200" cap="none" spc="0" normalizeH="0" baseline="0" noProof="0">
                <a:ln>
                  <a:noFill/>
                </a:ln>
                <a:solidFill>
                  <a:schemeClr val="bg1">
                    <a:lumMod val="50000"/>
                  </a:schemeClr>
                </a:solidFill>
                <a:effectLst/>
                <a:uLnTx/>
                <a:uFillTx/>
                <a:latin typeface="Palatino Linotype" panose="02040502050505030304" pitchFamily="18" charset="0"/>
                <a:ea typeface="+mj-ea"/>
                <a:cs typeface="+mj-cs"/>
              </a:rPr>
              <a:t> </a:t>
            </a:r>
            <a:r>
              <a:rPr lang="it-IT">
                <a:solidFill>
                  <a:schemeClr val="bg1">
                    <a:lumMod val="50000"/>
                  </a:schemeClr>
                </a:solidFill>
                <a:latin typeface="Palatino Linotype" panose="02040502050505030304" pitchFamily="18" charset="0"/>
                <a:ea typeface="+mj-ea"/>
                <a:cs typeface="+mj-cs"/>
              </a:rPr>
              <a:t>s</a:t>
            </a:r>
            <a:r>
              <a:rPr kumimoji="0" lang="it-IT" sz="1800" i="0" u="none" strike="noStrike" kern="1200" cap="none" spc="0" normalizeH="0" baseline="0" noProof="0" err="1">
                <a:ln>
                  <a:noFill/>
                </a:ln>
                <a:solidFill>
                  <a:schemeClr val="bg1">
                    <a:lumMod val="50000"/>
                  </a:schemeClr>
                </a:solidFill>
                <a:effectLst/>
                <a:uLnTx/>
                <a:uFillTx/>
                <a:latin typeface="Palatino Linotype" panose="02040502050505030304" pitchFamily="18" charset="0"/>
                <a:ea typeface="+mj-ea"/>
                <a:cs typeface="+mj-cs"/>
              </a:rPr>
              <a:t>eminars</a:t>
            </a:r>
            <a:r>
              <a:rPr lang="it-IT">
                <a:solidFill>
                  <a:schemeClr val="bg1">
                    <a:lumMod val="50000"/>
                  </a:schemeClr>
                </a:solidFill>
                <a:latin typeface="Palatino Linotype" panose="02040502050505030304" pitchFamily="18" charset="0"/>
                <a:ea typeface="+mj-ea"/>
                <a:cs typeface="+mj-cs"/>
              </a:rPr>
              <a:t>, </a:t>
            </a:r>
            <a:r>
              <a:rPr kumimoji="0" lang="it-IT" sz="1800" i="0" u="none" strike="noStrike" kern="1200" cap="none" spc="0" normalizeH="0" baseline="0" noProof="0" err="1">
                <a:ln>
                  <a:noFill/>
                </a:ln>
                <a:solidFill>
                  <a:schemeClr val="bg1">
                    <a:lumMod val="50000"/>
                  </a:schemeClr>
                </a:solidFill>
                <a:effectLst/>
                <a:uLnTx/>
                <a:uFillTx/>
                <a:latin typeface="Palatino Linotype" panose="02040502050505030304" pitchFamily="18" charset="0"/>
                <a:ea typeface="+mj-ea"/>
                <a:cs typeface="+mj-cs"/>
              </a:rPr>
              <a:t>lectures</a:t>
            </a:r>
            <a:r>
              <a:rPr kumimoji="0" lang="it-IT" sz="1800" i="0" u="none" strike="noStrike" kern="1200" cap="none" spc="0" normalizeH="0" baseline="0" noProof="0">
                <a:ln>
                  <a:noFill/>
                </a:ln>
                <a:solidFill>
                  <a:schemeClr val="bg1">
                    <a:lumMod val="50000"/>
                  </a:schemeClr>
                </a:solidFill>
                <a:effectLst/>
                <a:uLnTx/>
                <a:uFillTx/>
                <a:latin typeface="Palatino Linotype" panose="02040502050505030304" pitchFamily="18" charset="0"/>
                <a:ea typeface="+mj-ea"/>
                <a:cs typeface="+mj-cs"/>
              </a:rPr>
              <a:t> and t</a:t>
            </a:r>
            <a:r>
              <a:rPr lang="it-IT" sz="1800" err="1">
                <a:solidFill>
                  <a:schemeClr val="bg1">
                    <a:lumMod val="50000"/>
                  </a:schemeClr>
                </a:solidFill>
                <a:latin typeface="Palatino Linotype" panose="02040502050505030304" pitchFamily="18" charset="0"/>
                <a:ea typeface="+mj-ea"/>
                <a:cs typeface="+mj-cs"/>
              </a:rPr>
              <a:t>hesis</a:t>
            </a:r>
            <a:r>
              <a:rPr lang="it-IT" sz="1800">
                <a:solidFill>
                  <a:schemeClr val="bg1">
                    <a:lumMod val="50000"/>
                  </a:schemeClr>
                </a:solidFill>
                <a:latin typeface="Palatino Linotype" panose="02040502050505030304" pitchFamily="18" charset="0"/>
                <a:ea typeface="+mj-ea"/>
                <a:cs typeface="+mj-cs"/>
              </a:rPr>
              <a:t> activities</a:t>
            </a:r>
            <a:endParaRPr lang="it-IT">
              <a:solidFill>
                <a:schemeClr val="bg1">
                  <a:lumMod val="50000"/>
                </a:schemeClr>
              </a:solidFill>
              <a:latin typeface="Palatino Linotype" panose="02040502050505030304" pitchFamily="18" charset="0"/>
              <a:ea typeface="+mj-ea"/>
              <a:cs typeface="+mj-cs"/>
            </a:endParaRPr>
          </a:p>
          <a:p>
            <a:pPr>
              <a:lnSpc>
                <a:spcPct val="90000"/>
              </a:lnSpc>
              <a:spcBef>
                <a:spcPct val="0"/>
              </a:spcBef>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en-US">
                <a:latin typeface="Times New Roman" panose="02020603050405020304" pitchFamily="18" charset="0"/>
              </a:rPr>
              <a:t> </a:t>
            </a:r>
            <a:r>
              <a:rPr lang="en-US">
                <a:solidFill>
                  <a:srgbClr val="0070C0"/>
                </a:solidFill>
                <a:latin typeface="Times New Roman" panose="02020603050405020304" pitchFamily="18" charset="0"/>
              </a:rPr>
              <a:t>Mid-Range Plan in Nuclear Physics</a:t>
            </a:r>
          </a:p>
          <a:p>
            <a:pPr>
              <a:lnSpc>
                <a:spcPct val="90000"/>
              </a:lnSpc>
              <a:spcBef>
                <a:spcPct val="0"/>
              </a:spcBef>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800">
                <a:latin typeface="Palatino Linotype" panose="02040502050505030304" pitchFamily="18" charset="0"/>
                <a:ea typeface="+mj-ea"/>
                <a:cs typeface="+mj-cs"/>
              </a:rPr>
              <a:t> PANDORA </a:t>
            </a:r>
            <a:r>
              <a:rPr lang="it-IT">
                <a:solidFill>
                  <a:srgbClr val="0070C0"/>
                </a:solidFill>
                <a:latin typeface="Palatino Linotype" panose="02040502050505030304" pitchFamily="18" charset="0"/>
                <a:ea typeface="+mj-ea"/>
                <a:cs typeface="+mj-cs"/>
              </a:rPr>
              <a:t>INFN-LNS Web page</a:t>
            </a:r>
          </a:p>
          <a:p>
            <a:pPr marL="571500" indent="-571500">
              <a:lnSpc>
                <a:spcPct val="90000"/>
              </a:lnSpc>
              <a:spcBef>
                <a:spcPct val="0"/>
              </a:spcBef>
              <a:buFont typeface="Arial" panose="020B0604020202020204" pitchFamily="34" charset="0"/>
              <a:buChar char="•"/>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800">
                <a:latin typeface="Palatino Linotype" panose="02040502050505030304" pitchFamily="18" charset="0"/>
                <a:ea typeface="+mj-ea"/>
                <a:cs typeface="+mj-cs"/>
              </a:rPr>
              <a:t> PANDORA </a:t>
            </a:r>
            <a:r>
              <a:rPr lang="it-IT">
                <a:solidFill>
                  <a:srgbClr val="0070C0"/>
                </a:solidFill>
                <a:latin typeface="Palatino Linotype" panose="02040502050505030304" pitchFamily="18" charset="0"/>
                <a:ea typeface="+mj-ea"/>
                <a:cs typeface="+mj-cs"/>
              </a:rPr>
              <a:t>INFN-CSN3 Web page</a:t>
            </a:r>
          </a:p>
          <a:p>
            <a:pPr marL="571500" indent="-571500">
              <a:lnSpc>
                <a:spcPct val="90000"/>
              </a:lnSpc>
              <a:spcBef>
                <a:spcPct val="0"/>
              </a:spcBef>
              <a:buFont typeface="Arial" panose="020B0604020202020204" pitchFamily="34" charset="0"/>
              <a:buChar char="•"/>
              <a:defRPr/>
            </a:pPr>
            <a:endParaRPr lang="it-IT">
              <a:solidFill>
                <a:srgbClr val="C00000"/>
              </a:solidFill>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a:latin typeface="Palatino Linotype" panose="02040502050505030304" pitchFamily="18" charset="0"/>
                <a:ea typeface="+mj-ea"/>
                <a:cs typeface="+mj-cs"/>
              </a:rPr>
              <a:t> </a:t>
            </a:r>
            <a:r>
              <a:rPr lang="it-IT">
                <a:solidFill>
                  <a:srgbClr val="0070C0"/>
                </a:solidFill>
                <a:latin typeface="Palatino Linotype" panose="02040502050505030304" pitchFamily="18" charset="0"/>
                <a:ea typeface="+mj-ea"/>
                <a:cs typeface="+mj-cs"/>
              </a:rPr>
              <a:t>Science3IP</a:t>
            </a:r>
            <a:r>
              <a:rPr lang="it-IT">
                <a:solidFill>
                  <a:srgbClr val="C00000"/>
                </a:solidFill>
                <a:latin typeface="Palatino Linotype" panose="02040502050505030304" pitchFamily="18" charset="0"/>
                <a:ea typeface="+mj-ea"/>
                <a:cs typeface="+mj-cs"/>
              </a:rPr>
              <a:t> </a:t>
            </a:r>
            <a:r>
              <a:rPr lang="it-IT">
                <a:latin typeface="Palatino Linotype" panose="02040502050505030304" pitchFamily="18" charset="0"/>
                <a:ea typeface="+mj-ea"/>
                <a:cs typeface="+mj-cs"/>
              </a:rPr>
              <a:t>project</a:t>
            </a:r>
          </a:p>
          <a:p>
            <a:pPr>
              <a:lnSpc>
                <a:spcPct val="90000"/>
              </a:lnSpc>
              <a:spcBef>
                <a:spcPct val="0"/>
              </a:spcBef>
              <a:defRPr/>
            </a:pPr>
            <a:endParaRPr lang="it-IT" b="1">
              <a:latin typeface="Palatino Linotype" panose="02040502050505030304" pitchFamily="18" charset="0"/>
              <a:ea typeface="+mj-ea"/>
              <a:cs typeface="+mj-cs"/>
            </a:endParaRPr>
          </a:p>
          <a:p>
            <a:pPr>
              <a:lnSpc>
                <a:spcPct val="90000"/>
              </a:lnSpc>
              <a:spcBef>
                <a:spcPct val="0"/>
              </a:spcBef>
              <a:defRPr/>
            </a:pPr>
            <a:r>
              <a:rPr lang="it-IT" b="1">
                <a:latin typeface="Palatino Linotype" panose="02040502050505030304" pitchFamily="18" charset="0"/>
                <a:ea typeface="+mj-ea"/>
                <a:cs typeface="+mj-cs"/>
              </a:rPr>
              <a:t> </a:t>
            </a:r>
          </a:p>
        </p:txBody>
      </p:sp>
      <p:sp>
        <p:nvSpPr>
          <p:cNvPr id="2" name="Parentesi graffa chiusa 1">
            <a:extLst>
              <a:ext uri="{FF2B5EF4-FFF2-40B4-BE49-F238E27FC236}">
                <a16:creationId xmlns:a16="http://schemas.microsoft.com/office/drawing/2014/main" id="{62FD3FF7-37BE-4F71-A696-C02B44AEEB0F}"/>
              </a:ext>
            </a:extLst>
          </p:cNvPr>
          <p:cNvSpPr/>
          <p:nvPr/>
        </p:nvSpPr>
        <p:spPr>
          <a:xfrm>
            <a:off x="4745736" y="3617171"/>
            <a:ext cx="329184" cy="17556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Parentesi graffa chiusa 19">
            <a:extLst>
              <a:ext uri="{FF2B5EF4-FFF2-40B4-BE49-F238E27FC236}">
                <a16:creationId xmlns:a16="http://schemas.microsoft.com/office/drawing/2014/main" id="{23E5AEF2-7B72-48DE-977B-8DBB3EA99F6E}"/>
              </a:ext>
            </a:extLst>
          </p:cNvPr>
          <p:cNvSpPr/>
          <p:nvPr/>
        </p:nvSpPr>
        <p:spPr>
          <a:xfrm>
            <a:off x="7011527" y="1575011"/>
            <a:ext cx="329184" cy="1755648"/>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2" name="CasellaDiTesto 21">
            <a:extLst>
              <a:ext uri="{FF2B5EF4-FFF2-40B4-BE49-F238E27FC236}">
                <a16:creationId xmlns:a16="http://schemas.microsoft.com/office/drawing/2014/main" id="{265B8E33-1E86-4CF9-A724-34BEC8241874}"/>
              </a:ext>
            </a:extLst>
          </p:cNvPr>
          <p:cNvSpPr txBox="1"/>
          <p:nvPr/>
        </p:nvSpPr>
        <p:spPr>
          <a:xfrm>
            <a:off x="7503298" y="1991170"/>
            <a:ext cx="3993281" cy="923330"/>
          </a:xfrm>
          <a:prstGeom prst="rect">
            <a:avLst/>
          </a:prstGeom>
          <a:noFill/>
        </p:spPr>
        <p:txBody>
          <a:bodyPr wrap="square">
            <a:spAutoFit/>
          </a:bodyPr>
          <a:lstStyle/>
          <a:p>
            <a:r>
              <a:rPr lang="it-IT" sz="1800" err="1">
                <a:solidFill>
                  <a:schemeClr val="bg1">
                    <a:lumMod val="50000"/>
                  </a:schemeClr>
                </a:solidFill>
                <a:latin typeface="Palatino Linotype" panose="02040502050505030304" pitchFamily="18" charset="0"/>
                <a:ea typeface="+mj-ea"/>
                <a:cs typeface="+mj-cs"/>
              </a:rPr>
              <a:t>Editorial</a:t>
            </a:r>
            <a:r>
              <a:rPr lang="it-IT" sz="1800">
                <a:solidFill>
                  <a:schemeClr val="bg1">
                    <a:lumMod val="50000"/>
                  </a:schemeClr>
                </a:solidFill>
                <a:latin typeface="Palatino Linotype" panose="02040502050505030304" pitchFamily="18" charset="0"/>
                <a:ea typeface="+mj-ea"/>
                <a:cs typeface="+mj-cs"/>
              </a:rPr>
              <a:t> Activities,</a:t>
            </a:r>
          </a:p>
          <a:p>
            <a:r>
              <a:rPr lang="it-IT" err="1">
                <a:solidFill>
                  <a:schemeClr val="bg1">
                    <a:lumMod val="50000"/>
                  </a:schemeClr>
                </a:solidFill>
                <a:latin typeface="Palatino Linotype" panose="02040502050505030304" pitchFamily="18" charset="0"/>
                <a:ea typeface="+mj-ea"/>
                <a:cs typeface="+mj-cs"/>
              </a:rPr>
              <a:t>celebratory</a:t>
            </a:r>
            <a:r>
              <a:rPr lang="it-IT">
                <a:solidFill>
                  <a:schemeClr val="bg1">
                    <a:lumMod val="50000"/>
                  </a:schemeClr>
                </a:solidFill>
                <a:latin typeface="Palatino Linotype" panose="02040502050505030304" pitchFamily="18" charset="0"/>
                <a:ea typeface="+mj-ea"/>
                <a:cs typeface="+mj-cs"/>
              </a:rPr>
              <a:t> </a:t>
            </a:r>
            <a:r>
              <a:rPr lang="it-IT" sz="1800">
                <a:solidFill>
                  <a:schemeClr val="bg1">
                    <a:lumMod val="50000"/>
                  </a:schemeClr>
                </a:solidFill>
                <a:latin typeface="Palatino Linotype" panose="02040502050505030304" pitchFamily="18" charset="0"/>
                <a:ea typeface="+mj-ea"/>
                <a:cs typeface="+mj-cs"/>
              </a:rPr>
              <a:t>event,</a:t>
            </a:r>
          </a:p>
          <a:p>
            <a:r>
              <a:rPr lang="it-IT" sz="1800" err="1">
                <a:solidFill>
                  <a:schemeClr val="bg1">
                    <a:lumMod val="50000"/>
                  </a:schemeClr>
                </a:solidFill>
                <a:latin typeface="Palatino Linotype" panose="02040502050505030304" pitchFamily="18" charset="0"/>
                <a:ea typeface="+mj-ea"/>
                <a:cs typeface="+mj-cs"/>
              </a:rPr>
              <a:t>seminars</a:t>
            </a:r>
            <a:r>
              <a:rPr lang="it-IT" sz="1800">
                <a:solidFill>
                  <a:schemeClr val="bg1">
                    <a:lumMod val="50000"/>
                  </a:schemeClr>
                </a:solidFill>
                <a:latin typeface="Palatino Linotype" panose="02040502050505030304" pitchFamily="18" charset="0"/>
                <a:ea typeface="+mj-ea"/>
                <a:cs typeface="+mj-cs"/>
              </a:rPr>
              <a:t> and </a:t>
            </a:r>
            <a:r>
              <a:rPr lang="it-IT" sz="1800" err="1">
                <a:solidFill>
                  <a:schemeClr val="bg1">
                    <a:lumMod val="50000"/>
                  </a:schemeClr>
                </a:solidFill>
                <a:latin typeface="Palatino Linotype" panose="02040502050505030304" pitchFamily="18" charset="0"/>
                <a:ea typeface="+mj-ea"/>
                <a:cs typeface="+mj-cs"/>
              </a:rPr>
              <a:t>lectures</a:t>
            </a:r>
            <a:endParaRPr lang="it-IT">
              <a:solidFill>
                <a:schemeClr val="bg1">
                  <a:lumMod val="50000"/>
                </a:schemeClr>
              </a:solidFill>
            </a:endParaRPr>
          </a:p>
        </p:txBody>
      </p:sp>
      <p:sp>
        <p:nvSpPr>
          <p:cNvPr id="23" name="CasellaDiTesto 22">
            <a:extLst>
              <a:ext uri="{FF2B5EF4-FFF2-40B4-BE49-F238E27FC236}">
                <a16:creationId xmlns:a16="http://schemas.microsoft.com/office/drawing/2014/main" id="{AE71C9E9-47FB-4614-AAD3-2A91FB5BD721}"/>
              </a:ext>
            </a:extLst>
          </p:cNvPr>
          <p:cNvSpPr txBox="1"/>
          <p:nvPr/>
        </p:nvSpPr>
        <p:spPr>
          <a:xfrm>
            <a:off x="5184248" y="4033330"/>
            <a:ext cx="2855968" cy="923330"/>
          </a:xfrm>
          <a:prstGeom prst="rect">
            <a:avLst/>
          </a:prstGeom>
          <a:noFill/>
        </p:spPr>
        <p:txBody>
          <a:bodyPr wrap="square">
            <a:spAutoFit/>
          </a:bodyPr>
          <a:lstStyle/>
          <a:p>
            <a:r>
              <a:rPr lang="it-IT" sz="1800">
                <a:latin typeface="Palatino Linotype" panose="02040502050505030304" pitchFamily="18" charset="0"/>
                <a:ea typeface="+mj-ea"/>
                <a:cs typeface="+mj-cs"/>
              </a:rPr>
              <a:t>PANDORA Web </a:t>
            </a:r>
            <a:r>
              <a:rPr lang="it-IT">
                <a:latin typeface="Palatino Linotype" panose="02040502050505030304" pitchFamily="18" charset="0"/>
                <a:ea typeface="+mj-ea"/>
                <a:cs typeface="+mj-cs"/>
              </a:rPr>
              <a:t>pages</a:t>
            </a:r>
            <a:r>
              <a:rPr lang="it-IT" sz="1800">
                <a:latin typeface="Palatino Linotype" panose="02040502050505030304" pitchFamily="18" charset="0"/>
                <a:ea typeface="+mj-ea"/>
                <a:cs typeface="+mj-cs"/>
              </a:rPr>
              <a:t>, workshop and</a:t>
            </a:r>
          </a:p>
          <a:p>
            <a:r>
              <a:rPr lang="it-IT" sz="1800" err="1">
                <a:latin typeface="Palatino Linotype" panose="02040502050505030304" pitchFamily="18" charset="0"/>
                <a:ea typeface="+mj-ea"/>
                <a:cs typeface="+mj-cs"/>
              </a:rPr>
              <a:t>outreach</a:t>
            </a:r>
            <a:r>
              <a:rPr lang="it-IT" sz="1800">
                <a:latin typeface="Palatino Linotype" panose="02040502050505030304" pitchFamily="18" charset="0"/>
                <a:ea typeface="+mj-ea"/>
                <a:cs typeface="+mj-cs"/>
              </a:rPr>
              <a:t> project</a:t>
            </a:r>
            <a:endParaRPr lang="it-IT"/>
          </a:p>
        </p:txBody>
      </p:sp>
    </p:spTree>
    <p:custDataLst>
      <p:tags r:id="rId1"/>
    </p:custDataLst>
    <p:extLst>
      <p:ext uri="{BB962C8B-B14F-4D97-AF65-F5344CB8AC3E}">
        <p14:creationId xmlns:p14="http://schemas.microsoft.com/office/powerpoint/2010/main" val="3053803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11</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171654" y="566258"/>
            <a:ext cx="11540969" cy="674031"/>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Mid</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-Range Plan in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Nuclear</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Physics</a:t>
            </a:r>
            <a:endParaRPr lang="it-IT" b="1">
              <a:solidFill>
                <a:srgbClr val="C00000"/>
              </a:solidFill>
              <a:latin typeface="Palatino Linotype" panose="02040502050505030304" pitchFamily="18" charset="0"/>
              <a:ea typeface="+mj-ea"/>
              <a:cs typeface="+mj-cs"/>
            </a:endParaRPr>
          </a:p>
          <a:p>
            <a:pPr>
              <a:lnSpc>
                <a:spcPct val="90000"/>
              </a:lnSpc>
              <a:spcBef>
                <a:spcPct val="0"/>
              </a:spcBef>
              <a:defRPr/>
            </a:pPr>
            <a:r>
              <a:rPr lang="it-IT" b="1">
                <a:solidFill>
                  <a:srgbClr val="C00000"/>
                </a:solidFill>
                <a:latin typeface="Palatino Linotype" panose="02040502050505030304" pitchFamily="18" charset="0"/>
                <a:ea typeface="+mj-ea"/>
                <a:cs typeface="+mj-cs"/>
              </a:rPr>
              <a:t> </a:t>
            </a:r>
          </a:p>
        </p:txBody>
      </p:sp>
      <p:pic>
        <p:nvPicPr>
          <p:cNvPr id="3" name="Immagine 2">
            <a:extLst>
              <a:ext uri="{FF2B5EF4-FFF2-40B4-BE49-F238E27FC236}">
                <a16:creationId xmlns:a16="http://schemas.microsoft.com/office/drawing/2014/main" id="{527E53E0-E04E-42FC-817E-CDF39A96CB8C}"/>
              </a:ext>
            </a:extLst>
          </p:cNvPr>
          <p:cNvPicPr>
            <a:picLocks noChangeAspect="1"/>
          </p:cNvPicPr>
          <p:nvPr/>
        </p:nvPicPr>
        <p:blipFill>
          <a:blip r:embed="rId7"/>
          <a:stretch>
            <a:fillRect/>
          </a:stretch>
        </p:blipFill>
        <p:spPr>
          <a:xfrm>
            <a:off x="263592" y="1415797"/>
            <a:ext cx="5277698" cy="3358938"/>
          </a:xfrm>
          <a:prstGeom prst="rect">
            <a:avLst/>
          </a:prstGeom>
        </p:spPr>
      </p:pic>
      <p:sp>
        <p:nvSpPr>
          <p:cNvPr id="22" name="CasellaDiTesto 21">
            <a:extLst>
              <a:ext uri="{FF2B5EF4-FFF2-40B4-BE49-F238E27FC236}">
                <a16:creationId xmlns:a16="http://schemas.microsoft.com/office/drawing/2014/main" id="{C901743E-313A-4459-AB36-3DDE09F1194C}"/>
              </a:ext>
            </a:extLst>
          </p:cNvPr>
          <p:cNvSpPr txBox="1"/>
          <p:nvPr/>
        </p:nvSpPr>
        <p:spPr>
          <a:xfrm>
            <a:off x="171654" y="1016588"/>
            <a:ext cx="6274468" cy="369332"/>
          </a:xfrm>
          <a:prstGeom prst="rect">
            <a:avLst/>
          </a:prstGeom>
          <a:noFill/>
        </p:spPr>
        <p:txBody>
          <a:bodyPr wrap="square">
            <a:spAutoFit/>
          </a:bodyPr>
          <a:lstStyle/>
          <a:p>
            <a:r>
              <a:rPr lang="it-IT" i="1">
                <a:solidFill>
                  <a:srgbClr val="0070C0"/>
                </a:solidFill>
              </a:rPr>
              <a:t>https://web.infn.it/nucphys-plan-italy/</a:t>
            </a:r>
          </a:p>
        </p:txBody>
      </p:sp>
      <p:sp>
        <p:nvSpPr>
          <p:cNvPr id="26" name="CasellaDiTesto 25">
            <a:extLst>
              <a:ext uri="{FF2B5EF4-FFF2-40B4-BE49-F238E27FC236}">
                <a16:creationId xmlns:a16="http://schemas.microsoft.com/office/drawing/2014/main" id="{9DBA4B41-FA30-404F-8076-8BE1E7D2C03E}"/>
              </a:ext>
            </a:extLst>
          </p:cNvPr>
          <p:cNvSpPr txBox="1"/>
          <p:nvPr/>
        </p:nvSpPr>
        <p:spPr>
          <a:xfrm>
            <a:off x="49610" y="4765832"/>
            <a:ext cx="12092780" cy="1975926"/>
          </a:xfrm>
          <a:prstGeom prst="rect">
            <a:avLst/>
          </a:prstGeom>
          <a:noFill/>
        </p:spPr>
        <p:txBody>
          <a:bodyPr wrap="square">
            <a:spAutoFit/>
          </a:bodyPr>
          <a:lstStyle/>
          <a:p>
            <a:pPr marL="571500" indent="-571500">
              <a:lnSpc>
                <a:spcPct val="90000"/>
              </a:lnSpc>
              <a:spcBef>
                <a:spcPct val="0"/>
              </a:spcBef>
              <a:buFont typeface="Arial" panose="020B0604020202020204" pitchFamily="34" charset="0"/>
              <a:buChar char="•"/>
              <a:defRPr/>
            </a:pPr>
            <a:endParaRPr lang="it-IT" sz="17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700" b="1">
                <a:latin typeface="Palatino Linotype" panose="02040502050505030304" pitchFamily="18" charset="0"/>
                <a:ea typeface="+mj-ea"/>
                <a:cs typeface="+mj-cs"/>
              </a:rPr>
              <a:t>4 </a:t>
            </a:r>
            <a:r>
              <a:rPr lang="it-IT" sz="1700" b="1" err="1">
                <a:latin typeface="Palatino Linotype" panose="02040502050505030304" pitchFamily="18" charset="0"/>
                <a:ea typeface="+mj-ea"/>
                <a:cs typeface="+mj-cs"/>
              </a:rPr>
              <a:t>main</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scientific</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topics</a:t>
            </a:r>
            <a:r>
              <a:rPr lang="it-IT" sz="1700" b="1">
                <a:latin typeface="Palatino Linotype" panose="02040502050505030304" pitchFamily="18" charset="0"/>
                <a:ea typeface="+mj-ea"/>
                <a:cs typeface="+mj-cs"/>
              </a:rPr>
              <a:t> &amp; groups: </a:t>
            </a:r>
            <a:r>
              <a:rPr lang="it-IT" sz="1700" b="1" err="1">
                <a:latin typeface="Palatino Linotype" panose="02040502050505030304" pitchFamily="18" charset="0"/>
                <a:ea typeface="+mj-ea"/>
                <a:cs typeface="+mj-cs"/>
              </a:rPr>
              <a:t>Nuclear</a:t>
            </a:r>
            <a:r>
              <a:rPr lang="it-IT" sz="1700" b="1">
                <a:latin typeface="Palatino Linotype" panose="02040502050505030304" pitchFamily="18" charset="0"/>
                <a:ea typeface="+mj-ea"/>
                <a:cs typeface="+mj-cs"/>
              </a:rPr>
              <a:t> Dynamics, </a:t>
            </a:r>
            <a:r>
              <a:rPr lang="it-IT" sz="1700" b="1" err="1">
                <a:latin typeface="Palatino Linotype" panose="02040502050505030304" pitchFamily="18" charset="0"/>
                <a:ea typeface="+mj-ea"/>
                <a:cs typeface="+mj-cs"/>
              </a:rPr>
              <a:t>Nuclear</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Structure</a:t>
            </a:r>
            <a:r>
              <a:rPr lang="it-IT" sz="1700" b="1">
                <a:latin typeface="Palatino Linotype" panose="02040502050505030304" pitchFamily="18" charset="0"/>
                <a:ea typeface="+mj-ea"/>
                <a:cs typeface="+mj-cs"/>
              </a:rPr>
              <a:t>, </a:t>
            </a:r>
          </a:p>
          <a:p>
            <a:pPr>
              <a:lnSpc>
                <a:spcPct val="90000"/>
              </a:lnSpc>
              <a:spcBef>
                <a:spcPct val="0"/>
              </a:spcBef>
              <a:defRPr/>
            </a:pP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Nuclear</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Astrophysics</a:t>
            </a:r>
            <a:r>
              <a:rPr lang="it-IT" sz="1700" b="1">
                <a:latin typeface="Palatino Linotype" panose="02040502050505030304" pitchFamily="18" charset="0"/>
                <a:ea typeface="+mj-ea"/>
                <a:cs typeface="+mj-cs"/>
              </a:rPr>
              <a:t>, Applied </a:t>
            </a:r>
            <a:r>
              <a:rPr lang="it-IT" sz="1700" b="1" err="1">
                <a:latin typeface="Palatino Linotype" panose="02040502050505030304" pitchFamily="18" charset="0"/>
                <a:ea typeface="+mj-ea"/>
                <a:cs typeface="+mj-cs"/>
              </a:rPr>
              <a:t>Physics</a:t>
            </a:r>
            <a:endParaRPr lang="it-IT" sz="17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endParaRPr lang="it-IT" sz="17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700" b="1">
                <a:latin typeface="Palatino Linotype" panose="02040502050505030304" pitchFamily="18" charset="0"/>
                <a:ea typeface="+mj-ea"/>
                <a:cs typeface="+mj-cs"/>
              </a:rPr>
              <a:t>PANDORA: </a:t>
            </a:r>
            <a:r>
              <a:rPr lang="it-IT" sz="1700" b="1" err="1">
                <a:latin typeface="Palatino Linotype" panose="02040502050505030304" pitchFamily="18" charset="0"/>
                <a:ea typeface="+mj-ea"/>
                <a:cs typeface="+mj-cs"/>
              </a:rPr>
              <a:t>purposes</a:t>
            </a:r>
            <a:r>
              <a:rPr lang="it-IT" sz="1700" b="1">
                <a:latin typeface="Palatino Linotype" panose="02040502050505030304" pitchFamily="18" charset="0"/>
                <a:ea typeface="+mj-ea"/>
                <a:cs typeface="+mj-cs"/>
              </a:rPr>
              <a:t> and </a:t>
            </a:r>
            <a:r>
              <a:rPr lang="it-IT" sz="1700" b="1" err="1">
                <a:latin typeface="Palatino Linotype" panose="02040502050505030304" pitchFamily="18" charset="0"/>
                <a:ea typeface="+mj-ea"/>
                <a:cs typeface="+mj-cs"/>
              </a:rPr>
              <a:t>interests</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fit</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both</a:t>
            </a:r>
            <a:r>
              <a:rPr lang="it-IT" sz="1700" b="1">
                <a:latin typeface="Palatino Linotype" panose="02040502050505030304" pitchFamily="18" charset="0"/>
                <a:ea typeface="+mj-ea"/>
                <a:cs typeface="+mj-cs"/>
              </a:rPr>
              <a:t> in </a:t>
            </a:r>
            <a:r>
              <a:rPr lang="it-IT" sz="1700" b="1" err="1">
                <a:latin typeface="Palatino Linotype" panose="02040502050505030304" pitchFamily="18" charset="0"/>
                <a:ea typeface="+mj-ea"/>
                <a:cs typeface="+mj-cs"/>
              </a:rPr>
              <a:t>Nuclear</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Astrophysics</a:t>
            </a:r>
            <a:r>
              <a:rPr lang="it-IT" sz="1700" b="1">
                <a:latin typeface="Palatino Linotype" panose="02040502050505030304" pitchFamily="18" charset="0"/>
                <a:ea typeface="+mj-ea"/>
                <a:cs typeface="+mj-cs"/>
              </a:rPr>
              <a:t> and Applied </a:t>
            </a:r>
            <a:r>
              <a:rPr lang="it-IT" sz="1700" b="1" err="1">
                <a:latin typeface="Palatino Linotype" panose="02040502050505030304" pitchFamily="18" charset="0"/>
                <a:ea typeface="+mj-ea"/>
                <a:cs typeface="+mj-cs"/>
              </a:rPr>
              <a:t>Physics</a:t>
            </a:r>
            <a:r>
              <a:rPr lang="it-IT" sz="1700" b="1">
                <a:latin typeface="Palatino Linotype" panose="02040502050505030304" pitchFamily="18" charset="0"/>
                <a:ea typeface="+mj-ea"/>
                <a:cs typeface="+mj-cs"/>
              </a:rPr>
              <a:t>,</a:t>
            </a:r>
          </a:p>
          <a:p>
            <a:pPr>
              <a:lnSpc>
                <a:spcPct val="90000"/>
              </a:lnSpc>
              <a:spcBef>
                <a:spcPct val="0"/>
              </a:spcBef>
              <a:defRPr/>
            </a:pP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contribution</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also</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transversal</a:t>
            </a:r>
            <a:r>
              <a:rPr lang="it-IT" sz="1700" b="1">
                <a:latin typeface="Palatino Linotype" panose="02040502050505030304" pitchFamily="18" charset="0"/>
                <a:ea typeface="+mj-ea"/>
                <a:cs typeface="+mj-cs"/>
              </a:rPr>
              <a:t> to </a:t>
            </a:r>
            <a:r>
              <a:rPr lang="it-IT" sz="1700" b="1" err="1">
                <a:latin typeface="Palatino Linotype" panose="02040502050505030304" pitchFamily="18" charset="0"/>
                <a:ea typeface="+mj-ea"/>
                <a:cs typeface="+mj-cs"/>
              </a:rPr>
              <a:t>other</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topics</a:t>
            </a:r>
            <a:endParaRPr lang="it-IT" sz="17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endParaRPr lang="it-IT" sz="17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700" b="1" err="1">
                <a:latin typeface="Palatino Linotype" panose="02040502050505030304" pitchFamily="18" charset="0"/>
                <a:ea typeface="+mj-ea"/>
                <a:cs typeface="+mj-cs"/>
              </a:rPr>
              <a:t>Contributions</a:t>
            </a:r>
            <a:r>
              <a:rPr lang="it-IT" sz="1700" b="1">
                <a:latin typeface="Palatino Linotype" panose="02040502050505030304" pitchFamily="18" charset="0"/>
                <a:ea typeface="+mj-ea"/>
                <a:cs typeface="+mj-cs"/>
              </a:rPr>
              <a:t> to the workshop and </a:t>
            </a:r>
            <a:r>
              <a:rPr lang="it-IT" sz="1700" b="1" err="1">
                <a:latin typeface="Palatino Linotype" panose="02040502050505030304" pitchFamily="18" charset="0"/>
                <a:ea typeface="+mj-ea"/>
                <a:cs typeface="+mj-cs"/>
              </a:rPr>
              <a:t>related</a:t>
            </a:r>
            <a:r>
              <a:rPr lang="it-IT" sz="1700" b="1">
                <a:latin typeface="Palatino Linotype" panose="02040502050505030304" pitchFamily="18" charset="0"/>
                <a:ea typeface="+mj-ea"/>
                <a:cs typeface="+mj-cs"/>
              </a:rPr>
              <a:t> «</a:t>
            </a:r>
            <a:r>
              <a:rPr lang="it-IT" sz="1700" b="1" err="1">
                <a:latin typeface="Palatino Linotype" panose="02040502050505030304" pitchFamily="18" charset="0"/>
                <a:ea typeface="+mj-ea"/>
                <a:cs typeface="+mj-cs"/>
              </a:rPr>
              <a:t>perspective</a:t>
            </a:r>
            <a:r>
              <a:rPr lang="it-IT" sz="1700" b="1">
                <a:latin typeface="Palatino Linotype" panose="02040502050505030304" pitchFamily="18" charset="0"/>
                <a:ea typeface="+mj-ea"/>
                <a:cs typeface="+mj-cs"/>
              </a:rPr>
              <a:t> white-book» are </a:t>
            </a:r>
            <a:r>
              <a:rPr lang="it-IT" sz="1700" b="1" err="1">
                <a:latin typeface="Palatino Linotype" panose="02040502050505030304" pitchFamily="18" charset="0"/>
                <a:ea typeface="+mj-ea"/>
                <a:cs typeface="+mj-cs"/>
              </a:rPr>
              <a:t>very</a:t>
            </a:r>
            <a:r>
              <a:rPr lang="it-IT" sz="1700" b="1">
                <a:latin typeface="Palatino Linotype" panose="02040502050505030304" pitchFamily="18" charset="0"/>
                <a:ea typeface="+mj-ea"/>
                <a:cs typeface="+mj-cs"/>
              </a:rPr>
              <a:t> welcome!</a:t>
            </a:r>
          </a:p>
        </p:txBody>
      </p:sp>
      <p:pic>
        <p:nvPicPr>
          <p:cNvPr id="8" name="Immagine 7">
            <a:extLst>
              <a:ext uri="{FF2B5EF4-FFF2-40B4-BE49-F238E27FC236}">
                <a16:creationId xmlns:a16="http://schemas.microsoft.com/office/drawing/2014/main" id="{E259E5C3-CFC4-47E0-9665-694A5CB7EEAF}"/>
              </a:ext>
            </a:extLst>
          </p:cNvPr>
          <p:cNvPicPr>
            <a:picLocks noChangeAspect="1"/>
          </p:cNvPicPr>
          <p:nvPr/>
        </p:nvPicPr>
        <p:blipFill>
          <a:blip r:embed="rId8"/>
          <a:stretch>
            <a:fillRect/>
          </a:stretch>
        </p:blipFill>
        <p:spPr>
          <a:xfrm>
            <a:off x="8261482" y="773473"/>
            <a:ext cx="3452670" cy="4872805"/>
          </a:xfrm>
          <a:prstGeom prst="rect">
            <a:avLst/>
          </a:prstGeom>
        </p:spPr>
      </p:pic>
      <p:sp>
        <p:nvSpPr>
          <p:cNvPr id="30" name="CasellaDiTesto 29">
            <a:extLst>
              <a:ext uri="{FF2B5EF4-FFF2-40B4-BE49-F238E27FC236}">
                <a16:creationId xmlns:a16="http://schemas.microsoft.com/office/drawing/2014/main" id="{D861119D-4A82-4E4C-BEA3-04AB69753E92}"/>
              </a:ext>
            </a:extLst>
          </p:cNvPr>
          <p:cNvSpPr txBox="1"/>
          <p:nvPr/>
        </p:nvSpPr>
        <p:spPr>
          <a:xfrm>
            <a:off x="7303669" y="694239"/>
            <a:ext cx="1005098" cy="646331"/>
          </a:xfrm>
          <a:prstGeom prst="rect">
            <a:avLst/>
          </a:prstGeom>
          <a:noFill/>
        </p:spPr>
        <p:txBody>
          <a:bodyPr wrap="square">
            <a:spAutoFit/>
          </a:bodyPr>
          <a:lstStyle/>
          <a:p>
            <a:pPr algn="r"/>
            <a:r>
              <a:rPr lang="it-IT" b="1" i="1">
                <a:solidFill>
                  <a:srgbClr val="0070C0"/>
                </a:solidFill>
                <a:latin typeface="Palatino Linotype" panose="02040502050505030304" pitchFamily="18" charset="0"/>
                <a:ea typeface="+mj-ea"/>
                <a:cs typeface="+mj-cs"/>
              </a:rPr>
              <a:t>LNS</a:t>
            </a:r>
          </a:p>
          <a:p>
            <a:pPr algn="r"/>
            <a:r>
              <a:rPr lang="it-IT" b="1" i="1">
                <a:solidFill>
                  <a:srgbClr val="0070C0"/>
                </a:solidFill>
                <a:latin typeface="Palatino Linotype" panose="02040502050505030304" pitchFamily="18" charset="0"/>
                <a:ea typeface="+mj-ea"/>
                <a:cs typeface="+mj-cs"/>
              </a:rPr>
              <a:t>Session</a:t>
            </a:r>
            <a:endParaRPr lang="it-IT" i="1">
              <a:solidFill>
                <a:srgbClr val="0070C0"/>
              </a:solidFill>
            </a:endParaRPr>
          </a:p>
        </p:txBody>
      </p:sp>
      <p:sp>
        <p:nvSpPr>
          <p:cNvPr id="32" name="CasellaDiTesto 31">
            <a:extLst>
              <a:ext uri="{FF2B5EF4-FFF2-40B4-BE49-F238E27FC236}">
                <a16:creationId xmlns:a16="http://schemas.microsoft.com/office/drawing/2014/main" id="{3C9E39C6-E5A1-4143-9AAD-464D7EE9639D}"/>
              </a:ext>
            </a:extLst>
          </p:cNvPr>
          <p:cNvSpPr txBox="1"/>
          <p:nvPr/>
        </p:nvSpPr>
        <p:spPr>
          <a:xfrm>
            <a:off x="5618928" y="2488553"/>
            <a:ext cx="1922861" cy="1015663"/>
          </a:xfrm>
          <a:prstGeom prst="rect">
            <a:avLst/>
          </a:prstGeom>
          <a:noFill/>
        </p:spPr>
        <p:txBody>
          <a:bodyPr wrap="square">
            <a:spAutoFit/>
          </a:bodyPr>
          <a:lstStyle/>
          <a:p>
            <a:r>
              <a:rPr lang="en-US" sz="1200">
                <a:solidFill>
                  <a:srgbClr val="0070C0"/>
                </a:solidFill>
                <a:latin typeface="Noto Sans" panose="020B0502040504020204" pitchFamily="34" charset="0"/>
              </a:rPr>
              <a:t>W</a:t>
            </a:r>
            <a:r>
              <a:rPr lang="en-US" sz="1200" b="0" i="0">
                <a:solidFill>
                  <a:srgbClr val="0070C0"/>
                </a:solidFill>
                <a:effectLst/>
                <a:latin typeface="Noto Sans" panose="020B0502040504020204" pitchFamily="34" charset="0"/>
              </a:rPr>
              <a:t>orkshop dedicated to future nuclear physics research in Italy with particular emphasis on INFN laboratories</a:t>
            </a:r>
            <a:endParaRPr lang="it-IT" sz="1200">
              <a:solidFill>
                <a:srgbClr val="0070C0"/>
              </a:solidFill>
            </a:endParaRPr>
          </a:p>
        </p:txBody>
      </p:sp>
    </p:spTree>
    <p:custDataLst>
      <p:tags r:id="rId1"/>
    </p:custDataLst>
    <p:extLst>
      <p:ext uri="{BB962C8B-B14F-4D97-AF65-F5344CB8AC3E}">
        <p14:creationId xmlns:p14="http://schemas.microsoft.com/office/powerpoint/2010/main" val="226659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12</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171654" y="552518"/>
            <a:ext cx="11540969" cy="424732"/>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INFN-LNS Web-Page</a:t>
            </a:r>
            <a:endParaRPr lang="it-IT" b="1">
              <a:solidFill>
                <a:srgbClr val="C00000"/>
              </a:solidFill>
              <a:latin typeface="Palatino Linotype" panose="02040502050505030304" pitchFamily="18" charset="0"/>
              <a:ea typeface="+mj-ea"/>
              <a:cs typeface="+mj-cs"/>
            </a:endParaRPr>
          </a:p>
        </p:txBody>
      </p:sp>
      <p:pic>
        <p:nvPicPr>
          <p:cNvPr id="4" name="Immagine 3">
            <a:extLst>
              <a:ext uri="{FF2B5EF4-FFF2-40B4-BE49-F238E27FC236}">
                <a16:creationId xmlns:a16="http://schemas.microsoft.com/office/drawing/2014/main" id="{CE252418-910C-40AE-BFA0-415831CDE609}"/>
              </a:ext>
            </a:extLst>
          </p:cNvPr>
          <p:cNvPicPr>
            <a:picLocks noChangeAspect="1"/>
          </p:cNvPicPr>
          <p:nvPr/>
        </p:nvPicPr>
        <p:blipFill>
          <a:blip r:embed="rId7"/>
          <a:stretch>
            <a:fillRect/>
          </a:stretch>
        </p:blipFill>
        <p:spPr>
          <a:xfrm>
            <a:off x="256818" y="1307937"/>
            <a:ext cx="5347592" cy="4792653"/>
          </a:xfrm>
          <a:prstGeom prst="rect">
            <a:avLst/>
          </a:prstGeom>
        </p:spPr>
      </p:pic>
      <p:pic>
        <p:nvPicPr>
          <p:cNvPr id="7" name="Immagine 6">
            <a:extLst>
              <a:ext uri="{FF2B5EF4-FFF2-40B4-BE49-F238E27FC236}">
                <a16:creationId xmlns:a16="http://schemas.microsoft.com/office/drawing/2014/main" id="{B2DD57E3-0EDE-4AF0-A867-D838E1DBE73B}"/>
              </a:ext>
            </a:extLst>
          </p:cNvPr>
          <p:cNvPicPr>
            <a:picLocks noChangeAspect="1"/>
          </p:cNvPicPr>
          <p:nvPr/>
        </p:nvPicPr>
        <p:blipFill>
          <a:blip r:embed="rId8"/>
          <a:stretch>
            <a:fillRect/>
          </a:stretch>
        </p:blipFill>
        <p:spPr>
          <a:xfrm>
            <a:off x="8358828" y="881009"/>
            <a:ext cx="3783562" cy="3152968"/>
          </a:xfrm>
          <a:prstGeom prst="rect">
            <a:avLst/>
          </a:prstGeom>
        </p:spPr>
      </p:pic>
      <p:pic>
        <p:nvPicPr>
          <p:cNvPr id="10" name="Immagine 9">
            <a:extLst>
              <a:ext uri="{FF2B5EF4-FFF2-40B4-BE49-F238E27FC236}">
                <a16:creationId xmlns:a16="http://schemas.microsoft.com/office/drawing/2014/main" id="{983D47AC-5D28-46C4-8CDD-890CDB855D47}"/>
              </a:ext>
            </a:extLst>
          </p:cNvPr>
          <p:cNvPicPr>
            <a:picLocks noChangeAspect="1"/>
          </p:cNvPicPr>
          <p:nvPr/>
        </p:nvPicPr>
        <p:blipFill>
          <a:blip r:embed="rId9"/>
          <a:stretch>
            <a:fillRect/>
          </a:stretch>
        </p:blipFill>
        <p:spPr>
          <a:xfrm>
            <a:off x="5332870" y="3108641"/>
            <a:ext cx="3966223" cy="3196841"/>
          </a:xfrm>
          <a:prstGeom prst="rect">
            <a:avLst/>
          </a:prstGeom>
        </p:spPr>
      </p:pic>
      <p:sp>
        <p:nvSpPr>
          <p:cNvPr id="23" name="CasellaDiTesto 22">
            <a:extLst>
              <a:ext uri="{FF2B5EF4-FFF2-40B4-BE49-F238E27FC236}">
                <a16:creationId xmlns:a16="http://schemas.microsoft.com/office/drawing/2014/main" id="{C5362BB1-D8F9-445A-A895-EECDD33B25B9}"/>
              </a:ext>
            </a:extLst>
          </p:cNvPr>
          <p:cNvSpPr txBox="1"/>
          <p:nvPr/>
        </p:nvSpPr>
        <p:spPr>
          <a:xfrm>
            <a:off x="171654" y="888647"/>
            <a:ext cx="6272784" cy="369332"/>
          </a:xfrm>
          <a:prstGeom prst="rect">
            <a:avLst/>
          </a:prstGeom>
          <a:noFill/>
        </p:spPr>
        <p:txBody>
          <a:bodyPr wrap="square">
            <a:spAutoFit/>
          </a:bodyPr>
          <a:lstStyle/>
          <a:p>
            <a:r>
              <a:rPr lang="it-IT" i="1">
                <a:solidFill>
                  <a:srgbClr val="0070C0"/>
                </a:solidFill>
              </a:rPr>
              <a:t>https://www.lns.infn.it/en/equipment/pandora.html</a:t>
            </a:r>
          </a:p>
        </p:txBody>
      </p:sp>
    </p:spTree>
    <p:custDataLst>
      <p:tags r:id="rId1"/>
    </p:custDataLst>
    <p:extLst>
      <p:ext uri="{BB962C8B-B14F-4D97-AF65-F5344CB8AC3E}">
        <p14:creationId xmlns:p14="http://schemas.microsoft.com/office/powerpoint/2010/main" val="2829344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13</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9DBA4B41-FA30-404F-8076-8BE1E7D2C03E}"/>
              </a:ext>
            </a:extLst>
          </p:cNvPr>
          <p:cNvSpPr txBox="1"/>
          <p:nvPr/>
        </p:nvSpPr>
        <p:spPr>
          <a:xfrm>
            <a:off x="231124" y="4531969"/>
            <a:ext cx="6373235" cy="2086725"/>
          </a:xfrm>
          <a:prstGeom prst="rect">
            <a:avLst/>
          </a:prstGeom>
          <a:noFill/>
        </p:spPr>
        <p:txBody>
          <a:bodyPr wrap="square">
            <a:spAutoFit/>
          </a:bodyPr>
          <a:lstStyle/>
          <a:p>
            <a:pPr marL="571500" indent="-571500">
              <a:lnSpc>
                <a:spcPct val="90000"/>
              </a:lnSpc>
              <a:spcBef>
                <a:spcPct val="0"/>
              </a:spcBef>
              <a:buFont typeface="Arial" panose="020B0604020202020204" pitchFamily="34" charset="0"/>
              <a:buChar char="•"/>
              <a:defRPr/>
            </a:pPr>
            <a:endParaRPr lang="it-IT"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b="1">
                <a:latin typeface="Palatino Linotype" panose="02040502050505030304" pitchFamily="18" charset="0"/>
                <a:ea typeface="+mj-ea"/>
                <a:cs typeface="+mj-cs"/>
              </a:rPr>
              <a:t>Construction of PANDORA web page on CSN3 page</a:t>
            </a:r>
          </a:p>
          <a:p>
            <a:pPr marL="571500" indent="-571500">
              <a:lnSpc>
                <a:spcPct val="90000"/>
              </a:lnSpc>
              <a:spcBef>
                <a:spcPct val="0"/>
              </a:spcBef>
              <a:buFont typeface="Arial" panose="020B0604020202020204" pitchFamily="34" charset="0"/>
              <a:buChar char="•"/>
              <a:defRPr/>
            </a:pPr>
            <a:r>
              <a:rPr lang="it-IT" b="1">
                <a:latin typeface="Palatino Linotype" panose="02040502050505030304" pitchFamily="18" charset="0"/>
                <a:ea typeface="+mj-ea"/>
                <a:cs typeface="+mj-cs"/>
              </a:rPr>
              <a:t>Beta-</a:t>
            </a:r>
            <a:r>
              <a:rPr lang="it-IT" b="1" err="1">
                <a:latin typeface="Palatino Linotype" panose="02040502050505030304" pitchFamily="18" charset="0"/>
                <a:ea typeface="+mj-ea"/>
                <a:cs typeface="+mj-cs"/>
              </a:rPr>
              <a:t>version</a:t>
            </a:r>
            <a:r>
              <a:rPr lang="it-IT" b="1">
                <a:latin typeface="Palatino Linotype" panose="02040502050505030304" pitchFamily="18" charset="0"/>
                <a:ea typeface="+mj-ea"/>
                <a:cs typeface="+mj-cs"/>
              </a:rPr>
              <a:t> </a:t>
            </a:r>
            <a:r>
              <a:rPr lang="it-IT" b="1" err="1">
                <a:latin typeface="Palatino Linotype" panose="02040502050505030304" pitchFamily="18" charset="0"/>
                <a:ea typeface="+mj-ea"/>
                <a:cs typeface="+mj-cs"/>
              </a:rPr>
              <a:t>soon</a:t>
            </a:r>
            <a:r>
              <a:rPr lang="it-IT" b="1">
                <a:latin typeface="Palatino Linotype" panose="02040502050505030304" pitchFamily="18" charset="0"/>
                <a:ea typeface="+mj-ea"/>
                <a:cs typeface="+mj-cs"/>
              </a:rPr>
              <a:t> on-line, </a:t>
            </a:r>
            <a:r>
              <a:rPr lang="it-IT" b="1" err="1">
                <a:latin typeface="Palatino Linotype" panose="02040502050505030304" pitchFamily="18" charset="0"/>
                <a:ea typeface="+mj-ea"/>
                <a:cs typeface="+mj-cs"/>
              </a:rPr>
              <a:t>both</a:t>
            </a:r>
            <a:r>
              <a:rPr lang="it-IT" b="1">
                <a:latin typeface="Palatino Linotype" panose="02040502050505030304" pitchFamily="18" charset="0"/>
                <a:ea typeface="+mj-ea"/>
                <a:cs typeface="+mj-cs"/>
              </a:rPr>
              <a:t> IT and EN </a:t>
            </a:r>
            <a:r>
              <a:rPr lang="it-IT" b="1" err="1">
                <a:latin typeface="Palatino Linotype" panose="02040502050505030304" pitchFamily="18" charset="0"/>
                <a:ea typeface="+mj-ea"/>
                <a:cs typeface="+mj-cs"/>
              </a:rPr>
              <a:t>version</a:t>
            </a:r>
            <a:endParaRPr lang="it-IT"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endParaRPr lang="it-IT"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b="1" err="1">
                <a:latin typeface="Palatino Linotype" panose="02040502050505030304" pitchFamily="18" charset="0"/>
                <a:ea typeface="+mj-ea"/>
                <a:cs typeface="+mj-cs"/>
              </a:rPr>
              <a:t>Contribution</a:t>
            </a:r>
            <a:r>
              <a:rPr lang="it-IT" b="1">
                <a:latin typeface="Palatino Linotype" panose="02040502050505030304" pitchFamily="18" charset="0"/>
                <a:ea typeface="+mj-ea"/>
                <a:cs typeface="+mj-cs"/>
              </a:rPr>
              <a:t>/</a:t>
            </a:r>
            <a:r>
              <a:rPr lang="it-IT" b="1" err="1">
                <a:latin typeface="Palatino Linotype" panose="02040502050505030304" pitchFamily="18" charset="0"/>
                <a:ea typeface="+mj-ea"/>
                <a:cs typeface="+mj-cs"/>
              </a:rPr>
              <a:t>suggestions</a:t>
            </a:r>
            <a:r>
              <a:rPr lang="it-IT" b="1">
                <a:latin typeface="Palatino Linotype" panose="02040502050505030304" pitchFamily="18" charset="0"/>
                <a:ea typeface="+mj-ea"/>
                <a:cs typeface="+mj-cs"/>
              </a:rPr>
              <a:t> from </a:t>
            </a:r>
            <a:r>
              <a:rPr lang="it-IT" b="1" err="1">
                <a:latin typeface="Palatino Linotype" panose="02040502050505030304" pitchFamily="18" charset="0"/>
                <a:ea typeface="+mj-ea"/>
                <a:cs typeface="+mj-cs"/>
              </a:rPr>
              <a:t>collaboration</a:t>
            </a:r>
            <a:r>
              <a:rPr lang="it-IT" b="1">
                <a:latin typeface="Palatino Linotype" panose="02040502050505030304" pitchFamily="18" charset="0"/>
                <a:ea typeface="+mj-ea"/>
                <a:cs typeface="+mj-cs"/>
              </a:rPr>
              <a:t> </a:t>
            </a:r>
            <a:r>
              <a:rPr lang="it-IT" b="1" err="1">
                <a:latin typeface="Palatino Linotype" panose="02040502050505030304" pitchFamily="18" charset="0"/>
                <a:ea typeface="+mj-ea"/>
                <a:cs typeface="+mj-cs"/>
              </a:rPr>
              <a:t>members</a:t>
            </a:r>
            <a:r>
              <a:rPr lang="it-IT" b="1">
                <a:latin typeface="Palatino Linotype" panose="02040502050505030304" pitchFamily="18" charset="0"/>
                <a:ea typeface="+mj-ea"/>
                <a:cs typeface="+mj-cs"/>
              </a:rPr>
              <a:t> </a:t>
            </a:r>
            <a:r>
              <a:rPr lang="it-IT" b="1" err="1">
                <a:latin typeface="Palatino Linotype" panose="02040502050505030304" pitchFamily="18" charset="0"/>
                <a:ea typeface="+mj-ea"/>
                <a:cs typeface="+mj-cs"/>
              </a:rPr>
              <a:t>very</a:t>
            </a:r>
            <a:r>
              <a:rPr lang="it-IT" b="1">
                <a:latin typeface="Palatino Linotype" panose="02040502050505030304" pitchFamily="18" charset="0"/>
                <a:ea typeface="+mj-ea"/>
                <a:cs typeface="+mj-cs"/>
              </a:rPr>
              <a:t> welcome!</a:t>
            </a:r>
          </a:p>
          <a:p>
            <a:pPr marL="571500" indent="-571500">
              <a:lnSpc>
                <a:spcPct val="90000"/>
              </a:lnSpc>
              <a:spcBef>
                <a:spcPct val="0"/>
              </a:spcBef>
              <a:buFont typeface="Arial" panose="020B0604020202020204" pitchFamily="34" charset="0"/>
              <a:buChar char="•"/>
              <a:defRPr/>
            </a:pPr>
            <a:endParaRPr lang="it-IT"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b="1" err="1">
                <a:latin typeface="Palatino Linotype" panose="02040502050505030304" pitchFamily="18" charset="0"/>
                <a:ea typeface="+mj-ea"/>
                <a:cs typeface="+mj-cs"/>
              </a:rPr>
              <a:t>Members</a:t>
            </a:r>
            <a:r>
              <a:rPr lang="it-IT" b="1">
                <a:latin typeface="Palatino Linotype" panose="02040502050505030304" pitchFamily="18" charset="0"/>
                <a:ea typeface="+mj-ea"/>
                <a:cs typeface="+mj-cs"/>
              </a:rPr>
              <a:t> </a:t>
            </a:r>
            <a:r>
              <a:rPr lang="it-IT" b="1" err="1">
                <a:latin typeface="Palatino Linotype" panose="02040502050505030304" pitchFamily="18" charset="0"/>
                <a:ea typeface="+mj-ea"/>
                <a:cs typeface="+mj-cs"/>
              </a:rPr>
              <a:t>section</a:t>
            </a:r>
            <a:r>
              <a:rPr lang="it-IT" b="1">
                <a:latin typeface="Palatino Linotype" panose="02040502050505030304" pitchFamily="18" charset="0"/>
                <a:ea typeface="+mj-ea"/>
                <a:cs typeface="+mj-cs"/>
              </a:rPr>
              <a:t>: contact page, some info,  </a:t>
            </a:r>
            <a:r>
              <a:rPr lang="it-IT" b="1" err="1">
                <a:latin typeface="Palatino Linotype" panose="02040502050505030304" pitchFamily="18" charset="0"/>
                <a:ea typeface="+mj-ea"/>
                <a:cs typeface="+mj-cs"/>
              </a:rPr>
              <a:t>etc</a:t>
            </a:r>
            <a:r>
              <a:rPr lang="it-IT" b="1">
                <a:latin typeface="Palatino Linotype" panose="02040502050505030304" pitchFamily="18" charset="0"/>
                <a:ea typeface="+mj-ea"/>
                <a:cs typeface="+mj-cs"/>
              </a:rPr>
              <a:t>…</a:t>
            </a:r>
          </a:p>
        </p:txBody>
      </p:sp>
      <p:pic>
        <p:nvPicPr>
          <p:cNvPr id="4" name="Immagine 3">
            <a:extLst>
              <a:ext uri="{FF2B5EF4-FFF2-40B4-BE49-F238E27FC236}">
                <a16:creationId xmlns:a16="http://schemas.microsoft.com/office/drawing/2014/main" id="{13FF6A76-2BCB-4B80-97DB-70CA3C8FBB39}"/>
              </a:ext>
            </a:extLst>
          </p:cNvPr>
          <p:cNvPicPr>
            <a:picLocks noChangeAspect="1"/>
          </p:cNvPicPr>
          <p:nvPr/>
        </p:nvPicPr>
        <p:blipFill>
          <a:blip r:embed="rId7"/>
          <a:stretch>
            <a:fillRect/>
          </a:stretch>
        </p:blipFill>
        <p:spPr>
          <a:xfrm>
            <a:off x="446948" y="1341729"/>
            <a:ext cx="6373235" cy="2921346"/>
          </a:xfrm>
          <a:prstGeom prst="rect">
            <a:avLst/>
          </a:prstGeom>
        </p:spPr>
      </p:pic>
      <p:pic>
        <p:nvPicPr>
          <p:cNvPr id="7" name="Immagine 6">
            <a:extLst>
              <a:ext uri="{FF2B5EF4-FFF2-40B4-BE49-F238E27FC236}">
                <a16:creationId xmlns:a16="http://schemas.microsoft.com/office/drawing/2014/main" id="{133110ED-73CF-439A-8C94-F430C751CE24}"/>
              </a:ext>
            </a:extLst>
          </p:cNvPr>
          <p:cNvPicPr>
            <a:picLocks noChangeAspect="1"/>
          </p:cNvPicPr>
          <p:nvPr/>
        </p:nvPicPr>
        <p:blipFill>
          <a:blip r:embed="rId8"/>
          <a:stretch>
            <a:fillRect/>
          </a:stretch>
        </p:blipFill>
        <p:spPr>
          <a:xfrm>
            <a:off x="5889296" y="1346726"/>
            <a:ext cx="6173181" cy="1934829"/>
          </a:xfrm>
          <a:prstGeom prst="rect">
            <a:avLst/>
          </a:prstGeom>
        </p:spPr>
      </p:pic>
      <p:pic>
        <p:nvPicPr>
          <p:cNvPr id="10" name="Immagine 9">
            <a:extLst>
              <a:ext uri="{FF2B5EF4-FFF2-40B4-BE49-F238E27FC236}">
                <a16:creationId xmlns:a16="http://schemas.microsoft.com/office/drawing/2014/main" id="{0D671023-2F52-4824-A208-6BF472B12957}"/>
              </a:ext>
            </a:extLst>
          </p:cNvPr>
          <p:cNvPicPr>
            <a:picLocks noChangeAspect="1"/>
          </p:cNvPicPr>
          <p:nvPr/>
        </p:nvPicPr>
        <p:blipFill>
          <a:blip r:embed="rId9"/>
          <a:stretch>
            <a:fillRect/>
          </a:stretch>
        </p:blipFill>
        <p:spPr>
          <a:xfrm>
            <a:off x="6540815" y="3253670"/>
            <a:ext cx="5519936" cy="2375263"/>
          </a:xfrm>
          <a:prstGeom prst="rect">
            <a:avLst/>
          </a:prstGeom>
        </p:spPr>
      </p:pic>
      <p:sp>
        <p:nvSpPr>
          <p:cNvPr id="23" name="CasellaDiTesto 22">
            <a:extLst>
              <a:ext uri="{FF2B5EF4-FFF2-40B4-BE49-F238E27FC236}">
                <a16:creationId xmlns:a16="http://schemas.microsoft.com/office/drawing/2014/main" id="{342A047B-7552-47ED-B8A2-3382B0AF4975}"/>
              </a:ext>
            </a:extLst>
          </p:cNvPr>
          <p:cNvSpPr txBox="1"/>
          <p:nvPr/>
        </p:nvSpPr>
        <p:spPr>
          <a:xfrm>
            <a:off x="171654" y="597824"/>
            <a:ext cx="11540969" cy="424732"/>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INFN-CSN3 Web-Page – Work in Progress</a:t>
            </a:r>
            <a:endParaRPr lang="it-IT" b="1">
              <a:solidFill>
                <a:srgbClr val="C00000"/>
              </a:solidFill>
              <a:latin typeface="Palatino Linotype" panose="02040502050505030304" pitchFamily="18" charset="0"/>
              <a:ea typeface="+mj-ea"/>
              <a:cs typeface="+mj-cs"/>
            </a:endParaRPr>
          </a:p>
        </p:txBody>
      </p:sp>
    </p:spTree>
    <p:custDataLst>
      <p:tags r:id="rId1"/>
    </p:custDataLst>
    <p:extLst>
      <p:ext uri="{BB962C8B-B14F-4D97-AF65-F5344CB8AC3E}">
        <p14:creationId xmlns:p14="http://schemas.microsoft.com/office/powerpoint/2010/main" val="7886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14</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171654" y="597824"/>
            <a:ext cx="11540969" cy="424732"/>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INFN-CSN3 Web-Page – Work in Progress</a:t>
            </a:r>
            <a:endParaRPr lang="it-IT" b="1">
              <a:solidFill>
                <a:srgbClr val="C00000"/>
              </a:solidFill>
              <a:latin typeface="Palatino Linotype" panose="02040502050505030304" pitchFamily="18" charset="0"/>
              <a:ea typeface="+mj-ea"/>
              <a:cs typeface="+mj-cs"/>
            </a:endParaRPr>
          </a:p>
        </p:txBody>
      </p:sp>
      <p:pic>
        <p:nvPicPr>
          <p:cNvPr id="3" name="Immagine 2">
            <a:extLst>
              <a:ext uri="{FF2B5EF4-FFF2-40B4-BE49-F238E27FC236}">
                <a16:creationId xmlns:a16="http://schemas.microsoft.com/office/drawing/2014/main" id="{F00A65D2-7F95-4BD7-B9FE-0E4BF72D4FD5}"/>
              </a:ext>
            </a:extLst>
          </p:cNvPr>
          <p:cNvPicPr>
            <a:picLocks noChangeAspect="1"/>
          </p:cNvPicPr>
          <p:nvPr/>
        </p:nvPicPr>
        <p:blipFill>
          <a:blip r:embed="rId7"/>
          <a:stretch>
            <a:fillRect/>
          </a:stretch>
        </p:blipFill>
        <p:spPr>
          <a:xfrm>
            <a:off x="177861" y="1413191"/>
            <a:ext cx="4309244" cy="5319350"/>
          </a:xfrm>
          <a:prstGeom prst="rect">
            <a:avLst/>
          </a:prstGeom>
        </p:spPr>
      </p:pic>
      <p:pic>
        <p:nvPicPr>
          <p:cNvPr id="6" name="Immagine 5">
            <a:extLst>
              <a:ext uri="{FF2B5EF4-FFF2-40B4-BE49-F238E27FC236}">
                <a16:creationId xmlns:a16="http://schemas.microsoft.com/office/drawing/2014/main" id="{89E96483-2768-49DB-9D0C-DA6233196782}"/>
              </a:ext>
            </a:extLst>
          </p:cNvPr>
          <p:cNvPicPr>
            <a:picLocks noChangeAspect="1"/>
          </p:cNvPicPr>
          <p:nvPr/>
        </p:nvPicPr>
        <p:blipFill>
          <a:blip r:embed="rId8"/>
          <a:stretch>
            <a:fillRect/>
          </a:stretch>
        </p:blipFill>
        <p:spPr>
          <a:xfrm>
            <a:off x="4487105" y="1922816"/>
            <a:ext cx="4454715" cy="3985195"/>
          </a:xfrm>
          <a:prstGeom prst="rect">
            <a:avLst/>
          </a:prstGeom>
        </p:spPr>
      </p:pic>
    </p:spTree>
    <p:custDataLst>
      <p:tags r:id="rId1"/>
    </p:custDataLst>
    <p:extLst>
      <p:ext uri="{BB962C8B-B14F-4D97-AF65-F5344CB8AC3E}">
        <p14:creationId xmlns:p14="http://schemas.microsoft.com/office/powerpoint/2010/main" val="978247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15</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171654" y="597824"/>
            <a:ext cx="11540969" cy="424732"/>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Science 3IP</a:t>
            </a:r>
            <a:endParaRPr lang="it-IT" b="1">
              <a:solidFill>
                <a:srgbClr val="C00000"/>
              </a:solidFill>
              <a:latin typeface="Palatino Linotype" panose="02040502050505030304" pitchFamily="18" charset="0"/>
              <a:ea typeface="+mj-ea"/>
              <a:cs typeface="+mj-cs"/>
            </a:endParaRPr>
          </a:p>
        </p:txBody>
      </p:sp>
      <p:pic>
        <p:nvPicPr>
          <p:cNvPr id="26" name="Picture 2" descr="Immagine che contiene persona, interni, tavolo, gruppo&#10;&#10;Descrizione generata automaticamente">
            <a:extLst>
              <a:ext uri="{FF2B5EF4-FFF2-40B4-BE49-F238E27FC236}">
                <a16:creationId xmlns:a16="http://schemas.microsoft.com/office/drawing/2014/main" id="{1E8493F5-A507-4A51-8446-4C2E1E89FF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7842" y="1350088"/>
            <a:ext cx="3844782" cy="2885207"/>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4A40F280-E7C4-4302-9456-1965AF194929}"/>
              </a:ext>
            </a:extLst>
          </p:cNvPr>
          <p:cNvSpPr txBox="1"/>
          <p:nvPr/>
        </p:nvSpPr>
        <p:spPr>
          <a:xfrm>
            <a:off x="171654" y="941850"/>
            <a:ext cx="9747621" cy="369332"/>
          </a:xfrm>
          <a:prstGeom prst="rect">
            <a:avLst/>
          </a:prstGeom>
          <a:noFill/>
        </p:spPr>
        <p:txBody>
          <a:bodyPr wrap="square">
            <a:spAutoFit/>
          </a:bodyPr>
          <a:lstStyle/>
          <a:p>
            <a:r>
              <a:rPr kumimoji="0" lang="it-IT" sz="18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Science3IP – the Science trip to the Third Sector </a:t>
            </a:r>
            <a:r>
              <a:rPr kumimoji="0" lang="it-IT" sz="18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Organizations</a:t>
            </a:r>
            <a:r>
              <a:rPr kumimoji="0" lang="it-IT" sz="18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Institutions and </a:t>
            </a:r>
            <a:r>
              <a:rPr kumimoji="0" lang="it-IT" sz="18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Politics</a:t>
            </a:r>
            <a:r>
              <a:rPr kumimoji="0" lang="it-IT" sz="18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endParaRPr lang="it-IT"/>
          </a:p>
        </p:txBody>
      </p:sp>
      <p:sp>
        <p:nvSpPr>
          <p:cNvPr id="23" name="CasellaDiTesto 22">
            <a:extLst>
              <a:ext uri="{FF2B5EF4-FFF2-40B4-BE49-F238E27FC236}">
                <a16:creationId xmlns:a16="http://schemas.microsoft.com/office/drawing/2014/main" id="{83AB1195-6B42-45FC-BD20-85C7FB962DD9}"/>
              </a:ext>
            </a:extLst>
          </p:cNvPr>
          <p:cNvSpPr txBox="1"/>
          <p:nvPr/>
        </p:nvSpPr>
        <p:spPr>
          <a:xfrm>
            <a:off x="107645" y="1442183"/>
            <a:ext cx="7527595" cy="2948499"/>
          </a:xfrm>
          <a:prstGeom prst="rect">
            <a:avLst/>
          </a:prstGeom>
          <a:noFill/>
        </p:spPr>
        <p:txBody>
          <a:bodyPr wrap="square" lIns="91440" tIns="45720" rIns="91440" bIns="45720" anchor="t">
            <a:spAutoFit/>
          </a:bodyPr>
          <a:lstStyle/>
          <a:p>
            <a:pPr marL="342900" lvl="0" indent="-342900" algn="just">
              <a:lnSpc>
                <a:spcPct val="115000"/>
              </a:lnSpc>
              <a:buFont typeface="Symbol" panose="05050102010706020507" pitchFamily="18" charset="2"/>
              <a:buChar char=""/>
            </a:pPr>
            <a:r>
              <a:rPr kumimoji="0" lang="it-IT" sz="1600" b="1" i="0" u="none" strike="noStrike" kern="1200" cap="none" spc="0" normalizeH="0" baseline="0" noProof="0">
                <a:ln>
                  <a:noFill/>
                </a:ln>
                <a:effectLst/>
                <a:uLnTx/>
                <a:uFillTx/>
                <a:latin typeface="Times New Roman" panose="02020603050405020304" pitchFamily="18" charset="0"/>
                <a:ea typeface="+mj-ea"/>
                <a:cs typeface="Times New Roman" panose="02020603050405020304" pitchFamily="18" charset="0"/>
              </a:rPr>
              <a:t>Science3IP </a:t>
            </a:r>
            <a:r>
              <a:rPr kumimoji="0" lang="it-IT" sz="1600" b="1" i="0" u="none" strike="noStrike" kern="1200" cap="none" spc="0" normalizeH="0" baseline="0" noProof="0" err="1">
                <a:ln>
                  <a:noFill/>
                </a:ln>
                <a:effectLst/>
                <a:uLnTx/>
                <a:uFillTx/>
                <a:latin typeface="Times New Roman" panose="02020603050405020304" pitchFamily="18" charset="0"/>
                <a:ea typeface="+mj-ea"/>
                <a:cs typeface="Times New Roman" panose="02020603050405020304" pitchFamily="18" charset="0"/>
              </a:rPr>
              <a:t>is</a:t>
            </a:r>
            <a:r>
              <a:rPr kumimoji="0" lang="it-IT" sz="1600" b="1" i="0" u="none" strike="noStrike" kern="1200" cap="none" spc="0" normalizeH="0" baseline="0" noProof="0">
                <a:ln>
                  <a:noFill/>
                </a:ln>
                <a:effectLst/>
                <a:uLnTx/>
                <a:uFillTx/>
                <a:latin typeface="Times New Roman" panose="02020603050405020304" pitchFamily="18" charset="0"/>
                <a:ea typeface="+mj-ea"/>
                <a:cs typeface="Times New Roman" panose="02020603050405020304" pitchFamily="18" charset="0"/>
              </a:rPr>
              <a:t> an innovative </a:t>
            </a:r>
            <a:r>
              <a:rPr kumimoji="0" lang="it-IT" sz="1600" b="1" i="0" u="none" strike="noStrike" kern="1200" cap="none" spc="0" normalizeH="0" baseline="0" noProof="0" err="1">
                <a:ln>
                  <a:noFill/>
                </a:ln>
                <a:effectLst/>
                <a:uLnTx/>
                <a:uFillTx/>
                <a:latin typeface="Times New Roman" panose="02020603050405020304" pitchFamily="18" charset="0"/>
                <a:ea typeface="+mj-ea"/>
                <a:cs typeface="Times New Roman" panose="02020603050405020304" pitchFamily="18" charset="0"/>
              </a:rPr>
              <a:t>scientific</a:t>
            </a:r>
            <a:r>
              <a:rPr kumimoji="0" lang="it-IT" sz="1600" b="1" i="0" u="none" strike="noStrike" kern="1200" cap="none" spc="0" normalizeH="0" baseline="0" noProof="0">
                <a:ln>
                  <a:noFill/>
                </a:ln>
                <a:effectLst/>
                <a:uLnTx/>
                <a:uFillTx/>
                <a:latin typeface="Times New Roman" panose="02020603050405020304" pitchFamily="18" charset="0"/>
                <a:ea typeface="+mj-ea"/>
                <a:cs typeface="Times New Roman" panose="02020603050405020304" pitchFamily="18" charset="0"/>
              </a:rPr>
              <a:t> </a:t>
            </a:r>
            <a:r>
              <a:rPr kumimoji="0" lang="it-IT" sz="1600" b="1" i="0" u="none" strike="noStrike" kern="1200" cap="none" spc="0" normalizeH="0" baseline="0" noProof="0" err="1">
                <a:ln>
                  <a:noFill/>
                </a:ln>
                <a:effectLst/>
                <a:uLnTx/>
                <a:uFillTx/>
                <a:latin typeface="Times New Roman" panose="02020603050405020304" pitchFamily="18" charset="0"/>
                <a:ea typeface="+mj-ea"/>
                <a:cs typeface="Times New Roman" panose="02020603050405020304" pitchFamily="18" charset="0"/>
              </a:rPr>
              <a:t>outreach</a:t>
            </a:r>
            <a:r>
              <a:rPr kumimoji="0" lang="it-IT" sz="1600" b="1" i="0" u="none" strike="noStrike" kern="1200" cap="none" spc="0" normalizeH="0" baseline="0" noProof="0">
                <a:ln>
                  <a:noFill/>
                </a:ln>
                <a:effectLst/>
                <a:uLnTx/>
                <a:uFillTx/>
                <a:latin typeface="Times New Roman" panose="02020603050405020304" pitchFamily="18" charset="0"/>
                <a:ea typeface="+mj-ea"/>
                <a:cs typeface="Times New Roman" panose="02020603050405020304" pitchFamily="18" charset="0"/>
              </a:rPr>
              <a:t> </a:t>
            </a:r>
            <a:r>
              <a:rPr kumimoji="0" lang="it-IT" sz="1600" b="1" i="0" u="none" strike="noStrike" kern="1200" cap="none" spc="0" normalizeH="0" baseline="0" noProof="0" err="1">
                <a:ln>
                  <a:noFill/>
                </a:ln>
                <a:effectLst/>
                <a:uLnTx/>
                <a:uFillTx/>
                <a:latin typeface="Times New Roman" panose="02020603050405020304" pitchFamily="18" charset="0"/>
                <a:ea typeface="+mj-ea"/>
                <a:cs typeface="Times New Roman" panose="02020603050405020304" pitchFamily="18" charset="0"/>
              </a:rPr>
              <a:t>program</a:t>
            </a:r>
            <a:r>
              <a:rPr kumimoji="0" lang="it-IT" sz="1600" b="1" i="0" u="none" strike="noStrike" kern="1200" cap="none" spc="0" normalizeH="0" baseline="0" noProof="0">
                <a:ln>
                  <a:noFill/>
                </a:ln>
                <a:effectLst/>
                <a:uLnTx/>
                <a:uFillTx/>
                <a:latin typeface="Times New Roman" panose="02020603050405020304" pitchFamily="18" charset="0"/>
                <a:ea typeface="+mj-ea"/>
                <a:cs typeface="Times New Roman" panose="02020603050405020304" pitchFamily="18" charset="0"/>
              </a:rPr>
              <a:t> </a:t>
            </a:r>
            <a:r>
              <a:rPr kumimoji="0" lang="it-IT" sz="1600" i="0" u="none" strike="noStrike" kern="1200" cap="none" spc="0" normalizeH="0" baseline="0" noProof="0" err="1">
                <a:ln>
                  <a:noFill/>
                </a:ln>
                <a:effectLst/>
                <a:uLnTx/>
                <a:uFillTx/>
                <a:latin typeface="Times New Roman" panose="02020603050405020304" pitchFamily="18" charset="0"/>
                <a:ea typeface="+mj-ea"/>
                <a:cs typeface="Times New Roman" panose="02020603050405020304" pitchFamily="18" charset="0"/>
              </a:rPr>
              <a:t>aiming</a:t>
            </a:r>
            <a:r>
              <a:rPr kumimoji="0" lang="it-IT" sz="1600" i="0" u="none" strike="noStrike" kern="1200" cap="none" spc="0" normalizeH="0" baseline="0" noProof="0">
                <a:ln>
                  <a:noFill/>
                </a:ln>
                <a:effectLst/>
                <a:uLnTx/>
                <a:uFillTx/>
                <a:latin typeface="Times New Roman" panose="02020603050405020304" pitchFamily="18" charset="0"/>
                <a:ea typeface="+mj-ea"/>
                <a:cs typeface="Times New Roman" panose="02020603050405020304" pitchFamily="18" charset="0"/>
              </a:rPr>
              <a:t> </a:t>
            </a:r>
            <a:r>
              <a:rPr lang="en-US" sz="1600">
                <a:effectLst/>
                <a:latin typeface="Times New Roman" panose="02020603050405020304" pitchFamily="18" charset="0"/>
                <a:ea typeface="Calibri" panose="020F0502020204030204" pitchFamily="34" charset="0"/>
                <a:cs typeface="Times New Roman" panose="02020603050405020304" pitchFamily="18" charset="0"/>
              </a:rPr>
              <a:t>at connecting science and innovation with civil society and the political-institutional world, through synergy and networks between associations and research institutes;</a:t>
            </a:r>
          </a:p>
          <a:p>
            <a:pPr marL="342900" lvl="0" indent="-342900" algn="just">
              <a:lnSpc>
                <a:spcPct val="115000"/>
              </a:lnSpc>
              <a:buFont typeface="Symbol" panose="05050102010706020507" pitchFamily="18" charset="2"/>
              <a:buChar char=""/>
            </a:pPr>
            <a:endParaRPr lang="it-IT" sz="160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it-IT" sz="1600" err="1">
                <a:latin typeface="Times New Roman" panose="02020603050405020304" pitchFamily="18" charset="0"/>
                <a:ea typeface="+mj-ea"/>
                <a:cs typeface="Times New Roman" panose="02020603050405020304" pitchFamily="18" charset="0"/>
              </a:rPr>
              <a:t>Also</a:t>
            </a:r>
            <a:r>
              <a:rPr lang="it-IT" sz="1600">
                <a:latin typeface="Times New Roman" panose="02020603050405020304" pitchFamily="18" charset="0"/>
                <a:ea typeface="+mj-ea"/>
                <a:cs typeface="Times New Roman" panose="02020603050405020304" pitchFamily="18" charset="0"/>
              </a:rPr>
              <a:t> </a:t>
            </a:r>
            <a:r>
              <a:rPr lang="it-IT" sz="1600" err="1">
                <a:latin typeface="Times New Roman" panose="02020603050405020304" pitchFamily="18" charset="0"/>
                <a:ea typeface="+mj-ea"/>
                <a:cs typeface="Times New Roman" panose="02020603050405020304" pitchFamily="18" charset="0"/>
              </a:rPr>
              <a:t>aiming</a:t>
            </a:r>
            <a:r>
              <a:rPr lang="it-IT" sz="1600">
                <a:latin typeface="Times New Roman" panose="02020603050405020304" pitchFamily="18" charset="0"/>
                <a:ea typeface="+mj-ea"/>
                <a:cs typeface="Times New Roman" panose="02020603050405020304" pitchFamily="18" charset="0"/>
              </a:rPr>
              <a:t> </a:t>
            </a:r>
            <a:r>
              <a:rPr lang="it-IT" sz="1600" err="1">
                <a:latin typeface="Times New Roman" panose="02020603050405020304" pitchFamily="18" charset="0"/>
                <a:ea typeface="+mj-ea"/>
                <a:cs typeface="Times New Roman" panose="02020603050405020304" pitchFamily="18" charset="0"/>
              </a:rPr>
              <a:t>at</a:t>
            </a:r>
            <a:r>
              <a:rPr lang="it-IT" sz="1600">
                <a:latin typeface="Times New Roman" panose="02020603050405020304" pitchFamily="18" charset="0"/>
                <a:ea typeface="+mj-ea"/>
                <a:cs typeface="Times New Roman" panose="02020603050405020304" pitchFamily="18" charset="0"/>
              </a:rPr>
              <a:t> making the target audience an </a:t>
            </a:r>
            <a:r>
              <a:rPr lang="it-IT" sz="1600" err="1">
                <a:latin typeface="Times New Roman" panose="02020603050405020304" pitchFamily="18" charset="0"/>
                <a:ea typeface="+mj-ea"/>
                <a:cs typeface="Times New Roman" panose="02020603050405020304" pitchFamily="18" charset="0"/>
              </a:rPr>
              <a:t>active</a:t>
            </a:r>
            <a:r>
              <a:rPr lang="it-IT" sz="1600">
                <a:latin typeface="Times New Roman" panose="02020603050405020304" pitchFamily="18" charset="0"/>
                <a:ea typeface="+mj-ea"/>
                <a:cs typeface="Times New Roman" panose="02020603050405020304" pitchFamily="18" charset="0"/>
              </a:rPr>
              <a:t> «tool» </a:t>
            </a:r>
            <a:r>
              <a:rPr lang="it-IT" sz="1600" err="1">
                <a:latin typeface="Times New Roman" panose="02020603050405020304" pitchFamily="18" charset="0"/>
                <a:ea typeface="+mj-ea"/>
                <a:cs typeface="Times New Roman" panose="02020603050405020304" pitchFamily="18" charset="0"/>
              </a:rPr>
              <a:t>participating</a:t>
            </a:r>
            <a:r>
              <a:rPr lang="it-IT" sz="1600">
                <a:latin typeface="Times New Roman" panose="02020603050405020304" pitchFamily="18" charset="0"/>
                <a:ea typeface="+mj-ea"/>
                <a:cs typeface="Times New Roman" panose="02020603050405020304" pitchFamily="18" charset="0"/>
              </a:rPr>
              <a:t> in the </a:t>
            </a:r>
            <a:r>
              <a:rPr lang="it-IT" sz="1600" err="1">
                <a:latin typeface="Times New Roman" panose="02020603050405020304" pitchFamily="18" charset="0"/>
                <a:ea typeface="+mj-ea"/>
                <a:cs typeface="Times New Roman" panose="02020603050405020304" pitchFamily="18" charset="0"/>
              </a:rPr>
              <a:t>outreach</a:t>
            </a:r>
            <a:r>
              <a:rPr lang="it-IT" sz="1600">
                <a:latin typeface="Times New Roman" panose="02020603050405020304" pitchFamily="18" charset="0"/>
                <a:ea typeface="+mj-ea"/>
                <a:cs typeface="Times New Roman" panose="02020603050405020304" pitchFamily="18" charset="0"/>
              </a:rPr>
              <a:t> </a:t>
            </a:r>
            <a:r>
              <a:rPr lang="it-IT" sz="1600" err="1">
                <a:latin typeface="Times New Roman" panose="02020603050405020304" pitchFamily="18" charset="0"/>
                <a:ea typeface="+mj-ea"/>
                <a:cs typeface="Times New Roman" panose="02020603050405020304" pitchFamily="18" charset="0"/>
              </a:rPr>
              <a:t>program</a:t>
            </a:r>
            <a:r>
              <a:rPr lang="it-IT" sz="1600">
                <a:latin typeface="Times New Roman" panose="02020603050405020304" pitchFamily="18" charset="0"/>
                <a:ea typeface="+mj-ea"/>
                <a:cs typeface="Times New Roman" panose="02020603050405020304" pitchFamily="18" charset="0"/>
              </a:rPr>
              <a:t>;</a:t>
            </a:r>
          </a:p>
          <a:p>
            <a:pPr marL="285750" indent="-285750">
              <a:buFont typeface="Arial" panose="020B0604020202020204" pitchFamily="34" charset="0"/>
              <a:buChar char="•"/>
            </a:pPr>
            <a:endParaRPr lang="it-IT" sz="1600">
              <a:latin typeface="Times New Roman" panose="02020603050405020304" pitchFamily="18" charset="0"/>
              <a:ea typeface="+mj-ea"/>
              <a:cs typeface="Times New Roman" panose="02020603050405020304" pitchFamily="18" charset="0"/>
            </a:endParaRPr>
          </a:p>
          <a:p>
            <a:pPr marL="285750" indent="-285750">
              <a:buFont typeface="Arial" panose="020B0604020202020204" pitchFamily="34" charset="0"/>
              <a:buChar char="•"/>
            </a:pPr>
            <a:r>
              <a:rPr lang="it-IT" sz="1600" err="1">
                <a:latin typeface="Times New Roman"/>
                <a:ea typeface="+mj-ea"/>
                <a:cs typeface="Times New Roman"/>
              </a:rPr>
              <a:t>Encouraging</a:t>
            </a:r>
            <a:r>
              <a:rPr lang="it-IT" sz="1600">
                <a:latin typeface="Times New Roman"/>
                <a:ea typeface="+mj-ea"/>
                <a:cs typeface="Times New Roman"/>
              </a:rPr>
              <a:t> brainstorming, </a:t>
            </a:r>
            <a:r>
              <a:rPr lang="it-IT" sz="1600" err="1">
                <a:latin typeface="Times New Roman"/>
                <a:ea typeface="+mj-ea"/>
                <a:cs typeface="Times New Roman"/>
              </a:rPr>
              <a:t>views</a:t>
            </a:r>
            <a:r>
              <a:rPr lang="it-IT" sz="1600">
                <a:latin typeface="Times New Roman"/>
                <a:ea typeface="+mj-ea"/>
                <a:cs typeface="Times New Roman"/>
              </a:rPr>
              <a:t> </a:t>
            </a:r>
            <a:r>
              <a:rPr lang="it-IT" sz="1600" err="1">
                <a:latin typeface="Times New Roman"/>
                <a:ea typeface="+mj-ea"/>
                <a:cs typeface="Times New Roman"/>
              </a:rPr>
              <a:t>exchange</a:t>
            </a:r>
            <a:r>
              <a:rPr lang="it-IT" sz="1600">
                <a:latin typeface="Times New Roman"/>
                <a:ea typeface="+mj-ea"/>
                <a:cs typeface="Times New Roman"/>
              </a:rPr>
              <a:t> and </a:t>
            </a:r>
            <a:r>
              <a:rPr lang="it-IT" sz="1600" err="1">
                <a:latin typeface="Times New Roman"/>
                <a:ea typeface="+mj-ea"/>
                <a:cs typeface="Times New Roman"/>
              </a:rPr>
              <a:t>transverse</a:t>
            </a:r>
            <a:r>
              <a:rPr lang="it-IT" sz="1600">
                <a:latin typeface="Times New Roman"/>
                <a:ea typeface="+mj-ea"/>
                <a:cs typeface="Times New Roman"/>
              </a:rPr>
              <a:t> </a:t>
            </a:r>
            <a:r>
              <a:rPr lang="it-IT" sz="1600" err="1">
                <a:latin typeface="Times New Roman"/>
                <a:ea typeface="+mj-ea"/>
                <a:cs typeface="Times New Roman"/>
              </a:rPr>
              <a:t>cooperation</a:t>
            </a:r>
            <a:r>
              <a:rPr lang="it-IT" sz="1600">
                <a:latin typeface="Times New Roman"/>
                <a:ea typeface="+mj-ea"/>
                <a:cs typeface="Times New Roman"/>
              </a:rPr>
              <a:t> </a:t>
            </a:r>
            <a:r>
              <a:rPr lang="it-IT" sz="1600" err="1">
                <a:latin typeface="Times New Roman"/>
                <a:ea typeface="+mj-ea"/>
                <a:cs typeface="Times New Roman"/>
              </a:rPr>
              <a:t>between</a:t>
            </a:r>
            <a:r>
              <a:rPr lang="it-IT" sz="1600">
                <a:latin typeface="Times New Roman"/>
                <a:ea typeface="+mj-ea"/>
                <a:cs typeface="Times New Roman"/>
              </a:rPr>
              <a:t> </a:t>
            </a:r>
            <a:r>
              <a:rPr lang="it-IT" sz="1600" err="1">
                <a:latin typeface="Times New Roman"/>
                <a:ea typeface="+mj-ea"/>
                <a:cs typeface="Times New Roman"/>
              </a:rPr>
              <a:t>Research</a:t>
            </a:r>
            <a:r>
              <a:rPr lang="it-IT" sz="1600">
                <a:latin typeface="Times New Roman"/>
                <a:ea typeface="+mj-ea"/>
                <a:cs typeface="Times New Roman"/>
              </a:rPr>
              <a:t>, Third Sector </a:t>
            </a:r>
            <a:r>
              <a:rPr lang="it-IT" sz="1600" err="1">
                <a:latin typeface="Times New Roman"/>
                <a:ea typeface="+mj-ea"/>
                <a:cs typeface="Times New Roman"/>
              </a:rPr>
              <a:t>Organizations</a:t>
            </a:r>
            <a:r>
              <a:rPr lang="it-IT" sz="1600">
                <a:latin typeface="Times New Roman"/>
                <a:ea typeface="+mj-ea"/>
                <a:cs typeface="Times New Roman"/>
              </a:rPr>
              <a:t> and </a:t>
            </a:r>
            <a:r>
              <a:rPr lang="it-IT" sz="1600" err="1">
                <a:latin typeface="Times New Roman"/>
                <a:ea typeface="+mj-ea"/>
                <a:cs typeface="Times New Roman"/>
              </a:rPr>
              <a:t>local</a:t>
            </a:r>
            <a:r>
              <a:rPr lang="it-IT" sz="1600">
                <a:latin typeface="Times New Roman"/>
                <a:ea typeface="+mj-ea"/>
                <a:cs typeface="Times New Roman"/>
              </a:rPr>
              <a:t> </a:t>
            </a:r>
            <a:r>
              <a:rPr lang="it-IT" sz="1600" err="1">
                <a:latin typeface="Times New Roman"/>
                <a:ea typeface="+mj-ea"/>
                <a:cs typeface="Times New Roman"/>
              </a:rPr>
              <a:t>Political</a:t>
            </a:r>
            <a:r>
              <a:rPr lang="it-IT" sz="1600">
                <a:latin typeface="Times New Roman"/>
                <a:ea typeface="+mj-ea"/>
                <a:cs typeface="Times New Roman"/>
              </a:rPr>
              <a:t>-Institutions. </a:t>
            </a:r>
            <a:endParaRPr lang="it-IT" sz="1600">
              <a:latin typeface="Times New Roman" panose="02020603050405020304" pitchFamily="18" charset="0"/>
              <a:ea typeface="+mj-ea"/>
              <a:cs typeface="Times New Roman" panose="02020603050405020304" pitchFamily="18" charset="0"/>
            </a:endParaRPr>
          </a:p>
          <a:p>
            <a:pPr marL="285750" indent="-285750">
              <a:buFont typeface="Arial" panose="020B0604020202020204" pitchFamily="34" charset="0"/>
              <a:buChar char="•"/>
            </a:pPr>
            <a:endParaRPr lang="it-IT" sz="1600" b="1">
              <a:latin typeface="Times New Roman" panose="02020603050405020304" pitchFamily="18" charset="0"/>
              <a:ea typeface="+mj-ea"/>
              <a:cs typeface="Times New Roman" panose="02020603050405020304" pitchFamily="18" charset="0"/>
            </a:endParaRPr>
          </a:p>
          <a:p>
            <a:endParaRPr lang="it-IT" sz="1600" b="1">
              <a:latin typeface="Times New Roman" panose="02020603050405020304" pitchFamily="18" charset="0"/>
              <a:ea typeface="+mj-ea"/>
              <a:cs typeface="Times New Roman" panose="02020603050405020304" pitchFamily="18" charset="0"/>
            </a:endParaRPr>
          </a:p>
        </p:txBody>
      </p:sp>
      <p:pic>
        <p:nvPicPr>
          <p:cNvPr id="28" name="Picture 2" descr="Immagine che contiene persona, interni, sedendo, tavolo&#10;&#10;Descrizione generata automaticamente">
            <a:extLst>
              <a:ext uri="{FF2B5EF4-FFF2-40B4-BE49-F238E27FC236}">
                <a16:creationId xmlns:a16="http://schemas.microsoft.com/office/drawing/2014/main" id="{55F9757E-B4DD-4F08-8337-95C61589B4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041" y="3912784"/>
            <a:ext cx="3893480" cy="2038814"/>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29">
            <a:extLst>
              <a:ext uri="{FF2B5EF4-FFF2-40B4-BE49-F238E27FC236}">
                <a16:creationId xmlns:a16="http://schemas.microsoft.com/office/drawing/2014/main" id="{A1587CD2-AC5D-40A4-BFC1-86E3429C8787}"/>
              </a:ext>
            </a:extLst>
          </p:cNvPr>
          <p:cNvSpPr txBox="1"/>
          <p:nvPr/>
        </p:nvSpPr>
        <p:spPr>
          <a:xfrm>
            <a:off x="384575" y="4400197"/>
            <a:ext cx="5719767" cy="2308324"/>
          </a:xfrm>
          <a:prstGeom prst="rect">
            <a:avLst/>
          </a:prstGeom>
          <a:noFill/>
        </p:spPr>
        <p:txBody>
          <a:bodyPr wrap="square" lIns="91440" tIns="45720" rIns="91440" bIns="45720" anchor="t">
            <a:spAutoFit/>
          </a:bodyPr>
          <a:lstStyle/>
          <a:p>
            <a:pPr algn="just"/>
            <a:r>
              <a:rPr lang="it-IT" sz="1600" b="1">
                <a:latin typeface="Times New Roman" panose="02020603050405020304" pitchFamily="18" charset="0"/>
                <a:ea typeface="+mj-ea"/>
                <a:cs typeface="Times New Roman" panose="02020603050405020304" pitchFamily="18" charset="0"/>
              </a:rPr>
              <a:t>PANDORA </a:t>
            </a:r>
            <a:r>
              <a:rPr lang="it-IT" sz="1600" b="1" err="1">
                <a:latin typeface="Times New Roman" panose="02020603050405020304" pitchFamily="18" charset="0"/>
                <a:ea typeface="+mj-ea"/>
                <a:cs typeface="Times New Roman" panose="02020603050405020304" pitchFamily="18" charset="0"/>
              </a:rPr>
              <a:t>suits</a:t>
            </a:r>
            <a:r>
              <a:rPr lang="it-IT" sz="1600" b="1">
                <a:latin typeface="Times New Roman" panose="02020603050405020304" pitchFamily="18" charset="0"/>
                <a:ea typeface="+mj-ea"/>
                <a:cs typeface="Times New Roman" panose="02020603050405020304" pitchFamily="18" charset="0"/>
              </a:rPr>
              <a:t> with the project </a:t>
            </a:r>
            <a:r>
              <a:rPr lang="it-IT" sz="1600" b="1" err="1">
                <a:latin typeface="Times New Roman" panose="02020603050405020304" pitchFamily="18" charset="0"/>
                <a:ea typeface="+mj-ea"/>
                <a:cs typeface="Times New Roman" panose="02020603050405020304" pitchFamily="18" charset="0"/>
              </a:rPr>
              <a:t>supporting</a:t>
            </a:r>
            <a:r>
              <a:rPr lang="it-IT" sz="1600" b="1">
                <a:latin typeface="Times New Roman" panose="02020603050405020304" pitchFamily="18" charset="0"/>
                <a:ea typeface="+mj-ea"/>
                <a:cs typeface="Times New Roman" panose="02020603050405020304" pitchFamily="18" charset="0"/>
              </a:rPr>
              <a:t> the </a:t>
            </a:r>
            <a:r>
              <a:rPr lang="it-IT" sz="1600" b="1" err="1">
                <a:latin typeface="Times New Roman" panose="02020603050405020304" pitchFamily="18" charset="0"/>
                <a:ea typeface="+mj-ea"/>
                <a:cs typeface="Times New Roman" panose="02020603050405020304" pitchFamily="18" charset="0"/>
              </a:rPr>
              <a:t>research</a:t>
            </a:r>
            <a:r>
              <a:rPr lang="it-IT" sz="1600" b="1">
                <a:latin typeface="Times New Roman" panose="02020603050405020304" pitchFamily="18" charset="0"/>
                <a:ea typeface="+mj-ea"/>
                <a:cs typeface="Times New Roman" panose="02020603050405020304" pitchFamily="18" charset="0"/>
              </a:rPr>
              <a:t> part of the </a:t>
            </a:r>
            <a:r>
              <a:rPr lang="it-IT" sz="1600" b="1" err="1">
                <a:latin typeface="Times New Roman" panose="02020603050405020304" pitchFamily="18" charset="0"/>
                <a:ea typeface="+mj-ea"/>
                <a:cs typeface="Times New Roman" panose="02020603050405020304" pitchFamily="18" charset="0"/>
              </a:rPr>
              <a:t>outreach</a:t>
            </a:r>
            <a:r>
              <a:rPr lang="it-IT" sz="1600" b="1">
                <a:latin typeface="Times New Roman" panose="02020603050405020304" pitchFamily="18" charset="0"/>
                <a:ea typeface="+mj-ea"/>
                <a:cs typeface="Times New Roman" panose="02020603050405020304" pitchFamily="18" charset="0"/>
              </a:rPr>
              <a:t>, </a:t>
            </a:r>
            <a:r>
              <a:rPr lang="it-IT" sz="1600" b="1" err="1">
                <a:latin typeface="Times New Roman" panose="02020603050405020304" pitchFamily="18" charset="0"/>
                <a:ea typeface="+mj-ea"/>
                <a:cs typeface="Times New Roman" panose="02020603050405020304" pitchFamily="18" charset="0"/>
              </a:rPr>
              <a:t>transversally</a:t>
            </a:r>
            <a:r>
              <a:rPr lang="it-IT" sz="1600" b="1">
                <a:latin typeface="Times New Roman" panose="02020603050405020304" pitchFamily="18" charset="0"/>
                <a:ea typeface="+mj-ea"/>
                <a:cs typeface="Times New Roman" panose="02020603050405020304" pitchFamily="18" charset="0"/>
              </a:rPr>
              <a:t> sharing knowledge on </a:t>
            </a:r>
            <a:r>
              <a:rPr lang="it-IT" sz="1600" b="1" err="1">
                <a:latin typeface="Times New Roman" panose="02020603050405020304" pitchFamily="18" charset="0"/>
                <a:ea typeface="+mj-ea"/>
                <a:cs typeface="Times New Roman" panose="02020603050405020304" pitchFamily="18" charset="0"/>
              </a:rPr>
              <a:t>accelerator</a:t>
            </a:r>
            <a:r>
              <a:rPr lang="it-IT" sz="1600" b="1">
                <a:latin typeface="Times New Roman" panose="02020603050405020304" pitchFamily="18" charset="0"/>
                <a:ea typeface="+mj-ea"/>
                <a:cs typeface="Times New Roman" panose="02020603050405020304" pitchFamily="18" charset="0"/>
              </a:rPr>
              <a:t> </a:t>
            </a:r>
            <a:r>
              <a:rPr lang="it-IT" sz="1600" b="1" err="1">
                <a:latin typeface="Times New Roman" panose="02020603050405020304" pitchFamily="18" charset="0"/>
                <a:ea typeface="+mj-ea"/>
                <a:cs typeface="Times New Roman" panose="02020603050405020304" pitchFamily="18" charset="0"/>
              </a:rPr>
              <a:t>physics</a:t>
            </a:r>
            <a:r>
              <a:rPr lang="it-IT" sz="1600" b="1">
                <a:latin typeface="Times New Roman" panose="02020603050405020304" pitchFamily="18" charset="0"/>
                <a:ea typeface="+mj-ea"/>
                <a:cs typeface="Times New Roman" panose="02020603050405020304" pitchFamily="18" charset="0"/>
              </a:rPr>
              <a:t> and </a:t>
            </a:r>
            <a:r>
              <a:rPr lang="it-IT" sz="1600" b="1" err="1">
                <a:latin typeface="Times New Roman" panose="02020603050405020304" pitchFamily="18" charset="0"/>
                <a:ea typeface="+mj-ea"/>
                <a:cs typeface="Times New Roman" panose="02020603050405020304" pitchFamily="18" charset="0"/>
              </a:rPr>
              <a:t>related</a:t>
            </a:r>
            <a:r>
              <a:rPr lang="it-IT" sz="1600" b="1">
                <a:latin typeface="Times New Roman" panose="02020603050405020304" pitchFamily="18" charset="0"/>
                <a:ea typeface="+mj-ea"/>
                <a:cs typeface="Times New Roman" panose="02020603050405020304" pitchFamily="18" charset="0"/>
              </a:rPr>
              <a:t> </a:t>
            </a:r>
            <a:r>
              <a:rPr lang="it-IT" sz="1600" b="1" err="1">
                <a:latin typeface="Times New Roman" panose="02020603050405020304" pitchFamily="18" charset="0"/>
                <a:ea typeface="+mj-ea"/>
                <a:cs typeface="Times New Roman" panose="02020603050405020304" pitchFamily="18" charset="0"/>
              </a:rPr>
              <a:t>technologies</a:t>
            </a:r>
            <a:r>
              <a:rPr lang="it-IT" sz="1600" b="1">
                <a:latin typeface="Times New Roman" panose="02020603050405020304" pitchFamily="18" charset="0"/>
                <a:ea typeface="+mj-ea"/>
                <a:cs typeface="Times New Roman" panose="02020603050405020304" pitchFamily="18" charset="0"/>
              </a:rPr>
              <a:t> to the </a:t>
            </a:r>
            <a:r>
              <a:rPr lang="it-IT" sz="1600" b="1" err="1">
                <a:latin typeface="Times New Roman" panose="02020603050405020304" pitchFamily="18" charset="0"/>
                <a:ea typeface="+mj-ea"/>
                <a:cs typeface="Times New Roman" panose="02020603050405020304" pitchFamily="18" charset="0"/>
              </a:rPr>
              <a:t>civil</a:t>
            </a:r>
            <a:r>
              <a:rPr lang="it-IT" sz="1600" b="1">
                <a:latin typeface="Times New Roman" panose="02020603050405020304" pitchFamily="18" charset="0"/>
                <a:ea typeface="+mj-ea"/>
                <a:cs typeface="Times New Roman" panose="02020603050405020304" pitchFamily="18" charset="0"/>
              </a:rPr>
              <a:t> society</a:t>
            </a:r>
            <a:r>
              <a:rPr lang="it-IT" sz="1600">
                <a:latin typeface="Times New Roman" panose="02020603050405020304" pitchFamily="18" charset="0"/>
                <a:ea typeface="+mj-ea"/>
                <a:cs typeface="Times New Roman" panose="02020603050405020304" pitchFamily="18" charset="0"/>
              </a:rPr>
              <a:t>.</a:t>
            </a:r>
          </a:p>
          <a:p>
            <a:pPr algn="just"/>
            <a:endParaRPr lang="it-IT" sz="1600">
              <a:latin typeface="Times New Roman" panose="02020603050405020304" pitchFamily="18" charset="0"/>
              <a:ea typeface="+mj-ea"/>
              <a:cs typeface="Times New Roman" panose="02020603050405020304" pitchFamily="18" charset="0"/>
            </a:endParaRPr>
          </a:p>
          <a:p>
            <a:pPr algn="just"/>
            <a:r>
              <a:rPr lang="it-IT" sz="1600">
                <a:latin typeface="Times New Roman"/>
                <a:ea typeface="+mj-ea"/>
                <a:cs typeface="Times New Roman"/>
              </a:rPr>
              <a:t>A bottom-up </a:t>
            </a:r>
            <a:r>
              <a:rPr lang="it-IT" sz="1600" err="1">
                <a:latin typeface="Times New Roman"/>
                <a:ea typeface="+mj-ea"/>
                <a:cs typeface="Times New Roman"/>
              </a:rPr>
              <a:t>process</a:t>
            </a:r>
            <a:r>
              <a:rPr lang="it-IT" sz="1600">
                <a:latin typeface="Times New Roman"/>
                <a:ea typeface="+mj-ea"/>
                <a:cs typeface="Times New Roman"/>
              </a:rPr>
              <a:t> </a:t>
            </a:r>
            <a:r>
              <a:rPr lang="it-IT" sz="1600" err="1">
                <a:latin typeface="Times New Roman"/>
                <a:ea typeface="+mj-ea"/>
                <a:cs typeface="Times New Roman"/>
              </a:rPr>
              <a:t>could</a:t>
            </a:r>
            <a:r>
              <a:rPr lang="it-IT" sz="1600">
                <a:latin typeface="Times New Roman"/>
                <a:ea typeface="+mj-ea"/>
                <a:cs typeface="Times New Roman"/>
              </a:rPr>
              <a:t> lead to </a:t>
            </a:r>
            <a:r>
              <a:rPr lang="it-IT" sz="1600" err="1">
                <a:latin typeface="Times New Roman"/>
                <a:ea typeface="+mj-ea"/>
                <a:cs typeface="Times New Roman"/>
              </a:rPr>
              <a:t>ideas</a:t>
            </a:r>
            <a:r>
              <a:rPr lang="it-IT" sz="1600">
                <a:latin typeface="Times New Roman"/>
                <a:ea typeface="+mj-ea"/>
                <a:cs typeface="Times New Roman"/>
              </a:rPr>
              <a:t> </a:t>
            </a:r>
            <a:r>
              <a:rPr lang="it-IT" sz="1600" err="1">
                <a:latin typeface="Times New Roman"/>
                <a:ea typeface="+mj-ea"/>
                <a:cs typeface="Times New Roman"/>
              </a:rPr>
              <a:t>exchange</a:t>
            </a:r>
            <a:r>
              <a:rPr lang="it-IT" sz="1600">
                <a:latin typeface="Times New Roman"/>
                <a:ea typeface="+mj-ea"/>
                <a:cs typeface="Times New Roman"/>
              </a:rPr>
              <a:t> </a:t>
            </a:r>
            <a:r>
              <a:rPr lang="it-IT" sz="1600" err="1">
                <a:latin typeface="Times New Roman"/>
                <a:ea typeface="+mj-ea"/>
                <a:cs typeface="Times New Roman"/>
              </a:rPr>
              <a:t>also</a:t>
            </a:r>
            <a:r>
              <a:rPr lang="it-IT" sz="1600">
                <a:latin typeface="Times New Roman"/>
                <a:ea typeface="+mj-ea"/>
                <a:cs typeface="Times New Roman"/>
              </a:rPr>
              <a:t> </a:t>
            </a:r>
            <a:r>
              <a:rPr lang="it-IT" sz="1600" err="1">
                <a:latin typeface="Times New Roman"/>
                <a:ea typeface="+mj-ea"/>
                <a:cs typeface="Times New Roman"/>
              </a:rPr>
              <a:t>triggered</a:t>
            </a:r>
            <a:r>
              <a:rPr lang="it-IT" sz="1600">
                <a:latin typeface="Times New Roman"/>
                <a:ea typeface="+mj-ea"/>
                <a:cs typeface="Times New Roman"/>
              </a:rPr>
              <a:t> by the </a:t>
            </a:r>
            <a:r>
              <a:rPr lang="it-IT" sz="1600" err="1">
                <a:latin typeface="Times New Roman"/>
                <a:ea typeface="+mj-ea"/>
                <a:cs typeface="Times New Roman"/>
              </a:rPr>
              <a:t>political</a:t>
            </a:r>
            <a:r>
              <a:rPr lang="it-IT" sz="1600">
                <a:latin typeface="Times New Roman"/>
                <a:ea typeface="+mj-ea"/>
                <a:cs typeface="Times New Roman"/>
              </a:rPr>
              <a:t> institutions to </a:t>
            </a:r>
            <a:r>
              <a:rPr lang="it-IT" sz="1600" err="1">
                <a:latin typeface="Times New Roman"/>
                <a:ea typeface="+mj-ea"/>
                <a:cs typeface="Times New Roman"/>
              </a:rPr>
              <a:t>promote</a:t>
            </a:r>
            <a:r>
              <a:rPr lang="it-IT" sz="1600">
                <a:latin typeface="Times New Roman"/>
                <a:ea typeface="+mj-ea"/>
                <a:cs typeface="Times New Roman"/>
              </a:rPr>
              <a:t> the </a:t>
            </a:r>
            <a:r>
              <a:rPr lang="it-IT" sz="1600" err="1">
                <a:latin typeface="Times New Roman"/>
                <a:ea typeface="+mj-ea"/>
                <a:cs typeface="Times New Roman"/>
              </a:rPr>
              <a:t>diffusion</a:t>
            </a:r>
            <a:r>
              <a:rPr lang="it-IT" sz="1600">
                <a:latin typeface="Times New Roman"/>
                <a:ea typeface="+mj-ea"/>
                <a:cs typeface="Times New Roman"/>
              </a:rPr>
              <a:t> of </a:t>
            </a:r>
            <a:r>
              <a:rPr lang="it-IT" sz="1600" err="1">
                <a:latin typeface="Times New Roman"/>
                <a:ea typeface="+mj-ea"/>
                <a:cs typeface="Times New Roman"/>
              </a:rPr>
              <a:t>these</a:t>
            </a:r>
            <a:r>
              <a:rPr lang="it-IT" sz="1600">
                <a:latin typeface="Times New Roman"/>
                <a:ea typeface="+mj-ea"/>
                <a:cs typeface="Times New Roman"/>
              </a:rPr>
              <a:t> knowledges and </a:t>
            </a:r>
            <a:r>
              <a:rPr lang="it-IT" sz="1600" err="1">
                <a:latin typeface="Times New Roman"/>
                <a:ea typeface="+mj-ea"/>
                <a:cs typeface="Times New Roman"/>
              </a:rPr>
              <a:t>possible</a:t>
            </a:r>
            <a:r>
              <a:rPr lang="it-IT" sz="1600">
                <a:latin typeface="Times New Roman"/>
                <a:ea typeface="+mj-ea"/>
                <a:cs typeface="Times New Roman"/>
              </a:rPr>
              <a:t> benefits for the </a:t>
            </a:r>
            <a:r>
              <a:rPr lang="it-IT" sz="1600" err="1">
                <a:latin typeface="Times New Roman"/>
                <a:ea typeface="+mj-ea"/>
                <a:cs typeface="Times New Roman"/>
              </a:rPr>
              <a:t>civil</a:t>
            </a:r>
            <a:r>
              <a:rPr lang="it-IT" sz="1600">
                <a:latin typeface="Times New Roman"/>
                <a:ea typeface="+mj-ea"/>
                <a:cs typeface="Times New Roman"/>
              </a:rPr>
              <a:t> society</a:t>
            </a:r>
          </a:p>
          <a:p>
            <a:pPr algn="just"/>
            <a:endParaRPr lang="it-IT" sz="1600">
              <a:latin typeface="Times New Roman" panose="02020603050405020304" pitchFamily="18" charset="0"/>
              <a:ea typeface="+mj-ea"/>
              <a:cs typeface="Times New Roman" panose="02020603050405020304" pitchFamily="18" charset="0"/>
            </a:endParaRPr>
          </a:p>
          <a:p>
            <a:pPr marL="285750" indent="-285750" algn="just">
              <a:buFont typeface="Arial" panose="020B0604020202020204" pitchFamily="34" charset="0"/>
              <a:buChar char="•"/>
            </a:pPr>
            <a:r>
              <a:rPr lang="it-IT" sz="1600" err="1">
                <a:latin typeface="Times New Roman"/>
                <a:ea typeface="+mj-ea"/>
                <a:cs typeface="Times New Roman"/>
              </a:rPr>
              <a:t>Internationsl</a:t>
            </a:r>
            <a:r>
              <a:rPr lang="it-IT" sz="1600">
                <a:latin typeface="Times New Roman"/>
                <a:ea typeface="+mj-ea"/>
                <a:cs typeface="Times New Roman"/>
              </a:rPr>
              <a:t> Partner </a:t>
            </a:r>
            <a:r>
              <a:rPr lang="it-IT" sz="1600" err="1">
                <a:latin typeface="Times New Roman"/>
                <a:ea typeface="+mj-ea"/>
                <a:cs typeface="Times New Roman"/>
              </a:rPr>
              <a:t>involved</a:t>
            </a:r>
            <a:r>
              <a:rPr lang="it-IT" sz="1600">
                <a:latin typeface="Times New Roman"/>
                <a:ea typeface="+mj-ea"/>
                <a:cs typeface="Times New Roman"/>
              </a:rPr>
              <a:t>: ATOMKI </a:t>
            </a:r>
            <a:r>
              <a:rPr lang="it-IT" sz="1600" err="1">
                <a:latin typeface="Times New Roman"/>
                <a:ea typeface="+mj-ea"/>
                <a:cs typeface="Times New Roman"/>
              </a:rPr>
              <a:t>colleagues</a:t>
            </a:r>
            <a:endParaRPr lang="it-IT" sz="16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9038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35199" y="2852936"/>
            <a:ext cx="8496944" cy="778076"/>
          </a:xfrm>
        </p:spPr>
        <p:txBody>
          <a:bodyPr>
            <a:noAutofit/>
          </a:bodyPr>
          <a:lstStyle/>
          <a:p>
            <a:r>
              <a:rPr lang="it-IT" sz="4800" b="1" err="1"/>
              <a:t>Thanks</a:t>
            </a:r>
            <a:r>
              <a:rPr lang="it-IT" sz="4800" b="1"/>
              <a:t> for </a:t>
            </a:r>
            <a:r>
              <a:rPr lang="it-IT" sz="4800" b="1" err="1"/>
              <a:t>your</a:t>
            </a:r>
            <a:r>
              <a:rPr lang="it-IT" sz="4800" b="1"/>
              <a:t> </a:t>
            </a:r>
            <a:r>
              <a:rPr lang="it-IT" sz="4800" b="1" err="1"/>
              <a:t>attention</a:t>
            </a:r>
            <a:endParaRPr lang="it-IT" sz="4800" b="1"/>
          </a:p>
        </p:txBody>
      </p:sp>
      <p:pic>
        <p:nvPicPr>
          <p:cNvPr id="9" name="Immagine 8">
            <a:extLst>
              <a:ext uri="{FF2B5EF4-FFF2-40B4-BE49-F238E27FC236}">
                <a16:creationId xmlns:a16="http://schemas.microsoft.com/office/drawing/2014/main" id="{92A0CE75-C23A-416B-9FE6-34D6500BA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10" name="Gruppo 9">
            <a:extLst>
              <a:ext uri="{FF2B5EF4-FFF2-40B4-BE49-F238E27FC236}">
                <a16:creationId xmlns:a16="http://schemas.microsoft.com/office/drawing/2014/main" id="{FC0F6AF4-71B8-4EB6-8C70-5DA7B1FDC871}"/>
              </a:ext>
            </a:extLst>
          </p:cNvPr>
          <p:cNvGrpSpPr/>
          <p:nvPr/>
        </p:nvGrpSpPr>
        <p:grpSpPr>
          <a:xfrm>
            <a:off x="10055196" y="6100590"/>
            <a:ext cx="916413" cy="409784"/>
            <a:chOff x="9930480" y="51515"/>
            <a:chExt cx="871600" cy="389746"/>
          </a:xfrm>
        </p:grpSpPr>
        <p:sp>
          <p:nvSpPr>
            <p:cNvPr id="11" name="Rettangolo 10">
              <a:extLst>
                <a:ext uri="{FF2B5EF4-FFF2-40B4-BE49-F238E27FC236}">
                  <a16:creationId xmlns:a16="http://schemas.microsoft.com/office/drawing/2014/main" id="{76DA09BD-232E-48D0-8BA3-368FCE9129F1}"/>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2" name="Immagine 11" descr="Immagine che contiene cibo, segnale&#10;&#10;Descrizione generata automaticamente">
              <a:extLst>
                <a:ext uri="{FF2B5EF4-FFF2-40B4-BE49-F238E27FC236}">
                  <a16:creationId xmlns:a16="http://schemas.microsoft.com/office/drawing/2014/main" id="{FA7AE52B-C432-422D-A171-ECCC5195B5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pic>
        <p:nvPicPr>
          <p:cNvPr id="13" name="Immagine 12">
            <a:extLst>
              <a:ext uri="{FF2B5EF4-FFF2-40B4-BE49-F238E27FC236}">
                <a16:creationId xmlns:a16="http://schemas.microsoft.com/office/drawing/2014/main" id="{65A51F79-C992-4F85-8B26-29072167D86E}"/>
              </a:ext>
            </a:extLst>
          </p:cNvPr>
          <p:cNvPicPr>
            <a:picLocks noChangeAspect="1"/>
          </p:cNvPicPr>
          <p:nvPr/>
        </p:nvPicPr>
        <p:blipFill>
          <a:blip r:embed="rId4"/>
          <a:stretch>
            <a:fillRect/>
          </a:stretch>
        </p:blipFill>
        <p:spPr>
          <a:xfrm>
            <a:off x="10732143" y="5733256"/>
            <a:ext cx="1484537" cy="261611"/>
          </a:xfrm>
          <a:prstGeom prst="rect">
            <a:avLst/>
          </a:prstGeom>
        </p:spPr>
      </p:pic>
      <p:pic>
        <p:nvPicPr>
          <p:cNvPr id="14" name="Immagine 13">
            <a:extLst>
              <a:ext uri="{FF2B5EF4-FFF2-40B4-BE49-F238E27FC236}">
                <a16:creationId xmlns:a16="http://schemas.microsoft.com/office/drawing/2014/main" id="{0F404BEC-059B-4F05-A4E8-90EB05A6CAE1}"/>
              </a:ext>
            </a:extLst>
          </p:cNvPr>
          <p:cNvPicPr>
            <a:picLocks noChangeAspect="1"/>
          </p:cNvPicPr>
          <p:nvPr/>
        </p:nvPicPr>
        <p:blipFill>
          <a:blip r:embed="rId4"/>
          <a:stretch>
            <a:fillRect/>
          </a:stretch>
        </p:blipFill>
        <p:spPr>
          <a:xfrm rot="10800000">
            <a:off x="9487072" y="6597352"/>
            <a:ext cx="1484537" cy="261611"/>
          </a:xfrm>
          <a:prstGeom prst="rect">
            <a:avLst/>
          </a:prstGeom>
        </p:spPr>
      </p:pic>
      <p:pic>
        <p:nvPicPr>
          <p:cNvPr id="15" name="Immagine 14">
            <a:extLst>
              <a:ext uri="{FF2B5EF4-FFF2-40B4-BE49-F238E27FC236}">
                <a16:creationId xmlns:a16="http://schemas.microsoft.com/office/drawing/2014/main" id="{313C78D0-0FDF-4756-B84D-95B0C207FF37}"/>
              </a:ext>
            </a:extLst>
          </p:cNvPr>
          <p:cNvPicPr>
            <a:picLocks noChangeAspect="1"/>
          </p:cNvPicPr>
          <p:nvPr/>
        </p:nvPicPr>
        <p:blipFill>
          <a:blip r:embed="rId4"/>
          <a:stretch>
            <a:fillRect/>
          </a:stretch>
        </p:blipFill>
        <p:spPr>
          <a:xfrm rot="10800000">
            <a:off x="8015402" y="6695247"/>
            <a:ext cx="1484537" cy="162753"/>
          </a:xfrm>
          <a:prstGeom prst="rect">
            <a:avLst/>
          </a:prstGeom>
        </p:spPr>
      </p:pic>
      <p:grpSp>
        <p:nvGrpSpPr>
          <p:cNvPr id="16" name="Gruppo 15">
            <a:extLst>
              <a:ext uri="{FF2B5EF4-FFF2-40B4-BE49-F238E27FC236}">
                <a16:creationId xmlns:a16="http://schemas.microsoft.com/office/drawing/2014/main" id="{FCE3C5C4-CA04-41C4-AB8B-B609324C265D}"/>
              </a:ext>
            </a:extLst>
          </p:cNvPr>
          <p:cNvGrpSpPr/>
          <p:nvPr/>
        </p:nvGrpSpPr>
        <p:grpSpPr>
          <a:xfrm>
            <a:off x="6312024" y="6695247"/>
            <a:ext cx="1728192" cy="163918"/>
            <a:chOff x="6744072" y="6165304"/>
            <a:chExt cx="1728192" cy="163918"/>
          </a:xfrm>
        </p:grpSpPr>
        <p:grpSp>
          <p:nvGrpSpPr>
            <p:cNvPr id="17" name="Gruppo 16">
              <a:extLst>
                <a:ext uri="{FF2B5EF4-FFF2-40B4-BE49-F238E27FC236}">
                  <a16:creationId xmlns:a16="http://schemas.microsoft.com/office/drawing/2014/main" id="{3B2EEC0E-A4CB-4AF6-B5D5-DF47309DB01E}"/>
                </a:ext>
              </a:extLst>
            </p:cNvPr>
            <p:cNvGrpSpPr/>
            <p:nvPr/>
          </p:nvGrpSpPr>
          <p:grpSpPr>
            <a:xfrm>
              <a:off x="6744072" y="6165304"/>
              <a:ext cx="1152128" cy="163918"/>
              <a:chOff x="7166155" y="6071203"/>
              <a:chExt cx="1152128" cy="163918"/>
            </a:xfrm>
          </p:grpSpPr>
          <p:pic>
            <p:nvPicPr>
              <p:cNvPr id="19" name="Immagine 18">
                <a:extLst>
                  <a:ext uri="{FF2B5EF4-FFF2-40B4-BE49-F238E27FC236}">
                    <a16:creationId xmlns:a16="http://schemas.microsoft.com/office/drawing/2014/main" id="{FAD0422C-1B02-4E2E-867C-B7A296FCC3EB}"/>
                  </a:ext>
                </a:extLst>
              </p:cNvPr>
              <p:cNvPicPr>
                <a:picLocks noChangeAspect="1"/>
              </p:cNvPicPr>
              <p:nvPr/>
            </p:nvPicPr>
            <p:blipFill rotWithShape="1">
              <a:blip r:embed="rId4"/>
              <a:srcRect l="61196" t="-714" b="-1"/>
              <a:stretch/>
            </p:blipFill>
            <p:spPr>
              <a:xfrm rot="10800000">
                <a:off x="7166155" y="6071203"/>
                <a:ext cx="576064" cy="163917"/>
              </a:xfrm>
              <a:prstGeom prst="rect">
                <a:avLst/>
              </a:prstGeom>
            </p:spPr>
          </p:pic>
          <p:pic>
            <p:nvPicPr>
              <p:cNvPr id="20" name="Immagine 19">
                <a:extLst>
                  <a:ext uri="{FF2B5EF4-FFF2-40B4-BE49-F238E27FC236}">
                    <a16:creationId xmlns:a16="http://schemas.microsoft.com/office/drawing/2014/main" id="{244373A9-D2B0-4EA9-9E3A-6A6F2361BB6F}"/>
                  </a:ext>
                </a:extLst>
              </p:cNvPr>
              <p:cNvPicPr>
                <a:picLocks noChangeAspect="1"/>
              </p:cNvPicPr>
              <p:nvPr/>
            </p:nvPicPr>
            <p:blipFill rotWithShape="1">
              <a:blip r:embed="rId4"/>
              <a:srcRect l="61196" t="-714" b="-1"/>
              <a:stretch/>
            </p:blipFill>
            <p:spPr>
              <a:xfrm rot="10800000">
                <a:off x="7742219" y="6071204"/>
                <a:ext cx="576064" cy="163917"/>
              </a:xfrm>
              <a:prstGeom prst="rect">
                <a:avLst/>
              </a:prstGeom>
            </p:spPr>
          </p:pic>
        </p:grpSp>
        <p:pic>
          <p:nvPicPr>
            <p:cNvPr id="18" name="Immagine 17">
              <a:extLst>
                <a:ext uri="{FF2B5EF4-FFF2-40B4-BE49-F238E27FC236}">
                  <a16:creationId xmlns:a16="http://schemas.microsoft.com/office/drawing/2014/main" id="{9A4A0084-2A38-472C-AE53-36FB5B400962}"/>
                </a:ext>
              </a:extLst>
            </p:cNvPr>
            <p:cNvPicPr>
              <a:picLocks noChangeAspect="1"/>
            </p:cNvPicPr>
            <p:nvPr/>
          </p:nvPicPr>
          <p:blipFill rotWithShape="1">
            <a:blip r:embed="rId4"/>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13421A8D-D560-48DB-ACE3-98CF469D6B87}"/>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sp>
        <p:nvSpPr>
          <p:cNvPr id="22" name="CasellaDiTesto 21">
            <a:extLst>
              <a:ext uri="{FF2B5EF4-FFF2-40B4-BE49-F238E27FC236}">
                <a16:creationId xmlns:a16="http://schemas.microsoft.com/office/drawing/2014/main" id="{4E83A7B0-9D77-4557-80CC-7DCEA1E2CEC8}"/>
              </a:ext>
            </a:extLst>
          </p:cNvPr>
          <p:cNvSpPr txBox="1"/>
          <p:nvPr/>
        </p:nvSpPr>
        <p:spPr>
          <a:xfrm>
            <a:off x="522395" y="5997136"/>
            <a:ext cx="38676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400" cap="none" spc="-50" normalizeH="0" baseline="0" noProof="0">
                <a:ln>
                  <a:noFill/>
                </a:ln>
                <a:effectLst/>
                <a:uLnTx/>
                <a:uFillTx/>
                <a:latin typeface="Avenir Next LT Pro Light" panose="020B0304020202020204" pitchFamily="34" charset="0"/>
                <a:ea typeface="Times New Roman" panose="02020603050405020304" pitchFamily="18" charset="0"/>
                <a:cs typeface="Times New Roman" panose="02020603050405020304" pitchFamily="18" charset="0"/>
              </a:rPr>
              <a:t>E. Naselli, A. </a:t>
            </a:r>
            <a:r>
              <a:rPr kumimoji="0" lang="it-IT" sz="1800" b="1" i="0" u="none" strike="noStrike" kern="1400" cap="none" spc="-50" normalizeH="0" baseline="0" noProof="0" err="1">
                <a:ln>
                  <a:noFill/>
                </a:ln>
                <a:effectLst/>
                <a:uLnTx/>
                <a:uFillTx/>
                <a:latin typeface="Avenir Next LT Pro Light" panose="020B0304020202020204" pitchFamily="34" charset="0"/>
                <a:ea typeface="Times New Roman" panose="02020603050405020304" pitchFamily="18" charset="0"/>
                <a:cs typeface="Times New Roman" panose="02020603050405020304" pitchFamily="18" charset="0"/>
              </a:rPr>
              <a:t>Pidatella</a:t>
            </a:r>
            <a:r>
              <a:rPr kumimoji="0" lang="it-IT" sz="1800" b="1" i="0" u="none" strike="noStrike" kern="1400" cap="none" spc="-50" normalizeH="0" baseline="0" noProof="0">
                <a:ln>
                  <a:noFill/>
                </a:ln>
                <a:effectLst/>
                <a:uLnTx/>
                <a:uFillTx/>
                <a:latin typeface="Avenir Next LT Pro Light" panose="020B0304020202020204" pitchFamily="34" charset="0"/>
                <a:ea typeface="Times New Roman" panose="02020603050405020304" pitchFamily="18" charset="0"/>
                <a:cs typeface="Times New Roman" panose="02020603050405020304" pitchFamily="18" charset="0"/>
              </a:rPr>
              <a:t> (LNS-INFN)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400" cap="none" spc="-50" normalizeH="0" baseline="0" noProof="0">
                <a:ln>
                  <a:noFill/>
                </a:ln>
                <a:effectLst/>
                <a:uLnTx/>
                <a:uFillTx/>
                <a:latin typeface="Calibri" panose="020F0502020204030204"/>
                <a:ea typeface="Times New Roman" panose="02020603050405020304" pitchFamily="18" charset="0"/>
                <a:cs typeface="Times New Roman" panose="02020603050405020304" pitchFamily="18" charset="0"/>
              </a:rPr>
              <a:t>on </a:t>
            </a:r>
            <a:r>
              <a:rPr kumimoji="0" lang="it-IT" sz="1800" b="1" i="1" u="none" strike="noStrike" kern="1400" cap="none" spc="-50" normalizeH="0" baseline="0" noProof="0" err="1">
                <a:ln>
                  <a:noFill/>
                </a:ln>
                <a:effectLst/>
                <a:uLnTx/>
                <a:uFillTx/>
                <a:latin typeface="Calibri" panose="020F0502020204030204"/>
                <a:ea typeface="Times New Roman" panose="02020603050405020304" pitchFamily="18" charset="0"/>
                <a:cs typeface="Times New Roman" panose="02020603050405020304" pitchFamily="18" charset="0"/>
              </a:rPr>
              <a:t>behalf</a:t>
            </a:r>
            <a:r>
              <a:rPr kumimoji="0" lang="it-IT" sz="1800" b="1" i="1" u="none" strike="noStrike" kern="1400" cap="none" spc="-50" normalizeH="0" baseline="0" noProof="0">
                <a:ln>
                  <a:noFill/>
                </a:ln>
                <a:effectLst/>
                <a:uLnTx/>
                <a:uFillTx/>
                <a:latin typeface="Calibri" panose="020F0502020204030204"/>
                <a:ea typeface="Times New Roman" panose="02020603050405020304" pitchFamily="18" charset="0"/>
                <a:cs typeface="Times New Roman" panose="02020603050405020304" pitchFamily="18" charset="0"/>
              </a:rPr>
              <a:t> of the PANDORA </a:t>
            </a:r>
            <a:r>
              <a:rPr kumimoji="0" lang="it-IT" sz="1800" b="1" i="1" u="none" strike="noStrike" kern="1400" cap="none" spc="-50" normalizeH="0" baseline="0" noProof="0" err="1">
                <a:ln>
                  <a:noFill/>
                </a:ln>
                <a:effectLst/>
                <a:uLnTx/>
                <a:uFillTx/>
                <a:latin typeface="Calibri" panose="020F0502020204030204"/>
                <a:ea typeface="Times New Roman" panose="02020603050405020304" pitchFamily="18" charset="0"/>
                <a:cs typeface="Times New Roman" panose="02020603050405020304" pitchFamily="18" charset="0"/>
              </a:rPr>
              <a:t>collaboration</a:t>
            </a:r>
            <a:endParaRPr kumimoji="0" lang="it-IT" sz="1800" b="0" i="0" u="none" strike="noStrike" kern="1200" cap="none" spc="0" normalizeH="0" baseline="0" noProof="0">
              <a:ln>
                <a:noFill/>
              </a:ln>
              <a:effectLst/>
              <a:uLnTx/>
              <a:uFillTx/>
              <a:latin typeface="Calibri" panose="020F0502020204030204"/>
              <a:ea typeface="+mn-ea"/>
              <a:cs typeface="+mn-cs"/>
            </a:endParaRPr>
          </a:p>
        </p:txBody>
      </p:sp>
      <p:pic>
        <p:nvPicPr>
          <p:cNvPr id="24" name="Immagine 23">
            <a:extLst>
              <a:ext uri="{FF2B5EF4-FFF2-40B4-BE49-F238E27FC236}">
                <a16:creationId xmlns:a16="http://schemas.microsoft.com/office/drawing/2014/main" id="{F2E3B205-8EA2-4082-BF15-7D92AF6249F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Lst>
          </a:blip>
          <a:srcRect b="4155"/>
          <a:stretch/>
        </p:blipFill>
        <p:spPr>
          <a:xfrm>
            <a:off x="335360" y="170352"/>
            <a:ext cx="4241744" cy="663847"/>
          </a:xfrm>
          <a:prstGeom prst="rect">
            <a:avLst/>
          </a:prstGeom>
        </p:spPr>
      </p:pic>
    </p:spTree>
    <p:extLst>
      <p:ext uri="{BB962C8B-B14F-4D97-AF65-F5344CB8AC3E}">
        <p14:creationId xmlns:p14="http://schemas.microsoft.com/office/powerpoint/2010/main" val="3426268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1</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171654" y="908720"/>
            <a:ext cx="11540969" cy="4995214"/>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Outreach</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and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Dissemination</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Activities</a:t>
            </a:r>
          </a:p>
          <a:p>
            <a:pPr marR="0" lvl="0" algn="l" defTabSz="914400" rtl="0" eaLnBrk="1" fontAlgn="auto" latinLnBrk="0" hangingPunct="1">
              <a:lnSpc>
                <a:spcPct val="90000"/>
              </a:lnSpc>
              <a:spcBef>
                <a:spcPct val="0"/>
              </a:spcBef>
              <a:spcAft>
                <a:spcPts val="0"/>
              </a:spcAft>
              <a:buClrTx/>
              <a:buSzTx/>
              <a:tabLst/>
              <a:defRPr/>
            </a:pPr>
            <a:endParaRPr kumimoji="0" lang="it-IT" sz="2400" b="1" i="0" u="none" strike="noStrike" kern="1200" cap="none" spc="0" normalizeH="0" baseline="0" noProof="0">
              <a:ln>
                <a:noFill/>
              </a:ln>
              <a:solidFill>
                <a:srgbClr val="0070C0"/>
              </a:solidFill>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1800">
                <a:latin typeface="Palatino Linotype" panose="02040502050505030304" pitchFamily="18" charset="0"/>
                <a:ea typeface="+mj-ea"/>
                <a:cs typeface="+mj-cs"/>
              </a:rPr>
              <a:t> PANDORA joins to </a:t>
            </a:r>
            <a:r>
              <a:rPr lang="it-IT" sz="1800">
                <a:solidFill>
                  <a:srgbClr val="0070C0"/>
                </a:solidFill>
                <a:latin typeface="Palatino Linotype" panose="02040502050505030304" pitchFamily="18" charset="0"/>
                <a:ea typeface="+mj-ea"/>
                <a:cs typeface="+mj-cs"/>
              </a:rPr>
              <a:t>GIANTS</a:t>
            </a:r>
          </a:p>
          <a:p>
            <a:pPr marR="0" lvl="0" algn="l" defTabSz="914400" rtl="0" eaLnBrk="1" fontAlgn="auto" latinLnBrk="0" hangingPunct="1">
              <a:lnSpc>
                <a:spcPct val="90000"/>
              </a:lnSpc>
              <a:spcBef>
                <a:spcPct val="0"/>
              </a:spcBef>
              <a:spcAft>
                <a:spcPts val="0"/>
              </a:spcAft>
              <a:buClrTx/>
              <a:buSzTx/>
              <a:tabLst/>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a:latin typeface="Palatino Linotype" panose="02040502050505030304" pitchFamily="18" charset="0"/>
                <a:ea typeface="+mj-ea"/>
                <a:cs typeface="+mj-cs"/>
              </a:rPr>
              <a:t> PANDORA </a:t>
            </a:r>
            <a:r>
              <a:rPr lang="en-US">
                <a:latin typeface="Palatino Linotype" panose="02040502050505030304" pitchFamily="18" charset="0"/>
                <a:ea typeface="+mj-ea"/>
                <a:cs typeface="+mj-cs"/>
              </a:rPr>
              <a:t>at the </a:t>
            </a:r>
            <a:r>
              <a:rPr lang="en-US">
                <a:solidFill>
                  <a:srgbClr val="0070C0"/>
                </a:solidFill>
                <a:latin typeface="Palatino Linotype" panose="02040502050505030304" pitchFamily="18" charset="0"/>
                <a:ea typeface="+mj-ea"/>
                <a:cs typeface="+mj-cs"/>
              </a:rPr>
              <a:t>celebratory event of the 70 years of INFN </a:t>
            </a:r>
          </a:p>
          <a:p>
            <a:pPr marR="0" lvl="0" algn="l" defTabSz="914400" rtl="0" eaLnBrk="1" fontAlgn="auto" latinLnBrk="0" hangingPunct="1">
              <a:lnSpc>
                <a:spcPct val="90000"/>
              </a:lnSpc>
              <a:spcBef>
                <a:spcPct val="0"/>
              </a:spcBef>
              <a:spcAft>
                <a:spcPts val="0"/>
              </a:spcAft>
              <a:buClrTx/>
              <a:buSzTx/>
              <a:tabLst/>
              <a:defRPr/>
            </a:pPr>
            <a:endParaRPr lang="it-IT">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Calibri" panose="020F0502020204030204" pitchFamily="34" charset="0"/>
              </a:rPr>
              <a:t> European Research Night (</a:t>
            </a:r>
            <a:r>
              <a:rPr lang="en-US" sz="1800">
                <a:solidFill>
                  <a:srgbClr val="0070C0"/>
                </a:solidFill>
                <a:effectLst/>
                <a:latin typeface="Times New Roman" panose="02020603050405020304" pitchFamily="18" charset="0"/>
                <a:ea typeface="Calibri" panose="020F0502020204030204" pitchFamily="34" charset="0"/>
              </a:rPr>
              <a:t>ERN</a:t>
            </a:r>
            <a:r>
              <a:rPr lang="en-US" sz="1800">
                <a:effectLst/>
                <a:latin typeface="Times New Roman" panose="02020603050405020304" pitchFamily="18" charset="0"/>
                <a:ea typeface="Calibri" panose="020F0502020204030204" pitchFamily="34" charset="0"/>
              </a:rPr>
              <a:t>)</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a:latin typeface="Times New Roman" panose="0202060305040502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a:latin typeface="Times New Roman" panose="02020603050405020304" pitchFamily="18" charset="0"/>
                <a:ea typeface="+mj-ea"/>
                <a:cs typeface="+mj-cs"/>
              </a:rPr>
              <a:t> PANDORA: </a:t>
            </a:r>
            <a:r>
              <a:rPr kumimoji="0" lang="it-IT" sz="1800" i="0" u="none" strike="noStrike" kern="1200" cap="none" spc="0" normalizeH="0" baseline="0" noProof="0" err="1">
                <a:ln>
                  <a:noFill/>
                </a:ln>
                <a:effectLst/>
                <a:uLnTx/>
                <a:uFillTx/>
                <a:latin typeface="Palatino Linotype" panose="02040502050505030304" pitchFamily="18" charset="0"/>
                <a:ea typeface="+mj-ea"/>
                <a:cs typeface="+mj-cs"/>
              </a:rPr>
              <a:t>Outreach</a:t>
            </a:r>
            <a:r>
              <a:rPr kumimoji="0" lang="it-IT" sz="1800"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r>
              <a:rPr lang="it-IT">
                <a:solidFill>
                  <a:srgbClr val="0070C0"/>
                </a:solidFill>
                <a:latin typeface="Palatino Linotype" panose="02040502050505030304" pitchFamily="18" charset="0"/>
                <a:ea typeface="+mj-ea"/>
                <a:cs typeface="+mj-cs"/>
              </a:rPr>
              <a:t>s</a:t>
            </a:r>
            <a:r>
              <a:rPr kumimoji="0" lang="it-IT" sz="1800" i="0" u="none" strike="noStrike" kern="1200" cap="none" spc="0" normalizeH="0" baseline="0" noProof="0" err="1">
                <a:ln>
                  <a:noFill/>
                </a:ln>
                <a:solidFill>
                  <a:srgbClr val="0070C0"/>
                </a:solidFill>
                <a:effectLst/>
                <a:uLnTx/>
                <a:uFillTx/>
                <a:latin typeface="Palatino Linotype" panose="02040502050505030304" pitchFamily="18" charset="0"/>
                <a:ea typeface="+mj-ea"/>
                <a:cs typeface="+mj-cs"/>
              </a:rPr>
              <a:t>eminars</a:t>
            </a:r>
            <a:r>
              <a:rPr lang="it-IT">
                <a:solidFill>
                  <a:srgbClr val="0070C0"/>
                </a:solidFill>
                <a:latin typeface="Palatino Linotype" panose="02040502050505030304" pitchFamily="18" charset="0"/>
                <a:ea typeface="+mj-ea"/>
                <a:cs typeface="+mj-cs"/>
              </a:rPr>
              <a:t>, </a:t>
            </a:r>
            <a:r>
              <a:rPr kumimoji="0" lang="it-IT" sz="1800" i="0" u="none" strike="noStrike" kern="1200" cap="none" spc="0" normalizeH="0" baseline="0" noProof="0" err="1">
                <a:ln>
                  <a:noFill/>
                </a:ln>
                <a:solidFill>
                  <a:srgbClr val="0070C0"/>
                </a:solidFill>
                <a:effectLst/>
                <a:uLnTx/>
                <a:uFillTx/>
                <a:latin typeface="Palatino Linotype" panose="02040502050505030304" pitchFamily="18" charset="0"/>
                <a:ea typeface="+mj-ea"/>
                <a:cs typeface="+mj-cs"/>
              </a:rPr>
              <a:t>lectures</a:t>
            </a:r>
            <a:r>
              <a:rPr kumimoji="0" lang="it-IT" sz="1800" i="0" u="none" strike="noStrike" kern="1200" cap="none" spc="0" normalizeH="0" baseline="0" noProof="0">
                <a:ln>
                  <a:noFill/>
                </a:ln>
                <a:solidFill>
                  <a:srgbClr val="0070C0"/>
                </a:solidFill>
                <a:effectLst/>
                <a:uLnTx/>
                <a:uFillTx/>
                <a:latin typeface="Palatino Linotype" panose="02040502050505030304" pitchFamily="18" charset="0"/>
                <a:ea typeface="+mj-ea"/>
                <a:cs typeface="+mj-cs"/>
              </a:rPr>
              <a:t> </a:t>
            </a:r>
            <a:r>
              <a:rPr kumimoji="0" lang="it-IT" sz="1800" i="0" u="none" strike="noStrike" kern="1200" cap="none" spc="0" normalizeH="0" baseline="0" noProof="0">
                <a:ln>
                  <a:noFill/>
                </a:ln>
                <a:effectLst/>
                <a:uLnTx/>
                <a:uFillTx/>
                <a:latin typeface="Palatino Linotype" panose="02040502050505030304" pitchFamily="18" charset="0"/>
                <a:ea typeface="+mj-ea"/>
                <a:cs typeface="+mj-cs"/>
              </a:rPr>
              <a:t>and</a:t>
            </a:r>
            <a:r>
              <a:rPr kumimoji="0" lang="it-IT" sz="1800"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r>
              <a:rPr kumimoji="0" lang="it-IT" sz="1800" i="0" u="none" strike="noStrike" kern="1200" cap="none" spc="0" normalizeH="0" baseline="0" noProof="0">
                <a:ln>
                  <a:noFill/>
                </a:ln>
                <a:solidFill>
                  <a:srgbClr val="0070C0"/>
                </a:solidFill>
                <a:effectLst/>
                <a:uLnTx/>
                <a:uFillTx/>
                <a:latin typeface="Palatino Linotype" panose="02040502050505030304" pitchFamily="18" charset="0"/>
                <a:ea typeface="+mj-ea"/>
                <a:cs typeface="+mj-cs"/>
              </a:rPr>
              <a:t>t</a:t>
            </a:r>
            <a:r>
              <a:rPr lang="it-IT" sz="1800" err="1">
                <a:solidFill>
                  <a:srgbClr val="0070C0"/>
                </a:solidFill>
                <a:latin typeface="Palatino Linotype" panose="02040502050505030304" pitchFamily="18" charset="0"/>
                <a:ea typeface="+mj-ea"/>
                <a:cs typeface="+mj-cs"/>
              </a:rPr>
              <a:t>hesis</a:t>
            </a:r>
            <a:r>
              <a:rPr lang="it-IT" sz="1800">
                <a:solidFill>
                  <a:srgbClr val="0070C0"/>
                </a:solidFill>
                <a:latin typeface="Palatino Linotype" panose="02040502050505030304" pitchFamily="18" charset="0"/>
                <a:ea typeface="+mj-ea"/>
                <a:cs typeface="+mj-cs"/>
              </a:rPr>
              <a:t> activities</a:t>
            </a:r>
            <a:endParaRPr lang="it-IT">
              <a:solidFill>
                <a:srgbClr val="0070C0"/>
              </a:solidFill>
              <a:latin typeface="Palatino Linotype" panose="02040502050505030304" pitchFamily="18" charset="0"/>
              <a:ea typeface="+mj-ea"/>
              <a:cs typeface="+mj-cs"/>
            </a:endParaRPr>
          </a:p>
          <a:p>
            <a:pPr>
              <a:lnSpc>
                <a:spcPct val="90000"/>
              </a:lnSpc>
              <a:spcBef>
                <a:spcPct val="0"/>
              </a:spcBef>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en-US">
                <a:latin typeface="Times New Roman" panose="02020603050405020304" pitchFamily="18" charset="0"/>
              </a:rPr>
              <a:t> </a:t>
            </a:r>
            <a:r>
              <a:rPr lang="en-US">
                <a:solidFill>
                  <a:srgbClr val="0070C0"/>
                </a:solidFill>
                <a:latin typeface="Times New Roman" panose="02020603050405020304" pitchFamily="18" charset="0"/>
              </a:rPr>
              <a:t>Mid-Range Plan in Nuclear Physics</a:t>
            </a:r>
          </a:p>
          <a:p>
            <a:pPr>
              <a:lnSpc>
                <a:spcPct val="90000"/>
              </a:lnSpc>
              <a:spcBef>
                <a:spcPct val="0"/>
              </a:spcBef>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800">
                <a:latin typeface="Palatino Linotype" panose="02040502050505030304" pitchFamily="18" charset="0"/>
                <a:ea typeface="+mj-ea"/>
                <a:cs typeface="+mj-cs"/>
              </a:rPr>
              <a:t> PANDORA </a:t>
            </a:r>
            <a:r>
              <a:rPr lang="it-IT">
                <a:solidFill>
                  <a:srgbClr val="0070C0"/>
                </a:solidFill>
                <a:latin typeface="Palatino Linotype" panose="02040502050505030304" pitchFamily="18" charset="0"/>
                <a:ea typeface="+mj-ea"/>
                <a:cs typeface="+mj-cs"/>
              </a:rPr>
              <a:t>INFN-LNS Web page</a:t>
            </a:r>
          </a:p>
          <a:p>
            <a:pPr marL="571500" indent="-571500">
              <a:lnSpc>
                <a:spcPct val="90000"/>
              </a:lnSpc>
              <a:spcBef>
                <a:spcPct val="0"/>
              </a:spcBef>
              <a:buFont typeface="Arial" panose="020B0604020202020204" pitchFamily="34" charset="0"/>
              <a:buChar char="•"/>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800">
                <a:latin typeface="Palatino Linotype" panose="02040502050505030304" pitchFamily="18" charset="0"/>
                <a:ea typeface="+mj-ea"/>
                <a:cs typeface="+mj-cs"/>
              </a:rPr>
              <a:t> PANDORA </a:t>
            </a:r>
            <a:r>
              <a:rPr lang="it-IT">
                <a:solidFill>
                  <a:srgbClr val="0070C0"/>
                </a:solidFill>
                <a:latin typeface="Palatino Linotype" panose="02040502050505030304" pitchFamily="18" charset="0"/>
                <a:ea typeface="+mj-ea"/>
                <a:cs typeface="+mj-cs"/>
              </a:rPr>
              <a:t>INFN-CSN3 Web page</a:t>
            </a:r>
          </a:p>
          <a:p>
            <a:pPr marL="571500" indent="-571500">
              <a:lnSpc>
                <a:spcPct val="90000"/>
              </a:lnSpc>
              <a:spcBef>
                <a:spcPct val="0"/>
              </a:spcBef>
              <a:buFont typeface="Arial" panose="020B0604020202020204" pitchFamily="34" charset="0"/>
              <a:buChar char="•"/>
              <a:defRPr/>
            </a:pPr>
            <a:endParaRPr lang="it-IT">
              <a:solidFill>
                <a:srgbClr val="C00000"/>
              </a:solidFill>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a:latin typeface="Palatino Linotype" panose="02040502050505030304" pitchFamily="18" charset="0"/>
                <a:ea typeface="+mj-ea"/>
                <a:cs typeface="+mj-cs"/>
              </a:rPr>
              <a:t> </a:t>
            </a:r>
            <a:r>
              <a:rPr lang="it-IT">
                <a:solidFill>
                  <a:srgbClr val="0070C0"/>
                </a:solidFill>
                <a:latin typeface="Palatino Linotype" panose="02040502050505030304" pitchFamily="18" charset="0"/>
                <a:ea typeface="+mj-ea"/>
                <a:cs typeface="+mj-cs"/>
              </a:rPr>
              <a:t>Science3IP</a:t>
            </a:r>
            <a:r>
              <a:rPr lang="it-IT">
                <a:solidFill>
                  <a:srgbClr val="C00000"/>
                </a:solidFill>
                <a:latin typeface="Palatino Linotype" panose="02040502050505030304" pitchFamily="18" charset="0"/>
                <a:ea typeface="+mj-ea"/>
                <a:cs typeface="+mj-cs"/>
              </a:rPr>
              <a:t> </a:t>
            </a:r>
            <a:r>
              <a:rPr lang="it-IT">
                <a:latin typeface="Palatino Linotype" panose="02040502050505030304" pitchFamily="18" charset="0"/>
                <a:ea typeface="+mj-ea"/>
                <a:cs typeface="+mj-cs"/>
              </a:rPr>
              <a:t>project</a:t>
            </a:r>
          </a:p>
          <a:p>
            <a:pPr>
              <a:lnSpc>
                <a:spcPct val="90000"/>
              </a:lnSpc>
              <a:spcBef>
                <a:spcPct val="0"/>
              </a:spcBef>
              <a:defRPr/>
            </a:pPr>
            <a:endParaRPr lang="it-IT" b="1">
              <a:latin typeface="Palatino Linotype" panose="02040502050505030304" pitchFamily="18" charset="0"/>
              <a:ea typeface="+mj-ea"/>
              <a:cs typeface="+mj-cs"/>
            </a:endParaRPr>
          </a:p>
          <a:p>
            <a:pPr>
              <a:lnSpc>
                <a:spcPct val="90000"/>
              </a:lnSpc>
              <a:spcBef>
                <a:spcPct val="0"/>
              </a:spcBef>
              <a:defRPr/>
            </a:pPr>
            <a:r>
              <a:rPr lang="it-IT" b="1">
                <a:latin typeface="Palatino Linotype" panose="02040502050505030304" pitchFamily="18" charset="0"/>
                <a:ea typeface="+mj-ea"/>
                <a:cs typeface="+mj-cs"/>
              </a:rPr>
              <a:t> </a:t>
            </a:r>
          </a:p>
        </p:txBody>
      </p:sp>
      <p:sp>
        <p:nvSpPr>
          <p:cNvPr id="2" name="Parentesi graffa chiusa 1">
            <a:extLst>
              <a:ext uri="{FF2B5EF4-FFF2-40B4-BE49-F238E27FC236}">
                <a16:creationId xmlns:a16="http://schemas.microsoft.com/office/drawing/2014/main" id="{62FD3FF7-37BE-4F71-A696-C02B44AEEB0F}"/>
              </a:ext>
            </a:extLst>
          </p:cNvPr>
          <p:cNvSpPr/>
          <p:nvPr/>
        </p:nvSpPr>
        <p:spPr>
          <a:xfrm>
            <a:off x="4745736" y="3617171"/>
            <a:ext cx="329184" cy="17556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Parentesi graffa chiusa 19">
            <a:extLst>
              <a:ext uri="{FF2B5EF4-FFF2-40B4-BE49-F238E27FC236}">
                <a16:creationId xmlns:a16="http://schemas.microsoft.com/office/drawing/2014/main" id="{23E5AEF2-7B72-48DE-977B-8DBB3EA99F6E}"/>
              </a:ext>
            </a:extLst>
          </p:cNvPr>
          <p:cNvSpPr/>
          <p:nvPr/>
        </p:nvSpPr>
        <p:spPr>
          <a:xfrm>
            <a:off x="7011527" y="1575011"/>
            <a:ext cx="329184" cy="17556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2" name="CasellaDiTesto 21">
            <a:extLst>
              <a:ext uri="{FF2B5EF4-FFF2-40B4-BE49-F238E27FC236}">
                <a16:creationId xmlns:a16="http://schemas.microsoft.com/office/drawing/2014/main" id="{265B8E33-1E86-4CF9-A724-34BEC8241874}"/>
              </a:ext>
            </a:extLst>
          </p:cNvPr>
          <p:cNvSpPr txBox="1"/>
          <p:nvPr/>
        </p:nvSpPr>
        <p:spPr>
          <a:xfrm>
            <a:off x="7503298" y="1991170"/>
            <a:ext cx="3993281" cy="923330"/>
          </a:xfrm>
          <a:prstGeom prst="rect">
            <a:avLst/>
          </a:prstGeom>
          <a:noFill/>
        </p:spPr>
        <p:txBody>
          <a:bodyPr wrap="square">
            <a:spAutoFit/>
          </a:bodyPr>
          <a:lstStyle/>
          <a:p>
            <a:r>
              <a:rPr lang="it-IT" sz="1800" err="1">
                <a:latin typeface="Palatino Linotype" panose="02040502050505030304" pitchFamily="18" charset="0"/>
                <a:ea typeface="+mj-ea"/>
                <a:cs typeface="+mj-cs"/>
              </a:rPr>
              <a:t>Editorial</a:t>
            </a:r>
            <a:r>
              <a:rPr lang="it-IT" sz="1800">
                <a:latin typeface="Palatino Linotype" panose="02040502050505030304" pitchFamily="18" charset="0"/>
                <a:ea typeface="+mj-ea"/>
                <a:cs typeface="+mj-cs"/>
              </a:rPr>
              <a:t> Activities,</a:t>
            </a:r>
          </a:p>
          <a:p>
            <a:r>
              <a:rPr lang="it-IT" err="1">
                <a:latin typeface="Palatino Linotype" panose="02040502050505030304" pitchFamily="18" charset="0"/>
                <a:ea typeface="+mj-ea"/>
                <a:cs typeface="+mj-cs"/>
              </a:rPr>
              <a:t>celebratory</a:t>
            </a:r>
            <a:r>
              <a:rPr lang="it-IT">
                <a:latin typeface="Palatino Linotype" panose="02040502050505030304" pitchFamily="18" charset="0"/>
                <a:ea typeface="+mj-ea"/>
                <a:cs typeface="+mj-cs"/>
              </a:rPr>
              <a:t> </a:t>
            </a:r>
            <a:r>
              <a:rPr lang="it-IT" sz="1800">
                <a:latin typeface="Palatino Linotype" panose="02040502050505030304" pitchFamily="18" charset="0"/>
                <a:ea typeface="+mj-ea"/>
                <a:cs typeface="+mj-cs"/>
              </a:rPr>
              <a:t>event,</a:t>
            </a:r>
          </a:p>
          <a:p>
            <a:r>
              <a:rPr lang="it-IT" sz="1800" err="1">
                <a:latin typeface="Palatino Linotype" panose="02040502050505030304" pitchFamily="18" charset="0"/>
                <a:ea typeface="+mj-ea"/>
                <a:cs typeface="+mj-cs"/>
              </a:rPr>
              <a:t>seminars</a:t>
            </a:r>
            <a:r>
              <a:rPr lang="it-IT" sz="1800">
                <a:latin typeface="Palatino Linotype" panose="02040502050505030304" pitchFamily="18" charset="0"/>
                <a:ea typeface="+mj-ea"/>
                <a:cs typeface="+mj-cs"/>
              </a:rPr>
              <a:t> and </a:t>
            </a:r>
            <a:r>
              <a:rPr lang="it-IT" err="1">
                <a:latin typeface="Palatino Linotype" panose="02040502050505030304" pitchFamily="18" charset="0"/>
                <a:ea typeface="+mj-ea"/>
                <a:cs typeface="+mj-cs"/>
              </a:rPr>
              <a:t>lectures</a:t>
            </a:r>
            <a:endParaRPr lang="it-IT"/>
          </a:p>
        </p:txBody>
      </p:sp>
      <p:sp>
        <p:nvSpPr>
          <p:cNvPr id="23" name="CasellaDiTesto 22">
            <a:extLst>
              <a:ext uri="{FF2B5EF4-FFF2-40B4-BE49-F238E27FC236}">
                <a16:creationId xmlns:a16="http://schemas.microsoft.com/office/drawing/2014/main" id="{AE71C9E9-47FB-4614-AAD3-2A91FB5BD721}"/>
              </a:ext>
            </a:extLst>
          </p:cNvPr>
          <p:cNvSpPr txBox="1"/>
          <p:nvPr/>
        </p:nvSpPr>
        <p:spPr>
          <a:xfrm>
            <a:off x="5184248" y="4025525"/>
            <a:ext cx="2855968" cy="923330"/>
          </a:xfrm>
          <a:prstGeom prst="rect">
            <a:avLst/>
          </a:prstGeom>
          <a:noFill/>
        </p:spPr>
        <p:txBody>
          <a:bodyPr wrap="square">
            <a:spAutoFit/>
          </a:bodyPr>
          <a:lstStyle/>
          <a:p>
            <a:r>
              <a:rPr lang="it-IT" sz="1800">
                <a:latin typeface="Palatino Linotype" panose="02040502050505030304" pitchFamily="18" charset="0"/>
                <a:ea typeface="+mj-ea"/>
                <a:cs typeface="+mj-cs"/>
              </a:rPr>
              <a:t>PANDORA Web pages, workshop and</a:t>
            </a:r>
          </a:p>
          <a:p>
            <a:r>
              <a:rPr lang="it-IT" sz="1800" err="1">
                <a:latin typeface="Palatino Linotype" panose="02040502050505030304" pitchFamily="18" charset="0"/>
                <a:ea typeface="+mj-ea"/>
                <a:cs typeface="+mj-cs"/>
              </a:rPr>
              <a:t>outreach</a:t>
            </a:r>
            <a:r>
              <a:rPr lang="it-IT" sz="1800">
                <a:latin typeface="Palatino Linotype" panose="02040502050505030304" pitchFamily="18" charset="0"/>
                <a:ea typeface="+mj-ea"/>
                <a:cs typeface="+mj-cs"/>
              </a:rPr>
              <a:t> project</a:t>
            </a:r>
            <a:endParaRPr lang="it-IT"/>
          </a:p>
        </p:txBody>
      </p:sp>
    </p:spTree>
    <p:custDataLst>
      <p:tags r:id="rId1"/>
    </p:custDataLst>
    <p:extLst>
      <p:ext uri="{BB962C8B-B14F-4D97-AF65-F5344CB8AC3E}">
        <p14:creationId xmlns:p14="http://schemas.microsoft.com/office/powerpoint/2010/main" val="1800317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2</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171654" y="908720"/>
            <a:ext cx="11540969" cy="4995214"/>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Outreach</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and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Dissemination</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Activities</a:t>
            </a:r>
          </a:p>
          <a:p>
            <a:pPr marR="0" lvl="0" algn="l" defTabSz="914400" rtl="0" eaLnBrk="1" fontAlgn="auto" latinLnBrk="0" hangingPunct="1">
              <a:lnSpc>
                <a:spcPct val="90000"/>
              </a:lnSpc>
              <a:spcBef>
                <a:spcPct val="0"/>
              </a:spcBef>
              <a:spcAft>
                <a:spcPts val="0"/>
              </a:spcAft>
              <a:buClrTx/>
              <a:buSzTx/>
              <a:tabLst/>
              <a:defRPr/>
            </a:pPr>
            <a:endParaRPr kumimoji="0" lang="it-IT" sz="2400" b="1" i="0" u="none" strike="noStrike" kern="1200" cap="none" spc="0" normalizeH="0" baseline="0" noProof="0">
              <a:ln>
                <a:noFill/>
              </a:ln>
              <a:solidFill>
                <a:srgbClr val="0070C0"/>
              </a:solidFill>
              <a:effectLst/>
              <a:uLnTx/>
              <a:uFillTx/>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1800">
                <a:latin typeface="Palatino Linotype" panose="02040502050505030304" pitchFamily="18" charset="0"/>
                <a:ea typeface="+mj-ea"/>
                <a:cs typeface="+mj-cs"/>
              </a:rPr>
              <a:t> PANDORA joins to </a:t>
            </a:r>
            <a:r>
              <a:rPr lang="it-IT" sz="1800">
                <a:solidFill>
                  <a:srgbClr val="0070C0"/>
                </a:solidFill>
                <a:latin typeface="Palatino Linotype" panose="02040502050505030304" pitchFamily="18" charset="0"/>
                <a:ea typeface="+mj-ea"/>
                <a:cs typeface="+mj-cs"/>
              </a:rPr>
              <a:t>GIANTS</a:t>
            </a:r>
            <a:endParaRPr lang="it-IT">
              <a:solidFill>
                <a:srgbClr val="0070C0"/>
              </a:solidFill>
              <a:latin typeface="Palatino Linotype" panose="02040502050505030304" pitchFamily="18" charset="0"/>
              <a:ea typeface="+mj-ea"/>
              <a:cs typeface="+mj-cs"/>
            </a:endParaRPr>
          </a:p>
          <a:p>
            <a:pPr marR="0" lvl="0" algn="l" defTabSz="914400" rtl="0" eaLnBrk="1" fontAlgn="auto" latinLnBrk="0" hangingPunct="1">
              <a:lnSpc>
                <a:spcPct val="90000"/>
              </a:lnSpc>
              <a:spcBef>
                <a:spcPct val="0"/>
              </a:spcBef>
              <a:spcAft>
                <a:spcPts val="0"/>
              </a:spcAft>
              <a:buClrTx/>
              <a:buSzTx/>
              <a:tabLst/>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a:latin typeface="Palatino Linotype" panose="02040502050505030304" pitchFamily="18" charset="0"/>
                <a:ea typeface="+mj-ea"/>
                <a:cs typeface="+mj-cs"/>
              </a:rPr>
              <a:t> PANDORA </a:t>
            </a:r>
            <a:r>
              <a:rPr lang="en-US">
                <a:latin typeface="Palatino Linotype" panose="02040502050505030304" pitchFamily="18" charset="0"/>
                <a:ea typeface="+mj-ea"/>
                <a:cs typeface="+mj-cs"/>
              </a:rPr>
              <a:t>at the </a:t>
            </a:r>
            <a:r>
              <a:rPr lang="en-US">
                <a:solidFill>
                  <a:srgbClr val="0070C0"/>
                </a:solidFill>
                <a:latin typeface="Palatino Linotype" panose="02040502050505030304" pitchFamily="18" charset="0"/>
                <a:ea typeface="+mj-ea"/>
                <a:cs typeface="+mj-cs"/>
              </a:rPr>
              <a:t>celebratory event of the 70 years of INFN </a:t>
            </a:r>
          </a:p>
          <a:p>
            <a:pPr marR="0" lvl="0" algn="l" defTabSz="914400" rtl="0" eaLnBrk="1" fontAlgn="auto" latinLnBrk="0" hangingPunct="1">
              <a:lnSpc>
                <a:spcPct val="90000"/>
              </a:lnSpc>
              <a:spcBef>
                <a:spcPct val="0"/>
              </a:spcBef>
              <a:spcAft>
                <a:spcPts val="0"/>
              </a:spcAft>
              <a:buClrTx/>
              <a:buSzTx/>
              <a:tabLst/>
              <a:defRPr/>
            </a:pPr>
            <a:endParaRPr lang="it-IT">
              <a:latin typeface="Palatino Linotype" panose="0204050205050503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Calibri" panose="020F0502020204030204" pitchFamily="34" charset="0"/>
              </a:rPr>
              <a:t> European Research Night (</a:t>
            </a:r>
            <a:r>
              <a:rPr lang="en-US" sz="1800">
                <a:solidFill>
                  <a:srgbClr val="0070C0"/>
                </a:solidFill>
                <a:effectLst/>
                <a:latin typeface="Times New Roman" panose="02020603050405020304" pitchFamily="18" charset="0"/>
                <a:ea typeface="Calibri" panose="020F0502020204030204" pitchFamily="34" charset="0"/>
              </a:rPr>
              <a:t>ERN</a:t>
            </a:r>
            <a:r>
              <a:rPr lang="en-US" sz="1800">
                <a:effectLst/>
                <a:latin typeface="Times New Roman" panose="02020603050405020304" pitchFamily="18" charset="0"/>
                <a:ea typeface="Calibri" panose="020F0502020204030204" pitchFamily="34" charset="0"/>
              </a:rPr>
              <a:t>)</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a:latin typeface="Times New Roman" panose="02020603050405020304" pitchFamily="18"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a:latin typeface="Times New Roman" panose="02020603050405020304" pitchFamily="18" charset="0"/>
                <a:ea typeface="+mj-ea"/>
                <a:cs typeface="+mj-cs"/>
              </a:rPr>
              <a:t> PANDORA: </a:t>
            </a:r>
            <a:r>
              <a:rPr kumimoji="0" lang="it-IT" sz="1800" i="0" u="none" strike="noStrike" kern="1200" cap="none" spc="0" normalizeH="0" baseline="0" noProof="0" err="1">
                <a:ln>
                  <a:noFill/>
                </a:ln>
                <a:effectLst/>
                <a:uLnTx/>
                <a:uFillTx/>
                <a:latin typeface="Palatino Linotype" panose="02040502050505030304" pitchFamily="18" charset="0"/>
                <a:ea typeface="+mj-ea"/>
                <a:cs typeface="+mj-cs"/>
              </a:rPr>
              <a:t>Outreach</a:t>
            </a:r>
            <a:r>
              <a:rPr kumimoji="0" lang="it-IT" sz="1800"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r>
              <a:rPr lang="it-IT">
                <a:solidFill>
                  <a:srgbClr val="0070C0"/>
                </a:solidFill>
                <a:latin typeface="Palatino Linotype" panose="02040502050505030304" pitchFamily="18" charset="0"/>
                <a:ea typeface="+mj-ea"/>
                <a:cs typeface="+mj-cs"/>
              </a:rPr>
              <a:t>s</a:t>
            </a:r>
            <a:r>
              <a:rPr kumimoji="0" lang="it-IT" sz="1800" i="0" u="none" strike="noStrike" kern="1200" cap="none" spc="0" normalizeH="0" baseline="0" noProof="0" err="1">
                <a:ln>
                  <a:noFill/>
                </a:ln>
                <a:solidFill>
                  <a:srgbClr val="0070C0"/>
                </a:solidFill>
                <a:effectLst/>
                <a:uLnTx/>
                <a:uFillTx/>
                <a:latin typeface="Palatino Linotype" panose="02040502050505030304" pitchFamily="18" charset="0"/>
                <a:ea typeface="+mj-ea"/>
                <a:cs typeface="+mj-cs"/>
              </a:rPr>
              <a:t>eminars</a:t>
            </a:r>
            <a:r>
              <a:rPr lang="it-IT">
                <a:solidFill>
                  <a:srgbClr val="0070C0"/>
                </a:solidFill>
                <a:latin typeface="Palatino Linotype" panose="02040502050505030304" pitchFamily="18" charset="0"/>
                <a:ea typeface="+mj-ea"/>
                <a:cs typeface="+mj-cs"/>
              </a:rPr>
              <a:t>, </a:t>
            </a:r>
            <a:r>
              <a:rPr kumimoji="0" lang="it-IT" sz="1800" i="0" u="none" strike="noStrike" kern="1200" cap="none" spc="0" normalizeH="0" baseline="0" noProof="0" err="1">
                <a:ln>
                  <a:noFill/>
                </a:ln>
                <a:solidFill>
                  <a:srgbClr val="0070C0"/>
                </a:solidFill>
                <a:effectLst/>
                <a:uLnTx/>
                <a:uFillTx/>
                <a:latin typeface="Palatino Linotype" panose="02040502050505030304" pitchFamily="18" charset="0"/>
                <a:ea typeface="+mj-ea"/>
                <a:cs typeface="+mj-cs"/>
              </a:rPr>
              <a:t>lectures</a:t>
            </a:r>
            <a:r>
              <a:rPr kumimoji="0" lang="it-IT" sz="1800" i="0" u="none" strike="noStrike" kern="1200" cap="none" spc="0" normalizeH="0" baseline="0" noProof="0">
                <a:ln>
                  <a:noFill/>
                </a:ln>
                <a:solidFill>
                  <a:srgbClr val="0070C0"/>
                </a:solidFill>
                <a:effectLst/>
                <a:uLnTx/>
                <a:uFillTx/>
                <a:latin typeface="Palatino Linotype" panose="02040502050505030304" pitchFamily="18" charset="0"/>
                <a:ea typeface="+mj-ea"/>
                <a:cs typeface="+mj-cs"/>
              </a:rPr>
              <a:t> </a:t>
            </a:r>
            <a:r>
              <a:rPr kumimoji="0" lang="it-IT" sz="1800" i="0" u="none" strike="noStrike" kern="1200" cap="none" spc="0" normalizeH="0" baseline="0" noProof="0">
                <a:ln>
                  <a:noFill/>
                </a:ln>
                <a:effectLst/>
                <a:uLnTx/>
                <a:uFillTx/>
                <a:latin typeface="Palatino Linotype" panose="02040502050505030304" pitchFamily="18" charset="0"/>
                <a:ea typeface="+mj-ea"/>
                <a:cs typeface="+mj-cs"/>
              </a:rPr>
              <a:t>and</a:t>
            </a:r>
            <a:r>
              <a:rPr kumimoji="0" lang="it-IT" sz="1800"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r>
              <a:rPr kumimoji="0" lang="it-IT" sz="1800" i="0" u="none" strike="noStrike" kern="1200" cap="none" spc="0" normalizeH="0" baseline="0" noProof="0">
                <a:ln>
                  <a:noFill/>
                </a:ln>
                <a:solidFill>
                  <a:srgbClr val="0070C0"/>
                </a:solidFill>
                <a:effectLst/>
                <a:uLnTx/>
                <a:uFillTx/>
                <a:latin typeface="Palatino Linotype" panose="02040502050505030304" pitchFamily="18" charset="0"/>
                <a:ea typeface="+mj-ea"/>
                <a:cs typeface="+mj-cs"/>
              </a:rPr>
              <a:t>t</a:t>
            </a:r>
            <a:r>
              <a:rPr lang="it-IT" sz="1800" err="1">
                <a:solidFill>
                  <a:srgbClr val="0070C0"/>
                </a:solidFill>
                <a:latin typeface="Palatino Linotype" panose="02040502050505030304" pitchFamily="18" charset="0"/>
                <a:ea typeface="+mj-ea"/>
                <a:cs typeface="+mj-cs"/>
              </a:rPr>
              <a:t>hesis</a:t>
            </a:r>
            <a:r>
              <a:rPr lang="it-IT" sz="1800">
                <a:solidFill>
                  <a:srgbClr val="0070C0"/>
                </a:solidFill>
                <a:latin typeface="Palatino Linotype" panose="02040502050505030304" pitchFamily="18" charset="0"/>
                <a:ea typeface="+mj-ea"/>
                <a:cs typeface="+mj-cs"/>
              </a:rPr>
              <a:t> activities</a:t>
            </a:r>
            <a:endParaRPr lang="it-IT">
              <a:solidFill>
                <a:srgbClr val="0070C0"/>
              </a:solidFill>
              <a:latin typeface="Palatino Linotype" panose="02040502050505030304" pitchFamily="18" charset="0"/>
              <a:ea typeface="+mj-ea"/>
              <a:cs typeface="+mj-cs"/>
            </a:endParaRPr>
          </a:p>
          <a:p>
            <a:pPr>
              <a:lnSpc>
                <a:spcPct val="90000"/>
              </a:lnSpc>
              <a:spcBef>
                <a:spcPct val="0"/>
              </a:spcBef>
              <a:defRPr/>
            </a:pPr>
            <a:endParaRPr lang="it-IT">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en-US">
                <a:latin typeface="Times New Roman" panose="02020603050405020304" pitchFamily="18" charset="0"/>
              </a:rPr>
              <a:t> </a:t>
            </a:r>
            <a:r>
              <a:rPr lang="en-US">
                <a:solidFill>
                  <a:schemeClr val="bg1">
                    <a:lumMod val="50000"/>
                  </a:schemeClr>
                </a:solidFill>
                <a:latin typeface="Times New Roman" panose="02020603050405020304" pitchFamily="18" charset="0"/>
              </a:rPr>
              <a:t>Mid-Range Plan in Nuclear Physics</a:t>
            </a:r>
          </a:p>
          <a:p>
            <a:pPr>
              <a:lnSpc>
                <a:spcPct val="90000"/>
              </a:lnSpc>
              <a:spcBef>
                <a:spcPct val="0"/>
              </a:spcBef>
              <a:defRPr/>
            </a:pPr>
            <a:endParaRPr lang="it-IT">
              <a:solidFill>
                <a:schemeClr val="bg1">
                  <a:lumMod val="50000"/>
                </a:schemeClr>
              </a:solidFill>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800">
                <a:solidFill>
                  <a:schemeClr val="bg1">
                    <a:lumMod val="50000"/>
                  </a:schemeClr>
                </a:solidFill>
                <a:latin typeface="Palatino Linotype" panose="02040502050505030304" pitchFamily="18" charset="0"/>
                <a:ea typeface="+mj-ea"/>
                <a:cs typeface="+mj-cs"/>
              </a:rPr>
              <a:t> PANDORA </a:t>
            </a:r>
            <a:r>
              <a:rPr lang="it-IT">
                <a:solidFill>
                  <a:schemeClr val="bg1">
                    <a:lumMod val="50000"/>
                  </a:schemeClr>
                </a:solidFill>
                <a:latin typeface="Palatino Linotype" panose="02040502050505030304" pitchFamily="18" charset="0"/>
                <a:ea typeface="+mj-ea"/>
                <a:cs typeface="+mj-cs"/>
              </a:rPr>
              <a:t>INFN-LNS Web page</a:t>
            </a:r>
          </a:p>
          <a:p>
            <a:pPr marL="571500" indent="-571500">
              <a:lnSpc>
                <a:spcPct val="90000"/>
              </a:lnSpc>
              <a:spcBef>
                <a:spcPct val="0"/>
              </a:spcBef>
              <a:buFont typeface="Arial" panose="020B0604020202020204" pitchFamily="34" charset="0"/>
              <a:buChar char="•"/>
              <a:defRPr/>
            </a:pPr>
            <a:endParaRPr lang="it-IT">
              <a:solidFill>
                <a:schemeClr val="bg1">
                  <a:lumMod val="50000"/>
                </a:schemeClr>
              </a:solidFill>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800">
                <a:solidFill>
                  <a:schemeClr val="bg1">
                    <a:lumMod val="50000"/>
                  </a:schemeClr>
                </a:solidFill>
                <a:latin typeface="Palatino Linotype" panose="02040502050505030304" pitchFamily="18" charset="0"/>
                <a:ea typeface="+mj-ea"/>
                <a:cs typeface="+mj-cs"/>
              </a:rPr>
              <a:t> PANDORA </a:t>
            </a:r>
            <a:r>
              <a:rPr lang="it-IT">
                <a:solidFill>
                  <a:schemeClr val="bg1">
                    <a:lumMod val="50000"/>
                  </a:schemeClr>
                </a:solidFill>
                <a:latin typeface="Palatino Linotype" panose="02040502050505030304" pitchFamily="18" charset="0"/>
                <a:ea typeface="+mj-ea"/>
                <a:cs typeface="+mj-cs"/>
              </a:rPr>
              <a:t>INFN-CSN3 Web page</a:t>
            </a:r>
          </a:p>
          <a:p>
            <a:pPr marL="571500" indent="-571500">
              <a:lnSpc>
                <a:spcPct val="90000"/>
              </a:lnSpc>
              <a:spcBef>
                <a:spcPct val="0"/>
              </a:spcBef>
              <a:buFont typeface="Arial" panose="020B0604020202020204" pitchFamily="34" charset="0"/>
              <a:buChar char="•"/>
              <a:defRPr/>
            </a:pPr>
            <a:endParaRPr lang="it-IT">
              <a:solidFill>
                <a:schemeClr val="bg1">
                  <a:lumMod val="50000"/>
                </a:schemeClr>
              </a:solidFill>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a:solidFill>
                  <a:schemeClr val="bg1">
                    <a:lumMod val="50000"/>
                  </a:schemeClr>
                </a:solidFill>
                <a:latin typeface="Palatino Linotype" panose="02040502050505030304" pitchFamily="18" charset="0"/>
                <a:ea typeface="+mj-ea"/>
                <a:cs typeface="+mj-cs"/>
              </a:rPr>
              <a:t> Science3IP project</a:t>
            </a:r>
          </a:p>
          <a:p>
            <a:pPr>
              <a:lnSpc>
                <a:spcPct val="90000"/>
              </a:lnSpc>
              <a:spcBef>
                <a:spcPct val="0"/>
              </a:spcBef>
              <a:defRPr/>
            </a:pPr>
            <a:endParaRPr lang="it-IT" b="1">
              <a:latin typeface="Palatino Linotype" panose="02040502050505030304" pitchFamily="18" charset="0"/>
              <a:ea typeface="+mj-ea"/>
              <a:cs typeface="+mj-cs"/>
            </a:endParaRPr>
          </a:p>
          <a:p>
            <a:pPr>
              <a:lnSpc>
                <a:spcPct val="90000"/>
              </a:lnSpc>
              <a:spcBef>
                <a:spcPct val="0"/>
              </a:spcBef>
              <a:defRPr/>
            </a:pPr>
            <a:r>
              <a:rPr lang="it-IT" b="1">
                <a:latin typeface="Palatino Linotype" panose="02040502050505030304" pitchFamily="18" charset="0"/>
                <a:ea typeface="+mj-ea"/>
                <a:cs typeface="+mj-cs"/>
              </a:rPr>
              <a:t> </a:t>
            </a:r>
          </a:p>
        </p:txBody>
      </p:sp>
      <p:sp>
        <p:nvSpPr>
          <p:cNvPr id="2" name="Parentesi graffa chiusa 1">
            <a:extLst>
              <a:ext uri="{FF2B5EF4-FFF2-40B4-BE49-F238E27FC236}">
                <a16:creationId xmlns:a16="http://schemas.microsoft.com/office/drawing/2014/main" id="{62FD3FF7-37BE-4F71-A696-C02B44AEEB0F}"/>
              </a:ext>
            </a:extLst>
          </p:cNvPr>
          <p:cNvSpPr/>
          <p:nvPr/>
        </p:nvSpPr>
        <p:spPr>
          <a:xfrm>
            <a:off x="4745736" y="3617171"/>
            <a:ext cx="329184" cy="1755648"/>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bg1">
                  <a:lumMod val="50000"/>
                </a:schemeClr>
              </a:solidFill>
            </a:endParaRPr>
          </a:p>
        </p:txBody>
      </p:sp>
      <p:sp>
        <p:nvSpPr>
          <p:cNvPr id="20" name="Parentesi graffa chiusa 19">
            <a:extLst>
              <a:ext uri="{FF2B5EF4-FFF2-40B4-BE49-F238E27FC236}">
                <a16:creationId xmlns:a16="http://schemas.microsoft.com/office/drawing/2014/main" id="{23E5AEF2-7B72-48DE-977B-8DBB3EA99F6E}"/>
              </a:ext>
            </a:extLst>
          </p:cNvPr>
          <p:cNvSpPr/>
          <p:nvPr/>
        </p:nvSpPr>
        <p:spPr>
          <a:xfrm>
            <a:off x="7011527" y="1575011"/>
            <a:ext cx="329184" cy="17556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2" name="CasellaDiTesto 21">
            <a:extLst>
              <a:ext uri="{FF2B5EF4-FFF2-40B4-BE49-F238E27FC236}">
                <a16:creationId xmlns:a16="http://schemas.microsoft.com/office/drawing/2014/main" id="{265B8E33-1E86-4CF9-A724-34BEC8241874}"/>
              </a:ext>
            </a:extLst>
          </p:cNvPr>
          <p:cNvSpPr txBox="1"/>
          <p:nvPr/>
        </p:nvSpPr>
        <p:spPr>
          <a:xfrm>
            <a:off x="7503298" y="1991170"/>
            <a:ext cx="3993281" cy="923330"/>
          </a:xfrm>
          <a:prstGeom prst="rect">
            <a:avLst/>
          </a:prstGeom>
          <a:noFill/>
        </p:spPr>
        <p:txBody>
          <a:bodyPr wrap="square">
            <a:spAutoFit/>
          </a:bodyPr>
          <a:lstStyle/>
          <a:p>
            <a:r>
              <a:rPr lang="it-IT" sz="1800" err="1">
                <a:latin typeface="Palatino Linotype" panose="02040502050505030304" pitchFamily="18" charset="0"/>
                <a:ea typeface="+mj-ea"/>
                <a:cs typeface="+mj-cs"/>
              </a:rPr>
              <a:t>Editorial</a:t>
            </a:r>
            <a:r>
              <a:rPr lang="it-IT" sz="1800">
                <a:latin typeface="Palatino Linotype" panose="02040502050505030304" pitchFamily="18" charset="0"/>
                <a:ea typeface="+mj-ea"/>
                <a:cs typeface="+mj-cs"/>
              </a:rPr>
              <a:t> Activities,</a:t>
            </a:r>
          </a:p>
          <a:p>
            <a:r>
              <a:rPr lang="it-IT" err="1">
                <a:latin typeface="Palatino Linotype" panose="02040502050505030304" pitchFamily="18" charset="0"/>
                <a:ea typeface="+mj-ea"/>
                <a:cs typeface="+mj-cs"/>
              </a:rPr>
              <a:t>celebratory</a:t>
            </a:r>
            <a:r>
              <a:rPr lang="it-IT">
                <a:latin typeface="Palatino Linotype" panose="02040502050505030304" pitchFamily="18" charset="0"/>
                <a:ea typeface="+mj-ea"/>
                <a:cs typeface="+mj-cs"/>
              </a:rPr>
              <a:t> </a:t>
            </a:r>
            <a:r>
              <a:rPr lang="it-IT" sz="1800">
                <a:latin typeface="Palatino Linotype" panose="02040502050505030304" pitchFamily="18" charset="0"/>
                <a:ea typeface="+mj-ea"/>
                <a:cs typeface="+mj-cs"/>
              </a:rPr>
              <a:t>event,</a:t>
            </a:r>
          </a:p>
          <a:p>
            <a:r>
              <a:rPr lang="it-IT" sz="1800" err="1">
                <a:latin typeface="Palatino Linotype" panose="02040502050505030304" pitchFamily="18" charset="0"/>
                <a:ea typeface="+mj-ea"/>
                <a:cs typeface="+mj-cs"/>
              </a:rPr>
              <a:t>seminars</a:t>
            </a:r>
            <a:r>
              <a:rPr lang="it-IT" sz="1800">
                <a:latin typeface="Palatino Linotype" panose="02040502050505030304" pitchFamily="18" charset="0"/>
                <a:ea typeface="+mj-ea"/>
                <a:cs typeface="+mj-cs"/>
              </a:rPr>
              <a:t> and </a:t>
            </a:r>
            <a:r>
              <a:rPr lang="it-IT" sz="1800" err="1">
                <a:latin typeface="Palatino Linotype" panose="02040502050505030304" pitchFamily="18" charset="0"/>
                <a:ea typeface="+mj-ea"/>
                <a:cs typeface="+mj-cs"/>
              </a:rPr>
              <a:t>lectures</a:t>
            </a:r>
            <a:endParaRPr lang="it-IT"/>
          </a:p>
        </p:txBody>
      </p:sp>
      <p:sp>
        <p:nvSpPr>
          <p:cNvPr id="23" name="CasellaDiTesto 22">
            <a:extLst>
              <a:ext uri="{FF2B5EF4-FFF2-40B4-BE49-F238E27FC236}">
                <a16:creationId xmlns:a16="http://schemas.microsoft.com/office/drawing/2014/main" id="{AE71C9E9-47FB-4614-AAD3-2A91FB5BD721}"/>
              </a:ext>
            </a:extLst>
          </p:cNvPr>
          <p:cNvSpPr txBox="1"/>
          <p:nvPr/>
        </p:nvSpPr>
        <p:spPr>
          <a:xfrm>
            <a:off x="5184248" y="4025525"/>
            <a:ext cx="2855968" cy="923330"/>
          </a:xfrm>
          <a:prstGeom prst="rect">
            <a:avLst/>
          </a:prstGeom>
          <a:noFill/>
        </p:spPr>
        <p:txBody>
          <a:bodyPr wrap="square">
            <a:spAutoFit/>
          </a:bodyPr>
          <a:lstStyle/>
          <a:p>
            <a:r>
              <a:rPr lang="it-IT" sz="1800">
                <a:solidFill>
                  <a:schemeClr val="bg1">
                    <a:lumMod val="50000"/>
                  </a:schemeClr>
                </a:solidFill>
                <a:latin typeface="Palatino Linotype" panose="02040502050505030304" pitchFamily="18" charset="0"/>
                <a:ea typeface="+mj-ea"/>
                <a:cs typeface="+mj-cs"/>
              </a:rPr>
              <a:t>PANDORA Web </a:t>
            </a:r>
            <a:r>
              <a:rPr lang="it-IT">
                <a:solidFill>
                  <a:schemeClr val="bg1">
                    <a:lumMod val="50000"/>
                  </a:schemeClr>
                </a:solidFill>
                <a:latin typeface="Palatino Linotype" panose="02040502050505030304" pitchFamily="18" charset="0"/>
                <a:ea typeface="+mj-ea"/>
                <a:cs typeface="+mj-cs"/>
              </a:rPr>
              <a:t>page</a:t>
            </a:r>
            <a:r>
              <a:rPr lang="it-IT" sz="1800">
                <a:solidFill>
                  <a:schemeClr val="bg1">
                    <a:lumMod val="50000"/>
                  </a:schemeClr>
                </a:solidFill>
                <a:latin typeface="Palatino Linotype" panose="02040502050505030304" pitchFamily="18" charset="0"/>
                <a:ea typeface="+mj-ea"/>
                <a:cs typeface="+mj-cs"/>
              </a:rPr>
              <a:t>s, workshop and</a:t>
            </a:r>
          </a:p>
          <a:p>
            <a:r>
              <a:rPr lang="it-IT" sz="1800" err="1">
                <a:solidFill>
                  <a:schemeClr val="bg1">
                    <a:lumMod val="50000"/>
                  </a:schemeClr>
                </a:solidFill>
                <a:latin typeface="Palatino Linotype" panose="02040502050505030304" pitchFamily="18" charset="0"/>
                <a:ea typeface="+mj-ea"/>
                <a:cs typeface="+mj-cs"/>
              </a:rPr>
              <a:t>outreach</a:t>
            </a:r>
            <a:r>
              <a:rPr lang="it-IT" sz="1800">
                <a:solidFill>
                  <a:schemeClr val="bg1">
                    <a:lumMod val="50000"/>
                  </a:schemeClr>
                </a:solidFill>
                <a:latin typeface="Palatino Linotype" panose="02040502050505030304" pitchFamily="18" charset="0"/>
                <a:ea typeface="+mj-ea"/>
                <a:cs typeface="+mj-cs"/>
              </a:rPr>
              <a:t> project</a:t>
            </a:r>
            <a:endParaRPr lang="it-IT">
              <a:solidFill>
                <a:schemeClr val="bg1">
                  <a:lumMod val="50000"/>
                </a:schemeClr>
              </a:solidFill>
            </a:endParaRPr>
          </a:p>
        </p:txBody>
      </p:sp>
    </p:spTree>
    <p:custDataLst>
      <p:tags r:id="rId1"/>
    </p:custDataLst>
    <p:extLst>
      <p:ext uri="{BB962C8B-B14F-4D97-AF65-F5344CB8AC3E}">
        <p14:creationId xmlns:p14="http://schemas.microsoft.com/office/powerpoint/2010/main" val="316114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3</a:t>
            </a:fld>
            <a:endParaRPr lang="it-IT"/>
          </a:p>
        </p:txBody>
      </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29" name="Immagine 28">
            <a:extLst>
              <a:ext uri="{FF2B5EF4-FFF2-40B4-BE49-F238E27FC236}">
                <a16:creationId xmlns:a16="http://schemas.microsoft.com/office/drawing/2014/main" id="{9331B2D2-B72B-47CF-942D-BE19C2280876}"/>
              </a:ext>
            </a:extLst>
          </p:cNvPr>
          <p:cNvPicPr>
            <a:picLocks noChangeAspect="1"/>
          </p:cNvPicPr>
          <p:nvPr/>
        </p:nvPicPr>
        <p:blipFill>
          <a:blip r:embed="rId4"/>
          <a:stretch>
            <a:fillRect/>
          </a:stretch>
        </p:blipFill>
        <p:spPr>
          <a:xfrm>
            <a:off x="99057" y="954307"/>
            <a:ext cx="2756623" cy="3901158"/>
          </a:xfrm>
          <a:prstGeom prst="rect">
            <a:avLst/>
          </a:prstGeom>
        </p:spPr>
      </p:pic>
      <p:pic>
        <p:nvPicPr>
          <p:cNvPr id="30" name="Immagine 29">
            <a:extLst>
              <a:ext uri="{FF2B5EF4-FFF2-40B4-BE49-F238E27FC236}">
                <a16:creationId xmlns:a16="http://schemas.microsoft.com/office/drawing/2014/main" id="{EB3CE984-9954-4E7C-BC56-075CAA9B54B8}"/>
              </a:ext>
            </a:extLst>
          </p:cNvPr>
          <p:cNvPicPr>
            <a:picLocks noChangeAspect="1"/>
          </p:cNvPicPr>
          <p:nvPr/>
        </p:nvPicPr>
        <p:blipFill>
          <a:blip r:embed="rId5"/>
          <a:stretch>
            <a:fillRect/>
          </a:stretch>
        </p:blipFill>
        <p:spPr>
          <a:xfrm>
            <a:off x="2964024" y="1173395"/>
            <a:ext cx="3735115" cy="5291413"/>
          </a:xfrm>
          <a:prstGeom prst="rect">
            <a:avLst/>
          </a:prstGeom>
        </p:spPr>
      </p:pic>
      <p:pic>
        <p:nvPicPr>
          <p:cNvPr id="43" name="Immagine 42">
            <a:extLst>
              <a:ext uri="{FF2B5EF4-FFF2-40B4-BE49-F238E27FC236}">
                <a16:creationId xmlns:a16="http://schemas.microsoft.com/office/drawing/2014/main" id="{469A2D73-AF4B-44B7-990A-A9BB53DB71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44" name="Gruppo 43">
            <a:extLst>
              <a:ext uri="{FF2B5EF4-FFF2-40B4-BE49-F238E27FC236}">
                <a16:creationId xmlns:a16="http://schemas.microsoft.com/office/drawing/2014/main" id="{23F16E43-AB05-4B31-94F4-6FCA253C3624}"/>
              </a:ext>
            </a:extLst>
          </p:cNvPr>
          <p:cNvGrpSpPr/>
          <p:nvPr/>
        </p:nvGrpSpPr>
        <p:grpSpPr>
          <a:xfrm>
            <a:off x="10055196" y="6100590"/>
            <a:ext cx="916413" cy="409784"/>
            <a:chOff x="9930480" y="51515"/>
            <a:chExt cx="871600" cy="389746"/>
          </a:xfrm>
        </p:grpSpPr>
        <p:sp>
          <p:nvSpPr>
            <p:cNvPr id="45" name="Rettangolo 44">
              <a:extLst>
                <a:ext uri="{FF2B5EF4-FFF2-40B4-BE49-F238E27FC236}">
                  <a16:creationId xmlns:a16="http://schemas.microsoft.com/office/drawing/2014/main" id="{708E297D-845E-49C4-B9A3-265FC50F7F3E}"/>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Immagine 45" descr="Immagine che contiene cibo, segnale&#10;&#10;Descrizione generata automaticamente">
              <a:extLst>
                <a:ext uri="{FF2B5EF4-FFF2-40B4-BE49-F238E27FC236}">
                  <a16:creationId xmlns:a16="http://schemas.microsoft.com/office/drawing/2014/main" id="{61111B1F-B4C9-4766-B413-6C72664AB0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pic>
        <p:nvPicPr>
          <p:cNvPr id="48" name="Immagine 47">
            <a:extLst>
              <a:ext uri="{FF2B5EF4-FFF2-40B4-BE49-F238E27FC236}">
                <a16:creationId xmlns:a16="http://schemas.microsoft.com/office/drawing/2014/main" id="{6D797C1B-00BF-4A5F-B436-E450A4BAABE1}"/>
              </a:ext>
            </a:extLst>
          </p:cNvPr>
          <p:cNvPicPr>
            <a:picLocks noChangeAspect="1"/>
          </p:cNvPicPr>
          <p:nvPr/>
        </p:nvPicPr>
        <p:blipFill>
          <a:blip r:embed="rId8"/>
          <a:stretch>
            <a:fillRect/>
          </a:stretch>
        </p:blipFill>
        <p:spPr>
          <a:xfrm rot="10800000">
            <a:off x="9487072" y="6597352"/>
            <a:ext cx="1484537" cy="261611"/>
          </a:xfrm>
          <a:prstGeom prst="rect">
            <a:avLst/>
          </a:prstGeom>
        </p:spPr>
      </p:pic>
      <p:pic>
        <p:nvPicPr>
          <p:cNvPr id="49" name="Immagine 48">
            <a:extLst>
              <a:ext uri="{FF2B5EF4-FFF2-40B4-BE49-F238E27FC236}">
                <a16:creationId xmlns:a16="http://schemas.microsoft.com/office/drawing/2014/main" id="{693A9880-C2BA-42A5-8883-593F002F9D77}"/>
              </a:ext>
            </a:extLst>
          </p:cNvPr>
          <p:cNvPicPr>
            <a:picLocks noChangeAspect="1"/>
          </p:cNvPicPr>
          <p:nvPr/>
        </p:nvPicPr>
        <p:blipFill>
          <a:blip r:embed="rId8"/>
          <a:stretch>
            <a:fillRect/>
          </a:stretch>
        </p:blipFill>
        <p:spPr>
          <a:xfrm rot="10800000">
            <a:off x="8015402" y="6695247"/>
            <a:ext cx="1484537" cy="162753"/>
          </a:xfrm>
          <a:prstGeom prst="rect">
            <a:avLst/>
          </a:prstGeom>
        </p:spPr>
      </p:pic>
      <p:grpSp>
        <p:nvGrpSpPr>
          <p:cNvPr id="50" name="Gruppo 49">
            <a:extLst>
              <a:ext uri="{FF2B5EF4-FFF2-40B4-BE49-F238E27FC236}">
                <a16:creationId xmlns:a16="http://schemas.microsoft.com/office/drawing/2014/main" id="{EE3E606F-0AF7-4AC5-961E-CD79602139B6}"/>
              </a:ext>
            </a:extLst>
          </p:cNvPr>
          <p:cNvGrpSpPr/>
          <p:nvPr/>
        </p:nvGrpSpPr>
        <p:grpSpPr>
          <a:xfrm>
            <a:off x="6312024" y="6695247"/>
            <a:ext cx="1728192" cy="163918"/>
            <a:chOff x="6744072" y="6165304"/>
            <a:chExt cx="1728192" cy="163918"/>
          </a:xfrm>
        </p:grpSpPr>
        <p:grpSp>
          <p:nvGrpSpPr>
            <p:cNvPr id="51" name="Gruppo 50">
              <a:extLst>
                <a:ext uri="{FF2B5EF4-FFF2-40B4-BE49-F238E27FC236}">
                  <a16:creationId xmlns:a16="http://schemas.microsoft.com/office/drawing/2014/main" id="{1DEAD132-14BB-4712-8698-59CCD9CE7DBD}"/>
                </a:ext>
              </a:extLst>
            </p:cNvPr>
            <p:cNvGrpSpPr/>
            <p:nvPr/>
          </p:nvGrpSpPr>
          <p:grpSpPr>
            <a:xfrm>
              <a:off x="6744072" y="6165304"/>
              <a:ext cx="1152128" cy="163918"/>
              <a:chOff x="7166155" y="6071203"/>
              <a:chExt cx="1152128" cy="163918"/>
            </a:xfrm>
          </p:grpSpPr>
          <p:pic>
            <p:nvPicPr>
              <p:cNvPr id="54" name="Immagine 53">
                <a:extLst>
                  <a:ext uri="{FF2B5EF4-FFF2-40B4-BE49-F238E27FC236}">
                    <a16:creationId xmlns:a16="http://schemas.microsoft.com/office/drawing/2014/main" id="{714B5FA0-EF82-4F56-913D-91F922E62223}"/>
                  </a:ext>
                </a:extLst>
              </p:cNvPr>
              <p:cNvPicPr>
                <a:picLocks noChangeAspect="1"/>
              </p:cNvPicPr>
              <p:nvPr/>
            </p:nvPicPr>
            <p:blipFill rotWithShape="1">
              <a:blip r:embed="rId8"/>
              <a:srcRect l="61196" t="-714" b="-1"/>
              <a:stretch/>
            </p:blipFill>
            <p:spPr>
              <a:xfrm rot="10800000">
                <a:off x="7166155" y="6071203"/>
                <a:ext cx="576064" cy="163917"/>
              </a:xfrm>
              <a:prstGeom prst="rect">
                <a:avLst/>
              </a:prstGeom>
            </p:spPr>
          </p:pic>
          <p:pic>
            <p:nvPicPr>
              <p:cNvPr id="61" name="Immagine 60">
                <a:extLst>
                  <a:ext uri="{FF2B5EF4-FFF2-40B4-BE49-F238E27FC236}">
                    <a16:creationId xmlns:a16="http://schemas.microsoft.com/office/drawing/2014/main" id="{2B52CB7F-DE02-4823-A0EF-AEFB23F3EB30}"/>
                  </a:ext>
                </a:extLst>
              </p:cNvPr>
              <p:cNvPicPr>
                <a:picLocks noChangeAspect="1"/>
              </p:cNvPicPr>
              <p:nvPr/>
            </p:nvPicPr>
            <p:blipFill rotWithShape="1">
              <a:blip r:embed="rId8"/>
              <a:srcRect l="61196" t="-714" b="-1"/>
              <a:stretch/>
            </p:blipFill>
            <p:spPr>
              <a:xfrm rot="10800000">
                <a:off x="7742219" y="6071204"/>
                <a:ext cx="576064" cy="163917"/>
              </a:xfrm>
              <a:prstGeom prst="rect">
                <a:avLst/>
              </a:prstGeom>
            </p:spPr>
          </p:pic>
        </p:grpSp>
        <p:pic>
          <p:nvPicPr>
            <p:cNvPr id="52" name="Immagine 51">
              <a:extLst>
                <a:ext uri="{FF2B5EF4-FFF2-40B4-BE49-F238E27FC236}">
                  <a16:creationId xmlns:a16="http://schemas.microsoft.com/office/drawing/2014/main" id="{3B29CDC8-2FB9-4EED-B553-E405413DA263}"/>
                </a:ext>
              </a:extLst>
            </p:cNvPr>
            <p:cNvPicPr>
              <a:picLocks noChangeAspect="1"/>
            </p:cNvPicPr>
            <p:nvPr/>
          </p:nvPicPr>
          <p:blipFill rotWithShape="1">
            <a:blip r:embed="rId8"/>
            <a:srcRect l="61196" t="-714" b="-1"/>
            <a:stretch/>
          </p:blipFill>
          <p:spPr>
            <a:xfrm rot="10800000">
              <a:off x="7896200" y="6165305"/>
              <a:ext cx="576064" cy="163917"/>
            </a:xfrm>
            <a:prstGeom prst="rect">
              <a:avLst/>
            </a:prstGeom>
          </p:spPr>
        </p:pic>
      </p:grpSp>
      <p:sp>
        <p:nvSpPr>
          <p:cNvPr id="62" name="Rettangolo 61">
            <a:extLst>
              <a:ext uri="{FF2B5EF4-FFF2-40B4-BE49-F238E27FC236}">
                <a16:creationId xmlns:a16="http://schemas.microsoft.com/office/drawing/2014/main" id="{E9E4989E-C121-4AB7-97AE-3300F78B456D}"/>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3" name="Immagine 62">
            <a:extLst>
              <a:ext uri="{FF2B5EF4-FFF2-40B4-BE49-F238E27FC236}">
                <a16:creationId xmlns:a16="http://schemas.microsoft.com/office/drawing/2014/main" id="{C080AE03-6493-4346-A9DE-4645F4ACE33E}"/>
              </a:ext>
            </a:extLst>
          </p:cNvPr>
          <p:cNvPicPr>
            <a:picLocks noChangeAspect="1"/>
          </p:cNvPicPr>
          <p:nvPr/>
        </p:nvPicPr>
        <p:blipFill>
          <a:blip r:embed="rId8"/>
          <a:stretch>
            <a:fillRect/>
          </a:stretch>
        </p:blipFill>
        <p:spPr>
          <a:xfrm>
            <a:off x="10732143" y="5733256"/>
            <a:ext cx="1484537" cy="261611"/>
          </a:xfrm>
          <a:prstGeom prst="rect">
            <a:avLst/>
          </a:prstGeom>
        </p:spPr>
      </p:pic>
      <p:sp>
        <p:nvSpPr>
          <p:cNvPr id="64" name="CasellaDiTesto 63">
            <a:extLst>
              <a:ext uri="{FF2B5EF4-FFF2-40B4-BE49-F238E27FC236}">
                <a16:creationId xmlns:a16="http://schemas.microsoft.com/office/drawing/2014/main" id="{8082C827-C398-40A0-AF1B-195C8B6B47D4}"/>
              </a:ext>
            </a:extLst>
          </p:cNvPr>
          <p:cNvSpPr txBox="1"/>
          <p:nvPr/>
        </p:nvSpPr>
        <p:spPr>
          <a:xfrm>
            <a:off x="-319914" y="556399"/>
            <a:ext cx="12845666" cy="430887"/>
          </a:xfrm>
          <a:prstGeom prst="rect">
            <a:avLst/>
          </a:prstGeom>
          <a:noFill/>
        </p:spPr>
        <p:txBody>
          <a:bodyPr wrap="square" rtlCol="0">
            <a:spAutoFit/>
          </a:bodyPr>
          <a:lstStyle/>
          <a:p>
            <a:pPr algn="ctr"/>
            <a:r>
              <a:rPr lang="it-IT" sz="2100" b="1">
                <a:solidFill>
                  <a:srgbClr val="C00000"/>
                </a:solidFill>
                <a:latin typeface="Palatino Linotype" panose="02040502050505030304" pitchFamily="18" charset="0"/>
                <a:ea typeface="+mj-ea"/>
                <a:cs typeface="+mj-cs"/>
              </a:rPr>
              <a:t>PANDORA joins to GIANTS (</a:t>
            </a:r>
            <a:r>
              <a:rPr lang="en-US" sz="2100" b="1" i="1">
                <a:solidFill>
                  <a:srgbClr val="C00000"/>
                </a:solidFill>
                <a:latin typeface="Palatino Linotype" panose="02040502050505030304" pitchFamily="18" charset="0"/>
                <a:ea typeface="+mj-ea"/>
                <a:cs typeface="+mj-cs"/>
              </a:rPr>
              <a:t>Italian Groups of Theoretical and Experimental Nuclear Astrophysics</a:t>
            </a:r>
            <a:r>
              <a:rPr lang="it-IT" sz="2100" b="1">
                <a:solidFill>
                  <a:srgbClr val="C00000"/>
                </a:solidFill>
                <a:latin typeface="Palatino Linotype" panose="02040502050505030304" pitchFamily="18" charset="0"/>
                <a:ea typeface="+mj-ea"/>
                <a:cs typeface="+mj-cs"/>
              </a:rPr>
              <a:t>)</a:t>
            </a:r>
          </a:p>
        </p:txBody>
      </p:sp>
      <p:sp>
        <p:nvSpPr>
          <p:cNvPr id="23" name="CasellaDiTesto 22">
            <a:extLst>
              <a:ext uri="{FF2B5EF4-FFF2-40B4-BE49-F238E27FC236}">
                <a16:creationId xmlns:a16="http://schemas.microsoft.com/office/drawing/2014/main" id="{9A1C1AE1-7B7D-4A83-BF88-63987F0E08A8}"/>
              </a:ext>
            </a:extLst>
          </p:cNvPr>
          <p:cNvSpPr txBox="1"/>
          <p:nvPr/>
        </p:nvSpPr>
        <p:spPr>
          <a:xfrm>
            <a:off x="6750926" y="1314050"/>
            <a:ext cx="5428881" cy="1569660"/>
          </a:xfrm>
          <a:prstGeom prst="rect">
            <a:avLst/>
          </a:prstGeom>
          <a:noFill/>
        </p:spPr>
        <p:txBody>
          <a:bodyPr wrap="square">
            <a:spAutoFit/>
          </a:bodyPr>
          <a:lstStyle/>
          <a:p>
            <a:pPr algn="ctr"/>
            <a:r>
              <a:rPr lang="en-US" sz="1600">
                <a:effectLst/>
                <a:latin typeface="Times New Roman" panose="02020603050405020304" pitchFamily="18" charset="0"/>
                <a:ea typeface="Calibri" panose="020F0502020204030204" pitchFamily="34" charset="0"/>
                <a:cs typeface="Times New Roman" panose="02020603050405020304" pitchFamily="18" charset="0"/>
              </a:rPr>
              <a:t>GIANTS is involved in </a:t>
            </a:r>
            <a:r>
              <a:rPr lang="en-US" sz="1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dissemination of nuclear astrophysics activities in a quarterly newsletter</a:t>
            </a:r>
            <a:r>
              <a:rPr lang="en-US" sz="1600">
                <a:effectLst/>
                <a:latin typeface="Times New Roman" panose="02020603050405020304" pitchFamily="18" charset="0"/>
                <a:ea typeface="Calibri" panose="020F0502020204030204" pitchFamily="34" charset="0"/>
                <a:cs typeface="Times New Roman" panose="02020603050405020304" pitchFamily="18" charset="0"/>
              </a:rPr>
              <a:t>, in several outreach activities and in the organization of a </a:t>
            </a:r>
            <a:r>
              <a:rPr lang="en-US" sz="1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biennial meeting</a:t>
            </a: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p>
          <a:p>
            <a:pPr algn="ct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a:latin typeface="Times New Roman" panose="02020603050405020304" pitchFamily="18" charset="0"/>
                <a:ea typeface="Calibri" panose="020F0502020204030204" pitchFamily="34" charset="0"/>
                <a:cs typeface="Times New Roman" panose="02020603050405020304" pitchFamily="18" charset="0"/>
              </a:rPr>
              <a:t>It </a:t>
            </a:r>
            <a:r>
              <a:rPr lang="en-US" sz="1600">
                <a:effectLst/>
                <a:latin typeface="Times New Roman" panose="02020603050405020304" pitchFamily="18" charset="0"/>
                <a:ea typeface="Calibri" panose="020F0502020204030204" pitchFamily="34" charset="0"/>
                <a:cs typeface="Times New Roman" panose="02020603050405020304" pitchFamily="18" charset="0"/>
              </a:rPr>
              <a:t>includes the 5 Nuclear </a:t>
            </a:r>
            <a:r>
              <a:rPr lang="en-US" sz="1600">
                <a:latin typeface="Times New Roman" panose="02020603050405020304" pitchFamily="18" charset="0"/>
                <a:ea typeface="Calibri" panose="020F0502020204030204" pitchFamily="34" charset="0"/>
                <a:cs typeface="Times New Roman" panose="02020603050405020304" pitchFamily="18" charset="0"/>
              </a:rPr>
              <a:t>A</a:t>
            </a:r>
            <a:r>
              <a:rPr lang="en-US" sz="1600">
                <a:effectLst/>
                <a:latin typeface="Times New Roman" panose="02020603050405020304" pitchFamily="18" charset="0"/>
                <a:ea typeface="Calibri" panose="020F0502020204030204" pitchFamily="34" charset="0"/>
                <a:cs typeface="Times New Roman" panose="02020603050405020304" pitchFamily="18" charset="0"/>
              </a:rPr>
              <a:t>strophysical </a:t>
            </a:r>
            <a:r>
              <a:rPr lang="en-US" sz="1600">
                <a:latin typeface="Times New Roman" panose="02020603050405020304" pitchFamily="18" charset="0"/>
                <a:ea typeface="Calibri" panose="020F0502020204030204" pitchFamily="34" charset="0"/>
                <a:cs typeface="Times New Roman" panose="02020603050405020304" pitchFamily="18" charset="0"/>
              </a:rPr>
              <a:t>G</a:t>
            </a:r>
            <a:r>
              <a:rPr lang="en-US" sz="1600">
                <a:effectLst/>
                <a:latin typeface="Times New Roman" panose="02020603050405020304" pitchFamily="18" charset="0"/>
                <a:ea typeface="Calibri" panose="020F0502020204030204" pitchFamily="34" charset="0"/>
                <a:cs typeface="Times New Roman" panose="02020603050405020304" pitchFamily="18" charset="0"/>
              </a:rPr>
              <a:t>roups of INFN:</a:t>
            </a:r>
          </a:p>
          <a:p>
            <a:pPr algn="ctr"/>
            <a:r>
              <a:rPr lang="en-US" sz="1600" b="1">
                <a:effectLst/>
                <a:latin typeface="Times New Roman" panose="02020603050405020304" pitchFamily="18" charset="0"/>
                <a:ea typeface="Calibri" panose="020F0502020204030204" pitchFamily="34" charset="0"/>
                <a:cs typeface="Times New Roman" panose="02020603050405020304" pitchFamily="18" charset="0"/>
              </a:rPr>
              <a:t>ASFIN</a:t>
            </a: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ERNA</a:t>
            </a: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LUNA</a:t>
            </a: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err="1">
                <a:effectLst/>
                <a:latin typeface="Times New Roman" panose="02020603050405020304" pitchFamily="18" charset="0"/>
                <a:ea typeface="Calibri" panose="020F0502020204030204" pitchFamily="34" charset="0"/>
                <a:cs typeface="Times New Roman" panose="02020603050405020304" pitchFamily="18" charset="0"/>
              </a:rPr>
              <a:t>n_TOF</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600">
                <a:effectLst/>
                <a:latin typeface="Times New Roman" panose="02020603050405020304" pitchFamily="18" charset="0"/>
                <a:ea typeface="Calibri" panose="020F0502020204030204" pitchFamily="34" charset="0"/>
                <a:cs typeface="Times New Roman" panose="02020603050405020304" pitchFamily="18" charset="0"/>
              </a:rPr>
              <a:t>and now also </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PANDORA</a:t>
            </a: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263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4</a:t>
            </a:fld>
            <a:endParaRPr lang="it-IT"/>
          </a:p>
        </p:txBody>
      </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sp>
        <p:nvSpPr>
          <p:cNvPr id="28" name="CasellaDiTesto 27">
            <a:extLst>
              <a:ext uri="{FF2B5EF4-FFF2-40B4-BE49-F238E27FC236}">
                <a16:creationId xmlns:a16="http://schemas.microsoft.com/office/drawing/2014/main" id="{60617835-CE18-4492-ABBF-869394A39D17}"/>
              </a:ext>
            </a:extLst>
          </p:cNvPr>
          <p:cNvSpPr txBox="1"/>
          <p:nvPr/>
        </p:nvSpPr>
        <p:spPr>
          <a:xfrm>
            <a:off x="5938621" y="4599701"/>
            <a:ext cx="1035170" cy="369332"/>
          </a:xfrm>
          <a:prstGeom prst="rect">
            <a:avLst/>
          </a:prstGeom>
          <a:noFill/>
        </p:spPr>
        <p:txBody>
          <a:bodyPr wrap="square" rtlCol="0">
            <a:spAutoFit/>
          </a:bodyPr>
          <a:lstStyle/>
          <a:p>
            <a:r>
              <a:rPr lang="it-IT" b="1">
                <a:solidFill>
                  <a:srgbClr val="C00000"/>
                </a:solidFill>
              </a:rPr>
              <a:t>Focus</a:t>
            </a:r>
          </a:p>
        </p:txBody>
      </p:sp>
      <p:pic>
        <p:nvPicPr>
          <p:cNvPr id="29" name="Immagine 28">
            <a:extLst>
              <a:ext uri="{FF2B5EF4-FFF2-40B4-BE49-F238E27FC236}">
                <a16:creationId xmlns:a16="http://schemas.microsoft.com/office/drawing/2014/main" id="{9331B2D2-B72B-47CF-942D-BE19C2280876}"/>
              </a:ext>
            </a:extLst>
          </p:cNvPr>
          <p:cNvPicPr>
            <a:picLocks noChangeAspect="1"/>
          </p:cNvPicPr>
          <p:nvPr/>
        </p:nvPicPr>
        <p:blipFill>
          <a:blip r:embed="rId4"/>
          <a:stretch>
            <a:fillRect/>
          </a:stretch>
        </p:blipFill>
        <p:spPr>
          <a:xfrm>
            <a:off x="99057" y="954307"/>
            <a:ext cx="2756623" cy="3901158"/>
          </a:xfrm>
          <a:prstGeom prst="rect">
            <a:avLst/>
          </a:prstGeom>
        </p:spPr>
      </p:pic>
      <p:pic>
        <p:nvPicPr>
          <p:cNvPr id="30" name="Immagine 29">
            <a:extLst>
              <a:ext uri="{FF2B5EF4-FFF2-40B4-BE49-F238E27FC236}">
                <a16:creationId xmlns:a16="http://schemas.microsoft.com/office/drawing/2014/main" id="{EB3CE984-9954-4E7C-BC56-075CAA9B54B8}"/>
              </a:ext>
            </a:extLst>
          </p:cNvPr>
          <p:cNvPicPr>
            <a:picLocks noChangeAspect="1"/>
          </p:cNvPicPr>
          <p:nvPr/>
        </p:nvPicPr>
        <p:blipFill>
          <a:blip r:embed="rId5"/>
          <a:stretch>
            <a:fillRect/>
          </a:stretch>
        </p:blipFill>
        <p:spPr>
          <a:xfrm>
            <a:off x="2964024" y="1173395"/>
            <a:ext cx="3735115" cy="5291413"/>
          </a:xfrm>
          <a:prstGeom prst="rect">
            <a:avLst/>
          </a:prstGeom>
        </p:spPr>
      </p:pic>
      <p:sp>
        <p:nvSpPr>
          <p:cNvPr id="31" name="Rettangolo 30">
            <a:extLst>
              <a:ext uri="{FF2B5EF4-FFF2-40B4-BE49-F238E27FC236}">
                <a16:creationId xmlns:a16="http://schemas.microsoft.com/office/drawing/2014/main" id="{C243201C-46A1-4FAB-B7F7-83B9FFA777F0}"/>
              </a:ext>
            </a:extLst>
          </p:cNvPr>
          <p:cNvSpPr/>
          <p:nvPr/>
        </p:nvSpPr>
        <p:spPr>
          <a:xfrm>
            <a:off x="3239790" y="4419810"/>
            <a:ext cx="7362513" cy="21068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32" name="CasellaDiTesto 31">
            <a:extLst>
              <a:ext uri="{FF2B5EF4-FFF2-40B4-BE49-F238E27FC236}">
                <a16:creationId xmlns:a16="http://schemas.microsoft.com/office/drawing/2014/main" id="{275A8478-BD20-4E10-B0D4-A9EE0560934A}"/>
              </a:ext>
            </a:extLst>
          </p:cNvPr>
          <p:cNvSpPr txBox="1"/>
          <p:nvPr/>
        </p:nvSpPr>
        <p:spPr>
          <a:xfrm>
            <a:off x="6281264" y="4349489"/>
            <a:ext cx="4262080" cy="338554"/>
          </a:xfrm>
          <a:prstGeom prst="rect">
            <a:avLst/>
          </a:prstGeom>
          <a:noFill/>
        </p:spPr>
        <p:txBody>
          <a:bodyPr wrap="square" rtlCol="0">
            <a:spAutoFit/>
          </a:bodyPr>
          <a:lstStyle/>
          <a:p>
            <a:pPr algn="r"/>
            <a:r>
              <a:rPr lang="it-IT" sz="1600" b="1">
                <a:solidFill>
                  <a:srgbClr val="630042"/>
                </a:solidFill>
                <a:latin typeface="Times New Roman" panose="02020603050405020304" pitchFamily="18" charset="0"/>
                <a:cs typeface="Times New Roman" panose="02020603050405020304" pitchFamily="18" charset="0"/>
              </a:rPr>
              <a:t>Focus:</a:t>
            </a:r>
            <a:r>
              <a:rPr lang="it-IT" sz="1200" b="1">
                <a:solidFill>
                  <a:srgbClr val="630042"/>
                </a:solidFill>
                <a:latin typeface="Times New Roman" panose="02020603050405020304" pitchFamily="18" charset="0"/>
                <a:cs typeface="Times New Roman" panose="02020603050405020304" pitchFamily="18" charset="0"/>
              </a:rPr>
              <a:t> </a:t>
            </a:r>
            <a:r>
              <a:rPr lang="it-IT" sz="1200" b="1" err="1">
                <a:solidFill>
                  <a:srgbClr val="630042"/>
                </a:solidFill>
                <a:latin typeface="Times New Roman" panose="02020603050405020304" pitchFamily="18" charset="0"/>
                <a:cs typeface="Times New Roman" panose="02020603050405020304" pitchFamily="18" charset="0"/>
              </a:rPr>
              <a:t>topic</a:t>
            </a:r>
            <a:r>
              <a:rPr lang="it-IT" sz="1200" b="1">
                <a:solidFill>
                  <a:srgbClr val="630042"/>
                </a:solidFill>
                <a:latin typeface="Times New Roman" panose="02020603050405020304" pitchFamily="18" charset="0"/>
                <a:cs typeface="Times New Roman" panose="02020603050405020304" pitchFamily="18" charset="0"/>
              </a:rPr>
              <a:t> of </a:t>
            </a:r>
            <a:r>
              <a:rPr lang="it-IT" sz="1200" b="1" err="1">
                <a:solidFill>
                  <a:srgbClr val="630042"/>
                </a:solidFill>
                <a:latin typeface="Times New Roman" panose="02020603050405020304" pitchFamily="18" charset="0"/>
                <a:cs typeface="Times New Roman" panose="02020603050405020304" pitchFamily="18" charset="0"/>
              </a:rPr>
              <a:t>specific</a:t>
            </a:r>
            <a:r>
              <a:rPr lang="it-IT" sz="1200" b="1">
                <a:solidFill>
                  <a:srgbClr val="630042"/>
                </a:solidFill>
                <a:latin typeface="Times New Roman" panose="02020603050405020304" pitchFamily="18" charset="0"/>
                <a:cs typeface="Times New Roman" panose="02020603050405020304" pitchFamily="18" charset="0"/>
              </a:rPr>
              <a:t> </a:t>
            </a:r>
            <a:r>
              <a:rPr lang="it-IT" sz="1200" b="1" err="1">
                <a:solidFill>
                  <a:srgbClr val="630042"/>
                </a:solidFill>
                <a:latin typeface="Times New Roman" panose="02020603050405020304" pitchFamily="18" charset="0"/>
                <a:cs typeface="Times New Roman" panose="02020603050405020304" pitchFamily="18" charset="0"/>
              </a:rPr>
              <a:t>interest</a:t>
            </a:r>
            <a:r>
              <a:rPr lang="it-IT" sz="1200" b="1">
                <a:solidFill>
                  <a:srgbClr val="630042"/>
                </a:solidFill>
                <a:latin typeface="Times New Roman" panose="02020603050405020304" pitchFamily="18" charset="0"/>
                <a:cs typeface="Times New Roman" panose="02020603050405020304" pitchFamily="18" charset="0"/>
              </a:rPr>
              <a:t> in </a:t>
            </a:r>
            <a:r>
              <a:rPr lang="it-IT" sz="1200" b="1" err="1">
                <a:solidFill>
                  <a:srgbClr val="630042"/>
                </a:solidFill>
                <a:latin typeface="Times New Roman" panose="02020603050405020304" pitchFamily="18" charset="0"/>
                <a:cs typeface="Times New Roman" panose="02020603050405020304" pitchFamily="18" charset="0"/>
              </a:rPr>
              <a:t>nuclear</a:t>
            </a:r>
            <a:r>
              <a:rPr lang="it-IT" sz="1200" b="1">
                <a:solidFill>
                  <a:srgbClr val="630042"/>
                </a:solidFill>
                <a:latin typeface="Times New Roman" panose="02020603050405020304" pitchFamily="18" charset="0"/>
                <a:cs typeface="Times New Roman" panose="02020603050405020304" pitchFamily="18" charset="0"/>
              </a:rPr>
              <a:t> </a:t>
            </a:r>
            <a:r>
              <a:rPr lang="it-IT" sz="1200" b="1" err="1">
                <a:solidFill>
                  <a:srgbClr val="630042"/>
                </a:solidFill>
                <a:latin typeface="Times New Roman" panose="02020603050405020304" pitchFamily="18" charset="0"/>
                <a:cs typeface="Times New Roman" panose="02020603050405020304" pitchFamily="18" charset="0"/>
              </a:rPr>
              <a:t>astrophysics</a:t>
            </a:r>
            <a:endParaRPr lang="it-IT" sz="1600" b="1">
              <a:solidFill>
                <a:srgbClr val="630042"/>
              </a:solidFill>
              <a:latin typeface="Times New Roman" panose="02020603050405020304" pitchFamily="18" charset="0"/>
              <a:cs typeface="Times New Roman" panose="02020603050405020304" pitchFamily="18" charset="0"/>
            </a:endParaRPr>
          </a:p>
        </p:txBody>
      </p:sp>
      <p:sp>
        <p:nvSpPr>
          <p:cNvPr id="34" name="Rettangolo 33">
            <a:extLst>
              <a:ext uri="{FF2B5EF4-FFF2-40B4-BE49-F238E27FC236}">
                <a16:creationId xmlns:a16="http://schemas.microsoft.com/office/drawing/2014/main" id="{4DC8DC1C-3E96-4116-BE49-D0C1BB0781D5}"/>
              </a:ext>
            </a:extLst>
          </p:cNvPr>
          <p:cNvSpPr/>
          <p:nvPr/>
        </p:nvSpPr>
        <p:spPr>
          <a:xfrm>
            <a:off x="3239790" y="4636009"/>
            <a:ext cx="8101651" cy="106967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35" name="CasellaDiTesto 34">
            <a:extLst>
              <a:ext uri="{FF2B5EF4-FFF2-40B4-BE49-F238E27FC236}">
                <a16:creationId xmlns:a16="http://schemas.microsoft.com/office/drawing/2014/main" id="{4EF55F5C-E5AE-4A07-85E7-D7FD7AF8F303}"/>
              </a:ext>
            </a:extLst>
          </p:cNvPr>
          <p:cNvSpPr txBox="1"/>
          <p:nvPr/>
        </p:nvSpPr>
        <p:spPr>
          <a:xfrm>
            <a:off x="5984341" y="5010042"/>
            <a:ext cx="5402821" cy="338554"/>
          </a:xfrm>
          <a:prstGeom prst="rect">
            <a:avLst/>
          </a:prstGeom>
          <a:noFill/>
        </p:spPr>
        <p:txBody>
          <a:bodyPr wrap="square" rtlCol="0">
            <a:spAutoFit/>
          </a:bodyPr>
          <a:lstStyle/>
          <a:p>
            <a:pPr algn="r"/>
            <a:r>
              <a:rPr lang="it-IT" sz="1600" b="1">
                <a:solidFill>
                  <a:srgbClr val="630042"/>
                </a:solidFill>
                <a:latin typeface="Times New Roman" panose="02020603050405020304" pitchFamily="18" charset="0"/>
                <a:cs typeface="Times New Roman" panose="02020603050405020304" pitchFamily="18" charset="0"/>
              </a:rPr>
              <a:t>1-page for </a:t>
            </a:r>
            <a:r>
              <a:rPr lang="it-IT" sz="1600" b="1" err="1">
                <a:solidFill>
                  <a:srgbClr val="630042"/>
                </a:solidFill>
                <a:latin typeface="Times New Roman" panose="02020603050405020304" pitchFamily="18" charset="0"/>
                <a:cs typeface="Times New Roman" panose="02020603050405020304" pitchFamily="18" charset="0"/>
              </a:rPr>
              <a:t>each</a:t>
            </a:r>
            <a:r>
              <a:rPr lang="it-IT" sz="1600" b="1">
                <a:solidFill>
                  <a:srgbClr val="630042"/>
                </a:solidFill>
                <a:latin typeface="Times New Roman" panose="02020603050405020304" pitchFamily="18" charset="0"/>
                <a:cs typeface="Times New Roman" panose="02020603050405020304" pitchFamily="18" charset="0"/>
              </a:rPr>
              <a:t> </a:t>
            </a:r>
            <a:r>
              <a:rPr lang="it-IT" sz="1600" b="1" err="1">
                <a:solidFill>
                  <a:srgbClr val="630042"/>
                </a:solidFill>
                <a:latin typeface="Times New Roman" panose="02020603050405020304" pitchFamily="18" charset="0"/>
                <a:cs typeface="Times New Roman" panose="02020603050405020304" pitchFamily="18" charset="0"/>
              </a:rPr>
              <a:t>experiment</a:t>
            </a:r>
            <a:r>
              <a:rPr lang="it-IT" sz="1600" b="1">
                <a:solidFill>
                  <a:srgbClr val="630042"/>
                </a:solidFill>
                <a:latin typeface="Times New Roman" panose="02020603050405020304" pitchFamily="18" charset="0"/>
                <a:cs typeface="Times New Roman" panose="02020603050405020304" pitchFamily="18" charset="0"/>
              </a:rPr>
              <a:t>: </a:t>
            </a:r>
            <a:r>
              <a:rPr lang="it-IT" sz="1200" b="1">
                <a:solidFill>
                  <a:srgbClr val="630042"/>
                </a:solidFill>
                <a:latin typeface="Times New Roman" panose="02020603050405020304" pitchFamily="18" charset="0"/>
                <a:cs typeface="Times New Roman" panose="02020603050405020304" pitchFamily="18" charset="0"/>
              </a:rPr>
              <a:t>updates on activities and </a:t>
            </a:r>
            <a:r>
              <a:rPr lang="it-IT" sz="1200" b="1" err="1">
                <a:solidFill>
                  <a:srgbClr val="630042"/>
                </a:solidFill>
                <a:latin typeface="Times New Roman" panose="02020603050405020304" pitchFamily="18" charset="0"/>
                <a:cs typeface="Times New Roman" panose="02020603050405020304" pitchFamily="18" charset="0"/>
              </a:rPr>
              <a:t>results</a:t>
            </a:r>
            <a:endParaRPr lang="it-IT" sz="1600" b="1">
              <a:solidFill>
                <a:srgbClr val="630042"/>
              </a:solidFill>
              <a:latin typeface="Times New Roman" panose="02020603050405020304" pitchFamily="18" charset="0"/>
              <a:cs typeface="Times New Roman" panose="02020603050405020304" pitchFamily="18" charset="0"/>
            </a:endParaRPr>
          </a:p>
        </p:txBody>
      </p:sp>
      <p:sp>
        <p:nvSpPr>
          <p:cNvPr id="36" name="Rettangolo 35">
            <a:extLst>
              <a:ext uri="{FF2B5EF4-FFF2-40B4-BE49-F238E27FC236}">
                <a16:creationId xmlns:a16="http://schemas.microsoft.com/office/drawing/2014/main" id="{E93B2384-36E9-4DC4-887F-71F32298871D}"/>
              </a:ext>
            </a:extLst>
          </p:cNvPr>
          <p:cNvSpPr/>
          <p:nvPr/>
        </p:nvSpPr>
        <p:spPr>
          <a:xfrm>
            <a:off x="3239790" y="5704510"/>
            <a:ext cx="7362513" cy="26161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37" name="CasellaDiTesto 36">
            <a:extLst>
              <a:ext uri="{FF2B5EF4-FFF2-40B4-BE49-F238E27FC236}">
                <a16:creationId xmlns:a16="http://schemas.microsoft.com/office/drawing/2014/main" id="{3E505669-BE29-46EB-AE43-7C25C68DB706}"/>
              </a:ext>
            </a:extLst>
          </p:cNvPr>
          <p:cNvSpPr txBox="1"/>
          <p:nvPr/>
        </p:nvSpPr>
        <p:spPr>
          <a:xfrm>
            <a:off x="5374759" y="5661831"/>
            <a:ext cx="5227544" cy="338554"/>
          </a:xfrm>
          <a:prstGeom prst="rect">
            <a:avLst/>
          </a:prstGeom>
          <a:noFill/>
        </p:spPr>
        <p:txBody>
          <a:bodyPr wrap="square" rtlCol="0">
            <a:spAutoFit/>
          </a:bodyPr>
          <a:lstStyle/>
          <a:p>
            <a:pPr algn="r"/>
            <a:r>
              <a:rPr lang="it-IT" sz="1600" b="1">
                <a:solidFill>
                  <a:srgbClr val="630042"/>
                </a:solidFill>
                <a:latin typeface="Times New Roman" panose="02020603050405020304" pitchFamily="18" charset="0"/>
                <a:cs typeface="Times New Roman" panose="02020603050405020304" pitchFamily="18" charset="0"/>
              </a:rPr>
              <a:t>World news: </a:t>
            </a:r>
            <a:r>
              <a:rPr lang="it-IT" sz="1200" b="1" err="1">
                <a:solidFill>
                  <a:srgbClr val="630042"/>
                </a:solidFill>
                <a:latin typeface="Times New Roman" panose="02020603050405020304" pitchFamily="18" charset="0"/>
                <a:cs typeface="Times New Roman" panose="02020603050405020304" pitchFamily="18" charset="0"/>
              </a:rPr>
              <a:t>research</a:t>
            </a:r>
            <a:r>
              <a:rPr lang="it-IT" sz="1200" b="1">
                <a:solidFill>
                  <a:srgbClr val="630042"/>
                </a:solidFill>
                <a:latin typeface="Times New Roman" panose="02020603050405020304" pitchFamily="18" charset="0"/>
                <a:cs typeface="Times New Roman" panose="02020603050405020304" pitchFamily="18" charset="0"/>
              </a:rPr>
              <a:t> in an International </a:t>
            </a:r>
            <a:r>
              <a:rPr lang="it-IT" sz="1200" b="1" err="1">
                <a:solidFill>
                  <a:srgbClr val="630042"/>
                </a:solidFill>
                <a:latin typeface="Times New Roman" panose="02020603050405020304" pitchFamily="18" charset="0"/>
                <a:cs typeface="Times New Roman" panose="02020603050405020304" pitchFamily="18" charset="0"/>
              </a:rPr>
              <a:t>Laboratory</a:t>
            </a:r>
            <a:endParaRPr lang="it-IT" sz="1600" b="1">
              <a:solidFill>
                <a:srgbClr val="630042"/>
              </a:solidFill>
              <a:latin typeface="Times New Roman" panose="02020603050405020304" pitchFamily="18" charset="0"/>
              <a:cs typeface="Times New Roman" panose="02020603050405020304" pitchFamily="18" charset="0"/>
            </a:endParaRPr>
          </a:p>
        </p:txBody>
      </p:sp>
      <p:sp>
        <p:nvSpPr>
          <p:cNvPr id="38" name="Rettangolo 37">
            <a:extLst>
              <a:ext uri="{FF2B5EF4-FFF2-40B4-BE49-F238E27FC236}">
                <a16:creationId xmlns:a16="http://schemas.microsoft.com/office/drawing/2014/main" id="{4F885C34-66F4-4BB3-B5AF-1078A72AE83E}"/>
              </a:ext>
            </a:extLst>
          </p:cNvPr>
          <p:cNvSpPr/>
          <p:nvPr/>
        </p:nvSpPr>
        <p:spPr>
          <a:xfrm>
            <a:off x="3239790" y="5960305"/>
            <a:ext cx="6112511" cy="40345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
        <p:nvSpPr>
          <p:cNvPr id="40" name="CasellaDiTesto 39">
            <a:extLst>
              <a:ext uri="{FF2B5EF4-FFF2-40B4-BE49-F238E27FC236}">
                <a16:creationId xmlns:a16="http://schemas.microsoft.com/office/drawing/2014/main" id="{8D2D82EC-88D2-4448-8B1C-31A9C80CC0B7}"/>
              </a:ext>
            </a:extLst>
          </p:cNvPr>
          <p:cNvSpPr txBox="1"/>
          <p:nvPr/>
        </p:nvSpPr>
        <p:spPr>
          <a:xfrm>
            <a:off x="4935449" y="5982587"/>
            <a:ext cx="4416852" cy="338554"/>
          </a:xfrm>
          <a:prstGeom prst="rect">
            <a:avLst/>
          </a:prstGeom>
          <a:noFill/>
        </p:spPr>
        <p:txBody>
          <a:bodyPr wrap="square" rtlCol="0">
            <a:spAutoFit/>
          </a:bodyPr>
          <a:lstStyle/>
          <a:p>
            <a:pPr algn="r"/>
            <a:r>
              <a:rPr lang="it-IT" sz="1600" b="1" err="1">
                <a:solidFill>
                  <a:srgbClr val="630042"/>
                </a:solidFill>
                <a:latin typeface="Times New Roman" panose="02020603050405020304" pitchFamily="18" charset="0"/>
                <a:cs typeface="Times New Roman" panose="02020603050405020304" pitchFamily="18" charset="0"/>
              </a:rPr>
              <a:t>Other</a:t>
            </a:r>
            <a:r>
              <a:rPr lang="it-IT" sz="1600" b="1">
                <a:solidFill>
                  <a:srgbClr val="630042"/>
                </a:solidFill>
                <a:latin typeface="Times New Roman" panose="02020603050405020304" pitchFamily="18" charset="0"/>
                <a:cs typeface="Times New Roman" panose="02020603050405020304" pitchFamily="18" charset="0"/>
              </a:rPr>
              <a:t> news: </a:t>
            </a:r>
            <a:r>
              <a:rPr lang="it-IT" sz="1200" b="1">
                <a:solidFill>
                  <a:srgbClr val="630042"/>
                </a:solidFill>
                <a:latin typeface="Times New Roman" panose="02020603050405020304" pitchFamily="18" charset="0"/>
                <a:cs typeface="Times New Roman" panose="02020603050405020304" pitchFamily="18" charset="0"/>
              </a:rPr>
              <a:t>papers, events, </a:t>
            </a:r>
            <a:r>
              <a:rPr lang="it-IT" sz="1200" b="1" err="1">
                <a:solidFill>
                  <a:srgbClr val="630042"/>
                </a:solidFill>
                <a:latin typeface="Times New Roman" panose="02020603050405020304" pitchFamily="18" charset="0"/>
                <a:cs typeface="Times New Roman" panose="02020603050405020304" pitchFamily="18" charset="0"/>
              </a:rPr>
              <a:t>prizes</a:t>
            </a:r>
            <a:endParaRPr lang="it-IT" sz="1600" b="1">
              <a:solidFill>
                <a:srgbClr val="630042"/>
              </a:solidFill>
              <a:latin typeface="Times New Roman" panose="02020603050405020304" pitchFamily="18" charset="0"/>
              <a:cs typeface="Times New Roman" panose="02020603050405020304" pitchFamily="18" charset="0"/>
            </a:endParaRPr>
          </a:p>
        </p:txBody>
      </p:sp>
      <p:sp>
        <p:nvSpPr>
          <p:cNvPr id="41" name="CasellaDiTesto 40">
            <a:extLst>
              <a:ext uri="{FF2B5EF4-FFF2-40B4-BE49-F238E27FC236}">
                <a16:creationId xmlns:a16="http://schemas.microsoft.com/office/drawing/2014/main" id="{BAC8DCDF-9CD2-48BF-985C-C9C1C690610B}"/>
              </a:ext>
            </a:extLst>
          </p:cNvPr>
          <p:cNvSpPr txBox="1"/>
          <p:nvPr/>
        </p:nvSpPr>
        <p:spPr>
          <a:xfrm>
            <a:off x="-319914" y="556399"/>
            <a:ext cx="12845666" cy="430887"/>
          </a:xfrm>
          <a:prstGeom prst="rect">
            <a:avLst/>
          </a:prstGeom>
          <a:noFill/>
        </p:spPr>
        <p:txBody>
          <a:bodyPr wrap="square" rtlCol="0">
            <a:spAutoFit/>
          </a:bodyPr>
          <a:lstStyle/>
          <a:p>
            <a:pPr algn="ctr"/>
            <a:r>
              <a:rPr lang="it-IT" sz="2100" b="1">
                <a:solidFill>
                  <a:srgbClr val="C00000"/>
                </a:solidFill>
                <a:latin typeface="Palatino Linotype" panose="02040502050505030304" pitchFamily="18" charset="0"/>
                <a:ea typeface="+mj-ea"/>
                <a:cs typeface="+mj-cs"/>
              </a:rPr>
              <a:t>PANDORA joins to GIANTS (</a:t>
            </a:r>
            <a:r>
              <a:rPr lang="en-US" sz="2100" b="1" i="1">
                <a:solidFill>
                  <a:srgbClr val="C00000"/>
                </a:solidFill>
                <a:latin typeface="Palatino Linotype" panose="02040502050505030304" pitchFamily="18" charset="0"/>
                <a:ea typeface="+mj-ea"/>
                <a:cs typeface="+mj-cs"/>
              </a:rPr>
              <a:t>Italian Groups of Theoretical and Experimental Nuclear Astrophysics</a:t>
            </a:r>
            <a:r>
              <a:rPr lang="it-IT" sz="2100" b="1">
                <a:solidFill>
                  <a:srgbClr val="C00000"/>
                </a:solidFill>
                <a:latin typeface="Palatino Linotype" panose="02040502050505030304" pitchFamily="18" charset="0"/>
                <a:ea typeface="+mj-ea"/>
                <a:cs typeface="+mj-cs"/>
              </a:rPr>
              <a:t>)</a:t>
            </a:r>
          </a:p>
        </p:txBody>
      </p:sp>
      <p:pic>
        <p:nvPicPr>
          <p:cNvPr id="43" name="Immagine 42">
            <a:extLst>
              <a:ext uri="{FF2B5EF4-FFF2-40B4-BE49-F238E27FC236}">
                <a16:creationId xmlns:a16="http://schemas.microsoft.com/office/drawing/2014/main" id="{469A2D73-AF4B-44B7-990A-A9BB53DB71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44" name="Gruppo 43">
            <a:extLst>
              <a:ext uri="{FF2B5EF4-FFF2-40B4-BE49-F238E27FC236}">
                <a16:creationId xmlns:a16="http://schemas.microsoft.com/office/drawing/2014/main" id="{23F16E43-AB05-4B31-94F4-6FCA253C3624}"/>
              </a:ext>
            </a:extLst>
          </p:cNvPr>
          <p:cNvGrpSpPr/>
          <p:nvPr/>
        </p:nvGrpSpPr>
        <p:grpSpPr>
          <a:xfrm>
            <a:off x="10055196" y="6100590"/>
            <a:ext cx="916413" cy="409784"/>
            <a:chOff x="9930480" y="51515"/>
            <a:chExt cx="871600" cy="389746"/>
          </a:xfrm>
        </p:grpSpPr>
        <p:sp>
          <p:nvSpPr>
            <p:cNvPr id="45" name="Rettangolo 44">
              <a:extLst>
                <a:ext uri="{FF2B5EF4-FFF2-40B4-BE49-F238E27FC236}">
                  <a16:creationId xmlns:a16="http://schemas.microsoft.com/office/drawing/2014/main" id="{708E297D-845E-49C4-B9A3-265FC50F7F3E}"/>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Immagine 45" descr="Immagine che contiene cibo, segnale&#10;&#10;Descrizione generata automaticamente">
              <a:extLst>
                <a:ext uri="{FF2B5EF4-FFF2-40B4-BE49-F238E27FC236}">
                  <a16:creationId xmlns:a16="http://schemas.microsoft.com/office/drawing/2014/main" id="{61111B1F-B4C9-4766-B413-6C72664AB0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pic>
        <p:nvPicPr>
          <p:cNvPr id="48" name="Immagine 47">
            <a:extLst>
              <a:ext uri="{FF2B5EF4-FFF2-40B4-BE49-F238E27FC236}">
                <a16:creationId xmlns:a16="http://schemas.microsoft.com/office/drawing/2014/main" id="{6D797C1B-00BF-4A5F-B436-E450A4BAABE1}"/>
              </a:ext>
            </a:extLst>
          </p:cNvPr>
          <p:cNvPicPr>
            <a:picLocks noChangeAspect="1"/>
          </p:cNvPicPr>
          <p:nvPr/>
        </p:nvPicPr>
        <p:blipFill>
          <a:blip r:embed="rId8"/>
          <a:stretch>
            <a:fillRect/>
          </a:stretch>
        </p:blipFill>
        <p:spPr>
          <a:xfrm rot="10800000">
            <a:off x="9487072" y="6597352"/>
            <a:ext cx="1484537" cy="261611"/>
          </a:xfrm>
          <a:prstGeom prst="rect">
            <a:avLst/>
          </a:prstGeom>
        </p:spPr>
      </p:pic>
      <p:pic>
        <p:nvPicPr>
          <p:cNvPr id="49" name="Immagine 48">
            <a:extLst>
              <a:ext uri="{FF2B5EF4-FFF2-40B4-BE49-F238E27FC236}">
                <a16:creationId xmlns:a16="http://schemas.microsoft.com/office/drawing/2014/main" id="{693A9880-C2BA-42A5-8883-593F002F9D77}"/>
              </a:ext>
            </a:extLst>
          </p:cNvPr>
          <p:cNvPicPr>
            <a:picLocks noChangeAspect="1"/>
          </p:cNvPicPr>
          <p:nvPr/>
        </p:nvPicPr>
        <p:blipFill>
          <a:blip r:embed="rId8"/>
          <a:stretch>
            <a:fillRect/>
          </a:stretch>
        </p:blipFill>
        <p:spPr>
          <a:xfrm rot="10800000">
            <a:off x="8015402" y="6695247"/>
            <a:ext cx="1484537" cy="162753"/>
          </a:xfrm>
          <a:prstGeom prst="rect">
            <a:avLst/>
          </a:prstGeom>
        </p:spPr>
      </p:pic>
      <p:grpSp>
        <p:nvGrpSpPr>
          <p:cNvPr id="50" name="Gruppo 49">
            <a:extLst>
              <a:ext uri="{FF2B5EF4-FFF2-40B4-BE49-F238E27FC236}">
                <a16:creationId xmlns:a16="http://schemas.microsoft.com/office/drawing/2014/main" id="{EE3E606F-0AF7-4AC5-961E-CD79602139B6}"/>
              </a:ext>
            </a:extLst>
          </p:cNvPr>
          <p:cNvGrpSpPr/>
          <p:nvPr/>
        </p:nvGrpSpPr>
        <p:grpSpPr>
          <a:xfrm>
            <a:off x="6312024" y="6695247"/>
            <a:ext cx="1728192" cy="163918"/>
            <a:chOff x="6744072" y="6165304"/>
            <a:chExt cx="1728192" cy="163918"/>
          </a:xfrm>
        </p:grpSpPr>
        <p:grpSp>
          <p:nvGrpSpPr>
            <p:cNvPr id="51" name="Gruppo 50">
              <a:extLst>
                <a:ext uri="{FF2B5EF4-FFF2-40B4-BE49-F238E27FC236}">
                  <a16:creationId xmlns:a16="http://schemas.microsoft.com/office/drawing/2014/main" id="{1DEAD132-14BB-4712-8698-59CCD9CE7DBD}"/>
                </a:ext>
              </a:extLst>
            </p:cNvPr>
            <p:cNvGrpSpPr/>
            <p:nvPr/>
          </p:nvGrpSpPr>
          <p:grpSpPr>
            <a:xfrm>
              <a:off x="6744072" y="6165304"/>
              <a:ext cx="1152128" cy="163918"/>
              <a:chOff x="7166155" y="6071203"/>
              <a:chExt cx="1152128" cy="163918"/>
            </a:xfrm>
          </p:grpSpPr>
          <p:pic>
            <p:nvPicPr>
              <p:cNvPr id="54" name="Immagine 53">
                <a:extLst>
                  <a:ext uri="{FF2B5EF4-FFF2-40B4-BE49-F238E27FC236}">
                    <a16:creationId xmlns:a16="http://schemas.microsoft.com/office/drawing/2014/main" id="{714B5FA0-EF82-4F56-913D-91F922E62223}"/>
                  </a:ext>
                </a:extLst>
              </p:cNvPr>
              <p:cNvPicPr>
                <a:picLocks noChangeAspect="1"/>
              </p:cNvPicPr>
              <p:nvPr/>
            </p:nvPicPr>
            <p:blipFill rotWithShape="1">
              <a:blip r:embed="rId8"/>
              <a:srcRect l="61196" t="-714" b="-1"/>
              <a:stretch/>
            </p:blipFill>
            <p:spPr>
              <a:xfrm rot="10800000">
                <a:off x="7166155" y="6071203"/>
                <a:ext cx="576064" cy="163917"/>
              </a:xfrm>
              <a:prstGeom prst="rect">
                <a:avLst/>
              </a:prstGeom>
            </p:spPr>
          </p:pic>
          <p:pic>
            <p:nvPicPr>
              <p:cNvPr id="61" name="Immagine 60">
                <a:extLst>
                  <a:ext uri="{FF2B5EF4-FFF2-40B4-BE49-F238E27FC236}">
                    <a16:creationId xmlns:a16="http://schemas.microsoft.com/office/drawing/2014/main" id="{2B52CB7F-DE02-4823-A0EF-AEFB23F3EB30}"/>
                  </a:ext>
                </a:extLst>
              </p:cNvPr>
              <p:cNvPicPr>
                <a:picLocks noChangeAspect="1"/>
              </p:cNvPicPr>
              <p:nvPr/>
            </p:nvPicPr>
            <p:blipFill rotWithShape="1">
              <a:blip r:embed="rId8"/>
              <a:srcRect l="61196" t="-714" b="-1"/>
              <a:stretch/>
            </p:blipFill>
            <p:spPr>
              <a:xfrm rot="10800000">
                <a:off x="7742219" y="6071204"/>
                <a:ext cx="576064" cy="163917"/>
              </a:xfrm>
              <a:prstGeom prst="rect">
                <a:avLst/>
              </a:prstGeom>
            </p:spPr>
          </p:pic>
        </p:grpSp>
        <p:pic>
          <p:nvPicPr>
            <p:cNvPr id="52" name="Immagine 51">
              <a:extLst>
                <a:ext uri="{FF2B5EF4-FFF2-40B4-BE49-F238E27FC236}">
                  <a16:creationId xmlns:a16="http://schemas.microsoft.com/office/drawing/2014/main" id="{3B29CDC8-2FB9-4EED-B553-E405413DA263}"/>
                </a:ext>
              </a:extLst>
            </p:cNvPr>
            <p:cNvPicPr>
              <a:picLocks noChangeAspect="1"/>
            </p:cNvPicPr>
            <p:nvPr/>
          </p:nvPicPr>
          <p:blipFill rotWithShape="1">
            <a:blip r:embed="rId8"/>
            <a:srcRect l="61196" t="-714" b="-1"/>
            <a:stretch/>
          </p:blipFill>
          <p:spPr>
            <a:xfrm rot="10800000">
              <a:off x="7896200" y="6165305"/>
              <a:ext cx="576064" cy="163917"/>
            </a:xfrm>
            <a:prstGeom prst="rect">
              <a:avLst/>
            </a:prstGeom>
          </p:spPr>
        </p:pic>
      </p:grpSp>
      <p:sp>
        <p:nvSpPr>
          <p:cNvPr id="62" name="Rettangolo 61">
            <a:extLst>
              <a:ext uri="{FF2B5EF4-FFF2-40B4-BE49-F238E27FC236}">
                <a16:creationId xmlns:a16="http://schemas.microsoft.com/office/drawing/2014/main" id="{E9E4989E-C121-4AB7-97AE-3300F78B456D}"/>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3" name="Immagine 62">
            <a:extLst>
              <a:ext uri="{FF2B5EF4-FFF2-40B4-BE49-F238E27FC236}">
                <a16:creationId xmlns:a16="http://schemas.microsoft.com/office/drawing/2014/main" id="{C080AE03-6493-4346-A9DE-4645F4ACE33E}"/>
              </a:ext>
            </a:extLst>
          </p:cNvPr>
          <p:cNvPicPr>
            <a:picLocks noChangeAspect="1"/>
          </p:cNvPicPr>
          <p:nvPr/>
        </p:nvPicPr>
        <p:blipFill>
          <a:blip r:embed="rId8"/>
          <a:stretch>
            <a:fillRect/>
          </a:stretch>
        </p:blipFill>
        <p:spPr>
          <a:xfrm>
            <a:off x="10732143" y="5733256"/>
            <a:ext cx="1484537" cy="261611"/>
          </a:xfrm>
          <a:prstGeom prst="rect">
            <a:avLst/>
          </a:prstGeom>
        </p:spPr>
      </p:pic>
      <p:sp>
        <p:nvSpPr>
          <p:cNvPr id="42" name="CasellaDiTesto 41">
            <a:extLst>
              <a:ext uri="{FF2B5EF4-FFF2-40B4-BE49-F238E27FC236}">
                <a16:creationId xmlns:a16="http://schemas.microsoft.com/office/drawing/2014/main" id="{B14A44D4-0051-4B73-BAB3-83587C3B4AED}"/>
              </a:ext>
            </a:extLst>
          </p:cNvPr>
          <p:cNvSpPr txBox="1"/>
          <p:nvPr/>
        </p:nvSpPr>
        <p:spPr>
          <a:xfrm>
            <a:off x="6750926" y="1314050"/>
            <a:ext cx="5428881" cy="1569660"/>
          </a:xfrm>
          <a:prstGeom prst="rect">
            <a:avLst/>
          </a:prstGeom>
          <a:noFill/>
        </p:spPr>
        <p:txBody>
          <a:bodyPr wrap="square">
            <a:spAutoFit/>
          </a:bodyPr>
          <a:lstStyle/>
          <a:p>
            <a:pPr algn="ctr"/>
            <a:r>
              <a:rPr lang="en-US" sz="1600">
                <a:effectLst/>
                <a:latin typeface="Times New Roman" panose="02020603050405020304" pitchFamily="18" charset="0"/>
                <a:ea typeface="Calibri" panose="020F0502020204030204" pitchFamily="34" charset="0"/>
                <a:cs typeface="Times New Roman" panose="02020603050405020304" pitchFamily="18" charset="0"/>
              </a:rPr>
              <a:t>GIANTS is involved in </a:t>
            </a:r>
            <a:r>
              <a:rPr lang="en-US" sz="1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dissemination of nuclear astrophysics activities in a quarterly newsletter</a:t>
            </a:r>
            <a:r>
              <a:rPr lang="en-US" sz="1600">
                <a:effectLst/>
                <a:latin typeface="Times New Roman" panose="02020603050405020304" pitchFamily="18" charset="0"/>
                <a:ea typeface="Calibri" panose="020F0502020204030204" pitchFamily="34" charset="0"/>
                <a:cs typeface="Times New Roman" panose="02020603050405020304" pitchFamily="18" charset="0"/>
              </a:rPr>
              <a:t>, in several outreach activities and in the organization of a </a:t>
            </a:r>
            <a:r>
              <a:rPr lang="en-US" sz="1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biennial meeting</a:t>
            </a: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p>
          <a:p>
            <a:pPr algn="ct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a:latin typeface="Times New Roman" panose="02020603050405020304" pitchFamily="18" charset="0"/>
                <a:ea typeface="Calibri" panose="020F0502020204030204" pitchFamily="34" charset="0"/>
                <a:cs typeface="Times New Roman" panose="02020603050405020304" pitchFamily="18" charset="0"/>
              </a:rPr>
              <a:t>It </a:t>
            </a:r>
            <a:r>
              <a:rPr lang="en-US" sz="1600">
                <a:effectLst/>
                <a:latin typeface="Times New Roman" panose="02020603050405020304" pitchFamily="18" charset="0"/>
                <a:ea typeface="Calibri" panose="020F0502020204030204" pitchFamily="34" charset="0"/>
                <a:cs typeface="Times New Roman" panose="02020603050405020304" pitchFamily="18" charset="0"/>
              </a:rPr>
              <a:t>includes the 5 Nuclear </a:t>
            </a:r>
            <a:r>
              <a:rPr lang="en-US" sz="1600">
                <a:latin typeface="Times New Roman" panose="02020603050405020304" pitchFamily="18" charset="0"/>
                <a:ea typeface="Calibri" panose="020F0502020204030204" pitchFamily="34" charset="0"/>
                <a:cs typeface="Times New Roman" panose="02020603050405020304" pitchFamily="18" charset="0"/>
              </a:rPr>
              <a:t>A</a:t>
            </a:r>
            <a:r>
              <a:rPr lang="en-US" sz="1600">
                <a:effectLst/>
                <a:latin typeface="Times New Roman" panose="02020603050405020304" pitchFamily="18" charset="0"/>
                <a:ea typeface="Calibri" panose="020F0502020204030204" pitchFamily="34" charset="0"/>
                <a:cs typeface="Times New Roman" panose="02020603050405020304" pitchFamily="18" charset="0"/>
              </a:rPr>
              <a:t>strophysical </a:t>
            </a:r>
            <a:r>
              <a:rPr lang="en-US" sz="1600">
                <a:latin typeface="Times New Roman" panose="02020603050405020304" pitchFamily="18" charset="0"/>
                <a:ea typeface="Calibri" panose="020F0502020204030204" pitchFamily="34" charset="0"/>
                <a:cs typeface="Times New Roman" panose="02020603050405020304" pitchFamily="18" charset="0"/>
              </a:rPr>
              <a:t>G</a:t>
            </a:r>
            <a:r>
              <a:rPr lang="en-US" sz="1600">
                <a:effectLst/>
                <a:latin typeface="Times New Roman" panose="02020603050405020304" pitchFamily="18" charset="0"/>
                <a:ea typeface="Calibri" panose="020F0502020204030204" pitchFamily="34" charset="0"/>
                <a:cs typeface="Times New Roman" panose="02020603050405020304" pitchFamily="18" charset="0"/>
              </a:rPr>
              <a:t>roups of INFN:</a:t>
            </a:r>
          </a:p>
          <a:p>
            <a:pPr algn="ctr"/>
            <a:r>
              <a:rPr lang="en-US" sz="1600" b="1">
                <a:effectLst/>
                <a:latin typeface="Times New Roman" panose="02020603050405020304" pitchFamily="18" charset="0"/>
                <a:ea typeface="Calibri" panose="020F0502020204030204" pitchFamily="34" charset="0"/>
                <a:cs typeface="Times New Roman" panose="02020603050405020304" pitchFamily="18" charset="0"/>
              </a:rPr>
              <a:t>ASFIN</a:t>
            </a: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ERNA</a:t>
            </a: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LUNA</a:t>
            </a: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err="1">
                <a:effectLst/>
                <a:latin typeface="Times New Roman" panose="02020603050405020304" pitchFamily="18" charset="0"/>
                <a:ea typeface="Calibri" panose="020F0502020204030204" pitchFamily="34" charset="0"/>
                <a:cs typeface="Times New Roman" panose="02020603050405020304" pitchFamily="18" charset="0"/>
              </a:rPr>
              <a:t>n_TOF</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600">
                <a:effectLst/>
                <a:latin typeface="Times New Roman" panose="02020603050405020304" pitchFamily="18" charset="0"/>
                <a:ea typeface="Calibri" panose="020F0502020204030204" pitchFamily="34" charset="0"/>
                <a:cs typeface="Times New Roman" panose="02020603050405020304" pitchFamily="18" charset="0"/>
              </a:rPr>
              <a:t>and now also </a:t>
            </a:r>
            <a:r>
              <a:rPr lang="en-US" sz="1600" b="1">
                <a:effectLst/>
                <a:latin typeface="Times New Roman" panose="02020603050405020304" pitchFamily="18" charset="0"/>
                <a:ea typeface="Calibri" panose="020F0502020204030204" pitchFamily="34" charset="0"/>
                <a:cs typeface="Times New Roman" panose="02020603050405020304" pitchFamily="18" charset="0"/>
              </a:rPr>
              <a:t>PANDORA</a:t>
            </a:r>
            <a:r>
              <a:rPr lang="en-US" sz="1600">
                <a:effectLst/>
                <a:latin typeface="Times New Roman" panose="02020603050405020304" pitchFamily="18" charset="0"/>
                <a:ea typeface="Calibri" panose="020F0502020204030204" pitchFamily="34" charset="0"/>
                <a:cs typeface="Times New Roman" panose="02020603050405020304" pitchFamily="18" charset="0"/>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07529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5</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19">
            <a:extLst>
              <a:ext uri="{FF2B5EF4-FFF2-40B4-BE49-F238E27FC236}">
                <a16:creationId xmlns:a16="http://schemas.microsoft.com/office/drawing/2014/main" id="{A4205400-9DDC-4D50-9EA3-3E08FF7E4F45}"/>
              </a:ext>
            </a:extLst>
          </p:cNvPr>
          <p:cNvPicPr>
            <a:picLocks noChangeAspect="1"/>
          </p:cNvPicPr>
          <p:nvPr/>
        </p:nvPicPr>
        <p:blipFill>
          <a:blip r:embed="rId7"/>
          <a:stretch>
            <a:fillRect/>
          </a:stretch>
        </p:blipFill>
        <p:spPr>
          <a:xfrm rot="21004460">
            <a:off x="8962550" y="3849144"/>
            <a:ext cx="1090606" cy="1531043"/>
          </a:xfrm>
          <a:prstGeom prst="rect">
            <a:avLst/>
          </a:prstGeom>
        </p:spPr>
      </p:pic>
      <p:pic>
        <p:nvPicPr>
          <p:cNvPr id="22" name="Immagine 21">
            <a:extLst>
              <a:ext uri="{FF2B5EF4-FFF2-40B4-BE49-F238E27FC236}">
                <a16:creationId xmlns:a16="http://schemas.microsoft.com/office/drawing/2014/main" id="{67424EC7-ACF2-4425-B7FA-8943C903CBC8}"/>
              </a:ext>
            </a:extLst>
          </p:cNvPr>
          <p:cNvPicPr>
            <a:picLocks noChangeAspect="1"/>
          </p:cNvPicPr>
          <p:nvPr/>
        </p:nvPicPr>
        <p:blipFill>
          <a:blip r:embed="rId8"/>
          <a:stretch>
            <a:fillRect/>
          </a:stretch>
        </p:blipFill>
        <p:spPr>
          <a:xfrm rot="20558046">
            <a:off x="8111337" y="1918744"/>
            <a:ext cx="1081223" cy="1529667"/>
          </a:xfrm>
          <a:prstGeom prst="rect">
            <a:avLst/>
          </a:prstGeom>
        </p:spPr>
      </p:pic>
      <p:pic>
        <p:nvPicPr>
          <p:cNvPr id="23" name="Immagine 22">
            <a:extLst>
              <a:ext uri="{FF2B5EF4-FFF2-40B4-BE49-F238E27FC236}">
                <a16:creationId xmlns:a16="http://schemas.microsoft.com/office/drawing/2014/main" id="{0D7B8518-85E8-4FB2-9BAC-A977A2ACFA3C}"/>
              </a:ext>
            </a:extLst>
          </p:cNvPr>
          <p:cNvPicPr>
            <a:picLocks noChangeAspect="1"/>
          </p:cNvPicPr>
          <p:nvPr/>
        </p:nvPicPr>
        <p:blipFill>
          <a:blip r:embed="rId9"/>
          <a:stretch>
            <a:fillRect/>
          </a:stretch>
        </p:blipFill>
        <p:spPr>
          <a:xfrm>
            <a:off x="7227969" y="976884"/>
            <a:ext cx="2055359" cy="1209641"/>
          </a:xfrm>
          <a:prstGeom prst="rect">
            <a:avLst/>
          </a:prstGeom>
        </p:spPr>
      </p:pic>
      <p:pic>
        <p:nvPicPr>
          <p:cNvPr id="26" name="Immagine 25">
            <a:extLst>
              <a:ext uri="{FF2B5EF4-FFF2-40B4-BE49-F238E27FC236}">
                <a16:creationId xmlns:a16="http://schemas.microsoft.com/office/drawing/2014/main" id="{1C7A743B-3585-4BDD-9F2B-AE5C5F0A3988}"/>
              </a:ext>
            </a:extLst>
          </p:cNvPr>
          <p:cNvPicPr>
            <a:picLocks noChangeAspect="1"/>
          </p:cNvPicPr>
          <p:nvPr/>
        </p:nvPicPr>
        <p:blipFill>
          <a:blip r:embed="rId10"/>
          <a:stretch>
            <a:fillRect/>
          </a:stretch>
        </p:blipFill>
        <p:spPr>
          <a:xfrm rot="20328011">
            <a:off x="6217889" y="2979553"/>
            <a:ext cx="1144571" cy="1621476"/>
          </a:xfrm>
          <a:prstGeom prst="rect">
            <a:avLst/>
          </a:prstGeom>
        </p:spPr>
      </p:pic>
      <p:pic>
        <p:nvPicPr>
          <p:cNvPr id="27" name="Immagine 26">
            <a:extLst>
              <a:ext uri="{FF2B5EF4-FFF2-40B4-BE49-F238E27FC236}">
                <a16:creationId xmlns:a16="http://schemas.microsoft.com/office/drawing/2014/main" id="{12988D10-04F1-46CD-8850-37AB6A235D82}"/>
              </a:ext>
            </a:extLst>
          </p:cNvPr>
          <p:cNvPicPr>
            <a:picLocks noChangeAspect="1"/>
          </p:cNvPicPr>
          <p:nvPr/>
        </p:nvPicPr>
        <p:blipFill rotWithShape="1">
          <a:blip r:embed="rId11"/>
          <a:srcRect b="57917"/>
          <a:stretch/>
        </p:blipFill>
        <p:spPr>
          <a:xfrm>
            <a:off x="5841135" y="1771030"/>
            <a:ext cx="2032653" cy="1209641"/>
          </a:xfrm>
          <a:prstGeom prst="rect">
            <a:avLst/>
          </a:prstGeom>
        </p:spPr>
      </p:pic>
      <p:pic>
        <p:nvPicPr>
          <p:cNvPr id="28" name="Immagine 27">
            <a:extLst>
              <a:ext uri="{FF2B5EF4-FFF2-40B4-BE49-F238E27FC236}">
                <a16:creationId xmlns:a16="http://schemas.microsoft.com/office/drawing/2014/main" id="{5E741F53-D448-4349-A4F5-8533416662F0}"/>
              </a:ext>
            </a:extLst>
          </p:cNvPr>
          <p:cNvPicPr>
            <a:picLocks noChangeAspect="1"/>
          </p:cNvPicPr>
          <p:nvPr/>
        </p:nvPicPr>
        <p:blipFill rotWithShape="1">
          <a:blip r:embed="rId12"/>
          <a:srcRect t="69167"/>
          <a:stretch/>
        </p:blipFill>
        <p:spPr>
          <a:xfrm rot="714396">
            <a:off x="477583" y="5180981"/>
            <a:ext cx="1159418" cy="1468196"/>
          </a:xfrm>
          <a:prstGeom prst="rect">
            <a:avLst/>
          </a:prstGeom>
        </p:spPr>
      </p:pic>
      <p:pic>
        <p:nvPicPr>
          <p:cNvPr id="29" name="Immagine 28">
            <a:extLst>
              <a:ext uri="{FF2B5EF4-FFF2-40B4-BE49-F238E27FC236}">
                <a16:creationId xmlns:a16="http://schemas.microsoft.com/office/drawing/2014/main" id="{DCB14BAD-F8F0-43CD-AE96-78AB48416B12}"/>
              </a:ext>
            </a:extLst>
          </p:cNvPr>
          <p:cNvPicPr>
            <a:picLocks noChangeAspect="1"/>
          </p:cNvPicPr>
          <p:nvPr/>
        </p:nvPicPr>
        <p:blipFill rotWithShape="1">
          <a:blip r:embed="rId12"/>
          <a:srcRect b="65555"/>
          <a:stretch/>
        </p:blipFill>
        <p:spPr>
          <a:xfrm rot="20401718">
            <a:off x="613312" y="3748972"/>
            <a:ext cx="1159418" cy="1640147"/>
          </a:xfrm>
          <a:prstGeom prst="rect">
            <a:avLst/>
          </a:prstGeom>
        </p:spPr>
      </p:pic>
      <p:pic>
        <p:nvPicPr>
          <p:cNvPr id="30" name="Immagine 29">
            <a:extLst>
              <a:ext uri="{FF2B5EF4-FFF2-40B4-BE49-F238E27FC236}">
                <a16:creationId xmlns:a16="http://schemas.microsoft.com/office/drawing/2014/main" id="{3763856D-C59A-4314-8CD6-08DAD95D937A}"/>
              </a:ext>
            </a:extLst>
          </p:cNvPr>
          <p:cNvPicPr>
            <a:picLocks noChangeAspect="1"/>
          </p:cNvPicPr>
          <p:nvPr/>
        </p:nvPicPr>
        <p:blipFill>
          <a:blip r:embed="rId13"/>
          <a:stretch>
            <a:fillRect/>
          </a:stretch>
        </p:blipFill>
        <p:spPr>
          <a:xfrm rot="20898419">
            <a:off x="2602871" y="2788941"/>
            <a:ext cx="1147481" cy="1620171"/>
          </a:xfrm>
          <a:prstGeom prst="rect">
            <a:avLst/>
          </a:prstGeom>
        </p:spPr>
      </p:pic>
      <p:pic>
        <p:nvPicPr>
          <p:cNvPr id="31" name="Immagine 30">
            <a:extLst>
              <a:ext uri="{FF2B5EF4-FFF2-40B4-BE49-F238E27FC236}">
                <a16:creationId xmlns:a16="http://schemas.microsoft.com/office/drawing/2014/main" id="{79A3E837-92D2-43DB-9189-737565FF1650}"/>
              </a:ext>
            </a:extLst>
          </p:cNvPr>
          <p:cNvPicPr>
            <a:picLocks noChangeAspect="1"/>
          </p:cNvPicPr>
          <p:nvPr/>
        </p:nvPicPr>
        <p:blipFill>
          <a:blip r:embed="rId14"/>
          <a:stretch>
            <a:fillRect/>
          </a:stretch>
        </p:blipFill>
        <p:spPr>
          <a:xfrm rot="20453176">
            <a:off x="4399019" y="2239484"/>
            <a:ext cx="1142152" cy="1622822"/>
          </a:xfrm>
          <a:prstGeom prst="rect">
            <a:avLst/>
          </a:prstGeom>
        </p:spPr>
      </p:pic>
      <p:pic>
        <p:nvPicPr>
          <p:cNvPr id="32" name="Immagine 31">
            <a:extLst>
              <a:ext uri="{FF2B5EF4-FFF2-40B4-BE49-F238E27FC236}">
                <a16:creationId xmlns:a16="http://schemas.microsoft.com/office/drawing/2014/main" id="{E5043546-D182-42F0-BBCB-64B0CC8F435A}"/>
              </a:ext>
            </a:extLst>
          </p:cNvPr>
          <p:cNvPicPr>
            <a:picLocks noChangeAspect="1"/>
          </p:cNvPicPr>
          <p:nvPr/>
        </p:nvPicPr>
        <p:blipFill>
          <a:blip r:embed="rId15"/>
          <a:stretch>
            <a:fillRect/>
          </a:stretch>
        </p:blipFill>
        <p:spPr>
          <a:xfrm>
            <a:off x="4058880" y="982633"/>
            <a:ext cx="1970699" cy="1209641"/>
          </a:xfrm>
          <a:prstGeom prst="rect">
            <a:avLst/>
          </a:prstGeom>
        </p:spPr>
      </p:pic>
      <p:pic>
        <p:nvPicPr>
          <p:cNvPr id="34" name="Immagine 33">
            <a:extLst>
              <a:ext uri="{FF2B5EF4-FFF2-40B4-BE49-F238E27FC236}">
                <a16:creationId xmlns:a16="http://schemas.microsoft.com/office/drawing/2014/main" id="{5A0080FA-25C8-4292-9D14-1F4066D920E1}"/>
              </a:ext>
            </a:extLst>
          </p:cNvPr>
          <p:cNvPicPr>
            <a:picLocks noChangeAspect="1"/>
          </p:cNvPicPr>
          <p:nvPr/>
        </p:nvPicPr>
        <p:blipFill>
          <a:blip r:embed="rId16"/>
          <a:stretch>
            <a:fillRect/>
          </a:stretch>
        </p:blipFill>
        <p:spPr>
          <a:xfrm>
            <a:off x="2322978" y="1564341"/>
            <a:ext cx="1892994" cy="1250894"/>
          </a:xfrm>
          <a:prstGeom prst="rect">
            <a:avLst/>
          </a:prstGeom>
        </p:spPr>
      </p:pic>
      <p:pic>
        <p:nvPicPr>
          <p:cNvPr id="35" name="Immagine 34">
            <a:extLst>
              <a:ext uri="{FF2B5EF4-FFF2-40B4-BE49-F238E27FC236}">
                <a16:creationId xmlns:a16="http://schemas.microsoft.com/office/drawing/2014/main" id="{D5C90CE1-7787-46D8-86C2-02DDEADF9A35}"/>
              </a:ext>
            </a:extLst>
          </p:cNvPr>
          <p:cNvPicPr>
            <a:picLocks noChangeAspect="1"/>
          </p:cNvPicPr>
          <p:nvPr/>
        </p:nvPicPr>
        <p:blipFill rotWithShape="1">
          <a:blip r:embed="rId12"/>
          <a:srcRect t="34444" b="30555"/>
          <a:stretch/>
        </p:blipFill>
        <p:spPr>
          <a:xfrm>
            <a:off x="1048530" y="4177866"/>
            <a:ext cx="1159418" cy="1666600"/>
          </a:xfrm>
          <a:prstGeom prst="rect">
            <a:avLst/>
          </a:prstGeom>
        </p:spPr>
      </p:pic>
      <p:pic>
        <p:nvPicPr>
          <p:cNvPr id="36" name="Immagine 35">
            <a:extLst>
              <a:ext uri="{FF2B5EF4-FFF2-40B4-BE49-F238E27FC236}">
                <a16:creationId xmlns:a16="http://schemas.microsoft.com/office/drawing/2014/main" id="{E5A0636D-2D18-4C8C-BABF-1E31E33CA937}"/>
              </a:ext>
            </a:extLst>
          </p:cNvPr>
          <p:cNvPicPr>
            <a:picLocks noChangeAspect="1"/>
          </p:cNvPicPr>
          <p:nvPr/>
        </p:nvPicPr>
        <p:blipFill>
          <a:blip r:embed="rId17"/>
          <a:stretch>
            <a:fillRect/>
          </a:stretch>
        </p:blipFill>
        <p:spPr>
          <a:xfrm>
            <a:off x="7614200" y="3636167"/>
            <a:ext cx="1090606" cy="1543216"/>
          </a:xfrm>
          <a:prstGeom prst="rect">
            <a:avLst/>
          </a:prstGeom>
        </p:spPr>
      </p:pic>
      <p:pic>
        <p:nvPicPr>
          <p:cNvPr id="37" name="Immagine 36">
            <a:extLst>
              <a:ext uri="{FF2B5EF4-FFF2-40B4-BE49-F238E27FC236}">
                <a16:creationId xmlns:a16="http://schemas.microsoft.com/office/drawing/2014/main" id="{532B715E-0294-4331-A4A3-BF8E94558A86}"/>
              </a:ext>
            </a:extLst>
          </p:cNvPr>
          <p:cNvPicPr>
            <a:picLocks noChangeAspect="1"/>
          </p:cNvPicPr>
          <p:nvPr/>
        </p:nvPicPr>
        <p:blipFill>
          <a:blip r:embed="rId18"/>
          <a:stretch>
            <a:fillRect/>
          </a:stretch>
        </p:blipFill>
        <p:spPr>
          <a:xfrm rot="808603">
            <a:off x="8088628" y="4306259"/>
            <a:ext cx="1183834" cy="1541696"/>
          </a:xfrm>
          <a:prstGeom prst="rect">
            <a:avLst/>
          </a:prstGeom>
        </p:spPr>
      </p:pic>
      <p:pic>
        <p:nvPicPr>
          <p:cNvPr id="38" name="Immagine 37">
            <a:extLst>
              <a:ext uri="{FF2B5EF4-FFF2-40B4-BE49-F238E27FC236}">
                <a16:creationId xmlns:a16="http://schemas.microsoft.com/office/drawing/2014/main" id="{ADD51A5A-E876-4A49-959D-2CB36514DBC3}"/>
              </a:ext>
            </a:extLst>
          </p:cNvPr>
          <p:cNvPicPr>
            <a:picLocks noChangeAspect="1"/>
          </p:cNvPicPr>
          <p:nvPr/>
        </p:nvPicPr>
        <p:blipFill>
          <a:blip r:embed="rId19"/>
          <a:stretch>
            <a:fillRect/>
          </a:stretch>
        </p:blipFill>
        <p:spPr>
          <a:xfrm>
            <a:off x="414028" y="1002162"/>
            <a:ext cx="1892994" cy="2675018"/>
          </a:xfrm>
          <a:prstGeom prst="rect">
            <a:avLst/>
          </a:prstGeom>
        </p:spPr>
      </p:pic>
      <p:sp>
        <p:nvSpPr>
          <p:cNvPr id="40" name="CasellaDiTesto 39">
            <a:extLst>
              <a:ext uri="{FF2B5EF4-FFF2-40B4-BE49-F238E27FC236}">
                <a16:creationId xmlns:a16="http://schemas.microsoft.com/office/drawing/2014/main" id="{0918F6EB-D3AC-4AAF-BF64-3C2AC3267DC5}"/>
              </a:ext>
            </a:extLst>
          </p:cNvPr>
          <p:cNvSpPr txBox="1"/>
          <p:nvPr/>
        </p:nvSpPr>
        <p:spPr>
          <a:xfrm>
            <a:off x="7544285" y="5898513"/>
            <a:ext cx="3196204" cy="830997"/>
          </a:xfrm>
          <a:prstGeom prst="rect">
            <a:avLst/>
          </a:prstGeom>
          <a:noFill/>
        </p:spPr>
        <p:txBody>
          <a:bodyPr wrap="square">
            <a:spAutoFit/>
          </a:bodyPr>
          <a:lstStyle/>
          <a:p>
            <a:pPr algn="ctr"/>
            <a:r>
              <a:rPr lang="it-IT" sz="1600" b="1" i="1" err="1">
                <a:solidFill>
                  <a:srgbClr val="0070C0"/>
                </a:solidFill>
                <a:effectLst/>
                <a:latin typeface="Times New Roman" panose="02020603050405020304" pitchFamily="18" charset="0"/>
                <a:ea typeface="Calibri" panose="020F0502020204030204" pitchFamily="34" charset="0"/>
              </a:rPr>
              <a:t>July</a:t>
            </a:r>
            <a:r>
              <a:rPr lang="it-IT" sz="1600" b="1" i="1">
                <a:solidFill>
                  <a:srgbClr val="0070C0"/>
                </a:solidFill>
                <a:effectLst/>
                <a:latin typeface="Times New Roman" panose="02020603050405020304" pitchFamily="18" charset="0"/>
                <a:ea typeface="Calibri" panose="020F0502020204030204" pitchFamily="34" charset="0"/>
              </a:rPr>
              <a:t> 2021</a:t>
            </a:r>
          </a:p>
          <a:p>
            <a:pPr algn="ctr"/>
            <a:r>
              <a:rPr lang="it-IT" sz="1600" b="1" i="1">
                <a:solidFill>
                  <a:srgbClr val="0070C0"/>
                </a:solidFill>
                <a:effectLst/>
                <a:latin typeface="Times New Roman" panose="02020603050405020304" pitchFamily="18" charset="0"/>
                <a:ea typeface="Calibri" panose="020F0502020204030204" pitchFamily="34" charset="0"/>
              </a:rPr>
              <a:t>World News on</a:t>
            </a:r>
          </a:p>
          <a:p>
            <a:pPr algn="ctr"/>
            <a:r>
              <a:rPr lang="it-IT" sz="1600" b="1" i="1">
                <a:solidFill>
                  <a:srgbClr val="0070C0"/>
                </a:solidFill>
                <a:effectLst/>
                <a:latin typeface="Times New Roman" panose="02020603050405020304" pitchFamily="18" charset="0"/>
                <a:ea typeface="Calibri" panose="020F0502020204030204" pitchFamily="34" charset="0"/>
              </a:rPr>
              <a:t>ATOMKI Lab</a:t>
            </a:r>
            <a:endParaRPr lang="it-IT" sz="1600" b="1">
              <a:solidFill>
                <a:srgbClr val="0070C0"/>
              </a:solidFill>
            </a:endParaRPr>
          </a:p>
        </p:txBody>
      </p:sp>
      <p:sp>
        <p:nvSpPr>
          <p:cNvPr id="42" name="CasellaDiTesto 41">
            <a:extLst>
              <a:ext uri="{FF2B5EF4-FFF2-40B4-BE49-F238E27FC236}">
                <a16:creationId xmlns:a16="http://schemas.microsoft.com/office/drawing/2014/main" id="{59131477-8F08-4EA2-8DCB-F273781DB753}"/>
              </a:ext>
            </a:extLst>
          </p:cNvPr>
          <p:cNvSpPr txBox="1"/>
          <p:nvPr/>
        </p:nvSpPr>
        <p:spPr>
          <a:xfrm>
            <a:off x="1444354" y="5813969"/>
            <a:ext cx="1437388" cy="830997"/>
          </a:xfrm>
          <a:prstGeom prst="rect">
            <a:avLst/>
          </a:prstGeom>
          <a:noFill/>
        </p:spPr>
        <p:txBody>
          <a:bodyPr wrap="square">
            <a:spAutoFit/>
          </a:bodyPr>
          <a:lstStyle/>
          <a:p>
            <a:pPr algn="ctr"/>
            <a:r>
              <a:rPr lang="it-IT" sz="1600" b="1" i="1">
                <a:solidFill>
                  <a:srgbClr val="0070C0"/>
                </a:solidFill>
                <a:effectLst/>
                <a:latin typeface="Times New Roman" panose="02020603050405020304" pitchFamily="18" charset="0"/>
                <a:ea typeface="Calibri" panose="020F0502020204030204" pitchFamily="34" charset="0"/>
              </a:rPr>
              <a:t>Sep 2020</a:t>
            </a:r>
          </a:p>
          <a:p>
            <a:pPr algn="ctr"/>
            <a:r>
              <a:rPr lang="it-IT" sz="1600" b="1" i="1">
                <a:solidFill>
                  <a:srgbClr val="0070C0"/>
                </a:solidFill>
                <a:effectLst/>
                <a:latin typeface="Times New Roman" panose="02020603050405020304" pitchFamily="18" charset="0"/>
                <a:ea typeface="Calibri" panose="020F0502020204030204" pitchFamily="34" charset="0"/>
              </a:rPr>
              <a:t>Focus on PANDORA</a:t>
            </a:r>
            <a:endParaRPr lang="it-IT" sz="1600" b="1" i="1">
              <a:solidFill>
                <a:srgbClr val="0070C0"/>
              </a:solidFill>
            </a:endParaRPr>
          </a:p>
        </p:txBody>
      </p:sp>
      <p:sp>
        <p:nvSpPr>
          <p:cNvPr id="43" name="CasellaDiTesto 42">
            <a:extLst>
              <a:ext uri="{FF2B5EF4-FFF2-40B4-BE49-F238E27FC236}">
                <a16:creationId xmlns:a16="http://schemas.microsoft.com/office/drawing/2014/main" id="{7EF0B0A1-632B-4CDA-94AA-211C65892481}"/>
              </a:ext>
            </a:extLst>
          </p:cNvPr>
          <p:cNvSpPr txBox="1"/>
          <p:nvPr/>
        </p:nvSpPr>
        <p:spPr>
          <a:xfrm>
            <a:off x="2761669" y="5336634"/>
            <a:ext cx="4416852" cy="1015663"/>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We invite you to participate by sharing your laboratory's nuclear astrophysics activities with us…</a:t>
            </a:r>
            <a:endParaRPr lang="it-IT" sz="2000" b="1">
              <a:solidFill>
                <a:srgbClr val="C00000"/>
              </a:solidFill>
              <a:latin typeface="Times New Roman" panose="02020603050405020304" pitchFamily="18" charset="0"/>
              <a:cs typeface="Times New Roman" panose="02020603050405020304" pitchFamily="18" charset="0"/>
            </a:endParaRPr>
          </a:p>
        </p:txBody>
      </p:sp>
      <p:sp>
        <p:nvSpPr>
          <p:cNvPr id="44" name="CasellaDiTesto 43">
            <a:extLst>
              <a:ext uri="{FF2B5EF4-FFF2-40B4-BE49-F238E27FC236}">
                <a16:creationId xmlns:a16="http://schemas.microsoft.com/office/drawing/2014/main" id="{9174EB45-8B93-49FC-AC39-EDCC051FDD19}"/>
              </a:ext>
            </a:extLst>
          </p:cNvPr>
          <p:cNvSpPr txBox="1"/>
          <p:nvPr/>
        </p:nvSpPr>
        <p:spPr>
          <a:xfrm>
            <a:off x="2465294" y="4693008"/>
            <a:ext cx="4958923" cy="646331"/>
          </a:xfrm>
          <a:prstGeom prst="rect">
            <a:avLst/>
          </a:prstGeom>
          <a:noFill/>
        </p:spPr>
        <p:txBody>
          <a:bodyPr wrap="square">
            <a:spAutoFit/>
          </a:bodyPr>
          <a:lstStyle/>
          <a:p>
            <a:pPr algn="ctr"/>
            <a:r>
              <a:rPr lang="en-US" b="1" i="1">
                <a:solidFill>
                  <a:srgbClr val="0070C0"/>
                </a:solidFill>
                <a:latin typeface="Times New Roman" panose="02020603050405020304" pitchFamily="18" charset="0"/>
                <a:cs typeface="Times New Roman" panose="02020603050405020304" pitchFamily="18" charset="0"/>
              </a:rPr>
              <a:t>From the first issue (February 2018) a total of 14 issues were published up to now!</a:t>
            </a:r>
            <a:endParaRPr lang="it-IT" i="1">
              <a:solidFill>
                <a:srgbClr val="0070C0"/>
              </a:solidFill>
            </a:endParaRPr>
          </a:p>
        </p:txBody>
      </p:sp>
      <p:pic>
        <p:nvPicPr>
          <p:cNvPr id="45" name="Immagine 44">
            <a:extLst>
              <a:ext uri="{FF2B5EF4-FFF2-40B4-BE49-F238E27FC236}">
                <a16:creationId xmlns:a16="http://schemas.microsoft.com/office/drawing/2014/main" id="{47DD3392-FAC7-43C7-AE6C-CA786AFB2004}"/>
              </a:ext>
            </a:extLst>
          </p:cNvPr>
          <p:cNvPicPr>
            <a:picLocks noChangeAspect="1"/>
          </p:cNvPicPr>
          <p:nvPr/>
        </p:nvPicPr>
        <p:blipFill rotWithShape="1">
          <a:blip r:embed="rId20"/>
          <a:srcRect l="654"/>
          <a:stretch/>
        </p:blipFill>
        <p:spPr>
          <a:xfrm rot="810986">
            <a:off x="9705306" y="4405512"/>
            <a:ext cx="1092721" cy="1542178"/>
          </a:xfrm>
          <a:prstGeom prst="rect">
            <a:avLst/>
          </a:prstGeom>
        </p:spPr>
      </p:pic>
      <p:sp>
        <p:nvSpPr>
          <p:cNvPr id="46" name="CasellaDiTesto 45">
            <a:extLst>
              <a:ext uri="{FF2B5EF4-FFF2-40B4-BE49-F238E27FC236}">
                <a16:creationId xmlns:a16="http://schemas.microsoft.com/office/drawing/2014/main" id="{B3E145C9-FDAE-4C37-822A-6A2105F54885}"/>
              </a:ext>
            </a:extLst>
          </p:cNvPr>
          <p:cNvSpPr txBox="1"/>
          <p:nvPr/>
        </p:nvSpPr>
        <p:spPr>
          <a:xfrm>
            <a:off x="-319914" y="556399"/>
            <a:ext cx="12845666" cy="430887"/>
          </a:xfrm>
          <a:prstGeom prst="rect">
            <a:avLst/>
          </a:prstGeom>
          <a:noFill/>
        </p:spPr>
        <p:txBody>
          <a:bodyPr wrap="square" rtlCol="0">
            <a:spAutoFit/>
          </a:bodyPr>
          <a:lstStyle/>
          <a:p>
            <a:pPr algn="ctr"/>
            <a:r>
              <a:rPr lang="it-IT" sz="2100" b="1">
                <a:solidFill>
                  <a:srgbClr val="C00000"/>
                </a:solidFill>
                <a:latin typeface="Palatino Linotype" panose="02040502050505030304" pitchFamily="18" charset="0"/>
                <a:ea typeface="+mj-ea"/>
                <a:cs typeface="+mj-cs"/>
              </a:rPr>
              <a:t>PANDORA joins to GIANTS (</a:t>
            </a:r>
            <a:r>
              <a:rPr lang="en-US" sz="2100" b="1" i="1">
                <a:solidFill>
                  <a:srgbClr val="C00000"/>
                </a:solidFill>
                <a:latin typeface="Palatino Linotype" panose="02040502050505030304" pitchFamily="18" charset="0"/>
                <a:ea typeface="+mj-ea"/>
                <a:cs typeface="+mj-cs"/>
              </a:rPr>
              <a:t>Italian Groups of Theoretical and Experimental Nuclear Astrophysics</a:t>
            </a:r>
            <a:r>
              <a:rPr lang="it-IT" sz="2100" b="1">
                <a:solidFill>
                  <a:srgbClr val="C00000"/>
                </a:solidFill>
                <a:latin typeface="Palatino Linotype" panose="02040502050505030304" pitchFamily="18" charset="0"/>
                <a:ea typeface="+mj-ea"/>
                <a:cs typeface="+mj-cs"/>
              </a:rPr>
              <a:t>)</a:t>
            </a:r>
          </a:p>
        </p:txBody>
      </p:sp>
      <p:sp>
        <p:nvSpPr>
          <p:cNvPr id="41" name="CasellaDiTesto 40">
            <a:extLst>
              <a:ext uri="{FF2B5EF4-FFF2-40B4-BE49-F238E27FC236}">
                <a16:creationId xmlns:a16="http://schemas.microsoft.com/office/drawing/2014/main" id="{4078E1C0-6B71-460B-932B-D0667652509E}"/>
              </a:ext>
            </a:extLst>
          </p:cNvPr>
          <p:cNvSpPr txBox="1"/>
          <p:nvPr/>
        </p:nvSpPr>
        <p:spPr>
          <a:xfrm>
            <a:off x="9570065" y="1084816"/>
            <a:ext cx="2557100" cy="2123658"/>
          </a:xfrm>
          <a:prstGeom prst="rect">
            <a:avLst/>
          </a:prstGeom>
          <a:noFill/>
        </p:spPr>
        <p:txBody>
          <a:bodyPr wrap="square">
            <a:spAutoFit/>
          </a:bodyPr>
          <a:lstStyle/>
          <a:p>
            <a:pPr algn="ctr"/>
            <a:r>
              <a:rPr lang="en-US" sz="1200">
                <a:effectLst/>
                <a:latin typeface="Times New Roman" panose="02020603050405020304" pitchFamily="18" charset="0"/>
                <a:ea typeface="Calibri" panose="020F0502020204030204" pitchFamily="34" charset="0"/>
                <a:cs typeface="Times New Roman" panose="02020603050405020304" pitchFamily="18" charset="0"/>
              </a:rPr>
              <a:t>GIANTS is involved in </a:t>
            </a: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dissemination of nuclear astrophysics activities in a quarterly newsletter </a:t>
            </a:r>
            <a:r>
              <a:rPr lang="en-US" sz="1200">
                <a:effectLst/>
                <a:latin typeface="Times New Roman" panose="02020603050405020304" pitchFamily="18" charset="0"/>
                <a:ea typeface="Calibri" panose="020F0502020204030204" pitchFamily="34" charset="0"/>
                <a:cs typeface="Times New Roman" panose="02020603050405020304" pitchFamily="18" charset="0"/>
              </a:rPr>
              <a:t>(from 2018), in several outreach activities and in the organization of a </a:t>
            </a: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biennial meeting </a:t>
            </a:r>
            <a:r>
              <a:rPr lang="en-US" sz="1200">
                <a:effectLst/>
                <a:latin typeface="Times New Roman" panose="02020603050405020304" pitchFamily="18" charset="0"/>
                <a:ea typeface="Calibri" panose="020F0502020204030204" pitchFamily="34" charset="0"/>
                <a:cs typeface="Times New Roman" panose="02020603050405020304" pitchFamily="18" charset="0"/>
              </a:rPr>
              <a:t>(from 1996).</a:t>
            </a:r>
          </a:p>
          <a:p>
            <a:pPr algn="ct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200">
                <a:latin typeface="Times New Roman" panose="02020603050405020304" pitchFamily="18" charset="0"/>
                <a:ea typeface="Calibri" panose="020F0502020204030204" pitchFamily="34" charset="0"/>
                <a:cs typeface="Times New Roman" panose="02020603050405020304" pitchFamily="18" charset="0"/>
              </a:rPr>
              <a:t>It </a:t>
            </a:r>
            <a:r>
              <a:rPr lang="en-US" sz="1200">
                <a:effectLst/>
                <a:latin typeface="Times New Roman" panose="02020603050405020304" pitchFamily="18" charset="0"/>
                <a:ea typeface="Calibri" panose="020F0502020204030204" pitchFamily="34" charset="0"/>
                <a:cs typeface="Times New Roman" panose="02020603050405020304" pitchFamily="18" charset="0"/>
              </a:rPr>
              <a:t>includes the 5 Nuclear </a:t>
            </a:r>
            <a:r>
              <a:rPr lang="en-US" sz="1200">
                <a:latin typeface="Times New Roman" panose="02020603050405020304" pitchFamily="18" charset="0"/>
                <a:ea typeface="Calibri" panose="020F0502020204030204" pitchFamily="34" charset="0"/>
                <a:cs typeface="Times New Roman" panose="02020603050405020304" pitchFamily="18" charset="0"/>
              </a:rPr>
              <a:t>A</a:t>
            </a:r>
            <a:r>
              <a:rPr lang="en-US" sz="1200">
                <a:effectLst/>
                <a:latin typeface="Times New Roman" panose="02020603050405020304" pitchFamily="18" charset="0"/>
                <a:ea typeface="Calibri" panose="020F0502020204030204" pitchFamily="34" charset="0"/>
                <a:cs typeface="Times New Roman" panose="02020603050405020304" pitchFamily="18" charset="0"/>
              </a:rPr>
              <a:t>strophysical </a:t>
            </a:r>
            <a:r>
              <a:rPr lang="en-US" sz="1200">
                <a:latin typeface="Times New Roman" panose="02020603050405020304" pitchFamily="18" charset="0"/>
                <a:ea typeface="Calibri" panose="020F0502020204030204" pitchFamily="34" charset="0"/>
                <a:cs typeface="Times New Roman" panose="02020603050405020304" pitchFamily="18" charset="0"/>
              </a:rPr>
              <a:t>G</a:t>
            </a:r>
            <a:r>
              <a:rPr lang="en-US" sz="1200">
                <a:effectLst/>
                <a:latin typeface="Times New Roman" panose="02020603050405020304" pitchFamily="18" charset="0"/>
                <a:ea typeface="Calibri" panose="020F0502020204030204" pitchFamily="34" charset="0"/>
                <a:cs typeface="Times New Roman" panose="02020603050405020304" pitchFamily="18" charset="0"/>
              </a:rPr>
              <a:t>roups of INFN:</a:t>
            </a:r>
          </a:p>
          <a:p>
            <a:pPr algn="ctr"/>
            <a:r>
              <a:rPr lang="en-US" sz="1200" b="1">
                <a:effectLst/>
                <a:latin typeface="Times New Roman" panose="02020603050405020304" pitchFamily="18" charset="0"/>
                <a:ea typeface="Calibri" panose="020F0502020204030204" pitchFamily="34" charset="0"/>
                <a:cs typeface="Times New Roman" panose="02020603050405020304" pitchFamily="18" charset="0"/>
              </a:rPr>
              <a:t>ASFIN</a:t>
            </a: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ERNA</a:t>
            </a: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LUNA</a:t>
            </a: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err="1">
                <a:effectLst/>
                <a:latin typeface="Times New Roman" panose="02020603050405020304" pitchFamily="18" charset="0"/>
                <a:ea typeface="Calibri" panose="020F0502020204030204" pitchFamily="34" charset="0"/>
                <a:cs typeface="Times New Roman" panose="02020603050405020304" pitchFamily="18" charset="0"/>
              </a:rPr>
              <a:t>n_TOF</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and now also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PANDORA</a:t>
            </a:r>
            <a:r>
              <a:rPr lang="en-US" sz="1200">
                <a:effectLst/>
                <a:latin typeface="Times New Roman" panose="02020603050405020304" pitchFamily="18" charset="0"/>
                <a:ea typeface="Calibri" panose="020F0502020204030204" pitchFamily="34" charset="0"/>
                <a:cs typeface="Times New Roman" panose="02020603050405020304" pitchFamily="18" charset="0"/>
              </a:rPr>
              <a:t>!</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8135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6</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AAC187BA-6EBF-44BF-9075-2CD39CF63A40}"/>
              </a:ext>
            </a:extLst>
          </p:cNvPr>
          <p:cNvSpPr txBox="1"/>
          <p:nvPr/>
        </p:nvSpPr>
        <p:spPr>
          <a:xfrm>
            <a:off x="3105168" y="528742"/>
            <a:ext cx="8911064" cy="703911"/>
          </a:xfrm>
          <a:prstGeom prst="rect">
            <a:avLst/>
          </a:prstGeom>
          <a:noFill/>
        </p:spPr>
        <p:txBody>
          <a:bodyPr wrap="square">
            <a:spAutoFit/>
          </a:bodyPr>
          <a:lstStyle/>
          <a:p>
            <a:pPr lvl="0">
              <a:lnSpc>
                <a:spcPct val="115000"/>
              </a:lnSpc>
              <a:spcAft>
                <a:spcPts val="1000"/>
              </a:spcAft>
            </a:pPr>
            <a:r>
              <a:rPr lang="en-US"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The PANDORA activities were presented at the celebratory event of the 70 years of INFN “</a:t>
            </a:r>
            <a:r>
              <a:rPr lang="en-US"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70 years of knowledge of the Universe</a:t>
            </a:r>
            <a:r>
              <a:rPr lang="en-US"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Rome, 29 September 2021</a:t>
            </a:r>
          </a:p>
        </p:txBody>
      </p:sp>
      <p:pic>
        <p:nvPicPr>
          <p:cNvPr id="29" name="Immagine 28">
            <a:extLst>
              <a:ext uri="{FF2B5EF4-FFF2-40B4-BE49-F238E27FC236}">
                <a16:creationId xmlns:a16="http://schemas.microsoft.com/office/drawing/2014/main" id="{E4F68078-763E-4B21-9153-476152210C14}"/>
              </a:ext>
            </a:extLst>
          </p:cNvPr>
          <p:cNvPicPr>
            <a:picLocks noChangeAspect="1"/>
          </p:cNvPicPr>
          <p:nvPr/>
        </p:nvPicPr>
        <p:blipFill rotWithShape="1">
          <a:blip r:embed="rId7">
            <a:extLst>
              <a:ext uri="{28A0092B-C50C-407E-A947-70E740481C1C}">
                <a14:useLocalDpi xmlns:a14="http://schemas.microsoft.com/office/drawing/2010/main" val="0"/>
              </a:ext>
            </a:extLst>
          </a:blip>
          <a:srcRect r="7781"/>
          <a:stretch/>
        </p:blipFill>
        <p:spPr>
          <a:xfrm>
            <a:off x="6669172" y="4148557"/>
            <a:ext cx="3480826" cy="2515731"/>
          </a:xfrm>
          <a:prstGeom prst="rect">
            <a:avLst/>
          </a:prstGeom>
        </p:spPr>
      </p:pic>
      <p:pic>
        <p:nvPicPr>
          <p:cNvPr id="30" name="Immagine 29" descr="Immagine che contiene persona&#10;&#10;Descrizione generata automaticamente">
            <a:extLst>
              <a:ext uri="{FF2B5EF4-FFF2-40B4-BE49-F238E27FC236}">
                <a16:creationId xmlns:a16="http://schemas.microsoft.com/office/drawing/2014/main" id="{F7386C75-0AEC-4B7B-BD42-B4216922E55B}"/>
              </a:ext>
            </a:extLst>
          </p:cNvPr>
          <p:cNvPicPr>
            <a:picLocks noChangeAspect="1"/>
          </p:cNvPicPr>
          <p:nvPr/>
        </p:nvPicPr>
        <p:blipFill rotWithShape="1">
          <a:blip r:embed="rId8">
            <a:extLst>
              <a:ext uri="{28A0092B-C50C-407E-A947-70E740481C1C}">
                <a14:useLocalDpi xmlns:a14="http://schemas.microsoft.com/office/drawing/2010/main" val="0"/>
              </a:ext>
            </a:extLst>
          </a:blip>
          <a:srcRect r="7402"/>
          <a:stretch/>
        </p:blipFill>
        <p:spPr>
          <a:xfrm>
            <a:off x="3081598" y="4148557"/>
            <a:ext cx="3513388" cy="2528861"/>
          </a:xfrm>
          <a:prstGeom prst="rect">
            <a:avLst/>
          </a:prstGeom>
        </p:spPr>
      </p:pic>
      <p:pic>
        <p:nvPicPr>
          <p:cNvPr id="31" name="Immagine 30" descr="Immagine che contiene interni, sala, colorato, auditorium&#10;&#10;Descrizione generata automaticamente">
            <a:extLst>
              <a:ext uri="{FF2B5EF4-FFF2-40B4-BE49-F238E27FC236}">
                <a16:creationId xmlns:a16="http://schemas.microsoft.com/office/drawing/2014/main" id="{69B992CA-8C17-4DA0-979F-1D24727FC2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6462" y="1769508"/>
            <a:ext cx="3107841" cy="2330881"/>
          </a:xfrm>
          <a:prstGeom prst="rect">
            <a:avLst/>
          </a:prstGeom>
        </p:spPr>
      </p:pic>
      <p:pic>
        <p:nvPicPr>
          <p:cNvPr id="32" name="Immagine 31" descr="Immagine che contiene interni, persona, televisione, appartamento&#10;&#10;Descrizione generata automaticamente">
            <a:extLst>
              <a:ext uri="{FF2B5EF4-FFF2-40B4-BE49-F238E27FC236}">
                <a16:creationId xmlns:a16="http://schemas.microsoft.com/office/drawing/2014/main" id="{5948DC8C-84CD-45A0-9795-91195E388B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00" y="544380"/>
            <a:ext cx="2933984" cy="2200488"/>
          </a:xfrm>
          <a:prstGeom prst="rect">
            <a:avLst/>
          </a:prstGeom>
        </p:spPr>
      </p:pic>
      <p:pic>
        <p:nvPicPr>
          <p:cNvPr id="34" name="Immagine 33" descr="Immagine che contiene interni, soffitto, tavolo&#10;&#10;Descrizione generata automaticamente">
            <a:extLst>
              <a:ext uri="{FF2B5EF4-FFF2-40B4-BE49-F238E27FC236}">
                <a16:creationId xmlns:a16="http://schemas.microsoft.com/office/drawing/2014/main" id="{D03ACEBD-2107-47B6-94FA-3C4342C5EFE5}"/>
              </a:ext>
            </a:extLst>
          </p:cNvPr>
          <p:cNvPicPr>
            <a:picLocks noChangeAspect="1"/>
          </p:cNvPicPr>
          <p:nvPr/>
        </p:nvPicPr>
        <p:blipFill rotWithShape="1">
          <a:blip r:embed="rId11">
            <a:extLst>
              <a:ext uri="{28A0092B-C50C-407E-A947-70E740481C1C}">
                <a14:useLocalDpi xmlns:a14="http://schemas.microsoft.com/office/drawing/2010/main" val="0"/>
              </a:ext>
            </a:extLst>
          </a:blip>
          <a:srcRect b="2536"/>
          <a:stretch/>
        </p:blipFill>
        <p:spPr>
          <a:xfrm>
            <a:off x="72648" y="2864645"/>
            <a:ext cx="2933983" cy="3812773"/>
          </a:xfrm>
          <a:prstGeom prst="rect">
            <a:avLst/>
          </a:prstGeom>
        </p:spPr>
      </p:pic>
      <p:sp>
        <p:nvSpPr>
          <p:cNvPr id="35" name="CasellaDiTesto 34">
            <a:extLst>
              <a:ext uri="{FF2B5EF4-FFF2-40B4-BE49-F238E27FC236}">
                <a16:creationId xmlns:a16="http://schemas.microsoft.com/office/drawing/2014/main" id="{870B583D-CC98-4A52-BCA2-50CC39E61117}"/>
              </a:ext>
            </a:extLst>
          </p:cNvPr>
          <p:cNvSpPr txBox="1"/>
          <p:nvPr/>
        </p:nvSpPr>
        <p:spPr>
          <a:xfrm>
            <a:off x="3044857" y="1264677"/>
            <a:ext cx="5849695" cy="3182090"/>
          </a:xfrm>
          <a:prstGeom prst="rect">
            <a:avLst/>
          </a:prstGeom>
          <a:noFill/>
        </p:spPr>
        <p:txBody>
          <a:bodyPr wrap="square">
            <a:spAutoFit/>
          </a:bodyPr>
          <a:lstStyle/>
          <a:p>
            <a:pPr lvl="0" algn="ctr">
              <a:lnSpc>
                <a:spcPct val="115000"/>
              </a:lnSpc>
              <a:spcAft>
                <a:spcPts val="1000"/>
              </a:spcAft>
            </a:pPr>
            <a:r>
              <a:rPr lang="en-US" sz="1200">
                <a:latin typeface="Times New Roman" panose="02020603050405020304" pitchFamily="18" charset="0"/>
                <a:ea typeface="Calibri" panose="020F0502020204030204" pitchFamily="34" charset="0"/>
                <a:cs typeface="Times New Roman" panose="02020603050405020304" pitchFamily="18" charset="0"/>
              </a:rPr>
              <a:t>T</a:t>
            </a:r>
            <a:r>
              <a:rPr lang="en-US" sz="1200">
                <a:effectLst/>
                <a:latin typeface="Times New Roman" panose="02020603050405020304" pitchFamily="18" charset="0"/>
                <a:ea typeface="Calibri" panose="020F0502020204030204" pitchFamily="34" charset="0"/>
                <a:cs typeface="Times New Roman" panose="02020603050405020304" pitchFamily="18" charset="0"/>
              </a:rPr>
              <a:t>he third and last session of the event was dedicated to the future of the INFN research</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      5 young researchers were selected to talk about their personal experiences                  and the research they are involved in.</a:t>
            </a:r>
          </a:p>
          <a:p>
            <a:pPr lvl="0" algn="ctr">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As representative of the National Scientific Committee 3 (Nuclear Physics)</a:t>
            </a: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of the INFN </a:t>
            </a:r>
            <a:r>
              <a:rPr lang="en-US" sz="12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 young researcher of the PANDORA group was selected</a:t>
            </a:r>
          </a:p>
          <a:p>
            <a:pPr lvl="0" algn="ctr">
              <a:lnSpc>
                <a:spcPct val="115000"/>
              </a:lnSpc>
              <a:spcAft>
                <a:spcPts val="1000"/>
              </a:spcAft>
            </a:pPr>
            <a:r>
              <a:rPr lang="en-US" sz="1200" i="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https://70.infn.it/evento/70-anni-di-conoscenza-delluniverso/</a:t>
            </a:r>
            <a:endParaRPr lang="en-US" sz="1200" i="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ctr">
              <a:lnSpc>
                <a:spcPct val="115000"/>
              </a:lnSpc>
              <a:spcAft>
                <a:spcPts val="1000"/>
              </a:spcAft>
            </a:pPr>
            <a:endParaRPr lang="en-US" sz="1400" i="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lnSpc>
                <a:spcPct val="115000"/>
              </a:lnSpc>
              <a:spcAft>
                <a:spcPts val="1000"/>
              </a:spcAft>
            </a:pPr>
            <a:endParaRPr lang="en-US" sz="1400" i="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it-IT" sz="400" b="1">
              <a:latin typeface="Times New Roman" panose="02020603050405020304" pitchFamily="18" charset="0"/>
              <a:cs typeface="Times New Roman" panose="02020603050405020304" pitchFamily="18" charset="0"/>
            </a:endParaRPr>
          </a:p>
          <a:p>
            <a:pPr algn="ctr"/>
            <a:r>
              <a:rPr lang="it-IT" sz="1200" b="1">
                <a:latin typeface="Times New Roman" panose="02020603050405020304" pitchFamily="18" charset="0"/>
                <a:cs typeface="Times New Roman" panose="02020603050405020304" pitchFamily="18" charset="0"/>
              </a:rPr>
              <a:t>ITALIAN: </a:t>
            </a:r>
            <a:r>
              <a:rPr lang="it-IT" sz="1200" i="1">
                <a:solidFill>
                  <a:srgbClr val="0070C0"/>
                </a:solidFill>
                <a:latin typeface="Times New Roman" panose="02020603050405020304" pitchFamily="18" charset="0"/>
                <a:cs typeface="Times New Roman" panose="02020603050405020304" pitchFamily="18" charset="0"/>
              </a:rPr>
              <a:t>https://www.youtube.com/watch?v=s2YvG1Ay3k0</a:t>
            </a:r>
          </a:p>
          <a:p>
            <a:pPr algn="ctr"/>
            <a:r>
              <a:rPr lang="it-IT" sz="1200" b="1">
                <a:latin typeface="Times New Roman" panose="02020603050405020304" pitchFamily="18" charset="0"/>
                <a:cs typeface="Times New Roman" panose="02020603050405020304" pitchFamily="18" charset="0"/>
              </a:rPr>
              <a:t>ENGLISH: </a:t>
            </a:r>
            <a:r>
              <a:rPr lang="it-IT" sz="1200" i="1">
                <a:solidFill>
                  <a:srgbClr val="0070C0"/>
                </a:solidFill>
                <a:latin typeface="Times New Roman" panose="02020603050405020304" pitchFamily="18" charset="0"/>
                <a:cs typeface="Times New Roman" panose="02020603050405020304" pitchFamily="18" charset="0"/>
              </a:rPr>
              <a:t>https://www.youtube.com/watch?v=zUzzvj8WQcU</a:t>
            </a:r>
          </a:p>
          <a:p>
            <a:pPr lvl="0" algn="ctr">
              <a:lnSpc>
                <a:spcPct val="115000"/>
              </a:lnSpc>
              <a:spcAft>
                <a:spcPts val="100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CasellaDiTesto 35">
            <a:extLst>
              <a:ext uri="{FF2B5EF4-FFF2-40B4-BE49-F238E27FC236}">
                <a16:creationId xmlns:a16="http://schemas.microsoft.com/office/drawing/2014/main" id="{C7983E31-95F0-4E35-B4DE-2DECF4A05A4F}"/>
              </a:ext>
            </a:extLst>
          </p:cNvPr>
          <p:cNvSpPr txBox="1"/>
          <p:nvPr/>
        </p:nvSpPr>
        <p:spPr>
          <a:xfrm>
            <a:off x="3329161" y="2872402"/>
            <a:ext cx="5281085" cy="823880"/>
          </a:xfrm>
          <a:prstGeom prst="rect">
            <a:avLst/>
          </a:prstGeom>
          <a:noFill/>
        </p:spPr>
        <p:txBody>
          <a:bodyPr wrap="square">
            <a:spAutoFit/>
          </a:bodyPr>
          <a:lstStyle/>
          <a:p>
            <a:pPr lvl="0" algn="ctr">
              <a:lnSpc>
                <a:spcPct val="115000"/>
              </a:lnSpc>
              <a:spcAft>
                <a:spcPts val="1000"/>
              </a:spcAft>
            </a:pPr>
            <a:r>
              <a:rPr lang="en-US" sz="1050" i="1">
                <a:effectLst/>
                <a:latin typeface="Times New Roman" panose="02020603050405020304" pitchFamily="18" charset="0"/>
                <a:ea typeface="Calibri" panose="020F0502020204030204" pitchFamily="34" charset="0"/>
                <a:cs typeface="Times New Roman" panose="02020603050405020304" pitchFamily="18" charset="0"/>
              </a:rPr>
              <a:t> Among the guests: the president of INFN A. </a:t>
            </a:r>
            <a:r>
              <a:rPr lang="en-US" sz="1050" i="1" err="1">
                <a:effectLst/>
                <a:latin typeface="Times New Roman" panose="02020603050405020304" pitchFamily="18" charset="0"/>
                <a:ea typeface="Calibri" panose="020F0502020204030204" pitchFamily="34" charset="0"/>
                <a:cs typeface="Times New Roman" panose="02020603050405020304" pitchFamily="18" charset="0"/>
              </a:rPr>
              <a:t>Zoccoli</a:t>
            </a:r>
            <a:r>
              <a:rPr lang="en-US" sz="1050" i="1">
                <a:effectLst/>
                <a:latin typeface="Times New Roman" panose="02020603050405020304" pitchFamily="18" charset="0"/>
                <a:ea typeface="Calibri" panose="020F0502020204030204" pitchFamily="34" charset="0"/>
                <a:cs typeface="Times New Roman" panose="02020603050405020304" pitchFamily="18" charset="0"/>
              </a:rPr>
              <a:t>, the Director General of CERN F. Giannotti, the Italian Minister of University and Research M.C. </a:t>
            </a:r>
            <a:r>
              <a:rPr lang="en-US" sz="1050" i="1" err="1">
                <a:effectLst/>
                <a:latin typeface="Times New Roman" panose="02020603050405020304" pitchFamily="18" charset="0"/>
                <a:ea typeface="Calibri" panose="020F0502020204030204" pitchFamily="34" charset="0"/>
                <a:cs typeface="Times New Roman" panose="02020603050405020304" pitchFamily="18" charset="0"/>
              </a:rPr>
              <a:t>Messa</a:t>
            </a:r>
            <a:r>
              <a:rPr lang="en-US" sz="1050" i="1">
                <a:effectLst/>
                <a:latin typeface="Times New Roman" panose="02020603050405020304" pitchFamily="18" charset="0"/>
                <a:ea typeface="Calibri" panose="020F0502020204030204" pitchFamily="34" charset="0"/>
                <a:cs typeface="Times New Roman" panose="02020603050405020304" pitchFamily="18" charset="0"/>
              </a:rPr>
              <a:t>, the former INFN presidents F. </a:t>
            </a:r>
            <a:r>
              <a:rPr lang="en-US" sz="1050" i="1" err="1">
                <a:effectLst/>
                <a:latin typeface="Times New Roman" panose="02020603050405020304" pitchFamily="18" charset="0"/>
                <a:ea typeface="Calibri" panose="020F0502020204030204" pitchFamily="34" charset="0"/>
                <a:cs typeface="Times New Roman" panose="02020603050405020304" pitchFamily="18" charset="0"/>
              </a:rPr>
              <a:t>Ferroni</a:t>
            </a:r>
            <a:r>
              <a:rPr lang="en-US" sz="1050" i="1">
                <a:effectLst/>
                <a:latin typeface="Times New Roman" panose="02020603050405020304" pitchFamily="18" charset="0"/>
                <a:ea typeface="Calibri" panose="020F0502020204030204" pitchFamily="34" charset="0"/>
                <a:cs typeface="Times New Roman" panose="02020603050405020304" pitchFamily="18" charset="0"/>
              </a:rPr>
              <a:t> and L. </a:t>
            </a:r>
            <a:r>
              <a:rPr lang="en-US" sz="1050" i="1" err="1">
                <a:effectLst/>
                <a:latin typeface="Times New Roman" panose="02020603050405020304" pitchFamily="18" charset="0"/>
                <a:ea typeface="Calibri" panose="020F0502020204030204" pitchFamily="34" charset="0"/>
                <a:cs typeface="Times New Roman" panose="02020603050405020304" pitchFamily="18" charset="0"/>
              </a:rPr>
              <a:t>Maiani</a:t>
            </a:r>
            <a:r>
              <a:rPr lang="en-US" sz="1050" i="1">
                <a:effectLst/>
                <a:latin typeface="Times New Roman" panose="02020603050405020304" pitchFamily="18" charset="0"/>
                <a:ea typeface="Calibri" panose="020F0502020204030204" pitchFamily="34" charset="0"/>
                <a:cs typeface="Times New Roman" panose="02020603050405020304" pitchFamily="18" charset="0"/>
              </a:rPr>
              <a:t>, the former Director of the LNGS-INFN L. </a:t>
            </a:r>
            <a:r>
              <a:rPr lang="en-US" sz="1050" i="1" err="1">
                <a:effectLst/>
                <a:latin typeface="Times New Roman" panose="02020603050405020304" pitchFamily="18" charset="0"/>
                <a:ea typeface="Calibri" panose="020F0502020204030204" pitchFamily="34" charset="0"/>
                <a:cs typeface="Times New Roman" panose="02020603050405020304" pitchFamily="18" charset="0"/>
              </a:rPr>
              <a:t>Votano</a:t>
            </a:r>
            <a:r>
              <a:rPr lang="en-US" sz="1050" i="1">
                <a:effectLst/>
                <a:latin typeface="Times New Roman" panose="02020603050405020304" pitchFamily="18" charset="0"/>
                <a:ea typeface="Calibri" panose="020F0502020204030204" pitchFamily="34" charset="0"/>
                <a:cs typeface="Times New Roman" panose="02020603050405020304" pitchFamily="18" charset="0"/>
              </a:rPr>
              <a:t> and in streaming the Nobel Prizes in Physics Barry </a:t>
            </a:r>
            <a:r>
              <a:rPr lang="en-US" sz="1050" i="1" err="1">
                <a:effectLst/>
                <a:latin typeface="Times New Roman" panose="02020603050405020304" pitchFamily="18" charset="0"/>
                <a:ea typeface="Calibri" panose="020F0502020204030204" pitchFamily="34" charset="0"/>
                <a:cs typeface="Times New Roman" panose="02020603050405020304" pitchFamily="18" charset="0"/>
              </a:rPr>
              <a:t>Barish</a:t>
            </a:r>
            <a:r>
              <a:rPr lang="en-US" sz="1050" i="1">
                <a:effectLst/>
                <a:latin typeface="Times New Roman" panose="02020603050405020304" pitchFamily="18" charset="0"/>
                <a:ea typeface="Calibri" panose="020F0502020204030204" pitchFamily="34" charset="0"/>
                <a:cs typeface="Times New Roman" panose="02020603050405020304" pitchFamily="18" charset="0"/>
              </a:rPr>
              <a:t> and Arthur McDonald.</a:t>
            </a:r>
            <a:endParaRPr lang="it-IT" sz="105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3CC910DE-4BB0-4748-82CD-99A164442CDD}"/>
              </a:ext>
            </a:extLst>
          </p:cNvPr>
          <p:cNvPicPr>
            <a:picLocks noChangeAspect="1"/>
          </p:cNvPicPr>
          <p:nvPr/>
        </p:nvPicPr>
        <p:blipFill>
          <a:blip r:embed="rId13"/>
          <a:stretch>
            <a:fillRect/>
          </a:stretch>
        </p:blipFill>
        <p:spPr>
          <a:xfrm>
            <a:off x="10427164" y="896644"/>
            <a:ext cx="980484" cy="796528"/>
          </a:xfrm>
          <a:prstGeom prst="rect">
            <a:avLst/>
          </a:prstGeom>
        </p:spPr>
      </p:pic>
    </p:spTree>
    <p:custDataLst>
      <p:tags r:id="rId1"/>
    </p:custDataLst>
    <p:extLst>
      <p:ext uri="{BB962C8B-B14F-4D97-AF65-F5344CB8AC3E}">
        <p14:creationId xmlns:p14="http://schemas.microsoft.com/office/powerpoint/2010/main" val="398257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7</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6"/>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6"/>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6"/>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6"/>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6"/>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6"/>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C625EEC-B9C2-427E-9504-E923075AC3D5}"/>
              </a:ext>
            </a:extLst>
          </p:cNvPr>
          <p:cNvSpPr txBox="1"/>
          <p:nvPr/>
        </p:nvSpPr>
        <p:spPr>
          <a:xfrm>
            <a:off x="48280" y="551786"/>
            <a:ext cx="11540969" cy="674031"/>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European</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a:t>
            </a:r>
            <a:r>
              <a:rPr kumimoji="0" lang="it-IT" sz="2400" b="1" i="0" u="none" strike="noStrike" kern="1200" cap="none" spc="0" normalizeH="0" baseline="0" noProof="0" err="1">
                <a:ln>
                  <a:noFill/>
                </a:ln>
                <a:solidFill>
                  <a:srgbClr val="C00000"/>
                </a:solidFill>
                <a:effectLst/>
                <a:uLnTx/>
                <a:uFillTx/>
                <a:latin typeface="Palatino Linotype" panose="02040502050505030304" pitchFamily="18" charset="0"/>
                <a:ea typeface="+mj-ea"/>
                <a:cs typeface="+mj-cs"/>
              </a:rPr>
              <a:t>Research</a:t>
            </a: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 Night (ERN) 2020 @ LNS </a:t>
            </a:r>
            <a:endParaRPr lang="it-IT" b="1">
              <a:solidFill>
                <a:srgbClr val="C00000"/>
              </a:solidFill>
              <a:latin typeface="Palatino Linotype" panose="02040502050505030304" pitchFamily="18" charset="0"/>
              <a:ea typeface="+mj-ea"/>
              <a:cs typeface="+mj-cs"/>
            </a:endParaRPr>
          </a:p>
          <a:p>
            <a:pPr>
              <a:lnSpc>
                <a:spcPct val="90000"/>
              </a:lnSpc>
              <a:spcBef>
                <a:spcPct val="0"/>
              </a:spcBef>
              <a:defRPr/>
            </a:pPr>
            <a:r>
              <a:rPr lang="it-IT" b="1">
                <a:solidFill>
                  <a:srgbClr val="C00000"/>
                </a:solidFill>
                <a:latin typeface="Palatino Linotype" panose="02040502050505030304" pitchFamily="18" charset="0"/>
                <a:ea typeface="+mj-ea"/>
                <a:cs typeface="+mj-cs"/>
              </a:rPr>
              <a:t> </a:t>
            </a:r>
          </a:p>
        </p:txBody>
      </p:sp>
      <p:pic>
        <p:nvPicPr>
          <p:cNvPr id="3" name="Immagine 2" descr="Immagine che contiene testo, persona, esterni&#10;&#10;Descrizione generata automaticamente">
            <a:extLst>
              <a:ext uri="{FF2B5EF4-FFF2-40B4-BE49-F238E27FC236}">
                <a16:creationId xmlns:a16="http://schemas.microsoft.com/office/drawing/2014/main" id="{0542A0A9-41F8-4AB2-9A0A-AEFAB5E87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8496" y="3977782"/>
            <a:ext cx="3535716" cy="1988840"/>
          </a:xfrm>
          <a:prstGeom prst="rect">
            <a:avLst/>
          </a:prstGeom>
        </p:spPr>
      </p:pic>
      <p:pic>
        <p:nvPicPr>
          <p:cNvPr id="7" name="Immagine 6" descr="Immagine che contiene testo, persona&#10;&#10;Descrizione generata automaticamente">
            <a:extLst>
              <a:ext uri="{FF2B5EF4-FFF2-40B4-BE49-F238E27FC236}">
                <a16:creationId xmlns:a16="http://schemas.microsoft.com/office/drawing/2014/main" id="{25DADE99-E56A-4756-AAA9-D2EBBF7592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8661" y="2651866"/>
            <a:ext cx="3780554" cy="2126562"/>
          </a:xfrm>
          <a:prstGeom prst="rect">
            <a:avLst/>
          </a:prstGeom>
        </p:spPr>
      </p:pic>
      <p:pic>
        <p:nvPicPr>
          <p:cNvPr id="5" name="Immagine 4">
            <a:extLst>
              <a:ext uri="{FF2B5EF4-FFF2-40B4-BE49-F238E27FC236}">
                <a16:creationId xmlns:a16="http://schemas.microsoft.com/office/drawing/2014/main" id="{EB6656EA-C22D-4BC0-9592-541DDFE1B8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586" y="1055553"/>
            <a:ext cx="4241917" cy="2386078"/>
          </a:xfrm>
          <a:prstGeom prst="rect">
            <a:avLst/>
          </a:prstGeom>
        </p:spPr>
      </p:pic>
      <p:sp>
        <p:nvSpPr>
          <p:cNvPr id="26" name="CasellaDiTesto 25">
            <a:extLst>
              <a:ext uri="{FF2B5EF4-FFF2-40B4-BE49-F238E27FC236}">
                <a16:creationId xmlns:a16="http://schemas.microsoft.com/office/drawing/2014/main" id="{A79358D1-AD08-4E13-9247-AF814288565F}"/>
              </a:ext>
            </a:extLst>
          </p:cNvPr>
          <p:cNvSpPr txBox="1"/>
          <p:nvPr/>
        </p:nvSpPr>
        <p:spPr>
          <a:xfrm>
            <a:off x="4481633" y="719229"/>
            <a:ext cx="7660757" cy="1837426"/>
          </a:xfrm>
          <a:prstGeom prst="rect">
            <a:avLst/>
          </a:prstGeom>
          <a:noFill/>
        </p:spPr>
        <p:txBody>
          <a:bodyPr wrap="square">
            <a:spAutoFit/>
          </a:bodyPr>
          <a:lstStyle/>
          <a:p>
            <a:pPr marL="571500" indent="-571500">
              <a:lnSpc>
                <a:spcPct val="90000"/>
              </a:lnSpc>
              <a:spcBef>
                <a:spcPct val="0"/>
              </a:spcBef>
              <a:buFont typeface="Arial" panose="020B0604020202020204" pitchFamily="34" charset="0"/>
              <a:buChar char="•"/>
              <a:defRPr/>
            </a:pPr>
            <a:endParaRPr lang="it-IT"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b="1" err="1">
                <a:latin typeface="Palatino Linotype" panose="02040502050505030304" pitchFamily="18" charset="0"/>
                <a:ea typeface="+mj-ea"/>
                <a:cs typeface="+mj-cs"/>
              </a:rPr>
              <a:t>Sharper</a:t>
            </a:r>
            <a:r>
              <a:rPr lang="it-IT" b="1">
                <a:latin typeface="Palatino Linotype" panose="02040502050505030304" pitchFamily="18" charset="0"/>
                <a:ea typeface="+mj-ea"/>
                <a:cs typeface="+mj-cs"/>
              </a:rPr>
              <a:t> Night 2020: pandemic </a:t>
            </a:r>
            <a:r>
              <a:rPr lang="it-IT" b="1" err="1">
                <a:latin typeface="Palatino Linotype" panose="02040502050505030304" pitchFamily="18" charset="0"/>
                <a:ea typeface="+mj-ea"/>
                <a:cs typeface="+mj-cs"/>
              </a:rPr>
              <a:t>limitations</a:t>
            </a:r>
            <a:r>
              <a:rPr lang="it-IT" b="1">
                <a:latin typeface="Palatino Linotype" panose="02040502050505030304" pitchFamily="18" charset="0"/>
                <a:ea typeface="+mj-ea"/>
                <a:cs typeface="+mj-cs"/>
              </a:rPr>
              <a:t>, no </a:t>
            </a:r>
            <a:r>
              <a:rPr lang="it-IT" b="1" err="1">
                <a:latin typeface="Palatino Linotype" panose="02040502050505030304" pitchFamily="18" charset="0"/>
                <a:ea typeface="+mj-ea"/>
                <a:cs typeface="+mj-cs"/>
              </a:rPr>
              <a:t>visit</a:t>
            </a:r>
            <a:r>
              <a:rPr lang="it-IT" b="1">
                <a:latin typeface="Palatino Linotype" panose="02040502050505030304" pitchFamily="18" charset="0"/>
                <a:ea typeface="+mj-ea"/>
                <a:cs typeface="+mj-cs"/>
              </a:rPr>
              <a:t> </a:t>
            </a:r>
            <a:r>
              <a:rPr lang="it-IT" b="1" err="1">
                <a:latin typeface="Palatino Linotype" panose="02040502050505030304" pitchFamily="18" charset="0"/>
                <a:ea typeface="+mj-ea"/>
                <a:cs typeface="+mj-cs"/>
              </a:rPr>
              <a:t>allowed</a:t>
            </a:r>
            <a:r>
              <a:rPr lang="it-IT" b="1">
                <a:latin typeface="Palatino Linotype" panose="02040502050505030304" pitchFamily="18" charset="0"/>
                <a:ea typeface="+mj-ea"/>
                <a:cs typeface="+mj-cs"/>
              </a:rPr>
              <a:t> @ LNS</a:t>
            </a:r>
          </a:p>
          <a:p>
            <a:pPr marL="571500" indent="-571500">
              <a:lnSpc>
                <a:spcPct val="90000"/>
              </a:lnSpc>
              <a:spcBef>
                <a:spcPct val="0"/>
              </a:spcBef>
              <a:buFont typeface="Arial" panose="020B0604020202020204" pitchFamily="34" charset="0"/>
              <a:buChar char="•"/>
              <a:defRPr/>
            </a:pPr>
            <a:r>
              <a:rPr lang="it-IT" b="1">
                <a:latin typeface="Palatino Linotype" panose="02040502050505030304" pitchFamily="18" charset="0"/>
                <a:ea typeface="+mj-ea"/>
                <a:cs typeface="+mj-cs"/>
              </a:rPr>
              <a:t>Live-streaming on PANDORA facility and project</a:t>
            </a:r>
          </a:p>
          <a:p>
            <a:pPr marL="571500" indent="-571500">
              <a:lnSpc>
                <a:spcPct val="90000"/>
              </a:lnSpc>
              <a:spcBef>
                <a:spcPct val="0"/>
              </a:spcBef>
              <a:buFont typeface="Arial" panose="020B0604020202020204" pitchFamily="34" charset="0"/>
              <a:buChar char="•"/>
              <a:defRPr/>
            </a:pPr>
            <a:r>
              <a:rPr lang="it-IT" b="1">
                <a:latin typeface="Palatino Linotype" panose="02040502050505030304" pitchFamily="18" charset="0"/>
                <a:ea typeface="+mj-ea"/>
                <a:cs typeface="+mj-cs"/>
              </a:rPr>
              <a:t>PANDORA </a:t>
            </a:r>
            <a:r>
              <a:rPr lang="it-IT" b="1" err="1">
                <a:latin typeface="Palatino Linotype" panose="02040502050505030304" pitchFamily="18" charset="0"/>
                <a:ea typeface="+mj-ea"/>
                <a:cs typeface="+mj-cs"/>
              </a:rPr>
              <a:t>overview</a:t>
            </a:r>
            <a:r>
              <a:rPr lang="it-IT" b="1">
                <a:latin typeface="Palatino Linotype" panose="02040502050505030304" pitchFamily="18" charset="0"/>
                <a:ea typeface="+mj-ea"/>
                <a:cs typeface="+mj-cs"/>
              </a:rPr>
              <a:t>, </a:t>
            </a:r>
            <a:r>
              <a:rPr lang="it-IT" b="1" err="1">
                <a:latin typeface="Palatino Linotype" panose="02040502050505030304" pitchFamily="18" charset="0"/>
                <a:ea typeface="+mj-ea"/>
                <a:cs typeface="+mj-cs"/>
              </a:rPr>
              <a:t>research</a:t>
            </a:r>
            <a:r>
              <a:rPr lang="it-IT" b="1">
                <a:latin typeface="Palatino Linotype" panose="02040502050505030304" pitchFamily="18" charset="0"/>
                <a:ea typeface="+mj-ea"/>
                <a:cs typeface="+mj-cs"/>
              </a:rPr>
              <a:t> and </a:t>
            </a:r>
            <a:r>
              <a:rPr lang="it-IT" b="1" err="1">
                <a:latin typeface="Palatino Linotype" panose="02040502050505030304" pitchFamily="18" charset="0"/>
                <a:ea typeface="+mj-ea"/>
                <a:cs typeface="+mj-cs"/>
              </a:rPr>
              <a:t>methods</a:t>
            </a:r>
            <a:endParaRPr lang="it-IT"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b="1">
                <a:latin typeface="Palatino Linotype" panose="02040502050505030304" pitchFamily="18" charset="0"/>
                <a:ea typeface="+mj-ea"/>
                <a:cs typeface="+mj-cs"/>
              </a:rPr>
              <a:t>FPT </a:t>
            </a:r>
            <a:r>
              <a:rPr lang="it-IT" b="1" err="1">
                <a:latin typeface="Palatino Linotype" panose="02040502050505030304" pitchFamily="18" charset="0"/>
                <a:ea typeface="+mj-ea"/>
                <a:cs typeface="+mj-cs"/>
              </a:rPr>
              <a:t>overview</a:t>
            </a:r>
            <a:r>
              <a:rPr lang="it-IT" b="1">
                <a:latin typeface="Palatino Linotype" panose="02040502050505030304" pitchFamily="18" charset="0"/>
                <a:ea typeface="+mj-ea"/>
                <a:cs typeface="+mj-cs"/>
              </a:rPr>
              <a:t> and connection to PANDORA</a:t>
            </a:r>
          </a:p>
          <a:p>
            <a:pPr marL="571500" indent="-571500">
              <a:lnSpc>
                <a:spcPct val="90000"/>
              </a:lnSpc>
              <a:spcBef>
                <a:spcPct val="0"/>
              </a:spcBef>
              <a:buFont typeface="Arial" panose="020B0604020202020204" pitchFamily="34" charset="0"/>
              <a:buChar char="•"/>
              <a:defRPr/>
            </a:pPr>
            <a:r>
              <a:rPr lang="it-IT" b="1">
                <a:latin typeface="Palatino Linotype" panose="02040502050505030304" pitchFamily="18" charset="0"/>
                <a:ea typeface="+mj-ea"/>
                <a:cs typeface="+mj-cs"/>
              </a:rPr>
              <a:t>Multi-</a:t>
            </a:r>
            <a:r>
              <a:rPr lang="it-IT" b="1" err="1">
                <a:latin typeface="Palatino Linotype" panose="02040502050505030304" pitchFamily="18" charset="0"/>
                <a:ea typeface="+mj-ea"/>
                <a:cs typeface="+mj-cs"/>
              </a:rPr>
              <a:t>Diagnostics</a:t>
            </a:r>
            <a:r>
              <a:rPr lang="it-IT" b="1">
                <a:latin typeface="Palatino Linotype" panose="02040502050505030304" pitchFamily="18" charset="0"/>
                <a:ea typeface="+mj-ea"/>
                <a:cs typeface="+mj-cs"/>
              </a:rPr>
              <a:t> </a:t>
            </a:r>
            <a:r>
              <a:rPr lang="it-IT" b="1" err="1">
                <a:latin typeface="Palatino Linotype" panose="02040502050505030304" pitchFamily="18" charset="0"/>
                <a:ea typeface="+mj-ea"/>
                <a:cs typeface="+mj-cs"/>
              </a:rPr>
              <a:t>overview</a:t>
            </a:r>
            <a:endParaRPr lang="it-IT"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b="1">
                <a:latin typeface="Palatino Linotype" panose="02040502050505030304" pitchFamily="18" charset="0"/>
                <a:ea typeface="+mj-ea"/>
                <a:cs typeface="+mj-cs"/>
              </a:rPr>
              <a:t>Virtual </a:t>
            </a:r>
            <a:r>
              <a:rPr lang="it-IT" b="1" err="1">
                <a:latin typeface="Palatino Linotype" panose="02040502050505030304" pitchFamily="18" charset="0"/>
                <a:ea typeface="+mj-ea"/>
                <a:cs typeface="+mj-cs"/>
              </a:rPr>
              <a:t>visitors</a:t>
            </a:r>
            <a:r>
              <a:rPr lang="it-IT" b="1">
                <a:latin typeface="Palatino Linotype" panose="02040502050505030304" pitchFamily="18" charset="0"/>
                <a:ea typeface="+mj-ea"/>
                <a:cs typeface="+mj-cs"/>
              </a:rPr>
              <a:t>: 600</a:t>
            </a:r>
          </a:p>
        </p:txBody>
      </p:sp>
      <p:sp>
        <p:nvSpPr>
          <p:cNvPr id="27" name="CasellaDiTesto 26">
            <a:extLst>
              <a:ext uri="{FF2B5EF4-FFF2-40B4-BE49-F238E27FC236}">
                <a16:creationId xmlns:a16="http://schemas.microsoft.com/office/drawing/2014/main" id="{58FC578E-9B76-4ED3-AA6B-1593499F8214}"/>
              </a:ext>
            </a:extLst>
          </p:cNvPr>
          <p:cNvSpPr txBox="1"/>
          <p:nvPr/>
        </p:nvSpPr>
        <p:spPr>
          <a:xfrm>
            <a:off x="4142232" y="6063745"/>
            <a:ext cx="5522975" cy="369332"/>
          </a:xfrm>
          <a:prstGeom prst="rect">
            <a:avLst/>
          </a:prstGeom>
          <a:noFill/>
        </p:spPr>
        <p:txBody>
          <a:bodyPr wrap="square">
            <a:spAutoFit/>
          </a:bodyPr>
          <a:lstStyle/>
          <a:p>
            <a:r>
              <a:rPr lang="it-IT" i="1">
                <a:solidFill>
                  <a:srgbClr val="0070C0"/>
                </a:solidFill>
              </a:rPr>
              <a:t>https://www.youtube.com/watch?v=k81q4PahP8s</a:t>
            </a:r>
          </a:p>
        </p:txBody>
      </p:sp>
      <p:pic>
        <p:nvPicPr>
          <p:cNvPr id="1026" name="Picture 2" descr="Nessuna descrizione della foto disponibile.">
            <a:extLst>
              <a:ext uri="{FF2B5EF4-FFF2-40B4-BE49-F238E27FC236}">
                <a16:creationId xmlns:a16="http://schemas.microsoft.com/office/drawing/2014/main" id="{FCCF73C5-7175-49A8-95E5-5F502B83D7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608" y="4810844"/>
            <a:ext cx="3279687" cy="1844824"/>
          </a:xfrm>
          <a:prstGeom prst="rect">
            <a:avLst/>
          </a:prstGeom>
          <a:noFill/>
          <a:extLst>
            <a:ext uri="{909E8E84-426E-40DD-AFC4-6F175D3DCCD1}">
              <a14:hiddenFill xmlns:a14="http://schemas.microsoft.com/office/drawing/2010/main">
                <a:solidFill>
                  <a:srgbClr val="FFFFFF"/>
                </a:solidFill>
              </a14:hiddenFill>
            </a:ext>
          </a:extLst>
        </p:spPr>
      </p:pic>
      <p:pic>
        <p:nvPicPr>
          <p:cNvPr id="28" name="Immagine 27">
            <a:extLst>
              <a:ext uri="{FF2B5EF4-FFF2-40B4-BE49-F238E27FC236}">
                <a16:creationId xmlns:a16="http://schemas.microsoft.com/office/drawing/2014/main" id="{7B9C5168-2AB5-432F-9210-7D28BA3A3965}"/>
              </a:ext>
            </a:extLst>
          </p:cNvPr>
          <p:cNvPicPr>
            <a:picLocks noChangeAspect="1"/>
          </p:cNvPicPr>
          <p:nvPr/>
        </p:nvPicPr>
        <p:blipFill>
          <a:blip r:embed="rId11"/>
          <a:stretch>
            <a:fillRect/>
          </a:stretch>
        </p:blipFill>
        <p:spPr>
          <a:xfrm>
            <a:off x="8221645" y="2405986"/>
            <a:ext cx="3780554" cy="2125473"/>
          </a:xfrm>
          <a:prstGeom prst="rect">
            <a:avLst/>
          </a:prstGeom>
        </p:spPr>
      </p:pic>
    </p:spTree>
    <p:custDataLst>
      <p:tags r:id="rId1"/>
    </p:custDataLst>
    <p:extLst>
      <p:ext uri="{BB962C8B-B14F-4D97-AF65-F5344CB8AC3E}">
        <p14:creationId xmlns:p14="http://schemas.microsoft.com/office/powerpoint/2010/main" val="163309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FEE748AF-2A91-4E0C-902E-D60FC194E62E}"/>
              </a:ext>
            </a:extLst>
          </p:cNvPr>
          <p:cNvSpPr txBox="1"/>
          <p:nvPr/>
        </p:nvSpPr>
        <p:spPr>
          <a:xfrm>
            <a:off x="-13882" y="-49976"/>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PANDORA: </a:t>
            </a:r>
            <a:r>
              <a:rPr lang="en-US">
                <a:solidFill>
                  <a:schemeClr val="bg1"/>
                </a:solidFill>
                <a:latin typeface="Calibri" panose="020F0502020204030204" pitchFamily="34" charset="0"/>
                <a:cs typeface="Calibri" panose="020F0502020204030204" pitchFamily="34" charset="0"/>
              </a:rPr>
              <a:t>Outreach</a:t>
            </a:r>
            <a:endParaRPr lang="it-IT">
              <a:solidFill>
                <a:schemeClr val="bg1"/>
              </a:solidFill>
              <a:latin typeface="Calibri" panose="020F0502020204030204" pitchFamily="34" charset="0"/>
              <a:cs typeface="Calibri" panose="020F0502020204030204" pitchFamily="34" charset="0"/>
            </a:endParaRPr>
          </a:p>
        </p:txBody>
      </p:sp>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8</a:t>
            </a:fld>
            <a:endParaRPr lang="it-IT"/>
          </a:p>
        </p:txBody>
      </p:sp>
      <p:pic>
        <p:nvPicPr>
          <p:cNvPr id="39" name="Immagine 38">
            <a:extLst>
              <a:ext uri="{FF2B5EF4-FFF2-40B4-BE49-F238E27FC236}">
                <a16:creationId xmlns:a16="http://schemas.microsoft.com/office/drawing/2014/main" id="{F2D6F27D-D414-4617-B6B6-5946DE414E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4552" y="6071203"/>
            <a:ext cx="1077838" cy="751036"/>
          </a:xfrm>
          <a:prstGeom prst="rect">
            <a:avLst/>
          </a:prstGeom>
        </p:spPr>
      </p:pic>
      <p:grpSp>
        <p:nvGrpSpPr>
          <p:cNvPr id="24" name="Gruppo 23">
            <a:extLst>
              <a:ext uri="{FF2B5EF4-FFF2-40B4-BE49-F238E27FC236}">
                <a16:creationId xmlns:a16="http://schemas.microsoft.com/office/drawing/2014/main" id="{0D00EEEF-74E2-4471-93DA-78FDBD490A99}"/>
              </a:ext>
            </a:extLst>
          </p:cNvPr>
          <p:cNvGrpSpPr/>
          <p:nvPr/>
        </p:nvGrpSpPr>
        <p:grpSpPr>
          <a:xfrm>
            <a:off x="10055196" y="6100590"/>
            <a:ext cx="916413" cy="409784"/>
            <a:chOff x="9930480" y="51515"/>
            <a:chExt cx="871600" cy="389746"/>
          </a:xfrm>
        </p:grpSpPr>
        <p:sp>
          <p:nvSpPr>
            <p:cNvPr id="25" name="Rettangolo 24">
              <a:extLst>
                <a:ext uri="{FF2B5EF4-FFF2-40B4-BE49-F238E27FC236}">
                  <a16:creationId xmlns:a16="http://schemas.microsoft.com/office/drawing/2014/main" id="{203B5078-6DC2-44FA-9FBF-8693E5206254}"/>
                </a:ext>
              </a:extLst>
            </p:cNvPr>
            <p:cNvSpPr/>
            <p:nvPr/>
          </p:nvSpPr>
          <p:spPr>
            <a:xfrm>
              <a:off x="9984432" y="51515"/>
              <a:ext cx="720080" cy="38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cibo, segnale&#10;&#10;Descrizione generata automaticamente">
              <a:extLst>
                <a:ext uri="{FF2B5EF4-FFF2-40B4-BE49-F238E27FC236}">
                  <a16:creationId xmlns:a16="http://schemas.microsoft.com/office/drawing/2014/main" id="{7A052DDA-10DB-4A9F-8017-E24A497F42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00" b="31039"/>
            <a:stretch/>
          </p:blipFill>
          <p:spPr>
            <a:xfrm>
              <a:off x="9930480" y="63509"/>
              <a:ext cx="871600" cy="365758"/>
            </a:xfrm>
            <a:prstGeom prst="rect">
              <a:avLst/>
            </a:prstGeom>
          </p:spPr>
        </p:pic>
      </p:grpSp>
      <p:sp>
        <p:nvSpPr>
          <p:cNvPr id="53" name="CasellaDiTesto 52">
            <a:extLst>
              <a:ext uri="{FF2B5EF4-FFF2-40B4-BE49-F238E27FC236}">
                <a16:creationId xmlns:a16="http://schemas.microsoft.com/office/drawing/2014/main" id="{CF642410-4C81-47A5-8A7D-4321AAF5C3AF}"/>
              </a:ext>
            </a:extLst>
          </p:cNvPr>
          <p:cNvSpPr txBox="1"/>
          <p:nvPr/>
        </p:nvSpPr>
        <p:spPr>
          <a:xfrm>
            <a:off x="6384032" y="245278"/>
            <a:ext cx="6096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a:solidFill>
                  <a:schemeClr val="bg1"/>
                </a:solidFill>
                <a:latin typeface="Calibri" panose="020F0502020204030204" pitchFamily="34" charset="0"/>
                <a:cs typeface="Calibri" panose="020F0502020204030204" pitchFamily="34" charset="0"/>
              </a:rPr>
              <a:t>E. Naselli, A. </a:t>
            </a:r>
            <a:r>
              <a:rPr lang="it-IT" sz="1100" b="1" i="1" err="1">
                <a:solidFill>
                  <a:schemeClr val="bg1"/>
                </a:solidFill>
                <a:latin typeface="Calibri" panose="020F0502020204030204" pitchFamily="34" charset="0"/>
                <a:cs typeface="Calibri" panose="020F0502020204030204" pitchFamily="34" charset="0"/>
              </a:rPr>
              <a:t>Pidatella</a:t>
            </a:r>
            <a:r>
              <a:rPr lang="it-IT" sz="1100" b="1" i="1">
                <a:solidFill>
                  <a:schemeClr val="bg1"/>
                </a:solidFill>
                <a:latin typeface="Calibri" panose="020F0502020204030204" pitchFamily="34" charset="0"/>
                <a:cs typeface="Calibri" panose="020F0502020204030204" pitchFamily="34" charset="0"/>
              </a:rPr>
              <a:t> – PANDORA Collaboration Meeting – 16-17 </a:t>
            </a:r>
            <a:r>
              <a:rPr lang="it-IT" sz="1100" b="1" i="1" err="1">
                <a:solidFill>
                  <a:schemeClr val="bg1"/>
                </a:solidFill>
                <a:latin typeface="Calibri" panose="020F0502020204030204" pitchFamily="34" charset="0"/>
                <a:cs typeface="Calibri" panose="020F0502020204030204" pitchFamily="34" charset="0"/>
              </a:rPr>
              <a:t>Dec</a:t>
            </a:r>
            <a:r>
              <a:rPr lang="it-IT" sz="1100" b="1" i="1">
                <a:solidFill>
                  <a:schemeClr val="bg1"/>
                </a:solidFill>
                <a:latin typeface="Calibri" panose="020F0502020204030204" pitchFamily="34" charset="0"/>
                <a:cs typeface="Calibri" panose="020F0502020204030204" pitchFamily="34" charset="0"/>
              </a:rPr>
              <a:t> 2021</a:t>
            </a:r>
          </a:p>
        </p:txBody>
      </p:sp>
      <p:pic>
        <p:nvPicPr>
          <p:cNvPr id="9" name="Immagine 8">
            <a:extLst>
              <a:ext uri="{FF2B5EF4-FFF2-40B4-BE49-F238E27FC236}">
                <a16:creationId xmlns:a16="http://schemas.microsoft.com/office/drawing/2014/main" id="{F5F25679-8C0C-4170-8910-BC02F001C361}"/>
              </a:ext>
            </a:extLst>
          </p:cNvPr>
          <p:cNvPicPr>
            <a:picLocks noChangeAspect="1"/>
          </p:cNvPicPr>
          <p:nvPr/>
        </p:nvPicPr>
        <p:blipFill>
          <a:blip r:embed="rId8"/>
          <a:stretch>
            <a:fillRect/>
          </a:stretch>
        </p:blipFill>
        <p:spPr>
          <a:xfrm>
            <a:off x="10732143" y="5733256"/>
            <a:ext cx="1484537" cy="261611"/>
          </a:xfrm>
          <a:prstGeom prst="rect">
            <a:avLst/>
          </a:prstGeom>
        </p:spPr>
      </p:pic>
      <p:pic>
        <p:nvPicPr>
          <p:cNvPr id="55" name="Immagine 54">
            <a:extLst>
              <a:ext uri="{FF2B5EF4-FFF2-40B4-BE49-F238E27FC236}">
                <a16:creationId xmlns:a16="http://schemas.microsoft.com/office/drawing/2014/main" id="{C62CDBEF-880F-4CB5-9000-47338114C8FA}"/>
              </a:ext>
            </a:extLst>
          </p:cNvPr>
          <p:cNvPicPr>
            <a:picLocks noChangeAspect="1"/>
          </p:cNvPicPr>
          <p:nvPr/>
        </p:nvPicPr>
        <p:blipFill>
          <a:blip r:embed="rId8"/>
          <a:stretch>
            <a:fillRect/>
          </a:stretch>
        </p:blipFill>
        <p:spPr>
          <a:xfrm rot="10800000">
            <a:off x="9487072" y="6597352"/>
            <a:ext cx="1484537" cy="261611"/>
          </a:xfrm>
          <a:prstGeom prst="rect">
            <a:avLst/>
          </a:prstGeom>
        </p:spPr>
      </p:pic>
      <p:pic>
        <p:nvPicPr>
          <p:cNvPr id="56" name="Immagine 55">
            <a:extLst>
              <a:ext uri="{FF2B5EF4-FFF2-40B4-BE49-F238E27FC236}">
                <a16:creationId xmlns:a16="http://schemas.microsoft.com/office/drawing/2014/main" id="{4091C274-6E6A-49C2-B979-FC8597FE4378}"/>
              </a:ext>
            </a:extLst>
          </p:cNvPr>
          <p:cNvPicPr>
            <a:picLocks noChangeAspect="1"/>
          </p:cNvPicPr>
          <p:nvPr/>
        </p:nvPicPr>
        <p:blipFill>
          <a:blip r:embed="rId8"/>
          <a:stretch>
            <a:fillRect/>
          </a:stretch>
        </p:blipFill>
        <p:spPr>
          <a:xfrm rot="10800000">
            <a:off x="8015402" y="6695247"/>
            <a:ext cx="1484537" cy="162753"/>
          </a:xfrm>
          <a:prstGeom prst="rect">
            <a:avLst/>
          </a:prstGeom>
        </p:spPr>
      </p:pic>
      <p:grpSp>
        <p:nvGrpSpPr>
          <p:cNvPr id="12" name="Gruppo 11">
            <a:extLst>
              <a:ext uri="{FF2B5EF4-FFF2-40B4-BE49-F238E27FC236}">
                <a16:creationId xmlns:a16="http://schemas.microsoft.com/office/drawing/2014/main" id="{B9D085C3-DE33-4EA6-AA74-0406DACA9908}"/>
              </a:ext>
            </a:extLst>
          </p:cNvPr>
          <p:cNvGrpSpPr/>
          <p:nvPr/>
        </p:nvGrpSpPr>
        <p:grpSpPr>
          <a:xfrm>
            <a:off x="6312024" y="6695247"/>
            <a:ext cx="1728192" cy="163918"/>
            <a:chOff x="6744072" y="6165304"/>
            <a:chExt cx="1728192" cy="163918"/>
          </a:xfrm>
        </p:grpSpPr>
        <p:grpSp>
          <p:nvGrpSpPr>
            <p:cNvPr id="11" name="Gruppo 10">
              <a:extLst>
                <a:ext uri="{FF2B5EF4-FFF2-40B4-BE49-F238E27FC236}">
                  <a16:creationId xmlns:a16="http://schemas.microsoft.com/office/drawing/2014/main" id="{A0814145-FC9A-4F84-A8E9-8AC600474023}"/>
                </a:ext>
              </a:extLst>
            </p:cNvPr>
            <p:cNvGrpSpPr/>
            <p:nvPr/>
          </p:nvGrpSpPr>
          <p:grpSpPr>
            <a:xfrm>
              <a:off x="6744072" y="6165304"/>
              <a:ext cx="1152128" cy="163918"/>
              <a:chOff x="7166155" y="6071203"/>
              <a:chExt cx="1152128" cy="163918"/>
            </a:xfrm>
          </p:grpSpPr>
          <p:pic>
            <p:nvPicPr>
              <p:cNvPr id="57" name="Immagine 56">
                <a:extLst>
                  <a:ext uri="{FF2B5EF4-FFF2-40B4-BE49-F238E27FC236}">
                    <a16:creationId xmlns:a16="http://schemas.microsoft.com/office/drawing/2014/main" id="{61C4DE0C-91B4-4118-9573-48955BE9AD40}"/>
                  </a:ext>
                </a:extLst>
              </p:cNvPr>
              <p:cNvPicPr>
                <a:picLocks noChangeAspect="1"/>
              </p:cNvPicPr>
              <p:nvPr/>
            </p:nvPicPr>
            <p:blipFill rotWithShape="1">
              <a:blip r:embed="rId8"/>
              <a:srcRect l="61196" t="-714" b="-1"/>
              <a:stretch/>
            </p:blipFill>
            <p:spPr>
              <a:xfrm rot="10800000">
                <a:off x="7166155" y="6071203"/>
                <a:ext cx="576064" cy="163917"/>
              </a:xfrm>
              <a:prstGeom prst="rect">
                <a:avLst/>
              </a:prstGeom>
            </p:spPr>
          </p:pic>
          <p:pic>
            <p:nvPicPr>
              <p:cNvPr id="58" name="Immagine 57">
                <a:extLst>
                  <a:ext uri="{FF2B5EF4-FFF2-40B4-BE49-F238E27FC236}">
                    <a16:creationId xmlns:a16="http://schemas.microsoft.com/office/drawing/2014/main" id="{2F7FA80B-8EAE-45CA-97FB-ABAC27505E05}"/>
                  </a:ext>
                </a:extLst>
              </p:cNvPr>
              <p:cNvPicPr>
                <a:picLocks noChangeAspect="1"/>
              </p:cNvPicPr>
              <p:nvPr/>
            </p:nvPicPr>
            <p:blipFill rotWithShape="1">
              <a:blip r:embed="rId8"/>
              <a:srcRect l="61196" t="-714" b="-1"/>
              <a:stretch/>
            </p:blipFill>
            <p:spPr>
              <a:xfrm rot="10800000">
                <a:off x="7742219" y="6071204"/>
                <a:ext cx="576064" cy="163917"/>
              </a:xfrm>
              <a:prstGeom prst="rect">
                <a:avLst/>
              </a:prstGeom>
            </p:spPr>
          </p:pic>
        </p:grpSp>
        <p:pic>
          <p:nvPicPr>
            <p:cNvPr id="59" name="Immagine 58">
              <a:extLst>
                <a:ext uri="{FF2B5EF4-FFF2-40B4-BE49-F238E27FC236}">
                  <a16:creationId xmlns:a16="http://schemas.microsoft.com/office/drawing/2014/main" id="{5183D634-5B20-41AD-A26E-282DC50093E4}"/>
                </a:ext>
              </a:extLst>
            </p:cNvPr>
            <p:cNvPicPr>
              <a:picLocks noChangeAspect="1"/>
            </p:cNvPicPr>
            <p:nvPr/>
          </p:nvPicPr>
          <p:blipFill rotWithShape="1">
            <a:blip r:embed="rId8"/>
            <a:srcRect l="61196" t="-714" b="-1"/>
            <a:stretch/>
          </p:blipFill>
          <p:spPr>
            <a:xfrm rot="10800000">
              <a:off x="7896200" y="6165305"/>
              <a:ext cx="576064" cy="163917"/>
            </a:xfrm>
            <a:prstGeom prst="rect">
              <a:avLst/>
            </a:prstGeom>
          </p:spPr>
        </p:pic>
      </p:grpSp>
      <p:sp>
        <p:nvSpPr>
          <p:cNvPr id="21" name="Rettangolo 20">
            <a:extLst>
              <a:ext uri="{FF2B5EF4-FFF2-40B4-BE49-F238E27FC236}">
                <a16:creationId xmlns:a16="http://schemas.microsoft.com/office/drawing/2014/main" id="{6FAB723E-B62E-4890-AB7F-ED7CD737D18A}"/>
              </a:ext>
            </a:extLst>
          </p:cNvPr>
          <p:cNvSpPr/>
          <p:nvPr/>
        </p:nvSpPr>
        <p:spPr>
          <a:xfrm flipV="1">
            <a:off x="0" y="6812281"/>
            <a:ext cx="658035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A79358D1-AD08-4E13-9247-AF814288565F}"/>
              </a:ext>
            </a:extLst>
          </p:cNvPr>
          <p:cNvSpPr txBox="1"/>
          <p:nvPr/>
        </p:nvSpPr>
        <p:spPr>
          <a:xfrm>
            <a:off x="4334257" y="365789"/>
            <a:ext cx="7936992" cy="1421928"/>
          </a:xfrm>
          <a:prstGeom prst="rect">
            <a:avLst/>
          </a:prstGeom>
          <a:noFill/>
        </p:spPr>
        <p:txBody>
          <a:bodyPr wrap="square">
            <a:spAutoFit/>
          </a:bodyPr>
          <a:lstStyle/>
          <a:p>
            <a:pPr marL="571500" indent="-571500">
              <a:lnSpc>
                <a:spcPct val="90000"/>
              </a:lnSpc>
              <a:spcBef>
                <a:spcPct val="0"/>
              </a:spcBef>
              <a:buFont typeface="Arial" panose="020B0604020202020204" pitchFamily="34" charset="0"/>
              <a:buChar char="•"/>
              <a:defRPr/>
            </a:pPr>
            <a:endParaRPr lang="it-IT" sz="16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600" b="1" err="1">
                <a:latin typeface="Palatino Linotype" panose="02040502050505030304" pitchFamily="18" charset="0"/>
                <a:ea typeface="+mj-ea"/>
                <a:cs typeface="+mj-cs"/>
              </a:rPr>
              <a:t>Sharper</a:t>
            </a:r>
            <a:r>
              <a:rPr lang="it-IT" sz="1600" b="1">
                <a:latin typeface="Palatino Linotype" panose="02040502050505030304" pitchFamily="18" charset="0"/>
                <a:ea typeface="+mj-ea"/>
                <a:cs typeface="+mj-cs"/>
              </a:rPr>
              <a:t> Night 2021: pandemic </a:t>
            </a:r>
            <a:r>
              <a:rPr lang="it-IT" sz="1600" b="1" err="1">
                <a:latin typeface="Palatino Linotype" panose="02040502050505030304" pitchFamily="18" charset="0"/>
                <a:ea typeface="+mj-ea"/>
                <a:cs typeface="+mj-cs"/>
              </a:rPr>
              <a:t>limitations</a:t>
            </a:r>
            <a:r>
              <a:rPr lang="it-IT" sz="1600" b="1">
                <a:latin typeface="Palatino Linotype" panose="02040502050505030304" pitchFamily="18" charset="0"/>
                <a:ea typeface="+mj-ea"/>
                <a:cs typeface="+mj-cs"/>
              </a:rPr>
              <a:t>, BUT </a:t>
            </a:r>
            <a:r>
              <a:rPr lang="it-IT" sz="1600" b="1" err="1">
                <a:latin typeface="Palatino Linotype" panose="02040502050505030304" pitchFamily="18" charset="0"/>
                <a:ea typeface="+mj-ea"/>
                <a:cs typeface="+mj-cs"/>
              </a:rPr>
              <a:t>visit</a:t>
            </a:r>
            <a:r>
              <a:rPr lang="it-IT" sz="1600" b="1">
                <a:latin typeface="Palatino Linotype" panose="02040502050505030304" pitchFamily="18" charset="0"/>
                <a:ea typeface="+mj-ea"/>
                <a:cs typeface="+mj-cs"/>
              </a:rPr>
              <a:t> </a:t>
            </a:r>
            <a:r>
              <a:rPr lang="it-IT" sz="1600" b="1" err="1">
                <a:latin typeface="Palatino Linotype" panose="02040502050505030304" pitchFamily="18" charset="0"/>
                <a:ea typeface="+mj-ea"/>
                <a:cs typeface="+mj-cs"/>
              </a:rPr>
              <a:t>allowed</a:t>
            </a:r>
            <a:r>
              <a:rPr lang="it-IT" sz="1600" b="1">
                <a:latin typeface="Palatino Linotype" panose="02040502050505030304" pitchFamily="18" charset="0"/>
                <a:ea typeface="+mj-ea"/>
                <a:cs typeface="+mj-cs"/>
              </a:rPr>
              <a:t> @ LNS</a:t>
            </a:r>
          </a:p>
          <a:p>
            <a:pPr marL="571500" indent="-571500">
              <a:lnSpc>
                <a:spcPct val="90000"/>
              </a:lnSpc>
              <a:spcBef>
                <a:spcPct val="0"/>
              </a:spcBef>
              <a:buFont typeface="Arial" panose="020B0604020202020204" pitchFamily="34" charset="0"/>
              <a:buChar char="•"/>
              <a:defRPr/>
            </a:pPr>
            <a:r>
              <a:rPr lang="it-IT" sz="1600" b="1">
                <a:latin typeface="Palatino Linotype" panose="02040502050505030304" pitchFamily="18" charset="0"/>
                <a:ea typeface="+mj-ea"/>
                <a:cs typeface="+mj-cs"/>
              </a:rPr>
              <a:t>LNS </a:t>
            </a:r>
            <a:r>
              <a:rPr lang="it-IT" sz="1600" b="1" err="1">
                <a:latin typeface="Palatino Linotype" panose="02040502050505030304" pitchFamily="18" charset="0"/>
                <a:ea typeface="+mj-ea"/>
                <a:cs typeface="+mj-cs"/>
              </a:rPr>
              <a:t>opens</a:t>
            </a:r>
            <a:r>
              <a:rPr lang="it-IT" sz="1600" b="1">
                <a:latin typeface="Palatino Linotype" panose="02040502050505030304" pitchFamily="18" charset="0"/>
                <a:ea typeface="+mj-ea"/>
                <a:cs typeface="+mj-cs"/>
              </a:rPr>
              <a:t> VISITOR CENTRE, 100 </a:t>
            </a:r>
            <a:r>
              <a:rPr lang="it-IT" sz="1600" b="1" err="1">
                <a:latin typeface="Palatino Linotype" panose="02040502050505030304" pitchFamily="18" charset="0"/>
                <a:ea typeface="+mj-ea"/>
                <a:cs typeface="+mj-cs"/>
              </a:rPr>
              <a:t>visitors</a:t>
            </a:r>
            <a:endParaRPr lang="it-IT" sz="16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endParaRPr lang="it-IT" sz="1600" b="1">
              <a:latin typeface="Palatino Linotype" panose="02040502050505030304" pitchFamily="18" charset="0"/>
              <a:ea typeface="+mj-ea"/>
              <a:cs typeface="+mj-cs"/>
            </a:endParaRPr>
          </a:p>
          <a:p>
            <a:pPr marL="571500" indent="-571500">
              <a:lnSpc>
                <a:spcPct val="90000"/>
              </a:lnSpc>
              <a:spcBef>
                <a:spcPct val="0"/>
              </a:spcBef>
              <a:buFont typeface="Arial" panose="020B0604020202020204" pitchFamily="34" charset="0"/>
              <a:buChar char="•"/>
              <a:defRPr/>
            </a:pPr>
            <a:r>
              <a:rPr lang="it-IT" sz="1600" b="1" err="1">
                <a:latin typeface="Palatino Linotype" panose="02040502050505030304" pitchFamily="18" charset="0"/>
                <a:ea typeface="+mj-ea"/>
                <a:cs typeface="+mj-cs"/>
              </a:rPr>
              <a:t>Also</a:t>
            </a:r>
            <a:r>
              <a:rPr lang="it-IT" sz="1600" b="1">
                <a:latin typeface="Palatino Linotype" panose="02040502050505030304" pitchFamily="18" charset="0"/>
                <a:ea typeface="+mj-ea"/>
                <a:cs typeface="+mj-cs"/>
              </a:rPr>
              <a:t> stands and </a:t>
            </a:r>
            <a:r>
              <a:rPr lang="it-IT" sz="1600" b="1" err="1">
                <a:latin typeface="Palatino Linotype" panose="02040502050505030304" pitchFamily="18" charset="0"/>
                <a:ea typeface="+mj-ea"/>
                <a:cs typeface="+mj-cs"/>
              </a:rPr>
              <a:t>seminars</a:t>
            </a:r>
            <a:r>
              <a:rPr lang="it-IT" sz="1600" b="1">
                <a:latin typeface="Palatino Linotype" panose="02040502050505030304" pitchFamily="18" charset="0"/>
                <a:ea typeface="+mj-ea"/>
                <a:cs typeface="+mj-cs"/>
              </a:rPr>
              <a:t> </a:t>
            </a:r>
            <a:r>
              <a:rPr lang="it-IT" sz="1600" b="1" err="1">
                <a:latin typeface="Palatino Linotype" panose="02040502050505030304" pitchFamily="18" charset="0"/>
                <a:ea typeface="+mj-ea"/>
                <a:cs typeface="+mj-cs"/>
              </a:rPr>
              <a:t>at</a:t>
            </a:r>
            <a:r>
              <a:rPr lang="it-IT" sz="1600" b="1">
                <a:latin typeface="Palatino Linotype" panose="02040502050505030304" pitchFamily="18" charset="0"/>
                <a:ea typeface="+mj-ea"/>
                <a:cs typeface="+mj-cs"/>
              </a:rPr>
              <a:t> the Dock (Km3NET) and Catania Downtown (Palazzo della Cultura)</a:t>
            </a:r>
          </a:p>
        </p:txBody>
      </p:sp>
      <p:pic>
        <p:nvPicPr>
          <p:cNvPr id="1028" name="Picture 4" descr="Potrebbe essere un'immagine raffigurante una o più persone, persone in piedi e spazio al chiuso">
            <a:extLst>
              <a:ext uri="{FF2B5EF4-FFF2-40B4-BE49-F238E27FC236}">
                <a16:creationId xmlns:a16="http://schemas.microsoft.com/office/drawing/2014/main" id="{FA16A344-AB93-4104-A1CD-57F7C51A53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655" y="4259309"/>
            <a:ext cx="4962534" cy="22324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trebbe essere un'immagine raffigurante il seguente testo &quot;twitter 24 Settembre 2021 09:00- 20:00 II Centro Siciliano di Fisica Nucleare Struttura della Materia presenta su Twitter @CSFNSM #Catania Research Show 21 夏 GATANIA å Progetto finanziato dalla Commissione Europea nell'ambito dei progetti Notte Europea dei Ricercatori azioni Marie Seguici su twitter per una maratona scientifica che coinvolgerà tutta la nostra città con SHARPER una catena di NOTTE EUROPEA curiosi tweet! DEI RICERCATORI EUROPEAN RESEARCHERS' CATANIA o GA 101036106&quot;">
            <a:extLst>
              <a:ext uri="{FF2B5EF4-FFF2-40B4-BE49-F238E27FC236}">
                <a16:creationId xmlns:a16="http://schemas.microsoft.com/office/drawing/2014/main" id="{706D9044-0D94-4E75-91A6-ECF2AE900D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655" y="1638684"/>
            <a:ext cx="4199178" cy="2361491"/>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A05A3F44-DDAD-4D15-8BA1-46909EF414B9}"/>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23376" y="2903194"/>
            <a:ext cx="3860433" cy="2753726"/>
          </a:xfrm>
          <a:prstGeom prst="rect">
            <a:avLst/>
          </a:prstGeom>
        </p:spPr>
      </p:pic>
      <p:pic>
        <p:nvPicPr>
          <p:cNvPr id="29" name="Immagine 28" descr="Immagine che contiene testo, persona, interni, scuro&#10;&#10;Descrizione generata automaticamente">
            <a:extLst>
              <a:ext uri="{FF2B5EF4-FFF2-40B4-BE49-F238E27FC236}">
                <a16:creationId xmlns:a16="http://schemas.microsoft.com/office/drawing/2014/main" id="{973CDE16-53F7-4EC1-9A99-3A7342776894}"/>
              </a:ext>
            </a:extLst>
          </p:cNvPr>
          <p:cNvPicPr>
            <a:picLocks noChangeAspect="1"/>
          </p:cNvPicPr>
          <p:nvPr/>
        </p:nvPicPr>
        <p:blipFill rotWithShape="1">
          <a:blip r:embed="rId12">
            <a:extLst>
              <a:ext uri="{28A0092B-C50C-407E-A947-70E740481C1C}">
                <a14:useLocalDpi xmlns:a14="http://schemas.microsoft.com/office/drawing/2010/main" val="0"/>
              </a:ext>
            </a:extLst>
          </a:blip>
          <a:srcRect t="20453" r="14206" b="7927"/>
          <a:stretch/>
        </p:blipFill>
        <p:spPr>
          <a:xfrm>
            <a:off x="4093480" y="2981790"/>
            <a:ext cx="3248404" cy="2033778"/>
          </a:xfrm>
          <a:prstGeom prst="rect">
            <a:avLst/>
          </a:prstGeom>
          <a:effectLst>
            <a:softEdge rad="152400"/>
          </a:effectLst>
        </p:spPr>
      </p:pic>
      <p:pic>
        <p:nvPicPr>
          <p:cNvPr id="30" name="Immagine 29" descr="Immagine che contiene interni, parete, persona&#10;&#10;Descrizione generata automaticamente">
            <a:extLst>
              <a:ext uri="{FF2B5EF4-FFF2-40B4-BE49-F238E27FC236}">
                <a16:creationId xmlns:a16="http://schemas.microsoft.com/office/drawing/2014/main" id="{A91F5079-C349-41D1-8333-BFC09A8E2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61141" y="4682189"/>
            <a:ext cx="2351210" cy="1763408"/>
          </a:xfrm>
          <a:prstGeom prst="rect">
            <a:avLst/>
          </a:prstGeom>
          <a:effectLst>
            <a:softEdge rad="127000"/>
          </a:effectLst>
        </p:spPr>
      </p:pic>
      <p:sp>
        <p:nvSpPr>
          <p:cNvPr id="27" name="CasellaDiTesto 26">
            <a:extLst>
              <a:ext uri="{FF2B5EF4-FFF2-40B4-BE49-F238E27FC236}">
                <a16:creationId xmlns:a16="http://schemas.microsoft.com/office/drawing/2014/main" id="{2110A84A-1FAD-440F-9AB3-F927C50C9E79}"/>
              </a:ext>
            </a:extLst>
          </p:cNvPr>
          <p:cNvSpPr txBox="1"/>
          <p:nvPr/>
        </p:nvSpPr>
        <p:spPr>
          <a:xfrm>
            <a:off x="48280" y="551786"/>
            <a:ext cx="11540969" cy="674031"/>
          </a:xfrm>
          <a:prstGeom prst="rect">
            <a:avLst/>
          </a:prstGeom>
          <a:noFill/>
        </p:spPr>
        <p:txBody>
          <a:bodyPr wrap="square">
            <a:spAutoFit/>
          </a:bodyPr>
          <a:lstStyle/>
          <a:p>
            <a:pPr marR="0" lvl="0" algn="l" defTabSz="914400" rtl="0" eaLnBrk="1" fontAlgn="auto" latinLnBrk="0" hangingPunct="1">
              <a:lnSpc>
                <a:spcPct val="90000"/>
              </a:lnSpc>
              <a:spcBef>
                <a:spcPct val="0"/>
              </a:spcBef>
              <a:spcAft>
                <a:spcPts val="0"/>
              </a:spcAft>
              <a:buClrTx/>
              <a:buSzTx/>
              <a:tabLst/>
              <a:defRPr/>
            </a:pPr>
            <a:r>
              <a:rPr kumimoji="0" lang="it-IT" sz="2400" b="1" i="0" u="none" strike="noStrike" kern="1200" cap="none" spc="0" normalizeH="0" baseline="0" noProof="0">
                <a:ln>
                  <a:noFill/>
                </a:ln>
                <a:solidFill>
                  <a:srgbClr val="C00000"/>
                </a:solidFill>
                <a:effectLst/>
                <a:uLnTx/>
                <a:uFillTx/>
                <a:latin typeface="Palatino Linotype" panose="02040502050505030304" pitchFamily="18" charset="0"/>
                <a:ea typeface="+mj-ea"/>
                <a:cs typeface="+mj-cs"/>
              </a:rPr>
              <a:t>PANDORA: ERN 2021 @ LNS </a:t>
            </a:r>
            <a:endParaRPr lang="it-IT" b="1">
              <a:solidFill>
                <a:srgbClr val="C00000"/>
              </a:solidFill>
              <a:latin typeface="Palatino Linotype" panose="02040502050505030304" pitchFamily="18" charset="0"/>
              <a:ea typeface="+mj-ea"/>
              <a:cs typeface="+mj-cs"/>
            </a:endParaRPr>
          </a:p>
          <a:p>
            <a:pPr>
              <a:lnSpc>
                <a:spcPct val="90000"/>
              </a:lnSpc>
              <a:spcBef>
                <a:spcPct val="0"/>
              </a:spcBef>
              <a:defRPr/>
            </a:pPr>
            <a:r>
              <a:rPr lang="it-IT" b="1">
                <a:solidFill>
                  <a:srgbClr val="C00000"/>
                </a:solidFill>
                <a:latin typeface="Palatino Linotype" panose="02040502050505030304" pitchFamily="18" charset="0"/>
                <a:ea typeface="+mj-ea"/>
                <a:cs typeface="+mj-cs"/>
              </a:rPr>
              <a:t> </a:t>
            </a:r>
          </a:p>
        </p:txBody>
      </p:sp>
      <p:pic>
        <p:nvPicPr>
          <p:cNvPr id="2" name="Anteprima_Banner">
            <a:hlinkClick r:id="" action="ppaction://media"/>
            <a:extLst>
              <a:ext uri="{FF2B5EF4-FFF2-40B4-BE49-F238E27FC236}">
                <a16:creationId xmlns:a16="http://schemas.microsoft.com/office/drawing/2014/main" id="{021AC283-630C-4D48-B479-AB38CB66FE38}"/>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5998505" y="1768603"/>
            <a:ext cx="6044143" cy="1104944"/>
          </a:xfrm>
          <a:prstGeom prst="rect">
            <a:avLst/>
          </a:prstGeom>
        </p:spPr>
      </p:pic>
    </p:spTree>
    <p:custDataLst>
      <p:tags r:id="rId1"/>
    </p:custDataLst>
    <p:extLst>
      <p:ext uri="{BB962C8B-B14F-4D97-AF65-F5344CB8AC3E}">
        <p14:creationId xmlns:p14="http://schemas.microsoft.com/office/powerpoint/2010/main" val="8693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6"/>
</p:tagLst>
</file>

<file path=ppt/tags/tag10.xml><?xml version="1.0" encoding="utf-8"?>
<p:tagLst xmlns:a="http://schemas.openxmlformats.org/drawingml/2006/main" xmlns:r="http://schemas.openxmlformats.org/officeDocument/2006/relationships" xmlns:p="http://schemas.openxmlformats.org/presentationml/2006/main">
  <p:tag name="TIMING" val="|18.6"/>
</p:tagLst>
</file>

<file path=ppt/tags/tag11.xml><?xml version="1.0" encoding="utf-8"?>
<p:tagLst xmlns:a="http://schemas.openxmlformats.org/drawingml/2006/main" xmlns:r="http://schemas.openxmlformats.org/officeDocument/2006/relationships" xmlns:p="http://schemas.openxmlformats.org/presentationml/2006/main">
  <p:tag name="TIMING" val="|18.6"/>
</p:tagLst>
</file>

<file path=ppt/tags/tag12.xml><?xml version="1.0" encoding="utf-8"?>
<p:tagLst xmlns:a="http://schemas.openxmlformats.org/drawingml/2006/main" xmlns:r="http://schemas.openxmlformats.org/officeDocument/2006/relationships" xmlns:p="http://schemas.openxmlformats.org/presentationml/2006/main">
  <p:tag name="TIMING" val="|18.6"/>
</p:tagLst>
</file>

<file path=ppt/tags/tag13.xml><?xml version="1.0" encoding="utf-8"?>
<p:tagLst xmlns:a="http://schemas.openxmlformats.org/drawingml/2006/main" xmlns:r="http://schemas.openxmlformats.org/officeDocument/2006/relationships" xmlns:p="http://schemas.openxmlformats.org/presentationml/2006/main">
  <p:tag name="TIMING" val="|18.6"/>
</p:tagLst>
</file>

<file path=ppt/tags/tag14.xml><?xml version="1.0" encoding="utf-8"?>
<p:tagLst xmlns:a="http://schemas.openxmlformats.org/drawingml/2006/main" xmlns:r="http://schemas.openxmlformats.org/officeDocument/2006/relationships" xmlns:p="http://schemas.openxmlformats.org/presentationml/2006/main">
  <p:tag name="TIMING" val="|18.6"/>
</p:tagLst>
</file>

<file path=ppt/tags/tag15.xml><?xml version="1.0" encoding="utf-8"?>
<p:tagLst xmlns:a="http://schemas.openxmlformats.org/drawingml/2006/main" xmlns:r="http://schemas.openxmlformats.org/officeDocument/2006/relationships" xmlns:p="http://schemas.openxmlformats.org/presentationml/2006/main">
  <p:tag name="TIMING" val="|18.6"/>
</p:tagLst>
</file>

<file path=ppt/tags/tag2.xml><?xml version="1.0" encoding="utf-8"?>
<p:tagLst xmlns:a="http://schemas.openxmlformats.org/drawingml/2006/main" xmlns:r="http://schemas.openxmlformats.org/officeDocument/2006/relationships" xmlns:p="http://schemas.openxmlformats.org/presentationml/2006/main">
  <p:tag name="TIMING" val="|18.6"/>
</p:tagLst>
</file>

<file path=ppt/tags/tag3.xml><?xml version="1.0" encoding="utf-8"?>
<p:tagLst xmlns:a="http://schemas.openxmlformats.org/drawingml/2006/main" xmlns:r="http://schemas.openxmlformats.org/officeDocument/2006/relationships" xmlns:p="http://schemas.openxmlformats.org/presentationml/2006/main">
  <p:tag name="TIMING" val="|18.6"/>
</p:tagLst>
</file>

<file path=ppt/tags/tag4.xml><?xml version="1.0" encoding="utf-8"?>
<p:tagLst xmlns:a="http://schemas.openxmlformats.org/drawingml/2006/main" xmlns:r="http://schemas.openxmlformats.org/officeDocument/2006/relationships" xmlns:p="http://schemas.openxmlformats.org/presentationml/2006/main">
  <p:tag name="TIMING" val="|18.6"/>
</p:tagLst>
</file>

<file path=ppt/tags/tag5.xml><?xml version="1.0" encoding="utf-8"?>
<p:tagLst xmlns:a="http://schemas.openxmlformats.org/drawingml/2006/main" xmlns:r="http://schemas.openxmlformats.org/officeDocument/2006/relationships" xmlns:p="http://schemas.openxmlformats.org/presentationml/2006/main">
  <p:tag name="TIMING" val="|18.6"/>
</p:tagLst>
</file>

<file path=ppt/tags/tag6.xml><?xml version="1.0" encoding="utf-8"?>
<p:tagLst xmlns:a="http://schemas.openxmlformats.org/drawingml/2006/main" xmlns:r="http://schemas.openxmlformats.org/officeDocument/2006/relationships" xmlns:p="http://schemas.openxmlformats.org/presentationml/2006/main">
  <p:tag name="TIMING" val="|18.6"/>
</p:tagLst>
</file>

<file path=ppt/tags/tag7.xml><?xml version="1.0" encoding="utf-8"?>
<p:tagLst xmlns:a="http://schemas.openxmlformats.org/drawingml/2006/main" xmlns:r="http://schemas.openxmlformats.org/officeDocument/2006/relationships" xmlns:p="http://schemas.openxmlformats.org/presentationml/2006/main">
  <p:tag name="TIMING" val="|18.6"/>
</p:tagLst>
</file>

<file path=ppt/tags/tag8.xml><?xml version="1.0" encoding="utf-8"?>
<p:tagLst xmlns:a="http://schemas.openxmlformats.org/drawingml/2006/main" xmlns:r="http://schemas.openxmlformats.org/officeDocument/2006/relationships" xmlns:p="http://schemas.openxmlformats.org/presentationml/2006/main">
  <p:tag name="TIMING" val="|18.6"/>
</p:tagLst>
</file>

<file path=ppt/tags/tag9.xml><?xml version="1.0" encoding="utf-8"?>
<p:tagLst xmlns:a="http://schemas.openxmlformats.org/drawingml/2006/main" xmlns:r="http://schemas.openxmlformats.org/officeDocument/2006/relationships" xmlns:p="http://schemas.openxmlformats.org/presentationml/2006/main">
  <p:tag name="TIMING" val="|18.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monto">
  <a:themeElements>
    <a:clrScheme name="Personalizzato 9">
      <a:dk1>
        <a:sysClr val="windowText" lastClr="000000"/>
      </a:dk1>
      <a:lt1>
        <a:srgbClr val="FFFFFF"/>
      </a:lt1>
      <a:dk2>
        <a:srgbClr val="000000"/>
      </a:dk2>
      <a:lt2>
        <a:srgbClr val="E9E5DC"/>
      </a:lt2>
      <a:accent1>
        <a:srgbClr val="D34817"/>
      </a:accent1>
      <a:accent2>
        <a:srgbClr val="0070C0"/>
      </a:accent2>
      <a:accent3>
        <a:srgbClr val="A28E6A"/>
      </a:accent3>
      <a:accent4>
        <a:srgbClr val="956251"/>
      </a:accent4>
      <a:accent5>
        <a:srgbClr val="918485"/>
      </a:accent5>
      <a:accent6>
        <a:srgbClr val="855D5D"/>
      </a:accent6>
      <a:hlink>
        <a:srgbClr val="CC9900"/>
      </a:hlink>
      <a:folHlink>
        <a:srgbClr val="96A9A9"/>
      </a:folHlink>
    </a:clrScheme>
    <a:fontScheme name="Tramont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17</Slides>
  <Notes>15</Notes>
  <HiddenSlides>0</HiddenSlide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Tramonto</vt:lpstr>
      <vt:lpstr>Tema di Office</vt:lpstr>
      <vt:lpstr>PANDORA: Outreach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Windows User</dc:creator>
  <cp:revision>1</cp:revision>
  <dcterms:created xsi:type="dcterms:W3CDTF">2017-10-19T14:12:55Z</dcterms:created>
  <dcterms:modified xsi:type="dcterms:W3CDTF">2021-12-17T10:42:39Z</dcterms:modified>
</cp:coreProperties>
</file>