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71" r:id="rId9"/>
    <p:sldId id="265" r:id="rId10"/>
    <p:sldId id="266" r:id="rId11"/>
    <p:sldId id="260" r:id="rId12"/>
    <p:sldId id="261" r:id="rId13"/>
    <p:sldId id="262" r:id="rId14"/>
    <p:sldId id="263" r:id="rId15"/>
    <p:sldId id="264" r:id="rId16"/>
    <p:sldId id="268" r:id="rId17"/>
    <p:sldId id="267" r:id="rId18"/>
    <p:sldId id="269" r:id="rId19"/>
    <p:sldId id="270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B6F3B-BB76-456B-B193-BCF32F4D4148}" v="3695" dt="2021-12-16T12:18:23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Galatà" userId="d0e2bc78-e085-4585-8b51-222440d702ae" providerId="ADAL" clId="{A01288BB-67A9-46CE-AF4C-DEAD78912248}"/>
    <pc:docChg chg="undo custSel addSld delSld modSld sldOrd modMainMaster">
      <pc:chgData name="Alessio Galatà" userId="d0e2bc78-e085-4585-8b51-222440d702ae" providerId="ADAL" clId="{A01288BB-67A9-46CE-AF4C-DEAD78912248}" dt="2021-12-12T10:58:17.990" v="2473" actId="20577"/>
      <pc:docMkLst>
        <pc:docMk/>
      </pc:docMkLst>
      <pc:sldMasterChg chg="modSldLayout">
        <pc:chgData name="Alessio Galatà" userId="d0e2bc78-e085-4585-8b51-222440d702ae" providerId="ADAL" clId="{A01288BB-67A9-46CE-AF4C-DEAD78912248}" dt="2021-12-12T08:43:32.481" v="33"/>
        <pc:sldMasterMkLst>
          <pc:docMk/>
          <pc:sldMasterMk cId="2948252166" sldId="2147483648"/>
        </pc:sldMasterMkLst>
        <pc:sldLayoutChg chg="addSp delSp modSp">
          <pc:chgData name="Alessio Galatà" userId="d0e2bc78-e085-4585-8b51-222440d702ae" providerId="ADAL" clId="{A01288BB-67A9-46CE-AF4C-DEAD78912248}" dt="2021-12-12T08:43:32.481" v="33"/>
          <pc:sldLayoutMkLst>
            <pc:docMk/>
            <pc:sldMasterMk cId="2948252166" sldId="2147483648"/>
            <pc:sldLayoutMk cId="1670114905" sldId="2147483654"/>
          </pc:sldLayoutMkLst>
          <pc:spChg chg="add del mod">
            <ac:chgData name="Alessio Galatà" userId="d0e2bc78-e085-4585-8b51-222440d702ae" providerId="ADAL" clId="{A01288BB-67A9-46CE-AF4C-DEAD78912248}" dt="2021-12-12T08:43:32.481" v="33"/>
            <ac:spMkLst>
              <pc:docMk/>
              <pc:sldMasterMk cId="2948252166" sldId="2147483648"/>
              <pc:sldLayoutMk cId="1670114905" sldId="2147483654"/>
              <ac:spMk id="6" creationId="{6CB23BB5-8B6B-4832-9FC6-9BCAAE067750}"/>
            </ac:spMkLst>
          </pc:spChg>
        </pc:sldLayoutChg>
      </pc:sldMasterChg>
    </pc:docChg>
  </pc:docChgLst>
  <pc:docChgLst>
    <pc:chgData name="Alessio Galatà" userId="d0e2bc78-e085-4585-8b51-222440d702ae" providerId="ADAL" clId="{624B6F3B-BB76-456B-B193-BCF32F4D4148}"/>
    <pc:docChg chg="undo custSel addSld delSld modSld sldOrd">
      <pc:chgData name="Alessio Galatà" userId="d0e2bc78-e085-4585-8b51-222440d702ae" providerId="ADAL" clId="{624B6F3B-BB76-456B-B193-BCF32F4D4148}" dt="2021-12-16T12:18:23.848" v="3693" actId="6549"/>
      <pc:docMkLst>
        <pc:docMk/>
      </pc:docMkLst>
      <pc:sldChg chg="modSp">
        <pc:chgData name="Alessio Galatà" userId="d0e2bc78-e085-4585-8b51-222440d702ae" providerId="ADAL" clId="{624B6F3B-BB76-456B-B193-BCF32F4D4148}" dt="2021-12-12T11:00:25.668" v="35" actId="20577"/>
        <pc:sldMkLst>
          <pc:docMk/>
          <pc:sldMk cId="368855264" sldId="256"/>
        </pc:sldMkLst>
        <pc:spChg chg="mod">
          <ac:chgData name="Alessio Galatà" userId="d0e2bc78-e085-4585-8b51-222440d702ae" providerId="ADAL" clId="{624B6F3B-BB76-456B-B193-BCF32F4D4148}" dt="2021-12-12T11:00:25.668" v="35" actId="20577"/>
          <ac:spMkLst>
            <pc:docMk/>
            <pc:sldMk cId="368855264" sldId="256"/>
            <ac:spMk id="2" creationId="{00000000-0000-0000-0000-000000000000}"/>
          </ac:spMkLst>
        </pc:spChg>
      </pc:sldChg>
      <pc:sldChg chg="addSp delSp modSp add">
        <pc:chgData name="Alessio Galatà" userId="d0e2bc78-e085-4585-8b51-222440d702ae" providerId="ADAL" clId="{624B6F3B-BB76-456B-B193-BCF32F4D4148}" dt="2021-12-14T11:11:36.062" v="2980" actId="1037"/>
        <pc:sldMkLst>
          <pc:docMk/>
          <pc:sldMk cId="1696286079" sldId="257"/>
        </pc:sldMkLst>
        <pc:spChg chg="mod">
          <ac:chgData name="Alessio Galatà" userId="d0e2bc78-e085-4585-8b51-222440d702ae" providerId="ADAL" clId="{624B6F3B-BB76-456B-B193-BCF32F4D4148}" dt="2021-12-12T11:01:31.175" v="85" actId="20577"/>
          <ac:spMkLst>
            <pc:docMk/>
            <pc:sldMk cId="1696286079" sldId="257"/>
            <ac:spMk id="2" creationId="{5CE34A54-96A9-44D5-A2D0-381DD965A048}"/>
          </ac:spMkLst>
        </pc:spChg>
        <pc:spChg chg="add mod">
          <ac:chgData name="Alessio Galatà" userId="d0e2bc78-e085-4585-8b51-222440d702ae" providerId="ADAL" clId="{624B6F3B-BB76-456B-B193-BCF32F4D4148}" dt="2021-12-14T11:11:30.765" v="2970" actId="1037"/>
          <ac:spMkLst>
            <pc:docMk/>
            <pc:sldMk cId="1696286079" sldId="257"/>
            <ac:spMk id="6" creationId="{BACCC00C-A060-426D-8417-33C456C72DE8}"/>
          </ac:spMkLst>
        </pc:spChg>
        <pc:spChg chg="add mod">
          <ac:chgData name="Alessio Galatà" userId="d0e2bc78-e085-4585-8b51-222440d702ae" providerId="ADAL" clId="{624B6F3B-BB76-456B-B193-BCF32F4D4148}" dt="2021-12-14T11:11:36.062" v="2980" actId="1037"/>
          <ac:spMkLst>
            <pc:docMk/>
            <pc:sldMk cId="1696286079" sldId="257"/>
            <ac:spMk id="7" creationId="{7CB82842-C00C-40AF-AEF7-69B7A9BF3BA2}"/>
          </ac:spMkLst>
        </pc:spChg>
        <pc:spChg chg="add mod">
          <ac:chgData name="Alessio Galatà" userId="d0e2bc78-e085-4585-8b51-222440d702ae" providerId="ADAL" clId="{624B6F3B-BB76-456B-B193-BCF32F4D4148}" dt="2021-12-14T11:11:21.696" v="2959" actId="14100"/>
          <ac:spMkLst>
            <pc:docMk/>
            <pc:sldMk cId="1696286079" sldId="257"/>
            <ac:spMk id="8" creationId="{3F9A42BE-625B-4FA0-B3A2-D869D6755204}"/>
          </ac:spMkLst>
        </pc:spChg>
        <pc:spChg chg="add mod">
          <ac:chgData name="Alessio Galatà" userId="d0e2bc78-e085-4585-8b51-222440d702ae" providerId="ADAL" clId="{624B6F3B-BB76-456B-B193-BCF32F4D4148}" dt="2021-12-12T11:07:37.491" v="235" actId="1076"/>
          <ac:spMkLst>
            <pc:docMk/>
            <pc:sldMk cId="1696286079" sldId="257"/>
            <ac:spMk id="9" creationId="{E8F60A1F-1CD5-42DB-96A3-53CD5127BB17}"/>
          </ac:spMkLst>
        </pc:spChg>
        <pc:spChg chg="add mod">
          <ac:chgData name="Alessio Galatà" userId="d0e2bc78-e085-4585-8b51-222440d702ae" providerId="ADAL" clId="{624B6F3B-BB76-456B-B193-BCF32F4D4148}" dt="2021-12-14T11:11:13.969" v="2951" actId="403"/>
          <ac:spMkLst>
            <pc:docMk/>
            <pc:sldMk cId="1696286079" sldId="257"/>
            <ac:spMk id="10" creationId="{1C8AA864-BC99-4F5F-A47C-C518C924DF7C}"/>
          </ac:spMkLst>
        </pc:spChg>
        <pc:spChg chg="add del mod">
          <ac:chgData name="Alessio Galatà" userId="d0e2bc78-e085-4585-8b51-222440d702ae" providerId="ADAL" clId="{624B6F3B-BB76-456B-B193-BCF32F4D4148}" dt="2021-12-13T08:49:58.096" v="2173" actId="478"/>
          <ac:spMkLst>
            <pc:docMk/>
            <pc:sldMk cId="1696286079" sldId="257"/>
            <ac:spMk id="11" creationId="{A1574EAB-4AFD-4F03-9CBB-E6CBFF17F5C9}"/>
          </ac:spMkLst>
        </pc:spChg>
      </pc:sldChg>
      <pc:sldChg chg="addSp modSp add">
        <pc:chgData name="Alessio Galatà" userId="d0e2bc78-e085-4585-8b51-222440d702ae" providerId="ADAL" clId="{624B6F3B-BB76-456B-B193-BCF32F4D4148}" dt="2021-12-14T11:11:48.514" v="2983" actId="14100"/>
        <pc:sldMkLst>
          <pc:docMk/>
          <pc:sldMk cId="3755517508" sldId="258"/>
        </pc:sldMkLst>
        <pc:spChg chg="mod">
          <ac:chgData name="Alessio Galatà" userId="d0e2bc78-e085-4585-8b51-222440d702ae" providerId="ADAL" clId="{624B6F3B-BB76-456B-B193-BCF32F4D4148}" dt="2021-12-12T11:12:33.084" v="304" actId="20577"/>
          <ac:spMkLst>
            <pc:docMk/>
            <pc:sldMk cId="3755517508" sldId="258"/>
            <ac:spMk id="2" creationId="{0C072F07-2934-4BE1-9D49-B2E858B5B74D}"/>
          </ac:spMkLst>
        </pc:spChg>
        <pc:spChg chg="add mod">
          <ac:chgData name="Alessio Galatà" userId="d0e2bc78-e085-4585-8b51-222440d702ae" providerId="ADAL" clId="{624B6F3B-BB76-456B-B193-BCF32F4D4148}" dt="2021-12-14T11:11:48.514" v="2983" actId="14100"/>
          <ac:spMkLst>
            <pc:docMk/>
            <pc:sldMk cId="3755517508" sldId="258"/>
            <ac:spMk id="6" creationId="{4EB39110-A9D5-419B-AF67-96EA7B5B60BD}"/>
          </ac:spMkLst>
        </pc:spChg>
      </pc:sldChg>
      <pc:sldChg chg="addSp delSp modSp add">
        <pc:chgData name="Alessio Galatà" userId="d0e2bc78-e085-4585-8b51-222440d702ae" providerId="ADAL" clId="{624B6F3B-BB76-456B-B193-BCF32F4D4148}" dt="2021-12-14T11:11:58.303" v="2985" actId="14100"/>
        <pc:sldMkLst>
          <pc:docMk/>
          <pc:sldMk cId="3059031611" sldId="259"/>
        </pc:sldMkLst>
        <pc:spChg chg="mod">
          <ac:chgData name="Alessio Galatà" userId="d0e2bc78-e085-4585-8b51-222440d702ae" providerId="ADAL" clId="{624B6F3B-BB76-456B-B193-BCF32F4D4148}" dt="2021-12-12T11:15:00.957" v="404" actId="20577"/>
          <ac:spMkLst>
            <pc:docMk/>
            <pc:sldMk cId="3059031611" sldId="259"/>
            <ac:spMk id="2" creationId="{60E2E912-243E-43CB-A1D9-1987F0EC6B11}"/>
          </ac:spMkLst>
        </pc:spChg>
        <pc:spChg chg="add mod">
          <ac:chgData name="Alessio Galatà" userId="d0e2bc78-e085-4585-8b51-222440d702ae" providerId="ADAL" clId="{624B6F3B-BB76-456B-B193-BCF32F4D4148}" dt="2021-12-12T15:04:01.334" v="1268" actId="403"/>
          <ac:spMkLst>
            <pc:docMk/>
            <pc:sldMk cId="3059031611" sldId="259"/>
            <ac:spMk id="6" creationId="{47562ADF-6E2F-4CCF-B6DE-9DEEB4A51B21}"/>
          </ac:spMkLst>
        </pc:spChg>
        <pc:spChg chg="add mod">
          <ac:chgData name="Alessio Galatà" userId="d0e2bc78-e085-4585-8b51-222440d702ae" providerId="ADAL" clId="{624B6F3B-BB76-456B-B193-BCF32F4D4148}" dt="2021-12-14T11:11:58.303" v="2985" actId="14100"/>
          <ac:spMkLst>
            <pc:docMk/>
            <pc:sldMk cId="3059031611" sldId="259"/>
            <ac:spMk id="7" creationId="{8ED839C8-CC6C-47F0-A608-BF2BE736D4DC}"/>
          </ac:spMkLst>
        </pc:spChg>
        <pc:grpChg chg="add mod">
          <ac:chgData name="Alessio Galatà" userId="d0e2bc78-e085-4585-8b51-222440d702ae" providerId="ADAL" clId="{624B6F3B-BB76-456B-B193-BCF32F4D4148}" dt="2021-12-12T11:16:36.268" v="442" actId="1076"/>
          <ac:grpSpMkLst>
            <pc:docMk/>
            <pc:sldMk cId="3059031611" sldId="259"/>
            <ac:grpSpMk id="9" creationId="{CAA48F8E-3576-4689-87AD-796F253B76B6}"/>
          </ac:grpSpMkLst>
        </pc:grpChg>
        <pc:picChg chg="add del">
          <ac:chgData name="Alessio Galatà" userId="d0e2bc78-e085-4585-8b51-222440d702ae" providerId="ADAL" clId="{624B6F3B-BB76-456B-B193-BCF32F4D4148}" dt="2021-12-12T11:16:21.723" v="439" actId="478"/>
          <ac:picMkLst>
            <pc:docMk/>
            <pc:sldMk cId="3059031611" sldId="259"/>
            <ac:picMk id="8" creationId="{D9095274-CFA3-4832-9B59-D3CFA63CE43E}"/>
          </ac:picMkLst>
        </pc:picChg>
      </pc:sldChg>
      <pc:sldChg chg="addSp modSp add">
        <pc:chgData name="Alessio Galatà" userId="d0e2bc78-e085-4585-8b51-222440d702ae" providerId="ADAL" clId="{624B6F3B-BB76-456B-B193-BCF32F4D4148}" dt="2021-12-14T11:13:33.682" v="3029" actId="403"/>
        <pc:sldMkLst>
          <pc:docMk/>
          <pc:sldMk cId="3511885220" sldId="260"/>
        </pc:sldMkLst>
        <pc:spChg chg="mod">
          <ac:chgData name="Alessio Galatà" userId="d0e2bc78-e085-4585-8b51-222440d702ae" providerId="ADAL" clId="{624B6F3B-BB76-456B-B193-BCF32F4D4148}" dt="2021-12-12T11:17:31.187" v="452"/>
          <ac:spMkLst>
            <pc:docMk/>
            <pc:sldMk cId="3511885220" sldId="260"/>
            <ac:spMk id="2" creationId="{E10DD0D1-F668-4B23-AEA2-98E798BBBB4E}"/>
          </ac:spMkLst>
        </pc:spChg>
        <pc:spChg chg="add mod">
          <ac:chgData name="Alessio Galatà" userId="d0e2bc78-e085-4585-8b51-222440d702ae" providerId="ADAL" clId="{624B6F3B-BB76-456B-B193-BCF32F4D4148}" dt="2021-12-12T15:07:23.538" v="1310" actId="403"/>
          <ac:spMkLst>
            <pc:docMk/>
            <pc:sldMk cId="3511885220" sldId="260"/>
            <ac:spMk id="6" creationId="{A7BD6157-69E5-496C-8D7E-FA19DC712FC4}"/>
          </ac:spMkLst>
        </pc:spChg>
        <pc:spChg chg="add mod">
          <ac:chgData name="Alessio Galatà" userId="d0e2bc78-e085-4585-8b51-222440d702ae" providerId="ADAL" clId="{624B6F3B-BB76-456B-B193-BCF32F4D4148}" dt="2021-12-14T11:13:29.056" v="3028" actId="1076"/>
          <ac:spMkLst>
            <pc:docMk/>
            <pc:sldMk cId="3511885220" sldId="260"/>
            <ac:spMk id="8" creationId="{E609F8F6-906F-4E8F-BB0D-B5D3F874911B}"/>
          </ac:spMkLst>
        </pc:spChg>
        <pc:spChg chg="add mod">
          <ac:chgData name="Alessio Galatà" userId="d0e2bc78-e085-4585-8b51-222440d702ae" providerId="ADAL" clId="{624B6F3B-BB76-456B-B193-BCF32F4D4148}" dt="2021-12-14T11:13:33.682" v="3029" actId="403"/>
          <ac:spMkLst>
            <pc:docMk/>
            <pc:sldMk cId="3511885220" sldId="260"/>
            <ac:spMk id="10" creationId="{233ADAF7-9D0B-4C67-A565-133009837D29}"/>
          </ac:spMkLst>
        </pc:spChg>
        <pc:spChg chg="add mod">
          <ac:chgData name="Alessio Galatà" userId="d0e2bc78-e085-4585-8b51-222440d702ae" providerId="ADAL" clId="{624B6F3B-BB76-456B-B193-BCF32F4D4148}" dt="2021-12-14T11:13:33.682" v="3029" actId="403"/>
          <ac:spMkLst>
            <pc:docMk/>
            <pc:sldMk cId="3511885220" sldId="260"/>
            <ac:spMk id="11" creationId="{6BFA6A1A-7B65-4146-B2E4-9ED72FA19FC4}"/>
          </ac:spMkLst>
        </pc:spChg>
        <pc:picChg chg="add mod">
          <ac:chgData name="Alessio Galatà" userId="d0e2bc78-e085-4585-8b51-222440d702ae" providerId="ADAL" clId="{624B6F3B-BB76-456B-B193-BCF32F4D4148}" dt="2021-12-12T11:18:23.340" v="511" actId="1076"/>
          <ac:picMkLst>
            <pc:docMk/>
            <pc:sldMk cId="3511885220" sldId="260"/>
            <ac:picMk id="7" creationId="{168666E2-5BEC-4F8B-B7AB-B81CB36EE888}"/>
          </ac:picMkLst>
        </pc:picChg>
        <pc:picChg chg="add mod">
          <ac:chgData name="Alessio Galatà" userId="d0e2bc78-e085-4585-8b51-222440d702ae" providerId="ADAL" clId="{624B6F3B-BB76-456B-B193-BCF32F4D4148}" dt="2021-12-14T11:13:17.193" v="3025" actId="1036"/>
          <ac:picMkLst>
            <pc:docMk/>
            <pc:sldMk cId="3511885220" sldId="260"/>
            <ac:picMk id="9" creationId="{D8DE3170-9CB5-4674-96D0-608BE5B80BFC}"/>
          </ac:picMkLst>
        </pc:picChg>
      </pc:sldChg>
      <pc:sldChg chg="addSp modSp add">
        <pc:chgData name="Alessio Galatà" userId="d0e2bc78-e085-4585-8b51-222440d702ae" providerId="ADAL" clId="{624B6F3B-BB76-456B-B193-BCF32F4D4148}" dt="2021-12-14T11:13:52.198" v="3081" actId="14100"/>
        <pc:sldMkLst>
          <pc:docMk/>
          <pc:sldMk cId="1693162572" sldId="261"/>
        </pc:sldMkLst>
        <pc:spChg chg="mod">
          <ac:chgData name="Alessio Galatà" userId="d0e2bc78-e085-4585-8b51-222440d702ae" providerId="ADAL" clId="{624B6F3B-BB76-456B-B193-BCF32F4D4148}" dt="2021-12-12T11:19:39.417" v="544" actId="20577"/>
          <ac:spMkLst>
            <pc:docMk/>
            <pc:sldMk cId="1693162572" sldId="261"/>
            <ac:spMk id="2" creationId="{E40E3A2B-9350-4B01-A1CC-833B6B6F1A67}"/>
          </ac:spMkLst>
        </pc:spChg>
        <pc:spChg chg="add mod">
          <ac:chgData name="Alessio Galatà" userId="d0e2bc78-e085-4585-8b51-222440d702ae" providerId="ADAL" clId="{624B6F3B-BB76-456B-B193-BCF32F4D4148}" dt="2021-12-12T15:06:46.730" v="1303" actId="403"/>
          <ac:spMkLst>
            <pc:docMk/>
            <pc:sldMk cId="1693162572" sldId="261"/>
            <ac:spMk id="6" creationId="{28A94755-9959-41E6-A57A-7B8062593D00}"/>
          </ac:spMkLst>
        </pc:spChg>
        <pc:spChg chg="add mod">
          <ac:chgData name="Alessio Galatà" userId="d0e2bc78-e085-4585-8b51-222440d702ae" providerId="ADAL" clId="{624B6F3B-BB76-456B-B193-BCF32F4D4148}" dt="2021-12-14T11:13:42.052" v="3030" actId="403"/>
          <ac:spMkLst>
            <pc:docMk/>
            <pc:sldMk cId="1693162572" sldId="261"/>
            <ac:spMk id="8" creationId="{E7529DA9-7414-45B1-91E9-4F0BFAF921C7}"/>
          </ac:spMkLst>
        </pc:spChg>
        <pc:spChg chg="add mod">
          <ac:chgData name="Alessio Galatà" userId="d0e2bc78-e085-4585-8b51-222440d702ae" providerId="ADAL" clId="{624B6F3B-BB76-456B-B193-BCF32F4D4148}" dt="2021-12-14T11:13:42.052" v="3030" actId="403"/>
          <ac:spMkLst>
            <pc:docMk/>
            <pc:sldMk cId="1693162572" sldId="261"/>
            <ac:spMk id="9" creationId="{C7436742-9B32-4564-8FA2-7704829C48BF}"/>
          </ac:spMkLst>
        </pc:spChg>
        <pc:spChg chg="add mod">
          <ac:chgData name="Alessio Galatà" userId="d0e2bc78-e085-4585-8b51-222440d702ae" providerId="ADAL" clId="{624B6F3B-BB76-456B-B193-BCF32F4D4148}" dt="2021-12-14T11:13:52.198" v="3081" actId="14100"/>
          <ac:spMkLst>
            <pc:docMk/>
            <pc:sldMk cId="1693162572" sldId="261"/>
            <ac:spMk id="13" creationId="{D73DF23F-566E-47E6-A80E-EC55C1BABE59}"/>
          </ac:spMkLst>
        </pc:spChg>
        <pc:picChg chg="add">
          <ac:chgData name="Alessio Galatà" userId="d0e2bc78-e085-4585-8b51-222440d702ae" providerId="ADAL" clId="{624B6F3B-BB76-456B-B193-BCF32F4D4148}" dt="2021-12-12T11:20:04.341" v="565"/>
          <ac:picMkLst>
            <pc:docMk/>
            <pc:sldMk cId="1693162572" sldId="261"/>
            <ac:picMk id="7" creationId="{E6D8834C-202E-4108-8138-F7168E4EA8CF}"/>
          </ac:picMkLst>
        </pc:picChg>
        <pc:picChg chg="add">
          <ac:chgData name="Alessio Galatà" userId="d0e2bc78-e085-4585-8b51-222440d702ae" providerId="ADAL" clId="{624B6F3B-BB76-456B-B193-BCF32F4D4148}" dt="2021-12-12T11:20:04.341" v="565"/>
          <ac:picMkLst>
            <pc:docMk/>
            <pc:sldMk cId="1693162572" sldId="261"/>
            <ac:picMk id="10" creationId="{DBE13B79-F7F5-4EAD-B2FA-691ED202A7E0}"/>
          </ac:picMkLst>
        </pc:picChg>
        <pc:picChg chg="add">
          <ac:chgData name="Alessio Galatà" userId="d0e2bc78-e085-4585-8b51-222440d702ae" providerId="ADAL" clId="{624B6F3B-BB76-456B-B193-BCF32F4D4148}" dt="2021-12-12T11:20:04.341" v="565"/>
          <ac:picMkLst>
            <pc:docMk/>
            <pc:sldMk cId="1693162572" sldId="261"/>
            <ac:picMk id="11" creationId="{E7E71F04-01C9-4744-9A6E-E5A3F8435314}"/>
          </ac:picMkLst>
        </pc:picChg>
        <pc:picChg chg="add">
          <ac:chgData name="Alessio Galatà" userId="d0e2bc78-e085-4585-8b51-222440d702ae" providerId="ADAL" clId="{624B6F3B-BB76-456B-B193-BCF32F4D4148}" dt="2021-12-12T11:20:04.341" v="565"/>
          <ac:picMkLst>
            <pc:docMk/>
            <pc:sldMk cId="1693162572" sldId="261"/>
            <ac:picMk id="12" creationId="{7545A82A-0DB5-4827-95A7-66A079BEAD43}"/>
          </ac:picMkLst>
        </pc:picChg>
      </pc:sldChg>
      <pc:sldChg chg="addSp modSp add">
        <pc:chgData name="Alessio Galatà" userId="d0e2bc78-e085-4585-8b51-222440d702ae" providerId="ADAL" clId="{624B6F3B-BB76-456B-B193-BCF32F4D4148}" dt="2021-12-14T11:14:06.068" v="3106" actId="14100"/>
        <pc:sldMkLst>
          <pc:docMk/>
          <pc:sldMk cId="1783026105" sldId="262"/>
        </pc:sldMkLst>
        <pc:spChg chg="mod">
          <ac:chgData name="Alessio Galatà" userId="d0e2bc78-e085-4585-8b51-222440d702ae" providerId="ADAL" clId="{624B6F3B-BB76-456B-B193-BCF32F4D4148}" dt="2021-12-12T11:21:13.357" v="569"/>
          <ac:spMkLst>
            <pc:docMk/>
            <pc:sldMk cId="1783026105" sldId="262"/>
            <ac:spMk id="2" creationId="{0A6CC4B6-19DC-42B1-9D71-B36B7A6B06A8}"/>
          </ac:spMkLst>
        </pc:spChg>
        <pc:spChg chg="add mod">
          <ac:chgData name="Alessio Galatà" userId="d0e2bc78-e085-4585-8b51-222440d702ae" providerId="ADAL" clId="{624B6F3B-BB76-456B-B193-BCF32F4D4148}" dt="2021-12-12T15:06:41.121" v="1302" actId="403"/>
          <ac:spMkLst>
            <pc:docMk/>
            <pc:sldMk cId="1783026105" sldId="262"/>
            <ac:spMk id="6" creationId="{55EC11BE-AF4C-4A48-89DE-B98EE0C41DFB}"/>
          </ac:spMkLst>
        </pc:spChg>
        <pc:spChg chg="add mod">
          <ac:chgData name="Alessio Galatà" userId="d0e2bc78-e085-4585-8b51-222440d702ae" providerId="ADAL" clId="{624B6F3B-BB76-456B-B193-BCF32F4D4148}" dt="2021-12-14T11:14:06.068" v="3106" actId="14100"/>
          <ac:spMkLst>
            <pc:docMk/>
            <pc:sldMk cId="1783026105" sldId="262"/>
            <ac:spMk id="9" creationId="{921528D2-9C84-4E9F-87D4-90CE35FFF403}"/>
          </ac:spMkLst>
        </pc:spChg>
        <pc:spChg chg="add mod">
          <ac:chgData name="Alessio Galatà" userId="d0e2bc78-e085-4585-8b51-222440d702ae" providerId="ADAL" clId="{624B6F3B-BB76-456B-B193-BCF32F4D4148}" dt="2021-12-14T11:14:00.780" v="3082" actId="403"/>
          <ac:spMkLst>
            <pc:docMk/>
            <pc:sldMk cId="1783026105" sldId="262"/>
            <ac:spMk id="10" creationId="{41BA2D2E-239E-4E9A-9D40-53EAEBC8B7A2}"/>
          </ac:spMkLst>
        </pc:spChg>
        <pc:spChg chg="add mod">
          <ac:chgData name="Alessio Galatà" userId="d0e2bc78-e085-4585-8b51-222440d702ae" providerId="ADAL" clId="{624B6F3B-BB76-456B-B193-BCF32F4D4148}" dt="2021-12-14T11:14:00.780" v="3082" actId="403"/>
          <ac:spMkLst>
            <pc:docMk/>
            <pc:sldMk cId="1783026105" sldId="262"/>
            <ac:spMk id="11" creationId="{241F3273-7B20-4EBD-8559-747CDEB0C3B6}"/>
          </ac:spMkLst>
        </pc:spChg>
        <pc:picChg chg="add mod">
          <ac:chgData name="Alessio Galatà" userId="d0e2bc78-e085-4585-8b51-222440d702ae" providerId="ADAL" clId="{624B6F3B-BB76-456B-B193-BCF32F4D4148}" dt="2021-12-12T11:22:48.688" v="597" actId="1076"/>
          <ac:picMkLst>
            <pc:docMk/>
            <pc:sldMk cId="1783026105" sldId="262"/>
            <ac:picMk id="7" creationId="{9143001E-620C-47D9-9648-941A6523EAA6}"/>
          </ac:picMkLst>
        </pc:picChg>
        <pc:picChg chg="add mod">
          <ac:chgData name="Alessio Galatà" userId="d0e2bc78-e085-4585-8b51-222440d702ae" providerId="ADAL" clId="{624B6F3B-BB76-456B-B193-BCF32F4D4148}" dt="2021-12-12T11:22:24.001" v="596" actId="1076"/>
          <ac:picMkLst>
            <pc:docMk/>
            <pc:sldMk cId="1783026105" sldId="262"/>
            <ac:picMk id="8" creationId="{4196CB5E-B73C-4D8F-ACE9-1CD2C416D14D}"/>
          </ac:picMkLst>
        </pc:picChg>
      </pc:sldChg>
      <pc:sldChg chg="addSp modSp add">
        <pc:chgData name="Alessio Galatà" userId="d0e2bc78-e085-4585-8b51-222440d702ae" providerId="ADAL" clId="{624B6F3B-BB76-456B-B193-BCF32F4D4148}" dt="2021-12-14T11:14:19.549" v="3136" actId="14100"/>
        <pc:sldMkLst>
          <pc:docMk/>
          <pc:sldMk cId="2454537989" sldId="263"/>
        </pc:sldMkLst>
        <pc:spChg chg="mod">
          <ac:chgData name="Alessio Galatà" userId="d0e2bc78-e085-4585-8b51-222440d702ae" providerId="ADAL" clId="{624B6F3B-BB76-456B-B193-BCF32F4D4148}" dt="2021-12-12T11:26:35.024" v="875"/>
          <ac:spMkLst>
            <pc:docMk/>
            <pc:sldMk cId="2454537989" sldId="263"/>
            <ac:spMk id="2" creationId="{9433C012-7E6C-4B90-8F8F-4ECA3CB63633}"/>
          </ac:spMkLst>
        </pc:spChg>
        <pc:spChg chg="add mod">
          <ac:chgData name="Alessio Galatà" userId="d0e2bc78-e085-4585-8b51-222440d702ae" providerId="ADAL" clId="{624B6F3B-BB76-456B-B193-BCF32F4D4148}" dt="2021-12-12T15:06:11.249" v="1295" actId="403"/>
          <ac:spMkLst>
            <pc:docMk/>
            <pc:sldMk cId="2454537989" sldId="263"/>
            <ac:spMk id="6" creationId="{C42B5B31-62B8-43B5-B992-2F0EA5EFC972}"/>
          </ac:spMkLst>
        </pc:spChg>
        <pc:spChg chg="add mod">
          <ac:chgData name="Alessio Galatà" userId="d0e2bc78-e085-4585-8b51-222440d702ae" providerId="ADAL" clId="{624B6F3B-BB76-456B-B193-BCF32F4D4148}" dt="2021-12-14T11:14:13.009" v="3107" actId="403"/>
          <ac:spMkLst>
            <pc:docMk/>
            <pc:sldMk cId="2454537989" sldId="263"/>
            <ac:spMk id="9" creationId="{391E6CD7-ED12-4887-81B7-6C47B99A770B}"/>
          </ac:spMkLst>
        </pc:spChg>
        <pc:spChg chg="add mod">
          <ac:chgData name="Alessio Galatà" userId="d0e2bc78-e085-4585-8b51-222440d702ae" providerId="ADAL" clId="{624B6F3B-BB76-456B-B193-BCF32F4D4148}" dt="2021-12-14T11:14:13.009" v="3107" actId="403"/>
          <ac:spMkLst>
            <pc:docMk/>
            <pc:sldMk cId="2454537989" sldId="263"/>
            <ac:spMk id="10" creationId="{0D05E06E-30F8-4838-8F5B-422BAA19B34F}"/>
          </ac:spMkLst>
        </pc:spChg>
        <pc:spChg chg="add mod">
          <ac:chgData name="Alessio Galatà" userId="d0e2bc78-e085-4585-8b51-222440d702ae" providerId="ADAL" clId="{624B6F3B-BB76-456B-B193-BCF32F4D4148}" dt="2021-12-14T11:14:19.549" v="3136" actId="14100"/>
          <ac:spMkLst>
            <pc:docMk/>
            <pc:sldMk cId="2454537989" sldId="263"/>
            <ac:spMk id="11" creationId="{00389CC5-BDB8-469C-9E9A-76335F2442C1}"/>
          </ac:spMkLst>
        </pc:spChg>
        <pc:picChg chg="add mod">
          <ac:chgData name="Alessio Galatà" userId="d0e2bc78-e085-4585-8b51-222440d702ae" providerId="ADAL" clId="{624B6F3B-BB76-456B-B193-BCF32F4D4148}" dt="2021-12-12T11:27:34.205" v="902" actId="12788"/>
          <ac:picMkLst>
            <pc:docMk/>
            <pc:sldMk cId="2454537989" sldId="263"/>
            <ac:picMk id="7" creationId="{021373CD-5C86-460E-9D50-63871E637CF8}"/>
          </ac:picMkLst>
        </pc:picChg>
        <pc:picChg chg="add mod">
          <ac:chgData name="Alessio Galatà" userId="d0e2bc78-e085-4585-8b51-222440d702ae" providerId="ADAL" clId="{624B6F3B-BB76-456B-B193-BCF32F4D4148}" dt="2021-12-12T11:27:39.487" v="903" actId="12788"/>
          <ac:picMkLst>
            <pc:docMk/>
            <pc:sldMk cId="2454537989" sldId="263"/>
            <ac:picMk id="8" creationId="{75C79F54-7E46-475F-8CD3-3212DAE83A94}"/>
          </ac:picMkLst>
        </pc:picChg>
      </pc:sldChg>
      <pc:sldChg chg="addSp delSp modSp add">
        <pc:chgData name="Alessio Galatà" userId="d0e2bc78-e085-4585-8b51-222440d702ae" providerId="ADAL" clId="{624B6F3B-BB76-456B-B193-BCF32F4D4148}" dt="2021-12-14T11:14:39.492" v="3197" actId="14100"/>
        <pc:sldMkLst>
          <pc:docMk/>
          <pc:sldMk cId="2411721238" sldId="264"/>
        </pc:sldMkLst>
        <pc:spChg chg="mod">
          <ac:chgData name="Alessio Galatà" userId="d0e2bc78-e085-4585-8b51-222440d702ae" providerId="ADAL" clId="{624B6F3B-BB76-456B-B193-BCF32F4D4148}" dt="2021-12-12T11:29:23.214" v="1008" actId="20577"/>
          <ac:spMkLst>
            <pc:docMk/>
            <pc:sldMk cId="2411721238" sldId="264"/>
            <ac:spMk id="2" creationId="{FAF80CAA-4034-42E8-9CE7-73CA22E855DC}"/>
          </ac:spMkLst>
        </pc:spChg>
        <pc:spChg chg="add del mod">
          <ac:chgData name="Alessio Galatà" userId="d0e2bc78-e085-4585-8b51-222440d702ae" providerId="ADAL" clId="{624B6F3B-BB76-456B-B193-BCF32F4D4148}" dt="2021-12-12T11:30:13.826" v="1038" actId="478"/>
          <ac:spMkLst>
            <pc:docMk/>
            <pc:sldMk cId="2411721238" sldId="264"/>
            <ac:spMk id="7" creationId="{34BE140D-2C25-4FF3-8D84-8F774FDB46CA}"/>
          </ac:spMkLst>
        </pc:spChg>
        <pc:spChg chg="add del mod">
          <ac:chgData name="Alessio Galatà" userId="d0e2bc78-e085-4585-8b51-222440d702ae" providerId="ADAL" clId="{624B6F3B-BB76-456B-B193-BCF32F4D4148}" dt="2021-12-12T11:30:12.314" v="1037" actId="478"/>
          <ac:spMkLst>
            <pc:docMk/>
            <pc:sldMk cId="2411721238" sldId="264"/>
            <ac:spMk id="8" creationId="{3E6B22C6-C0E2-44CB-B0E3-2A5869934E50}"/>
          </ac:spMkLst>
        </pc:spChg>
        <pc:spChg chg="add del mod">
          <ac:chgData name="Alessio Galatà" userId="d0e2bc78-e085-4585-8b51-222440d702ae" providerId="ADAL" clId="{624B6F3B-BB76-456B-B193-BCF32F4D4148}" dt="2021-12-12T11:30:09.976" v="1035" actId="478"/>
          <ac:spMkLst>
            <pc:docMk/>
            <pc:sldMk cId="2411721238" sldId="264"/>
            <ac:spMk id="9" creationId="{1831D07F-BB1B-4965-BBAD-E241283A2D79}"/>
          </ac:spMkLst>
        </pc:spChg>
        <pc:spChg chg="add mod">
          <ac:chgData name="Alessio Galatà" userId="d0e2bc78-e085-4585-8b51-222440d702ae" providerId="ADAL" clId="{624B6F3B-BB76-456B-B193-BCF32F4D4148}" dt="2021-12-14T11:14:33.130" v="3168" actId="14100"/>
          <ac:spMkLst>
            <pc:docMk/>
            <pc:sldMk cId="2411721238" sldId="264"/>
            <ac:spMk id="10" creationId="{B4D40C96-63E5-4BC1-96DF-573B6853CE4F}"/>
          </ac:spMkLst>
        </pc:spChg>
        <pc:spChg chg="add del mod">
          <ac:chgData name="Alessio Galatà" userId="d0e2bc78-e085-4585-8b51-222440d702ae" providerId="ADAL" clId="{624B6F3B-BB76-456B-B193-BCF32F4D4148}" dt="2021-12-12T11:30:09.976" v="1035" actId="478"/>
          <ac:spMkLst>
            <pc:docMk/>
            <pc:sldMk cId="2411721238" sldId="264"/>
            <ac:spMk id="11" creationId="{43537FE3-0B06-4F6F-A02F-EBE59E7469EF}"/>
          </ac:spMkLst>
        </pc:spChg>
        <pc:spChg chg="add del mod">
          <ac:chgData name="Alessio Galatà" userId="d0e2bc78-e085-4585-8b51-222440d702ae" providerId="ADAL" clId="{624B6F3B-BB76-456B-B193-BCF32F4D4148}" dt="2021-12-12T11:30:09.976" v="1035" actId="478"/>
          <ac:spMkLst>
            <pc:docMk/>
            <pc:sldMk cId="2411721238" sldId="264"/>
            <ac:spMk id="12" creationId="{5475621A-DB3A-41CF-ABFF-85E75EA58A28}"/>
          </ac:spMkLst>
        </pc:spChg>
        <pc:spChg chg="add del mod">
          <ac:chgData name="Alessio Galatà" userId="d0e2bc78-e085-4585-8b51-222440d702ae" providerId="ADAL" clId="{624B6F3B-BB76-456B-B193-BCF32F4D4148}" dt="2021-12-12T11:30:10.649" v="1036" actId="478"/>
          <ac:spMkLst>
            <pc:docMk/>
            <pc:sldMk cId="2411721238" sldId="264"/>
            <ac:spMk id="13" creationId="{CF662887-4D34-40D7-AF7D-F89C8AFE1E9C}"/>
          </ac:spMkLst>
        </pc:spChg>
        <pc:spChg chg="add mod">
          <ac:chgData name="Alessio Galatà" userId="d0e2bc78-e085-4585-8b51-222440d702ae" providerId="ADAL" clId="{624B6F3B-BB76-456B-B193-BCF32F4D4148}" dt="2021-12-14T11:14:39.492" v="3197" actId="14100"/>
          <ac:spMkLst>
            <pc:docMk/>
            <pc:sldMk cId="2411721238" sldId="264"/>
            <ac:spMk id="14" creationId="{B594E4F5-DFD8-4132-A041-EFD9443BEDA5}"/>
          </ac:spMkLst>
        </pc:spChg>
        <pc:spChg chg="add mod">
          <ac:chgData name="Alessio Galatà" userId="d0e2bc78-e085-4585-8b51-222440d702ae" providerId="ADAL" clId="{624B6F3B-BB76-456B-B193-BCF32F4D4148}" dt="2021-12-12T15:06:05.619" v="1294" actId="403"/>
          <ac:spMkLst>
            <pc:docMk/>
            <pc:sldMk cId="2411721238" sldId="264"/>
            <ac:spMk id="15" creationId="{76A9CB67-0EAE-4859-9207-2D6F9DEAEB58}"/>
          </ac:spMkLst>
        </pc:spChg>
        <pc:picChg chg="add del mod">
          <ac:chgData name="Alessio Galatà" userId="d0e2bc78-e085-4585-8b51-222440d702ae" providerId="ADAL" clId="{624B6F3B-BB76-456B-B193-BCF32F4D4148}" dt="2021-12-12T11:29:59.938" v="1032" actId="478"/>
          <ac:picMkLst>
            <pc:docMk/>
            <pc:sldMk cId="2411721238" sldId="264"/>
            <ac:picMk id="6" creationId="{31799568-2570-4AA8-A305-4D288F63AF9B}"/>
          </ac:picMkLst>
        </pc:picChg>
        <pc:picChg chg="add mod">
          <ac:chgData name="Alessio Galatà" userId="d0e2bc78-e085-4585-8b51-222440d702ae" providerId="ADAL" clId="{624B6F3B-BB76-456B-B193-BCF32F4D4148}" dt="2021-12-12T11:30:16.796" v="1040" actId="14100"/>
          <ac:picMkLst>
            <pc:docMk/>
            <pc:sldMk cId="2411721238" sldId="264"/>
            <ac:picMk id="16" creationId="{6DAAD691-7F0F-4B67-B1EC-A3C612B095A4}"/>
          </ac:picMkLst>
        </pc:picChg>
      </pc:sldChg>
      <pc:sldChg chg="addSp modSp add">
        <pc:chgData name="Alessio Galatà" userId="d0e2bc78-e085-4585-8b51-222440d702ae" providerId="ADAL" clId="{624B6F3B-BB76-456B-B193-BCF32F4D4148}" dt="2021-12-14T12:37:32.728" v="3292" actId="6549"/>
        <pc:sldMkLst>
          <pc:docMk/>
          <pc:sldMk cId="563352987" sldId="265"/>
        </pc:sldMkLst>
        <pc:spChg chg="mod">
          <ac:chgData name="Alessio Galatà" userId="d0e2bc78-e085-4585-8b51-222440d702ae" providerId="ADAL" clId="{624B6F3B-BB76-456B-B193-BCF32F4D4148}" dt="2021-12-12T14:50:46.615" v="1058"/>
          <ac:spMkLst>
            <pc:docMk/>
            <pc:sldMk cId="563352987" sldId="265"/>
            <ac:spMk id="2" creationId="{6A2F849C-9F85-49F9-9AA2-42F6E6A4D273}"/>
          </ac:spMkLst>
        </pc:spChg>
        <pc:spChg chg="add mod">
          <ac:chgData name="Alessio Galatà" userId="d0e2bc78-e085-4585-8b51-222440d702ae" providerId="ADAL" clId="{624B6F3B-BB76-456B-B193-BCF32F4D4148}" dt="2021-12-12T15:04:10.986" v="1269" actId="403"/>
          <ac:spMkLst>
            <pc:docMk/>
            <pc:sldMk cId="563352987" sldId="265"/>
            <ac:spMk id="6" creationId="{F1528013-E4B8-44B7-BDAA-2EB7AEAC8A4A}"/>
          </ac:spMkLst>
        </pc:spChg>
        <pc:spChg chg="add mod ord">
          <ac:chgData name="Alessio Galatà" userId="d0e2bc78-e085-4585-8b51-222440d702ae" providerId="ADAL" clId="{624B6F3B-BB76-456B-B193-BCF32F4D4148}" dt="2021-12-14T12:37:32.728" v="3292" actId="6549"/>
          <ac:spMkLst>
            <pc:docMk/>
            <pc:sldMk cId="563352987" sldId="265"/>
            <ac:spMk id="7" creationId="{082575DE-041B-4827-81C2-BCEC806285E3}"/>
          </ac:spMkLst>
        </pc:spChg>
        <pc:spChg chg="add mod">
          <ac:chgData name="Alessio Galatà" userId="d0e2bc78-e085-4585-8b51-222440d702ae" providerId="ADAL" clId="{624B6F3B-BB76-456B-B193-BCF32F4D4148}" dt="2021-12-14T11:12:44.449" v="2996" actId="403"/>
          <ac:spMkLst>
            <pc:docMk/>
            <pc:sldMk cId="563352987" sldId="265"/>
            <ac:spMk id="8" creationId="{C1600DBF-1D57-4623-957B-F995FD7F382C}"/>
          </ac:spMkLst>
        </pc:spChg>
        <pc:spChg chg="add mod">
          <ac:chgData name="Alessio Galatà" userId="d0e2bc78-e085-4585-8b51-222440d702ae" providerId="ADAL" clId="{624B6F3B-BB76-456B-B193-BCF32F4D4148}" dt="2021-12-14T11:12:44.449" v="2996" actId="403"/>
          <ac:spMkLst>
            <pc:docMk/>
            <pc:sldMk cId="563352987" sldId="265"/>
            <ac:spMk id="9" creationId="{D5AF4647-105A-47AC-80E6-4C7B87E25B86}"/>
          </ac:spMkLst>
        </pc:spChg>
        <pc:spChg chg="add mod">
          <ac:chgData name="Alessio Galatà" userId="d0e2bc78-e085-4585-8b51-222440d702ae" providerId="ADAL" clId="{624B6F3B-BB76-456B-B193-BCF32F4D4148}" dt="2021-12-14T11:12:23.393" v="2991" actId="1076"/>
          <ac:spMkLst>
            <pc:docMk/>
            <pc:sldMk cId="563352987" sldId="265"/>
            <ac:spMk id="10" creationId="{8405C607-9496-40AC-B459-02CB84E7C70E}"/>
          </ac:spMkLst>
        </pc:spChg>
        <pc:spChg chg="add mod">
          <ac:chgData name="Alessio Galatà" userId="d0e2bc78-e085-4585-8b51-222440d702ae" providerId="ADAL" clId="{624B6F3B-BB76-456B-B193-BCF32F4D4148}" dt="2021-12-14T11:12:30.592" v="2993" actId="1076"/>
          <ac:spMkLst>
            <pc:docMk/>
            <pc:sldMk cId="563352987" sldId="265"/>
            <ac:spMk id="12" creationId="{07A6100A-7060-4110-B47B-3C99434C7688}"/>
          </ac:spMkLst>
        </pc:spChg>
        <pc:spChg chg="add mod">
          <ac:chgData name="Alessio Galatà" userId="d0e2bc78-e085-4585-8b51-222440d702ae" providerId="ADAL" clId="{624B6F3B-BB76-456B-B193-BCF32F4D4148}" dt="2021-12-14T11:12:44.449" v="2996" actId="403"/>
          <ac:spMkLst>
            <pc:docMk/>
            <pc:sldMk cId="563352987" sldId="265"/>
            <ac:spMk id="18" creationId="{248D59FA-50E7-4E55-B030-B8440BBF5704}"/>
          </ac:spMkLst>
        </pc:spChg>
        <pc:spChg chg="add mod">
          <ac:chgData name="Alessio Galatà" userId="d0e2bc78-e085-4585-8b51-222440d702ae" providerId="ADAL" clId="{624B6F3B-BB76-456B-B193-BCF32F4D4148}" dt="2021-12-12T15:04:24.892" v="1284" actId="1036"/>
          <ac:spMkLst>
            <pc:docMk/>
            <pc:sldMk cId="563352987" sldId="265"/>
            <ac:spMk id="19" creationId="{B3C181CC-FE8B-4E0F-8620-90951958E176}"/>
          </ac:spMkLst>
        </pc:spChg>
        <pc:spChg chg="add mod">
          <ac:chgData name="Alessio Galatà" userId="d0e2bc78-e085-4585-8b51-222440d702ae" providerId="ADAL" clId="{624B6F3B-BB76-456B-B193-BCF32F4D4148}" dt="2021-12-14T11:12:44.449" v="2996" actId="403"/>
          <ac:spMkLst>
            <pc:docMk/>
            <pc:sldMk cId="563352987" sldId="265"/>
            <ac:spMk id="21" creationId="{0F0BDAF4-B926-40CB-8A21-ACFE5C0E880B}"/>
          </ac:spMkLst>
        </pc:spChg>
        <pc:picChg chg="add mod">
          <ac:chgData name="Alessio Galatà" userId="d0e2bc78-e085-4585-8b51-222440d702ae" providerId="ADAL" clId="{624B6F3B-BB76-456B-B193-BCF32F4D4148}" dt="2021-12-14T12:25:23.884" v="3264" actId="1076"/>
          <ac:picMkLst>
            <pc:docMk/>
            <pc:sldMk cId="563352987" sldId="265"/>
            <ac:picMk id="14" creationId="{B714EA9D-4FCC-4589-ABCD-733AAFFFA1D1}"/>
          </ac:picMkLst>
        </pc:picChg>
        <pc:picChg chg="add mod">
          <ac:chgData name="Alessio Galatà" userId="d0e2bc78-e085-4585-8b51-222440d702ae" providerId="ADAL" clId="{624B6F3B-BB76-456B-B193-BCF32F4D4148}" dt="2021-12-14T12:24:53.440" v="3217" actId="1076"/>
          <ac:picMkLst>
            <pc:docMk/>
            <pc:sldMk cId="563352987" sldId="265"/>
            <ac:picMk id="15" creationId="{E18C90F6-E50C-429A-A26F-3B626B821537}"/>
          </ac:picMkLst>
        </pc:picChg>
        <pc:cxnChg chg="add mod">
          <ac:chgData name="Alessio Galatà" userId="d0e2bc78-e085-4585-8b51-222440d702ae" providerId="ADAL" clId="{624B6F3B-BB76-456B-B193-BCF32F4D4148}" dt="2021-12-14T11:12:23.393" v="2991" actId="1076"/>
          <ac:cxnSpMkLst>
            <pc:docMk/>
            <pc:sldMk cId="563352987" sldId="265"/>
            <ac:cxnSpMk id="11" creationId="{1C2E635C-7F1A-47EA-A546-48B7FBE99E44}"/>
          </ac:cxnSpMkLst>
        </pc:cxnChg>
        <pc:cxnChg chg="add mod">
          <ac:chgData name="Alessio Galatà" userId="d0e2bc78-e085-4585-8b51-222440d702ae" providerId="ADAL" clId="{624B6F3B-BB76-456B-B193-BCF32F4D4148}" dt="2021-12-14T11:12:33.196" v="2994" actId="14100"/>
          <ac:cxnSpMkLst>
            <pc:docMk/>
            <pc:sldMk cId="563352987" sldId="265"/>
            <ac:cxnSpMk id="13" creationId="{F986CC61-563D-46BB-B837-9B732E692DE6}"/>
          </ac:cxnSpMkLst>
        </pc:cxnChg>
        <pc:cxnChg chg="add mod">
          <ac:chgData name="Alessio Galatà" userId="d0e2bc78-e085-4585-8b51-222440d702ae" providerId="ADAL" clId="{624B6F3B-BB76-456B-B193-BCF32F4D4148}" dt="2021-12-14T12:24:56.877" v="3218" actId="14100"/>
          <ac:cxnSpMkLst>
            <pc:docMk/>
            <pc:sldMk cId="563352987" sldId="265"/>
            <ac:cxnSpMk id="17" creationId="{B55DDD3F-3B00-4DAE-8775-D2D512647F1C}"/>
          </ac:cxnSpMkLst>
        </pc:cxnChg>
        <pc:cxnChg chg="add mod">
          <ac:chgData name="Alessio Galatà" userId="d0e2bc78-e085-4585-8b51-222440d702ae" providerId="ADAL" clId="{624B6F3B-BB76-456B-B193-BCF32F4D4148}" dt="2021-12-14T11:12:44.449" v="2996" actId="403"/>
          <ac:cxnSpMkLst>
            <pc:docMk/>
            <pc:sldMk cId="563352987" sldId="265"/>
            <ac:cxnSpMk id="20" creationId="{7549E29F-4623-469D-9BD1-6528A2763831}"/>
          </ac:cxnSpMkLst>
        </pc:cxnChg>
      </pc:sldChg>
      <pc:sldChg chg="addSp modSp add">
        <pc:chgData name="Alessio Galatà" userId="d0e2bc78-e085-4585-8b51-222440d702ae" providerId="ADAL" clId="{624B6F3B-BB76-456B-B193-BCF32F4D4148}" dt="2021-12-14T11:13:02.792" v="3001" actId="14100"/>
        <pc:sldMkLst>
          <pc:docMk/>
          <pc:sldMk cId="3494859067" sldId="266"/>
        </pc:sldMkLst>
        <pc:spChg chg="mod">
          <ac:chgData name="Alessio Galatà" userId="d0e2bc78-e085-4585-8b51-222440d702ae" providerId="ADAL" clId="{624B6F3B-BB76-456B-B193-BCF32F4D4148}" dt="2021-12-12T14:58:52.741" v="1263"/>
          <ac:spMkLst>
            <pc:docMk/>
            <pc:sldMk cId="3494859067" sldId="266"/>
            <ac:spMk id="2" creationId="{52F591F2-FAA6-47D1-8743-5375B96B3666}"/>
          </ac:spMkLst>
        </pc:spChg>
        <pc:spChg chg="add mod">
          <ac:chgData name="Alessio Galatà" userId="d0e2bc78-e085-4585-8b51-222440d702ae" providerId="ADAL" clId="{624B6F3B-BB76-456B-B193-BCF32F4D4148}" dt="2021-12-12T15:04:35.860" v="1286" actId="207"/>
          <ac:spMkLst>
            <pc:docMk/>
            <pc:sldMk cId="3494859067" sldId="266"/>
            <ac:spMk id="6" creationId="{AACD3634-8C8C-4486-BA4D-FF8043A5CBC0}"/>
          </ac:spMkLst>
        </pc:spChg>
        <pc:spChg chg="add mod">
          <ac:chgData name="Alessio Galatà" userId="d0e2bc78-e085-4585-8b51-222440d702ae" providerId="ADAL" clId="{624B6F3B-BB76-456B-B193-BCF32F4D4148}" dt="2021-12-14T11:12:55.284" v="2997" actId="403"/>
          <ac:spMkLst>
            <pc:docMk/>
            <pc:sldMk cId="3494859067" sldId="266"/>
            <ac:spMk id="12" creationId="{7D83265E-7B78-4506-8F8C-ACEB6F5C43C6}"/>
          </ac:spMkLst>
        </pc:spChg>
        <pc:spChg chg="add mod">
          <ac:chgData name="Alessio Galatà" userId="d0e2bc78-e085-4585-8b51-222440d702ae" providerId="ADAL" clId="{624B6F3B-BB76-456B-B193-BCF32F4D4148}" dt="2021-12-14T11:12:55.284" v="2997" actId="403"/>
          <ac:spMkLst>
            <pc:docMk/>
            <pc:sldMk cId="3494859067" sldId="266"/>
            <ac:spMk id="13" creationId="{9CC9F452-6ED9-45BE-B363-8FD7CCF20E6D}"/>
          </ac:spMkLst>
        </pc:spChg>
        <pc:spChg chg="add mod">
          <ac:chgData name="Alessio Galatà" userId="d0e2bc78-e085-4585-8b51-222440d702ae" providerId="ADAL" clId="{624B6F3B-BB76-456B-B193-BCF32F4D4148}" dt="2021-12-14T11:12:55.284" v="2997" actId="403"/>
          <ac:spMkLst>
            <pc:docMk/>
            <pc:sldMk cId="3494859067" sldId="266"/>
            <ac:spMk id="14" creationId="{09B8686D-E40F-4FF1-ACED-B68D5AD1B4A8}"/>
          </ac:spMkLst>
        </pc:spChg>
        <pc:spChg chg="add">
          <ac:chgData name="Alessio Galatà" userId="d0e2bc78-e085-4585-8b51-222440d702ae" providerId="ADAL" clId="{624B6F3B-BB76-456B-B193-BCF32F4D4148}" dt="2021-12-12T14:59:17.019" v="1264"/>
          <ac:spMkLst>
            <pc:docMk/>
            <pc:sldMk cId="3494859067" sldId="266"/>
            <ac:spMk id="23" creationId="{46DC54BE-6A77-44F1-8ACE-749DD48A6199}"/>
          </ac:spMkLst>
        </pc:spChg>
        <pc:spChg chg="add mod">
          <ac:chgData name="Alessio Galatà" userId="d0e2bc78-e085-4585-8b51-222440d702ae" providerId="ADAL" clId="{624B6F3B-BB76-456B-B193-BCF32F4D4148}" dt="2021-12-12T15:05:09.112" v="1291" actId="208"/>
          <ac:spMkLst>
            <pc:docMk/>
            <pc:sldMk cId="3494859067" sldId="266"/>
            <ac:spMk id="24" creationId="{2BC701F2-5C2F-4EF4-9EF9-A3AE09FA82F4}"/>
          </ac:spMkLst>
        </pc:spChg>
        <pc:spChg chg="add mod">
          <ac:chgData name="Alessio Galatà" userId="d0e2bc78-e085-4585-8b51-222440d702ae" providerId="ADAL" clId="{624B6F3B-BB76-456B-B193-BCF32F4D4148}" dt="2021-12-12T15:05:09.112" v="1291" actId="208"/>
          <ac:spMkLst>
            <pc:docMk/>
            <pc:sldMk cId="3494859067" sldId="266"/>
            <ac:spMk id="25" creationId="{B2943996-2ECD-44ED-AF2A-F7BF09A6E784}"/>
          </ac:spMkLst>
        </pc:spChg>
        <pc:spChg chg="add mod">
          <ac:chgData name="Alessio Galatà" userId="d0e2bc78-e085-4585-8b51-222440d702ae" providerId="ADAL" clId="{624B6F3B-BB76-456B-B193-BCF32F4D4148}" dt="2021-12-12T15:05:09.112" v="1291" actId="208"/>
          <ac:spMkLst>
            <pc:docMk/>
            <pc:sldMk cId="3494859067" sldId="266"/>
            <ac:spMk id="26" creationId="{C8A3F3CF-2943-4F0E-84BD-0238A385CAB2}"/>
          </ac:spMkLst>
        </pc:spChg>
        <pc:spChg chg="add mod">
          <ac:chgData name="Alessio Galatà" userId="d0e2bc78-e085-4585-8b51-222440d702ae" providerId="ADAL" clId="{624B6F3B-BB76-456B-B193-BCF32F4D4148}" dt="2021-12-12T15:05:09.112" v="1291" actId="208"/>
          <ac:spMkLst>
            <pc:docMk/>
            <pc:sldMk cId="3494859067" sldId="266"/>
            <ac:spMk id="27" creationId="{56A22000-0B39-4807-8C64-E205CFF8E077}"/>
          </ac:spMkLst>
        </pc:spChg>
        <pc:spChg chg="add mod">
          <ac:chgData name="Alessio Galatà" userId="d0e2bc78-e085-4585-8b51-222440d702ae" providerId="ADAL" clId="{624B6F3B-BB76-456B-B193-BCF32F4D4148}" dt="2021-12-14T11:13:02.792" v="3001" actId="14100"/>
          <ac:spMkLst>
            <pc:docMk/>
            <pc:sldMk cId="3494859067" sldId="266"/>
            <ac:spMk id="28" creationId="{B9C237AA-08C2-48B3-AFE7-90F4EA0CE450}"/>
          </ac:spMkLst>
        </pc:spChg>
        <pc:grpChg chg="add">
          <ac:chgData name="Alessio Galatà" userId="d0e2bc78-e085-4585-8b51-222440d702ae" providerId="ADAL" clId="{624B6F3B-BB76-456B-B193-BCF32F4D4148}" dt="2021-12-12T14:59:17.019" v="1264"/>
          <ac:grpSpMkLst>
            <pc:docMk/>
            <pc:sldMk cId="3494859067" sldId="266"/>
            <ac:grpSpMk id="7" creationId="{763BA221-F5D3-4012-96E1-A0F1A1D3D768}"/>
          </ac:grpSpMkLst>
        </pc:grpChg>
        <pc:grpChg chg="add">
          <ac:chgData name="Alessio Galatà" userId="d0e2bc78-e085-4585-8b51-222440d702ae" providerId="ADAL" clId="{624B6F3B-BB76-456B-B193-BCF32F4D4148}" dt="2021-12-12T14:59:17.019" v="1264"/>
          <ac:grpSpMkLst>
            <pc:docMk/>
            <pc:sldMk cId="3494859067" sldId="266"/>
            <ac:grpSpMk id="17" creationId="{12CF7C06-32CA-4141-863B-E07A5168F650}"/>
          </ac:grpSpMkLst>
        </pc:grpChg>
        <pc:picChg chg="add">
          <ac:chgData name="Alessio Galatà" userId="d0e2bc78-e085-4585-8b51-222440d702ae" providerId="ADAL" clId="{624B6F3B-BB76-456B-B193-BCF32F4D4148}" dt="2021-12-12T14:59:17.019" v="1264"/>
          <ac:picMkLst>
            <pc:docMk/>
            <pc:sldMk cId="3494859067" sldId="266"/>
            <ac:picMk id="15" creationId="{F21305BE-6BB9-44CF-AACB-805901BBAB03}"/>
          </ac:picMkLst>
        </pc:picChg>
        <pc:picChg chg="add">
          <ac:chgData name="Alessio Galatà" userId="d0e2bc78-e085-4585-8b51-222440d702ae" providerId="ADAL" clId="{624B6F3B-BB76-456B-B193-BCF32F4D4148}" dt="2021-12-12T14:59:17.019" v="1264"/>
          <ac:picMkLst>
            <pc:docMk/>
            <pc:sldMk cId="3494859067" sldId="266"/>
            <ac:picMk id="16" creationId="{F6FC3D28-DAA6-446B-8D52-C4AD7F61961C}"/>
          </ac:picMkLst>
        </pc:picChg>
        <pc:picChg chg="add">
          <ac:chgData name="Alessio Galatà" userId="d0e2bc78-e085-4585-8b51-222440d702ae" providerId="ADAL" clId="{624B6F3B-BB76-456B-B193-BCF32F4D4148}" dt="2021-12-12T14:59:17.019" v="1264"/>
          <ac:picMkLst>
            <pc:docMk/>
            <pc:sldMk cId="3494859067" sldId="266"/>
            <ac:picMk id="20" creationId="{7678E545-4772-4401-8010-5A21DF71BAB8}"/>
          </ac:picMkLst>
        </pc:picChg>
        <pc:picChg chg="add">
          <ac:chgData name="Alessio Galatà" userId="d0e2bc78-e085-4585-8b51-222440d702ae" providerId="ADAL" clId="{624B6F3B-BB76-456B-B193-BCF32F4D4148}" dt="2021-12-12T14:59:17.019" v="1264"/>
          <ac:picMkLst>
            <pc:docMk/>
            <pc:sldMk cId="3494859067" sldId="266"/>
            <ac:picMk id="21" creationId="{F79AD3E4-F604-4378-9DF1-77E1191A54F2}"/>
          </ac:picMkLst>
        </pc:picChg>
        <pc:picChg chg="add">
          <ac:chgData name="Alessio Galatà" userId="d0e2bc78-e085-4585-8b51-222440d702ae" providerId="ADAL" clId="{624B6F3B-BB76-456B-B193-BCF32F4D4148}" dt="2021-12-12T14:59:17.019" v="1264"/>
          <ac:picMkLst>
            <pc:docMk/>
            <pc:sldMk cId="3494859067" sldId="266"/>
            <ac:picMk id="22" creationId="{D41FA6A1-C098-4E1E-891F-CD02A03FE58C}"/>
          </ac:picMkLst>
        </pc:picChg>
        <pc:cxnChg chg="add mod">
          <ac:chgData name="Alessio Galatà" userId="d0e2bc78-e085-4585-8b51-222440d702ae" providerId="ADAL" clId="{624B6F3B-BB76-456B-B193-BCF32F4D4148}" dt="2021-12-12T15:05:09.112" v="1291" actId="208"/>
          <ac:cxnSpMkLst>
            <pc:docMk/>
            <pc:sldMk cId="3494859067" sldId="266"/>
            <ac:cxnSpMk id="29" creationId="{76CD43AC-7BCB-4A6F-81E5-139598559D1A}"/>
          </ac:cxnSpMkLst>
        </pc:cxnChg>
        <pc:cxnChg chg="add mod">
          <ac:chgData name="Alessio Galatà" userId="d0e2bc78-e085-4585-8b51-222440d702ae" providerId="ADAL" clId="{624B6F3B-BB76-456B-B193-BCF32F4D4148}" dt="2021-12-12T15:05:09.112" v="1291" actId="208"/>
          <ac:cxnSpMkLst>
            <pc:docMk/>
            <pc:sldMk cId="3494859067" sldId="266"/>
            <ac:cxnSpMk id="30" creationId="{DAD9F059-D526-4C12-B331-A9AE0D60B8A7}"/>
          </ac:cxnSpMkLst>
        </pc:cxnChg>
        <pc:cxnChg chg="add mod">
          <ac:chgData name="Alessio Galatà" userId="d0e2bc78-e085-4585-8b51-222440d702ae" providerId="ADAL" clId="{624B6F3B-BB76-456B-B193-BCF32F4D4148}" dt="2021-12-12T15:05:09.112" v="1291" actId="208"/>
          <ac:cxnSpMkLst>
            <pc:docMk/>
            <pc:sldMk cId="3494859067" sldId="266"/>
            <ac:cxnSpMk id="31" creationId="{C0740154-0364-4D5B-A9C5-78B9AC2B9331}"/>
          </ac:cxnSpMkLst>
        </pc:cxnChg>
        <pc:cxnChg chg="add mod">
          <ac:chgData name="Alessio Galatà" userId="d0e2bc78-e085-4585-8b51-222440d702ae" providerId="ADAL" clId="{624B6F3B-BB76-456B-B193-BCF32F4D4148}" dt="2021-12-12T15:05:09.112" v="1291" actId="208"/>
          <ac:cxnSpMkLst>
            <pc:docMk/>
            <pc:sldMk cId="3494859067" sldId="266"/>
            <ac:cxnSpMk id="32" creationId="{A872F379-C03A-4614-AB1D-C9A56AAE1AF6}"/>
          </ac:cxnSpMkLst>
        </pc:cxnChg>
      </pc:sldChg>
      <pc:sldChg chg="addSp modSp add">
        <pc:chgData name="Alessio Galatà" userId="d0e2bc78-e085-4585-8b51-222440d702ae" providerId="ADAL" clId="{624B6F3B-BB76-456B-B193-BCF32F4D4148}" dt="2021-12-15T21:23:28.913" v="3536" actId="20577"/>
        <pc:sldMkLst>
          <pc:docMk/>
          <pc:sldMk cId="1097591396" sldId="267"/>
        </pc:sldMkLst>
        <pc:spChg chg="mod">
          <ac:chgData name="Alessio Galatà" userId="d0e2bc78-e085-4585-8b51-222440d702ae" providerId="ADAL" clId="{624B6F3B-BB76-456B-B193-BCF32F4D4148}" dt="2021-12-12T15:09:04.393" v="1331" actId="20577"/>
          <ac:spMkLst>
            <pc:docMk/>
            <pc:sldMk cId="1097591396" sldId="267"/>
            <ac:spMk id="2" creationId="{D4A3F7AB-4A01-4FED-BD97-93D0AEF0B683}"/>
          </ac:spMkLst>
        </pc:spChg>
        <pc:spChg chg="add mod">
          <ac:chgData name="Alessio Galatà" userId="d0e2bc78-e085-4585-8b51-222440d702ae" providerId="ADAL" clId="{624B6F3B-BB76-456B-B193-BCF32F4D4148}" dt="2021-12-15T21:23:28.913" v="3536" actId="20577"/>
          <ac:spMkLst>
            <pc:docMk/>
            <pc:sldMk cId="1097591396" sldId="267"/>
            <ac:spMk id="6" creationId="{A55699B9-8246-4F7A-A544-E4AE7E0044C0}"/>
          </ac:spMkLst>
        </pc:spChg>
        <pc:spChg chg="add mod">
          <ac:chgData name="Alessio Galatà" userId="d0e2bc78-e085-4585-8b51-222440d702ae" providerId="ADAL" clId="{624B6F3B-BB76-456B-B193-BCF32F4D4148}" dt="2021-12-12T15:13:36.452" v="1474" actId="1582"/>
          <ac:spMkLst>
            <pc:docMk/>
            <pc:sldMk cId="1097591396" sldId="267"/>
            <ac:spMk id="50" creationId="{48E99E51-56E6-4AE2-A5E3-E1095884ACA1}"/>
          </ac:spMkLst>
        </pc:spChg>
        <pc:spChg chg="add mod">
          <ac:chgData name="Alessio Galatà" userId="d0e2bc78-e085-4585-8b51-222440d702ae" providerId="ADAL" clId="{624B6F3B-BB76-456B-B193-BCF32F4D4148}" dt="2021-12-12T15:13:43.640" v="1476" actId="1076"/>
          <ac:spMkLst>
            <pc:docMk/>
            <pc:sldMk cId="1097591396" sldId="267"/>
            <ac:spMk id="51" creationId="{FBEE8552-5B7C-4278-AB8C-C3E38511D383}"/>
          </ac:spMkLst>
        </pc:spChg>
        <pc:spChg chg="add mod">
          <ac:chgData name="Alessio Galatà" userId="d0e2bc78-e085-4585-8b51-222440d702ae" providerId="ADAL" clId="{624B6F3B-BB76-456B-B193-BCF32F4D4148}" dt="2021-12-14T11:15:39.996" v="3207" actId="1076"/>
          <ac:spMkLst>
            <pc:docMk/>
            <pc:sldMk cId="1097591396" sldId="267"/>
            <ac:spMk id="52" creationId="{E0A636FA-AB92-473A-A29D-5D4FA8D18C81}"/>
          </ac:spMkLst>
        </pc:spChg>
        <pc:spChg chg="add mod">
          <ac:chgData name="Alessio Galatà" userId="d0e2bc78-e085-4585-8b51-222440d702ae" providerId="ADAL" clId="{624B6F3B-BB76-456B-B193-BCF32F4D4148}" dt="2021-12-14T11:15:47.087" v="3208" actId="403"/>
          <ac:spMkLst>
            <pc:docMk/>
            <pc:sldMk cId="1097591396" sldId="267"/>
            <ac:spMk id="54" creationId="{0CDAC5A4-1A8F-4978-8F20-5E781B90D09B}"/>
          </ac:spMkLst>
        </pc:spChg>
        <pc:spChg chg="add mod">
          <ac:chgData name="Alessio Galatà" userId="d0e2bc78-e085-4585-8b51-222440d702ae" providerId="ADAL" clId="{624B6F3B-BB76-456B-B193-BCF32F4D4148}" dt="2021-12-14T11:15:47.087" v="3208" actId="403"/>
          <ac:spMkLst>
            <pc:docMk/>
            <pc:sldMk cId="1097591396" sldId="267"/>
            <ac:spMk id="55" creationId="{9FBD7601-D431-4DD7-A7D9-CAFCFB477F25}"/>
          </ac:spMkLst>
        </pc:spChg>
        <pc:grpChg chg="add mod">
          <ac:chgData name="Alessio Galatà" userId="d0e2bc78-e085-4585-8b51-222440d702ae" providerId="ADAL" clId="{624B6F3B-BB76-456B-B193-BCF32F4D4148}" dt="2021-12-12T15:13:09.516" v="1404" actId="1076"/>
          <ac:grpSpMkLst>
            <pc:docMk/>
            <pc:sldMk cId="1097591396" sldId="267"/>
            <ac:grpSpMk id="7" creationId="{45E9F0EB-A551-457D-85AA-B03FB7925209}"/>
          </ac:grpSpMkLst>
        </pc:grpChg>
        <pc:picChg chg="add mod">
          <ac:chgData name="Alessio Galatà" userId="d0e2bc78-e085-4585-8b51-222440d702ae" providerId="ADAL" clId="{624B6F3B-BB76-456B-B193-BCF32F4D4148}" dt="2021-12-12T15:13:07.516" v="1403" actId="1076"/>
          <ac:picMkLst>
            <pc:docMk/>
            <pc:sldMk cId="1097591396" sldId="267"/>
            <ac:picMk id="49" creationId="{2D42518B-74D7-4D98-B71A-43F20E57AE3B}"/>
          </ac:picMkLst>
        </pc:picChg>
        <pc:picChg chg="add mod">
          <ac:chgData name="Alessio Galatà" userId="d0e2bc78-e085-4585-8b51-222440d702ae" providerId="ADAL" clId="{624B6F3B-BB76-456B-B193-BCF32F4D4148}" dt="2021-12-12T15:15:48.188" v="1649" actId="1076"/>
          <ac:picMkLst>
            <pc:docMk/>
            <pc:sldMk cId="1097591396" sldId="267"/>
            <ac:picMk id="53" creationId="{991532FB-055C-4C69-9432-1D27341DCCAF}"/>
          </ac:picMkLst>
        </pc:picChg>
        <pc:cxnChg chg="add mod">
          <ac:chgData name="Alessio Galatà" userId="d0e2bc78-e085-4585-8b51-222440d702ae" providerId="ADAL" clId="{624B6F3B-BB76-456B-B193-BCF32F4D4148}" dt="2021-12-12T15:17:36.691" v="1669" actId="208"/>
          <ac:cxnSpMkLst>
            <pc:docMk/>
            <pc:sldMk cId="1097591396" sldId="267"/>
            <ac:cxnSpMk id="57" creationId="{E2B54D67-8ECF-4E7F-B3F4-73CE73F0B5B8}"/>
          </ac:cxnSpMkLst>
        </pc:cxnChg>
      </pc:sldChg>
      <pc:sldChg chg="addSp modSp add">
        <pc:chgData name="Alessio Galatà" userId="d0e2bc78-e085-4585-8b51-222440d702ae" providerId="ADAL" clId="{624B6F3B-BB76-456B-B193-BCF32F4D4148}" dt="2021-12-16T12:18:23.848" v="3693" actId="6549"/>
        <pc:sldMkLst>
          <pc:docMk/>
          <pc:sldMk cId="1055511778" sldId="268"/>
        </pc:sldMkLst>
        <pc:spChg chg="mod">
          <ac:chgData name="Alessio Galatà" userId="d0e2bc78-e085-4585-8b51-222440d702ae" providerId="ADAL" clId="{624B6F3B-BB76-456B-B193-BCF32F4D4148}" dt="2021-12-13T11:04:40.037" v="2950" actId="207"/>
          <ac:spMkLst>
            <pc:docMk/>
            <pc:sldMk cId="1055511778" sldId="268"/>
            <ac:spMk id="2" creationId="{F7600162-CA1D-4671-A51A-2759715C570D}"/>
          </ac:spMkLst>
        </pc:spChg>
        <pc:spChg chg="add mod">
          <ac:chgData name="Alessio Galatà" userId="d0e2bc78-e085-4585-8b51-222440d702ae" providerId="ADAL" clId="{624B6F3B-BB76-456B-B193-BCF32F4D4148}" dt="2021-12-12T15:11:31.400" v="1398" actId="208"/>
          <ac:spMkLst>
            <pc:docMk/>
            <pc:sldMk cId="1055511778" sldId="268"/>
            <ac:spMk id="6" creationId="{982A3024-73BE-4485-8B23-5ABB91237C09}"/>
          </ac:spMkLst>
        </pc:spChg>
        <pc:spChg chg="add mod">
          <ac:chgData name="Alessio Galatà" userId="d0e2bc78-e085-4585-8b51-222440d702ae" providerId="ADAL" clId="{624B6F3B-BB76-456B-B193-BCF32F4D4148}" dt="2021-12-16T12:18:23.848" v="3693" actId="6549"/>
          <ac:spMkLst>
            <pc:docMk/>
            <pc:sldMk cId="1055511778" sldId="268"/>
            <ac:spMk id="7" creationId="{DCD76FB6-548D-4B35-A5AF-E914D3889BDD}"/>
          </ac:spMkLst>
        </pc:spChg>
        <pc:spChg chg="add">
          <ac:chgData name="Alessio Galatà" userId="d0e2bc78-e085-4585-8b51-222440d702ae" providerId="ADAL" clId="{624B6F3B-BB76-456B-B193-BCF32F4D4148}" dt="2021-12-12T15:11:18.819" v="1396"/>
          <ac:spMkLst>
            <pc:docMk/>
            <pc:sldMk cId="1055511778" sldId="268"/>
            <ac:spMk id="9" creationId="{485DCF3E-4CBD-40B4-89DD-F65AC61D712A}"/>
          </ac:spMkLst>
        </pc:spChg>
        <pc:spChg chg="add">
          <ac:chgData name="Alessio Galatà" userId="d0e2bc78-e085-4585-8b51-222440d702ae" providerId="ADAL" clId="{624B6F3B-BB76-456B-B193-BCF32F4D4148}" dt="2021-12-12T15:11:18.819" v="1396"/>
          <ac:spMkLst>
            <pc:docMk/>
            <pc:sldMk cId="1055511778" sldId="268"/>
            <ac:spMk id="10" creationId="{A963D619-EDFB-41F7-82E0-345D02C39A1B}"/>
          </ac:spMkLst>
        </pc:spChg>
        <pc:spChg chg="add">
          <ac:chgData name="Alessio Galatà" userId="d0e2bc78-e085-4585-8b51-222440d702ae" providerId="ADAL" clId="{624B6F3B-BB76-456B-B193-BCF32F4D4148}" dt="2021-12-12T15:11:18.819" v="1396"/>
          <ac:spMkLst>
            <pc:docMk/>
            <pc:sldMk cId="1055511778" sldId="268"/>
            <ac:spMk id="11" creationId="{87EA6311-379E-470D-851A-BA6AF77FEC81}"/>
          </ac:spMkLst>
        </pc:spChg>
        <pc:spChg chg="add">
          <ac:chgData name="Alessio Galatà" userId="d0e2bc78-e085-4585-8b51-222440d702ae" providerId="ADAL" clId="{624B6F3B-BB76-456B-B193-BCF32F4D4148}" dt="2021-12-12T15:11:18.819" v="1396"/>
          <ac:spMkLst>
            <pc:docMk/>
            <pc:sldMk cId="1055511778" sldId="268"/>
            <ac:spMk id="12" creationId="{9DBB74E8-2035-4964-8981-D6F9A9688C37}"/>
          </ac:spMkLst>
        </pc:spChg>
        <pc:spChg chg="add">
          <ac:chgData name="Alessio Galatà" userId="d0e2bc78-e085-4585-8b51-222440d702ae" providerId="ADAL" clId="{624B6F3B-BB76-456B-B193-BCF32F4D4148}" dt="2021-12-12T15:11:18.819" v="1396"/>
          <ac:spMkLst>
            <pc:docMk/>
            <pc:sldMk cId="1055511778" sldId="268"/>
            <ac:spMk id="13" creationId="{E40A5D1A-3D1C-4A3E-94EC-A552C7E14B34}"/>
          </ac:spMkLst>
        </pc:spChg>
        <pc:spChg chg="add">
          <ac:chgData name="Alessio Galatà" userId="d0e2bc78-e085-4585-8b51-222440d702ae" providerId="ADAL" clId="{624B6F3B-BB76-456B-B193-BCF32F4D4148}" dt="2021-12-12T15:11:18.819" v="1396"/>
          <ac:spMkLst>
            <pc:docMk/>
            <pc:sldMk cId="1055511778" sldId="268"/>
            <ac:spMk id="14" creationId="{84DD0287-68F7-4117-B4B9-01BB4F12829C}"/>
          </ac:spMkLst>
        </pc:spChg>
        <pc:spChg chg="add mod">
          <ac:chgData name="Alessio Galatà" userId="d0e2bc78-e085-4585-8b51-222440d702ae" providerId="ADAL" clId="{624B6F3B-BB76-456B-B193-BCF32F4D4148}" dt="2021-12-14T11:15:28.046" v="3205" actId="14100"/>
          <ac:spMkLst>
            <pc:docMk/>
            <pc:sldMk cId="1055511778" sldId="268"/>
            <ac:spMk id="22" creationId="{4BA11833-AF64-4B88-A623-8E5D27DE43E8}"/>
          </ac:spMkLst>
        </pc:spChg>
        <pc:spChg chg="add">
          <ac:chgData name="Alessio Galatà" userId="d0e2bc78-e085-4585-8b51-222440d702ae" providerId="ADAL" clId="{624B6F3B-BB76-456B-B193-BCF32F4D4148}" dt="2021-12-12T15:11:18.819" v="1396"/>
          <ac:spMkLst>
            <pc:docMk/>
            <pc:sldMk cId="1055511778" sldId="268"/>
            <ac:spMk id="23" creationId="{7EF73D74-1158-4ED0-87BB-EF5579087C96}"/>
          </ac:spMkLst>
        </pc:spChg>
        <pc:spChg chg="add">
          <ac:chgData name="Alessio Galatà" userId="d0e2bc78-e085-4585-8b51-222440d702ae" providerId="ADAL" clId="{624B6F3B-BB76-456B-B193-BCF32F4D4148}" dt="2021-12-12T15:11:18.819" v="1396"/>
          <ac:spMkLst>
            <pc:docMk/>
            <pc:sldMk cId="1055511778" sldId="268"/>
            <ac:spMk id="24" creationId="{CF052B94-B41D-4B40-87CC-14AC5C4CE15B}"/>
          </ac:spMkLst>
        </pc:spChg>
        <pc:spChg chg="add mod">
          <ac:chgData name="Alessio Galatà" userId="d0e2bc78-e085-4585-8b51-222440d702ae" providerId="ADAL" clId="{624B6F3B-BB76-456B-B193-BCF32F4D4148}" dt="2021-12-16T12:17:58.903" v="3687" actId="20577"/>
          <ac:spMkLst>
            <pc:docMk/>
            <pc:sldMk cId="1055511778" sldId="268"/>
            <ac:spMk id="26" creationId="{1B4B61A8-3260-4351-9A4F-D49944C285BE}"/>
          </ac:spMkLst>
        </pc:spChg>
        <pc:picChg chg="add">
          <ac:chgData name="Alessio Galatà" userId="d0e2bc78-e085-4585-8b51-222440d702ae" providerId="ADAL" clId="{624B6F3B-BB76-456B-B193-BCF32F4D4148}" dt="2021-12-12T15:11:18.819" v="1396"/>
          <ac:picMkLst>
            <pc:docMk/>
            <pc:sldMk cId="1055511778" sldId="268"/>
            <ac:picMk id="8" creationId="{E3A9AD88-D9F9-40EC-A587-7A46D3306DB8}"/>
          </ac:picMkLst>
        </pc:picChg>
        <pc:picChg chg="add mod">
          <ac:chgData name="Alessio Galatà" userId="d0e2bc78-e085-4585-8b51-222440d702ae" providerId="ADAL" clId="{624B6F3B-BB76-456B-B193-BCF32F4D4148}" dt="2021-12-16T12:15:01.833" v="3567" actId="14100"/>
          <ac:picMkLst>
            <pc:docMk/>
            <pc:sldMk cId="1055511778" sldId="268"/>
            <ac:picMk id="21" creationId="{8CEABCA6-E348-4B50-9213-A56CC7794EB3}"/>
          </ac:picMkLst>
        </pc:picChg>
        <pc:picChg chg="add mod">
          <ac:chgData name="Alessio Galatà" userId="d0e2bc78-e085-4585-8b51-222440d702ae" providerId="ADAL" clId="{624B6F3B-BB76-456B-B193-BCF32F4D4148}" dt="2021-12-16T12:17:47.636" v="3682" actId="1076"/>
          <ac:picMkLst>
            <pc:docMk/>
            <pc:sldMk cId="1055511778" sldId="268"/>
            <ac:picMk id="25" creationId="{971FD36D-8A8C-450D-A9E9-9BEE4744F9A3}"/>
          </ac:picMkLst>
        </pc:picChg>
        <pc:cxnChg chg="add">
          <ac:chgData name="Alessio Galatà" userId="d0e2bc78-e085-4585-8b51-222440d702ae" providerId="ADAL" clId="{624B6F3B-BB76-456B-B193-BCF32F4D4148}" dt="2021-12-12T15:11:18.819" v="1396"/>
          <ac:cxnSpMkLst>
            <pc:docMk/>
            <pc:sldMk cId="1055511778" sldId="268"/>
            <ac:cxnSpMk id="15" creationId="{EC42969A-FC80-4EE7-A368-B9A35B707350}"/>
          </ac:cxnSpMkLst>
        </pc:cxnChg>
        <pc:cxnChg chg="add">
          <ac:chgData name="Alessio Galatà" userId="d0e2bc78-e085-4585-8b51-222440d702ae" providerId="ADAL" clId="{624B6F3B-BB76-456B-B193-BCF32F4D4148}" dt="2021-12-12T15:11:18.819" v="1396"/>
          <ac:cxnSpMkLst>
            <pc:docMk/>
            <pc:sldMk cId="1055511778" sldId="268"/>
            <ac:cxnSpMk id="16" creationId="{9F1D970A-8E41-44CC-991D-3F0AEDE42C16}"/>
          </ac:cxnSpMkLst>
        </pc:cxnChg>
        <pc:cxnChg chg="add">
          <ac:chgData name="Alessio Galatà" userId="d0e2bc78-e085-4585-8b51-222440d702ae" providerId="ADAL" clId="{624B6F3B-BB76-456B-B193-BCF32F4D4148}" dt="2021-12-12T15:11:18.819" v="1396"/>
          <ac:cxnSpMkLst>
            <pc:docMk/>
            <pc:sldMk cId="1055511778" sldId="268"/>
            <ac:cxnSpMk id="17" creationId="{903E9FA3-5C66-4DDD-8515-A788001FB654}"/>
          </ac:cxnSpMkLst>
        </pc:cxnChg>
        <pc:cxnChg chg="add">
          <ac:chgData name="Alessio Galatà" userId="d0e2bc78-e085-4585-8b51-222440d702ae" providerId="ADAL" clId="{624B6F3B-BB76-456B-B193-BCF32F4D4148}" dt="2021-12-12T15:11:18.819" v="1396"/>
          <ac:cxnSpMkLst>
            <pc:docMk/>
            <pc:sldMk cId="1055511778" sldId="268"/>
            <ac:cxnSpMk id="18" creationId="{95F7C979-E82F-4D8C-896C-C209C5DB8ACE}"/>
          </ac:cxnSpMkLst>
        </pc:cxnChg>
        <pc:cxnChg chg="add">
          <ac:chgData name="Alessio Galatà" userId="d0e2bc78-e085-4585-8b51-222440d702ae" providerId="ADAL" clId="{624B6F3B-BB76-456B-B193-BCF32F4D4148}" dt="2021-12-12T15:11:18.819" v="1396"/>
          <ac:cxnSpMkLst>
            <pc:docMk/>
            <pc:sldMk cId="1055511778" sldId="268"/>
            <ac:cxnSpMk id="19" creationId="{4AFE86B6-D1CA-4C78-8B12-81BDC03EE735}"/>
          </ac:cxnSpMkLst>
        </pc:cxnChg>
        <pc:cxnChg chg="add">
          <ac:chgData name="Alessio Galatà" userId="d0e2bc78-e085-4585-8b51-222440d702ae" providerId="ADAL" clId="{624B6F3B-BB76-456B-B193-BCF32F4D4148}" dt="2021-12-12T15:11:18.819" v="1396"/>
          <ac:cxnSpMkLst>
            <pc:docMk/>
            <pc:sldMk cId="1055511778" sldId="268"/>
            <ac:cxnSpMk id="20" creationId="{7EA13360-165D-4D58-9659-5279739E2C88}"/>
          </ac:cxnSpMkLst>
        </pc:cxnChg>
      </pc:sldChg>
      <pc:sldChg chg="addSp modSp add">
        <pc:chgData name="Alessio Galatà" userId="d0e2bc78-e085-4585-8b51-222440d702ae" providerId="ADAL" clId="{624B6F3B-BB76-456B-B193-BCF32F4D4148}" dt="2021-12-16T08:19:17.453" v="3566" actId="20577"/>
        <pc:sldMkLst>
          <pc:docMk/>
          <pc:sldMk cId="1452187180" sldId="269"/>
        </pc:sldMkLst>
        <pc:spChg chg="mod">
          <ac:chgData name="Alessio Galatà" userId="d0e2bc78-e085-4585-8b51-222440d702ae" providerId="ADAL" clId="{624B6F3B-BB76-456B-B193-BCF32F4D4148}" dt="2021-12-12T15:18:11.872" v="1690" actId="20577"/>
          <ac:spMkLst>
            <pc:docMk/>
            <pc:sldMk cId="1452187180" sldId="269"/>
            <ac:spMk id="2" creationId="{776948AE-C4C8-4CEA-930D-4D06F8C69C0B}"/>
          </ac:spMkLst>
        </pc:spChg>
        <pc:spChg chg="add mod">
          <ac:chgData name="Alessio Galatà" userId="d0e2bc78-e085-4585-8b51-222440d702ae" providerId="ADAL" clId="{624B6F3B-BB76-456B-B193-BCF32F4D4148}" dt="2021-12-16T08:19:17.453" v="3566" actId="20577"/>
          <ac:spMkLst>
            <pc:docMk/>
            <pc:sldMk cId="1452187180" sldId="269"/>
            <ac:spMk id="6" creationId="{D6A12015-B04F-44CF-BF9A-9E716D36EC79}"/>
          </ac:spMkLst>
        </pc:spChg>
        <pc:spChg chg="add">
          <ac:chgData name="Alessio Galatà" userId="d0e2bc78-e085-4585-8b51-222440d702ae" providerId="ADAL" clId="{624B6F3B-BB76-456B-B193-BCF32F4D4148}" dt="2021-12-12T15:18:05.525" v="1675"/>
          <ac:spMkLst>
            <pc:docMk/>
            <pc:sldMk cId="1452187180" sldId="269"/>
            <ac:spMk id="9" creationId="{6116EADF-4956-427B-ABA4-DC1FF162A551}"/>
          </ac:spMkLst>
        </pc:spChg>
        <pc:spChg chg="add mod">
          <ac:chgData name="Alessio Galatà" userId="d0e2bc78-e085-4585-8b51-222440d702ae" providerId="ADAL" clId="{624B6F3B-BB76-456B-B193-BCF32F4D4148}" dt="2021-12-14T11:16:00.756" v="3211" actId="1076"/>
          <ac:spMkLst>
            <pc:docMk/>
            <pc:sldMk cId="1452187180" sldId="269"/>
            <ac:spMk id="10" creationId="{9D6F7BA5-FB53-4156-A232-858AD345ECC6}"/>
          </ac:spMkLst>
        </pc:spChg>
        <pc:spChg chg="add">
          <ac:chgData name="Alessio Galatà" userId="d0e2bc78-e085-4585-8b51-222440d702ae" providerId="ADAL" clId="{624B6F3B-BB76-456B-B193-BCF32F4D4148}" dt="2021-12-12T15:18:05.525" v="1675"/>
          <ac:spMkLst>
            <pc:docMk/>
            <pc:sldMk cId="1452187180" sldId="269"/>
            <ac:spMk id="11" creationId="{CBA1C71A-5229-4F2D-9FED-EF96A5F55465}"/>
          </ac:spMkLst>
        </pc:spChg>
        <pc:spChg chg="add">
          <ac:chgData name="Alessio Galatà" userId="d0e2bc78-e085-4585-8b51-222440d702ae" providerId="ADAL" clId="{624B6F3B-BB76-456B-B193-BCF32F4D4148}" dt="2021-12-12T15:18:05.525" v="1675"/>
          <ac:spMkLst>
            <pc:docMk/>
            <pc:sldMk cId="1452187180" sldId="269"/>
            <ac:spMk id="12" creationId="{39072213-6FCE-41B1-A12A-B10D32CFB455}"/>
          </ac:spMkLst>
        </pc:spChg>
        <pc:picChg chg="add">
          <ac:chgData name="Alessio Galatà" userId="d0e2bc78-e085-4585-8b51-222440d702ae" providerId="ADAL" clId="{624B6F3B-BB76-456B-B193-BCF32F4D4148}" dt="2021-12-12T15:18:05.525" v="1675"/>
          <ac:picMkLst>
            <pc:docMk/>
            <pc:sldMk cId="1452187180" sldId="269"/>
            <ac:picMk id="7" creationId="{DACE5371-670F-4832-8E36-4C7177DC4953}"/>
          </ac:picMkLst>
        </pc:picChg>
        <pc:picChg chg="add">
          <ac:chgData name="Alessio Galatà" userId="d0e2bc78-e085-4585-8b51-222440d702ae" providerId="ADAL" clId="{624B6F3B-BB76-456B-B193-BCF32F4D4148}" dt="2021-12-12T15:18:05.525" v="1675"/>
          <ac:picMkLst>
            <pc:docMk/>
            <pc:sldMk cId="1452187180" sldId="269"/>
            <ac:picMk id="8" creationId="{0080F625-F4D7-4864-950E-7B7787AF18EB}"/>
          </ac:picMkLst>
        </pc:picChg>
      </pc:sldChg>
      <pc:sldChg chg="addSp modSp add">
        <pc:chgData name="Alessio Galatà" userId="d0e2bc78-e085-4585-8b51-222440d702ae" providerId="ADAL" clId="{624B6F3B-BB76-456B-B193-BCF32F4D4148}" dt="2021-12-14T11:16:08.724" v="3212" actId="403"/>
        <pc:sldMkLst>
          <pc:docMk/>
          <pc:sldMk cId="2883972962" sldId="270"/>
        </pc:sldMkLst>
        <pc:spChg chg="mod">
          <ac:chgData name="Alessio Galatà" userId="d0e2bc78-e085-4585-8b51-222440d702ae" providerId="ADAL" clId="{624B6F3B-BB76-456B-B193-BCF32F4D4148}" dt="2021-12-12T15:19:09.847" v="1701"/>
          <ac:spMkLst>
            <pc:docMk/>
            <pc:sldMk cId="2883972962" sldId="270"/>
            <ac:spMk id="2" creationId="{F6DA4514-5C4C-4A6E-9DF5-8D5E433E78C3}"/>
          </ac:spMkLst>
        </pc:spChg>
        <pc:spChg chg="add mod">
          <ac:chgData name="Alessio Galatà" userId="d0e2bc78-e085-4585-8b51-222440d702ae" providerId="ADAL" clId="{624B6F3B-BB76-456B-B193-BCF32F4D4148}" dt="2021-12-12T15:19:43.852" v="1706" actId="207"/>
          <ac:spMkLst>
            <pc:docMk/>
            <pc:sldMk cId="2883972962" sldId="270"/>
            <ac:spMk id="7" creationId="{5466A2B1-42E0-4819-BBFA-113522954F38}"/>
          </ac:spMkLst>
        </pc:spChg>
        <pc:spChg chg="add mod">
          <ac:chgData name="Alessio Galatà" userId="d0e2bc78-e085-4585-8b51-222440d702ae" providerId="ADAL" clId="{624B6F3B-BB76-456B-B193-BCF32F4D4148}" dt="2021-12-14T11:16:08.724" v="3212" actId="403"/>
          <ac:spMkLst>
            <pc:docMk/>
            <pc:sldMk cId="2883972962" sldId="270"/>
            <ac:spMk id="10" creationId="{6F103160-6B83-43D3-82CB-01147E9FBF4F}"/>
          </ac:spMkLst>
        </pc:spChg>
        <pc:spChg chg="add mod">
          <ac:chgData name="Alessio Galatà" userId="d0e2bc78-e085-4585-8b51-222440d702ae" providerId="ADAL" clId="{624B6F3B-BB76-456B-B193-BCF32F4D4148}" dt="2021-12-14T11:16:08.724" v="3212" actId="403"/>
          <ac:spMkLst>
            <pc:docMk/>
            <pc:sldMk cId="2883972962" sldId="270"/>
            <ac:spMk id="11" creationId="{5AFD7DBF-AB0C-459D-8826-91AB8A5334F3}"/>
          </ac:spMkLst>
        </pc:spChg>
        <pc:spChg chg="add mod">
          <ac:chgData name="Alessio Galatà" userId="d0e2bc78-e085-4585-8b51-222440d702ae" providerId="ADAL" clId="{624B6F3B-BB76-456B-B193-BCF32F4D4148}" dt="2021-12-14T11:16:08.724" v="3212" actId="403"/>
          <ac:spMkLst>
            <pc:docMk/>
            <pc:sldMk cId="2883972962" sldId="270"/>
            <ac:spMk id="12" creationId="{6AFC83A3-5E90-44B4-A0D6-714622E15909}"/>
          </ac:spMkLst>
        </pc:spChg>
        <pc:picChg chg="add">
          <ac:chgData name="Alessio Galatà" userId="d0e2bc78-e085-4585-8b51-222440d702ae" providerId="ADAL" clId="{624B6F3B-BB76-456B-B193-BCF32F4D4148}" dt="2021-12-12T15:19:21.396" v="1702"/>
          <ac:picMkLst>
            <pc:docMk/>
            <pc:sldMk cId="2883972962" sldId="270"/>
            <ac:picMk id="6" creationId="{D8CC51CF-2175-4F5A-AEDC-FCB81D685804}"/>
          </ac:picMkLst>
        </pc:picChg>
        <pc:picChg chg="add">
          <ac:chgData name="Alessio Galatà" userId="d0e2bc78-e085-4585-8b51-222440d702ae" providerId="ADAL" clId="{624B6F3B-BB76-456B-B193-BCF32F4D4148}" dt="2021-12-12T15:19:21.396" v="1702"/>
          <ac:picMkLst>
            <pc:docMk/>
            <pc:sldMk cId="2883972962" sldId="270"/>
            <ac:picMk id="8" creationId="{1D8E85EB-C661-45E9-B3CF-9B89C56D3A15}"/>
          </ac:picMkLst>
        </pc:picChg>
        <pc:picChg chg="add">
          <ac:chgData name="Alessio Galatà" userId="d0e2bc78-e085-4585-8b51-222440d702ae" providerId="ADAL" clId="{624B6F3B-BB76-456B-B193-BCF32F4D4148}" dt="2021-12-12T15:19:21.396" v="1702"/>
          <ac:picMkLst>
            <pc:docMk/>
            <pc:sldMk cId="2883972962" sldId="270"/>
            <ac:picMk id="9" creationId="{5BC43543-8EF0-43B4-BE35-0007E9B8BA02}"/>
          </ac:picMkLst>
        </pc:picChg>
      </pc:sldChg>
      <pc:sldChg chg="addSp delSp modSp add">
        <pc:chgData name="Alessio Galatà" userId="d0e2bc78-e085-4585-8b51-222440d702ae" providerId="ADAL" clId="{624B6F3B-BB76-456B-B193-BCF32F4D4148}" dt="2021-12-14T11:15:08.557" v="3201" actId="1582"/>
        <pc:sldMkLst>
          <pc:docMk/>
          <pc:sldMk cId="3899879081" sldId="271"/>
        </pc:sldMkLst>
        <pc:spChg chg="mod">
          <ac:chgData name="Alessio Galatà" userId="d0e2bc78-e085-4585-8b51-222440d702ae" providerId="ADAL" clId="{624B6F3B-BB76-456B-B193-BCF32F4D4148}" dt="2021-12-12T15:21:40.440" v="1715"/>
          <ac:spMkLst>
            <pc:docMk/>
            <pc:sldMk cId="3899879081" sldId="271"/>
            <ac:spMk id="2" creationId="{D1A2A616-3FAD-4B27-87F7-E6BD88120F6A}"/>
          </ac:spMkLst>
        </pc:spChg>
        <pc:spChg chg="add mod">
          <ac:chgData name="Alessio Galatà" userId="d0e2bc78-e085-4585-8b51-222440d702ae" providerId="ADAL" clId="{624B6F3B-BB76-456B-B193-BCF32F4D4148}" dt="2021-12-12T15:22:11.277" v="1745"/>
          <ac:spMkLst>
            <pc:docMk/>
            <pc:sldMk cId="3899879081" sldId="271"/>
            <ac:spMk id="6" creationId="{132A5F28-F526-4339-BE98-A805BA207426}"/>
          </ac:spMkLst>
        </pc:spChg>
        <pc:spChg chg="add mod">
          <ac:chgData name="Alessio Galatà" userId="d0e2bc78-e085-4585-8b51-222440d702ae" providerId="ADAL" clId="{624B6F3B-BB76-456B-B193-BCF32F4D4148}" dt="2021-12-14T11:14:50.905" v="3198" actId="403"/>
          <ac:spMkLst>
            <pc:docMk/>
            <pc:sldMk cId="3899879081" sldId="271"/>
            <ac:spMk id="9" creationId="{B0B3DD32-1D51-40CE-AD8B-4845CF309C71}"/>
          </ac:spMkLst>
        </pc:spChg>
        <pc:spChg chg="add mod">
          <ac:chgData name="Alessio Galatà" userId="d0e2bc78-e085-4585-8b51-222440d702ae" providerId="ADAL" clId="{624B6F3B-BB76-456B-B193-BCF32F4D4148}" dt="2021-12-14T11:14:50.905" v="3198" actId="403"/>
          <ac:spMkLst>
            <pc:docMk/>
            <pc:sldMk cId="3899879081" sldId="271"/>
            <ac:spMk id="10" creationId="{E80D7A91-24A2-4173-A028-315C6D203CEC}"/>
          </ac:spMkLst>
        </pc:spChg>
        <pc:spChg chg="add mod">
          <ac:chgData name="Alessio Galatà" userId="d0e2bc78-e085-4585-8b51-222440d702ae" providerId="ADAL" clId="{624B6F3B-BB76-456B-B193-BCF32F4D4148}" dt="2021-12-14T11:14:57.357" v="3199" actId="14100"/>
          <ac:spMkLst>
            <pc:docMk/>
            <pc:sldMk cId="3899879081" sldId="271"/>
            <ac:spMk id="11" creationId="{82E9FF47-0E58-495F-92D5-1192632D7676}"/>
          </ac:spMkLst>
        </pc:spChg>
        <pc:spChg chg="add mod">
          <ac:chgData name="Alessio Galatà" userId="d0e2bc78-e085-4585-8b51-222440d702ae" providerId="ADAL" clId="{624B6F3B-BB76-456B-B193-BCF32F4D4148}" dt="2021-12-14T11:14:50.905" v="3198" actId="403"/>
          <ac:spMkLst>
            <pc:docMk/>
            <pc:sldMk cId="3899879081" sldId="271"/>
            <ac:spMk id="12" creationId="{B808778D-DE2E-4CF4-BF76-F919CC589FE8}"/>
          </ac:spMkLst>
        </pc:spChg>
        <pc:spChg chg="add del">
          <ac:chgData name="Alessio Galatà" userId="d0e2bc78-e085-4585-8b51-222440d702ae" providerId="ADAL" clId="{624B6F3B-BB76-456B-B193-BCF32F4D4148}" dt="2021-12-12T15:24:34.654" v="1752" actId="478"/>
          <ac:spMkLst>
            <pc:docMk/>
            <pc:sldMk cId="3899879081" sldId="271"/>
            <ac:spMk id="21" creationId="{0D694BF9-175E-4424-B6AB-638273E26D59}"/>
          </ac:spMkLst>
        </pc:spChg>
        <pc:spChg chg="add mod">
          <ac:chgData name="Alessio Galatà" userId="d0e2bc78-e085-4585-8b51-222440d702ae" providerId="ADAL" clId="{624B6F3B-BB76-456B-B193-BCF32F4D4148}" dt="2021-12-12T15:27:10.738" v="1788" actId="1076"/>
          <ac:spMkLst>
            <pc:docMk/>
            <pc:sldMk cId="3899879081" sldId="271"/>
            <ac:spMk id="22" creationId="{4DF5E184-23F4-416A-B038-C5FC0061CC30}"/>
          </ac:spMkLst>
        </pc:spChg>
        <pc:spChg chg="add mod">
          <ac:chgData name="Alessio Galatà" userId="d0e2bc78-e085-4585-8b51-222440d702ae" providerId="ADAL" clId="{624B6F3B-BB76-456B-B193-BCF32F4D4148}" dt="2021-12-12T15:27:07.437" v="1787" actId="1076"/>
          <ac:spMkLst>
            <pc:docMk/>
            <pc:sldMk cId="3899879081" sldId="271"/>
            <ac:spMk id="23" creationId="{7EC9F3BE-D6C2-46E4-8358-67F62373EEDA}"/>
          </ac:spMkLst>
        </pc:spChg>
        <pc:spChg chg="add mod">
          <ac:chgData name="Alessio Galatà" userId="d0e2bc78-e085-4585-8b51-222440d702ae" providerId="ADAL" clId="{624B6F3B-BB76-456B-B193-BCF32F4D4148}" dt="2021-12-14T11:14:50.905" v="3198" actId="403"/>
          <ac:spMkLst>
            <pc:docMk/>
            <pc:sldMk cId="3899879081" sldId="271"/>
            <ac:spMk id="32" creationId="{351D5841-9B4B-45B2-AA0C-108ACD477B03}"/>
          </ac:spMkLst>
        </pc:spChg>
        <pc:picChg chg="add mod">
          <ac:chgData name="Alessio Galatà" userId="d0e2bc78-e085-4585-8b51-222440d702ae" providerId="ADAL" clId="{624B6F3B-BB76-456B-B193-BCF32F4D4148}" dt="2021-12-12T15:25:22.441" v="1763" actId="1076"/>
          <ac:picMkLst>
            <pc:docMk/>
            <pc:sldMk cId="3899879081" sldId="271"/>
            <ac:picMk id="7" creationId="{8EF12BA6-98C8-4633-9862-92A56F8DE747}"/>
          </ac:picMkLst>
        </pc:picChg>
        <pc:picChg chg="add mod">
          <ac:chgData name="Alessio Galatà" userId="d0e2bc78-e085-4585-8b51-222440d702ae" providerId="ADAL" clId="{624B6F3B-BB76-456B-B193-BCF32F4D4148}" dt="2021-12-14T11:15:08.557" v="3201" actId="1582"/>
          <ac:picMkLst>
            <pc:docMk/>
            <pc:sldMk cId="3899879081" sldId="271"/>
            <ac:picMk id="8" creationId="{73301E26-DB38-4AB3-B3F3-BABEE62ADD5C}"/>
          </ac:picMkLst>
        </pc:picChg>
        <pc:picChg chg="add mod">
          <ac:chgData name="Alessio Galatà" userId="d0e2bc78-e085-4585-8b51-222440d702ae" providerId="ADAL" clId="{624B6F3B-BB76-456B-B193-BCF32F4D4148}" dt="2021-12-13T11:03:41.414" v="2948" actId="208"/>
          <ac:picMkLst>
            <pc:docMk/>
            <pc:sldMk cId="3899879081" sldId="271"/>
            <ac:picMk id="17" creationId="{1D32AF58-5A29-4CDC-A062-971E7A0BD58E}"/>
          </ac:picMkLst>
        </pc:picChg>
        <pc:picChg chg="add mod">
          <ac:chgData name="Alessio Galatà" userId="d0e2bc78-e085-4585-8b51-222440d702ae" providerId="ADAL" clId="{624B6F3B-BB76-456B-B193-BCF32F4D4148}" dt="2021-12-13T11:03:41.414" v="2948" actId="208"/>
          <ac:picMkLst>
            <pc:docMk/>
            <pc:sldMk cId="3899879081" sldId="271"/>
            <ac:picMk id="19" creationId="{FBDDEC98-38C3-49A8-A6E4-1C0595811AFD}"/>
          </ac:picMkLst>
        </pc:picChg>
        <pc:cxnChg chg="add mod">
          <ac:chgData name="Alessio Galatà" userId="d0e2bc78-e085-4585-8b51-222440d702ae" providerId="ADAL" clId="{624B6F3B-BB76-456B-B193-BCF32F4D4148}" dt="2021-12-12T15:27:18.389" v="1789" actId="14100"/>
          <ac:cxnSpMkLst>
            <pc:docMk/>
            <pc:sldMk cId="3899879081" sldId="271"/>
            <ac:cxnSpMk id="13" creationId="{625EB698-598B-4C3A-A3B3-3BEB151C9F05}"/>
          </ac:cxnSpMkLst>
        </pc:cxnChg>
        <pc:cxnChg chg="add mod">
          <ac:chgData name="Alessio Galatà" userId="d0e2bc78-e085-4585-8b51-222440d702ae" providerId="ADAL" clId="{624B6F3B-BB76-456B-B193-BCF32F4D4148}" dt="2021-12-12T15:27:21.889" v="1790" actId="14100"/>
          <ac:cxnSpMkLst>
            <pc:docMk/>
            <pc:sldMk cId="3899879081" sldId="271"/>
            <ac:cxnSpMk id="14" creationId="{0CAAF3BD-D3F9-48C9-A7F6-3EAB8ADEA1AB}"/>
          </ac:cxnSpMkLst>
        </pc:cxnChg>
        <pc:cxnChg chg="add mod">
          <ac:chgData name="Alessio Galatà" userId="d0e2bc78-e085-4585-8b51-222440d702ae" providerId="ADAL" clId="{624B6F3B-BB76-456B-B193-BCF32F4D4148}" dt="2021-12-12T15:26:30.861" v="1778" actId="14100"/>
          <ac:cxnSpMkLst>
            <pc:docMk/>
            <pc:sldMk cId="3899879081" sldId="271"/>
            <ac:cxnSpMk id="15" creationId="{0CE0BBAB-2EE2-4AC7-9B08-178252902562}"/>
          </ac:cxnSpMkLst>
        </pc:cxnChg>
        <pc:cxnChg chg="add mod">
          <ac:chgData name="Alessio Galatà" userId="d0e2bc78-e085-4585-8b51-222440d702ae" providerId="ADAL" clId="{624B6F3B-BB76-456B-B193-BCF32F4D4148}" dt="2021-12-14T11:14:50.905" v="3198" actId="403"/>
          <ac:cxnSpMkLst>
            <pc:docMk/>
            <pc:sldMk cId="3899879081" sldId="271"/>
            <ac:cxnSpMk id="16" creationId="{D512F7B9-2C49-436F-8077-163709E05984}"/>
          </ac:cxnSpMkLst>
        </pc:cxnChg>
        <pc:cxnChg chg="add mod">
          <ac:chgData name="Alessio Galatà" userId="d0e2bc78-e085-4585-8b51-222440d702ae" providerId="ADAL" clId="{624B6F3B-BB76-456B-B193-BCF32F4D4148}" dt="2021-12-12T15:26:42.029" v="1782" actId="14100"/>
          <ac:cxnSpMkLst>
            <pc:docMk/>
            <pc:sldMk cId="3899879081" sldId="271"/>
            <ac:cxnSpMk id="18" creationId="{41938798-E845-4B4C-9826-3AF18C0EF7C3}"/>
          </ac:cxnSpMkLst>
        </pc:cxnChg>
        <pc:cxnChg chg="add mod">
          <ac:chgData name="Alessio Galatà" userId="d0e2bc78-e085-4585-8b51-222440d702ae" providerId="ADAL" clId="{624B6F3B-BB76-456B-B193-BCF32F4D4148}" dt="2021-12-12T15:26:26.804" v="1777" actId="14100"/>
          <ac:cxnSpMkLst>
            <pc:docMk/>
            <pc:sldMk cId="3899879081" sldId="271"/>
            <ac:cxnSpMk id="20" creationId="{F22AECCA-CF65-4AD9-9E51-D7BBDF84CD11}"/>
          </ac:cxnSpMkLst>
        </pc:cxnChg>
      </pc:sldChg>
      <pc:sldChg chg="addSp modSp add">
        <pc:chgData name="Alessio Galatà" userId="d0e2bc78-e085-4585-8b51-222440d702ae" providerId="ADAL" clId="{624B6F3B-BB76-456B-B193-BCF32F4D4148}" dt="2021-12-14T11:16:29.285" v="3215" actId="20577"/>
        <pc:sldMkLst>
          <pc:docMk/>
          <pc:sldMk cId="1767235695" sldId="272"/>
        </pc:sldMkLst>
        <pc:spChg chg="mod">
          <ac:chgData name="Alessio Galatà" userId="d0e2bc78-e085-4585-8b51-222440d702ae" providerId="ADAL" clId="{624B6F3B-BB76-456B-B193-BCF32F4D4148}" dt="2021-12-14T11:16:29.285" v="3215" actId="20577"/>
          <ac:spMkLst>
            <pc:docMk/>
            <pc:sldMk cId="1767235695" sldId="272"/>
            <ac:spMk id="2" creationId="{104C1C6C-9667-4C9A-AC39-04585AB3B899}"/>
          </ac:spMkLst>
        </pc:spChg>
        <pc:spChg chg="add mod">
          <ac:chgData name="Alessio Galatà" userId="d0e2bc78-e085-4585-8b51-222440d702ae" providerId="ADAL" clId="{624B6F3B-BB76-456B-B193-BCF32F4D4148}" dt="2021-12-14T11:16:21.344" v="3214" actId="1076"/>
          <ac:spMkLst>
            <pc:docMk/>
            <pc:sldMk cId="1767235695" sldId="272"/>
            <ac:spMk id="6" creationId="{F2370739-C516-46BC-9F7A-93377BDE03C5}"/>
          </ac:spMkLst>
        </pc:spChg>
      </pc:sldChg>
      <pc:sldChg chg="addSp delSp modSp add ord">
        <pc:chgData name="Alessio Galatà" userId="d0e2bc78-e085-4585-8b51-222440d702ae" providerId="ADAL" clId="{624B6F3B-BB76-456B-B193-BCF32F4D4148}" dt="2021-12-13T09:07:08.436" v="2940" actId="1076"/>
        <pc:sldMkLst>
          <pc:docMk/>
          <pc:sldMk cId="17850578" sldId="273"/>
        </pc:sldMkLst>
        <pc:spChg chg="mod">
          <ac:chgData name="Alessio Galatà" userId="d0e2bc78-e085-4585-8b51-222440d702ae" providerId="ADAL" clId="{624B6F3B-BB76-456B-B193-BCF32F4D4148}" dt="2021-12-13T09:07:08.436" v="2940" actId="1076"/>
          <ac:spMkLst>
            <pc:docMk/>
            <pc:sldMk cId="17850578" sldId="273"/>
            <ac:spMk id="2" creationId="{00000000-0000-0000-0000-000000000000}"/>
          </ac:spMkLst>
        </pc:spChg>
        <pc:spChg chg="del">
          <ac:chgData name="Alessio Galatà" userId="d0e2bc78-e085-4585-8b51-222440d702ae" providerId="ADAL" clId="{624B6F3B-BB76-456B-B193-BCF32F4D4148}" dt="2021-12-13T09:06:15.394" v="2899" actId="478"/>
          <ac:spMkLst>
            <pc:docMk/>
            <pc:sldMk cId="17850578" sldId="273"/>
            <ac:spMk id="3" creationId="{00000000-0000-0000-0000-000000000000}"/>
          </ac:spMkLst>
        </pc:spChg>
        <pc:spChg chg="add del mod">
          <ac:chgData name="Alessio Galatà" userId="d0e2bc78-e085-4585-8b51-222440d702ae" providerId="ADAL" clId="{624B6F3B-BB76-456B-B193-BCF32F4D4148}" dt="2021-12-13T09:06:18.836" v="2900" actId="478"/>
          <ac:spMkLst>
            <pc:docMk/>
            <pc:sldMk cId="17850578" sldId="273"/>
            <ac:spMk id="5" creationId="{4D5B3137-0822-4E03-A02E-ED389EFC488E}"/>
          </ac:spMkLst>
        </pc:spChg>
      </pc:sldChg>
      <pc:sldChg chg="addSp delSp modSp ord">
        <pc:chgData name="Alessio Galatà" userId="d0e2bc78-e085-4585-8b51-222440d702ae" providerId="ADAL" clId="{624B6F3B-BB76-456B-B193-BCF32F4D4148}" dt="2021-12-16T07:58:31.599" v="3553"/>
        <pc:sldMkLst>
          <pc:docMk/>
          <pc:sldMk cId="4262970020" sldId="276"/>
        </pc:sldMkLst>
        <pc:spChg chg="mod">
          <ac:chgData name="Alessio Galatà" userId="d0e2bc78-e085-4585-8b51-222440d702ae" providerId="ADAL" clId="{624B6F3B-BB76-456B-B193-BCF32F4D4148}" dt="2021-12-16T07:58:18.004" v="3552" actId="207"/>
          <ac:spMkLst>
            <pc:docMk/>
            <pc:sldMk cId="4262970020" sldId="276"/>
            <ac:spMk id="9" creationId="{C0C14233-4557-4D1F-B3E5-7182D346CF4D}"/>
          </ac:spMkLst>
        </pc:spChg>
        <pc:spChg chg="add mod">
          <ac:chgData name="Alessio Galatà" userId="d0e2bc78-e085-4585-8b51-222440d702ae" providerId="ADAL" clId="{624B6F3B-BB76-456B-B193-BCF32F4D4148}" dt="2021-12-16T07:57:56.535" v="3548" actId="1076"/>
          <ac:spMkLst>
            <pc:docMk/>
            <pc:sldMk cId="4262970020" sldId="276"/>
            <ac:spMk id="17" creationId="{C633E37F-4B85-4856-A3A4-564FBF573D83}"/>
          </ac:spMkLst>
        </pc:spChg>
        <pc:graphicFrameChg chg="del">
          <ac:chgData name="Alessio Galatà" userId="d0e2bc78-e085-4585-8b51-222440d702ae" providerId="ADAL" clId="{624B6F3B-BB76-456B-B193-BCF32F4D4148}" dt="2021-12-16T07:57:20.621" v="3539" actId="478"/>
          <ac:graphicFrameMkLst>
            <pc:docMk/>
            <pc:sldMk cId="4262970020" sldId="276"/>
            <ac:graphicFrameMk id="13" creationId="{B77B9DD8-92D5-4339-9EF0-B1524C8960B0}"/>
          </ac:graphicFrameMkLst>
        </pc:graphicFrameChg>
        <pc:picChg chg="add mod">
          <ac:chgData name="Alessio Galatà" userId="d0e2bc78-e085-4585-8b51-222440d702ae" providerId="ADAL" clId="{624B6F3B-BB76-456B-B193-BCF32F4D4148}" dt="2021-12-16T07:57:43.948" v="3545" actId="1076"/>
          <ac:picMkLst>
            <pc:docMk/>
            <pc:sldMk cId="4262970020" sldId="276"/>
            <ac:picMk id="15" creationId="{FD897786-CEBA-449E-B549-66478943647C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5950-9ACA-4434-A761-9974347006B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A3D4A-273F-43CD-B27C-0AE6ACCBD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3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19"/>
            <a:ext cx="10515600" cy="701185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1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2" y="0"/>
            <a:ext cx="1220270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1085" y="6356350"/>
            <a:ext cx="327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en-US"/>
              <a:t>Pandora Collaboration Meeting, 16-17/12/2021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en-US"/>
              <a:t>Alessio Galatà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radley Hand ITC" panose="03070402050302030203" pitchFamily="66" charset="0"/>
              </a:defRPr>
            </a:lvl1pPr>
          </a:lstStyle>
          <a:p>
            <a:fld id="{1CD9B6E9-E1BF-4A73-BA21-0E4C38942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5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ysClr val="windowText" lastClr="000000"/>
            </a:solidFill>
          </a:ln>
          <a:solidFill>
            <a:sysClr val="windowText" lastClr="000000"/>
          </a:solidFill>
          <a:latin typeface="Bradley Hand ITC" panose="03070402050302030203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ysClr val="windowText" lastClr="000000"/>
            </a:solidFill>
          </a:ln>
          <a:solidFill>
            <a:sysClr val="windowText" lastClr="000000"/>
          </a:solidFill>
          <a:latin typeface="Bradley Hand ITC" panose="03070402050302030203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ysClr val="windowText" lastClr="000000"/>
            </a:solidFill>
          </a:ln>
          <a:solidFill>
            <a:sysClr val="windowText" lastClr="000000"/>
          </a:solidFill>
          <a:latin typeface="Bradley Hand ITC" panose="03070402050302030203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ysClr val="windowText" lastClr="000000"/>
            </a:solidFill>
          </a:ln>
          <a:solidFill>
            <a:sysClr val="windowText" lastClr="000000"/>
          </a:solidFill>
          <a:latin typeface="Bradley Hand ITC" panose="03070402050302030203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ysClr val="windowText" lastClr="000000"/>
            </a:solidFill>
          </a:ln>
          <a:solidFill>
            <a:sysClr val="windowText" lastClr="000000"/>
          </a:solidFill>
          <a:latin typeface="Bradley Hand ITC" panose="03070402050302030203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ysClr val="windowText" lastClr="000000"/>
            </a:solidFill>
          </a:ln>
          <a:solidFill>
            <a:sysClr val="windowText" lastClr="000000"/>
          </a:solidFill>
          <a:latin typeface="Bradley Hand ITC" panose="03070402050302030203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21.tiff"/><Relationship Id="rId7" Type="http://schemas.openxmlformats.org/officeDocument/2006/relationships/image" Target="../media/image25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Relationship Id="rId9" Type="http://schemas.openxmlformats.org/officeDocument/2006/relationships/image" Target="../media/image2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emf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159" y="1122363"/>
            <a:ext cx="11381682" cy="2387600"/>
          </a:xfrm>
        </p:spPr>
        <p:txBody>
          <a:bodyPr>
            <a:normAutofit/>
          </a:bodyPr>
          <a:lstStyle/>
          <a:p>
            <a:r>
              <a:rPr lang="it-IT" dirty="0"/>
              <a:t>PLASMA MODELING BY PIC SIMULATIONS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Alessio Galatà</a:t>
            </a:r>
          </a:p>
          <a:p>
            <a:r>
              <a:rPr lang="it-IT" sz="2000" i="1" dirty="0"/>
              <a:t>Pandora Collaboration Meeting, LNS 16-17/12/2021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885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91F2-FAA6-47D1-8743-5375B96B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 CONSISTENT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0A208-7F74-4B66-971E-8DE7A88C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2031F-7918-4CD5-8EA7-E9454DFF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562AB-D694-422A-B8E4-46CC4544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D3634-8C8C-4486-BA4D-FF8043A5CBC0}"/>
              </a:ext>
            </a:extLst>
          </p:cNvPr>
          <p:cNvSpPr txBox="1"/>
          <p:nvPr/>
        </p:nvSpPr>
        <p:spPr>
          <a:xfrm>
            <a:off x="3288984" y="704662"/>
            <a:ext cx="561403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</a:rPr>
              <a:t>THE FOKKER PLANK EQUATION</a:t>
            </a:r>
          </a:p>
        </p:txBody>
      </p:sp>
      <p:grpSp>
        <p:nvGrpSpPr>
          <p:cNvPr id="7" name="Gruppo 15">
            <a:extLst>
              <a:ext uri="{FF2B5EF4-FFF2-40B4-BE49-F238E27FC236}">
                <a16:creationId xmlns:a16="http://schemas.microsoft.com/office/drawing/2014/main" id="{763BA221-F5D3-4012-96E1-A0F1A1D3D768}"/>
              </a:ext>
            </a:extLst>
          </p:cNvPr>
          <p:cNvGrpSpPr>
            <a:grpSpLocks noChangeAspect="1"/>
          </p:cNvGrpSpPr>
          <p:nvPr/>
        </p:nvGrpSpPr>
        <p:grpSpPr>
          <a:xfrm>
            <a:off x="4110988" y="1501450"/>
            <a:ext cx="3941687" cy="808231"/>
            <a:chOff x="4908271" y="5686425"/>
            <a:chExt cx="3437532" cy="704850"/>
          </a:xfrm>
        </p:grpSpPr>
        <p:sp>
          <p:nvSpPr>
            <p:cNvPr id="8" name="Rettangolo 10">
              <a:extLst>
                <a:ext uri="{FF2B5EF4-FFF2-40B4-BE49-F238E27FC236}">
                  <a16:creationId xmlns:a16="http://schemas.microsoft.com/office/drawing/2014/main" id="{9AC43483-F029-44B7-A35A-3FE07DF78094}"/>
                </a:ext>
              </a:extLst>
            </p:cNvPr>
            <p:cNvSpPr/>
            <p:nvPr/>
          </p:nvSpPr>
          <p:spPr bwMode="auto">
            <a:xfrm>
              <a:off x="4908271" y="5686425"/>
              <a:ext cx="3437532" cy="70485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Bradley Hand ITC" panose="03070402050302030203" pitchFamily="66" charset="0"/>
                <a:ea typeface="Gill Sans" pitchFamily="1" charset="0"/>
                <a:cs typeface="MV Boli" panose="02000500030200090000" pitchFamily="2" charset="0"/>
                <a:sym typeface="Gill Sans" pitchFamily="1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A545ED8-2A62-40AA-A125-9A6B679EC1CF}"/>
                </a:ext>
              </a:extLst>
            </p:cNvPr>
            <p:cNvGrpSpPr/>
            <p:nvPr/>
          </p:nvGrpSpPr>
          <p:grpSpPr>
            <a:xfrm>
              <a:off x="5006895" y="5772695"/>
              <a:ext cx="3250222" cy="513382"/>
              <a:chOff x="251520" y="4481502"/>
              <a:chExt cx="3250222" cy="513382"/>
            </a:xfrm>
            <a:solidFill>
              <a:schemeClr val="bg1"/>
            </a:solidFill>
          </p:grpSpPr>
          <p:pic>
            <p:nvPicPr>
              <p:cNvPr id="10" name="Picture 2" descr="C:\Users\Alessio Galatà\Google Drive\DOTTORATO\Presentazione finale\fokker plank.tif">
                <a:extLst>
                  <a:ext uri="{FF2B5EF4-FFF2-40B4-BE49-F238E27FC236}">
                    <a16:creationId xmlns:a16="http://schemas.microsoft.com/office/drawing/2014/main" id="{BFD190AF-7EED-49CC-A08C-1F84942C6C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742" y="4481502"/>
                <a:ext cx="2808000" cy="513382"/>
              </a:xfrm>
              <a:prstGeom prst="rect">
                <a:avLst/>
              </a:prstGeom>
              <a:grpFill/>
            </p:spPr>
          </p:pic>
          <p:pic>
            <p:nvPicPr>
              <p:cNvPr id="11" name="Picture 2" descr="C:\Users\Alessio Galatà\Google Drive\DOTTORATO\Presentazione finale\fokker plank.tif">
                <a:extLst>
                  <a:ext uri="{FF2B5EF4-FFF2-40B4-BE49-F238E27FC236}">
                    <a16:creationId xmlns:a16="http://schemas.microsoft.com/office/drawing/2014/main" id="{A4EE18F7-8C25-4FF1-AFF3-721B5367D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4625518"/>
                <a:ext cx="648072" cy="288032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83265E-7B78-4506-8F8C-ACEB6F5C43C6}"/>
              </a:ext>
            </a:extLst>
          </p:cNvPr>
          <p:cNvSpPr txBox="1"/>
          <p:nvPr/>
        </p:nvSpPr>
        <p:spPr>
          <a:xfrm>
            <a:off x="561405" y="3517885"/>
            <a:ext cx="2882425" cy="408623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it-IT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</a:rPr>
              <a:t>DYNAMICAL FRICTION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C9F452-6ED9-45BE-B363-8FD7CCF20E6D}"/>
              </a:ext>
            </a:extLst>
          </p:cNvPr>
          <p:cNvSpPr txBox="1"/>
          <p:nvPr/>
        </p:nvSpPr>
        <p:spPr>
          <a:xfrm>
            <a:off x="4733921" y="3517885"/>
            <a:ext cx="2708763" cy="408623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PERP. DIFFUSION D</a:t>
            </a:r>
            <a:r>
              <a:rPr lang="it-IT" baseline="-250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ea typeface="Cambria Math"/>
                <a:cs typeface="MV Boli" panose="02000500030200090000" pitchFamily="2" charset="0"/>
              </a:rPr>
              <a:t>⊥</a:t>
            </a:r>
            <a:endParaRPr lang="it-IT" baseline="-250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B8686D-E40F-4FF1-ACED-B68D5AD1B4A8}"/>
              </a:ext>
            </a:extLst>
          </p:cNvPr>
          <p:cNvSpPr txBox="1"/>
          <p:nvPr/>
        </p:nvSpPr>
        <p:spPr>
          <a:xfrm>
            <a:off x="8919041" y="3517885"/>
            <a:ext cx="2569106" cy="408623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it-IT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</a:rPr>
              <a:t>PAR. DIFFUSION D</a:t>
            </a:r>
            <a:r>
              <a:rPr lang="it-IT" sz="1800" baseline="-250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</a:rPr>
              <a:t>//</a:t>
            </a:r>
          </a:p>
        </p:txBody>
      </p:sp>
      <p:pic>
        <p:nvPicPr>
          <p:cNvPr id="15" name="Picture 4" descr="C:\Users\Alessio Galatà\Google Drive\DOTTORATO\Presentazione finale\diff.tif">
            <a:extLst>
              <a:ext uri="{FF2B5EF4-FFF2-40B4-BE49-F238E27FC236}">
                <a16:creationId xmlns:a16="http://schemas.microsoft.com/office/drawing/2014/main" id="{F21305BE-6BB9-44CF-AACB-805901BB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696" y="4061162"/>
            <a:ext cx="1735796" cy="4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5" descr="C:\Users\Alessio Galatà\Google Drive\DOTTORATO\Presentazione finale\alfa.tif">
            <a:extLst>
              <a:ext uri="{FF2B5EF4-FFF2-40B4-BE49-F238E27FC236}">
                <a16:creationId xmlns:a16="http://schemas.microsoft.com/office/drawing/2014/main" id="{F6FC3D28-DAA6-446B-8D52-C4AD7F61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302" y="3974787"/>
            <a:ext cx="2492629" cy="45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7" name="Group 15">
            <a:extLst>
              <a:ext uri="{FF2B5EF4-FFF2-40B4-BE49-F238E27FC236}">
                <a16:creationId xmlns:a16="http://schemas.microsoft.com/office/drawing/2014/main" id="{12CF7C06-32CA-4141-863B-E07A5168F650}"/>
              </a:ext>
            </a:extLst>
          </p:cNvPr>
          <p:cNvGrpSpPr>
            <a:grpSpLocks noChangeAspect="1"/>
          </p:cNvGrpSpPr>
          <p:nvPr/>
        </p:nvGrpSpPr>
        <p:grpSpPr>
          <a:xfrm>
            <a:off x="4852757" y="4024478"/>
            <a:ext cx="2494148" cy="432000"/>
            <a:chOff x="3571255" y="1772816"/>
            <a:chExt cx="2800945" cy="485139"/>
          </a:xfrm>
        </p:grpSpPr>
        <p:pic>
          <p:nvPicPr>
            <p:cNvPr id="18" name="Picture 3" descr="C:\Users\Alessio Galatà\Google Drive\DOTTORATO\Presentazione finale\diff.tif">
              <a:extLst>
                <a:ext uri="{FF2B5EF4-FFF2-40B4-BE49-F238E27FC236}">
                  <a16:creationId xmlns:a16="http://schemas.microsoft.com/office/drawing/2014/main" id="{6FFD099A-2FBE-4776-90E0-F6FF9F656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255" y="1772816"/>
              <a:ext cx="2800945" cy="4851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5DA9B9B9-C47C-40D7-83BB-F1A45ED12C01}"/>
                </a:ext>
              </a:extLst>
            </p:cNvPr>
            <p:cNvCxnSpPr/>
            <p:nvPr/>
          </p:nvCxnSpPr>
          <p:spPr>
            <a:xfrm>
              <a:off x="5580112" y="1988840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C:\Users\Alessio Galatà\Google Drive\DOTTORATO\Presentazione finale\A_D_G.tif">
            <a:extLst>
              <a:ext uri="{FF2B5EF4-FFF2-40B4-BE49-F238E27FC236}">
                <a16:creationId xmlns:a16="http://schemas.microsoft.com/office/drawing/2014/main" id="{7678E545-4772-4401-8010-5A21DF71B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691" y="5267981"/>
            <a:ext cx="3071456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2" descr="C:\Users\Alessio Galatà\Google Drive\DOTTORATO\Presentazione finale\A_D_G.tif">
            <a:extLst>
              <a:ext uri="{FF2B5EF4-FFF2-40B4-BE49-F238E27FC236}">
                <a16:creationId xmlns:a16="http://schemas.microsoft.com/office/drawing/2014/main" id="{F79AD3E4-F604-4378-9DF1-77E1191A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49" y="5181136"/>
            <a:ext cx="2321988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6" descr="C:\Users\Alessio Galatà\Google Drive\DOTTORATO\Presentazione finale\Cs.tif">
            <a:extLst>
              <a:ext uri="{FF2B5EF4-FFF2-40B4-BE49-F238E27FC236}">
                <a16:creationId xmlns:a16="http://schemas.microsoft.com/office/drawing/2014/main" id="{D41FA6A1-C098-4E1E-891F-CD02A03FE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34729" y="5483334"/>
            <a:ext cx="1401080" cy="54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</p:pic>
      <p:sp>
        <p:nvSpPr>
          <p:cNvPr id="23" name="Parentesi graffa chiusa 2047">
            <a:extLst>
              <a:ext uri="{FF2B5EF4-FFF2-40B4-BE49-F238E27FC236}">
                <a16:creationId xmlns:a16="http://schemas.microsoft.com/office/drawing/2014/main" id="{46DC54BE-6A77-44F1-8ACE-749DD48A6199}"/>
              </a:ext>
            </a:extLst>
          </p:cNvPr>
          <p:cNvSpPr/>
          <p:nvPr/>
        </p:nvSpPr>
        <p:spPr>
          <a:xfrm rot="16200000">
            <a:off x="5693840" y="-1291002"/>
            <a:ext cx="839835" cy="8421965"/>
          </a:xfrm>
          <a:prstGeom prst="rightBrace">
            <a:avLst>
              <a:gd name="adj1" fmla="val 8333"/>
              <a:gd name="adj2" fmla="val 49664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4" name="Rettangolo arrotondato 37">
            <a:extLst>
              <a:ext uri="{FF2B5EF4-FFF2-40B4-BE49-F238E27FC236}">
                <a16:creationId xmlns:a16="http://schemas.microsoft.com/office/drawing/2014/main" id="{2BC701F2-5C2F-4EF4-9EF9-A3AE09FA82F4}"/>
              </a:ext>
            </a:extLst>
          </p:cNvPr>
          <p:cNvSpPr/>
          <p:nvPr/>
        </p:nvSpPr>
        <p:spPr bwMode="auto">
          <a:xfrm>
            <a:off x="2772629" y="3976271"/>
            <a:ext cx="378417" cy="486539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Bradley Hand ITC" panose="03070402050302030203" pitchFamily="66" charset="0"/>
              <a:ea typeface="Gill Sans" pitchFamily="1" charset="0"/>
              <a:cs typeface="MV Boli" panose="02000500030200090000" pitchFamily="2" charset="0"/>
              <a:sym typeface="Gill Sans" pitchFamily="1" charset="0"/>
            </a:endParaRPr>
          </a:p>
        </p:txBody>
      </p:sp>
      <p:sp>
        <p:nvSpPr>
          <p:cNvPr id="25" name="Rettangolo arrotondato 38">
            <a:extLst>
              <a:ext uri="{FF2B5EF4-FFF2-40B4-BE49-F238E27FC236}">
                <a16:creationId xmlns:a16="http://schemas.microsoft.com/office/drawing/2014/main" id="{B2943996-2ECD-44ED-AF2A-F7BF09A6E784}"/>
              </a:ext>
            </a:extLst>
          </p:cNvPr>
          <p:cNvSpPr/>
          <p:nvPr/>
        </p:nvSpPr>
        <p:spPr bwMode="auto">
          <a:xfrm>
            <a:off x="10673739" y="4033893"/>
            <a:ext cx="378417" cy="486539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Bradley Hand ITC" panose="03070402050302030203" pitchFamily="66" charset="0"/>
              <a:ea typeface="Gill Sans" pitchFamily="1" charset="0"/>
              <a:cs typeface="MV Boli" panose="02000500030200090000" pitchFamily="2" charset="0"/>
              <a:sym typeface="Gill Sans" pitchFamily="1" charset="0"/>
            </a:endParaRPr>
          </a:p>
        </p:txBody>
      </p:sp>
      <p:sp>
        <p:nvSpPr>
          <p:cNvPr id="26" name="Rettangolo arrotondato 39">
            <a:extLst>
              <a:ext uri="{FF2B5EF4-FFF2-40B4-BE49-F238E27FC236}">
                <a16:creationId xmlns:a16="http://schemas.microsoft.com/office/drawing/2014/main" id="{C8A3F3CF-2943-4F0E-84BD-0238A385CAB2}"/>
              </a:ext>
            </a:extLst>
          </p:cNvPr>
          <p:cNvSpPr/>
          <p:nvPr/>
        </p:nvSpPr>
        <p:spPr bwMode="auto">
          <a:xfrm>
            <a:off x="6287633" y="3980207"/>
            <a:ext cx="378417" cy="4629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Bradley Hand ITC" panose="03070402050302030203" pitchFamily="66" charset="0"/>
              <a:ea typeface="Gill Sans" pitchFamily="1" charset="0"/>
              <a:cs typeface="MV Boli" panose="02000500030200090000" pitchFamily="2" charset="0"/>
              <a:sym typeface="Gill Sans" pitchFamily="1" charset="0"/>
            </a:endParaRPr>
          </a:p>
        </p:txBody>
      </p:sp>
      <p:sp>
        <p:nvSpPr>
          <p:cNvPr id="27" name="Rettangolo arrotondato 40">
            <a:extLst>
              <a:ext uri="{FF2B5EF4-FFF2-40B4-BE49-F238E27FC236}">
                <a16:creationId xmlns:a16="http://schemas.microsoft.com/office/drawing/2014/main" id="{56A22000-0B39-4807-8C64-E205CFF8E077}"/>
              </a:ext>
            </a:extLst>
          </p:cNvPr>
          <p:cNvSpPr/>
          <p:nvPr/>
        </p:nvSpPr>
        <p:spPr bwMode="auto">
          <a:xfrm>
            <a:off x="6851241" y="3993554"/>
            <a:ext cx="378417" cy="4629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Bradley Hand ITC" panose="03070402050302030203" pitchFamily="66" charset="0"/>
              <a:ea typeface="Gill Sans" pitchFamily="1" charset="0"/>
              <a:cs typeface="MV Boli" panose="02000500030200090000" pitchFamily="2" charset="0"/>
              <a:sym typeface="Gill Sans" pitchFamily="1" charset="0"/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B9C237AA-08C2-48B3-AFE7-90F4EA0CE450}"/>
              </a:ext>
            </a:extLst>
          </p:cNvPr>
          <p:cNvSpPr txBox="1"/>
          <p:nvPr/>
        </p:nvSpPr>
        <p:spPr>
          <a:xfrm>
            <a:off x="4587699" y="4741575"/>
            <a:ext cx="2999463" cy="715089"/>
          </a:xfrm>
          <a:prstGeom prst="round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it-IT" sz="1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</a:rPr>
              <a:t>INDEPENDENT VARIABLE</a:t>
            </a:r>
          </a:p>
        </p:txBody>
      </p:sp>
      <p:cxnSp>
        <p:nvCxnSpPr>
          <p:cNvPr id="29" name="Connettore 2 2050">
            <a:extLst>
              <a:ext uri="{FF2B5EF4-FFF2-40B4-BE49-F238E27FC236}">
                <a16:creationId xmlns:a16="http://schemas.microsoft.com/office/drawing/2014/main" id="{76CD43AC-7BCB-4A6F-81E5-139598559D1A}"/>
              </a:ext>
            </a:extLst>
          </p:cNvPr>
          <p:cNvCxnSpPr>
            <a:cxnSpLocks/>
          </p:cNvCxnSpPr>
          <p:nvPr/>
        </p:nvCxnSpPr>
        <p:spPr>
          <a:xfrm flipH="1" flipV="1">
            <a:off x="3248931" y="4338113"/>
            <a:ext cx="1603826" cy="53564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052">
            <a:extLst>
              <a:ext uri="{FF2B5EF4-FFF2-40B4-BE49-F238E27FC236}">
                <a16:creationId xmlns:a16="http://schemas.microsoft.com/office/drawing/2014/main" id="{DAD9F059-D526-4C12-B331-A9AE0D60B8A7}"/>
              </a:ext>
            </a:extLst>
          </p:cNvPr>
          <p:cNvCxnSpPr/>
          <p:nvPr/>
        </p:nvCxnSpPr>
        <p:spPr>
          <a:xfrm flipV="1">
            <a:off x="6287632" y="4543909"/>
            <a:ext cx="189208" cy="3118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2054">
            <a:extLst>
              <a:ext uri="{FF2B5EF4-FFF2-40B4-BE49-F238E27FC236}">
                <a16:creationId xmlns:a16="http://schemas.microsoft.com/office/drawing/2014/main" id="{C0740154-0364-4D5B-A9C5-78B9AC2B9331}"/>
              </a:ext>
            </a:extLst>
          </p:cNvPr>
          <p:cNvCxnSpPr>
            <a:cxnSpLocks/>
          </p:cNvCxnSpPr>
          <p:nvPr/>
        </p:nvCxnSpPr>
        <p:spPr>
          <a:xfrm flipV="1">
            <a:off x="7401980" y="4589089"/>
            <a:ext cx="3046945" cy="3728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43">
            <a:extLst>
              <a:ext uri="{FF2B5EF4-FFF2-40B4-BE49-F238E27FC236}">
                <a16:creationId xmlns:a16="http://schemas.microsoft.com/office/drawing/2014/main" id="{A872F379-C03A-4614-AB1D-C9A56AAE1AF6}"/>
              </a:ext>
            </a:extLst>
          </p:cNvPr>
          <p:cNvCxnSpPr/>
          <p:nvPr/>
        </p:nvCxnSpPr>
        <p:spPr>
          <a:xfrm rot="5400000">
            <a:off x="5796609" y="5186498"/>
            <a:ext cx="189208" cy="3118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85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D0D1-F668-4B23-AEA2-98E798BB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 CONSISTENT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DF627-D0D5-4B22-A104-FAF95125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FC4B4-6B72-4C18-A4A1-89C35A0A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A654A-35AB-40C8-BACB-7311D503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A7BD6157-69E5-496C-8D7E-FA19DC712FC4}"/>
              </a:ext>
            </a:extLst>
          </p:cNvPr>
          <p:cNvSpPr txBox="1"/>
          <p:nvPr/>
        </p:nvSpPr>
        <p:spPr>
          <a:xfrm>
            <a:off x="471493" y="668935"/>
            <a:ext cx="11249014" cy="5232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REALISTIC PLASMA DESCRIPTION</a:t>
            </a:r>
          </a:p>
        </p:txBody>
      </p:sp>
      <p:pic>
        <p:nvPicPr>
          <p:cNvPr id="7" name="Immagine 14">
            <a:extLst>
              <a:ext uri="{FF2B5EF4-FFF2-40B4-BE49-F238E27FC236}">
                <a16:creationId xmlns:a16="http://schemas.microsoft.com/office/drawing/2014/main" id="{168666E2-5BEC-4F8B-B7AB-B81CB36EE8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625" y="1400897"/>
            <a:ext cx="4542697" cy="385033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09F8F6-906F-4E8F-BB0D-B5D3F874911B}"/>
              </a:ext>
            </a:extLst>
          </p:cNvPr>
          <p:cNvSpPr txBox="1"/>
          <p:nvPr/>
        </p:nvSpPr>
        <p:spPr>
          <a:xfrm>
            <a:off x="0" y="1579766"/>
            <a:ext cx="7748179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THE PLASMA CONCENTRATES INSIDE THE RESONANCE SURFACE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THE PLASMOID HALO STRUCTURE IS AUTOMATICALLY FORMED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THE PLASMOID HAS AN ITS OWN STRUCTURE</a:t>
            </a:r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D8DE3170-9CB5-4674-96D0-608BE5B80B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37" y="3549483"/>
            <a:ext cx="5045250" cy="2194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3ADAF7-9D0B-4C67-A565-133009837D29}"/>
              </a:ext>
            </a:extLst>
          </p:cNvPr>
          <p:cNvSpPr txBox="1">
            <a:spLocks/>
          </p:cNvSpPr>
          <p:nvPr/>
        </p:nvSpPr>
        <p:spPr>
          <a:xfrm>
            <a:off x="8466330" y="5317059"/>
            <a:ext cx="280557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DENSITY DISTRIBUTION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FA6A1A-7B65-4146-B2E4-9ED72FA19FC4}"/>
              </a:ext>
            </a:extLst>
          </p:cNvPr>
          <p:cNvSpPr txBox="1">
            <a:spLocks/>
          </p:cNvSpPr>
          <p:nvPr/>
        </p:nvSpPr>
        <p:spPr>
          <a:xfrm>
            <a:off x="1047099" y="5750175"/>
            <a:ext cx="370486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RADIAL DENSITY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51188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3A2B-9350-4B01-A1CC-833B6B6F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 CONSISTENT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86A12-C8C0-4AF5-8239-60C8AD47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6D7D5-CA17-451A-BDC9-034A4B99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78382-5324-498F-BADB-B69453E8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28A94755-9959-41E6-A57A-7B8062593D00}"/>
              </a:ext>
            </a:extLst>
          </p:cNvPr>
          <p:cNvSpPr txBox="1"/>
          <p:nvPr/>
        </p:nvSpPr>
        <p:spPr>
          <a:xfrm>
            <a:off x="471493" y="668935"/>
            <a:ext cx="11249014" cy="5232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ENERGY DISTRIBUTION</a:t>
            </a:r>
          </a:p>
        </p:txBody>
      </p:sp>
      <p:pic>
        <p:nvPicPr>
          <p:cNvPr id="7" name="Immagine 19">
            <a:extLst>
              <a:ext uri="{FF2B5EF4-FFF2-40B4-BE49-F238E27FC236}">
                <a16:creationId xmlns:a16="http://schemas.microsoft.com/office/drawing/2014/main" id="{E6D8834C-202E-4108-8138-F7168E4EA8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46" y="2176157"/>
            <a:ext cx="4680000" cy="2083992"/>
          </a:xfrm>
          <a:prstGeom prst="rect">
            <a:avLst/>
          </a:prstGeom>
        </p:spPr>
      </p:pic>
      <p:sp>
        <p:nvSpPr>
          <p:cNvPr id="8" name="CasellaDiTesto 9">
            <a:extLst>
              <a:ext uri="{FF2B5EF4-FFF2-40B4-BE49-F238E27FC236}">
                <a16:creationId xmlns:a16="http://schemas.microsoft.com/office/drawing/2014/main" id="{E7529DA9-7414-45B1-91E9-4F0BFAF921C7}"/>
              </a:ext>
            </a:extLst>
          </p:cNvPr>
          <p:cNvSpPr txBox="1"/>
          <p:nvPr/>
        </p:nvSpPr>
        <p:spPr>
          <a:xfrm>
            <a:off x="266146" y="4418156"/>
            <a:ext cx="5582393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MAXIMA LOCALIZED ON THE RESONANCE SURFACE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THE DISTRIBUTION REFLECTS THAT OF THE ELECTROMAGNETIC FIELD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436742-9B32-4564-8FA2-7704829C48BF}"/>
              </a:ext>
            </a:extLst>
          </p:cNvPr>
          <p:cNvSpPr txBox="1">
            <a:spLocks/>
          </p:cNvSpPr>
          <p:nvPr/>
        </p:nvSpPr>
        <p:spPr>
          <a:xfrm>
            <a:off x="844288" y="1732768"/>
            <a:ext cx="352372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AVERAGE ELECTRON ENERGY</a:t>
            </a:r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DBE13B79-F7F5-4EAD-B2FA-691ED202A7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391" y="1904302"/>
            <a:ext cx="1800000" cy="3170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Immagine 9">
            <a:extLst>
              <a:ext uri="{FF2B5EF4-FFF2-40B4-BE49-F238E27FC236}">
                <a16:creationId xmlns:a16="http://schemas.microsoft.com/office/drawing/2014/main" id="{E7E71F04-01C9-4744-9A6E-E5A3F84353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391" y="1917434"/>
            <a:ext cx="1800000" cy="3140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Immagine 10">
            <a:extLst>
              <a:ext uri="{FF2B5EF4-FFF2-40B4-BE49-F238E27FC236}">
                <a16:creationId xmlns:a16="http://schemas.microsoft.com/office/drawing/2014/main" id="{7545A82A-0DB5-4827-95A7-66A079BEAD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391" y="1783285"/>
            <a:ext cx="1800000" cy="3291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3DF23F-566E-47E6-A80E-EC55C1BABE59}"/>
              </a:ext>
            </a:extLst>
          </p:cNvPr>
          <p:cNvSpPr txBox="1">
            <a:spLocks/>
          </p:cNvSpPr>
          <p:nvPr/>
        </p:nvSpPr>
        <p:spPr>
          <a:xfrm>
            <a:off x="6890692" y="5396988"/>
            <a:ext cx="4453396" cy="62015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SPATIAL DISYRIBUTION OF DIFFERENT ELECTRONS POPULATIONS</a:t>
            </a:r>
          </a:p>
        </p:txBody>
      </p:sp>
    </p:spTree>
    <p:extLst>
      <p:ext uri="{BB962C8B-B14F-4D97-AF65-F5344CB8AC3E}">
        <p14:creationId xmlns:p14="http://schemas.microsoft.com/office/powerpoint/2010/main" val="169316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C4B6-19DC-42B1-9D71-B36B7A6B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 CONSISTENT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F1317-5B56-48CE-8BF7-4DA18EEB2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C7D45-7E1D-4513-81A3-0946FD3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6B1C8-B094-4CEC-9DEA-ACA0EADF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55EC11BE-AF4C-4A48-89DE-B98EE0C41DFB}"/>
              </a:ext>
            </a:extLst>
          </p:cNvPr>
          <p:cNvSpPr txBox="1"/>
          <p:nvPr/>
        </p:nvSpPr>
        <p:spPr>
          <a:xfrm>
            <a:off x="471493" y="668935"/>
            <a:ext cx="11249014" cy="5232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FREQUENCY TUNING</a:t>
            </a:r>
          </a:p>
        </p:txBody>
      </p:sp>
      <p:pic>
        <p:nvPicPr>
          <p:cNvPr id="7" name="Immagine 14">
            <a:extLst>
              <a:ext uri="{FF2B5EF4-FFF2-40B4-BE49-F238E27FC236}">
                <a16:creationId xmlns:a16="http://schemas.microsoft.com/office/drawing/2014/main" id="{9143001E-620C-47D9-9648-941A6523E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31" y="1726369"/>
            <a:ext cx="3600000" cy="3088120"/>
          </a:xfrm>
          <a:prstGeom prst="rect">
            <a:avLst/>
          </a:prstGeom>
        </p:spPr>
      </p:pic>
      <p:pic>
        <p:nvPicPr>
          <p:cNvPr id="8" name="Immagine 12">
            <a:extLst>
              <a:ext uri="{FF2B5EF4-FFF2-40B4-BE49-F238E27FC236}">
                <a16:creationId xmlns:a16="http://schemas.microsoft.com/office/drawing/2014/main" id="{4196CB5E-B73C-4D8F-ACE9-1CD2C416D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1" y="1754657"/>
            <a:ext cx="3600000" cy="3059832"/>
          </a:xfrm>
          <a:prstGeom prst="rect">
            <a:avLst/>
          </a:prstGeom>
        </p:spPr>
      </p:pic>
      <p:sp>
        <p:nvSpPr>
          <p:cNvPr id="9" name="CasellaDiTesto 9">
            <a:extLst>
              <a:ext uri="{FF2B5EF4-FFF2-40B4-BE49-F238E27FC236}">
                <a16:creationId xmlns:a16="http://schemas.microsoft.com/office/drawing/2014/main" id="{921528D2-9C84-4E9F-87D4-90CE35FFF403}"/>
              </a:ext>
            </a:extLst>
          </p:cNvPr>
          <p:cNvSpPr txBox="1"/>
          <p:nvPr/>
        </p:nvSpPr>
        <p:spPr>
          <a:xfrm>
            <a:off x="1563718" y="5171156"/>
            <a:ext cx="9059764" cy="52445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EVIDENCE OF THE INFLUENCE OF THE FREQUENCY ON THE PLASMA STRUCTURE</a:t>
            </a:r>
          </a:p>
        </p:txBody>
      </p: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41BA2D2E-239E-4E9A-9D40-53EAEBC8B7A2}"/>
              </a:ext>
            </a:extLst>
          </p:cNvPr>
          <p:cNvSpPr txBox="1"/>
          <p:nvPr/>
        </p:nvSpPr>
        <p:spPr>
          <a:xfrm>
            <a:off x="2068333" y="1410939"/>
            <a:ext cx="13981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1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14.521 GHz</a:t>
            </a:r>
          </a:p>
        </p:txBody>
      </p:sp>
      <p:sp>
        <p:nvSpPr>
          <p:cNvPr id="11" name="CasellaDiTesto 11">
            <a:extLst>
              <a:ext uri="{FF2B5EF4-FFF2-40B4-BE49-F238E27FC236}">
                <a16:creationId xmlns:a16="http://schemas.microsoft.com/office/drawing/2014/main" id="{241F3273-7B20-4EBD-8559-747CDEB0C3B6}"/>
              </a:ext>
            </a:extLst>
          </p:cNvPr>
          <p:cNvSpPr txBox="1"/>
          <p:nvPr/>
        </p:nvSpPr>
        <p:spPr>
          <a:xfrm>
            <a:off x="8718046" y="1380076"/>
            <a:ext cx="142859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1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14.324 GHz</a:t>
            </a:r>
          </a:p>
        </p:txBody>
      </p:sp>
    </p:spTree>
    <p:extLst>
      <p:ext uri="{BB962C8B-B14F-4D97-AF65-F5344CB8AC3E}">
        <p14:creationId xmlns:p14="http://schemas.microsoft.com/office/powerpoint/2010/main" val="178302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C012-7E6C-4B90-8F8F-4ECA3CB6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 CONSISTENT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1074C-6247-4E65-B49E-BBBC20A9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0F5B4-4138-4F7E-952D-B329D5A3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2C5A-FF2A-48E4-89CE-5819300B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C42B5B31-62B8-43B5-B992-2F0EA5EFC972}"/>
              </a:ext>
            </a:extLst>
          </p:cNvPr>
          <p:cNvSpPr txBox="1"/>
          <p:nvPr/>
        </p:nvSpPr>
        <p:spPr>
          <a:xfrm>
            <a:off x="471493" y="668935"/>
            <a:ext cx="11249014" cy="5232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FREQUENCY TUNING: DENSITY PROFILES</a:t>
            </a:r>
          </a:p>
        </p:txBody>
      </p:sp>
      <p:pic>
        <p:nvPicPr>
          <p:cNvPr id="7" name="Immagine 23">
            <a:extLst>
              <a:ext uri="{FF2B5EF4-FFF2-40B4-BE49-F238E27FC236}">
                <a16:creationId xmlns:a16="http://schemas.microsoft.com/office/drawing/2014/main" id="{021373CD-5C86-460E-9D50-63871E637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40" y="1650225"/>
            <a:ext cx="3600000" cy="3108352"/>
          </a:xfrm>
          <a:prstGeom prst="rect">
            <a:avLst/>
          </a:prstGeom>
        </p:spPr>
      </p:pic>
      <p:pic>
        <p:nvPicPr>
          <p:cNvPr id="8" name="Immagine 24">
            <a:extLst>
              <a:ext uri="{FF2B5EF4-FFF2-40B4-BE49-F238E27FC236}">
                <a16:creationId xmlns:a16="http://schemas.microsoft.com/office/drawing/2014/main" id="{75C79F54-7E46-475F-8CD3-3212DAE83A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62" y="1622028"/>
            <a:ext cx="3600000" cy="3164745"/>
          </a:xfrm>
          <a:prstGeom prst="rect">
            <a:avLst/>
          </a:prstGeom>
        </p:spPr>
      </p:pic>
      <p:sp>
        <p:nvSpPr>
          <p:cNvPr id="9" name="CasellaDiTesto 10">
            <a:extLst>
              <a:ext uri="{FF2B5EF4-FFF2-40B4-BE49-F238E27FC236}">
                <a16:creationId xmlns:a16="http://schemas.microsoft.com/office/drawing/2014/main" id="{391E6CD7-ED12-4887-81B7-6C47B99A770B}"/>
              </a:ext>
            </a:extLst>
          </p:cNvPr>
          <p:cNvSpPr txBox="1"/>
          <p:nvPr/>
        </p:nvSpPr>
        <p:spPr>
          <a:xfrm>
            <a:off x="2063870" y="1410939"/>
            <a:ext cx="13981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1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14.521 GHz</a:t>
            </a:r>
          </a:p>
        </p:txBody>
      </p:sp>
      <p:sp>
        <p:nvSpPr>
          <p:cNvPr id="10" name="CasellaDiTesto 11">
            <a:extLst>
              <a:ext uri="{FF2B5EF4-FFF2-40B4-BE49-F238E27FC236}">
                <a16:creationId xmlns:a16="http://schemas.microsoft.com/office/drawing/2014/main" id="{0D05E06E-30F8-4838-8F5B-422BAA19B34F}"/>
              </a:ext>
            </a:extLst>
          </p:cNvPr>
          <p:cNvSpPr txBox="1"/>
          <p:nvPr/>
        </p:nvSpPr>
        <p:spPr>
          <a:xfrm>
            <a:off x="8714764" y="1380076"/>
            <a:ext cx="142859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1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14.324 GHz</a:t>
            </a:r>
          </a:p>
        </p:txBody>
      </p:sp>
      <p:sp>
        <p:nvSpPr>
          <p:cNvPr id="11" name="CasellaDiTesto 9">
            <a:extLst>
              <a:ext uri="{FF2B5EF4-FFF2-40B4-BE49-F238E27FC236}">
                <a16:creationId xmlns:a16="http://schemas.microsoft.com/office/drawing/2014/main" id="{00389CC5-BDB8-469C-9E9A-76335F2442C1}"/>
              </a:ext>
            </a:extLst>
          </p:cNvPr>
          <p:cNvSpPr txBox="1"/>
          <p:nvPr/>
        </p:nvSpPr>
        <p:spPr>
          <a:xfrm>
            <a:off x="1332648" y="5171156"/>
            <a:ext cx="9521904" cy="52445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THE FREQUENCY INFLUENCE THE ELECTRONS DISTRIBUTION INSIDE THE PLASMOID</a:t>
            </a:r>
          </a:p>
        </p:txBody>
      </p:sp>
    </p:spTree>
    <p:extLst>
      <p:ext uri="{BB962C8B-B14F-4D97-AF65-F5344CB8AC3E}">
        <p14:creationId xmlns:p14="http://schemas.microsoft.com/office/powerpoint/2010/main" val="245453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0CAA-4034-42E8-9CE7-73CA22E8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 CONSISTENT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9A016-0AE7-4C51-9F6C-6854C9F2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A0D5A-FF04-41E9-AB01-5CFC528A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EFB62-2023-47EF-8B7B-16050914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15</a:t>
            </a:fld>
            <a:endParaRPr lang="en-US"/>
          </a:p>
        </p:txBody>
      </p:sp>
      <p:sp>
        <p:nvSpPr>
          <p:cNvPr id="10" name="CasellaDiTesto 19">
            <a:extLst>
              <a:ext uri="{FF2B5EF4-FFF2-40B4-BE49-F238E27FC236}">
                <a16:creationId xmlns:a16="http://schemas.microsoft.com/office/drawing/2014/main" id="{B4D40C96-63E5-4BC1-96DF-573B6853CE4F}"/>
              </a:ext>
            </a:extLst>
          </p:cNvPr>
          <p:cNvSpPr txBox="1"/>
          <p:nvPr/>
        </p:nvSpPr>
        <p:spPr>
          <a:xfrm>
            <a:off x="1724298" y="1866600"/>
            <a:ext cx="3259650" cy="104590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IT IS POSSIBLE TO OBTAIN OCCUPATION MAPS IN ANY ENERGY RANGE!</a:t>
            </a:r>
          </a:p>
        </p:txBody>
      </p:sp>
      <p:sp>
        <p:nvSpPr>
          <p:cNvPr id="14" name="CasellaDiTesto 23">
            <a:extLst>
              <a:ext uri="{FF2B5EF4-FFF2-40B4-BE49-F238E27FC236}">
                <a16:creationId xmlns:a16="http://schemas.microsoft.com/office/drawing/2014/main" id="{B594E4F5-DFD8-4132-A041-EFD9443BEDA5}"/>
              </a:ext>
            </a:extLst>
          </p:cNvPr>
          <p:cNvSpPr txBox="1"/>
          <p:nvPr/>
        </p:nvSpPr>
        <p:spPr>
          <a:xfrm>
            <a:off x="1565775" y="3598914"/>
            <a:ext cx="3576694" cy="108837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THE FREQUENCY AFFECTS THE ELECTRONS DENSITY AND ENERGY DISTRIBUTIONS</a:t>
            </a: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76A9CB67-0EAE-4859-9207-2D6F9DEAEB58}"/>
              </a:ext>
            </a:extLst>
          </p:cNvPr>
          <p:cNvSpPr txBox="1"/>
          <p:nvPr/>
        </p:nvSpPr>
        <p:spPr>
          <a:xfrm>
            <a:off x="471493" y="668935"/>
            <a:ext cx="11249014" cy="5232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ENERGY DISTRIBUTION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AAD691-7F0F-4B67-B1EC-A3C612B095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417" y="1080887"/>
            <a:ext cx="4114800" cy="50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2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00162-CA1D-4671-A51A-2759715C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BUILD-UP OF CSD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0A925-C6EE-4D56-BC80-6F43B023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72D1B-5BD6-4458-B602-3653AE92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B98EE-3258-4646-8989-C2C202F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A3024-73BE-4485-8B23-5ABB91237C09}"/>
              </a:ext>
            </a:extLst>
          </p:cNvPr>
          <p:cNvSpPr txBox="1"/>
          <p:nvPr/>
        </p:nvSpPr>
        <p:spPr>
          <a:xfrm>
            <a:off x="3907031" y="732370"/>
            <a:ext cx="437812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p:sp>
        <p:nvSpPr>
          <p:cNvPr id="7" name="CasellaDiTesto 7">
            <a:extLst>
              <a:ext uri="{FF2B5EF4-FFF2-40B4-BE49-F238E27FC236}">
                <a16:creationId xmlns:a16="http://schemas.microsoft.com/office/drawing/2014/main" id="{DCD76FB6-548D-4B35-A5AF-E914D3889BDD}"/>
              </a:ext>
            </a:extLst>
          </p:cNvPr>
          <p:cNvSpPr txBox="1"/>
          <p:nvPr/>
        </p:nvSpPr>
        <p:spPr>
          <a:xfrm>
            <a:off x="153042" y="1340364"/>
            <a:ext cx="785663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CALCULATION OF OXYGEN CSD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ELECTRON DENSITY AND ENERGY FROM PREVIOUS SIMULATIONS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EACH CHARGE Z MOVES IN APLASMA MADE OF CHARGES 1…Z-1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ONLY IONIZATIONS UP TO 5+(NO CEX)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Tspan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=10*&lt;</a:t>
            </a:r>
            <a:r>
              <a:rPr lang="el-GR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it-IT" baseline="-25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Times New Roman" panose="02020603050405020304" pitchFamily="18" charset="0"/>
              </a:rPr>
              <a:t>ioniz</a:t>
            </a:r>
            <a:r>
              <a:rPr lang="it-IT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(z)&gt;</a:t>
            </a:r>
            <a:endParaRPr lang="en-US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9AD88-D9F9-40EC-A587-7A46D3306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5850" y="808013"/>
            <a:ext cx="2419350" cy="5310003"/>
          </a:xfrm>
          <a:prstGeom prst="roundRect">
            <a:avLst>
              <a:gd name="adj" fmla="val 275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5DCF3E-4CBD-40B4-89DD-F65AC61D712A}"/>
              </a:ext>
            </a:extLst>
          </p:cNvPr>
          <p:cNvSpPr txBox="1"/>
          <p:nvPr/>
        </p:nvSpPr>
        <p:spPr>
          <a:xfrm>
            <a:off x="8512343" y="1569766"/>
            <a:ext cx="54854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O</a:t>
            </a:r>
            <a:r>
              <a:rPr lang="en-US" baseline="30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1+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3D619-EDFB-41F7-82E0-345D02C39A1B}"/>
              </a:ext>
            </a:extLst>
          </p:cNvPr>
          <p:cNvSpPr txBox="1"/>
          <p:nvPr/>
        </p:nvSpPr>
        <p:spPr>
          <a:xfrm>
            <a:off x="8171604" y="2824800"/>
            <a:ext cx="56137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O</a:t>
            </a:r>
            <a:r>
              <a:rPr lang="en-US" baseline="30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5+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A6311-379E-470D-851A-BA6AF77FEC81}"/>
              </a:ext>
            </a:extLst>
          </p:cNvPr>
          <p:cNvSpPr txBox="1"/>
          <p:nvPr/>
        </p:nvSpPr>
        <p:spPr>
          <a:xfrm>
            <a:off x="8155263" y="1942991"/>
            <a:ext cx="56137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O</a:t>
            </a:r>
            <a:r>
              <a:rPr lang="en-US" baseline="30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2+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BB74E8-2035-4964-8981-D6F9A9688C37}"/>
              </a:ext>
            </a:extLst>
          </p:cNvPr>
          <p:cNvSpPr txBox="1"/>
          <p:nvPr/>
        </p:nvSpPr>
        <p:spPr>
          <a:xfrm>
            <a:off x="11515073" y="2591970"/>
            <a:ext cx="55976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O</a:t>
            </a:r>
            <a:r>
              <a:rPr lang="en-US" baseline="30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3+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0A5D1A-3D1C-4A3E-94EC-A552C7E14B34}"/>
              </a:ext>
            </a:extLst>
          </p:cNvPr>
          <p:cNvSpPr txBox="1"/>
          <p:nvPr/>
        </p:nvSpPr>
        <p:spPr>
          <a:xfrm>
            <a:off x="11466367" y="3071908"/>
            <a:ext cx="61908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O4</a:t>
            </a:r>
            <a:r>
              <a:rPr lang="en-US" baseline="30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DD0287-68F7-4117-B4B9-01BB4F12829C}"/>
              </a:ext>
            </a:extLst>
          </p:cNvPr>
          <p:cNvSpPr txBox="1"/>
          <p:nvPr/>
        </p:nvSpPr>
        <p:spPr>
          <a:xfrm>
            <a:off x="8854467" y="4780181"/>
            <a:ext cx="190468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ECR RESONANCE</a:t>
            </a:r>
            <a:endParaRPr lang="en-US" sz="1600" baseline="30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42969A-FC80-4EE7-A368-B9A35B707350}"/>
              </a:ext>
            </a:extLst>
          </p:cNvPr>
          <p:cNvCxnSpPr/>
          <p:nvPr/>
        </p:nvCxnSpPr>
        <p:spPr>
          <a:xfrm>
            <a:off x="8886825" y="1820417"/>
            <a:ext cx="1447800" cy="27539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1D970A-8E41-44CC-991D-3F0AEDE42C16}"/>
              </a:ext>
            </a:extLst>
          </p:cNvPr>
          <p:cNvCxnSpPr/>
          <p:nvPr/>
        </p:nvCxnSpPr>
        <p:spPr>
          <a:xfrm>
            <a:off x="8509386" y="2188802"/>
            <a:ext cx="1631572" cy="24959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3E9FA3-5C66-4DDD-8515-A788001FB654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10229850" y="2571750"/>
            <a:ext cx="1285223" cy="20488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F7C979-E82F-4D8C-896C-C209C5DB8ACE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10229850" y="2684303"/>
            <a:ext cx="1236517" cy="57227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FE86B6-D1CA-4C78-8B12-81BDC03EE735}"/>
              </a:ext>
            </a:extLst>
          </p:cNvPr>
          <p:cNvCxnSpPr/>
          <p:nvPr/>
        </p:nvCxnSpPr>
        <p:spPr>
          <a:xfrm>
            <a:off x="8509386" y="3015504"/>
            <a:ext cx="1558539" cy="2410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A13360-165D-4D58-9659-5279739E2C88}"/>
              </a:ext>
            </a:extLst>
          </p:cNvPr>
          <p:cNvCxnSpPr>
            <a:cxnSpLocks/>
          </p:cNvCxnSpPr>
          <p:nvPr/>
        </p:nvCxnSpPr>
        <p:spPr>
          <a:xfrm flipH="1" flipV="1">
            <a:off x="9677400" y="3590158"/>
            <a:ext cx="129411" cy="1240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CEABCA6-E348-4B50-9213-A56CC7794E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3987538"/>
            <a:ext cx="2812025" cy="2167981"/>
          </a:xfrm>
          <a:prstGeom prst="rect">
            <a:avLst/>
          </a:prstGeom>
        </p:spPr>
      </p:pic>
      <p:sp>
        <p:nvSpPr>
          <p:cNvPr id="22" name="CasellaDiTesto 20">
            <a:extLst>
              <a:ext uri="{FF2B5EF4-FFF2-40B4-BE49-F238E27FC236}">
                <a16:creationId xmlns:a16="http://schemas.microsoft.com/office/drawing/2014/main" id="{4BA11833-AF64-4B88-A623-8E5D27DE43E8}"/>
              </a:ext>
            </a:extLst>
          </p:cNvPr>
          <p:cNvSpPr txBox="1"/>
          <p:nvPr/>
        </p:nvSpPr>
        <p:spPr>
          <a:xfrm>
            <a:off x="4403595" y="3700175"/>
            <a:ext cx="3365610" cy="16344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RESULTS AGREE WITH THE EXPERIMENTAL EVIDENCE OF PROGRESSIVE IONS CONCENTRATION ON AXIS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EF73D74-1158-4ED0-87BB-EF5579087C96}"/>
              </a:ext>
            </a:extLst>
          </p:cNvPr>
          <p:cNvSpPr/>
          <p:nvPr/>
        </p:nvSpPr>
        <p:spPr>
          <a:xfrm rot="20682855">
            <a:off x="3514548" y="4607440"/>
            <a:ext cx="877277" cy="207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F052B94-B41D-4B40-87CC-14AC5C4CE15B}"/>
              </a:ext>
            </a:extLst>
          </p:cNvPr>
          <p:cNvSpPr/>
          <p:nvPr/>
        </p:nvSpPr>
        <p:spPr>
          <a:xfrm rot="20692422" flipH="1">
            <a:off x="7856242" y="4016451"/>
            <a:ext cx="877277" cy="207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71FD36D-8A8C-450D-A9E9-9BEE4744F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1825"/>
            <a:ext cx="2406477" cy="5544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CasellaDiTesto 20">
            <a:extLst>
              <a:ext uri="{FF2B5EF4-FFF2-40B4-BE49-F238E27FC236}">
                <a16:creationId xmlns:a16="http://schemas.microsoft.com/office/drawing/2014/main" id="{1B4B61A8-3260-4351-9A4F-D49944C285BE}"/>
              </a:ext>
            </a:extLst>
          </p:cNvPr>
          <p:cNvSpPr txBox="1"/>
          <p:nvPr/>
        </p:nvSpPr>
        <p:spPr>
          <a:xfrm>
            <a:off x="5227782" y="5843146"/>
            <a:ext cx="6964217" cy="3745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MORE DETAILS ON THE COMPLETE APPROACH GIVEN BY B. MISHRA</a:t>
            </a:r>
          </a:p>
        </p:txBody>
      </p:sp>
    </p:spTree>
    <p:extLst>
      <p:ext uri="{BB962C8B-B14F-4D97-AF65-F5344CB8AC3E}">
        <p14:creationId xmlns:p14="http://schemas.microsoft.com/office/powerpoint/2010/main" val="105551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3F7AB-4A01-4FED-BD97-93D0AEF0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IONS DYNAMICS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DAB36-F4B4-4841-A40B-DC4B0C74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FBF5E-806B-4698-96FF-CFC09CB7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E27DA-2504-4058-BB48-8011C213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A55699B9-8246-4F7A-A544-E4AE7E0044C0}"/>
              </a:ext>
            </a:extLst>
          </p:cNvPr>
          <p:cNvSpPr txBox="1"/>
          <p:nvPr/>
        </p:nvSpPr>
        <p:spPr>
          <a:xfrm>
            <a:off x="471493" y="668935"/>
            <a:ext cx="11249014" cy="5232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1</a:t>
            </a:r>
            <a:r>
              <a:rPr lang="en-US" sz="28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+BEAM 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INJECTION: CB TECHNIQUE</a:t>
            </a:r>
          </a:p>
        </p:txBody>
      </p:sp>
      <p:grpSp>
        <p:nvGrpSpPr>
          <p:cNvPr id="7" name="Gruppo 41">
            <a:extLst>
              <a:ext uri="{FF2B5EF4-FFF2-40B4-BE49-F238E27FC236}">
                <a16:creationId xmlns:a16="http://schemas.microsoft.com/office/drawing/2014/main" id="{45E9F0EB-A551-457D-85AA-B03FB7925209}"/>
              </a:ext>
            </a:extLst>
          </p:cNvPr>
          <p:cNvGrpSpPr/>
          <p:nvPr/>
        </p:nvGrpSpPr>
        <p:grpSpPr>
          <a:xfrm>
            <a:off x="6246193" y="3494823"/>
            <a:ext cx="5661084" cy="1202234"/>
            <a:chOff x="628427" y="2381201"/>
            <a:chExt cx="4883821" cy="1360329"/>
          </a:xfrm>
        </p:grpSpPr>
        <p:grpSp>
          <p:nvGrpSpPr>
            <p:cNvPr id="8" name="Gruppo 25">
              <a:extLst>
                <a:ext uri="{FF2B5EF4-FFF2-40B4-BE49-F238E27FC236}">
                  <a16:creationId xmlns:a16="http://schemas.microsoft.com/office/drawing/2014/main" id="{853A9BE5-F19E-4E8C-A6E5-A2EB66D2AC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2924" y="2530348"/>
              <a:ext cx="2376000" cy="636457"/>
              <a:chOff x="628428" y="2290202"/>
              <a:chExt cx="3855548" cy="1032791"/>
            </a:xfrm>
          </p:grpSpPr>
          <p:grpSp>
            <p:nvGrpSpPr>
              <p:cNvPr id="27" name="Group 46">
                <a:extLst>
                  <a:ext uri="{FF2B5EF4-FFF2-40B4-BE49-F238E27FC236}">
                    <a16:creationId xmlns:a16="http://schemas.microsoft.com/office/drawing/2014/main" id="{4F86AD53-5DA0-4618-B12E-2A5BD7E5481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428" y="2290202"/>
                <a:ext cx="2520000" cy="1032791"/>
                <a:chOff x="674060" y="1427988"/>
                <a:chExt cx="2556000" cy="1047547"/>
              </a:xfrm>
            </p:grpSpPr>
            <p:sp>
              <p:nvSpPr>
                <p:cNvPr id="29" name="Oval 10">
                  <a:extLst>
                    <a:ext uri="{FF2B5EF4-FFF2-40B4-BE49-F238E27FC236}">
                      <a16:creationId xmlns:a16="http://schemas.microsoft.com/office/drawing/2014/main" id="{9E839467-53A6-45B5-92BD-08EB76D23959}"/>
                    </a:ext>
                  </a:extLst>
                </p:cNvPr>
                <p:cNvSpPr/>
                <p:nvPr/>
              </p:nvSpPr>
              <p:spPr>
                <a:xfrm>
                  <a:off x="757863" y="1847007"/>
                  <a:ext cx="1557949" cy="54241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cxnSp>
              <p:nvCxnSpPr>
                <p:cNvPr id="30" name="Straight Connector 4">
                  <a:extLst>
                    <a:ext uri="{FF2B5EF4-FFF2-40B4-BE49-F238E27FC236}">
                      <a16:creationId xmlns:a16="http://schemas.microsoft.com/office/drawing/2014/main" id="{D90CA135-85A8-474B-92F5-AEE9F81B0955}"/>
                    </a:ext>
                  </a:extLst>
                </p:cNvPr>
                <p:cNvCxnSpPr/>
                <p:nvPr/>
              </p:nvCxnSpPr>
              <p:spPr>
                <a:xfrm>
                  <a:off x="691632" y="1763203"/>
                  <a:ext cx="1676066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5">
                  <a:extLst>
                    <a:ext uri="{FF2B5EF4-FFF2-40B4-BE49-F238E27FC236}">
                      <a16:creationId xmlns:a16="http://schemas.microsoft.com/office/drawing/2014/main" id="{F91FEA84-E8E3-4A7A-8DE2-3EDCBA50387C}"/>
                    </a:ext>
                  </a:extLst>
                </p:cNvPr>
                <p:cNvCxnSpPr/>
                <p:nvPr/>
              </p:nvCxnSpPr>
              <p:spPr>
                <a:xfrm>
                  <a:off x="2367698" y="1763203"/>
                  <a:ext cx="0" cy="167608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6">
                  <a:extLst>
                    <a:ext uri="{FF2B5EF4-FFF2-40B4-BE49-F238E27FC236}">
                      <a16:creationId xmlns:a16="http://schemas.microsoft.com/office/drawing/2014/main" id="{8399EB27-17AC-4BE9-A04D-6646C001DFF2}"/>
                    </a:ext>
                  </a:extLst>
                </p:cNvPr>
                <p:cNvCxnSpPr/>
                <p:nvPr/>
              </p:nvCxnSpPr>
              <p:spPr>
                <a:xfrm>
                  <a:off x="691632" y="1763203"/>
                  <a:ext cx="0" cy="167608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7">
                  <a:extLst>
                    <a:ext uri="{FF2B5EF4-FFF2-40B4-BE49-F238E27FC236}">
                      <a16:creationId xmlns:a16="http://schemas.microsoft.com/office/drawing/2014/main" id="{A0C46457-FF98-4FF3-82F9-48B7F88575FF}"/>
                    </a:ext>
                  </a:extLst>
                </p:cNvPr>
                <p:cNvCxnSpPr/>
                <p:nvPr/>
              </p:nvCxnSpPr>
              <p:spPr>
                <a:xfrm>
                  <a:off x="674060" y="2475535"/>
                  <a:ext cx="1717967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8">
                  <a:extLst>
                    <a:ext uri="{FF2B5EF4-FFF2-40B4-BE49-F238E27FC236}">
                      <a16:creationId xmlns:a16="http://schemas.microsoft.com/office/drawing/2014/main" id="{D612F3B4-D037-4597-AD6E-C027082842D2}"/>
                    </a:ext>
                  </a:extLst>
                </p:cNvPr>
                <p:cNvCxnSpPr/>
                <p:nvPr/>
              </p:nvCxnSpPr>
              <p:spPr>
                <a:xfrm flipV="1">
                  <a:off x="2392027" y="2266026"/>
                  <a:ext cx="0" cy="209509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9">
                  <a:extLst>
                    <a:ext uri="{FF2B5EF4-FFF2-40B4-BE49-F238E27FC236}">
                      <a16:creationId xmlns:a16="http://schemas.microsoft.com/office/drawing/2014/main" id="{3AD32116-C38D-4E38-B1BF-D6512E90DA46}"/>
                    </a:ext>
                  </a:extLst>
                </p:cNvPr>
                <p:cNvCxnSpPr/>
                <p:nvPr/>
              </p:nvCxnSpPr>
              <p:spPr>
                <a:xfrm flipV="1">
                  <a:off x="674060" y="2307927"/>
                  <a:ext cx="0" cy="167608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12">
                  <a:extLst>
                    <a:ext uri="{FF2B5EF4-FFF2-40B4-BE49-F238E27FC236}">
                      <a16:creationId xmlns:a16="http://schemas.microsoft.com/office/drawing/2014/main" id="{243BF80B-54C4-48AB-B484-3FB1BC38BD5E}"/>
                    </a:ext>
                  </a:extLst>
                </p:cNvPr>
                <p:cNvCxnSpPr/>
                <p:nvPr/>
              </p:nvCxnSpPr>
              <p:spPr>
                <a:xfrm flipV="1">
                  <a:off x="2643437" y="1763203"/>
                  <a:ext cx="167607" cy="16760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13">
                  <a:extLst>
                    <a:ext uri="{FF2B5EF4-FFF2-40B4-BE49-F238E27FC236}">
                      <a16:creationId xmlns:a16="http://schemas.microsoft.com/office/drawing/2014/main" id="{18E15056-7289-4B47-AF9A-DEBDDE7B07F4}"/>
                    </a:ext>
                  </a:extLst>
                </p:cNvPr>
                <p:cNvCxnSpPr/>
                <p:nvPr/>
              </p:nvCxnSpPr>
              <p:spPr>
                <a:xfrm>
                  <a:off x="2643437" y="2307927"/>
                  <a:ext cx="209508" cy="16760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14">
                  <a:extLst>
                    <a:ext uri="{FF2B5EF4-FFF2-40B4-BE49-F238E27FC236}">
                      <a16:creationId xmlns:a16="http://schemas.microsoft.com/office/drawing/2014/main" id="{819D5D26-3F23-427C-A89A-EBD12B3F079E}"/>
                    </a:ext>
                  </a:extLst>
                </p:cNvPr>
                <p:cNvCxnSpPr/>
                <p:nvPr/>
              </p:nvCxnSpPr>
              <p:spPr>
                <a:xfrm>
                  <a:off x="2811044" y="1763203"/>
                  <a:ext cx="251410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15">
                  <a:extLst>
                    <a:ext uri="{FF2B5EF4-FFF2-40B4-BE49-F238E27FC236}">
                      <a16:creationId xmlns:a16="http://schemas.microsoft.com/office/drawing/2014/main" id="{48A4D398-9DE2-4DFD-894E-65D4171379B6}"/>
                    </a:ext>
                  </a:extLst>
                </p:cNvPr>
                <p:cNvCxnSpPr/>
                <p:nvPr/>
              </p:nvCxnSpPr>
              <p:spPr>
                <a:xfrm>
                  <a:off x="2852945" y="2475535"/>
                  <a:ext cx="251410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Freeform 16">
                  <a:extLst>
                    <a:ext uri="{FF2B5EF4-FFF2-40B4-BE49-F238E27FC236}">
                      <a16:creationId xmlns:a16="http://schemas.microsoft.com/office/drawing/2014/main" id="{02C43B85-AD69-4092-91DA-0BF56C6C5A99}"/>
                    </a:ext>
                  </a:extLst>
                </p:cNvPr>
                <p:cNvSpPr/>
                <p:nvPr/>
              </p:nvSpPr>
              <p:spPr>
                <a:xfrm>
                  <a:off x="2187757" y="1936048"/>
                  <a:ext cx="869459" cy="157132"/>
                </a:xfrm>
                <a:custGeom>
                  <a:avLst/>
                  <a:gdLst>
                    <a:gd name="connsiteX0" fmla="*/ 0 w 1581150"/>
                    <a:gd name="connsiteY0" fmla="*/ 0 h 285750"/>
                    <a:gd name="connsiteX1" fmla="*/ 276225 w 1581150"/>
                    <a:gd name="connsiteY1" fmla="*/ 209550 h 285750"/>
                    <a:gd name="connsiteX2" fmla="*/ 1162050 w 1581150"/>
                    <a:gd name="connsiteY2" fmla="*/ 276225 h 285750"/>
                    <a:gd name="connsiteX3" fmla="*/ 1581150 w 1581150"/>
                    <a:gd name="connsiteY3" fmla="*/ 26670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1150" h="285750">
                      <a:moveTo>
                        <a:pt x="0" y="0"/>
                      </a:moveTo>
                      <a:cubicBezTo>
                        <a:pt x="41275" y="81756"/>
                        <a:pt x="82550" y="163513"/>
                        <a:pt x="276225" y="209550"/>
                      </a:cubicBezTo>
                      <a:cubicBezTo>
                        <a:pt x="469900" y="255588"/>
                        <a:pt x="944563" y="266700"/>
                        <a:pt x="1162050" y="276225"/>
                      </a:cubicBezTo>
                      <a:cubicBezTo>
                        <a:pt x="1379538" y="285750"/>
                        <a:pt x="1480344" y="276225"/>
                        <a:pt x="1581150" y="26670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sp>
              <p:nvSpPr>
                <p:cNvPr id="41" name="Freeform 17">
                  <a:extLst>
                    <a:ext uri="{FF2B5EF4-FFF2-40B4-BE49-F238E27FC236}">
                      <a16:creationId xmlns:a16="http://schemas.microsoft.com/office/drawing/2014/main" id="{B6257428-C33B-4969-94E1-F841FCD0ED6B}"/>
                    </a:ext>
                  </a:extLst>
                </p:cNvPr>
                <p:cNvSpPr/>
                <p:nvPr/>
              </p:nvSpPr>
              <p:spPr>
                <a:xfrm rot="10800000" flipH="1">
                  <a:off x="2182519" y="2161270"/>
                  <a:ext cx="869459" cy="157132"/>
                </a:xfrm>
                <a:custGeom>
                  <a:avLst/>
                  <a:gdLst>
                    <a:gd name="connsiteX0" fmla="*/ 0 w 1581150"/>
                    <a:gd name="connsiteY0" fmla="*/ 0 h 285750"/>
                    <a:gd name="connsiteX1" fmla="*/ 276225 w 1581150"/>
                    <a:gd name="connsiteY1" fmla="*/ 209550 h 285750"/>
                    <a:gd name="connsiteX2" fmla="*/ 1162050 w 1581150"/>
                    <a:gd name="connsiteY2" fmla="*/ 276225 h 285750"/>
                    <a:gd name="connsiteX3" fmla="*/ 1581150 w 1581150"/>
                    <a:gd name="connsiteY3" fmla="*/ 26670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1150" h="285750">
                      <a:moveTo>
                        <a:pt x="0" y="0"/>
                      </a:moveTo>
                      <a:cubicBezTo>
                        <a:pt x="41275" y="81756"/>
                        <a:pt x="82550" y="163513"/>
                        <a:pt x="276225" y="209550"/>
                      </a:cubicBezTo>
                      <a:cubicBezTo>
                        <a:pt x="469900" y="255588"/>
                        <a:pt x="944563" y="266700"/>
                        <a:pt x="1162050" y="276225"/>
                      </a:cubicBezTo>
                      <a:cubicBezTo>
                        <a:pt x="1379538" y="285750"/>
                        <a:pt x="1480344" y="276225"/>
                        <a:pt x="1581150" y="26670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cxnSp>
              <p:nvCxnSpPr>
                <p:cNvPr id="42" name="Straight Connector 18">
                  <a:extLst>
                    <a:ext uri="{FF2B5EF4-FFF2-40B4-BE49-F238E27FC236}">
                      <a16:creationId xmlns:a16="http://schemas.microsoft.com/office/drawing/2014/main" id="{224C6336-4027-4063-BA2F-04566BDBFAAE}"/>
                    </a:ext>
                  </a:extLst>
                </p:cNvPr>
                <p:cNvCxnSpPr>
                  <a:stCxn id="40" idx="3"/>
                  <a:endCxn id="41" idx="3"/>
                </p:cNvCxnSpPr>
                <p:nvPr/>
              </p:nvCxnSpPr>
              <p:spPr>
                <a:xfrm flipH="1">
                  <a:off x="3051978" y="2082705"/>
                  <a:ext cx="5238" cy="8904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 19">
                  <a:extLst>
                    <a:ext uri="{FF2B5EF4-FFF2-40B4-BE49-F238E27FC236}">
                      <a16:creationId xmlns:a16="http://schemas.microsoft.com/office/drawing/2014/main" id="{18AA9635-07DA-48F9-B3AF-7CD4417151FC}"/>
                    </a:ext>
                  </a:extLst>
                </p:cNvPr>
                <p:cNvSpPr/>
                <p:nvPr/>
              </p:nvSpPr>
              <p:spPr>
                <a:xfrm>
                  <a:off x="2308224" y="2082370"/>
                  <a:ext cx="754230" cy="838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sp>
              <p:nvSpPr>
                <p:cNvPr id="44" name="Freeform 20">
                  <a:extLst>
                    <a:ext uri="{FF2B5EF4-FFF2-40B4-BE49-F238E27FC236}">
                      <a16:creationId xmlns:a16="http://schemas.microsoft.com/office/drawing/2014/main" id="{30853CB1-4A73-4489-B1EF-4AA1558035BF}"/>
                    </a:ext>
                  </a:extLst>
                </p:cNvPr>
                <p:cNvSpPr/>
                <p:nvPr/>
              </p:nvSpPr>
              <p:spPr>
                <a:xfrm>
                  <a:off x="2239771" y="2045315"/>
                  <a:ext cx="287088" cy="184202"/>
                </a:xfrm>
                <a:custGeom>
                  <a:avLst/>
                  <a:gdLst>
                    <a:gd name="connsiteX0" fmla="*/ 84499 w 522083"/>
                    <a:gd name="connsiteY0" fmla="*/ 0 h 334978"/>
                    <a:gd name="connsiteX1" fmla="*/ 522083 w 522083"/>
                    <a:gd name="connsiteY1" fmla="*/ 117695 h 334978"/>
                    <a:gd name="connsiteX2" fmla="*/ 473798 w 522083"/>
                    <a:gd name="connsiteY2" fmla="*/ 223319 h 334978"/>
                    <a:gd name="connsiteX3" fmla="*/ 0 w 522083"/>
                    <a:gd name="connsiteY3" fmla="*/ 334978 h 334978"/>
                    <a:gd name="connsiteX4" fmla="*/ 75445 w 522083"/>
                    <a:gd name="connsiteY4" fmla="*/ 262550 h 334978"/>
                    <a:gd name="connsiteX5" fmla="*/ 132784 w 522083"/>
                    <a:gd name="connsiteY5" fmla="*/ 172016 h 334978"/>
                    <a:gd name="connsiteX6" fmla="*/ 120713 w 522083"/>
                    <a:gd name="connsiteY6" fmla="*/ 48285 h 334978"/>
                    <a:gd name="connsiteX7" fmla="*/ 84499 w 522083"/>
                    <a:gd name="connsiteY7" fmla="*/ 0 h 334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2083" h="334978">
                      <a:moveTo>
                        <a:pt x="84499" y="0"/>
                      </a:moveTo>
                      <a:lnTo>
                        <a:pt x="522083" y="117695"/>
                      </a:lnTo>
                      <a:lnTo>
                        <a:pt x="473798" y="223319"/>
                      </a:lnTo>
                      <a:lnTo>
                        <a:pt x="0" y="334978"/>
                      </a:lnTo>
                      <a:lnTo>
                        <a:pt x="75445" y="262550"/>
                      </a:lnTo>
                      <a:lnTo>
                        <a:pt x="132784" y="172016"/>
                      </a:lnTo>
                      <a:lnTo>
                        <a:pt x="120713" y="48285"/>
                      </a:lnTo>
                      <a:lnTo>
                        <a:pt x="8449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Bradley Hand ITC" panose="03070402050302030203" pitchFamily="66" charset="0"/>
                    <a:cs typeface="MV Boli" panose="02000500030200090000" pitchFamily="2" charset="0"/>
                  </a:endParaRPr>
                </a:p>
              </p:txBody>
            </p:sp>
            <p:cxnSp>
              <p:nvCxnSpPr>
                <p:cNvPr id="45" name="Straight Connector 21">
                  <a:extLst>
                    <a:ext uri="{FF2B5EF4-FFF2-40B4-BE49-F238E27FC236}">
                      <a16:creationId xmlns:a16="http://schemas.microsoft.com/office/drawing/2014/main" id="{AD116392-5EC8-479E-92A6-17AC5EA7BFD5}"/>
                    </a:ext>
                  </a:extLst>
                </p:cNvPr>
                <p:cNvCxnSpPr/>
                <p:nvPr/>
              </p:nvCxnSpPr>
              <p:spPr>
                <a:xfrm flipV="1">
                  <a:off x="3062453" y="1595596"/>
                  <a:ext cx="0" cy="16760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>
                  <a:extLst>
                    <a:ext uri="{FF2B5EF4-FFF2-40B4-BE49-F238E27FC236}">
                      <a16:creationId xmlns:a16="http://schemas.microsoft.com/office/drawing/2014/main" id="{32E1FB27-6176-49AA-9984-1B73A10BAD4F}"/>
                    </a:ext>
                  </a:extLst>
                </p:cNvPr>
                <p:cNvCxnSpPr/>
                <p:nvPr/>
              </p:nvCxnSpPr>
              <p:spPr>
                <a:xfrm>
                  <a:off x="2936749" y="1595596"/>
                  <a:ext cx="293311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>
                  <a:extLst>
                    <a:ext uri="{FF2B5EF4-FFF2-40B4-BE49-F238E27FC236}">
                      <a16:creationId xmlns:a16="http://schemas.microsoft.com/office/drawing/2014/main" id="{47C9CB97-6155-4691-8567-5D8AFEC1D060}"/>
                    </a:ext>
                  </a:extLst>
                </p:cNvPr>
                <p:cNvCxnSpPr/>
                <p:nvPr/>
              </p:nvCxnSpPr>
              <p:spPr>
                <a:xfrm>
                  <a:off x="2978650" y="1511792"/>
                  <a:ext cx="209508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>
                  <a:extLst>
                    <a:ext uri="{FF2B5EF4-FFF2-40B4-BE49-F238E27FC236}">
                      <a16:creationId xmlns:a16="http://schemas.microsoft.com/office/drawing/2014/main" id="{C42B545D-1204-4889-A4C7-125802951C1A}"/>
                    </a:ext>
                  </a:extLst>
                </p:cNvPr>
                <p:cNvCxnSpPr/>
                <p:nvPr/>
              </p:nvCxnSpPr>
              <p:spPr>
                <a:xfrm>
                  <a:off x="3020552" y="1427988"/>
                  <a:ext cx="83803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ight Arrow 41">
                <a:extLst>
                  <a:ext uri="{FF2B5EF4-FFF2-40B4-BE49-F238E27FC236}">
                    <a16:creationId xmlns:a16="http://schemas.microsoft.com/office/drawing/2014/main" id="{0C1BCD53-4AEA-4A6D-AC90-3D88FD801D5B}"/>
                  </a:ext>
                </a:extLst>
              </p:cNvPr>
              <p:cNvSpPr/>
              <p:nvPr/>
            </p:nvSpPr>
            <p:spPr>
              <a:xfrm>
                <a:off x="2819316" y="2900002"/>
                <a:ext cx="1664660" cy="154800"/>
              </a:xfrm>
              <a:prstGeom prst="rightArrow">
                <a:avLst>
                  <a:gd name="adj1" fmla="val 58052"/>
                  <a:gd name="adj2" fmla="val 190939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Bradley Hand ITC" panose="03070402050302030203" pitchFamily="66" charset="0"/>
                  <a:cs typeface="MV Boli" panose="02000500030200090000" pitchFamily="2" charset="0"/>
                </a:endParaRPr>
              </a:p>
            </p:txBody>
          </p:sp>
        </p:grpSp>
        <p:grpSp>
          <p:nvGrpSpPr>
            <p:cNvPr id="9" name="Gruppo 40">
              <a:extLst>
                <a:ext uri="{FF2B5EF4-FFF2-40B4-BE49-F238E27FC236}">
                  <a16:creationId xmlns:a16="http://schemas.microsoft.com/office/drawing/2014/main" id="{5677AD50-FEEE-4AE5-B15C-B122A067C71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07983" y="2425799"/>
              <a:ext cx="1800000" cy="810708"/>
              <a:chOff x="3782522" y="2024478"/>
              <a:chExt cx="2890086" cy="1301675"/>
            </a:xfrm>
          </p:grpSpPr>
          <p:grpSp>
            <p:nvGrpSpPr>
              <p:cNvPr id="17" name="Group 32">
                <a:extLst>
                  <a:ext uri="{FF2B5EF4-FFF2-40B4-BE49-F238E27FC236}">
                    <a16:creationId xmlns:a16="http://schemas.microsoft.com/office/drawing/2014/main" id="{511E7543-0D49-42A8-BDC4-4634355B8254}"/>
                  </a:ext>
                </a:extLst>
              </p:cNvPr>
              <p:cNvGrpSpPr/>
              <p:nvPr/>
            </p:nvGrpSpPr>
            <p:grpSpPr>
              <a:xfrm>
                <a:off x="4276149" y="2529494"/>
                <a:ext cx="1877765" cy="653746"/>
                <a:chOff x="3200400" y="2286000"/>
                <a:chExt cx="2833200" cy="986400"/>
              </a:xfrm>
              <a:effectLst/>
            </p:grpSpPr>
            <p:sp>
              <p:nvSpPr>
                <p:cNvPr id="25" name="Oval 5">
                  <a:extLst>
                    <a:ext uri="{FF2B5EF4-FFF2-40B4-BE49-F238E27FC236}">
                      <a16:creationId xmlns:a16="http://schemas.microsoft.com/office/drawing/2014/main" id="{AB8F4372-E299-46C4-A9CF-1DDC39BC7A20}"/>
                    </a:ext>
                  </a:extLst>
                </p:cNvPr>
                <p:cNvSpPr/>
                <p:nvPr/>
              </p:nvSpPr>
              <p:spPr>
                <a:xfrm>
                  <a:off x="3200400" y="2286000"/>
                  <a:ext cx="2833200" cy="9864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Bradley Hand ITC" panose="03070402050302030203" pitchFamily="66" charset="0"/>
                    <a:ea typeface="Cambria Math" pitchFamily="18" charset="0"/>
                    <a:cs typeface="MV Boli" panose="02000500030200090000" pitchFamily="2" charset="0"/>
                  </a:endParaRPr>
                </a:p>
              </p:txBody>
            </p:sp>
            <p:sp>
              <p:nvSpPr>
                <p:cNvPr id="26" name="Oval 6">
                  <a:extLst>
                    <a:ext uri="{FF2B5EF4-FFF2-40B4-BE49-F238E27FC236}">
                      <a16:creationId xmlns:a16="http://schemas.microsoft.com/office/drawing/2014/main" id="{C83A2B67-8738-4659-BDAC-A3EE747FA14B}"/>
                    </a:ext>
                  </a:extLst>
                </p:cNvPr>
                <p:cNvSpPr/>
                <p:nvPr/>
              </p:nvSpPr>
              <p:spPr>
                <a:xfrm>
                  <a:off x="3428999" y="2311210"/>
                  <a:ext cx="2362199" cy="924255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it-IT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Bradley Hand ITC" panose="03070402050302030203" pitchFamily="66" charset="0"/>
                    <a:ea typeface="Cambria Math" pitchFamily="18" charset="0"/>
                    <a:cs typeface="MV Boli" panose="02000500030200090000" pitchFamily="2" charset="0"/>
                  </a:endParaRPr>
                </a:p>
              </p:txBody>
            </p:sp>
          </p:grpSp>
          <p:cxnSp>
            <p:nvCxnSpPr>
              <p:cNvPr id="18" name="Straight Connector 7">
                <a:extLst>
                  <a:ext uri="{FF2B5EF4-FFF2-40B4-BE49-F238E27FC236}">
                    <a16:creationId xmlns:a16="http://schemas.microsoft.com/office/drawing/2014/main" id="{554A0389-CB8A-4127-A7F6-D0DD971D62F3}"/>
                  </a:ext>
                </a:extLst>
              </p:cNvPr>
              <p:cNvCxnSpPr/>
              <p:nvPr/>
            </p:nvCxnSpPr>
            <p:spPr>
              <a:xfrm>
                <a:off x="6216450" y="2428502"/>
                <a:ext cx="0" cy="202012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8">
                <a:extLst>
                  <a:ext uri="{FF2B5EF4-FFF2-40B4-BE49-F238E27FC236}">
                    <a16:creationId xmlns:a16="http://schemas.microsoft.com/office/drawing/2014/main" id="{DC13BF2E-491D-48D0-8414-591349437B34}"/>
                  </a:ext>
                </a:extLst>
              </p:cNvPr>
              <p:cNvCxnSpPr/>
              <p:nvPr/>
            </p:nvCxnSpPr>
            <p:spPr>
              <a:xfrm>
                <a:off x="4196323" y="2428502"/>
                <a:ext cx="0" cy="202012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9">
                <a:extLst>
                  <a:ext uri="{FF2B5EF4-FFF2-40B4-BE49-F238E27FC236}">
                    <a16:creationId xmlns:a16="http://schemas.microsoft.com/office/drawing/2014/main" id="{46DA15AC-DAD0-4669-BA29-AD7B793BF862}"/>
                  </a:ext>
                </a:extLst>
              </p:cNvPr>
              <p:cNvCxnSpPr/>
              <p:nvPr/>
            </p:nvCxnSpPr>
            <p:spPr>
              <a:xfrm>
                <a:off x="4175143" y="3287054"/>
                <a:ext cx="2070631" cy="0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0">
                <a:extLst>
                  <a:ext uri="{FF2B5EF4-FFF2-40B4-BE49-F238E27FC236}">
                    <a16:creationId xmlns:a16="http://schemas.microsoft.com/office/drawing/2014/main" id="{F84EA686-C564-49FC-BC60-914407B88149}"/>
                  </a:ext>
                </a:extLst>
              </p:cNvPr>
              <p:cNvCxnSpPr/>
              <p:nvPr/>
            </p:nvCxnSpPr>
            <p:spPr>
              <a:xfrm flipV="1">
                <a:off x="6245774" y="3034539"/>
                <a:ext cx="0" cy="252515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11">
                <a:extLst>
                  <a:ext uri="{FF2B5EF4-FFF2-40B4-BE49-F238E27FC236}">
                    <a16:creationId xmlns:a16="http://schemas.microsoft.com/office/drawing/2014/main" id="{BF873AF9-EBDA-4F58-BFF8-751E7F2D63CE}"/>
                  </a:ext>
                </a:extLst>
              </p:cNvPr>
              <p:cNvCxnSpPr/>
              <p:nvPr/>
            </p:nvCxnSpPr>
            <p:spPr>
              <a:xfrm flipV="1">
                <a:off x="4175143" y="3085042"/>
                <a:ext cx="0" cy="20201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881BD452-8FF0-4BD9-959A-ED2C60707AFE}"/>
                  </a:ext>
                </a:extLst>
              </p:cNvPr>
              <p:cNvSpPr/>
              <p:nvPr/>
            </p:nvSpPr>
            <p:spPr>
              <a:xfrm>
                <a:off x="3782522" y="2024478"/>
                <a:ext cx="2890086" cy="1301675"/>
              </a:xfrm>
              <a:custGeom>
                <a:avLst/>
                <a:gdLst>
                  <a:gd name="connsiteX0" fmla="*/ 0 w 4970206"/>
                  <a:gd name="connsiteY0" fmla="*/ 1924665 h 1963993"/>
                  <a:gd name="connsiteX1" fmla="*/ 1061884 w 4970206"/>
                  <a:gd name="connsiteY1" fmla="*/ 7374 h 1963993"/>
                  <a:gd name="connsiteX2" fmla="*/ 2462981 w 4970206"/>
                  <a:gd name="connsiteY2" fmla="*/ 1880419 h 1963993"/>
                  <a:gd name="connsiteX3" fmla="*/ 3864077 w 4970206"/>
                  <a:gd name="connsiteY3" fmla="*/ 508819 h 1963993"/>
                  <a:gd name="connsiteX4" fmla="*/ 4970206 w 4970206"/>
                  <a:gd name="connsiteY4" fmla="*/ 1895168 h 1963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0206" h="1963993">
                    <a:moveTo>
                      <a:pt x="0" y="1924665"/>
                    </a:moveTo>
                    <a:cubicBezTo>
                      <a:pt x="325693" y="969706"/>
                      <a:pt x="651387" y="14748"/>
                      <a:pt x="1061884" y="7374"/>
                    </a:cubicBezTo>
                    <a:cubicBezTo>
                      <a:pt x="1472381" y="0"/>
                      <a:pt x="1995949" y="1796845"/>
                      <a:pt x="2462981" y="1880419"/>
                    </a:cubicBezTo>
                    <a:cubicBezTo>
                      <a:pt x="2930013" y="1963993"/>
                      <a:pt x="3446206" y="506361"/>
                      <a:pt x="3864077" y="508819"/>
                    </a:cubicBezTo>
                    <a:cubicBezTo>
                      <a:pt x="4281948" y="511277"/>
                      <a:pt x="4626077" y="1203222"/>
                      <a:pt x="4970206" y="1895168"/>
                    </a:cubicBezTo>
                  </a:path>
                </a:pathLst>
              </a:cu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200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endParaRPr>
              </a:p>
            </p:txBody>
          </p:sp>
          <p:cxnSp>
            <p:nvCxnSpPr>
              <p:cNvPr id="24" name="Straight Connector 13">
                <a:extLst>
                  <a:ext uri="{FF2B5EF4-FFF2-40B4-BE49-F238E27FC236}">
                    <a16:creationId xmlns:a16="http://schemas.microsoft.com/office/drawing/2014/main" id="{EC60597D-02E7-443D-96B3-C79534C48AD7}"/>
                  </a:ext>
                </a:extLst>
              </p:cNvPr>
              <p:cNvCxnSpPr/>
              <p:nvPr/>
            </p:nvCxnSpPr>
            <p:spPr>
              <a:xfrm>
                <a:off x="4196323" y="2428502"/>
                <a:ext cx="2020128" cy="0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133FF0E7-756C-449E-BB25-D367ED8EEB15}"/>
                </a:ext>
              </a:extLst>
            </p:cNvPr>
            <p:cNvSpPr txBox="1"/>
            <p:nvPr/>
          </p:nvSpPr>
          <p:spPr>
            <a:xfrm>
              <a:off x="628427" y="2415434"/>
              <a:ext cx="1488411" cy="275158"/>
            </a:xfrm>
            <a:prstGeom prst="round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it-IT" sz="1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E</a:t>
              </a:r>
              <a:r>
                <a:rPr lang="it-IT" sz="1600" baseline="-250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1+</a:t>
              </a:r>
              <a:r>
                <a:rPr lang="it-IT" sz="1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=1*V keV</a:t>
              </a:r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9C6BF217-CE21-4E72-B5DF-11EF2EF6C6F2}"/>
                </a:ext>
              </a:extLst>
            </p:cNvPr>
            <p:cNvSpPr txBox="1"/>
            <p:nvPr/>
          </p:nvSpPr>
          <p:spPr>
            <a:xfrm>
              <a:off x="3287081" y="2381201"/>
              <a:ext cx="2225167" cy="275158"/>
            </a:xfrm>
            <a:prstGeom prst="round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it-IT" sz="1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V</a:t>
              </a:r>
              <a:r>
                <a:rPr lang="it-IT" sz="1600" baseline="-250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CB</a:t>
              </a:r>
              <a:r>
                <a:rPr lang="it-IT" sz="1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 = +(V +</a:t>
              </a:r>
              <a:r>
                <a:rPr lang="el-GR" sz="1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Buxton Sketch" panose="03080500000500000004" pitchFamily="66" charset="0"/>
                  <a:ea typeface="Cambria Math" pitchFamily="18" charset="0"/>
                  <a:cs typeface="MV Boli" panose="02000500030200090000" pitchFamily="2" charset="0"/>
                </a:rPr>
                <a:t> Δ</a:t>
              </a:r>
              <a:r>
                <a:rPr lang="it-IT" sz="1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Bradley Hand ITC" panose="03070402050302030203" pitchFamily="66" charset="0"/>
                  <a:ea typeface="Cambria Math" pitchFamily="18" charset="0"/>
                  <a:cs typeface="MV Boli" panose="02000500030200090000" pitchFamily="2" charset="0"/>
                </a:rPr>
                <a:t>V) kV</a:t>
              </a:r>
            </a:p>
          </p:txBody>
        </p:sp>
        <p:sp>
          <p:nvSpPr>
            <p:cNvPr id="12" name="Right Arrow 15">
              <a:extLst>
                <a:ext uri="{FF2B5EF4-FFF2-40B4-BE49-F238E27FC236}">
                  <a16:creationId xmlns:a16="http://schemas.microsoft.com/office/drawing/2014/main" id="{1BF85A3C-013C-4AF1-99C6-EBD61A41A0E7}"/>
                </a:ext>
              </a:extLst>
            </p:cNvPr>
            <p:cNvSpPr/>
            <p:nvPr/>
          </p:nvSpPr>
          <p:spPr>
            <a:xfrm>
              <a:off x="4546905" y="2912263"/>
              <a:ext cx="906694" cy="113336"/>
            </a:xfrm>
            <a:prstGeom prst="rightArrow">
              <a:avLst/>
            </a:prstGeom>
            <a:blipFill>
              <a:blip r:embed="rId2"/>
              <a:tile tx="0" ty="0" sx="100000" sy="100000" flip="none" algn="tl"/>
            </a:blip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20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endParaRPr>
            </a:p>
          </p:txBody>
        </p:sp>
        <p:cxnSp>
          <p:nvCxnSpPr>
            <p:cNvPr id="13" name="Connettore 1 53">
              <a:extLst>
                <a:ext uri="{FF2B5EF4-FFF2-40B4-BE49-F238E27FC236}">
                  <a16:creationId xmlns:a16="http://schemas.microsoft.com/office/drawing/2014/main" id="{20EEFC29-D512-49A3-B3CB-74D547E6443F}"/>
                </a:ext>
              </a:extLst>
            </p:cNvPr>
            <p:cNvCxnSpPr/>
            <p:nvPr/>
          </p:nvCxnSpPr>
          <p:spPr bwMode="auto">
            <a:xfrm>
              <a:off x="1230275" y="3178841"/>
              <a:ext cx="0" cy="39664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Connettore 1 55">
              <a:extLst>
                <a:ext uri="{FF2B5EF4-FFF2-40B4-BE49-F238E27FC236}">
                  <a16:creationId xmlns:a16="http://schemas.microsoft.com/office/drawing/2014/main" id="{EC3EDB8F-BFE1-4BCF-8DED-1FC53A6DE060}"/>
                </a:ext>
              </a:extLst>
            </p:cNvPr>
            <p:cNvCxnSpPr/>
            <p:nvPr/>
          </p:nvCxnSpPr>
          <p:spPr bwMode="auto">
            <a:xfrm>
              <a:off x="1242768" y="3575482"/>
              <a:ext cx="2448000" cy="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ettangolo arrotondato 56">
              <a:extLst>
                <a:ext uri="{FF2B5EF4-FFF2-40B4-BE49-F238E27FC236}">
                  <a16:creationId xmlns:a16="http://schemas.microsoft.com/office/drawing/2014/main" id="{B6993544-3280-4E10-972E-3C6706BC3521}"/>
                </a:ext>
              </a:extLst>
            </p:cNvPr>
            <p:cNvSpPr/>
            <p:nvPr/>
          </p:nvSpPr>
          <p:spPr bwMode="auto">
            <a:xfrm>
              <a:off x="1931077" y="3445301"/>
              <a:ext cx="614340" cy="296229"/>
            </a:xfrm>
            <a:prstGeom prst="round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20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Buxton Sketch" panose="03080500000500000004" pitchFamily="66" charset="0"/>
                  <a:ea typeface="Gill Sans" pitchFamily="1" charset="0"/>
                  <a:cs typeface="MV Boli" panose="02000500030200090000" pitchFamily="2" charset="0"/>
                  <a:sym typeface="Gill Sans" pitchFamily="1" charset="0"/>
                </a:rPr>
                <a:t>Δ</a:t>
              </a:r>
              <a:r>
                <a:rPr lang="it-IT" sz="20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Bradley Hand ITC" panose="03070402050302030203" pitchFamily="66" charset="0"/>
                  <a:ea typeface="Gill Sans" pitchFamily="1" charset="0"/>
                  <a:cs typeface="MV Boli" panose="02000500030200090000" pitchFamily="2" charset="0"/>
                  <a:sym typeface="Gill Sans" pitchFamily="1" charset="0"/>
                </a:rPr>
                <a:t>V</a:t>
              </a:r>
              <a:endParaRPr lang="en-GB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ea typeface="Gill Sans" pitchFamily="1" charset="0"/>
                <a:cs typeface="MV Boli" panose="02000500030200090000" pitchFamily="2" charset="0"/>
                <a:sym typeface="Gill Sans" pitchFamily="1" charset="0"/>
              </a:endParaRPr>
            </a:p>
          </p:txBody>
        </p:sp>
        <p:cxnSp>
          <p:nvCxnSpPr>
            <p:cNvPr id="16" name="Connettore 1 58">
              <a:extLst>
                <a:ext uri="{FF2B5EF4-FFF2-40B4-BE49-F238E27FC236}">
                  <a16:creationId xmlns:a16="http://schemas.microsoft.com/office/drawing/2014/main" id="{6269D861-848E-4191-8EA6-B69A5CD29FFC}"/>
                </a:ext>
              </a:extLst>
            </p:cNvPr>
            <p:cNvCxnSpPr>
              <a:endCxn id="23" idx="2"/>
            </p:cNvCxnSpPr>
            <p:nvPr/>
          </p:nvCxnSpPr>
          <p:spPr bwMode="auto">
            <a:xfrm flipV="1">
              <a:off x="3697328" y="3202009"/>
              <a:ext cx="2643" cy="39600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2D42518B-74D7-4D98-B71A-43F20E57AE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181" y="1632354"/>
            <a:ext cx="4974045" cy="726705"/>
          </a:xfrm>
          <a:prstGeom prst="rect">
            <a:avLst/>
          </a:prstGeom>
        </p:spPr>
      </p:pic>
      <p:sp>
        <p:nvSpPr>
          <p:cNvPr id="50" name="Right Brace 49">
            <a:extLst>
              <a:ext uri="{FF2B5EF4-FFF2-40B4-BE49-F238E27FC236}">
                <a16:creationId xmlns:a16="http://schemas.microsoft.com/office/drawing/2014/main" id="{48E99E51-56E6-4AE2-A5E3-E1095884ACA1}"/>
              </a:ext>
            </a:extLst>
          </p:cNvPr>
          <p:cNvSpPr/>
          <p:nvPr/>
        </p:nvSpPr>
        <p:spPr>
          <a:xfrm rot="5400000">
            <a:off x="8523247" y="141359"/>
            <a:ext cx="424872" cy="5327445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FBEE8552-5B7C-4278-AB8C-C3E38511D383}"/>
              </a:ext>
            </a:extLst>
          </p:cNvPr>
          <p:cNvSpPr/>
          <p:nvPr/>
        </p:nvSpPr>
        <p:spPr>
          <a:xfrm>
            <a:off x="8653660" y="3287053"/>
            <a:ext cx="170944" cy="679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sellaDiTesto 5">
            <a:extLst>
              <a:ext uri="{FF2B5EF4-FFF2-40B4-BE49-F238E27FC236}">
                <a16:creationId xmlns:a16="http://schemas.microsoft.com/office/drawing/2014/main" id="{E0A636FA-AB92-473A-A29D-5D4FA8D18C81}"/>
              </a:ext>
            </a:extLst>
          </p:cNvPr>
          <p:cNvSpPr txBox="1"/>
          <p:nvPr/>
        </p:nvSpPr>
        <p:spPr>
          <a:xfrm>
            <a:off x="61856" y="1210453"/>
            <a:ext cx="8980697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SIMULATION OF 1+ IONS INJECTION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PLASMA DISTRIBUTION FROM SC CALCULATIONS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COULOMB COLLISIONS THORUGH LANGEVIN EQUATION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IONIZATION WITH A MC APPROACH</a:t>
            </a:r>
          </a:p>
        </p:txBody>
      </p:sp>
      <p:pic>
        <p:nvPicPr>
          <p:cNvPr id="53" name="Picture 4" descr="F:\Google Drive\DOTTORATO\terzo anno\presentazione\Lotz.jpg">
            <a:extLst>
              <a:ext uri="{FF2B5EF4-FFF2-40B4-BE49-F238E27FC236}">
                <a16:creationId xmlns:a16="http://schemas.microsoft.com/office/drawing/2014/main" id="{991532FB-055C-4C69-9432-1D27341D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73" y="4435255"/>
            <a:ext cx="4680000" cy="901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4" name="TextBox 13">
            <a:extLst>
              <a:ext uri="{FF2B5EF4-FFF2-40B4-BE49-F238E27FC236}">
                <a16:creationId xmlns:a16="http://schemas.microsoft.com/office/drawing/2014/main" id="{0CDAC5A4-1A8F-4978-8F20-5E781B90D09B}"/>
              </a:ext>
            </a:extLst>
          </p:cNvPr>
          <p:cNvSpPr txBox="1"/>
          <p:nvPr/>
        </p:nvSpPr>
        <p:spPr>
          <a:xfrm>
            <a:off x="2268492" y="5337911"/>
            <a:ext cx="2044364" cy="4085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 wrap="none" lIns="91387" tIns="45693" rIns="91387" bIns="45693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LOTZ FORMULA</a:t>
            </a:r>
          </a:p>
        </p:txBody>
      </p:sp>
      <p:sp>
        <p:nvSpPr>
          <p:cNvPr id="55" name="TextBox 13">
            <a:extLst>
              <a:ext uri="{FF2B5EF4-FFF2-40B4-BE49-F238E27FC236}">
                <a16:creationId xmlns:a16="http://schemas.microsoft.com/office/drawing/2014/main" id="{9FBD7601-D431-4DD7-A7D9-CAFCFB477F25}"/>
              </a:ext>
            </a:extLst>
          </p:cNvPr>
          <p:cNvSpPr txBox="1"/>
          <p:nvPr/>
        </p:nvSpPr>
        <p:spPr>
          <a:xfrm>
            <a:off x="9718314" y="5259002"/>
            <a:ext cx="1665274" cy="4085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none" lIns="91387" tIns="45693" rIns="91387" bIns="45693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ECR SOURCE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2B54D67-8ECF-4E7F-B3F4-73CE73F0B5B8}"/>
              </a:ext>
            </a:extLst>
          </p:cNvPr>
          <p:cNvCxnSpPr/>
          <p:nvPr/>
        </p:nvCxnSpPr>
        <p:spPr>
          <a:xfrm>
            <a:off x="10150764" y="4265046"/>
            <a:ext cx="400185" cy="94443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591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948AE-C4C8-4CEA-930D-4D06F8C6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ECR-CB MODELING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E2DEF-0037-4CD4-8367-F2A22486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41AB2-B0CA-4D2F-BA3A-B251DEEF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9FD1E-6B35-4522-9046-4E03D46E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12015-B04F-44CF-BF9A-9E716D36EC79}"/>
              </a:ext>
            </a:extLst>
          </p:cNvPr>
          <p:cNvSpPr txBox="1"/>
          <p:nvPr/>
        </p:nvSpPr>
        <p:spPr>
          <a:xfrm>
            <a:off x="2052315" y="723134"/>
            <a:ext cx="808747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</a:rPr>
              <a:t>AGREEMENT WITH EXPERIMENTS (CB </a:t>
            </a:r>
            <a:r>
              <a:rPr lang="en-US" sz="28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</a:rPr>
              <a:t>@ LPSC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</a:rPr>
              <a:t>)</a:t>
            </a:r>
          </a:p>
        </p:txBody>
      </p:sp>
      <p:pic>
        <p:nvPicPr>
          <p:cNvPr id="7" name="Immagine 2">
            <a:extLst>
              <a:ext uri="{FF2B5EF4-FFF2-40B4-BE49-F238E27FC236}">
                <a16:creationId xmlns:a16="http://schemas.microsoft.com/office/drawing/2014/main" id="{DACE5371-670F-4832-8E36-4C7177DC49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28" y="2278081"/>
            <a:ext cx="4182156" cy="28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Immagine 3">
            <a:extLst>
              <a:ext uri="{FF2B5EF4-FFF2-40B4-BE49-F238E27FC236}">
                <a16:creationId xmlns:a16="http://schemas.microsoft.com/office/drawing/2014/main" id="{0080F625-F4D7-4864-950E-7B7787AF18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21" y="2115064"/>
            <a:ext cx="3600000" cy="3007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6116EADF-4956-427B-ABA4-DC1FF162A551}"/>
              </a:ext>
            </a:extLst>
          </p:cNvPr>
          <p:cNvSpPr txBox="1"/>
          <p:nvPr/>
        </p:nvSpPr>
        <p:spPr>
          <a:xfrm>
            <a:off x="1066505" y="2230857"/>
            <a:ext cx="1645833" cy="681038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Experiment</a:t>
            </a:r>
          </a:p>
          <a:p>
            <a:pPr marL="285750" indent="-285750">
              <a:buClr>
                <a:srgbClr val="80E10B"/>
              </a:buClr>
              <a:buFont typeface="Arial" panose="020B0604020202020204" pitchFamily="34" charset="0"/>
              <a:buChar char="•"/>
            </a:pPr>
            <a:r>
              <a:rPr lang="it-IT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</a:t>
            </a:r>
            <a:r>
              <a:rPr lang="it-IT" sz="1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imulations</a:t>
            </a:r>
            <a:endParaRPr lang="it-IT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0" name="CasellaDiTesto 20">
            <a:extLst>
              <a:ext uri="{FF2B5EF4-FFF2-40B4-BE49-F238E27FC236}">
                <a16:creationId xmlns:a16="http://schemas.microsoft.com/office/drawing/2014/main" id="{9D6F7BA5-FB53-4156-A232-858AD345ECC6}"/>
              </a:ext>
            </a:extLst>
          </p:cNvPr>
          <p:cNvSpPr txBox="1"/>
          <p:nvPr/>
        </p:nvSpPr>
        <p:spPr>
          <a:xfrm>
            <a:off x="4543362" y="3010820"/>
            <a:ext cx="3105275" cy="102155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REPRODUCTION OF EFFICIENCY CURVES FOR HEAVY AND LIGHT IONS</a:t>
            </a:r>
            <a:endParaRPr lang="it-IT" baseline="-250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CBA1C71A-5229-4F2D-9FED-EF96A5F55465}"/>
              </a:ext>
            </a:extLst>
          </p:cNvPr>
          <p:cNvSpPr txBox="1"/>
          <p:nvPr/>
        </p:nvSpPr>
        <p:spPr>
          <a:xfrm>
            <a:off x="10838291" y="3268129"/>
            <a:ext cx="747144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Na</a:t>
            </a:r>
            <a:endParaRPr lang="en-US" sz="1600" baseline="-25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id="{39072213-6FCE-41B1-A12A-B10D32CFB455}"/>
              </a:ext>
            </a:extLst>
          </p:cNvPr>
          <p:cNvSpPr txBox="1"/>
          <p:nvPr/>
        </p:nvSpPr>
        <p:spPr>
          <a:xfrm>
            <a:off x="2444704" y="3863099"/>
            <a:ext cx="752003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Rb</a:t>
            </a:r>
            <a:endParaRPr lang="en-US" sz="1600" baseline="-25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87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4514-5C4C-4A6E-9DF5-8D5E433E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ECR-CB MODELING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1F310-FBCB-4E0B-BDCC-08AC524C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732BC-14DA-47E0-AE95-779C14DE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B0438-34B8-4E11-86BE-AB4058E2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C51CF-2175-4F5A-AEDC-FCB81D6858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31" y="1694990"/>
            <a:ext cx="5536819" cy="2656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66A2B1-42E0-4819-BBFA-113522954F38}"/>
              </a:ext>
            </a:extLst>
          </p:cNvPr>
          <p:cNvSpPr txBox="1"/>
          <p:nvPr/>
        </p:nvSpPr>
        <p:spPr>
          <a:xfrm>
            <a:off x="3536699" y="732370"/>
            <a:ext cx="511870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</a:rPr>
              <a:t>DYNAMICS OF THE PROCESS</a:t>
            </a:r>
          </a:p>
        </p:txBody>
      </p:sp>
      <p:pic>
        <p:nvPicPr>
          <p:cNvPr id="8" name="Immagine 13">
            <a:extLst>
              <a:ext uri="{FF2B5EF4-FFF2-40B4-BE49-F238E27FC236}">
                <a16:creationId xmlns:a16="http://schemas.microsoft.com/office/drawing/2014/main" id="{1D8E85EB-C661-45E9-B3CF-9B89C56D3A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217" y="1412170"/>
            <a:ext cx="2974932" cy="3434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9" name="Immagine 14">
            <a:extLst>
              <a:ext uri="{FF2B5EF4-FFF2-40B4-BE49-F238E27FC236}">
                <a16:creationId xmlns:a16="http://schemas.microsoft.com/office/drawing/2014/main" id="{5BC43543-8EF0-43B4-BE35-0007E9B8BA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7240" y="3881593"/>
            <a:ext cx="3293062" cy="246703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103160-6B83-43D3-82CB-01147E9FBF4F}"/>
              </a:ext>
            </a:extLst>
          </p:cNvPr>
          <p:cNvSpPr txBox="1"/>
          <p:nvPr/>
        </p:nvSpPr>
        <p:spPr>
          <a:xfrm>
            <a:off x="5938895" y="2023468"/>
            <a:ext cx="3355486" cy="40862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</a:rPr>
              <a:t>BALLISTIC OF THE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D7DBF-AB0C-459D-8826-91AB8A5334F3}"/>
              </a:ext>
            </a:extLst>
          </p:cNvPr>
          <p:cNvSpPr txBox="1"/>
          <p:nvPr/>
        </p:nvSpPr>
        <p:spPr>
          <a:xfrm>
            <a:off x="699650" y="4335192"/>
            <a:ext cx="3586933" cy="408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</a:rPr>
              <a:t>IONS INJECTION AND CAPTURE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FC83A3-5E90-44B4-A0D6-714622E15909}"/>
              </a:ext>
            </a:extLst>
          </p:cNvPr>
          <p:cNvSpPr txBox="1"/>
          <p:nvPr/>
        </p:nvSpPr>
        <p:spPr>
          <a:xfrm>
            <a:off x="1598562" y="5426054"/>
            <a:ext cx="4193777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ENERGY RELEASED IN THE PLASMA</a:t>
            </a:r>
          </a:p>
        </p:txBody>
      </p:sp>
    </p:spTree>
    <p:extLst>
      <p:ext uri="{BB962C8B-B14F-4D97-AF65-F5344CB8AC3E}">
        <p14:creationId xmlns:p14="http://schemas.microsoft.com/office/powerpoint/2010/main" val="288397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4A54-96A9-44D5-A2D0-381DD965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PLASMA DESCRIPTION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963EE-BF6B-47C4-8B48-D9F542E7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90EC6-8EE4-41E4-8818-CA01251D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E8FBC-D41C-403F-A170-CFF296D7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CC00C-A060-426D-8417-33C456C72DE8}"/>
              </a:ext>
            </a:extLst>
          </p:cNvPr>
          <p:cNvSpPr txBox="1"/>
          <p:nvPr/>
        </p:nvSpPr>
        <p:spPr>
          <a:xfrm>
            <a:off x="1339284" y="1447041"/>
            <a:ext cx="2826327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</a:rPr>
              <a:t>ELECTROMAGNETIC SIMULATIONS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82842-C00C-40AF-AEF7-69B7A9BF3BA2}"/>
              </a:ext>
            </a:extLst>
          </p:cNvPr>
          <p:cNvSpPr txBox="1"/>
          <p:nvPr/>
        </p:nvSpPr>
        <p:spPr>
          <a:xfrm>
            <a:off x="8061033" y="1447040"/>
            <a:ext cx="2826327" cy="70788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</a:rPr>
              <a:t>ELECTRON DYNAMICS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3F9A42BE-625B-4FA0-B3A2-D869D6755204}"/>
              </a:ext>
            </a:extLst>
          </p:cNvPr>
          <p:cNvSpPr/>
          <p:nvPr/>
        </p:nvSpPr>
        <p:spPr>
          <a:xfrm>
            <a:off x="4148504" y="1494898"/>
            <a:ext cx="3894991" cy="6121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SELF-CONSISTENT 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8AA864-BC99-4F5F-A47C-C518C924DF7C}"/>
              </a:ext>
            </a:extLst>
          </p:cNvPr>
          <p:cNvSpPr txBox="1"/>
          <p:nvPr/>
        </p:nvSpPr>
        <p:spPr>
          <a:xfrm>
            <a:off x="226107" y="3476819"/>
            <a:ext cx="3000203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</a:rPr>
              <a:t>IONS DYNAMICS INCLUDING CSD BUILD-UP AND CONFINING ELECTROSTATIC FIELD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5EF83-8B6B-425B-8E5D-92C603EFD3A0}"/>
              </a:ext>
            </a:extLst>
          </p:cNvPr>
          <p:cNvSpPr txBox="1"/>
          <p:nvPr/>
        </p:nvSpPr>
        <p:spPr>
          <a:xfrm>
            <a:off x="649702" y="2425132"/>
            <a:ext cx="420549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</a:rPr>
              <a:t>MICROWAVE ABSORPTION IN AN ANISTOTROPIC AND DISPERSIVE MEDIUM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D3AF72-6537-4883-B34F-941C7C8F6CAF}"/>
              </a:ext>
            </a:extLst>
          </p:cNvPr>
          <p:cNvSpPr txBox="1"/>
          <p:nvPr/>
        </p:nvSpPr>
        <p:spPr>
          <a:xfrm>
            <a:off x="7057146" y="2245226"/>
            <a:ext cx="483410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</a:rPr>
              <a:t>ENERGY GAIN DUE TO ECR</a:t>
            </a:r>
          </a:p>
          <a:p>
            <a:pPr algn="ctr"/>
            <a:r>
              <a:rPr lang="en-US" sz="1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</a:rPr>
              <a:t>ENERGY REDISTRIBUTION DUE TO COLLISIONS</a:t>
            </a:r>
          </a:p>
          <a:p>
            <a:pPr algn="ctr"/>
            <a:r>
              <a:rPr lang="en-US" sz="1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</a:rPr>
              <a:t>COLLISIONAL DIFFUSION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9F8F61-F5E2-46E0-90FB-DFB39E33A683}"/>
              </a:ext>
            </a:extLst>
          </p:cNvPr>
          <p:cNvSpPr txBox="1"/>
          <p:nvPr/>
        </p:nvSpPr>
        <p:spPr>
          <a:xfrm>
            <a:off x="80577" y="4872350"/>
            <a:ext cx="32912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</a:rPr>
              <a:t>IONIZATION</a:t>
            </a:r>
          </a:p>
          <a:p>
            <a:pPr algn="ctr"/>
            <a:r>
              <a:rPr lang="en-US" sz="16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</a:rPr>
              <a:t>CHARGE EXCHANGE</a:t>
            </a:r>
          </a:p>
          <a:p>
            <a:pPr algn="ctr"/>
            <a:r>
              <a:rPr lang="en-US" sz="16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</a:rPr>
              <a:t>COLLISIONAL DIFFUSION</a:t>
            </a:r>
          </a:p>
          <a:p>
            <a:pPr algn="ctr"/>
            <a:r>
              <a:rPr lang="en-US" sz="16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</a:rPr>
              <a:t>BUILD UP OF CSD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C00EFEDD-40AA-4BBD-B71F-3F4616794BC7}"/>
              </a:ext>
            </a:extLst>
          </p:cNvPr>
          <p:cNvSpPr/>
          <p:nvPr/>
        </p:nvSpPr>
        <p:spPr>
          <a:xfrm rot="20545344">
            <a:off x="3499506" y="3428520"/>
            <a:ext cx="4093674" cy="6121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OVERALL CHARGE NEUTRALITY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931B2-F6D8-450A-829F-AB51E0B1E27B}"/>
              </a:ext>
            </a:extLst>
          </p:cNvPr>
          <p:cNvSpPr txBox="1"/>
          <p:nvPr/>
        </p:nvSpPr>
        <p:spPr>
          <a:xfrm>
            <a:off x="5961166" y="4338810"/>
            <a:ext cx="3692335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BUILD UP OF AN ELECTROSTATIC POTENTIAL RESPONSIBLE FOR CONFINEMENT</a:t>
            </a:r>
          </a:p>
        </p:txBody>
      </p:sp>
    </p:spTree>
    <p:extLst>
      <p:ext uri="{BB962C8B-B14F-4D97-AF65-F5344CB8AC3E}">
        <p14:creationId xmlns:p14="http://schemas.microsoft.com/office/powerpoint/2010/main" val="1696286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1C6C-9667-4C9A-AC39-04585AB3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17B1A-C484-4FF1-9156-37C64457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5A252-F1BA-40A3-B1A2-8131F451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9F896-2B6A-44DB-A6B8-20D5232B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20</a:t>
            </a:fld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370739-C516-46BC-9F7A-93377BDE03C5}"/>
              </a:ext>
            </a:extLst>
          </p:cNvPr>
          <p:cNvSpPr txBox="1"/>
          <p:nvPr/>
        </p:nvSpPr>
        <p:spPr>
          <a:xfrm>
            <a:off x="123215" y="699406"/>
            <a:ext cx="11557642" cy="545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THE NUMERICAL CODE DEVELOPED WITHIN PANDORA IS ABLE TO DESCRIBE ELECTRONS MOTION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IS ABLE TO GIVE SPATIAL DISTRIBUTION OF RELEVANT QUANTITIES (DENSITY, ENERGY)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HAS BEEN BENCHMARKED WITH EXPERIMENTS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THE IMPLEMENTATION OF IONS’ CSD WILL GIVE A COMPLETE DESCRITPION OF THE ECR PLASMA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CAN BE CONSIDERED A PREDICTIVE TOOL FOR EVENTUAL VIRTUAL EXPERIMENTS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THE CODE IS READY FOR FUTURE UPGRADE OF THE FACILITY (CHARGE BREEDING)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NEXT STEP: </a:t>
            </a:r>
            <a:r>
              <a:rPr lang="en-US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</a:rPr>
              <a:t>HEATING BY MULTIPLE FREQUENCIES (WE ALREADY KNOW HOW TO DO IT!)</a:t>
            </a:r>
          </a:p>
        </p:txBody>
      </p:sp>
    </p:spTree>
    <p:extLst>
      <p:ext uri="{BB962C8B-B14F-4D97-AF65-F5344CB8AC3E}">
        <p14:creationId xmlns:p14="http://schemas.microsoft.com/office/powerpoint/2010/main" val="1767235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159" y="2235200"/>
            <a:ext cx="11381682" cy="2387600"/>
          </a:xfrm>
        </p:spPr>
        <p:txBody>
          <a:bodyPr anchor="ctr">
            <a:normAutofit/>
          </a:bodyPr>
          <a:lstStyle/>
          <a:p>
            <a:r>
              <a:rPr lang="it-IT" dirty="0"/>
              <a:t>THANK YOU VERY MUCH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2F07-2934-4BE1-9D49-B2E858B5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INFN SIMULATION TOOL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093C6-C21F-40B1-BE7A-F529050D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B4280-5F0B-48EE-86F1-E8CB9871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AD6FF-BEB6-4033-B99F-69D67D54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3</a:t>
            </a:fld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B39110-A9D5-419B-AF67-96EA7B5B60BD}"/>
              </a:ext>
            </a:extLst>
          </p:cNvPr>
          <p:cNvSpPr txBox="1"/>
          <p:nvPr/>
        </p:nvSpPr>
        <p:spPr>
          <a:xfrm>
            <a:off x="126358" y="1219878"/>
            <a:ext cx="11095824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FULLY 3D TRACKING CODE FOR IONS AND ELECTRONS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PRECISE ELECTROMAGNETIC CALCULATIONS (COMSOL+MATLAB)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INCLUDES ELASTIC COULOMB COLLISIONS RESPONSIBLE FOR PARTICLES DIFFUSION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PLASMA FINE STRUCTURE IS AUTOMATICALLY OBTAINED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CAN CREATES DISTRIBUTION MAPS OF ANY PHYSICAL QUANTITY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ATOMIC PROCESS CAN BE EASILY IMPLEMENTED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BENCHMARKED WITH EXPERIMENTS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CAN DEMONSTRATES OBSERVED EXPRIMENTAL EVIDENCES (THE FREQUENCY TUNING EFFECT)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BUILD-UP OF CSD</a:t>
            </a:r>
          </a:p>
        </p:txBody>
      </p:sp>
    </p:spTree>
    <p:extLst>
      <p:ext uri="{BB962C8B-B14F-4D97-AF65-F5344CB8AC3E}">
        <p14:creationId xmlns:p14="http://schemas.microsoft.com/office/powerpoint/2010/main" val="375551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E912-243E-43CB-A1D9-1987F0EC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 CONSISTENT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3F519-9998-4337-8A44-8CCE961C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939DF-DE02-45FB-B628-90682465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256F4-9CBD-4E3A-B5AC-53B7BA88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47562ADF-6E2F-4CCF-B6DE-9DEEB4A51B21}"/>
              </a:ext>
            </a:extLst>
          </p:cNvPr>
          <p:cNvSpPr txBox="1"/>
          <p:nvPr/>
        </p:nvSpPr>
        <p:spPr>
          <a:xfrm>
            <a:off x="471493" y="638211"/>
            <a:ext cx="11249014" cy="95410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THE ELECTROMAGNETIC FIELD DISTRIBUTION AND THE PLASMA INFLUENCE EACH OTHER IN A CLOSED LOOP</a:t>
            </a:r>
          </a:p>
        </p:txBody>
      </p:sp>
      <p:sp>
        <p:nvSpPr>
          <p:cNvPr id="7" name="CasellaDiTesto 15">
            <a:extLst>
              <a:ext uri="{FF2B5EF4-FFF2-40B4-BE49-F238E27FC236}">
                <a16:creationId xmlns:a16="http://schemas.microsoft.com/office/drawing/2014/main" id="{8ED839C8-CC6C-47F0-A608-BF2BE736D4DC}"/>
              </a:ext>
            </a:extLst>
          </p:cNvPr>
          <p:cNvSpPr txBox="1"/>
          <p:nvPr/>
        </p:nvSpPr>
        <p:spPr>
          <a:xfrm>
            <a:off x="568847" y="2118607"/>
            <a:ext cx="3804130" cy="2685336"/>
          </a:xfrm>
          <a:prstGeom prst="roundRect">
            <a:avLst>
              <a:gd name="adj" fmla="val 6517"/>
            </a:avLst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TRACKING</a:t>
            </a:r>
          </a:p>
          <a:p>
            <a:pPr algn="ctr">
              <a:tabLst>
                <a:tab pos="360363" algn="l"/>
              </a:tabLst>
            </a:pP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</a:t>
            </a:r>
            <a:r>
              <a:rPr lang="en-US" baseline="-25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step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=10</a:t>
            </a:r>
            <a:r>
              <a:rPr lang="en-US" baseline="30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-12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T</a:t>
            </a:r>
            <a:r>
              <a:rPr lang="en-US" baseline="-25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span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=40 µs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N=40000 electrons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Elastica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e-e collisions included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A48F8E-3576-4689-87AD-796F253B76B6}"/>
              </a:ext>
            </a:extLst>
          </p:cNvPr>
          <p:cNvGrpSpPr>
            <a:grpSpLocks noChangeAspect="1"/>
          </p:cNvGrpSpPr>
          <p:nvPr/>
        </p:nvGrpSpPr>
        <p:grpSpPr>
          <a:xfrm>
            <a:off x="5676020" y="1858752"/>
            <a:ext cx="6255475" cy="3914230"/>
            <a:chOff x="4497468" y="2458517"/>
            <a:chExt cx="5861558" cy="3667745"/>
          </a:xfrm>
        </p:grpSpPr>
        <p:pic>
          <p:nvPicPr>
            <p:cNvPr id="10" name="Immagine 5">
              <a:extLst>
                <a:ext uri="{FF2B5EF4-FFF2-40B4-BE49-F238E27FC236}">
                  <a16:creationId xmlns:a16="http://schemas.microsoft.com/office/drawing/2014/main" id="{6A7A457D-F85D-420B-9ADA-69B8D669E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247" y="2927663"/>
              <a:ext cx="5076000" cy="26480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1" name="Picture 2" descr="F:\Google Drive\DOTTORATO\Presentazione finale\logo_Mat.jpg">
              <a:extLst>
                <a:ext uri="{FF2B5EF4-FFF2-40B4-BE49-F238E27FC236}">
                  <a16:creationId xmlns:a16="http://schemas.microsoft.com/office/drawing/2014/main" id="{20434FE2-4416-47AE-A761-A291747D8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275" y="2560586"/>
              <a:ext cx="720000" cy="515862"/>
            </a:xfrm>
            <a:prstGeom prst="rect">
              <a:avLst/>
            </a:prstGeom>
            <a:noFill/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A04D90B9-1554-4FEE-B225-1FFE4F57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5524" y="2458517"/>
              <a:ext cx="720000" cy="720000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BBF19FB-6862-4F1E-B038-F68367099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9026" y="4763539"/>
              <a:ext cx="720000" cy="720000"/>
            </a:xfrm>
            <a:prstGeom prst="rect">
              <a:avLst/>
            </a:prstGeom>
          </p:spPr>
        </p:pic>
        <p:pic>
          <p:nvPicPr>
            <p:cNvPr id="14" name="Picture 2" descr="F:\Google Drive\DOTTORATO\Presentazione finale\logo_Mat.jpg">
              <a:extLst>
                <a:ext uri="{FF2B5EF4-FFF2-40B4-BE49-F238E27FC236}">
                  <a16:creationId xmlns:a16="http://schemas.microsoft.com/office/drawing/2014/main" id="{A6D88457-E68C-46CD-8ABE-3965DD9F5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971" y="5610400"/>
              <a:ext cx="720000" cy="515862"/>
            </a:xfrm>
            <a:prstGeom prst="rect">
              <a:avLst/>
            </a:prstGeom>
            <a:noFill/>
          </p:spPr>
        </p:pic>
        <p:pic>
          <p:nvPicPr>
            <p:cNvPr id="15" name="Picture 2" descr="F:\Google Drive\DOTTORATO\Presentazione finale\logo_Mat.jpg">
              <a:extLst>
                <a:ext uri="{FF2B5EF4-FFF2-40B4-BE49-F238E27FC236}">
                  <a16:creationId xmlns:a16="http://schemas.microsoft.com/office/drawing/2014/main" id="{5313A416-A4E6-4E8B-BCF1-2360B5BA0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468" y="4214966"/>
              <a:ext cx="720000" cy="5158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5903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F5F82-13E3-417A-A5CF-126ACD49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 CONSISTENT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CEB726-5537-4ECC-B371-A66C2A39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AC291-B39B-4BC7-A013-70B617E8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DC6FF-4790-4044-926C-22272294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11EC96E5-B184-4E8A-95E2-4F54EEA23298}"/>
              </a:ext>
            </a:extLst>
          </p:cNvPr>
          <p:cNvSpPr txBox="1"/>
          <p:nvPr/>
        </p:nvSpPr>
        <p:spPr>
          <a:xfrm>
            <a:off x="471493" y="668935"/>
            <a:ext cx="11249014" cy="5232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ELECTROMAGNETIC SIMULATIONS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DE3D67-E645-486E-A202-1854CC3354D3}"/>
              </a:ext>
            </a:extLst>
          </p:cNvPr>
          <p:cNvSpPr/>
          <p:nvPr/>
        </p:nvSpPr>
        <p:spPr>
          <a:xfrm>
            <a:off x="3933825" y="3084529"/>
            <a:ext cx="3030343" cy="1098883"/>
          </a:xfrm>
          <a:custGeom>
            <a:avLst/>
            <a:gdLst>
              <a:gd name="connsiteX0" fmla="*/ 0 w 2556860"/>
              <a:gd name="connsiteY0" fmla="*/ 549442 h 1098883"/>
              <a:gd name="connsiteX1" fmla="*/ 1278430 w 2556860"/>
              <a:gd name="connsiteY1" fmla="*/ 0 h 1098883"/>
              <a:gd name="connsiteX2" fmla="*/ 2556860 w 2556860"/>
              <a:gd name="connsiteY2" fmla="*/ 549442 h 1098883"/>
              <a:gd name="connsiteX3" fmla="*/ 1278430 w 2556860"/>
              <a:gd name="connsiteY3" fmla="*/ 1098884 h 1098883"/>
              <a:gd name="connsiteX4" fmla="*/ 0 w 2556860"/>
              <a:gd name="connsiteY4" fmla="*/ 549442 h 109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860" h="1098883">
                <a:moveTo>
                  <a:pt x="0" y="549442"/>
                </a:moveTo>
                <a:cubicBezTo>
                  <a:pt x="0" y="245994"/>
                  <a:pt x="572373" y="0"/>
                  <a:pt x="1278430" y="0"/>
                </a:cubicBezTo>
                <a:cubicBezTo>
                  <a:pt x="1984487" y="0"/>
                  <a:pt x="2556860" y="245994"/>
                  <a:pt x="2556860" y="549442"/>
                </a:cubicBezTo>
                <a:cubicBezTo>
                  <a:pt x="2556860" y="852890"/>
                  <a:pt x="1984487" y="1098884"/>
                  <a:pt x="1278430" y="1098884"/>
                </a:cubicBezTo>
                <a:cubicBezTo>
                  <a:pt x="572373" y="1098884"/>
                  <a:pt x="0" y="852890"/>
                  <a:pt x="0" y="54944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5873" tIns="172358" rIns="385873" bIns="17235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kern="12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  <a:cs typeface="Times"/>
              </a:rPr>
              <a:t>ELECTROMAGNETIC FIELD IN ECRIS PLASMA</a:t>
            </a:r>
            <a:endParaRPr lang="it-IT" kern="12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DBBCB54-FCCF-455D-B797-A68EB6883146}"/>
              </a:ext>
            </a:extLst>
          </p:cNvPr>
          <p:cNvSpPr/>
          <p:nvPr/>
        </p:nvSpPr>
        <p:spPr>
          <a:xfrm>
            <a:off x="61224" y="4783951"/>
            <a:ext cx="3556169" cy="1196677"/>
          </a:xfrm>
          <a:custGeom>
            <a:avLst/>
            <a:gdLst>
              <a:gd name="connsiteX0" fmla="*/ 0 w 3284061"/>
              <a:gd name="connsiteY0" fmla="*/ 119668 h 1196677"/>
              <a:gd name="connsiteX1" fmla="*/ 119668 w 3284061"/>
              <a:gd name="connsiteY1" fmla="*/ 0 h 1196677"/>
              <a:gd name="connsiteX2" fmla="*/ 3164393 w 3284061"/>
              <a:gd name="connsiteY2" fmla="*/ 0 h 1196677"/>
              <a:gd name="connsiteX3" fmla="*/ 3284061 w 3284061"/>
              <a:gd name="connsiteY3" fmla="*/ 119668 h 1196677"/>
              <a:gd name="connsiteX4" fmla="*/ 3284061 w 3284061"/>
              <a:gd name="connsiteY4" fmla="*/ 1077009 h 1196677"/>
              <a:gd name="connsiteX5" fmla="*/ 3164393 w 3284061"/>
              <a:gd name="connsiteY5" fmla="*/ 1196677 h 1196677"/>
              <a:gd name="connsiteX6" fmla="*/ 119668 w 3284061"/>
              <a:gd name="connsiteY6" fmla="*/ 1196677 h 1196677"/>
              <a:gd name="connsiteX7" fmla="*/ 0 w 3284061"/>
              <a:gd name="connsiteY7" fmla="*/ 1077009 h 1196677"/>
              <a:gd name="connsiteX8" fmla="*/ 0 w 3284061"/>
              <a:gd name="connsiteY8" fmla="*/ 119668 h 119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4061" h="1196677">
                <a:moveTo>
                  <a:pt x="0" y="119668"/>
                </a:moveTo>
                <a:cubicBezTo>
                  <a:pt x="0" y="53577"/>
                  <a:pt x="53577" y="0"/>
                  <a:pt x="119668" y="0"/>
                </a:cubicBezTo>
                <a:lnTo>
                  <a:pt x="3164393" y="0"/>
                </a:lnTo>
                <a:cubicBezTo>
                  <a:pt x="3230484" y="0"/>
                  <a:pt x="3284061" y="53577"/>
                  <a:pt x="3284061" y="119668"/>
                </a:cubicBezTo>
                <a:lnTo>
                  <a:pt x="3284061" y="1077009"/>
                </a:lnTo>
                <a:cubicBezTo>
                  <a:pt x="3284061" y="1143100"/>
                  <a:pt x="3230484" y="1196677"/>
                  <a:pt x="3164393" y="1196677"/>
                </a:cubicBezTo>
                <a:lnTo>
                  <a:pt x="119668" y="1196677"/>
                </a:lnTo>
                <a:cubicBezTo>
                  <a:pt x="53577" y="1196677"/>
                  <a:pt x="0" y="1143100"/>
                  <a:pt x="0" y="1077009"/>
                </a:cubicBezTo>
                <a:lnTo>
                  <a:pt x="0" y="11966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39" tIns="69339" rIns="69339" bIns="6933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kern="12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cs typeface="Times"/>
              </a:rPr>
              <a:t>SOLUTION OF MAXWELL’S EQUATIONS IN COMSOL USING MUMPS </a:t>
            </a:r>
            <a:r>
              <a:rPr lang="it-IT" u="sng" kern="12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cs typeface="Times"/>
              </a:rPr>
              <a:t>DIRECT SOLVER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3A9C357-DFDC-42E8-B95B-20819234904A}"/>
              </a:ext>
            </a:extLst>
          </p:cNvPr>
          <p:cNvSpPr/>
          <p:nvPr/>
        </p:nvSpPr>
        <p:spPr>
          <a:xfrm>
            <a:off x="167806" y="1420062"/>
            <a:ext cx="3343004" cy="1199766"/>
          </a:xfrm>
          <a:custGeom>
            <a:avLst/>
            <a:gdLst>
              <a:gd name="connsiteX0" fmla="*/ 0 w 3343004"/>
              <a:gd name="connsiteY0" fmla="*/ 119977 h 1199766"/>
              <a:gd name="connsiteX1" fmla="*/ 119977 w 3343004"/>
              <a:gd name="connsiteY1" fmla="*/ 0 h 1199766"/>
              <a:gd name="connsiteX2" fmla="*/ 3223027 w 3343004"/>
              <a:gd name="connsiteY2" fmla="*/ 0 h 1199766"/>
              <a:gd name="connsiteX3" fmla="*/ 3343004 w 3343004"/>
              <a:gd name="connsiteY3" fmla="*/ 119977 h 1199766"/>
              <a:gd name="connsiteX4" fmla="*/ 3343004 w 3343004"/>
              <a:gd name="connsiteY4" fmla="*/ 1079789 h 1199766"/>
              <a:gd name="connsiteX5" fmla="*/ 3223027 w 3343004"/>
              <a:gd name="connsiteY5" fmla="*/ 1199766 h 1199766"/>
              <a:gd name="connsiteX6" fmla="*/ 119977 w 3343004"/>
              <a:gd name="connsiteY6" fmla="*/ 1199766 h 1199766"/>
              <a:gd name="connsiteX7" fmla="*/ 0 w 3343004"/>
              <a:gd name="connsiteY7" fmla="*/ 1079789 h 1199766"/>
              <a:gd name="connsiteX8" fmla="*/ 0 w 3343004"/>
              <a:gd name="connsiteY8" fmla="*/ 119977 h 119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3004" h="1199766">
                <a:moveTo>
                  <a:pt x="0" y="119977"/>
                </a:moveTo>
                <a:cubicBezTo>
                  <a:pt x="0" y="53716"/>
                  <a:pt x="53716" y="0"/>
                  <a:pt x="119977" y="0"/>
                </a:cubicBezTo>
                <a:lnTo>
                  <a:pt x="3223027" y="0"/>
                </a:lnTo>
                <a:cubicBezTo>
                  <a:pt x="3289288" y="0"/>
                  <a:pt x="3343004" y="53716"/>
                  <a:pt x="3343004" y="119977"/>
                </a:cubicBezTo>
                <a:lnTo>
                  <a:pt x="3343004" y="1079789"/>
                </a:lnTo>
                <a:cubicBezTo>
                  <a:pt x="3343004" y="1146050"/>
                  <a:pt x="3289288" y="1199766"/>
                  <a:pt x="3223027" y="1199766"/>
                </a:cubicBezTo>
                <a:lnTo>
                  <a:pt x="119977" y="1199766"/>
                </a:lnTo>
                <a:cubicBezTo>
                  <a:pt x="53716" y="1199766"/>
                  <a:pt x="0" y="1146050"/>
                  <a:pt x="0" y="1079789"/>
                </a:cubicBezTo>
                <a:lnTo>
                  <a:pt x="0" y="11997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430" tIns="69430" rIns="69430" bIns="694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kern="1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  <a:cs typeface="Times"/>
              </a:rPr>
              <a:t>COLD PLASMA ANISOTROPIC TENSOR FOR THE MAGNETIZED PLASMA COMPUTED IN MATLAB</a:t>
            </a:r>
            <a:endParaRPr lang="it-IT" kern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CasellaDiTesto 21">
            <a:extLst>
              <a:ext uri="{FF2B5EF4-FFF2-40B4-BE49-F238E27FC236}">
                <a16:creationId xmlns:a16="http://schemas.microsoft.com/office/drawing/2014/main" id="{C3FCA4DD-2F9B-4F81-9326-5E7B444046C4}"/>
              </a:ext>
            </a:extLst>
          </p:cNvPr>
          <p:cNvSpPr txBox="1"/>
          <p:nvPr/>
        </p:nvSpPr>
        <p:spPr>
          <a:xfrm>
            <a:off x="3773368" y="4829503"/>
            <a:ext cx="8221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SOLUTION OF THE WAVE EQUATION WITH AN ADAPTATIVE MESH</a:t>
            </a:r>
          </a:p>
        </p:txBody>
      </p:sp>
      <p:graphicFrame>
        <p:nvGraphicFramePr>
          <p:cNvPr id="10" name="Oggetto 24">
            <a:extLst>
              <a:ext uri="{FF2B5EF4-FFF2-40B4-BE49-F238E27FC236}">
                <a16:creationId xmlns:a16="http://schemas.microsoft.com/office/drawing/2014/main" id="{61D042D7-C0A5-4D86-B205-6C105A829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668908"/>
              </p:ext>
            </p:extLst>
          </p:nvPr>
        </p:nvGraphicFramePr>
        <p:xfrm>
          <a:off x="6588490" y="5130184"/>
          <a:ext cx="2880420" cy="66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536700" imgH="355600" progId="Equation.3">
                  <p:embed/>
                </p:oleObj>
              </mc:Choice>
              <mc:Fallback>
                <p:oleObj name="Equation" r:id="rId3" imgW="1536700" imgH="355600" progId="Equation.3">
                  <p:embed/>
                  <p:pic>
                    <p:nvPicPr>
                      <p:cNvPr id="10" name="Oggetto 24">
                        <a:extLst>
                          <a:ext uri="{FF2B5EF4-FFF2-40B4-BE49-F238E27FC236}">
                            <a16:creationId xmlns:a16="http://schemas.microsoft.com/office/drawing/2014/main" id="{61D042D7-C0A5-4D86-B205-6C105A829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8490" y="5130184"/>
                        <a:ext cx="2880420" cy="666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86077FB-0C06-4128-8ED1-B4F858EA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29" y="2579489"/>
            <a:ext cx="4107612" cy="179354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5CD966-7C22-48FA-B344-21894EC07201}"/>
              </a:ext>
            </a:extLst>
          </p:cNvPr>
          <p:cNvSpPr>
            <a:spLocks/>
          </p:cNvSpPr>
          <p:nvPr/>
        </p:nvSpPr>
        <p:spPr bwMode="auto">
          <a:xfrm>
            <a:off x="6904116" y="1599110"/>
            <a:ext cx="4917038" cy="52023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1600" b="1" i="1">
                <a:latin typeface="Bradley Hand ITC" panose="03070402050302030203" pitchFamily="66" charset="0"/>
                <a:ea typeface="ＭＳ Ｐゴシック" charset="0"/>
                <a:cs typeface="Calibri" panose="020F0502020204030204" pitchFamily="34" charset="0"/>
                <a:sym typeface="Palatino Bold" charset="0"/>
              </a:rPr>
              <a:t>non homogeneous dielectric permittivity Tensor depends on local electron density and magnetic field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8236B83-3D10-46F6-B9FD-B08012788DF6}"/>
              </a:ext>
            </a:extLst>
          </p:cNvPr>
          <p:cNvSpPr/>
          <p:nvPr/>
        </p:nvSpPr>
        <p:spPr>
          <a:xfrm rot="20089868">
            <a:off x="3096851" y="4198534"/>
            <a:ext cx="1046690" cy="228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8B13893-E55B-4F0B-A60E-C0F3C72C698A}"/>
              </a:ext>
            </a:extLst>
          </p:cNvPr>
          <p:cNvSpPr/>
          <p:nvPr/>
        </p:nvSpPr>
        <p:spPr>
          <a:xfrm rot="1510132" flipV="1">
            <a:off x="3096852" y="2855150"/>
            <a:ext cx="1046690" cy="228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6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9410-1412-4C34-8037-60C20887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 CONSISTENT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83BE24-0EA5-4080-B1F0-D7FB61E8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531C8-C8CF-40FD-9BB0-64C1D150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270AC-D0DB-4A42-9FC9-0717CD89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1DA176DD-B954-414D-A089-6B840EEA9477}"/>
              </a:ext>
            </a:extLst>
          </p:cNvPr>
          <p:cNvSpPr txBox="1"/>
          <p:nvPr/>
        </p:nvSpPr>
        <p:spPr>
          <a:xfrm>
            <a:off x="471493" y="668935"/>
            <a:ext cx="11249014" cy="5232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ELECTROMAGNETIC SIMULATIONS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661A949-8A6A-486D-961A-F644F9AC6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823" y="1302468"/>
            <a:ext cx="3175869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 algn="ctr" defTabSz="457200">
              <a:spcBef>
                <a:spcPct val="50000"/>
              </a:spcBef>
              <a:buNone/>
              <a:defRPr sz="20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CONSTITUTIVE RELATIONS</a:t>
            </a:r>
          </a:p>
        </p:txBody>
      </p:sp>
      <p:graphicFrame>
        <p:nvGraphicFramePr>
          <p:cNvPr id="8" name="Oggetto 10">
            <a:extLst>
              <a:ext uri="{FF2B5EF4-FFF2-40B4-BE49-F238E27FC236}">
                <a16:creationId xmlns:a16="http://schemas.microsoft.com/office/drawing/2014/main" id="{59F3659D-57F0-4356-B9AF-2258DDB83B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83622"/>
              </p:ext>
            </p:extLst>
          </p:nvPr>
        </p:nvGraphicFramePr>
        <p:xfrm>
          <a:off x="354514" y="1773133"/>
          <a:ext cx="5251739" cy="1759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3111500" imgH="1041400" progId="Equation.3">
                  <p:embed/>
                </p:oleObj>
              </mc:Choice>
              <mc:Fallback>
                <p:oleObj name="Equation" r:id="rId3" imgW="3111500" imgH="1041400" progId="Equation.3">
                  <p:embed/>
                  <p:pic>
                    <p:nvPicPr>
                      <p:cNvPr id="8" name="Oggetto 10">
                        <a:extLst>
                          <a:ext uri="{FF2B5EF4-FFF2-40B4-BE49-F238E27FC236}">
                            <a16:creationId xmlns:a16="http://schemas.microsoft.com/office/drawing/2014/main" id="{59F3659D-57F0-4356-B9AF-2258DDB83B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514" y="1773133"/>
                        <a:ext cx="5251739" cy="1759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11">
            <a:extLst>
              <a:ext uri="{FF2B5EF4-FFF2-40B4-BE49-F238E27FC236}">
                <a16:creationId xmlns:a16="http://schemas.microsoft.com/office/drawing/2014/main" id="{58288692-1BB0-47E9-8419-90AA36F35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012935"/>
              </p:ext>
            </p:extLst>
          </p:nvPr>
        </p:nvGraphicFramePr>
        <p:xfrm>
          <a:off x="8209046" y="1754551"/>
          <a:ext cx="3140364" cy="14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2146300" imgH="1003300" progId="Equation.3">
                  <p:embed/>
                </p:oleObj>
              </mc:Choice>
              <mc:Fallback>
                <p:oleObj name="Equation" r:id="rId5" imgW="2146300" imgH="1003300" progId="Equation.3">
                  <p:embed/>
                  <p:pic>
                    <p:nvPicPr>
                      <p:cNvPr id="9" name="Oggetto 11">
                        <a:extLst>
                          <a:ext uri="{FF2B5EF4-FFF2-40B4-BE49-F238E27FC236}">
                            <a16:creationId xmlns:a16="http://schemas.microsoft.com/office/drawing/2014/main" id="{58288692-1BB0-47E9-8419-90AA36F35B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09046" y="1754551"/>
                        <a:ext cx="3140364" cy="1467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12">
            <a:extLst>
              <a:ext uri="{FF2B5EF4-FFF2-40B4-BE49-F238E27FC236}">
                <a16:creationId xmlns:a16="http://schemas.microsoft.com/office/drawing/2014/main" id="{D8BEE5F1-C1C6-4546-9AD6-94DCEE8FA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630509"/>
              </p:ext>
            </p:extLst>
          </p:nvPr>
        </p:nvGraphicFramePr>
        <p:xfrm>
          <a:off x="8249725" y="2794837"/>
          <a:ext cx="1708727" cy="82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104900" imgH="533400" progId="Equation.3">
                  <p:embed/>
                </p:oleObj>
              </mc:Choice>
              <mc:Fallback>
                <p:oleObj name="Equation" r:id="rId7" imgW="1104900" imgH="533400" progId="Equation.3">
                  <p:embed/>
                  <p:pic>
                    <p:nvPicPr>
                      <p:cNvPr id="10" name="Oggetto 12">
                        <a:extLst>
                          <a:ext uri="{FF2B5EF4-FFF2-40B4-BE49-F238E27FC236}">
                            <a16:creationId xmlns:a16="http://schemas.microsoft.com/office/drawing/2014/main" id="{D8BEE5F1-C1C6-4546-9AD6-94DCEE8FA4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49725" y="2794837"/>
                        <a:ext cx="1708727" cy="82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5">
            <a:extLst>
              <a:ext uri="{FF2B5EF4-FFF2-40B4-BE49-F238E27FC236}">
                <a16:creationId xmlns:a16="http://schemas.microsoft.com/office/drawing/2014/main" id="{44B4A536-E756-42E0-A1EF-372C30FB0B57}"/>
              </a:ext>
            </a:extLst>
          </p:cNvPr>
          <p:cNvSpPr txBox="1"/>
          <p:nvPr/>
        </p:nvSpPr>
        <p:spPr>
          <a:xfrm>
            <a:off x="1719380" y="4151778"/>
            <a:ext cx="867304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it-IT" sz="1600" u="sng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3D COLD PLASMA MODELING</a:t>
            </a:r>
            <a:r>
              <a:rPr lang="it-IT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:  PLASMA AS A DISPERSIVE MEDIUM WITH COLLISIONS</a:t>
            </a:r>
          </a:p>
        </p:txBody>
      </p:sp>
      <p:graphicFrame>
        <p:nvGraphicFramePr>
          <p:cNvPr id="12" name="Oggetto 2">
            <a:extLst>
              <a:ext uri="{FF2B5EF4-FFF2-40B4-BE49-F238E27FC236}">
                <a16:creationId xmlns:a16="http://schemas.microsoft.com/office/drawing/2014/main" id="{92FB0C93-B266-44B5-8CA8-5389491F06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8258" y="4720024"/>
          <a:ext cx="2981703" cy="64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1536700" imgH="330200" progId="Equation.3">
                  <p:embed/>
                </p:oleObj>
              </mc:Choice>
              <mc:Fallback>
                <p:oleObj name="Equation" r:id="rId9" imgW="1536700" imgH="330200" progId="Equation.3">
                  <p:embed/>
                  <p:pic>
                    <p:nvPicPr>
                      <p:cNvPr id="12" name="Oggetto 2">
                        <a:extLst>
                          <a:ext uri="{FF2B5EF4-FFF2-40B4-BE49-F238E27FC236}">
                            <a16:creationId xmlns:a16="http://schemas.microsoft.com/office/drawing/2014/main" id="{92FB0C93-B266-44B5-8CA8-5389491F06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58258" y="4720024"/>
                        <a:ext cx="2981703" cy="640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4">
            <a:extLst>
              <a:ext uri="{FF2B5EF4-FFF2-40B4-BE49-F238E27FC236}">
                <a16:creationId xmlns:a16="http://schemas.microsoft.com/office/drawing/2014/main" id="{22A502A1-56D7-45CD-911A-43AB6A33F706}"/>
              </a:ext>
            </a:extLst>
          </p:cNvPr>
          <p:cNvSpPr txBox="1"/>
          <p:nvPr/>
        </p:nvSpPr>
        <p:spPr>
          <a:xfrm>
            <a:off x="3465584" y="3730455"/>
            <a:ext cx="47452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DERIVATION OF CONDUCTIVITY TENSOR</a:t>
            </a:r>
            <a:endParaRPr lang="it-IT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Bradley Hand ITC" panose="03070402050302030203" pitchFamily="66" charset="0"/>
              <a:sym typeface="Wingdings"/>
            </a:endParaRPr>
          </a:p>
        </p:txBody>
      </p:sp>
      <p:graphicFrame>
        <p:nvGraphicFramePr>
          <p:cNvPr id="14" name="Oggetto 19">
            <a:extLst>
              <a:ext uri="{FF2B5EF4-FFF2-40B4-BE49-F238E27FC236}">
                <a16:creationId xmlns:a16="http://schemas.microsoft.com/office/drawing/2014/main" id="{31FF71D5-4889-4584-8E01-6EFDFA5BBF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64643" y="3639370"/>
          <a:ext cx="297874" cy="43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139700" imgH="203200" progId="Equation.3">
                  <p:embed/>
                </p:oleObj>
              </mc:Choice>
              <mc:Fallback>
                <p:oleObj name="Equation" r:id="rId11" imgW="139700" imgH="203200" progId="Equation.3">
                  <p:embed/>
                  <p:pic>
                    <p:nvPicPr>
                      <p:cNvPr id="14" name="Oggetto 19">
                        <a:extLst>
                          <a:ext uri="{FF2B5EF4-FFF2-40B4-BE49-F238E27FC236}">
                            <a16:creationId xmlns:a16="http://schemas.microsoft.com/office/drawing/2014/main" id="{31FF71D5-4889-4584-8E01-6EFDFA5BB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64643" y="3639370"/>
                        <a:ext cx="297874" cy="433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">
            <a:extLst>
              <a:ext uri="{FF2B5EF4-FFF2-40B4-BE49-F238E27FC236}">
                <a16:creationId xmlns:a16="http://schemas.microsoft.com/office/drawing/2014/main" id="{04BFB7BD-536C-4140-B7A9-4988DAFF1EBB}"/>
              </a:ext>
            </a:extLst>
          </p:cNvPr>
          <p:cNvSpPr/>
          <p:nvPr/>
        </p:nvSpPr>
        <p:spPr>
          <a:xfrm>
            <a:off x="1812236" y="4735603"/>
            <a:ext cx="41278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it-IT">
                <a:solidFill>
                  <a:srgbClr val="703B01"/>
                </a:solidFill>
                <a:latin typeface="Bradley Hand ITC" panose="03070402050302030203" pitchFamily="66" charset="0"/>
              </a:rPr>
              <a:t> </a:t>
            </a:r>
            <a:r>
              <a:rPr lang="it-IT" b="1">
                <a:solidFill>
                  <a:srgbClr val="703B01"/>
                </a:solidFill>
                <a:latin typeface="Bradley Hand ITC" panose="03070402050302030203" pitchFamily="66" charset="0"/>
              </a:rPr>
              <a:t>Random </a:t>
            </a:r>
            <a:r>
              <a:rPr lang="it-IT" b="1" err="1">
                <a:solidFill>
                  <a:srgbClr val="703B01"/>
                </a:solidFill>
                <a:latin typeface="Bradley Hand ITC" panose="03070402050302030203" pitchFamily="66" charset="0"/>
              </a:rPr>
              <a:t>thermal</a:t>
            </a:r>
            <a:r>
              <a:rPr lang="it-IT" b="1">
                <a:solidFill>
                  <a:srgbClr val="703B01"/>
                </a:solidFill>
                <a:latin typeface="Bradley Hand ITC" panose="03070402050302030203" pitchFamily="66" charset="0"/>
              </a:rPr>
              <a:t> </a:t>
            </a:r>
            <a:r>
              <a:rPr lang="it-IT" b="1" err="1">
                <a:solidFill>
                  <a:srgbClr val="703B01"/>
                </a:solidFill>
                <a:latin typeface="Bradley Hand ITC" panose="03070402050302030203" pitchFamily="66" charset="0"/>
              </a:rPr>
              <a:t>motion</a:t>
            </a:r>
            <a:r>
              <a:rPr lang="it-IT" b="1">
                <a:solidFill>
                  <a:srgbClr val="703B01"/>
                </a:solidFill>
                <a:latin typeface="Bradley Hand ITC" panose="03070402050302030203" pitchFamily="66" charset="0"/>
              </a:rPr>
              <a:t> </a:t>
            </a:r>
            <a:r>
              <a:rPr lang="it-IT" b="1" err="1">
                <a:solidFill>
                  <a:srgbClr val="703B01"/>
                </a:solidFill>
                <a:latin typeface="Bradley Hand ITC" panose="03070402050302030203" pitchFamily="66" charset="0"/>
              </a:rPr>
              <a:t>neglected</a:t>
            </a:r>
            <a:r>
              <a:rPr lang="it-IT" b="1">
                <a:solidFill>
                  <a:srgbClr val="703B01"/>
                </a:solidFill>
                <a:latin typeface="Bradley Hand ITC" panose="03070402050302030203" pitchFamily="66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b="1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</a:rPr>
              <a:t>  ( </a:t>
            </a:r>
            <a:r>
              <a:rPr lang="it-IT" b="1" err="1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  <a:cs typeface="Cambria"/>
              </a:rPr>
              <a:t>v</a:t>
            </a:r>
            <a:r>
              <a:rPr lang="it-IT" b="1" baseline="-25000" err="1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  <a:cs typeface="Cambria"/>
              </a:rPr>
              <a:t>φ</a:t>
            </a:r>
            <a:r>
              <a:rPr lang="it-IT" b="1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  <a:cs typeface="Cambria"/>
              </a:rPr>
              <a:t> &gt;&gt;</a:t>
            </a:r>
            <a:r>
              <a:rPr lang="it-IT" b="1" err="1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  <a:cs typeface="Cambria"/>
              </a:rPr>
              <a:t>v</a:t>
            </a:r>
            <a:r>
              <a:rPr lang="it-IT" b="1" baseline="-25000" err="1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  <a:cs typeface="Cambria"/>
              </a:rPr>
              <a:t>th</a:t>
            </a:r>
            <a:r>
              <a:rPr lang="it-IT" b="1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  <a:cs typeface="Cambria"/>
              </a:rPr>
              <a:t>)</a:t>
            </a:r>
          </a:p>
        </p:txBody>
      </p:sp>
      <p:sp>
        <p:nvSpPr>
          <p:cNvPr id="16" name="CasellaDiTesto 7">
            <a:extLst>
              <a:ext uri="{FF2B5EF4-FFF2-40B4-BE49-F238E27FC236}">
                <a16:creationId xmlns:a16="http://schemas.microsoft.com/office/drawing/2014/main" id="{3EAAAE05-A982-42E4-AFA3-C65151C8F560}"/>
              </a:ext>
            </a:extLst>
          </p:cNvPr>
          <p:cNvSpPr txBox="1"/>
          <p:nvPr/>
        </p:nvSpPr>
        <p:spPr>
          <a:xfrm>
            <a:off x="1629766" y="5534131"/>
            <a:ext cx="906769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600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COLLISION FREQUENCY  </a:t>
            </a:r>
            <a:r>
              <a:rPr lang="it-IT" sz="1600" b="1" dirty="0" err="1">
                <a:solidFill>
                  <a:srgbClr val="000000"/>
                </a:solidFill>
              </a:rPr>
              <a:t>ω</a:t>
            </a:r>
            <a:r>
              <a:rPr lang="it-IT" sz="1600" b="1" baseline="-25000" dirty="0" err="1">
                <a:solidFill>
                  <a:srgbClr val="000000"/>
                </a:solidFill>
                <a:latin typeface="Bradley Hand ITC" panose="03070402050302030203" pitchFamily="66" charset="0"/>
              </a:rPr>
              <a:t>eff</a:t>
            </a:r>
            <a:r>
              <a:rPr lang="it-IT" sz="1600" b="1" baseline="-25000" dirty="0">
                <a:solidFill>
                  <a:srgbClr val="000000"/>
                </a:solidFill>
                <a:latin typeface="Bradley Hand ITC" panose="03070402050302030203" pitchFamily="66" charset="0"/>
              </a:rPr>
              <a:t> </a:t>
            </a:r>
            <a:r>
              <a:rPr lang="it-IT" sz="1600" dirty="0">
                <a:solidFill>
                  <a:srgbClr val="000000"/>
                </a:solidFill>
                <a:latin typeface="Bradley Hand ITC" panose="03070402050302030203" pitchFamily="66" charset="0"/>
              </a:rPr>
              <a:t>ACCOUNTS FOR THE </a:t>
            </a:r>
            <a:r>
              <a:rPr lang="it-IT" sz="1600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COLLISION FRICTION</a:t>
            </a:r>
            <a:r>
              <a:rPr lang="it-IT" sz="1600" dirty="0">
                <a:solidFill>
                  <a:srgbClr val="000000"/>
                </a:solidFill>
                <a:latin typeface="Bradley Hand ITC" panose="03070402050302030203" pitchFamily="66" charset="0"/>
              </a:rPr>
              <a:t>, MODELS THE</a:t>
            </a:r>
            <a:r>
              <a:rPr lang="it-IT" sz="1600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 WAVE DAMPING</a:t>
            </a:r>
            <a:r>
              <a:rPr lang="it-IT" sz="1600" dirty="0">
                <a:solidFill>
                  <a:srgbClr val="000000"/>
                </a:solidFill>
                <a:latin typeface="Bradley Hand ITC" panose="03070402050302030203" pitchFamily="66" charset="0"/>
              </a:rPr>
              <a:t> AND RESOLVES THE </a:t>
            </a:r>
            <a:r>
              <a:rPr lang="it-IT" sz="1600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SINGULARITY</a:t>
            </a:r>
            <a:r>
              <a:rPr lang="it-IT" sz="1600" dirty="0">
                <a:solidFill>
                  <a:srgbClr val="000000"/>
                </a:solidFill>
                <a:latin typeface="Bradley Hand ITC" panose="03070402050302030203" pitchFamily="66" charset="0"/>
              </a:rPr>
              <a:t> OF SOME ELEMENTS OF TENSOR</a:t>
            </a:r>
          </a:p>
        </p:txBody>
      </p:sp>
      <p:sp>
        <p:nvSpPr>
          <p:cNvPr id="17" name="Ovale 9">
            <a:extLst>
              <a:ext uri="{FF2B5EF4-FFF2-40B4-BE49-F238E27FC236}">
                <a16:creationId xmlns:a16="http://schemas.microsoft.com/office/drawing/2014/main" id="{8D3BEF61-B113-4564-98A1-6F61E091DE15}"/>
              </a:ext>
            </a:extLst>
          </p:cNvPr>
          <p:cNvSpPr/>
          <p:nvPr/>
        </p:nvSpPr>
        <p:spPr>
          <a:xfrm>
            <a:off x="8763774" y="4855524"/>
            <a:ext cx="468591" cy="415590"/>
          </a:xfrm>
          <a:prstGeom prst="ellipse">
            <a:avLst/>
          </a:prstGeom>
          <a:noFill/>
          <a:ln w="28575" cmpd="sng">
            <a:solidFill>
              <a:srgbClr val="E684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atin typeface="Bradley Hand ITC" panose="03070402050302030203" pitchFamily="66" charset="0"/>
            </a:endParaRPr>
          </a:p>
        </p:txBody>
      </p:sp>
      <p:cxnSp>
        <p:nvCxnSpPr>
          <p:cNvPr id="18" name="Connettore 2 14">
            <a:extLst>
              <a:ext uri="{FF2B5EF4-FFF2-40B4-BE49-F238E27FC236}">
                <a16:creationId xmlns:a16="http://schemas.microsoft.com/office/drawing/2014/main" id="{9368462C-B3F8-48FC-B311-85D81BE59B43}"/>
              </a:ext>
            </a:extLst>
          </p:cNvPr>
          <p:cNvCxnSpPr>
            <a:stCxn id="16" idx="0"/>
          </p:cNvCxnSpPr>
          <p:nvPr/>
        </p:nvCxnSpPr>
        <p:spPr>
          <a:xfrm flipV="1">
            <a:off x="6163612" y="4950990"/>
            <a:ext cx="2684149" cy="583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DFEE07-993B-451C-97B5-A59B8EB282F8}"/>
              </a:ext>
            </a:extLst>
          </p:cNvPr>
          <p:cNvSpPr txBox="1"/>
          <p:nvPr/>
        </p:nvSpPr>
        <p:spPr>
          <a:xfrm>
            <a:off x="10000343" y="496388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Bradley Hand ITC" panose="03070402050302030203" pitchFamily="66" charset="0"/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863419-9397-43D4-ACD3-4D43D6BB2369}"/>
                  </a:ext>
                </a:extLst>
              </p:cNvPr>
              <p:cNvSpPr txBox="1"/>
              <p:nvPr/>
            </p:nvSpPr>
            <p:spPr>
              <a:xfrm>
                <a:off x="10676486" y="4794593"/>
                <a:ext cx="1522789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GB"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863419-9397-43D4-ACD3-4D43D6BB2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486" y="4794593"/>
                <a:ext cx="1522789" cy="5666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4">
            <a:extLst>
              <a:ext uri="{FF2B5EF4-FFF2-40B4-BE49-F238E27FC236}">
                <a16:creationId xmlns:a16="http://schemas.microsoft.com/office/drawing/2014/main" id="{554F22BB-6206-4DB2-A44F-3EBCA0BC2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99" y="1278375"/>
            <a:ext cx="2776722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2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</a:rPr>
              <a:t> </a:t>
            </a:r>
            <a:r>
              <a:rPr lang="en-US" sz="18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</a:rPr>
              <a:t>MAXWELL’EQUATIONS</a:t>
            </a:r>
            <a:endParaRPr lang="en-US" sz="2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Bradley Hand ITC" panose="03070402050302030203" pitchFamily="66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241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782C-C0DB-4DD9-B91B-8CD53BFD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SELFCONSISTENT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29DD6-A0AD-4823-AE76-05AA8772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FE46B-6DD1-425E-946A-BA1105903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63C3C-EE7E-49CC-B6E6-EE980500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396FB23A-A3EC-49BD-96AD-6C7BC6BDEDD4}"/>
              </a:ext>
            </a:extLst>
          </p:cNvPr>
          <p:cNvSpPr txBox="1"/>
          <p:nvPr/>
        </p:nvSpPr>
        <p:spPr>
          <a:xfrm>
            <a:off x="471493" y="668935"/>
            <a:ext cx="11249014" cy="5232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ELECTROMAGNETIC SIMULATIONS</a:t>
            </a:r>
          </a:p>
        </p:txBody>
      </p:sp>
      <p:pic>
        <p:nvPicPr>
          <p:cNvPr id="7" name="Immagine 51">
            <a:extLst>
              <a:ext uri="{FF2B5EF4-FFF2-40B4-BE49-F238E27FC236}">
                <a16:creationId xmlns:a16="http://schemas.microsoft.com/office/drawing/2014/main" id="{166491E6-5F8F-4204-B5E5-EEB3FD153B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119" y="1591306"/>
            <a:ext cx="2177686" cy="10438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52">
            <a:extLst>
              <a:ext uri="{FF2B5EF4-FFF2-40B4-BE49-F238E27FC236}">
                <a16:creationId xmlns:a16="http://schemas.microsoft.com/office/drawing/2014/main" id="{378D8BB5-731D-409C-8BC2-FCA8C050EE26}"/>
              </a:ext>
            </a:extLst>
          </p:cNvPr>
          <p:cNvSpPr txBox="1"/>
          <p:nvPr/>
        </p:nvSpPr>
        <p:spPr>
          <a:xfrm>
            <a:off x="9193057" y="1703084"/>
            <a:ext cx="284933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</a:rPr>
              <a:t>NON-SYMMETRIC 3D MAGNETOSTATIC FIELD</a:t>
            </a:r>
          </a:p>
        </p:txBody>
      </p:sp>
      <p:sp>
        <p:nvSpPr>
          <p:cNvPr id="9" name="CasellaDiTesto 58">
            <a:extLst>
              <a:ext uri="{FF2B5EF4-FFF2-40B4-BE49-F238E27FC236}">
                <a16:creationId xmlns:a16="http://schemas.microsoft.com/office/drawing/2014/main" id="{C0C14233-4557-4D1F-B3E5-7182D346CF4D}"/>
              </a:ext>
            </a:extLst>
          </p:cNvPr>
          <p:cNvSpPr txBox="1"/>
          <p:nvPr/>
        </p:nvSpPr>
        <p:spPr>
          <a:xfrm>
            <a:off x="7700805" y="5096998"/>
            <a:ext cx="253799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OFF-DIAGONAL ELEMENTS DUE TO 3D MAGNETIC FIELD </a:t>
            </a:r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id="{5303B16E-2F91-4429-A70B-48644038ACEC}"/>
              </a:ext>
            </a:extLst>
          </p:cNvPr>
          <p:cNvSpPr/>
          <p:nvPr/>
        </p:nvSpPr>
        <p:spPr>
          <a:xfrm>
            <a:off x="1744036" y="2635164"/>
            <a:ext cx="8315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 ASSUMING A NON UNIFORM </a:t>
            </a:r>
            <a:r>
              <a:rPr lang="it-IT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MAGNETOSTATIC FIELD THE</a:t>
            </a:r>
            <a:r>
              <a:rPr lang="it-IT" sz="1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 DIELECTRIC TENSOR </a:t>
            </a:r>
            <a:r>
              <a:rPr lang="it-IT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IS: </a:t>
            </a:r>
          </a:p>
        </p:txBody>
      </p:sp>
      <p:graphicFrame>
        <p:nvGraphicFramePr>
          <p:cNvPr id="11" name="Oggetto 4">
            <a:extLst>
              <a:ext uri="{FF2B5EF4-FFF2-40B4-BE49-F238E27FC236}">
                <a16:creationId xmlns:a16="http://schemas.microsoft.com/office/drawing/2014/main" id="{ED1490A5-7B6B-48B5-BD65-8795B5A18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64567"/>
              </p:ext>
            </p:extLst>
          </p:nvPr>
        </p:nvGraphicFramePr>
        <p:xfrm>
          <a:off x="3968127" y="3184506"/>
          <a:ext cx="4065270" cy="163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3695700" imgH="1485900" progId="Equation.3">
                  <p:embed/>
                </p:oleObj>
              </mc:Choice>
              <mc:Fallback>
                <p:oleObj name="Equation" r:id="rId4" imgW="3695700" imgH="1485900" progId="Equation.3">
                  <p:embed/>
                  <p:pic>
                    <p:nvPicPr>
                      <p:cNvPr id="11" name="Oggetto 4">
                        <a:extLst>
                          <a:ext uri="{FF2B5EF4-FFF2-40B4-BE49-F238E27FC236}">
                            <a16:creationId xmlns:a16="http://schemas.microsoft.com/office/drawing/2014/main" id="{ED1490A5-7B6B-48B5-BD65-8795B5A184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8127" y="3184506"/>
                        <a:ext cx="4065270" cy="1634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6">
            <a:extLst>
              <a:ext uri="{FF2B5EF4-FFF2-40B4-BE49-F238E27FC236}">
                <a16:creationId xmlns:a16="http://schemas.microsoft.com/office/drawing/2014/main" id="{5A7DD6F1-F0CE-4690-A5FA-2C608684B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359653"/>
              </p:ext>
            </p:extLst>
          </p:nvPr>
        </p:nvGraphicFramePr>
        <p:xfrm>
          <a:off x="8538761" y="3968760"/>
          <a:ext cx="862089" cy="60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647700" imgH="457200" progId="Equation.3">
                  <p:embed/>
                </p:oleObj>
              </mc:Choice>
              <mc:Fallback>
                <p:oleObj name="Equation" r:id="rId6" imgW="647700" imgH="457200" progId="Equation.3">
                  <p:embed/>
                  <p:pic>
                    <p:nvPicPr>
                      <p:cNvPr id="12" name="Oggetto 6">
                        <a:extLst>
                          <a:ext uri="{FF2B5EF4-FFF2-40B4-BE49-F238E27FC236}">
                            <a16:creationId xmlns:a16="http://schemas.microsoft.com/office/drawing/2014/main" id="{5A7DD6F1-F0CE-4690-A5FA-2C608684B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38761" y="3968760"/>
                        <a:ext cx="862089" cy="608533"/>
                      </a:xfrm>
                      <a:prstGeom prst="rect">
                        <a:avLst/>
                      </a:prstGeom>
                      <a:solidFill>
                        <a:srgbClr val="DAE0C6"/>
                      </a:solidFill>
                      <a:ln>
                        <a:solidFill>
                          <a:srgbClr val="6076B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olo 1">
            <a:extLst>
              <a:ext uri="{FF2B5EF4-FFF2-40B4-BE49-F238E27FC236}">
                <a16:creationId xmlns:a16="http://schemas.microsoft.com/office/drawing/2014/main" id="{F286CF3C-CA5F-4012-A961-BECEA89E2A5F}"/>
              </a:ext>
            </a:extLst>
          </p:cNvPr>
          <p:cNvSpPr txBox="1">
            <a:spLocks/>
          </p:cNvSpPr>
          <p:nvPr/>
        </p:nvSpPr>
        <p:spPr>
          <a:xfrm>
            <a:off x="197235" y="1256992"/>
            <a:ext cx="5336790" cy="6024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ea typeface="+mj-ea"/>
                <a:cs typeface="+mj-cs"/>
              </a:defRPr>
            </a:lvl1pPr>
          </a:lstStyle>
          <a:p>
            <a:r>
              <a:rPr lang="it-IT" sz="18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NON-UNIFORM “LOCAL” DIELECTRIC TENSOR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897786-CEBA-449E-B549-664789436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9" y="5092334"/>
            <a:ext cx="4509561" cy="990677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C633E37F-4B85-4856-A3A4-564FBF573D83}"/>
              </a:ext>
            </a:extLst>
          </p:cNvPr>
          <p:cNvSpPr/>
          <p:nvPr/>
        </p:nvSpPr>
        <p:spPr>
          <a:xfrm rot="2694027">
            <a:off x="3683892" y="4398866"/>
            <a:ext cx="129310" cy="49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7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A616-3FAD-4B27-87F7-E6BD8812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 CONSISTENT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536A3-52A3-450E-A236-B777545D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5FBEA-6767-48CE-8926-A9508636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8B9FC-73A9-4BFC-AB9E-E7795D16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132A5F28-F526-4339-BE98-A805BA207426}"/>
              </a:ext>
            </a:extLst>
          </p:cNvPr>
          <p:cNvSpPr txBox="1"/>
          <p:nvPr/>
        </p:nvSpPr>
        <p:spPr>
          <a:xfrm>
            <a:off x="471493" y="668935"/>
            <a:ext cx="11249014" cy="5232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ELECTROMAGNETIC SIMULATIONS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8EF12BA6-98C8-4633-9862-92A56F8DE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44" y="1461088"/>
            <a:ext cx="6666856" cy="2537472"/>
          </a:xfrm>
          <a:prstGeom prst="rect">
            <a:avLst/>
          </a:prstGeom>
        </p:spPr>
      </p:pic>
      <p:pic>
        <p:nvPicPr>
          <p:cNvPr id="8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3301E26-DB38-4AB3-B3F3-BABEE62AD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0"/>
          <a:stretch/>
        </p:blipFill>
        <p:spPr>
          <a:xfrm>
            <a:off x="77319" y="3268057"/>
            <a:ext cx="5148000" cy="2127340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9" name="CasellaDiTesto 7">
            <a:extLst>
              <a:ext uri="{FF2B5EF4-FFF2-40B4-BE49-F238E27FC236}">
                <a16:creationId xmlns:a16="http://schemas.microsoft.com/office/drawing/2014/main" id="{B0B3DD32-1D51-40CE-AD8B-4845CF309C71}"/>
              </a:ext>
            </a:extLst>
          </p:cNvPr>
          <p:cNvSpPr txBox="1"/>
          <p:nvPr/>
        </p:nvSpPr>
        <p:spPr>
          <a:xfrm>
            <a:off x="9221919" y="1555095"/>
            <a:ext cx="201115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14.521 GHz</a:t>
            </a:r>
            <a:endParaRPr lang="it-IT" baseline="-25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0" name="CasellaDiTesto 8">
            <a:extLst>
              <a:ext uri="{FF2B5EF4-FFF2-40B4-BE49-F238E27FC236}">
                <a16:creationId xmlns:a16="http://schemas.microsoft.com/office/drawing/2014/main" id="{E80D7A91-24A2-4173-A028-315C6D203CEC}"/>
              </a:ext>
            </a:extLst>
          </p:cNvPr>
          <p:cNvSpPr txBox="1"/>
          <p:nvPr/>
        </p:nvSpPr>
        <p:spPr>
          <a:xfrm>
            <a:off x="6235748" y="1555095"/>
            <a:ext cx="180800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14.324 GHz</a:t>
            </a:r>
            <a:endParaRPr lang="it-IT" baseline="-25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1" name="CasellaDiTesto 9">
            <a:extLst>
              <a:ext uri="{FF2B5EF4-FFF2-40B4-BE49-F238E27FC236}">
                <a16:creationId xmlns:a16="http://schemas.microsoft.com/office/drawing/2014/main" id="{82E9FF47-0E58-495F-92D5-1192632D7676}"/>
              </a:ext>
            </a:extLst>
          </p:cNvPr>
          <p:cNvSpPr txBox="1"/>
          <p:nvPr/>
        </p:nvSpPr>
        <p:spPr>
          <a:xfrm>
            <a:off x="352259" y="1845098"/>
            <a:ext cx="429363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ELECTROMAGNETIC FIELD AT THE END OF THE SELF-CONSISTENT LOOP</a:t>
            </a:r>
          </a:p>
        </p:txBody>
      </p:sp>
      <p:sp>
        <p:nvSpPr>
          <p:cNvPr id="12" name="CasellaDiTesto 10">
            <a:extLst>
              <a:ext uri="{FF2B5EF4-FFF2-40B4-BE49-F238E27FC236}">
                <a16:creationId xmlns:a16="http://schemas.microsoft.com/office/drawing/2014/main" id="{B808778D-DE2E-4CF4-BF76-F919CC589FE8}"/>
              </a:ext>
            </a:extLst>
          </p:cNvPr>
          <p:cNvSpPr txBox="1"/>
          <p:nvPr/>
        </p:nvSpPr>
        <p:spPr>
          <a:xfrm>
            <a:off x="8778524" y="4660575"/>
            <a:ext cx="2677507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INTENSIFICATION OF THE ELECTRIC FIELD AT THE RESONANCE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25EB698-598B-4C3A-A3B3-3BEB151C9F05}"/>
              </a:ext>
            </a:extLst>
          </p:cNvPr>
          <p:cNvCxnSpPr>
            <a:cxnSpLocks/>
          </p:cNvCxnSpPr>
          <p:nvPr/>
        </p:nvCxnSpPr>
        <p:spPr>
          <a:xfrm flipH="1" flipV="1">
            <a:off x="4137704" y="4194537"/>
            <a:ext cx="4544479" cy="74108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4">
            <a:extLst>
              <a:ext uri="{FF2B5EF4-FFF2-40B4-BE49-F238E27FC236}">
                <a16:creationId xmlns:a16="http://schemas.microsoft.com/office/drawing/2014/main" id="{0CAAF3BD-D3F9-48C9-A7F6-3EAB8ADEA1AB}"/>
              </a:ext>
            </a:extLst>
          </p:cNvPr>
          <p:cNvCxnSpPr>
            <a:cxnSpLocks/>
          </p:cNvCxnSpPr>
          <p:nvPr/>
        </p:nvCxnSpPr>
        <p:spPr>
          <a:xfrm flipH="1" flipV="1">
            <a:off x="1423119" y="4565080"/>
            <a:ext cx="7187481" cy="83183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6">
            <a:extLst>
              <a:ext uri="{FF2B5EF4-FFF2-40B4-BE49-F238E27FC236}">
                <a16:creationId xmlns:a16="http://schemas.microsoft.com/office/drawing/2014/main" id="{0CE0BBAB-2EE2-4AC7-9B08-178252902562}"/>
              </a:ext>
            </a:extLst>
          </p:cNvPr>
          <p:cNvCxnSpPr>
            <a:cxnSpLocks/>
          </p:cNvCxnSpPr>
          <p:nvPr/>
        </p:nvCxnSpPr>
        <p:spPr>
          <a:xfrm flipH="1" flipV="1">
            <a:off x="7349928" y="2811564"/>
            <a:ext cx="1967529" cy="164895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9">
            <a:extLst>
              <a:ext uri="{FF2B5EF4-FFF2-40B4-BE49-F238E27FC236}">
                <a16:creationId xmlns:a16="http://schemas.microsoft.com/office/drawing/2014/main" id="{D512F7B9-2C49-436F-8077-163709E05984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0117278" y="2909455"/>
            <a:ext cx="164119" cy="175112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D32AF58-5A29-4CDC-A062-971E7A0BD5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1135" r="70919" b="35376"/>
          <a:stretch/>
        </p:blipFill>
        <p:spPr>
          <a:xfrm>
            <a:off x="6112968" y="3274424"/>
            <a:ext cx="1440000" cy="1239076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18" name="Connettore 2 25">
            <a:extLst>
              <a:ext uri="{FF2B5EF4-FFF2-40B4-BE49-F238E27FC236}">
                <a16:creationId xmlns:a16="http://schemas.microsoft.com/office/drawing/2014/main" id="{41938798-E845-4B4C-9826-3AF18C0EF7C3}"/>
              </a:ext>
            </a:extLst>
          </p:cNvPr>
          <p:cNvCxnSpPr>
            <a:cxnSpLocks/>
          </p:cNvCxnSpPr>
          <p:nvPr/>
        </p:nvCxnSpPr>
        <p:spPr>
          <a:xfrm flipH="1">
            <a:off x="7139750" y="2799375"/>
            <a:ext cx="30157" cy="38907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6">
            <a:extLst>
              <a:ext uri="{FF2B5EF4-FFF2-40B4-BE49-F238E27FC236}">
                <a16:creationId xmlns:a16="http://schemas.microsoft.com/office/drawing/2014/main" id="{FBDDEC98-38C3-49A8-A6E4-1C0595811A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5" t="44309" r="21626" b="36645"/>
          <a:stretch/>
        </p:blipFill>
        <p:spPr>
          <a:xfrm>
            <a:off x="10452175" y="3188454"/>
            <a:ext cx="1440000" cy="120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20" name="Connettore 2 28">
            <a:extLst>
              <a:ext uri="{FF2B5EF4-FFF2-40B4-BE49-F238E27FC236}">
                <a16:creationId xmlns:a16="http://schemas.microsoft.com/office/drawing/2014/main" id="{F22AECCA-CF65-4AD9-9E51-D7BBDF84CD11}"/>
              </a:ext>
            </a:extLst>
          </p:cNvPr>
          <p:cNvCxnSpPr>
            <a:cxnSpLocks/>
          </p:cNvCxnSpPr>
          <p:nvPr/>
        </p:nvCxnSpPr>
        <p:spPr>
          <a:xfrm>
            <a:off x="10439550" y="2798560"/>
            <a:ext cx="413177" cy="38989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33">
            <a:extLst>
              <a:ext uri="{FF2B5EF4-FFF2-40B4-BE49-F238E27FC236}">
                <a16:creationId xmlns:a16="http://schemas.microsoft.com/office/drawing/2014/main" id="{4DF5E184-23F4-416A-B038-C5FC0061CC30}"/>
              </a:ext>
            </a:extLst>
          </p:cNvPr>
          <p:cNvSpPr txBox="1"/>
          <p:nvPr/>
        </p:nvSpPr>
        <p:spPr>
          <a:xfrm>
            <a:off x="1423119" y="3808098"/>
            <a:ext cx="950096" cy="297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32 </a:t>
            </a:r>
            <a:r>
              <a:rPr lang="it-IT" sz="2000" baseline="-25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kV</a:t>
            </a:r>
            <a:r>
              <a:rPr lang="it-IT" sz="2000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/m</a:t>
            </a:r>
          </a:p>
        </p:txBody>
      </p:sp>
      <p:sp>
        <p:nvSpPr>
          <p:cNvPr id="23" name="CasellaDiTesto 34">
            <a:extLst>
              <a:ext uri="{FF2B5EF4-FFF2-40B4-BE49-F238E27FC236}">
                <a16:creationId xmlns:a16="http://schemas.microsoft.com/office/drawing/2014/main" id="{7EC9F3BE-D6C2-46E4-8358-67F62373EEDA}"/>
              </a:ext>
            </a:extLst>
          </p:cNvPr>
          <p:cNvSpPr txBox="1"/>
          <p:nvPr/>
        </p:nvSpPr>
        <p:spPr>
          <a:xfrm>
            <a:off x="4137704" y="3636043"/>
            <a:ext cx="950096" cy="297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12 </a:t>
            </a:r>
            <a:r>
              <a:rPr lang="it-IT" sz="2000" baseline="-25000" dirty="0" err="1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kV</a:t>
            </a:r>
            <a:r>
              <a:rPr lang="it-IT" sz="2000" baseline="-25000" dirty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  <a:cs typeface="MV Boli" panose="02000500030200090000" pitchFamily="2" charset="0"/>
              </a:rPr>
              <a:t>/m</a:t>
            </a:r>
          </a:p>
        </p:txBody>
      </p:sp>
      <p:sp>
        <p:nvSpPr>
          <p:cNvPr id="32" name="CasellaDiTesto 10">
            <a:extLst>
              <a:ext uri="{FF2B5EF4-FFF2-40B4-BE49-F238E27FC236}">
                <a16:creationId xmlns:a16="http://schemas.microsoft.com/office/drawing/2014/main" id="{351D5841-9B4B-45B2-AA0C-108ACD477B03}"/>
              </a:ext>
            </a:extLst>
          </p:cNvPr>
          <p:cNvSpPr txBox="1"/>
          <p:nvPr/>
        </p:nvSpPr>
        <p:spPr>
          <a:xfrm>
            <a:off x="1197234" y="5518795"/>
            <a:ext cx="29081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it-IT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ELECTRIC FIELD ON AXIS</a:t>
            </a:r>
          </a:p>
        </p:txBody>
      </p:sp>
    </p:spTree>
    <p:extLst>
      <p:ext uri="{BB962C8B-B14F-4D97-AF65-F5344CB8AC3E}">
        <p14:creationId xmlns:p14="http://schemas.microsoft.com/office/powerpoint/2010/main" val="389987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82575DE-041B-4827-81C2-BCEC806285E3}"/>
              </a:ext>
            </a:extLst>
          </p:cNvPr>
          <p:cNvSpPr txBox="1">
            <a:spLocks/>
          </p:cNvSpPr>
          <p:nvPr/>
        </p:nvSpPr>
        <p:spPr>
          <a:xfrm>
            <a:off x="95027" y="1331456"/>
            <a:ext cx="7887146" cy="36885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radley Hand ITC" panose="0307040205030203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radley Hand ITC" panose="0307040205030203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radley Hand ITC" panose="0307040205030203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adley Hand ITC" panose="0307040205030203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adley Hand ITC" panose="0307040205030203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n>
                  <a:solidFill>
                    <a:schemeClr val="tx1"/>
                  </a:solidFill>
                </a:ln>
                <a:ea typeface="Cambria Math" pitchFamily="18" charset="0"/>
              </a:rPr>
              <a:t>FORWARD DIFFERENCE METHOD</a:t>
            </a:r>
          </a:p>
          <a:p>
            <a:pPr marL="0" indent="0">
              <a:buNone/>
            </a:pPr>
            <a:r>
              <a:rPr lang="it-IT" sz="1800" dirty="0">
                <a:ln>
                  <a:solidFill>
                    <a:schemeClr val="tx1"/>
                  </a:solidFill>
                </a:ln>
                <a:ea typeface="Cambria Math" pitchFamily="18" charset="0"/>
                <a:cs typeface="MV Boli" panose="02000500030200090000" pitchFamily="2" charset="0"/>
              </a:rPr>
              <a:t>	v(t+1)=v(t) + a*</a:t>
            </a:r>
            <a:r>
              <a:rPr lang="it-IT" sz="1800" dirty="0" err="1">
                <a:ln>
                  <a:solidFill>
                    <a:schemeClr val="tx1"/>
                  </a:solidFill>
                </a:ln>
                <a:ea typeface="Cambria Math" pitchFamily="18" charset="0"/>
                <a:cs typeface="MV Boli" panose="02000500030200090000" pitchFamily="2" charset="0"/>
              </a:rPr>
              <a:t>T</a:t>
            </a:r>
            <a:r>
              <a:rPr lang="it-IT" sz="1800" baseline="-25000" dirty="0" err="1">
                <a:ln>
                  <a:solidFill>
                    <a:schemeClr val="tx1"/>
                  </a:solidFill>
                </a:ln>
                <a:ea typeface="Cambria Math" pitchFamily="18" charset="0"/>
                <a:cs typeface="MV Boli" panose="02000500030200090000" pitchFamily="2" charset="0"/>
              </a:rPr>
              <a:t>step</a:t>
            </a:r>
            <a:r>
              <a:rPr lang="it-IT" sz="1800" dirty="0">
                <a:ln>
                  <a:solidFill>
                    <a:schemeClr val="tx1"/>
                  </a:solidFill>
                </a:ln>
                <a:ea typeface="Cambria Math" pitchFamily="18" charset="0"/>
                <a:cs typeface="MV Boli" panose="02000500030200090000" pitchFamily="2" charset="0"/>
              </a:rPr>
              <a:t> </a:t>
            </a:r>
            <a:r>
              <a:rPr lang="it-IT" sz="1800" dirty="0">
                <a:ln>
                  <a:solidFill>
                    <a:schemeClr val="tx1"/>
                  </a:solidFill>
                </a:ln>
                <a:ea typeface="Cambria Math" pitchFamily="18" charset="0"/>
                <a:cs typeface="MV Boli" panose="02000500030200090000" pitchFamily="2" charset="0"/>
                <a:sym typeface="Wingdings" pitchFamily="2" charset="2"/>
              </a:rPr>
              <a:t> </a:t>
            </a:r>
            <a:r>
              <a:rPr lang="it-IT" sz="1800" dirty="0">
                <a:ln>
                  <a:solidFill>
                    <a:schemeClr val="tx1"/>
                  </a:solidFill>
                </a:ln>
                <a:ea typeface="Cambria Math" pitchFamily="18" charset="0"/>
                <a:cs typeface="MV Boli" panose="02000500030200090000" pitchFamily="2" charset="0"/>
              </a:rPr>
              <a:t>x(t+1)=x(t)+ v(t+1)*</a:t>
            </a:r>
            <a:r>
              <a:rPr lang="it-IT" sz="1800" dirty="0" err="1">
                <a:ln>
                  <a:solidFill>
                    <a:schemeClr val="tx1"/>
                  </a:solidFill>
                </a:ln>
                <a:ea typeface="Cambria Math" pitchFamily="18" charset="0"/>
                <a:cs typeface="MV Boli" panose="02000500030200090000" pitchFamily="2" charset="0"/>
              </a:rPr>
              <a:t>T</a:t>
            </a:r>
            <a:r>
              <a:rPr lang="it-IT" sz="1800" baseline="-25000" dirty="0" err="1">
                <a:ln>
                  <a:solidFill>
                    <a:schemeClr val="tx1"/>
                  </a:solidFill>
                </a:ln>
                <a:ea typeface="Cambria Math" pitchFamily="18" charset="0"/>
                <a:cs typeface="MV Boli" panose="02000500030200090000" pitchFamily="2" charset="0"/>
              </a:rPr>
              <a:t>step</a:t>
            </a:r>
            <a:endParaRPr lang="it-IT" sz="1800" baseline="-25000" dirty="0">
              <a:ln>
                <a:solidFill>
                  <a:schemeClr val="tx1"/>
                </a:solidFill>
              </a:ln>
              <a:ea typeface="Cambria Math" pitchFamily="18" charset="0"/>
              <a:cs typeface="MV Boli" panose="02000500030200090000" pitchFamily="2" charset="0"/>
            </a:endParaRPr>
          </a:p>
          <a:p>
            <a:endParaRPr lang="it-IT" sz="1800" dirty="0">
              <a:ln>
                <a:solidFill>
                  <a:schemeClr val="tx1"/>
                </a:solidFill>
              </a:ln>
              <a:ea typeface="Cambria Math" pitchFamily="18" charset="0"/>
              <a:cs typeface="MV Boli" panose="02000500030200090000" pitchFamily="2" charset="0"/>
            </a:endParaRPr>
          </a:p>
          <a:p>
            <a:r>
              <a:rPr lang="it-IT" sz="1800" dirty="0">
                <a:ln>
                  <a:solidFill>
                    <a:schemeClr val="tx1"/>
                  </a:solidFill>
                </a:ln>
                <a:ea typeface="Cambria Math" pitchFamily="18" charset="0"/>
                <a:cs typeface="MV Boli" panose="02000500030200090000" pitchFamily="2" charset="0"/>
              </a:rPr>
              <a:t>RELATIVISTIC BORIS METHOD (LEAPFROG)</a:t>
            </a:r>
          </a:p>
          <a:p>
            <a:endParaRPr lang="it-IT" sz="1800" dirty="0">
              <a:ln>
                <a:solidFill>
                  <a:schemeClr val="tx1"/>
                </a:solidFill>
              </a:ln>
              <a:ea typeface="Cambria Math" pitchFamily="18" charset="0"/>
              <a:cs typeface="MV Boli" panose="02000500030200090000" pitchFamily="2" charset="0"/>
            </a:endParaRPr>
          </a:p>
          <a:p>
            <a:r>
              <a:rPr lang="it-IT" sz="1800" dirty="0">
                <a:ln>
                  <a:solidFill>
                    <a:schemeClr val="tx1"/>
                  </a:solidFill>
                </a:ln>
                <a:ea typeface="Cambria Math" pitchFamily="18" charset="0"/>
                <a:cs typeface="MV Boli" panose="02000500030200090000" pitchFamily="2" charset="0"/>
              </a:rPr>
              <a:t>EVENTUAL EXTERNAL EM FIELD</a:t>
            </a:r>
          </a:p>
          <a:p>
            <a:endParaRPr lang="it-IT" sz="1800" dirty="0">
              <a:ln>
                <a:solidFill>
                  <a:schemeClr val="tx1"/>
                </a:solidFill>
              </a:ln>
              <a:ea typeface="Cambria Math" pitchFamily="18" charset="0"/>
              <a:cs typeface="MV Boli" panose="02000500030200090000" pitchFamily="2" charset="0"/>
            </a:endParaRPr>
          </a:p>
          <a:p>
            <a:r>
              <a:rPr lang="it-IT" sz="1800" dirty="0">
                <a:ln>
                  <a:solidFill>
                    <a:schemeClr val="tx1"/>
                  </a:solidFill>
                </a:ln>
                <a:ea typeface="Cambria Math" pitchFamily="18" charset="0"/>
                <a:cs typeface="MV Boli" panose="02000500030200090000" pitchFamily="2" charset="0"/>
              </a:rPr>
              <a:t>e-e COLLISIONS: LANGEVIN EUQATION</a:t>
            </a:r>
          </a:p>
          <a:p>
            <a:pPr marL="0" indent="0">
              <a:buNone/>
            </a:pPr>
            <a:r>
              <a:rPr lang="it-IT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	</a:t>
            </a:r>
            <a:r>
              <a:rPr lang="el-GR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Δ</a:t>
            </a:r>
            <a:r>
              <a:rPr lang="it-IT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cs typeface="MV Boli" panose="02000500030200090000" pitchFamily="2" charset="0"/>
              </a:rPr>
              <a:t>v</a:t>
            </a:r>
            <a:r>
              <a:rPr lang="it-IT" sz="1800" baseline="-250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cs typeface="MV Boli" panose="02000500030200090000" pitchFamily="2" charset="0"/>
              </a:rPr>
              <a:t>Lang</a:t>
            </a:r>
            <a:r>
              <a:rPr lang="it-IT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cs typeface="MV Boli" panose="02000500030200090000" pitchFamily="2" charset="0"/>
              </a:rPr>
              <a:t>= v(t+1)-v(t)= - </a:t>
            </a:r>
            <a:r>
              <a:rPr lang="el-GR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ν</a:t>
            </a:r>
            <a:r>
              <a:rPr lang="it-IT" sz="1800" baseline="-250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cs typeface="MV Boli" panose="02000500030200090000" pitchFamily="2" charset="0"/>
              </a:rPr>
              <a:t>s</a:t>
            </a:r>
            <a:r>
              <a:rPr lang="it-IT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cs typeface="MV Boli" panose="02000500030200090000" pitchFamily="2" charset="0"/>
              </a:rPr>
              <a:t>v</a:t>
            </a:r>
            <a:r>
              <a:rPr lang="it-IT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cs typeface="MV Boli" panose="02000500030200090000" pitchFamily="2" charset="0"/>
              </a:rPr>
              <a:t>(t)*</a:t>
            </a:r>
            <a:r>
              <a:rPr lang="it-IT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cs typeface="MV Boli" panose="02000500030200090000" pitchFamily="2" charset="0"/>
              </a:rPr>
              <a:t>T</a:t>
            </a:r>
            <a:r>
              <a:rPr lang="it-IT" sz="1800" baseline="-250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cs typeface="MV Boli" panose="02000500030200090000" pitchFamily="2" charset="0"/>
              </a:rPr>
              <a:t>step</a:t>
            </a:r>
            <a:r>
              <a:rPr lang="it-IT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cs typeface="MV Boli" panose="02000500030200090000" pitchFamily="2" charset="0"/>
              </a:rPr>
              <a:t>+v</a:t>
            </a:r>
            <a:r>
              <a:rPr lang="it-IT" sz="1800" baseline="300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cs typeface="MV Boli" panose="02000500030200090000" pitchFamily="2" charset="0"/>
              </a:rPr>
              <a:t>rand</a:t>
            </a:r>
            <a:endParaRPr lang="it-IT" sz="1800" dirty="0">
              <a:ln>
                <a:solidFill>
                  <a:srgbClr val="00B0F0"/>
                </a:solidFill>
              </a:ln>
              <a:solidFill>
                <a:srgbClr val="00B0F0"/>
              </a:solidFill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it-IT" sz="1800" dirty="0">
              <a:ln>
                <a:solidFill>
                  <a:schemeClr val="tx1"/>
                </a:solidFill>
              </a:ln>
              <a:ea typeface="Cambria Math" pitchFamily="18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1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F849C-9F85-49F9-9AA2-42F6E6A4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 CONSISTENT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E7E88-52B8-4D66-92C1-FCD13EBA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Pandora Collaboration Meeting, 16-17/12/2021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7E0BA-E178-4240-A40D-5C81C5F9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Galatà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BDB82-8261-4558-8F6C-66A58458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B6E9-E1BF-4A73-BA21-0E4C38942054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F1528013-E4B8-44B7-BDAA-2EB7AEAC8A4A}"/>
              </a:ext>
            </a:extLst>
          </p:cNvPr>
          <p:cNvSpPr txBox="1"/>
          <p:nvPr/>
        </p:nvSpPr>
        <p:spPr>
          <a:xfrm>
            <a:off x="471493" y="595037"/>
            <a:ext cx="11249014" cy="5232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NUMERICAL IMPLEMENTATION</a:t>
            </a:r>
          </a:p>
        </p:txBody>
      </p:sp>
      <p:sp>
        <p:nvSpPr>
          <p:cNvPr id="8" name="CasellaDiTesto 25">
            <a:extLst>
              <a:ext uri="{FF2B5EF4-FFF2-40B4-BE49-F238E27FC236}">
                <a16:creationId xmlns:a16="http://schemas.microsoft.com/office/drawing/2014/main" id="{C1600DBF-1D57-4623-957B-F995FD7F382C}"/>
              </a:ext>
            </a:extLst>
          </p:cNvPr>
          <p:cNvSpPr txBox="1"/>
          <p:nvPr/>
        </p:nvSpPr>
        <p:spPr>
          <a:xfrm>
            <a:off x="4300507" y="5307599"/>
            <a:ext cx="189422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DIFFUSION</a:t>
            </a:r>
          </a:p>
        </p:txBody>
      </p:sp>
      <p:sp>
        <p:nvSpPr>
          <p:cNvPr id="9" name="CasellaDiTesto 26">
            <a:extLst>
              <a:ext uri="{FF2B5EF4-FFF2-40B4-BE49-F238E27FC236}">
                <a16:creationId xmlns:a16="http://schemas.microsoft.com/office/drawing/2014/main" id="{D5AF4647-105A-47AC-80E6-4C7B87E25B86}"/>
              </a:ext>
            </a:extLst>
          </p:cNvPr>
          <p:cNvSpPr txBox="1"/>
          <p:nvPr/>
        </p:nvSpPr>
        <p:spPr>
          <a:xfrm>
            <a:off x="311085" y="5700529"/>
            <a:ext cx="231131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SLOWING DOWN</a:t>
            </a:r>
          </a:p>
        </p:txBody>
      </p:sp>
      <p:sp>
        <p:nvSpPr>
          <p:cNvPr id="10" name="Ovale 1">
            <a:extLst>
              <a:ext uri="{FF2B5EF4-FFF2-40B4-BE49-F238E27FC236}">
                <a16:creationId xmlns:a16="http://schemas.microsoft.com/office/drawing/2014/main" id="{8405C607-9496-40AC-B459-02CB84E7C70E}"/>
              </a:ext>
            </a:extLst>
          </p:cNvPr>
          <p:cNvSpPr/>
          <p:nvPr/>
        </p:nvSpPr>
        <p:spPr>
          <a:xfrm>
            <a:off x="3348938" y="4328076"/>
            <a:ext cx="523782" cy="44267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1" name="Connettore 2 29">
            <a:extLst>
              <a:ext uri="{FF2B5EF4-FFF2-40B4-BE49-F238E27FC236}">
                <a16:creationId xmlns:a16="http://schemas.microsoft.com/office/drawing/2014/main" id="{1C2E635C-7F1A-47EA-A546-48B7FBE99E44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950962" y="4549413"/>
            <a:ext cx="1397976" cy="102575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30">
            <a:extLst>
              <a:ext uri="{FF2B5EF4-FFF2-40B4-BE49-F238E27FC236}">
                <a16:creationId xmlns:a16="http://schemas.microsoft.com/office/drawing/2014/main" id="{07A6100A-7060-4110-B47B-3C99434C7688}"/>
              </a:ext>
            </a:extLst>
          </p:cNvPr>
          <p:cNvSpPr/>
          <p:nvPr/>
        </p:nvSpPr>
        <p:spPr>
          <a:xfrm>
            <a:off x="4488554" y="4307987"/>
            <a:ext cx="647687" cy="46821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3" name="Connettore 2 32">
            <a:extLst>
              <a:ext uri="{FF2B5EF4-FFF2-40B4-BE49-F238E27FC236}">
                <a16:creationId xmlns:a16="http://schemas.microsoft.com/office/drawing/2014/main" id="{F986CC61-563D-46BB-B837-9B732E692DE6}"/>
              </a:ext>
            </a:extLst>
          </p:cNvPr>
          <p:cNvCxnSpPr>
            <a:cxnSpLocks/>
          </p:cNvCxnSpPr>
          <p:nvPr/>
        </p:nvCxnSpPr>
        <p:spPr>
          <a:xfrm>
            <a:off x="4812397" y="4770750"/>
            <a:ext cx="422320" cy="52675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F:\Google Drive\DOTTORATO\Presentazione finale\logo_Mat.jpg">
            <a:extLst>
              <a:ext uri="{FF2B5EF4-FFF2-40B4-BE49-F238E27FC236}">
                <a16:creationId xmlns:a16="http://schemas.microsoft.com/office/drawing/2014/main" id="{B714EA9D-4FCC-4589-ABCD-733AAFFFA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1581" y="1389796"/>
            <a:ext cx="2016647" cy="1444877"/>
          </a:xfrm>
          <a:prstGeom prst="rect">
            <a:avLst/>
          </a:prstGeom>
          <a:noFill/>
        </p:spPr>
      </p:pic>
      <p:pic>
        <p:nvPicPr>
          <p:cNvPr id="15" name="Immagine 25">
            <a:extLst>
              <a:ext uri="{FF2B5EF4-FFF2-40B4-BE49-F238E27FC236}">
                <a16:creationId xmlns:a16="http://schemas.microsoft.com/office/drawing/2014/main" id="{E18C90F6-E50C-429A-A26F-3B626B821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000" y="3512913"/>
            <a:ext cx="4108572" cy="512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5DDD3F-3B00-4DAE-8775-D2D512647F1C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247620" y="3905043"/>
            <a:ext cx="1627380" cy="140255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4">
            <a:extLst>
              <a:ext uri="{FF2B5EF4-FFF2-40B4-BE49-F238E27FC236}">
                <a16:creationId xmlns:a16="http://schemas.microsoft.com/office/drawing/2014/main" id="{248D59FA-50E7-4E55-B030-B8440BBF5704}"/>
              </a:ext>
            </a:extLst>
          </p:cNvPr>
          <p:cNvSpPr txBox="1"/>
          <p:nvPr/>
        </p:nvSpPr>
        <p:spPr>
          <a:xfrm>
            <a:off x="8695406" y="4716691"/>
            <a:ext cx="3023693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radley Hand ITC" panose="03070402050302030203" pitchFamily="66" charset="0"/>
                <a:ea typeface="Cambria Math" pitchFamily="18" charset="0"/>
                <a:cs typeface="MV Boli" panose="02000500030200090000" pitchFamily="2" charset="0"/>
              </a:rPr>
              <a:t>DIFFUSION COEFFICIENTS</a:t>
            </a:r>
          </a:p>
        </p:txBody>
      </p:sp>
      <p:sp>
        <p:nvSpPr>
          <p:cNvPr id="19" name="Ovale 32">
            <a:extLst>
              <a:ext uri="{FF2B5EF4-FFF2-40B4-BE49-F238E27FC236}">
                <a16:creationId xmlns:a16="http://schemas.microsoft.com/office/drawing/2014/main" id="{B3C181CC-FE8B-4E0F-8620-90951958E176}"/>
              </a:ext>
            </a:extLst>
          </p:cNvPr>
          <p:cNvSpPr/>
          <p:nvPr/>
        </p:nvSpPr>
        <p:spPr>
          <a:xfrm>
            <a:off x="8406624" y="3670934"/>
            <a:ext cx="647687" cy="46821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20" name="Connettore 2 15">
            <a:extLst>
              <a:ext uri="{FF2B5EF4-FFF2-40B4-BE49-F238E27FC236}">
                <a16:creationId xmlns:a16="http://schemas.microsoft.com/office/drawing/2014/main" id="{7549E29F-4623-469D-9BD1-6528A2763831}"/>
              </a:ext>
            </a:extLst>
          </p:cNvPr>
          <p:cNvCxnSpPr>
            <a:stCxn id="19" idx="4"/>
            <a:endCxn id="18" idx="0"/>
          </p:cNvCxnSpPr>
          <p:nvPr/>
        </p:nvCxnSpPr>
        <p:spPr>
          <a:xfrm>
            <a:off x="8730468" y="4139153"/>
            <a:ext cx="1476785" cy="57753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3">
            <a:extLst>
              <a:ext uri="{FF2B5EF4-FFF2-40B4-BE49-F238E27FC236}">
                <a16:creationId xmlns:a16="http://schemas.microsoft.com/office/drawing/2014/main" id="{0F0BDAF4-B926-40CB-8A21-ACFE5C0E880B}"/>
              </a:ext>
            </a:extLst>
          </p:cNvPr>
          <p:cNvSpPr txBox="1"/>
          <p:nvPr/>
        </p:nvSpPr>
        <p:spPr>
          <a:xfrm>
            <a:off x="6793738" y="5751554"/>
            <a:ext cx="4815742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it-IT" sz="1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v(t+1)=v(t) - </a:t>
            </a:r>
            <a:r>
              <a:rPr lang="el-GR" sz="1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ν</a:t>
            </a:r>
            <a:r>
              <a:rPr lang="it-IT" sz="1800" baseline="-25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s</a:t>
            </a:r>
            <a:r>
              <a:rPr lang="it-IT" sz="1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*v(t)*T</a:t>
            </a:r>
            <a:r>
              <a:rPr lang="it-IT" sz="1800" baseline="-25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step</a:t>
            </a:r>
            <a:r>
              <a:rPr lang="it-IT" sz="1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+v</a:t>
            </a:r>
            <a:r>
              <a:rPr lang="it-IT" sz="18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rand</a:t>
            </a:r>
            <a:r>
              <a:rPr lang="it-IT" sz="1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 + q*[v(t)xB]</a:t>
            </a:r>
          </a:p>
        </p:txBody>
      </p:sp>
    </p:spTree>
    <p:extLst>
      <p:ext uri="{BB962C8B-B14F-4D97-AF65-F5344CB8AC3E}">
        <p14:creationId xmlns:p14="http://schemas.microsoft.com/office/powerpoint/2010/main" val="56335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1039</Words>
  <Application>Microsoft Office PowerPoint</Application>
  <PresentationFormat>Widescreen</PresentationFormat>
  <Paragraphs>240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ＭＳ Ｐゴシック</vt:lpstr>
      <vt:lpstr>Arial</vt:lpstr>
      <vt:lpstr>Book Antiqua</vt:lpstr>
      <vt:lpstr>Bradley Hand ITC</vt:lpstr>
      <vt:lpstr>Buxton Sketch</vt:lpstr>
      <vt:lpstr>Calibri</vt:lpstr>
      <vt:lpstr>Cambria</vt:lpstr>
      <vt:lpstr>Cambria Math</vt:lpstr>
      <vt:lpstr>Gill Sans</vt:lpstr>
      <vt:lpstr>MV Boli</vt:lpstr>
      <vt:lpstr>Palatino Bold</vt:lpstr>
      <vt:lpstr>Times</vt:lpstr>
      <vt:lpstr>Times New Roman</vt:lpstr>
      <vt:lpstr>Wingdings</vt:lpstr>
      <vt:lpstr>Office Theme</vt:lpstr>
      <vt:lpstr>Equation</vt:lpstr>
      <vt:lpstr>PLASMA MODELING BY PIC SIMULATIONS</vt:lpstr>
      <vt:lpstr>COMPLETE PLASMA DESCRIPTION</vt:lpstr>
      <vt:lpstr>INFN SIMULATION TOOL</vt:lpstr>
      <vt:lpstr>SELF CONSISTENT APPROACH</vt:lpstr>
      <vt:lpstr>SELF CONSISTENT APPROACH</vt:lpstr>
      <vt:lpstr>SELF CONSISTENT APPROACH</vt:lpstr>
      <vt:lpstr>SELFCONSISTENT APPROACH</vt:lpstr>
      <vt:lpstr>SELF CONSISTENT APPROACH</vt:lpstr>
      <vt:lpstr>SELF CONSISTENT APPROACH</vt:lpstr>
      <vt:lpstr>SELF CONSISTENT APPROACH</vt:lpstr>
      <vt:lpstr>SELF CONSISTENT APPROACH</vt:lpstr>
      <vt:lpstr>SELF CONSISTENT APPROACH</vt:lpstr>
      <vt:lpstr>SELF CONSISTENT APPROACH</vt:lpstr>
      <vt:lpstr>SELF CONSISTENT APPROACH</vt:lpstr>
      <vt:lpstr>SELF CONSISTENT APPROACH</vt:lpstr>
      <vt:lpstr>BUILD-UP OF CSD</vt:lpstr>
      <vt:lpstr>IONS DYNAMICS</vt:lpstr>
      <vt:lpstr>ECR-CB MODELING</vt:lpstr>
      <vt:lpstr>ECR-CB MODELING</vt:lpstr>
      <vt:lpstr>CONCLUSIONS</vt:lpstr>
      <vt:lpstr>THANK YOU VERY MUCH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ISOTOPES PROCUREMENT AND HANDLING</dc:title>
  <dc:creator>Alessio Galatà</dc:creator>
  <cp:lastModifiedBy>Alessio Galatà</cp:lastModifiedBy>
  <cp:revision>9</cp:revision>
  <dcterms:created xsi:type="dcterms:W3CDTF">2021-12-11T16:09:52Z</dcterms:created>
  <dcterms:modified xsi:type="dcterms:W3CDTF">2021-12-16T12:18:25Z</dcterms:modified>
</cp:coreProperties>
</file>