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2" r:id="rId2"/>
  </p:sldMasterIdLst>
  <p:notesMasterIdLst>
    <p:notesMasterId r:id="rId17"/>
  </p:notesMasterIdLst>
  <p:sldIdLst>
    <p:sldId id="622" r:id="rId3"/>
    <p:sldId id="575" r:id="rId4"/>
    <p:sldId id="623" r:id="rId5"/>
    <p:sldId id="624" r:id="rId6"/>
    <p:sldId id="625" r:id="rId7"/>
    <p:sldId id="626" r:id="rId8"/>
    <p:sldId id="628" r:id="rId9"/>
    <p:sldId id="629" r:id="rId10"/>
    <p:sldId id="630" r:id="rId11"/>
    <p:sldId id="634" r:id="rId12"/>
    <p:sldId id="632" r:id="rId13"/>
    <p:sldId id="631" r:id="rId14"/>
    <p:sldId id="633" r:id="rId15"/>
    <p:sldId id="62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9242"/>
    <a:srgbClr val="0070C0"/>
    <a:srgbClr val="F9DB7F"/>
    <a:srgbClr val="000000"/>
    <a:srgbClr val="002948"/>
    <a:srgbClr val="AC7F00"/>
    <a:srgbClr val="F4B700"/>
    <a:srgbClr val="FFC000"/>
    <a:srgbClr val="BC7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CA47E-2B50-468D-BFC6-6CEB1436A810}" v="4" dt="2021-12-15T15:39:48.150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238" autoAdjust="0"/>
  </p:normalViewPr>
  <p:slideViewPr>
    <p:cSldViewPr>
      <p:cViewPr varScale="1">
        <p:scale>
          <a:sx n="85" d="100"/>
          <a:sy n="85" d="100"/>
        </p:scale>
        <p:origin x="99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a Piera Bonanno" userId="6f25d30b-fab2-4b9d-ab3e-4c2b2c026d59" providerId="ADAL" clId="{523CA47E-2B50-468D-BFC6-6CEB1436A810}"/>
    <pc:docChg chg="custSel addSld modSld sldOrd">
      <pc:chgData name="Vincenza Piera Bonanno" userId="6f25d30b-fab2-4b9d-ab3e-4c2b2c026d59" providerId="ADAL" clId="{523CA47E-2B50-468D-BFC6-6CEB1436A810}" dt="2021-12-15T15:42:41.373" v="14" actId="20577"/>
      <pc:docMkLst>
        <pc:docMk/>
      </pc:docMkLst>
      <pc:sldChg chg="delSp mod delAnim">
        <pc:chgData name="Vincenza Piera Bonanno" userId="6f25d30b-fab2-4b9d-ab3e-4c2b2c026d59" providerId="ADAL" clId="{523CA47E-2B50-468D-BFC6-6CEB1436A810}" dt="2021-12-15T15:39:26.510" v="6" actId="478"/>
        <pc:sldMkLst>
          <pc:docMk/>
          <pc:sldMk cId="3333988588" sldId="629"/>
        </pc:sldMkLst>
        <pc:spChg chg="del">
          <ac:chgData name="Vincenza Piera Bonanno" userId="6f25d30b-fab2-4b9d-ab3e-4c2b2c026d59" providerId="ADAL" clId="{523CA47E-2B50-468D-BFC6-6CEB1436A810}" dt="2021-12-15T15:39:22.891" v="4" actId="478"/>
          <ac:spMkLst>
            <pc:docMk/>
            <pc:sldMk cId="3333988588" sldId="629"/>
            <ac:spMk id="37" creationId="{CD36CFCF-3D94-4B82-93A4-3128C480DC90}"/>
          </ac:spMkLst>
        </pc:spChg>
        <pc:spChg chg="del">
          <ac:chgData name="Vincenza Piera Bonanno" userId="6f25d30b-fab2-4b9d-ab3e-4c2b2c026d59" providerId="ADAL" clId="{523CA47E-2B50-468D-BFC6-6CEB1436A810}" dt="2021-12-15T15:39:24.702" v="5" actId="478"/>
          <ac:spMkLst>
            <pc:docMk/>
            <pc:sldMk cId="3333988588" sldId="629"/>
            <ac:spMk id="38" creationId="{9A8A7A8B-1AB1-4FE8-A16C-C2C1D7B79142}"/>
          </ac:spMkLst>
        </pc:spChg>
        <pc:spChg chg="del">
          <ac:chgData name="Vincenza Piera Bonanno" userId="6f25d30b-fab2-4b9d-ab3e-4c2b2c026d59" providerId="ADAL" clId="{523CA47E-2B50-468D-BFC6-6CEB1436A810}" dt="2021-12-15T15:39:20.332" v="3" actId="478"/>
          <ac:spMkLst>
            <pc:docMk/>
            <pc:sldMk cId="3333988588" sldId="629"/>
            <ac:spMk id="40" creationId="{3E71B497-9BBD-44B2-8243-5C55D3F7BD74}"/>
          </ac:spMkLst>
        </pc:spChg>
        <pc:spChg chg="del">
          <ac:chgData name="Vincenza Piera Bonanno" userId="6f25d30b-fab2-4b9d-ab3e-4c2b2c026d59" providerId="ADAL" clId="{523CA47E-2B50-468D-BFC6-6CEB1436A810}" dt="2021-12-15T15:39:26.510" v="6" actId="478"/>
          <ac:spMkLst>
            <pc:docMk/>
            <pc:sldMk cId="3333988588" sldId="629"/>
            <ac:spMk id="41" creationId="{EAD744B1-9646-45E3-9800-EA6DDB833F3B}"/>
          </ac:spMkLst>
        </pc:spChg>
      </pc:sldChg>
      <pc:sldChg chg="modSp mod">
        <pc:chgData name="Vincenza Piera Bonanno" userId="6f25d30b-fab2-4b9d-ab3e-4c2b2c026d59" providerId="ADAL" clId="{523CA47E-2B50-468D-BFC6-6CEB1436A810}" dt="2021-12-15T15:42:41.373" v="14" actId="20577"/>
        <pc:sldMkLst>
          <pc:docMk/>
          <pc:sldMk cId="3072705089" sldId="631"/>
        </pc:sldMkLst>
        <pc:spChg chg="mod">
          <ac:chgData name="Vincenza Piera Bonanno" userId="6f25d30b-fab2-4b9d-ab3e-4c2b2c026d59" providerId="ADAL" clId="{523CA47E-2B50-468D-BFC6-6CEB1436A810}" dt="2021-12-15T15:41:26.157" v="11" actId="20577"/>
          <ac:spMkLst>
            <pc:docMk/>
            <pc:sldMk cId="3072705089" sldId="631"/>
            <ac:spMk id="3" creationId="{4E0A9124-1B8D-435F-967C-C94ADE564429}"/>
          </ac:spMkLst>
        </pc:spChg>
        <pc:spChg chg="mod">
          <ac:chgData name="Vincenza Piera Bonanno" userId="6f25d30b-fab2-4b9d-ab3e-4c2b2c026d59" providerId="ADAL" clId="{523CA47E-2B50-468D-BFC6-6CEB1436A810}" dt="2021-12-15T15:42:41.373" v="14" actId="20577"/>
          <ac:spMkLst>
            <pc:docMk/>
            <pc:sldMk cId="3072705089" sldId="631"/>
            <ac:spMk id="19" creationId="{A13AFA67-075B-4A28-8A0B-B21EBCE1ED01}"/>
          </ac:spMkLst>
        </pc:spChg>
        <pc:spChg chg="mod">
          <ac:chgData name="Vincenza Piera Bonanno" userId="6f25d30b-fab2-4b9d-ab3e-4c2b2c026d59" providerId="ADAL" clId="{523CA47E-2B50-468D-BFC6-6CEB1436A810}" dt="2021-12-15T15:41:36.417" v="12" actId="20577"/>
          <ac:spMkLst>
            <pc:docMk/>
            <pc:sldMk cId="3072705089" sldId="631"/>
            <ac:spMk id="20" creationId="{D96EC5C5-D88B-4B99-8753-A6AE06B2E928}"/>
          </ac:spMkLst>
        </pc:spChg>
      </pc:sldChg>
      <pc:sldChg chg="add ord modAnim">
        <pc:chgData name="Vincenza Piera Bonanno" userId="6f25d30b-fab2-4b9d-ab3e-4c2b2c026d59" providerId="ADAL" clId="{523CA47E-2B50-468D-BFC6-6CEB1436A810}" dt="2021-12-15T15:39:48.150" v="10"/>
        <pc:sldMkLst>
          <pc:docMk/>
          <pc:sldMk cId="989012499" sldId="634"/>
        </pc:sldMkLst>
      </pc:sldChg>
    </pc:docChg>
  </pc:docChgLst>
  <pc:docChgLst>
    <pc:chgData name="Vincenza Piera Bonanno" userId="6f25d30b-fab2-4b9d-ab3e-4c2b2c026d59" providerId="ADAL" clId="{63101F8E-A5B9-49DC-A293-6A228694E588}"/>
    <pc:docChg chg="undo custSel addSld modSld">
      <pc:chgData name="Vincenza Piera Bonanno" userId="6f25d30b-fab2-4b9d-ab3e-4c2b2c026d59" providerId="ADAL" clId="{63101F8E-A5B9-49DC-A293-6A228694E588}" dt="2021-12-14T12:26:09.948" v="1759" actId="20577"/>
      <pc:docMkLst>
        <pc:docMk/>
      </pc:docMkLst>
      <pc:sldChg chg="modSp mod">
        <pc:chgData name="Vincenza Piera Bonanno" userId="6f25d30b-fab2-4b9d-ab3e-4c2b2c026d59" providerId="ADAL" clId="{63101F8E-A5B9-49DC-A293-6A228694E588}" dt="2021-12-14T09:15:20.828" v="4" actId="1076"/>
        <pc:sldMkLst>
          <pc:docMk/>
          <pc:sldMk cId="1800317623" sldId="575"/>
        </pc:sldMkLst>
        <pc:spChg chg="mod">
          <ac:chgData name="Vincenza Piera Bonanno" userId="6f25d30b-fab2-4b9d-ab3e-4c2b2c026d59" providerId="ADAL" clId="{63101F8E-A5B9-49DC-A293-6A228694E588}" dt="2021-12-14T09:15:20.828" v="4" actId="1076"/>
          <ac:spMkLst>
            <pc:docMk/>
            <pc:sldMk cId="1800317623" sldId="575"/>
            <ac:spMk id="60" creationId="{2C625EEC-B9C2-427E-9504-E923075AC3D5}"/>
          </ac:spMkLst>
        </pc:spChg>
      </pc:sldChg>
      <pc:sldChg chg="addSp delSp modSp mod">
        <pc:chgData name="Vincenza Piera Bonanno" userId="6f25d30b-fab2-4b9d-ab3e-4c2b2c026d59" providerId="ADAL" clId="{63101F8E-A5B9-49DC-A293-6A228694E588}" dt="2021-12-14T12:04:34.041" v="1722" actId="1038"/>
        <pc:sldMkLst>
          <pc:docMk/>
          <pc:sldMk cId="592893740" sldId="625"/>
        </pc:sldMkLst>
        <pc:spChg chg="mod">
          <ac:chgData name="Vincenza Piera Bonanno" userId="6f25d30b-fab2-4b9d-ab3e-4c2b2c026d59" providerId="ADAL" clId="{63101F8E-A5B9-49DC-A293-6A228694E588}" dt="2021-12-14T10:50:25.596" v="1646" actId="1076"/>
          <ac:spMkLst>
            <pc:docMk/>
            <pc:sldMk cId="592893740" sldId="625"/>
            <ac:spMk id="54" creationId="{E6A2735B-2024-42FB-9080-BD576244C892}"/>
          </ac:spMkLst>
        </pc:spChg>
        <pc:spChg chg="mod">
          <ac:chgData name="Vincenza Piera Bonanno" userId="6f25d30b-fab2-4b9d-ab3e-4c2b2c026d59" providerId="ADAL" clId="{63101F8E-A5B9-49DC-A293-6A228694E588}" dt="2021-12-14T10:50:35.016" v="1647" actId="1076"/>
          <ac:spMkLst>
            <pc:docMk/>
            <pc:sldMk cId="592893740" sldId="625"/>
            <ac:spMk id="75" creationId="{00C05FD3-58CC-4DB9-9908-FE5EAD80CD73}"/>
          </ac:spMkLst>
        </pc:spChg>
        <pc:spChg chg="mod">
          <ac:chgData name="Vincenza Piera Bonanno" userId="6f25d30b-fab2-4b9d-ab3e-4c2b2c026d59" providerId="ADAL" clId="{63101F8E-A5B9-49DC-A293-6A228694E588}" dt="2021-12-14T10:50:38.416" v="1648" actId="1076"/>
          <ac:spMkLst>
            <pc:docMk/>
            <pc:sldMk cId="592893740" sldId="625"/>
            <ac:spMk id="76" creationId="{7DA62AC0-C479-4F96-9A36-120DFDB7EC81}"/>
          </ac:spMkLst>
        </pc:spChg>
        <pc:spChg chg="mod">
          <ac:chgData name="Vincenza Piera Bonanno" userId="6f25d30b-fab2-4b9d-ab3e-4c2b2c026d59" providerId="ADAL" clId="{63101F8E-A5B9-49DC-A293-6A228694E588}" dt="2021-12-14T12:04:34.041" v="1722" actId="1038"/>
          <ac:spMkLst>
            <pc:docMk/>
            <pc:sldMk cId="592893740" sldId="625"/>
            <ac:spMk id="77" creationId="{E1599480-9D35-46C5-B78A-DAD90159D1F7}"/>
          </ac:spMkLst>
        </pc:spChg>
        <pc:picChg chg="add mod ord">
          <ac:chgData name="Vincenza Piera Bonanno" userId="6f25d30b-fab2-4b9d-ab3e-4c2b2c026d59" providerId="ADAL" clId="{63101F8E-A5B9-49DC-A293-6A228694E588}" dt="2021-12-14T10:50:07.996" v="1640" actId="1038"/>
          <ac:picMkLst>
            <pc:docMk/>
            <pc:sldMk cId="592893740" sldId="625"/>
            <ac:picMk id="3" creationId="{3AF8A12A-E702-4F51-B9D5-44444446288E}"/>
          </ac:picMkLst>
        </pc:picChg>
        <pc:picChg chg="del">
          <ac:chgData name="Vincenza Piera Bonanno" userId="6f25d30b-fab2-4b9d-ab3e-4c2b2c026d59" providerId="ADAL" clId="{63101F8E-A5B9-49DC-A293-6A228694E588}" dt="2021-12-14T10:49:03.806" v="1628" actId="478"/>
          <ac:picMkLst>
            <pc:docMk/>
            <pc:sldMk cId="592893740" sldId="625"/>
            <ac:picMk id="5" creationId="{E5E52A88-F22F-4545-8406-F55B9B04457B}"/>
          </ac:picMkLst>
        </pc:picChg>
      </pc:sldChg>
      <pc:sldChg chg="addSp delSp modSp mod">
        <pc:chgData name="Vincenza Piera Bonanno" userId="6f25d30b-fab2-4b9d-ab3e-4c2b2c026d59" providerId="ADAL" clId="{63101F8E-A5B9-49DC-A293-6A228694E588}" dt="2021-12-14T10:50:53.966" v="1651" actId="167"/>
        <pc:sldMkLst>
          <pc:docMk/>
          <pc:sldMk cId="3245982421" sldId="626"/>
        </pc:sldMkLst>
        <pc:spChg chg="mod">
          <ac:chgData name="Vincenza Piera Bonanno" userId="6f25d30b-fab2-4b9d-ab3e-4c2b2c026d59" providerId="ADAL" clId="{63101F8E-A5B9-49DC-A293-6A228694E588}" dt="2021-12-14T09:15:44.938" v="16" actId="1038"/>
          <ac:spMkLst>
            <pc:docMk/>
            <pc:sldMk cId="3245982421" sldId="626"/>
            <ac:spMk id="77" creationId="{E1599480-9D35-46C5-B78A-DAD90159D1F7}"/>
          </ac:spMkLst>
        </pc:spChg>
        <pc:picChg chg="del">
          <ac:chgData name="Vincenza Piera Bonanno" userId="6f25d30b-fab2-4b9d-ab3e-4c2b2c026d59" providerId="ADAL" clId="{63101F8E-A5B9-49DC-A293-6A228694E588}" dt="2021-12-14T10:50:48.559" v="1649" actId="478"/>
          <ac:picMkLst>
            <pc:docMk/>
            <pc:sldMk cId="3245982421" sldId="626"/>
            <ac:picMk id="5" creationId="{E5E52A88-F22F-4545-8406-F55B9B04457B}"/>
          </ac:picMkLst>
        </pc:picChg>
        <pc:picChg chg="add mod ord">
          <ac:chgData name="Vincenza Piera Bonanno" userId="6f25d30b-fab2-4b9d-ab3e-4c2b2c026d59" providerId="ADAL" clId="{63101F8E-A5B9-49DC-A293-6A228694E588}" dt="2021-12-14T10:50:53.966" v="1651" actId="167"/>
          <ac:picMkLst>
            <pc:docMk/>
            <pc:sldMk cId="3245982421" sldId="626"/>
            <ac:picMk id="42" creationId="{270E14E3-169E-4AC1-B95A-FF00E79FDA47}"/>
          </ac:picMkLst>
        </pc:picChg>
      </pc:sldChg>
      <pc:sldChg chg="modSp mod">
        <pc:chgData name="Vincenza Piera Bonanno" userId="6f25d30b-fab2-4b9d-ab3e-4c2b2c026d59" providerId="ADAL" clId="{63101F8E-A5B9-49DC-A293-6A228694E588}" dt="2021-12-14T12:17:35.944" v="1748" actId="20577"/>
        <pc:sldMkLst>
          <pc:docMk/>
          <pc:sldMk cId="3333988588" sldId="629"/>
        </pc:sldMkLst>
        <pc:spChg chg="mod">
          <ac:chgData name="Vincenza Piera Bonanno" userId="6f25d30b-fab2-4b9d-ab3e-4c2b2c026d59" providerId="ADAL" clId="{63101F8E-A5B9-49DC-A293-6A228694E588}" dt="2021-12-14T12:17:35.944" v="1748" actId="20577"/>
          <ac:spMkLst>
            <pc:docMk/>
            <pc:sldMk cId="3333988588" sldId="629"/>
            <ac:spMk id="4" creationId="{C2ABBAFB-2D28-4981-9D65-F0CA4C49F337}"/>
          </ac:spMkLst>
        </pc:spChg>
        <pc:spChg chg="mod">
          <ac:chgData name="Vincenza Piera Bonanno" userId="6f25d30b-fab2-4b9d-ab3e-4c2b2c026d59" providerId="ADAL" clId="{63101F8E-A5B9-49DC-A293-6A228694E588}" dt="2021-12-14T10:11:26.329" v="1623" actId="20577"/>
          <ac:spMkLst>
            <pc:docMk/>
            <pc:sldMk cId="3333988588" sldId="629"/>
            <ac:spMk id="19" creationId="{A13AFA67-075B-4A28-8A0B-B21EBCE1ED01}"/>
          </ac:spMkLst>
        </pc:spChg>
        <pc:spChg chg="mod">
          <ac:chgData name="Vincenza Piera Bonanno" userId="6f25d30b-fab2-4b9d-ab3e-4c2b2c026d59" providerId="ADAL" clId="{63101F8E-A5B9-49DC-A293-6A228694E588}" dt="2021-12-14T12:13:38.060" v="1730" actId="20577"/>
          <ac:spMkLst>
            <pc:docMk/>
            <pc:sldMk cId="3333988588" sldId="629"/>
            <ac:spMk id="38" creationId="{9A8A7A8B-1AB1-4FE8-A16C-C2C1D7B79142}"/>
          </ac:spMkLst>
        </pc:spChg>
        <pc:spChg chg="mod">
          <ac:chgData name="Vincenza Piera Bonanno" userId="6f25d30b-fab2-4b9d-ab3e-4c2b2c026d59" providerId="ADAL" clId="{63101F8E-A5B9-49DC-A293-6A228694E588}" dt="2021-12-14T12:13:42.885" v="1738" actId="20577"/>
          <ac:spMkLst>
            <pc:docMk/>
            <pc:sldMk cId="3333988588" sldId="629"/>
            <ac:spMk id="41" creationId="{EAD744B1-9646-45E3-9800-EA6DDB833F3B}"/>
          </ac:spMkLst>
        </pc:spChg>
      </pc:sldChg>
      <pc:sldChg chg="modSp mod">
        <pc:chgData name="Vincenza Piera Bonanno" userId="6f25d30b-fab2-4b9d-ab3e-4c2b2c026d59" providerId="ADAL" clId="{63101F8E-A5B9-49DC-A293-6A228694E588}" dt="2021-12-14T10:11:36.059" v="1625" actId="20577"/>
        <pc:sldMkLst>
          <pc:docMk/>
          <pc:sldMk cId="1724302077" sldId="630"/>
        </pc:sldMkLst>
        <pc:spChg chg="mod">
          <ac:chgData name="Vincenza Piera Bonanno" userId="6f25d30b-fab2-4b9d-ab3e-4c2b2c026d59" providerId="ADAL" clId="{63101F8E-A5B9-49DC-A293-6A228694E588}" dt="2021-12-14T10:11:36.059" v="1625" actId="20577"/>
          <ac:spMkLst>
            <pc:docMk/>
            <pc:sldMk cId="1724302077" sldId="630"/>
            <ac:spMk id="19" creationId="{A13AFA67-075B-4A28-8A0B-B21EBCE1ED01}"/>
          </ac:spMkLst>
        </pc:spChg>
      </pc:sldChg>
      <pc:sldChg chg="addSp delSp modSp mod">
        <pc:chgData name="Vincenza Piera Bonanno" userId="6f25d30b-fab2-4b9d-ab3e-4c2b2c026d59" providerId="ADAL" clId="{63101F8E-A5B9-49DC-A293-6A228694E588}" dt="2021-12-14T12:26:09.948" v="1759" actId="20577"/>
        <pc:sldMkLst>
          <pc:docMk/>
          <pc:sldMk cId="3072705089" sldId="631"/>
        </pc:sldMkLst>
        <pc:spChg chg="add del mod">
          <ac:chgData name="Vincenza Piera Bonanno" userId="6f25d30b-fab2-4b9d-ab3e-4c2b2c026d59" providerId="ADAL" clId="{63101F8E-A5B9-49DC-A293-6A228694E588}" dt="2021-12-14T09:14:49.137" v="2"/>
          <ac:spMkLst>
            <pc:docMk/>
            <pc:sldMk cId="3072705089" sldId="631"/>
            <ac:spMk id="2" creationId="{0B8EC5DC-E9F3-4E86-BAF2-705FD5F51944}"/>
          </ac:spMkLst>
        </pc:spChg>
        <pc:spChg chg="add mod">
          <ac:chgData name="Vincenza Piera Bonanno" userId="6f25d30b-fab2-4b9d-ab3e-4c2b2c026d59" providerId="ADAL" clId="{63101F8E-A5B9-49DC-A293-6A228694E588}" dt="2021-12-14T12:26:09.948" v="1759" actId="20577"/>
          <ac:spMkLst>
            <pc:docMk/>
            <pc:sldMk cId="3072705089" sldId="631"/>
            <ac:spMk id="3" creationId="{4E0A9124-1B8D-435F-967C-C94ADE564429}"/>
          </ac:spMkLst>
        </pc:spChg>
        <pc:spChg chg="add mod">
          <ac:chgData name="Vincenza Piera Bonanno" userId="6f25d30b-fab2-4b9d-ab3e-4c2b2c026d59" providerId="ADAL" clId="{63101F8E-A5B9-49DC-A293-6A228694E588}" dt="2021-12-14T10:07:13.767" v="1600" actId="1076"/>
          <ac:spMkLst>
            <pc:docMk/>
            <pc:sldMk cId="3072705089" sldId="631"/>
            <ac:spMk id="7" creationId="{FA4B6008-0418-4269-BE4F-7B8879B6AFA5}"/>
          </ac:spMkLst>
        </pc:spChg>
        <pc:spChg chg="mod">
          <ac:chgData name="Vincenza Piera Bonanno" userId="6f25d30b-fab2-4b9d-ab3e-4c2b2c026d59" providerId="ADAL" clId="{63101F8E-A5B9-49DC-A293-6A228694E588}" dt="2021-12-14T09:16:11.254" v="18" actId="1076"/>
          <ac:spMkLst>
            <pc:docMk/>
            <pc:sldMk cId="3072705089" sldId="631"/>
            <ac:spMk id="19" creationId="{A13AFA67-075B-4A28-8A0B-B21EBCE1ED01}"/>
          </ac:spMkLst>
        </pc:spChg>
        <pc:spChg chg="add mod">
          <ac:chgData name="Vincenza Piera Bonanno" userId="6f25d30b-fab2-4b9d-ab3e-4c2b2c026d59" providerId="ADAL" clId="{63101F8E-A5B9-49DC-A293-6A228694E588}" dt="2021-12-14T10:08:48.276" v="1618" actId="20577"/>
          <ac:spMkLst>
            <pc:docMk/>
            <pc:sldMk cId="3072705089" sldId="631"/>
            <ac:spMk id="20" creationId="{D96EC5C5-D88B-4B99-8753-A6AE06B2E928}"/>
          </ac:spMkLst>
        </pc:spChg>
        <pc:spChg chg="add mod">
          <ac:chgData name="Vincenza Piera Bonanno" userId="6f25d30b-fab2-4b9d-ab3e-4c2b2c026d59" providerId="ADAL" clId="{63101F8E-A5B9-49DC-A293-6A228694E588}" dt="2021-12-14T10:07:27.085" v="1603" actId="208"/>
          <ac:spMkLst>
            <pc:docMk/>
            <pc:sldMk cId="3072705089" sldId="631"/>
            <ac:spMk id="26" creationId="{A99EBAEA-3B1A-400F-A50C-B941FAB60CE1}"/>
          </ac:spMkLst>
        </pc:spChg>
        <pc:graphicFrameChg chg="add del mod modGraphic">
          <ac:chgData name="Vincenza Piera Bonanno" userId="6f25d30b-fab2-4b9d-ab3e-4c2b2c026d59" providerId="ADAL" clId="{63101F8E-A5B9-49DC-A293-6A228694E588}" dt="2021-12-14T09:58:35.506" v="1361" actId="478"/>
          <ac:graphicFrameMkLst>
            <pc:docMk/>
            <pc:sldMk cId="3072705089" sldId="631"/>
            <ac:graphicFrameMk id="4" creationId="{703C3796-9280-467C-80A7-9229E2FF51B6}"/>
          </ac:graphicFrameMkLst>
        </pc:graphicFrameChg>
        <pc:picChg chg="add mod">
          <ac:chgData name="Vincenza Piera Bonanno" userId="6f25d30b-fab2-4b9d-ab3e-4c2b2c026d59" providerId="ADAL" clId="{63101F8E-A5B9-49DC-A293-6A228694E588}" dt="2021-12-14T10:07:16.196" v="1601" actId="1076"/>
          <ac:picMkLst>
            <pc:docMk/>
            <pc:sldMk cId="3072705089" sldId="631"/>
            <ac:picMk id="6" creationId="{1054CFC3-E412-4FBC-BE5B-CAE5F39B0C67}"/>
          </ac:picMkLst>
        </pc:picChg>
        <pc:picChg chg="add mod">
          <ac:chgData name="Vincenza Piera Bonanno" userId="6f25d30b-fab2-4b9d-ab3e-4c2b2c026d59" providerId="ADAL" clId="{63101F8E-A5B9-49DC-A293-6A228694E588}" dt="2021-12-14T10:10:28.759" v="1619" actId="14100"/>
          <ac:picMkLst>
            <pc:docMk/>
            <pc:sldMk cId="3072705089" sldId="631"/>
            <ac:picMk id="27" creationId="{70219C55-D71E-4A88-A28C-396DA795CBBD}"/>
          </ac:picMkLst>
        </pc:picChg>
      </pc:sldChg>
      <pc:sldChg chg="modSp mod">
        <pc:chgData name="Vincenza Piera Bonanno" userId="6f25d30b-fab2-4b9d-ab3e-4c2b2c026d59" providerId="ADAL" clId="{63101F8E-A5B9-49DC-A293-6A228694E588}" dt="2021-12-14T10:11:40.899" v="1627" actId="20577"/>
        <pc:sldMkLst>
          <pc:docMk/>
          <pc:sldMk cId="419240468" sldId="632"/>
        </pc:sldMkLst>
        <pc:spChg chg="mod">
          <ac:chgData name="Vincenza Piera Bonanno" userId="6f25d30b-fab2-4b9d-ab3e-4c2b2c026d59" providerId="ADAL" clId="{63101F8E-A5B9-49DC-A293-6A228694E588}" dt="2021-12-14T10:11:40.899" v="1627" actId="20577"/>
          <ac:spMkLst>
            <pc:docMk/>
            <pc:sldMk cId="419240468" sldId="632"/>
            <ac:spMk id="19" creationId="{A13AFA67-075B-4A28-8A0B-B21EBCE1ED01}"/>
          </ac:spMkLst>
        </pc:spChg>
      </pc:sldChg>
      <pc:sldChg chg="addSp delSp modSp add mod">
        <pc:chgData name="Vincenza Piera Bonanno" userId="6f25d30b-fab2-4b9d-ab3e-4c2b2c026d59" providerId="ADAL" clId="{63101F8E-A5B9-49DC-A293-6A228694E588}" dt="2021-12-14T10:55:55.746" v="1716" actId="403"/>
        <pc:sldMkLst>
          <pc:docMk/>
          <pc:sldMk cId="3928992887" sldId="633"/>
        </pc:sldMkLst>
        <pc:spChg chg="add mod">
          <ac:chgData name="Vincenza Piera Bonanno" userId="6f25d30b-fab2-4b9d-ab3e-4c2b2c026d59" providerId="ADAL" clId="{63101F8E-A5B9-49DC-A293-6A228694E588}" dt="2021-12-14T10:55:55.746" v="1716" actId="403"/>
          <ac:spMkLst>
            <pc:docMk/>
            <pc:sldMk cId="3928992887" sldId="633"/>
            <ac:spMk id="2" creationId="{C8E7FFC0-7522-4A89-AB78-40D85BD74444}"/>
          </ac:spMkLst>
        </pc:spChg>
        <pc:spChg chg="del">
          <ac:chgData name="Vincenza Piera Bonanno" userId="6f25d30b-fab2-4b9d-ab3e-4c2b2c026d59" providerId="ADAL" clId="{63101F8E-A5B9-49DC-A293-6A228694E588}" dt="2021-12-14T10:52:37.437" v="1654" actId="478"/>
          <ac:spMkLst>
            <pc:docMk/>
            <pc:sldMk cId="3928992887" sldId="633"/>
            <ac:spMk id="3" creationId="{4E0A9124-1B8D-435F-967C-C94ADE564429}"/>
          </ac:spMkLst>
        </pc:spChg>
        <pc:spChg chg="del">
          <ac:chgData name="Vincenza Piera Bonanno" userId="6f25d30b-fab2-4b9d-ab3e-4c2b2c026d59" providerId="ADAL" clId="{63101F8E-A5B9-49DC-A293-6A228694E588}" dt="2021-12-14T10:52:41.986" v="1658" actId="478"/>
          <ac:spMkLst>
            <pc:docMk/>
            <pc:sldMk cId="3928992887" sldId="633"/>
            <ac:spMk id="7" creationId="{FA4B6008-0418-4269-BE4F-7B8879B6AFA5}"/>
          </ac:spMkLst>
        </pc:spChg>
        <pc:spChg chg="del">
          <ac:chgData name="Vincenza Piera Bonanno" userId="6f25d30b-fab2-4b9d-ab3e-4c2b2c026d59" providerId="ADAL" clId="{63101F8E-A5B9-49DC-A293-6A228694E588}" dt="2021-12-14T10:52:35.716" v="1653" actId="478"/>
          <ac:spMkLst>
            <pc:docMk/>
            <pc:sldMk cId="3928992887" sldId="633"/>
            <ac:spMk id="19" creationId="{A13AFA67-075B-4A28-8A0B-B21EBCE1ED01}"/>
          </ac:spMkLst>
        </pc:spChg>
        <pc:spChg chg="del">
          <ac:chgData name="Vincenza Piera Bonanno" userId="6f25d30b-fab2-4b9d-ab3e-4c2b2c026d59" providerId="ADAL" clId="{63101F8E-A5B9-49DC-A293-6A228694E588}" dt="2021-12-14T10:52:41.091" v="1657" actId="478"/>
          <ac:spMkLst>
            <pc:docMk/>
            <pc:sldMk cId="3928992887" sldId="633"/>
            <ac:spMk id="20" creationId="{D96EC5C5-D88B-4B99-8753-A6AE06B2E928}"/>
          </ac:spMkLst>
        </pc:spChg>
        <pc:spChg chg="del">
          <ac:chgData name="Vincenza Piera Bonanno" userId="6f25d30b-fab2-4b9d-ab3e-4c2b2c026d59" providerId="ADAL" clId="{63101F8E-A5B9-49DC-A293-6A228694E588}" dt="2021-12-14T10:52:39.546" v="1656" actId="478"/>
          <ac:spMkLst>
            <pc:docMk/>
            <pc:sldMk cId="3928992887" sldId="633"/>
            <ac:spMk id="26" creationId="{A99EBAEA-3B1A-400F-A50C-B941FAB60CE1}"/>
          </ac:spMkLst>
        </pc:spChg>
        <pc:picChg chg="del">
          <ac:chgData name="Vincenza Piera Bonanno" userId="6f25d30b-fab2-4b9d-ab3e-4c2b2c026d59" providerId="ADAL" clId="{63101F8E-A5B9-49DC-A293-6A228694E588}" dt="2021-12-14T10:52:42.716" v="1659" actId="478"/>
          <ac:picMkLst>
            <pc:docMk/>
            <pc:sldMk cId="3928992887" sldId="633"/>
            <ac:picMk id="6" creationId="{1054CFC3-E412-4FBC-BE5B-CAE5F39B0C67}"/>
          </ac:picMkLst>
        </pc:picChg>
        <pc:picChg chg="del">
          <ac:chgData name="Vincenza Piera Bonanno" userId="6f25d30b-fab2-4b9d-ab3e-4c2b2c026d59" providerId="ADAL" clId="{63101F8E-A5B9-49DC-A293-6A228694E588}" dt="2021-12-14T10:52:38.446" v="1655" actId="478"/>
          <ac:picMkLst>
            <pc:docMk/>
            <pc:sldMk cId="3928992887" sldId="633"/>
            <ac:picMk id="27" creationId="{70219C55-D71E-4A88-A28C-396DA795CBB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0CC6B-CB6F-4E8B-B5B4-77DB13EB3071}" type="doc">
      <dgm:prSet loTypeId="urn:microsoft.com/office/officeart/2005/8/layout/matrix2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F4B059BC-D010-4EA1-9EAC-44D4802A3D5E}">
      <dgm:prSet phldrT="[Testo]" custT="1"/>
      <dgm:spPr>
        <a:xfrm>
          <a:off x="240744" y="173010"/>
          <a:ext cx="1064682" cy="106468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Prod. Develop</a:t>
          </a:r>
          <a:r>
            <a:rPr lang="en-GB" sz="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.</a:t>
          </a:r>
        </a:p>
      </dgm:t>
    </dgm:pt>
    <dgm:pt modelId="{5D5B40B6-46FE-434A-9188-920780E9341E}" type="parTrans" cxnId="{423A9298-D8E0-488B-ADE1-AB5CBB2D34CC}">
      <dgm:prSet/>
      <dgm:spPr/>
      <dgm:t>
        <a:bodyPr/>
        <a:lstStyle/>
        <a:p>
          <a:endParaRPr lang="en-GB" sz="1800" b="1"/>
        </a:p>
      </dgm:t>
    </dgm:pt>
    <dgm:pt modelId="{BA5766EA-FCE0-4786-BCA3-0BD0218571F1}" type="sibTrans" cxnId="{423A9298-D8E0-488B-ADE1-AB5CBB2D34CC}">
      <dgm:prSet/>
      <dgm:spPr/>
      <dgm:t>
        <a:bodyPr/>
        <a:lstStyle/>
        <a:p>
          <a:endParaRPr lang="en-GB" sz="1800" b="1"/>
        </a:p>
      </dgm:t>
    </dgm:pt>
    <dgm:pt modelId="{AAD1E6ED-4640-4CE2-BD90-71E428F809F5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91747" y="173010"/>
          <a:ext cx="1064682" cy="1064682"/>
        </a:xfrm>
        <a:prstGeom prst="roundRect">
          <a:avLst/>
        </a:prstGeom>
        <a:ln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Research</a:t>
          </a:r>
          <a:r>
            <a:rPr lang="en-GB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 </a:t>
          </a:r>
        </a:p>
      </dgm:t>
    </dgm:pt>
    <dgm:pt modelId="{C505DB4C-EC10-42A8-98DD-E474F5731446}" type="parTrans" cxnId="{24C06332-CDB1-40A0-B047-6E616772CDD3}">
      <dgm:prSet/>
      <dgm:spPr/>
      <dgm:t>
        <a:bodyPr/>
        <a:lstStyle/>
        <a:p>
          <a:endParaRPr lang="en-GB" sz="1800" b="1"/>
        </a:p>
      </dgm:t>
    </dgm:pt>
    <dgm:pt modelId="{6B80B727-F83C-48B8-B7E1-3B63904C9690}" type="sibTrans" cxnId="{24C06332-CDB1-40A0-B047-6E616772CDD3}">
      <dgm:prSet/>
      <dgm:spPr/>
      <dgm:t>
        <a:bodyPr/>
        <a:lstStyle/>
        <a:p>
          <a:endParaRPr lang="en-GB" sz="1800" b="1"/>
        </a:p>
      </dgm:t>
    </dgm:pt>
    <dgm:pt modelId="{AC291BDF-80BB-45D4-930C-D4D1405AD643}">
      <dgm:prSet phldrT="[Testo]" custT="1"/>
      <dgm:spPr>
        <a:xfrm>
          <a:off x="240744" y="1424013"/>
          <a:ext cx="1064682" cy="106468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Eng.</a:t>
          </a:r>
          <a:endParaRPr lang="en-GB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7DCCEE-6070-46E7-B444-3E6F89E95AB2}" type="parTrans" cxnId="{3890D12D-FD7D-41A0-B1C7-DC6ACB506196}">
      <dgm:prSet/>
      <dgm:spPr/>
      <dgm:t>
        <a:bodyPr/>
        <a:lstStyle/>
        <a:p>
          <a:endParaRPr lang="en-GB" sz="1800" b="1"/>
        </a:p>
      </dgm:t>
    </dgm:pt>
    <dgm:pt modelId="{9A4B41A1-F4F1-48A8-BF10-165747809E44}" type="sibTrans" cxnId="{3890D12D-FD7D-41A0-B1C7-DC6ACB506196}">
      <dgm:prSet/>
      <dgm:spPr/>
      <dgm:t>
        <a:bodyPr/>
        <a:lstStyle/>
        <a:p>
          <a:endParaRPr lang="en-GB" sz="1800" b="1"/>
        </a:p>
      </dgm:t>
    </dgm:pt>
    <dgm:pt modelId="{8B5ED530-C26A-4BCF-9AF5-AB9E7BB0191E}">
      <dgm:prSet phldrT="[Testo]" custT="1"/>
      <dgm:spPr>
        <a:xfrm>
          <a:off x="1491747" y="1424013"/>
          <a:ext cx="1064682" cy="106468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Software</a:t>
          </a:r>
        </a:p>
        <a:p>
          <a:pPr>
            <a:buNone/>
          </a:pPr>
          <a:r>
            <a:rPr lang="en-GB" sz="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Develop.</a:t>
          </a:r>
        </a:p>
      </dgm:t>
    </dgm:pt>
    <dgm:pt modelId="{8292E845-18A5-4694-8CF7-DB23235AF6B6}" type="parTrans" cxnId="{4D36245B-59E4-4B23-BCAF-89687EBE69C6}">
      <dgm:prSet/>
      <dgm:spPr/>
      <dgm:t>
        <a:bodyPr/>
        <a:lstStyle/>
        <a:p>
          <a:endParaRPr lang="en-GB" sz="1800" b="1"/>
        </a:p>
      </dgm:t>
    </dgm:pt>
    <dgm:pt modelId="{C9D0D7D3-80D2-422D-88F6-E1D00A10AFF1}" type="sibTrans" cxnId="{4D36245B-59E4-4B23-BCAF-89687EBE69C6}">
      <dgm:prSet/>
      <dgm:spPr/>
      <dgm:t>
        <a:bodyPr/>
        <a:lstStyle/>
        <a:p>
          <a:endParaRPr lang="en-GB" sz="1800" b="1"/>
        </a:p>
      </dgm:t>
    </dgm:pt>
    <dgm:pt modelId="{C75BA156-D0B2-4E66-B5A8-0698C33B4C33}" type="pres">
      <dgm:prSet presAssocID="{2500CC6B-CB6F-4E8B-B5B4-77DB13EB3071}" presName="matrix" presStyleCnt="0">
        <dgm:presLayoutVars>
          <dgm:chMax val="1"/>
          <dgm:dir/>
          <dgm:resizeHandles val="exact"/>
        </dgm:presLayoutVars>
      </dgm:prSet>
      <dgm:spPr/>
    </dgm:pt>
    <dgm:pt modelId="{5FEB6EAF-40F4-45C9-93A9-FAAAB0428972}" type="pres">
      <dgm:prSet presAssocID="{2500CC6B-CB6F-4E8B-B5B4-77DB13EB3071}" presName="axisShape" presStyleLbl="bgShp" presStyleIdx="0" presStyleCnt="1"/>
      <dgm:spPr>
        <a:xfrm>
          <a:off x="67734" y="0"/>
          <a:ext cx="2661706" cy="266170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9CB6BD2-D5E2-4567-B0A8-843F3CD41E01}" type="pres">
      <dgm:prSet presAssocID="{2500CC6B-CB6F-4E8B-B5B4-77DB13EB30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D70898-E670-4B1C-9CF5-1AB6A0EC0CDF}" type="pres">
      <dgm:prSet presAssocID="{2500CC6B-CB6F-4E8B-B5B4-77DB13EB30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60B231-58AB-47D2-8FC8-2F2CB62A25C2}" type="pres">
      <dgm:prSet presAssocID="{2500CC6B-CB6F-4E8B-B5B4-77DB13EB30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73464F-D092-4A69-A679-BDC9C68CDE3E}" type="pres">
      <dgm:prSet presAssocID="{2500CC6B-CB6F-4E8B-B5B4-77DB13EB30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FCA9419-D747-436D-BB8B-2C2012E70DEB}" type="presOf" srcId="{2500CC6B-CB6F-4E8B-B5B4-77DB13EB3071}" destId="{C75BA156-D0B2-4E66-B5A8-0698C33B4C33}" srcOrd="0" destOrd="0" presId="urn:microsoft.com/office/officeart/2005/8/layout/matrix2"/>
    <dgm:cxn modelId="{3890D12D-FD7D-41A0-B1C7-DC6ACB506196}" srcId="{2500CC6B-CB6F-4E8B-B5B4-77DB13EB3071}" destId="{AC291BDF-80BB-45D4-930C-D4D1405AD643}" srcOrd="2" destOrd="0" parTransId="{A97DCCEE-6070-46E7-B444-3E6F89E95AB2}" sibTransId="{9A4B41A1-F4F1-48A8-BF10-165747809E44}"/>
    <dgm:cxn modelId="{24C06332-CDB1-40A0-B047-6E616772CDD3}" srcId="{2500CC6B-CB6F-4E8B-B5B4-77DB13EB3071}" destId="{AAD1E6ED-4640-4CE2-BD90-71E428F809F5}" srcOrd="1" destOrd="0" parTransId="{C505DB4C-EC10-42A8-98DD-E474F5731446}" sibTransId="{6B80B727-F83C-48B8-B7E1-3B63904C9690}"/>
    <dgm:cxn modelId="{4D36245B-59E4-4B23-BCAF-89687EBE69C6}" srcId="{2500CC6B-CB6F-4E8B-B5B4-77DB13EB3071}" destId="{8B5ED530-C26A-4BCF-9AF5-AB9E7BB0191E}" srcOrd="3" destOrd="0" parTransId="{8292E845-18A5-4694-8CF7-DB23235AF6B6}" sibTransId="{C9D0D7D3-80D2-422D-88F6-E1D00A10AFF1}"/>
    <dgm:cxn modelId="{F81B8C57-FCBA-469A-9373-54864FA87BB3}" type="presOf" srcId="{AC291BDF-80BB-45D4-930C-D4D1405AD643}" destId="{3460B231-58AB-47D2-8FC8-2F2CB62A25C2}" srcOrd="0" destOrd="0" presId="urn:microsoft.com/office/officeart/2005/8/layout/matrix2"/>
    <dgm:cxn modelId="{6DB09159-3E4C-419F-9CC2-611EB9B7B2D7}" type="presOf" srcId="{F4B059BC-D010-4EA1-9EAC-44D4802A3D5E}" destId="{99CB6BD2-D5E2-4567-B0A8-843F3CD41E01}" srcOrd="0" destOrd="0" presId="urn:microsoft.com/office/officeart/2005/8/layout/matrix2"/>
    <dgm:cxn modelId="{423A9298-D8E0-488B-ADE1-AB5CBB2D34CC}" srcId="{2500CC6B-CB6F-4E8B-B5B4-77DB13EB3071}" destId="{F4B059BC-D010-4EA1-9EAC-44D4802A3D5E}" srcOrd="0" destOrd="0" parTransId="{5D5B40B6-46FE-434A-9188-920780E9341E}" sibTransId="{BA5766EA-FCE0-4786-BCA3-0BD0218571F1}"/>
    <dgm:cxn modelId="{998115C7-F983-4099-B24D-F84D327653EA}" type="presOf" srcId="{AAD1E6ED-4640-4CE2-BD90-71E428F809F5}" destId="{A0D70898-E670-4B1C-9CF5-1AB6A0EC0CDF}" srcOrd="0" destOrd="0" presId="urn:microsoft.com/office/officeart/2005/8/layout/matrix2"/>
    <dgm:cxn modelId="{926916DB-D3B0-4428-AB67-22F6AF4437BC}" type="presOf" srcId="{8B5ED530-C26A-4BCF-9AF5-AB9E7BB0191E}" destId="{1973464F-D092-4A69-A679-BDC9C68CDE3E}" srcOrd="0" destOrd="0" presId="urn:microsoft.com/office/officeart/2005/8/layout/matrix2"/>
    <dgm:cxn modelId="{2C2A07B7-E555-4F88-BA03-6ED167575631}" type="presParOf" srcId="{C75BA156-D0B2-4E66-B5A8-0698C33B4C33}" destId="{5FEB6EAF-40F4-45C9-93A9-FAAAB0428972}" srcOrd="0" destOrd="0" presId="urn:microsoft.com/office/officeart/2005/8/layout/matrix2"/>
    <dgm:cxn modelId="{B6E1795F-8D96-4B39-9029-B4F886128670}" type="presParOf" srcId="{C75BA156-D0B2-4E66-B5A8-0698C33B4C33}" destId="{99CB6BD2-D5E2-4567-B0A8-843F3CD41E01}" srcOrd="1" destOrd="0" presId="urn:microsoft.com/office/officeart/2005/8/layout/matrix2"/>
    <dgm:cxn modelId="{6DB6E336-0DB0-4159-90DD-DA63BD96D73E}" type="presParOf" srcId="{C75BA156-D0B2-4E66-B5A8-0698C33B4C33}" destId="{A0D70898-E670-4B1C-9CF5-1AB6A0EC0CDF}" srcOrd="2" destOrd="0" presId="urn:microsoft.com/office/officeart/2005/8/layout/matrix2"/>
    <dgm:cxn modelId="{77FF1919-8DCC-441C-9323-88B20C8534F0}" type="presParOf" srcId="{C75BA156-D0B2-4E66-B5A8-0698C33B4C33}" destId="{3460B231-58AB-47D2-8FC8-2F2CB62A25C2}" srcOrd="3" destOrd="0" presId="urn:microsoft.com/office/officeart/2005/8/layout/matrix2"/>
    <dgm:cxn modelId="{F2D9B7D2-3E1E-4A81-A08D-B67E840F1DDC}" type="presParOf" srcId="{C75BA156-D0B2-4E66-B5A8-0698C33B4C33}" destId="{1973464F-D092-4A69-A679-BDC9C68CDE3E}" srcOrd="4" destOrd="0" presId="urn:microsoft.com/office/officeart/2005/8/layout/matrix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08E4F1-C8D9-40ED-9CFF-77CFE16B097D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2915C0B-C372-44B7-B539-B6419C354DBF}">
      <dgm:prSet phldrT="[Testo]"/>
      <dgm:spPr/>
      <dgm:t>
        <a:bodyPr/>
        <a:lstStyle/>
        <a:p>
          <a:r>
            <a:rPr lang="en-GB" b="1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A1776432-F3A0-49A7-8E20-8428A97E0655}" type="parTrans" cxnId="{D43BEB63-B447-4099-8B57-69C7E575C9BF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8C958D19-7F88-4D91-A5F9-643DA0BAD670}" type="sibTrans" cxnId="{D43BEB63-B447-4099-8B57-69C7E575C9BF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EF71C6EE-B2E5-4E88-9BB7-EA0D49B6CE58}">
      <dgm:prSet phldrT="[Testo]"/>
      <dgm:spPr/>
      <dgm:t>
        <a:bodyPr/>
        <a:lstStyle/>
        <a:p>
          <a:r>
            <a:rPr lang="en-GB" b="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rPr>
            <a:t>Strengths</a:t>
          </a:r>
        </a:p>
      </dgm:t>
    </dgm:pt>
    <dgm:pt modelId="{6521D22D-5D27-4351-8715-66E3208FF661}" type="parTrans" cxnId="{762F7A3E-97F8-434E-8736-0E42148DAE9E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E05481C-586E-4CCC-9F0D-74E0748EE1C1}" type="sibTrans" cxnId="{762F7A3E-97F8-434E-8736-0E42148DAE9E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79632F9-9B56-46A2-88AE-DDE5D7B088FF}">
      <dgm:prSet phldrT="[Testo]"/>
      <dgm:spPr/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Weaknesses</a:t>
          </a:r>
        </a:p>
      </dgm:t>
    </dgm:pt>
    <dgm:pt modelId="{3C615546-A896-489C-A69B-4740F8A53707}" type="parTrans" cxnId="{35EDD350-738F-4A10-95F2-131F02131168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7DF955C-3913-4A33-BE90-5FD535B012B1}" type="sibTrans" cxnId="{35EDD350-738F-4A10-95F2-131F02131168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38710EA1-E6B3-4BDD-819C-1C3E9A4B22CF}">
      <dgm:prSet phldrT="[Testo]"/>
      <dgm:spPr/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Opportunities</a:t>
          </a:r>
        </a:p>
      </dgm:t>
    </dgm:pt>
    <dgm:pt modelId="{E32C6E21-D087-493A-8FEB-C1EE564ED4F4}" type="parTrans" cxnId="{516242B3-6E6E-4947-B79F-0068006F61AF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1146E0D-855B-4980-919D-10D1FBE7B492}" type="sibTrans" cxnId="{516242B3-6E6E-4947-B79F-0068006F61AF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EA3A9354-B437-4255-A676-B2ECD8F92CCA}">
      <dgm:prSet phldrT="[Testo]"/>
      <dgm:spPr/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Threats</a:t>
          </a:r>
        </a:p>
      </dgm:t>
    </dgm:pt>
    <dgm:pt modelId="{CED03860-05CE-4C8D-835D-CBEA2FCB1090}" type="parTrans" cxnId="{71F38DF5-BC9D-4D50-8F3E-09EE8F8494C3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8A2F3348-717B-4CD4-B57B-AB5DC7E3B7CD}" type="sibTrans" cxnId="{71F38DF5-BC9D-4D50-8F3E-09EE8F8494C3}">
      <dgm:prSet/>
      <dgm:spPr/>
      <dgm:t>
        <a:bodyPr/>
        <a:lstStyle/>
        <a:p>
          <a:endParaRPr lang="en-GB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798D4A7-BDF4-4B9A-8E29-2470E1B814B1}" type="pres">
      <dgm:prSet presAssocID="{7A08E4F1-C8D9-40ED-9CFF-77CFE16B097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1A0B8A-E3C1-41D6-B73D-50129E9117B6}" type="pres">
      <dgm:prSet presAssocID="{7A08E4F1-C8D9-40ED-9CFF-77CFE16B097D}" presName="matrix" presStyleCnt="0"/>
      <dgm:spPr/>
    </dgm:pt>
    <dgm:pt modelId="{D3219649-B5D3-4493-BB17-021B05595718}" type="pres">
      <dgm:prSet presAssocID="{7A08E4F1-C8D9-40ED-9CFF-77CFE16B097D}" presName="tile1" presStyleLbl="node1" presStyleIdx="0" presStyleCnt="4"/>
      <dgm:spPr/>
    </dgm:pt>
    <dgm:pt modelId="{A2593952-43CB-4162-BA1F-DCFA51E26668}" type="pres">
      <dgm:prSet presAssocID="{7A08E4F1-C8D9-40ED-9CFF-77CFE16B09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603C2D-CB87-495C-A80C-B74FD6F768F6}" type="pres">
      <dgm:prSet presAssocID="{7A08E4F1-C8D9-40ED-9CFF-77CFE16B097D}" presName="tile2" presStyleLbl="node1" presStyleIdx="1" presStyleCnt="4" custLinFactNeighborX="18367" custLinFactNeighborY="-10631"/>
      <dgm:spPr/>
    </dgm:pt>
    <dgm:pt modelId="{67CBA8BF-CEA4-49AC-9917-C602317A93FA}" type="pres">
      <dgm:prSet presAssocID="{7A08E4F1-C8D9-40ED-9CFF-77CFE16B09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7AD24A-D7F2-4507-8C51-821A81B58781}" type="pres">
      <dgm:prSet presAssocID="{7A08E4F1-C8D9-40ED-9CFF-77CFE16B097D}" presName="tile3" presStyleLbl="node1" presStyleIdx="2" presStyleCnt="4"/>
      <dgm:spPr/>
    </dgm:pt>
    <dgm:pt modelId="{BA17CCDB-BB7C-4F50-AB11-D0CCADB0C690}" type="pres">
      <dgm:prSet presAssocID="{7A08E4F1-C8D9-40ED-9CFF-77CFE16B09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6FD53C-C4BB-4560-8046-C9A59DBCD96A}" type="pres">
      <dgm:prSet presAssocID="{7A08E4F1-C8D9-40ED-9CFF-77CFE16B097D}" presName="tile4" presStyleLbl="node1" presStyleIdx="3" presStyleCnt="4"/>
      <dgm:spPr/>
    </dgm:pt>
    <dgm:pt modelId="{AA7436F3-A798-4BD3-AAB7-C5E0BD576A28}" type="pres">
      <dgm:prSet presAssocID="{7A08E4F1-C8D9-40ED-9CFF-77CFE16B09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B5C7D7-12A9-40F7-9176-3A4E380028A3}" type="pres">
      <dgm:prSet presAssocID="{7A08E4F1-C8D9-40ED-9CFF-77CFE16B097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9206817-2716-4EBB-BA7E-CD271DA77361}" type="presOf" srcId="{EA3A9354-B437-4255-A676-B2ECD8F92CCA}" destId="{AA7436F3-A798-4BD3-AAB7-C5E0BD576A28}" srcOrd="1" destOrd="0" presId="urn:microsoft.com/office/officeart/2005/8/layout/matrix1"/>
    <dgm:cxn modelId="{4E2F8F25-5572-42AE-90E9-628D13C9789C}" type="presOf" srcId="{579632F9-9B56-46A2-88AE-DDE5D7B088FF}" destId="{63603C2D-CB87-495C-A80C-B74FD6F768F6}" srcOrd="0" destOrd="0" presId="urn:microsoft.com/office/officeart/2005/8/layout/matrix1"/>
    <dgm:cxn modelId="{762F7A3E-97F8-434E-8736-0E42148DAE9E}" srcId="{C2915C0B-C372-44B7-B539-B6419C354DBF}" destId="{EF71C6EE-B2E5-4E88-9BB7-EA0D49B6CE58}" srcOrd="0" destOrd="0" parTransId="{6521D22D-5D27-4351-8715-66E3208FF661}" sibTransId="{DE05481C-586E-4CCC-9F0D-74E0748EE1C1}"/>
    <dgm:cxn modelId="{D43BEB63-B447-4099-8B57-69C7E575C9BF}" srcId="{7A08E4F1-C8D9-40ED-9CFF-77CFE16B097D}" destId="{C2915C0B-C372-44B7-B539-B6419C354DBF}" srcOrd="0" destOrd="0" parTransId="{A1776432-F3A0-49A7-8E20-8428A97E0655}" sibTransId="{8C958D19-7F88-4D91-A5F9-643DA0BAD670}"/>
    <dgm:cxn modelId="{C619F06B-2E87-4B2E-A118-87CCF1820E26}" type="presOf" srcId="{38710EA1-E6B3-4BDD-819C-1C3E9A4B22CF}" destId="{1E7AD24A-D7F2-4507-8C51-821A81B58781}" srcOrd="0" destOrd="0" presId="urn:microsoft.com/office/officeart/2005/8/layout/matrix1"/>
    <dgm:cxn modelId="{35EDD350-738F-4A10-95F2-131F02131168}" srcId="{C2915C0B-C372-44B7-B539-B6419C354DBF}" destId="{579632F9-9B56-46A2-88AE-DDE5D7B088FF}" srcOrd="1" destOrd="0" parTransId="{3C615546-A896-489C-A69B-4740F8A53707}" sibTransId="{B7DF955C-3913-4A33-BE90-5FD535B012B1}"/>
    <dgm:cxn modelId="{7B67A173-AFE2-4B6D-B391-C1220FDAC551}" type="presOf" srcId="{7A08E4F1-C8D9-40ED-9CFF-77CFE16B097D}" destId="{B798D4A7-BDF4-4B9A-8E29-2470E1B814B1}" srcOrd="0" destOrd="0" presId="urn:microsoft.com/office/officeart/2005/8/layout/matrix1"/>
    <dgm:cxn modelId="{6C09D68F-4DBA-4F12-9662-4BB185662DB2}" type="presOf" srcId="{579632F9-9B56-46A2-88AE-DDE5D7B088FF}" destId="{67CBA8BF-CEA4-49AC-9917-C602317A93FA}" srcOrd="1" destOrd="0" presId="urn:microsoft.com/office/officeart/2005/8/layout/matrix1"/>
    <dgm:cxn modelId="{516242B3-6E6E-4947-B79F-0068006F61AF}" srcId="{C2915C0B-C372-44B7-B539-B6419C354DBF}" destId="{38710EA1-E6B3-4BDD-819C-1C3E9A4B22CF}" srcOrd="2" destOrd="0" parTransId="{E32C6E21-D087-493A-8FEB-C1EE564ED4F4}" sibTransId="{51146E0D-855B-4980-919D-10D1FBE7B492}"/>
    <dgm:cxn modelId="{33874DC6-BD24-4929-B797-229BE0B6038C}" type="presOf" srcId="{C2915C0B-C372-44B7-B539-B6419C354DBF}" destId="{04B5C7D7-12A9-40F7-9176-3A4E380028A3}" srcOrd="0" destOrd="0" presId="urn:microsoft.com/office/officeart/2005/8/layout/matrix1"/>
    <dgm:cxn modelId="{9A3EA2C8-FC9A-43A8-BF91-B30913E38DE4}" type="presOf" srcId="{EA3A9354-B437-4255-A676-B2ECD8F92CCA}" destId="{B16FD53C-C4BB-4560-8046-C9A59DBCD96A}" srcOrd="0" destOrd="0" presId="urn:microsoft.com/office/officeart/2005/8/layout/matrix1"/>
    <dgm:cxn modelId="{95843DCD-E011-4500-A676-516A9140C055}" type="presOf" srcId="{EF71C6EE-B2E5-4E88-9BB7-EA0D49B6CE58}" destId="{D3219649-B5D3-4493-BB17-021B05595718}" srcOrd="0" destOrd="0" presId="urn:microsoft.com/office/officeart/2005/8/layout/matrix1"/>
    <dgm:cxn modelId="{905AA0D8-3064-4931-B974-EFFBB54EFE7A}" type="presOf" srcId="{EF71C6EE-B2E5-4E88-9BB7-EA0D49B6CE58}" destId="{A2593952-43CB-4162-BA1F-DCFA51E26668}" srcOrd="1" destOrd="0" presId="urn:microsoft.com/office/officeart/2005/8/layout/matrix1"/>
    <dgm:cxn modelId="{71F38DF5-BC9D-4D50-8F3E-09EE8F8494C3}" srcId="{C2915C0B-C372-44B7-B539-B6419C354DBF}" destId="{EA3A9354-B437-4255-A676-B2ECD8F92CCA}" srcOrd="3" destOrd="0" parTransId="{CED03860-05CE-4C8D-835D-CBEA2FCB1090}" sibTransId="{8A2F3348-717B-4CD4-B57B-AB5DC7E3B7CD}"/>
    <dgm:cxn modelId="{D84E34FC-6774-408F-A7C5-82E39418E495}" type="presOf" srcId="{38710EA1-E6B3-4BDD-819C-1C3E9A4B22CF}" destId="{BA17CCDB-BB7C-4F50-AB11-D0CCADB0C690}" srcOrd="1" destOrd="0" presId="urn:microsoft.com/office/officeart/2005/8/layout/matrix1"/>
    <dgm:cxn modelId="{C3E0D0D0-9F4E-40B3-BB6F-DB76E32AC33A}" type="presParOf" srcId="{B798D4A7-BDF4-4B9A-8E29-2470E1B814B1}" destId="{E81A0B8A-E3C1-41D6-B73D-50129E9117B6}" srcOrd="0" destOrd="0" presId="urn:microsoft.com/office/officeart/2005/8/layout/matrix1"/>
    <dgm:cxn modelId="{6B5432B5-7829-472B-80C2-085A10263D97}" type="presParOf" srcId="{E81A0B8A-E3C1-41D6-B73D-50129E9117B6}" destId="{D3219649-B5D3-4493-BB17-021B05595718}" srcOrd="0" destOrd="0" presId="urn:microsoft.com/office/officeart/2005/8/layout/matrix1"/>
    <dgm:cxn modelId="{FEEAE232-4E3F-4C01-8E5A-D8D0366A70D0}" type="presParOf" srcId="{E81A0B8A-E3C1-41D6-B73D-50129E9117B6}" destId="{A2593952-43CB-4162-BA1F-DCFA51E26668}" srcOrd="1" destOrd="0" presId="urn:microsoft.com/office/officeart/2005/8/layout/matrix1"/>
    <dgm:cxn modelId="{EDF9947C-12FA-4505-98D4-D511317E4789}" type="presParOf" srcId="{E81A0B8A-E3C1-41D6-B73D-50129E9117B6}" destId="{63603C2D-CB87-495C-A80C-B74FD6F768F6}" srcOrd="2" destOrd="0" presId="urn:microsoft.com/office/officeart/2005/8/layout/matrix1"/>
    <dgm:cxn modelId="{CC1D7C87-FF14-4899-9984-3B0779C7C060}" type="presParOf" srcId="{E81A0B8A-E3C1-41D6-B73D-50129E9117B6}" destId="{67CBA8BF-CEA4-49AC-9917-C602317A93FA}" srcOrd="3" destOrd="0" presId="urn:microsoft.com/office/officeart/2005/8/layout/matrix1"/>
    <dgm:cxn modelId="{FF5061EA-A1AB-4A58-85A5-557659E15423}" type="presParOf" srcId="{E81A0B8A-E3C1-41D6-B73D-50129E9117B6}" destId="{1E7AD24A-D7F2-4507-8C51-821A81B58781}" srcOrd="4" destOrd="0" presId="urn:microsoft.com/office/officeart/2005/8/layout/matrix1"/>
    <dgm:cxn modelId="{97F1EEB4-02F8-4C4E-99C7-BE9DD19E6DEB}" type="presParOf" srcId="{E81A0B8A-E3C1-41D6-B73D-50129E9117B6}" destId="{BA17CCDB-BB7C-4F50-AB11-D0CCADB0C690}" srcOrd="5" destOrd="0" presId="urn:microsoft.com/office/officeart/2005/8/layout/matrix1"/>
    <dgm:cxn modelId="{3272204E-C082-4857-9981-9614C04574B3}" type="presParOf" srcId="{E81A0B8A-E3C1-41D6-B73D-50129E9117B6}" destId="{B16FD53C-C4BB-4560-8046-C9A59DBCD96A}" srcOrd="6" destOrd="0" presId="urn:microsoft.com/office/officeart/2005/8/layout/matrix1"/>
    <dgm:cxn modelId="{32BF8C9F-481C-4E90-A4FC-D7E2D99543B9}" type="presParOf" srcId="{E81A0B8A-E3C1-41D6-B73D-50129E9117B6}" destId="{AA7436F3-A798-4BD3-AAB7-C5E0BD576A28}" srcOrd="7" destOrd="0" presId="urn:microsoft.com/office/officeart/2005/8/layout/matrix1"/>
    <dgm:cxn modelId="{F29431E2-B254-43D7-B2EC-8A0821A43CDA}" type="presParOf" srcId="{B798D4A7-BDF4-4B9A-8E29-2470E1B814B1}" destId="{04B5C7D7-12A9-40F7-9176-3A4E380028A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AAEF8842-C0F7-4F7A-AAA2-C327DED8D4B3}" type="pres">
      <dgm:prSet presAssocID="{E21A6FF8-5A05-4FC0-BFAA-6883FBCCB3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0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30E8DAB5-4C43-4F0D-BC08-8959BDC63D82}" srcId="{2A5DE930-1C7D-4CC0-90F3-CD4F7124EBF5}" destId="{C5C6DC36-9A44-46B1-86E6-1F5BC174F997}" srcOrd="1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2" destOrd="0" parTransId="{E721C73F-56A3-4ADA-AE1A-B7B5516263DC}" sibTransId="{26F90B10-C293-42F0-965F-1D81E041FE29}"/>
    <dgm:cxn modelId="{76FF4EEC-E3CE-473A-A765-24F233294223}" type="presParOf" srcId="{D2713F28-62A4-4B27-ACD5-2F4DABF7DE07}" destId="{AAEF8842-C0F7-4F7A-AAA2-C327DED8D4B3}" srcOrd="0" destOrd="0" presId="urn:microsoft.com/office/officeart/2005/8/layout/chevron1"/>
    <dgm:cxn modelId="{FC75CC89-A300-464A-8E67-4482B62FFBC6}" type="presParOf" srcId="{D2713F28-62A4-4B27-ACD5-2F4DABF7DE07}" destId="{9DE17538-13EB-4FC0-A76D-E0707B24FC1D}" srcOrd="1" destOrd="0" presId="urn:microsoft.com/office/officeart/2005/8/layout/chevron1"/>
    <dgm:cxn modelId="{01B02A5C-94D8-460F-8E5A-7EF1C88A8758}" type="presParOf" srcId="{D2713F28-62A4-4B27-ACD5-2F4DABF7DE07}" destId="{9D4FFBFD-7186-4749-A585-796D01A15393}" srcOrd="2" destOrd="0" presId="urn:microsoft.com/office/officeart/2005/8/layout/chevron1"/>
    <dgm:cxn modelId="{B0B99A84-F86C-437D-A61B-A275FA3D2B4B}" type="presParOf" srcId="{D2713F28-62A4-4B27-ACD5-2F4DABF7DE07}" destId="{ADDF2D78-DFB4-4076-9503-2EF81A254200}" srcOrd="3" destOrd="0" presId="urn:microsoft.com/office/officeart/2005/8/layout/chevron1"/>
    <dgm:cxn modelId="{8DE73B2C-D7D3-4195-8469-5C33EFB6DDFD}" type="presParOf" srcId="{D2713F28-62A4-4B27-ACD5-2F4DABF7DE07}" destId="{679050A2-916C-4CAD-87DF-412AB3E801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AAEF8842-C0F7-4F7A-AAA2-C327DED8D4B3}" type="pres">
      <dgm:prSet presAssocID="{E21A6FF8-5A05-4FC0-BFAA-6883FBCCB3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0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30E8DAB5-4C43-4F0D-BC08-8959BDC63D82}" srcId="{2A5DE930-1C7D-4CC0-90F3-CD4F7124EBF5}" destId="{C5C6DC36-9A44-46B1-86E6-1F5BC174F997}" srcOrd="1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2" destOrd="0" parTransId="{E721C73F-56A3-4ADA-AE1A-B7B5516263DC}" sibTransId="{26F90B10-C293-42F0-965F-1D81E041FE29}"/>
    <dgm:cxn modelId="{76FF4EEC-E3CE-473A-A765-24F233294223}" type="presParOf" srcId="{D2713F28-62A4-4B27-ACD5-2F4DABF7DE07}" destId="{AAEF8842-C0F7-4F7A-AAA2-C327DED8D4B3}" srcOrd="0" destOrd="0" presId="urn:microsoft.com/office/officeart/2005/8/layout/chevron1"/>
    <dgm:cxn modelId="{FC75CC89-A300-464A-8E67-4482B62FFBC6}" type="presParOf" srcId="{D2713F28-62A4-4B27-ACD5-2F4DABF7DE07}" destId="{9DE17538-13EB-4FC0-A76D-E0707B24FC1D}" srcOrd="1" destOrd="0" presId="urn:microsoft.com/office/officeart/2005/8/layout/chevron1"/>
    <dgm:cxn modelId="{01B02A5C-94D8-460F-8E5A-7EF1C88A8758}" type="presParOf" srcId="{D2713F28-62A4-4B27-ACD5-2F4DABF7DE07}" destId="{9D4FFBFD-7186-4749-A585-796D01A15393}" srcOrd="2" destOrd="0" presId="urn:microsoft.com/office/officeart/2005/8/layout/chevron1"/>
    <dgm:cxn modelId="{B0B99A84-F86C-437D-A61B-A275FA3D2B4B}" type="presParOf" srcId="{D2713F28-62A4-4B27-ACD5-2F4DABF7DE07}" destId="{ADDF2D78-DFB4-4076-9503-2EF81A254200}" srcOrd="3" destOrd="0" presId="urn:microsoft.com/office/officeart/2005/8/layout/chevron1"/>
    <dgm:cxn modelId="{8DE73B2C-D7D3-4195-8469-5C33EFB6DDFD}" type="presParOf" srcId="{D2713F28-62A4-4B27-ACD5-2F4DABF7DE07}" destId="{679050A2-916C-4CAD-87DF-412AB3E801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AAEF8842-C0F7-4F7A-AAA2-C327DED8D4B3}" type="pres">
      <dgm:prSet presAssocID="{E21A6FF8-5A05-4FC0-BFAA-6883FBCCB3B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0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30E8DAB5-4C43-4F0D-BC08-8959BDC63D82}" srcId="{2A5DE930-1C7D-4CC0-90F3-CD4F7124EBF5}" destId="{C5C6DC36-9A44-46B1-86E6-1F5BC174F997}" srcOrd="1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2" destOrd="0" parTransId="{E721C73F-56A3-4ADA-AE1A-B7B5516263DC}" sibTransId="{26F90B10-C293-42F0-965F-1D81E041FE29}"/>
    <dgm:cxn modelId="{76FF4EEC-E3CE-473A-A765-24F233294223}" type="presParOf" srcId="{D2713F28-62A4-4B27-ACD5-2F4DABF7DE07}" destId="{AAEF8842-C0F7-4F7A-AAA2-C327DED8D4B3}" srcOrd="0" destOrd="0" presId="urn:microsoft.com/office/officeart/2005/8/layout/chevron1"/>
    <dgm:cxn modelId="{FC75CC89-A300-464A-8E67-4482B62FFBC6}" type="presParOf" srcId="{D2713F28-62A4-4B27-ACD5-2F4DABF7DE07}" destId="{9DE17538-13EB-4FC0-A76D-E0707B24FC1D}" srcOrd="1" destOrd="0" presId="urn:microsoft.com/office/officeart/2005/8/layout/chevron1"/>
    <dgm:cxn modelId="{01B02A5C-94D8-460F-8E5A-7EF1C88A8758}" type="presParOf" srcId="{D2713F28-62A4-4B27-ACD5-2F4DABF7DE07}" destId="{9D4FFBFD-7186-4749-A585-796D01A15393}" srcOrd="2" destOrd="0" presId="urn:microsoft.com/office/officeart/2005/8/layout/chevron1"/>
    <dgm:cxn modelId="{B0B99A84-F86C-437D-A61B-A275FA3D2B4B}" type="presParOf" srcId="{D2713F28-62A4-4B27-ACD5-2F4DABF7DE07}" destId="{ADDF2D78-DFB4-4076-9503-2EF81A254200}" srcOrd="3" destOrd="0" presId="urn:microsoft.com/office/officeart/2005/8/layout/chevron1"/>
    <dgm:cxn modelId="{8DE73B2C-D7D3-4195-8469-5C33EFB6DDFD}" type="presParOf" srcId="{D2713F28-62A4-4B27-ACD5-2F4DABF7DE07}" destId="{679050A2-916C-4CAD-87DF-412AB3E801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73626-4DAB-4250-8E6E-1DDD5A89B572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816FB733-C87A-44C1-80AE-14D1D9F6D2E5}">
      <dgm:prSet phldrT="[Testo]" custT="1"/>
      <dgm:spPr>
        <a:xfrm>
          <a:off x="0" y="0"/>
          <a:ext cx="3549776" cy="636079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Identify the risk (how it can occur)</a:t>
          </a:r>
          <a:endParaRPr lang="en-GB" sz="105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BE5A7F2F-EF54-49EA-9144-4E2A436AAAA8}" type="parTrans" cxnId="{9FBDEA64-3198-46A9-9181-8C9DC6DFE43E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3BF368B-77F3-4F79-B6FA-A279BB1D429D}" type="sibTrans" cxnId="{9FBDEA64-3198-46A9-9181-8C9DC6DFE43E}">
      <dgm:prSet custT="1"/>
      <dgm:spPr>
        <a:xfrm>
          <a:off x="3136324" y="464691"/>
          <a:ext cx="413451" cy="413451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GB" sz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C09DEA43-7DE7-4939-8050-C7BE6DB0192D}">
      <dgm:prSet phldrT="[Testo]" custT="1"/>
      <dgm:spPr>
        <a:xfrm>
          <a:off x="138406" y="724423"/>
          <a:ext cx="3803123" cy="636079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None/>
          </a:pP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Rate Risk Impact (</a:t>
          </a:r>
          <a:r>
            <a:rPr lang="en-GB" sz="1050" b="1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RI</a:t>
          </a: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 – see table RI scale </a:t>
          </a:r>
          <a:endParaRPr lang="en-GB" sz="105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8FD6AE71-EA4F-428C-AE4F-CAC1900654D0}" type="parTrans" cxnId="{0F7FC9E3-F0E2-4828-8326-FAD3634B96B0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C2F752A-1D57-4A58-B48A-7B5AE4E60C91}" type="sibTrans" cxnId="{0F7FC9E3-F0E2-4828-8326-FAD3634B96B0}">
      <dgm:prSet custT="1"/>
      <dgm:spPr>
        <a:xfrm>
          <a:off x="3401405" y="1189114"/>
          <a:ext cx="413451" cy="413451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GB" sz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CFA44E15-957E-430F-B395-036FD900890A}">
      <dgm:prSet phldrT="[Testo]" custT="1"/>
      <dgm:spPr>
        <a:xfrm>
          <a:off x="669863" y="2173271"/>
          <a:ext cx="3800532" cy="636079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GB" sz="1050" b="1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Risk Priority Index </a:t>
          </a: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is automatically calculated (</a:t>
          </a:r>
          <a:r>
            <a:rPr lang="en-GB" sz="1050" b="1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RPI =RI x RP</a:t>
          </a: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).</a:t>
          </a:r>
          <a:endParaRPr lang="en-GB" sz="105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AB74182A-7C72-4DF1-9AC5-D7255A0995B6}" type="parTrans" cxnId="{EE53A06B-603E-4DF0-81C6-C4F59F8E3440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40512798-CF35-4AD4-9258-525A0F828533}" type="sibTrans" cxnId="{EE53A06B-603E-4DF0-81C6-C4F59F8E3440}">
      <dgm:prSet custT="1"/>
      <dgm:spPr>
        <a:xfrm>
          <a:off x="3931566" y="2634428"/>
          <a:ext cx="413451" cy="413451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GB" sz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3F5FEB6F-01E6-4CAF-A4A9-52DA308949A9}">
      <dgm:prSet custT="1"/>
      <dgm:spPr>
        <a:xfrm>
          <a:off x="1060322" y="2897694"/>
          <a:ext cx="3549776" cy="636079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GB" sz="1050" dirty="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Move on to the next relevant risk category and subcategory in the list.</a:t>
          </a:r>
          <a:endParaRPr lang="it-IT" sz="105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87489CBA-5903-4CE1-90D0-54B22490D1F6}" type="parTrans" cxnId="{3EB9D3ED-4608-4498-9B78-32013FC00FF1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CBF6E898-4B74-4AE9-8A6E-137D97A621F6}" type="sibTrans" cxnId="{3EB9D3ED-4608-4498-9B78-32013FC00FF1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F0ABEDB4-492B-4F14-992D-CA7CA2255465}">
      <dgm:prSet custT="1"/>
      <dgm:spPr>
        <a:xfrm>
          <a:off x="329297" y="1448847"/>
          <a:ext cx="3951504" cy="636079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Rate Risk Probability (</a:t>
          </a:r>
          <a:r>
            <a:rPr lang="en-GB" sz="1050" b="1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RP</a:t>
          </a:r>
          <a:r>
            <a:rPr lang="en-GB" sz="105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 – see table RP scale </a:t>
          </a:r>
          <a:endParaRPr lang="en-GB" sz="105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578112CE-3337-4BF3-B84A-9BC0083A4C29}" type="parTrans" cxnId="{F56202F6-ED76-41D1-86A7-CA6EF4F150D2}">
      <dgm:prSet/>
      <dgm:spPr/>
      <dgm:t>
        <a:bodyPr/>
        <a:lstStyle/>
        <a:p>
          <a:endParaRPr lang="en-GB" sz="12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63982222-7C2C-4D06-B938-6FAD100499B8}" type="sibTrans" cxnId="{F56202F6-ED76-41D1-86A7-CA6EF4F150D2}">
      <dgm:prSet custT="1"/>
      <dgm:spPr>
        <a:xfrm>
          <a:off x="3666486" y="1902937"/>
          <a:ext cx="413451" cy="413451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GB" sz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gm:t>
    </dgm:pt>
    <dgm:pt modelId="{F5EB97AC-F91B-4941-BE7D-22139C3B746D}" type="pres">
      <dgm:prSet presAssocID="{78C73626-4DAB-4250-8E6E-1DDD5A89B572}" presName="outerComposite" presStyleCnt="0">
        <dgm:presLayoutVars>
          <dgm:chMax val="5"/>
          <dgm:dir/>
          <dgm:resizeHandles val="exact"/>
        </dgm:presLayoutVars>
      </dgm:prSet>
      <dgm:spPr/>
    </dgm:pt>
    <dgm:pt modelId="{DF9FC0BE-A9AD-4B24-A96F-2AAFD3442256}" type="pres">
      <dgm:prSet presAssocID="{78C73626-4DAB-4250-8E6E-1DDD5A89B572}" presName="dummyMaxCanvas" presStyleCnt="0">
        <dgm:presLayoutVars/>
      </dgm:prSet>
      <dgm:spPr/>
    </dgm:pt>
    <dgm:pt modelId="{24423F5B-254B-427D-9D01-B8BE91EADCE2}" type="pres">
      <dgm:prSet presAssocID="{78C73626-4DAB-4250-8E6E-1DDD5A89B572}" presName="FiveNodes_1" presStyleLbl="node1" presStyleIdx="0" presStyleCnt="5">
        <dgm:presLayoutVars>
          <dgm:bulletEnabled val="1"/>
        </dgm:presLayoutVars>
      </dgm:prSet>
      <dgm:spPr/>
    </dgm:pt>
    <dgm:pt modelId="{E28A97F0-4C8E-40F5-9FCC-3DAEAE28D299}" type="pres">
      <dgm:prSet presAssocID="{78C73626-4DAB-4250-8E6E-1DDD5A89B572}" presName="FiveNodes_2" presStyleLbl="node1" presStyleIdx="1" presStyleCnt="5" custScaleX="107137">
        <dgm:presLayoutVars>
          <dgm:bulletEnabled val="1"/>
        </dgm:presLayoutVars>
      </dgm:prSet>
      <dgm:spPr/>
    </dgm:pt>
    <dgm:pt modelId="{1C8D9562-CC4B-43BB-9309-D2CBFAA8291B}" type="pres">
      <dgm:prSet presAssocID="{78C73626-4DAB-4250-8E6E-1DDD5A89B572}" presName="FiveNodes_3" presStyleLbl="node1" presStyleIdx="2" presStyleCnt="5" custScaleX="111317">
        <dgm:presLayoutVars>
          <dgm:bulletEnabled val="1"/>
        </dgm:presLayoutVars>
      </dgm:prSet>
      <dgm:spPr/>
    </dgm:pt>
    <dgm:pt modelId="{2B54FB63-7A9E-45F8-B92B-79D7C8F20768}" type="pres">
      <dgm:prSet presAssocID="{78C73626-4DAB-4250-8E6E-1DDD5A89B572}" presName="FiveNodes_4" presStyleLbl="node1" presStyleIdx="3" presStyleCnt="5" custScaleX="107064">
        <dgm:presLayoutVars>
          <dgm:bulletEnabled val="1"/>
        </dgm:presLayoutVars>
      </dgm:prSet>
      <dgm:spPr/>
    </dgm:pt>
    <dgm:pt modelId="{24CB8F9F-D039-458E-8D7D-E5CCDC3AAE88}" type="pres">
      <dgm:prSet presAssocID="{78C73626-4DAB-4250-8E6E-1DDD5A89B572}" presName="FiveNodes_5" presStyleLbl="node1" presStyleIdx="4" presStyleCnt="5">
        <dgm:presLayoutVars>
          <dgm:bulletEnabled val="1"/>
        </dgm:presLayoutVars>
      </dgm:prSet>
      <dgm:spPr/>
    </dgm:pt>
    <dgm:pt modelId="{B2D4A694-3DEC-4E9A-9B2B-DB4B20841934}" type="pres">
      <dgm:prSet presAssocID="{78C73626-4DAB-4250-8E6E-1DDD5A89B572}" presName="FiveConn_1-2" presStyleLbl="fgAccFollowNode1" presStyleIdx="0" presStyleCnt="4">
        <dgm:presLayoutVars>
          <dgm:bulletEnabled val="1"/>
        </dgm:presLayoutVars>
      </dgm:prSet>
      <dgm:spPr/>
    </dgm:pt>
    <dgm:pt modelId="{384B06D8-1A3C-43BF-B78F-2FD7C1739BAD}" type="pres">
      <dgm:prSet presAssocID="{78C73626-4DAB-4250-8E6E-1DDD5A89B572}" presName="FiveConn_2-3" presStyleLbl="fgAccFollowNode1" presStyleIdx="1" presStyleCnt="4">
        <dgm:presLayoutVars>
          <dgm:bulletEnabled val="1"/>
        </dgm:presLayoutVars>
      </dgm:prSet>
      <dgm:spPr/>
    </dgm:pt>
    <dgm:pt modelId="{D6A3A51A-5384-4FE9-9D20-1F72739CB31C}" type="pres">
      <dgm:prSet presAssocID="{78C73626-4DAB-4250-8E6E-1DDD5A89B572}" presName="FiveConn_3-4" presStyleLbl="fgAccFollowNode1" presStyleIdx="2" presStyleCnt="4">
        <dgm:presLayoutVars>
          <dgm:bulletEnabled val="1"/>
        </dgm:presLayoutVars>
      </dgm:prSet>
      <dgm:spPr/>
    </dgm:pt>
    <dgm:pt modelId="{7E12016B-A245-4085-B339-C2FB788B2118}" type="pres">
      <dgm:prSet presAssocID="{78C73626-4DAB-4250-8E6E-1DDD5A89B572}" presName="FiveConn_4-5" presStyleLbl="fgAccFollowNode1" presStyleIdx="3" presStyleCnt="4">
        <dgm:presLayoutVars>
          <dgm:bulletEnabled val="1"/>
        </dgm:presLayoutVars>
      </dgm:prSet>
      <dgm:spPr/>
    </dgm:pt>
    <dgm:pt modelId="{DBD37797-4339-424B-A684-C36BBF1AFC3C}" type="pres">
      <dgm:prSet presAssocID="{78C73626-4DAB-4250-8E6E-1DDD5A89B572}" presName="FiveNodes_1_text" presStyleLbl="node1" presStyleIdx="4" presStyleCnt="5">
        <dgm:presLayoutVars>
          <dgm:bulletEnabled val="1"/>
        </dgm:presLayoutVars>
      </dgm:prSet>
      <dgm:spPr/>
    </dgm:pt>
    <dgm:pt modelId="{0CCCB5E9-1E60-43CD-8668-1521FE65DBD3}" type="pres">
      <dgm:prSet presAssocID="{78C73626-4DAB-4250-8E6E-1DDD5A89B572}" presName="FiveNodes_2_text" presStyleLbl="node1" presStyleIdx="4" presStyleCnt="5">
        <dgm:presLayoutVars>
          <dgm:bulletEnabled val="1"/>
        </dgm:presLayoutVars>
      </dgm:prSet>
      <dgm:spPr/>
    </dgm:pt>
    <dgm:pt modelId="{6DA2E05A-529E-4513-8A1F-5677BBE06839}" type="pres">
      <dgm:prSet presAssocID="{78C73626-4DAB-4250-8E6E-1DDD5A89B572}" presName="FiveNodes_3_text" presStyleLbl="node1" presStyleIdx="4" presStyleCnt="5">
        <dgm:presLayoutVars>
          <dgm:bulletEnabled val="1"/>
        </dgm:presLayoutVars>
      </dgm:prSet>
      <dgm:spPr/>
    </dgm:pt>
    <dgm:pt modelId="{15A12810-6577-4773-89AF-FE8F4D90697C}" type="pres">
      <dgm:prSet presAssocID="{78C73626-4DAB-4250-8E6E-1DDD5A89B572}" presName="FiveNodes_4_text" presStyleLbl="node1" presStyleIdx="4" presStyleCnt="5">
        <dgm:presLayoutVars>
          <dgm:bulletEnabled val="1"/>
        </dgm:presLayoutVars>
      </dgm:prSet>
      <dgm:spPr/>
    </dgm:pt>
    <dgm:pt modelId="{C6CD62B6-00A4-49F8-BA96-2C18AC0C869D}" type="pres">
      <dgm:prSet presAssocID="{78C73626-4DAB-4250-8E6E-1DDD5A89B57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174C01A-2AA0-4098-95F0-91F65EAB9C43}" type="presOf" srcId="{3F5FEB6F-01E6-4CAF-A4A9-52DA308949A9}" destId="{C6CD62B6-00A4-49F8-BA96-2C18AC0C869D}" srcOrd="1" destOrd="0" presId="urn:microsoft.com/office/officeart/2005/8/layout/vProcess5"/>
    <dgm:cxn modelId="{E2A77631-61E9-4ADD-8FEB-F3D39EC35C23}" type="presOf" srcId="{F0ABEDB4-492B-4F14-992D-CA7CA2255465}" destId="{6DA2E05A-529E-4513-8A1F-5677BBE06839}" srcOrd="1" destOrd="0" presId="urn:microsoft.com/office/officeart/2005/8/layout/vProcess5"/>
    <dgm:cxn modelId="{9FBDEA64-3198-46A9-9181-8C9DC6DFE43E}" srcId="{78C73626-4DAB-4250-8E6E-1DDD5A89B572}" destId="{816FB733-C87A-44C1-80AE-14D1D9F6D2E5}" srcOrd="0" destOrd="0" parTransId="{BE5A7F2F-EF54-49EA-9144-4E2A436AAAA8}" sibTransId="{B3BF368B-77F3-4F79-B6FA-A279BB1D429D}"/>
    <dgm:cxn modelId="{EE53A06B-603E-4DF0-81C6-C4F59F8E3440}" srcId="{78C73626-4DAB-4250-8E6E-1DDD5A89B572}" destId="{CFA44E15-957E-430F-B395-036FD900890A}" srcOrd="3" destOrd="0" parTransId="{AB74182A-7C72-4DF1-9AC5-D7255A0995B6}" sibTransId="{40512798-CF35-4AD4-9258-525A0F828533}"/>
    <dgm:cxn modelId="{5D9DB76B-E19B-453D-9392-08676E0C65C8}" type="presOf" srcId="{CC2F752A-1D57-4A58-B48A-7B5AE4E60C91}" destId="{384B06D8-1A3C-43BF-B78F-2FD7C1739BAD}" srcOrd="0" destOrd="0" presId="urn:microsoft.com/office/officeart/2005/8/layout/vProcess5"/>
    <dgm:cxn modelId="{DE7D626D-E0D3-48D1-9152-4E7937D6AC21}" type="presOf" srcId="{CFA44E15-957E-430F-B395-036FD900890A}" destId="{15A12810-6577-4773-89AF-FE8F4D90697C}" srcOrd="1" destOrd="0" presId="urn:microsoft.com/office/officeart/2005/8/layout/vProcess5"/>
    <dgm:cxn modelId="{F3827A4F-BBD5-4946-8D1F-8497117DAD8F}" type="presOf" srcId="{40512798-CF35-4AD4-9258-525A0F828533}" destId="{7E12016B-A245-4085-B339-C2FB788B2118}" srcOrd="0" destOrd="0" presId="urn:microsoft.com/office/officeart/2005/8/layout/vProcess5"/>
    <dgm:cxn modelId="{51434957-1D0E-44BB-978E-5200AC435EB1}" type="presOf" srcId="{C09DEA43-7DE7-4939-8050-C7BE6DB0192D}" destId="{0CCCB5E9-1E60-43CD-8668-1521FE65DBD3}" srcOrd="1" destOrd="0" presId="urn:microsoft.com/office/officeart/2005/8/layout/vProcess5"/>
    <dgm:cxn modelId="{88422489-5E93-4F20-B735-CC875E641594}" type="presOf" srcId="{3F5FEB6F-01E6-4CAF-A4A9-52DA308949A9}" destId="{24CB8F9F-D039-458E-8D7D-E5CCDC3AAE88}" srcOrd="0" destOrd="0" presId="urn:microsoft.com/office/officeart/2005/8/layout/vProcess5"/>
    <dgm:cxn modelId="{3A61E089-DA65-4C54-88BF-DC9F9B5B168B}" type="presOf" srcId="{CFA44E15-957E-430F-B395-036FD900890A}" destId="{2B54FB63-7A9E-45F8-B92B-79D7C8F20768}" srcOrd="0" destOrd="0" presId="urn:microsoft.com/office/officeart/2005/8/layout/vProcess5"/>
    <dgm:cxn modelId="{47A2D58F-DDEA-4A40-97FA-E4022AB3910B}" type="presOf" srcId="{C09DEA43-7DE7-4939-8050-C7BE6DB0192D}" destId="{E28A97F0-4C8E-40F5-9FCC-3DAEAE28D299}" srcOrd="0" destOrd="0" presId="urn:microsoft.com/office/officeart/2005/8/layout/vProcess5"/>
    <dgm:cxn modelId="{FFE16997-D294-46B0-9DD9-BA5538962091}" type="presOf" srcId="{816FB733-C87A-44C1-80AE-14D1D9F6D2E5}" destId="{DBD37797-4339-424B-A684-C36BBF1AFC3C}" srcOrd="1" destOrd="0" presId="urn:microsoft.com/office/officeart/2005/8/layout/vProcess5"/>
    <dgm:cxn modelId="{0D53B6A5-E49F-44B5-87C4-98A385FBBA97}" type="presOf" srcId="{816FB733-C87A-44C1-80AE-14D1D9F6D2E5}" destId="{24423F5B-254B-427D-9D01-B8BE91EADCE2}" srcOrd="0" destOrd="0" presId="urn:microsoft.com/office/officeart/2005/8/layout/vProcess5"/>
    <dgm:cxn modelId="{AE9CE3BE-8D94-4B70-84C4-D6B97116F3B3}" type="presOf" srcId="{63982222-7C2C-4D06-B938-6FAD100499B8}" destId="{D6A3A51A-5384-4FE9-9D20-1F72739CB31C}" srcOrd="0" destOrd="0" presId="urn:microsoft.com/office/officeart/2005/8/layout/vProcess5"/>
    <dgm:cxn modelId="{788661CF-ACDF-4CF6-A53B-0F78221B8924}" type="presOf" srcId="{78C73626-4DAB-4250-8E6E-1DDD5A89B572}" destId="{F5EB97AC-F91B-4941-BE7D-22139C3B746D}" srcOrd="0" destOrd="0" presId="urn:microsoft.com/office/officeart/2005/8/layout/vProcess5"/>
    <dgm:cxn modelId="{9D8E6ACF-3A58-4BEA-85B3-D65E7380A707}" type="presOf" srcId="{F0ABEDB4-492B-4F14-992D-CA7CA2255465}" destId="{1C8D9562-CC4B-43BB-9309-D2CBFAA8291B}" srcOrd="0" destOrd="0" presId="urn:microsoft.com/office/officeart/2005/8/layout/vProcess5"/>
    <dgm:cxn modelId="{F956BBD6-4B5D-4568-BAC5-BE66750DD44E}" type="presOf" srcId="{B3BF368B-77F3-4F79-B6FA-A279BB1D429D}" destId="{B2D4A694-3DEC-4E9A-9B2B-DB4B20841934}" srcOrd="0" destOrd="0" presId="urn:microsoft.com/office/officeart/2005/8/layout/vProcess5"/>
    <dgm:cxn modelId="{0F7FC9E3-F0E2-4828-8326-FAD3634B96B0}" srcId="{78C73626-4DAB-4250-8E6E-1DDD5A89B572}" destId="{C09DEA43-7DE7-4939-8050-C7BE6DB0192D}" srcOrd="1" destOrd="0" parTransId="{8FD6AE71-EA4F-428C-AE4F-CAC1900654D0}" sibTransId="{CC2F752A-1D57-4A58-B48A-7B5AE4E60C91}"/>
    <dgm:cxn modelId="{3EB9D3ED-4608-4498-9B78-32013FC00FF1}" srcId="{78C73626-4DAB-4250-8E6E-1DDD5A89B572}" destId="{3F5FEB6F-01E6-4CAF-A4A9-52DA308949A9}" srcOrd="4" destOrd="0" parTransId="{87489CBA-5903-4CE1-90D0-54B22490D1F6}" sibTransId="{CBF6E898-4B74-4AE9-8A6E-137D97A621F6}"/>
    <dgm:cxn modelId="{F56202F6-ED76-41D1-86A7-CA6EF4F150D2}" srcId="{78C73626-4DAB-4250-8E6E-1DDD5A89B572}" destId="{F0ABEDB4-492B-4F14-992D-CA7CA2255465}" srcOrd="2" destOrd="0" parTransId="{578112CE-3337-4BF3-B84A-9BC0083A4C29}" sibTransId="{63982222-7C2C-4D06-B938-6FAD100499B8}"/>
    <dgm:cxn modelId="{A930FBC5-7EE4-4E0E-A27B-52221D076D32}" type="presParOf" srcId="{F5EB97AC-F91B-4941-BE7D-22139C3B746D}" destId="{DF9FC0BE-A9AD-4B24-A96F-2AAFD3442256}" srcOrd="0" destOrd="0" presId="urn:microsoft.com/office/officeart/2005/8/layout/vProcess5"/>
    <dgm:cxn modelId="{7C1A311C-48BF-4B6F-BD9B-E7FB86896161}" type="presParOf" srcId="{F5EB97AC-F91B-4941-BE7D-22139C3B746D}" destId="{24423F5B-254B-427D-9D01-B8BE91EADCE2}" srcOrd="1" destOrd="0" presId="urn:microsoft.com/office/officeart/2005/8/layout/vProcess5"/>
    <dgm:cxn modelId="{3DEFF6BC-024C-4475-A8D7-197D4AE03899}" type="presParOf" srcId="{F5EB97AC-F91B-4941-BE7D-22139C3B746D}" destId="{E28A97F0-4C8E-40F5-9FCC-3DAEAE28D299}" srcOrd="2" destOrd="0" presId="urn:microsoft.com/office/officeart/2005/8/layout/vProcess5"/>
    <dgm:cxn modelId="{8965789B-47EF-4EF5-B35B-911763A6093B}" type="presParOf" srcId="{F5EB97AC-F91B-4941-BE7D-22139C3B746D}" destId="{1C8D9562-CC4B-43BB-9309-D2CBFAA8291B}" srcOrd="3" destOrd="0" presId="urn:microsoft.com/office/officeart/2005/8/layout/vProcess5"/>
    <dgm:cxn modelId="{C3857C43-6DF8-474C-AF9F-71A65350A9B9}" type="presParOf" srcId="{F5EB97AC-F91B-4941-BE7D-22139C3B746D}" destId="{2B54FB63-7A9E-45F8-B92B-79D7C8F20768}" srcOrd="4" destOrd="0" presId="urn:microsoft.com/office/officeart/2005/8/layout/vProcess5"/>
    <dgm:cxn modelId="{24E44914-7F1C-49DF-BA69-E447047CB7A6}" type="presParOf" srcId="{F5EB97AC-F91B-4941-BE7D-22139C3B746D}" destId="{24CB8F9F-D039-458E-8D7D-E5CCDC3AAE88}" srcOrd="5" destOrd="0" presId="urn:microsoft.com/office/officeart/2005/8/layout/vProcess5"/>
    <dgm:cxn modelId="{EF82247D-3776-4E77-981B-B98E48E8F28B}" type="presParOf" srcId="{F5EB97AC-F91B-4941-BE7D-22139C3B746D}" destId="{B2D4A694-3DEC-4E9A-9B2B-DB4B20841934}" srcOrd="6" destOrd="0" presId="urn:microsoft.com/office/officeart/2005/8/layout/vProcess5"/>
    <dgm:cxn modelId="{FFB854CD-5DC2-456C-AE4D-F071DE6FA7AE}" type="presParOf" srcId="{F5EB97AC-F91B-4941-BE7D-22139C3B746D}" destId="{384B06D8-1A3C-43BF-B78F-2FD7C1739BAD}" srcOrd="7" destOrd="0" presId="urn:microsoft.com/office/officeart/2005/8/layout/vProcess5"/>
    <dgm:cxn modelId="{F57A631C-3E5F-49E7-A1C1-DB33570753A6}" type="presParOf" srcId="{F5EB97AC-F91B-4941-BE7D-22139C3B746D}" destId="{D6A3A51A-5384-4FE9-9D20-1F72739CB31C}" srcOrd="8" destOrd="0" presId="urn:microsoft.com/office/officeart/2005/8/layout/vProcess5"/>
    <dgm:cxn modelId="{35E1E904-90E5-4F38-AB34-02260D7A1559}" type="presParOf" srcId="{F5EB97AC-F91B-4941-BE7D-22139C3B746D}" destId="{7E12016B-A245-4085-B339-C2FB788B2118}" srcOrd="9" destOrd="0" presId="urn:microsoft.com/office/officeart/2005/8/layout/vProcess5"/>
    <dgm:cxn modelId="{1CEC3034-0F56-4B57-B3B2-9555803CA63E}" type="presParOf" srcId="{F5EB97AC-F91B-4941-BE7D-22139C3B746D}" destId="{DBD37797-4339-424B-A684-C36BBF1AFC3C}" srcOrd="10" destOrd="0" presId="urn:microsoft.com/office/officeart/2005/8/layout/vProcess5"/>
    <dgm:cxn modelId="{902C127E-3E5D-4A88-AE74-20486B511DF5}" type="presParOf" srcId="{F5EB97AC-F91B-4941-BE7D-22139C3B746D}" destId="{0CCCB5E9-1E60-43CD-8668-1521FE65DBD3}" srcOrd="11" destOrd="0" presId="urn:microsoft.com/office/officeart/2005/8/layout/vProcess5"/>
    <dgm:cxn modelId="{BB37F4CF-5E38-4A09-9F01-E5A123D72158}" type="presParOf" srcId="{F5EB97AC-F91B-4941-BE7D-22139C3B746D}" destId="{6DA2E05A-529E-4513-8A1F-5677BBE06839}" srcOrd="12" destOrd="0" presId="urn:microsoft.com/office/officeart/2005/8/layout/vProcess5"/>
    <dgm:cxn modelId="{F98725E2-7F63-42B1-80DE-22160FD93DD2}" type="presParOf" srcId="{F5EB97AC-F91B-4941-BE7D-22139C3B746D}" destId="{15A12810-6577-4773-89AF-FE8F4D90697C}" srcOrd="13" destOrd="0" presId="urn:microsoft.com/office/officeart/2005/8/layout/vProcess5"/>
    <dgm:cxn modelId="{BF7A7E08-C064-410E-BE58-2CFF17F9CF51}" type="presParOf" srcId="{F5EB97AC-F91B-4941-BE7D-22139C3B746D}" destId="{C6CD62B6-00A4-49F8-BA96-2C18AC0C86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5DE930-1C7D-4CC0-90F3-CD4F7124EBF5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E21A6FF8-5A05-4FC0-BFAA-6883FBCCB3B8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gm:t>
    </dgm:pt>
    <dgm:pt modelId="{32C7017A-439B-42EA-A036-03162FD5C29B}" type="parTrans" cxnId="{9CE9C12B-7448-4284-A300-751FFF3E536D}">
      <dgm:prSet/>
      <dgm:spPr/>
      <dgm:t>
        <a:bodyPr/>
        <a:lstStyle/>
        <a:p>
          <a:endParaRPr lang="en-GB"/>
        </a:p>
      </dgm:t>
    </dgm:pt>
    <dgm:pt modelId="{F4AA5BEF-A75F-46D6-BF7E-2EDFF5279B96}" type="sibTrans" cxnId="{9CE9C12B-7448-4284-A300-751FFF3E536D}">
      <dgm:prSet/>
      <dgm:spPr/>
      <dgm:t>
        <a:bodyPr/>
        <a:lstStyle/>
        <a:p>
          <a:endParaRPr lang="en-GB"/>
        </a:p>
      </dgm:t>
    </dgm:pt>
    <dgm:pt modelId="{C5C6DC36-9A44-46B1-86E6-1F5BC174F997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gm:t>
    </dgm:pt>
    <dgm:pt modelId="{FBB53FCE-AA2A-4042-8E53-8A41278D57BC}" type="parTrans" cxnId="{30E8DAB5-4C43-4F0D-BC08-8959BDC63D82}">
      <dgm:prSet/>
      <dgm:spPr/>
      <dgm:t>
        <a:bodyPr/>
        <a:lstStyle/>
        <a:p>
          <a:endParaRPr lang="en-GB"/>
        </a:p>
      </dgm:t>
    </dgm:pt>
    <dgm:pt modelId="{F98F3C13-552D-4F38-BAD7-110F81025682}" type="sibTrans" cxnId="{30E8DAB5-4C43-4F0D-BC08-8959BDC63D82}">
      <dgm:prSet/>
      <dgm:spPr/>
      <dgm:t>
        <a:bodyPr/>
        <a:lstStyle/>
        <a:p>
          <a:endParaRPr lang="en-GB"/>
        </a:p>
      </dgm:t>
    </dgm:pt>
    <dgm:pt modelId="{46F27ECF-E3E0-437F-AEF3-DC1DEF6F0297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gm:t>
    </dgm:pt>
    <dgm:pt modelId="{E721C73F-56A3-4ADA-AE1A-B7B5516263DC}" type="parTrans" cxnId="{EFDB44BC-EB6B-4ED4-A6E6-D64213AFD974}">
      <dgm:prSet/>
      <dgm:spPr/>
      <dgm:t>
        <a:bodyPr/>
        <a:lstStyle/>
        <a:p>
          <a:endParaRPr lang="en-GB"/>
        </a:p>
      </dgm:t>
    </dgm:pt>
    <dgm:pt modelId="{26F90B10-C293-42F0-965F-1D81E041FE29}" type="sibTrans" cxnId="{EFDB44BC-EB6B-4ED4-A6E6-D64213AFD974}">
      <dgm:prSet/>
      <dgm:spPr/>
      <dgm:t>
        <a:bodyPr/>
        <a:lstStyle/>
        <a:p>
          <a:endParaRPr lang="en-GB"/>
        </a:p>
      </dgm:t>
    </dgm:pt>
    <dgm:pt modelId="{FC92BEDA-C68F-47F6-B463-F6D18DD9FE4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gm:t>
    </dgm:pt>
    <dgm:pt modelId="{8B2DB798-6A88-468A-93D1-BB9FE7E8487F}" type="parTrans" cxnId="{C5C1B1A4-0265-434E-BF53-219386592652}">
      <dgm:prSet/>
      <dgm:spPr/>
      <dgm:t>
        <a:bodyPr/>
        <a:lstStyle/>
        <a:p>
          <a:endParaRPr lang="en-GB"/>
        </a:p>
      </dgm:t>
    </dgm:pt>
    <dgm:pt modelId="{32B187B8-73C2-460E-8CB3-BDE49100610C}" type="sibTrans" cxnId="{C5C1B1A4-0265-434E-BF53-219386592652}">
      <dgm:prSet/>
      <dgm:spPr/>
      <dgm:t>
        <a:bodyPr/>
        <a:lstStyle/>
        <a:p>
          <a:endParaRPr lang="en-GB"/>
        </a:p>
      </dgm:t>
    </dgm:pt>
    <dgm:pt modelId="{D2713F28-62A4-4B27-ACD5-2F4DABF7DE07}" type="pres">
      <dgm:prSet presAssocID="{2A5DE930-1C7D-4CC0-90F3-CD4F7124EBF5}" presName="Name0" presStyleCnt="0">
        <dgm:presLayoutVars>
          <dgm:dir/>
          <dgm:animLvl val="lvl"/>
          <dgm:resizeHandles val="exact"/>
        </dgm:presLayoutVars>
      </dgm:prSet>
      <dgm:spPr/>
    </dgm:pt>
    <dgm:pt modelId="{D29E1930-170A-4DD9-9ADD-2061F4F0771C}" type="pres">
      <dgm:prSet presAssocID="{FC92BEDA-C68F-47F6-B463-F6D18DD9FE4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2245F5-CDAE-4344-A70D-6A0971B965DB}" type="pres">
      <dgm:prSet presAssocID="{32B187B8-73C2-460E-8CB3-BDE49100610C}" presName="parTxOnlySpace" presStyleCnt="0"/>
      <dgm:spPr/>
    </dgm:pt>
    <dgm:pt modelId="{AAEF8842-C0F7-4F7A-AAA2-C327DED8D4B3}" type="pres">
      <dgm:prSet presAssocID="{E21A6FF8-5A05-4FC0-BFAA-6883FBCCB3B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E17538-13EB-4FC0-A76D-E0707B24FC1D}" type="pres">
      <dgm:prSet presAssocID="{F4AA5BEF-A75F-46D6-BF7E-2EDFF5279B96}" presName="parTxOnlySpace" presStyleCnt="0"/>
      <dgm:spPr/>
    </dgm:pt>
    <dgm:pt modelId="{9D4FFBFD-7186-4749-A585-796D01A15393}" type="pres">
      <dgm:prSet presAssocID="{C5C6DC36-9A44-46B1-86E6-1F5BC174F9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F2D78-DFB4-4076-9503-2EF81A254200}" type="pres">
      <dgm:prSet presAssocID="{F98F3C13-552D-4F38-BAD7-110F81025682}" presName="parTxOnlySpace" presStyleCnt="0"/>
      <dgm:spPr/>
    </dgm:pt>
    <dgm:pt modelId="{679050A2-916C-4CAD-87DF-412AB3E80173}" type="pres">
      <dgm:prSet presAssocID="{46F27ECF-E3E0-437F-AEF3-DC1DEF6F02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63402-6C19-4137-9D4B-2FABCF8E166E}" type="presOf" srcId="{E21A6FF8-5A05-4FC0-BFAA-6883FBCCB3B8}" destId="{AAEF8842-C0F7-4F7A-AAA2-C327DED8D4B3}" srcOrd="0" destOrd="0" presId="urn:microsoft.com/office/officeart/2005/8/layout/chevron1"/>
    <dgm:cxn modelId="{404D5A1F-63B3-4D7C-91AC-FAFA85AE24E5}" type="presOf" srcId="{C5C6DC36-9A44-46B1-86E6-1F5BC174F997}" destId="{9D4FFBFD-7186-4749-A585-796D01A15393}" srcOrd="0" destOrd="0" presId="urn:microsoft.com/office/officeart/2005/8/layout/chevron1"/>
    <dgm:cxn modelId="{9CE9C12B-7448-4284-A300-751FFF3E536D}" srcId="{2A5DE930-1C7D-4CC0-90F3-CD4F7124EBF5}" destId="{E21A6FF8-5A05-4FC0-BFAA-6883FBCCB3B8}" srcOrd="1" destOrd="0" parTransId="{32C7017A-439B-42EA-A036-03162FD5C29B}" sibTransId="{F4AA5BEF-A75F-46D6-BF7E-2EDFF5279B96}"/>
    <dgm:cxn modelId="{5A14BB45-9641-4851-BE3D-69B57CE18189}" type="presOf" srcId="{46F27ECF-E3E0-437F-AEF3-DC1DEF6F0297}" destId="{679050A2-916C-4CAD-87DF-412AB3E80173}" srcOrd="0" destOrd="0" presId="urn:microsoft.com/office/officeart/2005/8/layout/chevron1"/>
    <dgm:cxn modelId="{5C3B7478-12F0-4827-8522-39ABE6D6373F}" type="presOf" srcId="{2A5DE930-1C7D-4CC0-90F3-CD4F7124EBF5}" destId="{D2713F28-62A4-4B27-ACD5-2F4DABF7DE07}" srcOrd="0" destOrd="0" presId="urn:microsoft.com/office/officeart/2005/8/layout/chevron1"/>
    <dgm:cxn modelId="{C5C1B1A4-0265-434E-BF53-219386592652}" srcId="{2A5DE930-1C7D-4CC0-90F3-CD4F7124EBF5}" destId="{FC92BEDA-C68F-47F6-B463-F6D18DD9FE4B}" srcOrd="0" destOrd="0" parTransId="{8B2DB798-6A88-468A-93D1-BB9FE7E8487F}" sibTransId="{32B187B8-73C2-460E-8CB3-BDE49100610C}"/>
    <dgm:cxn modelId="{30E8DAB5-4C43-4F0D-BC08-8959BDC63D82}" srcId="{2A5DE930-1C7D-4CC0-90F3-CD4F7124EBF5}" destId="{C5C6DC36-9A44-46B1-86E6-1F5BC174F997}" srcOrd="2" destOrd="0" parTransId="{FBB53FCE-AA2A-4042-8E53-8A41278D57BC}" sibTransId="{F98F3C13-552D-4F38-BAD7-110F81025682}"/>
    <dgm:cxn modelId="{EFDB44BC-EB6B-4ED4-A6E6-D64213AFD974}" srcId="{2A5DE930-1C7D-4CC0-90F3-CD4F7124EBF5}" destId="{46F27ECF-E3E0-437F-AEF3-DC1DEF6F0297}" srcOrd="3" destOrd="0" parTransId="{E721C73F-56A3-4ADA-AE1A-B7B5516263DC}" sibTransId="{26F90B10-C293-42F0-965F-1D81E041FE29}"/>
    <dgm:cxn modelId="{3927DFDE-F43B-4DE6-A970-FF9F20DC99F7}" type="presOf" srcId="{FC92BEDA-C68F-47F6-B463-F6D18DD9FE4B}" destId="{D29E1930-170A-4DD9-9ADD-2061F4F0771C}" srcOrd="0" destOrd="0" presId="urn:microsoft.com/office/officeart/2005/8/layout/chevron1"/>
    <dgm:cxn modelId="{803B224A-28A1-4F56-835B-941530D2A304}" type="presParOf" srcId="{D2713F28-62A4-4B27-ACD5-2F4DABF7DE07}" destId="{D29E1930-170A-4DD9-9ADD-2061F4F0771C}" srcOrd="0" destOrd="0" presId="urn:microsoft.com/office/officeart/2005/8/layout/chevron1"/>
    <dgm:cxn modelId="{6D50F0AC-DEBB-4776-A1A4-1A91700F51A8}" type="presParOf" srcId="{D2713F28-62A4-4B27-ACD5-2F4DABF7DE07}" destId="{9D2245F5-CDAE-4344-A70D-6A0971B965DB}" srcOrd="1" destOrd="0" presId="urn:microsoft.com/office/officeart/2005/8/layout/chevron1"/>
    <dgm:cxn modelId="{76FF4EEC-E3CE-473A-A765-24F233294223}" type="presParOf" srcId="{D2713F28-62A4-4B27-ACD5-2F4DABF7DE07}" destId="{AAEF8842-C0F7-4F7A-AAA2-C327DED8D4B3}" srcOrd="2" destOrd="0" presId="urn:microsoft.com/office/officeart/2005/8/layout/chevron1"/>
    <dgm:cxn modelId="{FC75CC89-A300-464A-8E67-4482B62FFBC6}" type="presParOf" srcId="{D2713F28-62A4-4B27-ACD5-2F4DABF7DE07}" destId="{9DE17538-13EB-4FC0-A76D-E0707B24FC1D}" srcOrd="3" destOrd="0" presId="urn:microsoft.com/office/officeart/2005/8/layout/chevron1"/>
    <dgm:cxn modelId="{01B02A5C-94D8-460F-8E5A-7EF1C88A8758}" type="presParOf" srcId="{D2713F28-62A4-4B27-ACD5-2F4DABF7DE07}" destId="{9D4FFBFD-7186-4749-A585-796D01A15393}" srcOrd="4" destOrd="0" presId="urn:microsoft.com/office/officeart/2005/8/layout/chevron1"/>
    <dgm:cxn modelId="{B0B99A84-F86C-437D-A61B-A275FA3D2B4B}" type="presParOf" srcId="{D2713F28-62A4-4B27-ACD5-2F4DABF7DE07}" destId="{ADDF2D78-DFB4-4076-9503-2EF81A254200}" srcOrd="5" destOrd="0" presId="urn:microsoft.com/office/officeart/2005/8/layout/chevron1"/>
    <dgm:cxn modelId="{8DE73B2C-D7D3-4195-8469-5C33EFB6DDFD}" type="presParOf" srcId="{D2713F28-62A4-4B27-ACD5-2F4DABF7DE07}" destId="{679050A2-916C-4CAD-87DF-412AB3E801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B6EAF-40F4-45C9-93A9-FAAAB0428972}">
      <dsp:nvSpPr>
        <dsp:cNvPr id="0" name=""/>
        <dsp:cNvSpPr/>
      </dsp:nvSpPr>
      <dsp:spPr>
        <a:xfrm>
          <a:off x="30754" y="0"/>
          <a:ext cx="1683778" cy="16837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B6BD2-D5E2-4567-B0A8-843F3CD41E01}">
      <dsp:nvSpPr>
        <dsp:cNvPr id="0" name=""/>
        <dsp:cNvSpPr/>
      </dsp:nvSpPr>
      <dsp:spPr>
        <a:xfrm>
          <a:off x="140199" y="109445"/>
          <a:ext cx="673511" cy="67351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Prod. Develop</a:t>
          </a:r>
          <a:r>
            <a:rPr lang="en-GB" sz="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.</a:t>
          </a:r>
        </a:p>
      </dsp:txBody>
      <dsp:txXfrm>
        <a:off x="173077" y="142323"/>
        <a:ext cx="607755" cy="607755"/>
      </dsp:txXfrm>
    </dsp:sp>
    <dsp:sp modelId="{A0D70898-E670-4B1C-9CF5-1AB6A0EC0CDF}">
      <dsp:nvSpPr>
        <dsp:cNvPr id="0" name=""/>
        <dsp:cNvSpPr/>
      </dsp:nvSpPr>
      <dsp:spPr>
        <a:xfrm>
          <a:off x="931575" y="109445"/>
          <a:ext cx="673511" cy="673511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Research</a:t>
          </a:r>
          <a:r>
            <a:rPr lang="en-GB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 </a:t>
          </a:r>
        </a:p>
      </dsp:txBody>
      <dsp:txXfrm>
        <a:off x="964453" y="142323"/>
        <a:ext cx="607755" cy="607755"/>
      </dsp:txXfrm>
    </dsp:sp>
    <dsp:sp modelId="{3460B231-58AB-47D2-8FC8-2F2CB62A25C2}">
      <dsp:nvSpPr>
        <dsp:cNvPr id="0" name=""/>
        <dsp:cNvSpPr/>
      </dsp:nvSpPr>
      <dsp:spPr>
        <a:xfrm>
          <a:off x="140199" y="900821"/>
          <a:ext cx="673511" cy="67351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Eng.</a:t>
          </a:r>
          <a:endParaRPr lang="en-GB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3077" y="933699"/>
        <a:ext cx="607755" cy="607755"/>
      </dsp:txXfrm>
    </dsp:sp>
    <dsp:sp modelId="{1973464F-D092-4A69-A679-BDC9C68CDE3E}">
      <dsp:nvSpPr>
        <dsp:cNvPr id="0" name=""/>
        <dsp:cNvSpPr/>
      </dsp:nvSpPr>
      <dsp:spPr>
        <a:xfrm>
          <a:off x="931575" y="900821"/>
          <a:ext cx="673511" cy="67351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Software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Develop.</a:t>
          </a:r>
        </a:p>
      </dsp:txBody>
      <dsp:txXfrm>
        <a:off x="964453" y="933699"/>
        <a:ext cx="607755" cy="6077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9649-B5D3-4493-BB17-021B05595718}">
      <dsp:nvSpPr>
        <dsp:cNvPr id="0" name=""/>
        <dsp:cNvSpPr/>
      </dsp:nvSpPr>
      <dsp:spPr>
        <a:xfrm rot="16200000">
          <a:off x="204764" y="-204764"/>
          <a:ext cx="1354666" cy="17641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rPr>
            <a:t>Strengths</a:t>
          </a:r>
        </a:p>
      </dsp:txBody>
      <dsp:txXfrm rot="5400000">
        <a:off x="0" y="0"/>
        <a:ext cx="1764196" cy="1015999"/>
      </dsp:txXfrm>
    </dsp:sp>
    <dsp:sp modelId="{63603C2D-CB87-495C-A80C-B74FD6F768F6}">
      <dsp:nvSpPr>
        <dsp:cNvPr id="0" name=""/>
        <dsp:cNvSpPr/>
      </dsp:nvSpPr>
      <dsp:spPr>
        <a:xfrm>
          <a:off x="1764196" y="0"/>
          <a:ext cx="1764196" cy="135466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Weaknesses</a:t>
          </a:r>
        </a:p>
      </dsp:txBody>
      <dsp:txXfrm>
        <a:off x="1764196" y="0"/>
        <a:ext cx="1764196" cy="1015999"/>
      </dsp:txXfrm>
    </dsp:sp>
    <dsp:sp modelId="{1E7AD24A-D7F2-4507-8C51-821A81B58781}">
      <dsp:nvSpPr>
        <dsp:cNvPr id="0" name=""/>
        <dsp:cNvSpPr/>
      </dsp:nvSpPr>
      <dsp:spPr>
        <a:xfrm rot="10800000">
          <a:off x="0" y="1354666"/>
          <a:ext cx="1764196" cy="135466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Opportunities</a:t>
          </a:r>
        </a:p>
      </dsp:txBody>
      <dsp:txXfrm rot="10800000">
        <a:off x="0" y="1693333"/>
        <a:ext cx="1764196" cy="1015999"/>
      </dsp:txXfrm>
    </dsp:sp>
    <dsp:sp modelId="{B16FD53C-C4BB-4560-8046-C9A59DBCD96A}">
      <dsp:nvSpPr>
        <dsp:cNvPr id="0" name=""/>
        <dsp:cNvSpPr/>
      </dsp:nvSpPr>
      <dsp:spPr>
        <a:xfrm rot="5400000">
          <a:off x="1968960" y="1149901"/>
          <a:ext cx="1354666" cy="17641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Threats</a:t>
          </a:r>
        </a:p>
      </dsp:txBody>
      <dsp:txXfrm rot="-5400000">
        <a:off x="1764196" y="1693333"/>
        <a:ext cx="1764196" cy="1015999"/>
      </dsp:txXfrm>
    </dsp:sp>
    <dsp:sp modelId="{04B5C7D7-12A9-40F7-9176-3A4E380028A3}">
      <dsp:nvSpPr>
        <dsp:cNvPr id="0" name=""/>
        <dsp:cNvSpPr/>
      </dsp:nvSpPr>
      <dsp:spPr>
        <a:xfrm>
          <a:off x="1234937" y="1015999"/>
          <a:ext cx="1058517" cy="677333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1268002" y="1049064"/>
        <a:ext cx="992387" cy="6112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8842-C0F7-4F7A-AAA2-C327DED8D4B3}">
      <dsp:nvSpPr>
        <dsp:cNvPr id="0" name=""/>
        <dsp:cNvSpPr/>
      </dsp:nvSpPr>
      <dsp:spPr>
        <a:xfrm>
          <a:off x="1064" y="280786"/>
          <a:ext cx="1296365" cy="518546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sp:txBody>
      <dsp:txXfrm>
        <a:off x="260337" y="280786"/>
        <a:ext cx="777819" cy="518546"/>
      </dsp:txXfrm>
    </dsp:sp>
    <dsp:sp modelId="{9D4FFBFD-7186-4749-A585-796D01A15393}">
      <dsp:nvSpPr>
        <dsp:cNvPr id="0" name=""/>
        <dsp:cNvSpPr/>
      </dsp:nvSpPr>
      <dsp:spPr>
        <a:xfrm>
          <a:off x="1167793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sp:txBody>
      <dsp:txXfrm>
        <a:off x="1427066" y="280786"/>
        <a:ext cx="777819" cy="518546"/>
      </dsp:txXfrm>
    </dsp:sp>
    <dsp:sp modelId="{679050A2-916C-4CAD-87DF-412AB3E80173}">
      <dsp:nvSpPr>
        <dsp:cNvPr id="0" name=""/>
        <dsp:cNvSpPr/>
      </dsp:nvSpPr>
      <dsp:spPr>
        <a:xfrm>
          <a:off x="2334522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sp:txBody>
      <dsp:txXfrm>
        <a:off x="2593795" y="280786"/>
        <a:ext cx="777819" cy="518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8842-C0F7-4F7A-AAA2-C327DED8D4B3}">
      <dsp:nvSpPr>
        <dsp:cNvPr id="0" name=""/>
        <dsp:cNvSpPr/>
      </dsp:nvSpPr>
      <dsp:spPr>
        <a:xfrm>
          <a:off x="1064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sp:txBody>
      <dsp:txXfrm>
        <a:off x="260337" y="280786"/>
        <a:ext cx="777819" cy="518546"/>
      </dsp:txXfrm>
    </dsp:sp>
    <dsp:sp modelId="{9D4FFBFD-7186-4749-A585-796D01A15393}">
      <dsp:nvSpPr>
        <dsp:cNvPr id="0" name=""/>
        <dsp:cNvSpPr/>
      </dsp:nvSpPr>
      <dsp:spPr>
        <a:xfrm>
          <a:off x="1167793" y="280786"/>
          <a:ext cx="1296365" cy="518546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sp:txBody>
      <dsp:txXfrm>
        <a:off x="1427066" y="280786"/>
        <a:ext cx="777819" cy="518546"/>
      </dsp:txXfrm>
    </dsp:sp>
    <dsp:sp modelId="{679050A2-916C-4CAD-87DF-412AB3E80173}">
      <dsp:nvSpPr>
        <dsp:cNvPr id="0" name=""/>
        <dsp:cNvSpPr/>
      </dsp:nvSpPr>
      <dsp:spPr>
        <a:xfrm>
          <a:off x="2334522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sp:txBody>
      <dsp:txXfrm>
        <a:off x="2593795" y="280786"/>
        <a:ext cx="777819" cy="518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8842-C0F7-4F7A-AAA2-C327DED8D4B3}">
      <dsp:nvSpPr>
        <dsp:cNvPr id="0" name=""/>
        <dsp:cNvSpPr/>
      </dsp:nvSpPr>
      <dsp:spPr>
        <a:xfrm>
          <a:off x="1064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PBS</a:t>
          </a:r>
        </a:p>
      </dsp:txBody>
      <dsp:txXfrm>
        <a:off x="260337" y="280786"/>
        <a:ext cx="777819" cy="518546"/>
      </dsp:txXfrm>
    </dsp:sp>
    <dsp:sp modelId="{9D4FFBFD-7186-4749-A585-796D01A15393}">
      <dsp:nvSpPr>
        <dsp:cNvPr id="0" name=""/>
        <dsp:cNvSpPr/>
      </dsp:nvSpPr>
      <dsp:spPr>
        <a:xfrm>
          <a:off x="1167793" y="280786"/>
          <a:ext cx="1296365" cy="518546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WBS</a:t>
          </a:r>
        </a:p>
      </dsp:txBody>
      <dsp:txXfrm>
        <a:off x="1427066" y="280786"/>
        <a:ext cx="777819" cy="518546"/>
      </dsp:txXfrm>
    </dsp:sp>
    <dsp:sp modelId="{679050A2-916C-4CAD-87DF-412AB3E80173}">
      <dsp:nvSpPr>
        <dsp:cNvPr id="0" name=""/>
        <dsp:cNvSpPr/>
      </dsp:nvSpPr>
      <dsp:spPr>
        <a:xfrm>
          <a:off x="2334522" y="280786"/>
          <a:ext cx="1296365" cy="518546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volini" panose="03000502040302020204" pitchFamily="66" charset="0"/>
              <a:cs typeface="Cavolini" panose="03000502040302020204" pitchFamily="66" charset="0"/>
            </a:rPr>
            <a:t>GANTT</a:t>
          </a:r>
        </a:p>
      </dsp:txBody>
      <dsp:txXfrm>
        <a:off x="2593795" y="280786"/>
        <a:ext cx="777819" cy="518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23F5B-254B-427D-9D01-B8BE91EADCE2}">
      <dsp:nvSpPr>
        <dsp:cNvPr id="0" name=""/>
        <dsp:cNvSpPr/>
      </dsp:nvSpPr>
      <dsp:spPr>
        <a:xfrm>
          <a:off x="0" y="0"/>
          <a:ext cx="3215877" cy="623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Identify the risk (how it can occur)</a:t>
          </a:r>
          <a:endParaRPr lang="en-GB" sz="1050" kern="120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18250" y="18250"/>
        <a:ext cx="2470580" cy="586617"/>
      </dsp:txXfrm>
    </dsp:sp>
    <dsp:sp modelId="{E28A97F0-4C8E-40F5-9FCC-3DAEAE28D299}">
      <dsp:nvSpPr>
        <dsp:cNvPr id="0" name=""/>
        <dsp:cNvSpPr/>
      </dsp:nvSpPr>
      <dsp:spPr>
        <a:xfrm>
          <a:off x="125388" y="709662"/>
          <a:ext cx="3445394" cy="623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Rate Risk Impact (</a:t>
          </a:r>
          <a:r>
            <a:rPr lang="en-GB" sz="1050" b="1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RI</a:t>
          </a: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 – see table RI scale </a:t>
          </a:r>
          <a:endParaRPr lang="en-GB" sz="1050" kern="120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143638" y="727912"/>
        <a:ext cx="2717675" cy="586617"/>
      </dsp:txXfrm>
    </dsp:sp>
    <dsp:sp modelId="{1C8D9562-CC4B-43BB-9309-D2CBFAA8291B}">
      <dsp:nvSpPr>
        <dsp:cNvPr id="0" name=""/>
        <dsp:cNvSpPr/>
      </dsp:nvSpPr>
      <dsp:spPr>
        <a:xfrm>
          <a:off x="298322" y="1419324"/>
          <a:ext cx="3579818" cy="623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Rate Risk Probability (</a:t>
          </a:r>
          <a:r>
            <a:rPr lang="en-GB" sz="1050" b="1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RP</a:t>
          </a: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 – see table RP scale </a:t>
          </a:r>
          <a:endParaRPr lang="en-GB" sz="1050" kern="120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316572" y="1437574"/>
        <a:ext cx="2825130" cy="586617"/>
      </dsp:txXfrm>
    </dsp:sp>
    <dsp:sp modelId="{2B54FB63-7A9E-45F8-B92B-79D7C8F20768}">
      <dsp:nvSpPr>
        <dsp:cNvPr id="0" name=""/>
        <dsp:cNvSpPr/>
      </dsp:nvSpPr>
      <dsp:spPr>
        <a:xfrm>
          <a:off x="606855" y="2128986"/>
          <a:ext cx="3443046" cy="623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Risk Priority Index </a:t>
          </a: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is automatically calculated (</a:t>
          </a:r>
          <a:r>
            <a:rPr lang="en-GB" sz="1050" b="1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RPI =RI x RP</a:t>
          </a:r>
          <a:r>
            <a:rPr lang="en-GB" sz="1050" kern="120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).</a:t>
          </a:r>
          <a:endParaRPr lang="en-GB" sz="1050" kern="120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625105" y="2147236"/>
        <a:ext cx="2715798" cy="586617"/>
      </dsp:txXfrm>
    </dsp:sp>
    <dsp:sp modelId="{24CB8F9F-D039-458E-8D7D-E5CCDC3AAE88}">
      <dsp:nvSpPr>
        <dsp:cNvPr id="0" name=""/>
        <dsp:cNvSpPr/>
      </dsp:nvSpPr>
      <dsp:spPr>
        <a:xfrm>
          <a:off x="960586" y="2838648"/>
          <a:ext cx="3215877" cy="623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Cavolini" panose="03000502040302020204" pitchFamily="66" charset="0"/>
              <a:ea typeface="+mn-ea"/>
              <a:cs typeface="Cavolini" panose="03000502040302020204" pitchFamily="66" charset="0"/>
            </a:rPr>
            <a:t>Move on to the next relevant risk category and subcategory in the list.</a:t>
          </a:r>
          <a:endParaRPr lang="it-IT" sz="1050" kern="1200" dirty="0"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978836" y="2856898"/>
        <a:ext cx="2534203" cy="586617"/>
      </dsp:txXfrm>
    </dsp:sp>
    <dsp:sp modelId="{B2D4A694-3DEC-4E9A-9B2B-DB4B20841934}">
      <dsp:nvSpPr>
        <dsp:cNvPr id="0" name=""/>
        <dsp:cNvSpPr/>
      </dsp:nvSpPr>
      <dsp:spPr>
        <a:xfrm>
          <a:off x="2810850" y="455222"/>
          <a:ext cx="405026" cy="4050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2901981" y="455222"/>
        <a:ext cx="222764" cy="304782"/>
      </dsp:txXfrm>
    </dsp:sp>
    <dsp:sp modelId="{384B06D8-1A3C-43BF-B78F-2FD7C1739BAD}">
      <dsp:nvSpPr>
        <dsp:cNvPr id="0" name=""/>
        <dsp:cNvSpPr/>
      </dsp:nvSpPr>
      <dsp:spPr>
        <a:xfrm>
          <a:off x="3050997" y="1164884"/>
          <a:ext cx="405026" cy="4050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3142128" y="1164884"/>
        <a:ext cx="222764" cy="304782"/>
      </dsp:txXfrm>
    </dsp:sp>
    <dsp:sp modelId="{D6A3A51A-5384-4FE9-9D20-1F72739CB31C}">
      <dsp:nvSpPr>
        <dsp:cNvPr id="0" name=""/>
        <dsp:cNvSpPr/>
      </dsp:nvSpPr>
      <dsp:spPr>
        <a:xfrm>
          <a:off x="3291144" y="1864160"/>
          <a:ext cx="405026" cy="4050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3382275" y="1864160"/>
        <a:ext cx="222764" cy="304782"/>
      </dsp:txXfrm>
    </dsp:sp>
    <dsp:sp modelId="{7E12016B-A245-4085-B339-C2FB788B2118}">
      <dsp:nvSpPr>
        <dsp:cNvPr id="0" name=""/>
        <dsp:cNvSpPr/>
      </dsp:nvSpPr>
      <dsp:spPr>
        <a:xfrm>
          <a:off x="3531290" y="2580746"/>
          <a:ext cx="405026" cy="4050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volini" panose="03000502040302020204" pitchFamily="66" charset="0"/>
            <a:ea typeface="+mn-ea"/>
            <a:cs typeface="Cavolini" panose="03000502040302020204" pitchFamily="66" charset="0"/>
          </a:endParaRPr>
        </a:p>
      </dsp:txBody>
      <dsp:txXfrm>
        <a:off x="3622421" y="2580746"/>
        <a:ext cx="222764" cy="304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1930-170A-4DD9-9ADD-2061F4F0771C}">
      <dsp:nvSpPr>
        <dsp:cNvPr id="0" name=""/>
        <dsp:cNvSpPr/>
      </dsp:nvSpPr>
      <dsp:spPr>
        <a:xfrm>
          <a:off x="2085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SWOT</a:t>
          </a:r>
        </a:p>
      </dsp:txBody>
      <dsp:txXfrm>
        <a:off x="244889" y="333259"/>
        <a:ext cx="728412" cy="485608"/>
      </dsp:txXfrm>
    </dsp:sp>
    <dsp:sp modelId="{AAEF8842-C0F7-4F7A-AAA2-C327DED8D4B3}">
      <dsp:nvSpPr>
        <dsp:cNvPr id="0" name=""/>
        <dsp:cNvSpPr/>
      </dsp:nvSpPr>
      <dsp:spPr>
        <a:xfrm>
          <a:off x="1094704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RISK REGISTER</a:t>
          </a:r>
        </a:p>
      </dsp:txBody>
      <dsp:txXfrm>
        <a:off x="1337508" y="333259"/>
        <a:ext cx="728412" cy="485608"/>
      </dsp:txXfrm>
    </dsp:sp>
    <dsp:sp modelId="{9D4FFBFD-7186-4749-A585-796D01A15393}">
      <dsp:nvSpPr>
        <dsp:cNvPr id="0" name=""/>
        <dsp:cNvSpPr/>
      </dsp:nvSpPr>
      <dsp:spPr>
        <a:xfrm>
          <a:off x="2187322" y="333259"/>
          <a:ext cx="1214020" cy="485608"/>
        </a:xfrm>
        <a:prstGeom prst="chevron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FMECA</a:t>
          </a:r>
        </a:p>
      </dsp:txBody>
      <dsp:txXfrm>
        <a:off x="2430126" y="333259"/>
        <a:ext cx="728412" cy="485608"/>
      </dsp:txXfrm>
    </dsp:sp>
    <dsp:sp modelId="{679050A2-916C-4CAD-87DF-412AB3E80173}">
      <dsp:nvSpPr>
        <dsp:cNvPr id="0" name=""/>
        <dsp:cNvSpPr/>
      </dsp:nvSpPr>
      <dsp:spPr>
        <a:xfrm>
          <a:off x="3279941" y="333259"/>
          <a:ext cx="1214020" cy="485608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Cavolini" panose="03000502040302020204" pitchFamily="66" charset="0"/>
              <a:cs typeface="Cavolini" panose="03000502040302020204" pitchFamily="66" charset="0"/>
            </a:rPr>
            <a:t>RESULTS</a:t>
          </a:r>
        </a:p>
      </dsp:txBody>
      <dsp:txXfrm>
        <a:off x="3522745" y="333259"/>
        <a:ext cx="728412" cy="48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B23F4-5E42-4E57-8F79-D1818F09B9CC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AD4F-B870-44F2-BC28-2FE68B1C307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89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87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1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62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46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76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78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04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22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52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38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AD4F-B870-44F2-BC28-2FE68B1C307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57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7213578" y="3810003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ttangolo 23"/>
          <p:cNvSpPr/>
          <p:nvPr/>
        </p:nvSpPr>
        <p:spPr>
          <a:xfrm flipV="1">
            <a:off x="7213602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ttangolo 24"/>
          <p:cNvSpPr/>
          <p:nvPr/>
        </p:nvSpPr>
        <p:spPr>
          <a:xfrm flipV="1">
            <a:off x="7213602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ttango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ttango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tangolo 9"/>
          <p:cNvSpPr/>
          <p:nvPr/>
        </p:nvSpPr>
        <p:spPr>
          <a:xfrm>
            <a:off x="2" y="3675530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tango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69F0C062-AB77-4A28-8687-DAD03F9C43E8}" type="datetime1">
              <a:rPr lang="it-IT" smtClean="0"/>
              <a:t>15/12/2021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5A1364-9D83-4D37-A282-5E5560CE45FB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1B8F-1C8B-4EA0-AB58-050E6D5F7361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E425-3E60-486C-831E-6F220C530EAE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19E56-77B0-4C7A-AC24-1D91C588B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D5101F-EF5D-4361-85A1-A7E607BFF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0249EC-27FE-43B6-811B-60636619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6F4E59-D56F-4B58-85B0-8D5C0B18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354283-7432-4A9F-9E51-1E693040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2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E3529-F719-4AFB-929B-B2D182D6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A62318-17A5-4E43-BD2B-7AABE504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CD099F-3995-4C22-B108-57F56B92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F6A398-FA94-4A7A-A3A6-F877630A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E5EB9-CA18-4273-9342-0ADBE8FF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4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76069-7D62-4A8F-BBAD-F0A10DFA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DF71AE-E5B9-42C8-95A5-D062C08A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EF03FC-C947-46EF-96CA-66CB9B0A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3DC31A-CF77-4A8B-B435-BA2C7B05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467B21-7281-45AF-834A-BB5EC226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76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8D55E-D2B4-473C-A7B5-91EE4247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BE6654-DC93-4D86-A9E7-C0E06F53A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9A490A-5105-4500-88F8-CBCA12FD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082BB-501A-42D3-9707-2B0873D5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C9E77-08AE-435C-B252-232F6287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95E2E1-01EA-48B8-8EFB-BF10A870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3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22BA1-BD61-45D4-9663-696FE032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764EC4-050E-4723-ACDA-14DB9595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176D45-9A35-45C1-ADEC-6D539AA74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42812F-F779-4BE4-8533-CB744F37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7240E4-3D85-4AC3-88BD-DDD351447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7EF232-07D7-446F-A4F8-7265FAD2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2F6868-DEAF-4A1C-839B-AF8CA421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588C66-0958-470C-995D-D3BAD8A4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71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6D5A2-B2C9-4974-BC27-A7B727AE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2A1CA4-7A4C-406A-A59B-FD998972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C1A297-BBD7-445E-9688-36E842EA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5473F2-F80F-497D-9F45-6A9F365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85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167EA2-FB38-48CC-83E9-B9E8FD56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EE2DDF-CC57-4B06-819B-CAEF4119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DFD5F1-9681-49DC-8357-719E41D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95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6CF7F-D127-44A5-9D61-24B3B7A7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5F3556-B8CA-440C-A5BC-85B3EDF5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78D478-90A0-433E-8008-150905E9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0FAB31-B4C8-45A8-9B90-3927E823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0C53F2-AB45-4CB0-B3AE-F7BEADDA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D5943-BA9B-4C7A-B7ED-5494441D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9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EC2-CD36-4F46-95C0-F74620B27B83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85558-663C-4ECD-9889-34B8F3C5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2C9C7D-41C3-46C3-9B5F-B830ECFAB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E206D9-B130-4C51-949F-ABC39AB8B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64AAA3-2BDE-4E22-82AD-5EE9D5EF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AE1F61-6E40-4311-B5FD-5E6266D4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BF3098-5B29-47FB-BC5A-CDDA8028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51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BA560-B707-4CE8-8508-3FAD9DA1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473846-BA83-4FF5-BC86-2FC46886E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EDD05-DD5B-40CE-9D6C-41508D2E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4E26E2-99C8-4790-9872-2C2799BC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32229-7B8C-4AEB-BEB8-F037A3F0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97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2E3C7D-620D-481F-9DEB-E39C3E75D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231043-8608-48AD-B93C-276644DE7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09D2B4-C35B-46A1-94B7-B7942F83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68313-9753-44EA-92D5-CC411595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3907B-0F08-4C06-A4CC-F298FEEB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4145-067E-4E73-8AB8-184BB7A3C011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3D0-0DBA-4428-811C-1818178EE46F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EDA260-5228-449E-8387-9BE9318FC3D7}" type="datetime1">
              <a:rPr lang="it-IT" smtClean="0"/>
              <a:t>15/12/2021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59863955-01A9-42ED-A1C8-064ED0677A81}" type="datetime1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06F3-3ACD-498E-BF81-55BB60E8045A}" type="datetime1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82B-338B-467F-BD26-DEC27DEB0C1C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2B5-01F5-497D-8E1C-DDA54D29BBD7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21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ttangolo 29"/>
          <p:cNvSpPr/>
          <p:nvPr/>
        </p:nvSpPr>
        <p:spPr>
          <a:xfrm>
            <a:off x="2" y="308279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ttangolo 30"/>
          <p:cNvSpPr/>
          <p:nvPr/>
        </p:nvSpPr>
        <p:spPr>
          <a:xfrm flipV="1">
            <a:off x="7213578" y="360249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ttangolo 31"/>
          <p:cNvSpPr/>
          <p:nvPr/>
        </p:nvSpPr>
        <p:spPr>
          <a:xfrm flipV="1">
            <a:off x="7213602" y="440115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ttangolo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ttango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ttango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ttango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94ED94-DD8F-4A02-869D-F8DB3743DAE9}" type="datetime1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5A1364-9D83-4D37-A282-5E5560CE45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84A736-1870-4C51-A9D6-A0CF1369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2FFD99-4C0D-42E8-B4FC-FB71F9F5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02CFB-3AEE-4094-912E-96B8CD80A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EB56-47A5-4511-A390-5FD305BF0BB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8779CF-1704-476E-A03C-1C3F21555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79A743-E9FA-4607-8B32-BC763D96E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1C32-1428-428E-A142-BB1BD19C25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notesSlide" Target="../notesSlides/notesSlide9.xml"/><Relationship Id="rId7" Type="http://schemas.openxmlformats.org/officeDocument/2006/relationships/diagramData" Target="../diagrams/data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microsoft.com/office/2007/relationships/diagramDrawing" Target="../diagrams/drawing9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notesSlide" Target="../notesSlides/notesSlide10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microsoft.com/office/2007/relationships/diagramDrawing" Target="../diagrams/drawing10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2.png"/><Relationship Id="rId18" Type="http://schemas.microsoft.com/office/2007/relationships/diagramDrawing" Target="../diagrams/drawing12.xml"/><Relationship Id="rId3" Type="http://schemas.openxmlformats.org/officeDocument/2006/relationships/notesSlide" Target="../notesSlides/notesSlide13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1.png"/><Relationship Id="rId1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11" Type="http://schemas.microsoft.com/office/2007/relationships/diagramDrawing" Target="../diagrams/drawing11.xml"/><Relationship Id="rId5" Type="http://schemas.openxmlformats.org/officeDocument/2006/relationships/image" Target="../media/image7.png"/><Relationship Id="rId15" Type="http://schemas.openxmlformats.org/officeDocument/2006/relationships/diagramLayout" Target="../diagrams/layout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1.xml"/><Relationship Id="rId1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svg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sv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4.xml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6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diagramData" Target="../diagrams/data8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microsoft.com/office/2007/relationships/diagramDrawing" Target="../diagrams/drawing8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F859636-F86B-48A6-9269-513B4687B502}"/>
              </a:ext>
            </a:extLst>
          </p:cNvPr>
          <p:cNvSpPr/>
          <p:nvPr/>
        </p:nvSpPr>
        <p:spPr>
          <a:xfrm>
            <a:off x="0" y="5589240"/>
            <a:ext cx="12192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A4B987-5B3B-4ACE-810D-87280E712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916832"/>
            <a:ext cx="4568945" cy="15121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Project Management approach in  PANDORA (Gr3)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1CC90D6-46EC-4AE4-84D2-96284D6E7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268760"/>
            <a:ext cx="4548424" cy="315959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BE4B0D8-9E5D-447A-BECB-04601D39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155"/>
          <a:stretch/>
        </p:blipFill>
        <p:spPr>
          <a:xfrm>
            <a:off x="623392" y="188640"/>
            <a:ext cx="4241744" cy="663847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BCB50EA-1EC1-4254-855D-3637D6D93D3D}"/>
              </a:ext>
            </a:extLst>
          </p:cNvPr>
          <p:cNvCxnSpPr/>
          <p:nvPr/>
        </p:nvCxnSpPr>
        <p:spPr>
          <a:xfrm>
            <a:off x="6096000" y="980728"/>
            <a:ext cx="0" cy="38425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17DF0B09-37DF-4616-AC2D-B945271AF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17232"/>
            <a:ext cx="12192000" cy="577289"/>
          </a:xfrm>
          <a:prstGeom prst="rect">
            <a:avLst/>
          </a:prstGeom>
        </p:spPr>
      </p:pic>
      <p:pic>
        <p:nvPicPr>
          <p:cNvPr id="6" name="Picture 2" descr="INFN Laboratori Nazionali del Sud - SHARPER Night">
            <a:extLst>
              <a:ext uri="{FF2B5EF4-FFF2-40B4-BE49-F238E27FC236}">
                <a16:creationId xmlns:a16="http://schemas.microsoft.com/office/drawing/2014/main" id="{389F5E4B-89F9-42FC-AE52-64865FCC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940760"/>
            <a:ext cx="1460014" cy="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CD141C8-B214-48A8-9E66-C838785B8DA7}"/>
              </a:ext>
            </a:extLst>
          </p:cNvPr>
          <p:cNvSpPr txBox="1"/>
          <p:nvPr/>
        </p:nvSpPr>
        <p:spPr>
          <a:xfrm>
            <a:off x="522395" y="5997136"/>
            <a:ext cx="4565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400" cap="none" spc="-5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Vincenza Piera Bonanno (LNS-INFN)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1" u="none" strike="noStrike" kern="1400" cap="none" spc="-5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on </a:t>
            </a:r>
            <a:r>
              <a:rPr kumimoji="0" lang="it-IT" sz="1600" i="1" u="none" strike="noStrike" kern="14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behalf</a:t>
            </a:r>
            <a:r>
              <a:rPr kumimoji="0" lang="it-IT" sz="1600" i="1" u="none" strike="noStrike" kern="1400" cap="none" spc="-5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of the PANDORA </a:t>
            </a:r>
            <a:r>
              <a:rPr kumimoji="0" lang="it-IT" sz="1600" i="1" u="none" strike="noStrike" kern="14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collaboration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1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/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003F21E1-13AA-412E-BC35-961170FE5ED4}"/>
              </a:ext>
            </a:extLst>
          </p:cNvPr>
          <p:cNvGraphicFramePr>
            <a:graphicFrameLocks noGrp="1"/>
          </p:cNvGraphicFramePr>
          <p:nvPr/>
        </p:nvGraphicFramePr>
        <p:xfrm>
          <a:off x="1525576" y="1988840"/>
          <a:ext cx="10331064" cy="3857243"/>
        </p:xfrm>
        <a:graphic>
          <a:graphicData uri="http://schemas.openxmlformats.org/drawingml/2006/table">
            <a:tbl>
              <a:tblPr firstRow="1" firstCol="1" bandRow="1"/>
              <a:tblGrid>
                <a:gridCol w="546512">
                  <a:extLst>
                    <a:ext uri="{9D8B030D-6E8A-4147-A177-3AD203B41FA5}">
                      <a16:colId xmlns:a16="http://schemas.microsoft.com/office/drawing/2014/main" val="1799275305"/>
                    </a:ext>
                  </a:extLst>
                </a:gridCol>
                <a:gridCol w="779263">
                  <a:extLst>
                    <a:ext uri="{9D8B030D-6E8A-4147-A177-3AD203B41FA5}">
                      <a16:colId xmlns:a16="http://schemas.microsoft.com/office/drawing/2014/main" val="1743114435"/>
                    </a:ext>
                  </a:extLst>
                </a:gridCol>
                <a:gridCol w="1097731">
                  <a:extLst>
                    <a:ext uri="{9D8B030D-6E8A-4147-A177-3AD203B41FA5}">
                      <a16:colId xmlns:a16="http://schemas.microsoft.com/office/drawing/2014/main" val="369791657"/>
                    </a:ext>
                  </a:extLst>
                </a:gridCol>
                <a:gridCol w="627548">
                  <a:extLst>
                    <a:ext uri="{9D8B030D-6E8A-4147-A177-3AD203B41FA5}">
                      <a16:colId xmlns:a16="http://schemas.microsoft.com/office/drawing/2014/main" val="3999050445"/>
                    </a:ext>
                  </a:extLst>
                </a:gridCol>
                <a:gridCol w="2012004">
                  <a:extLst>
                    <a:ext uri="{9D8B030D-6E8A-4147-A177-3AD203B41FA5}">
                      <a16:colId xmlns:a16="http://schemas.microsoft.com/office/drawing/2014/main" val="3211423106"/>
                    </a:ext>
                  </a:extLst>
                </a:gridCol>
                <a:gridCol w="1755793">
                  <a:extLst>
                    <a:ext uri="{9D8B030D-6E8A-4147-A177-3AD203B41FA5}">
                      <a16:colId xmlns:a16="http://schemas.microsoft.com/office/drawing/2014/main" val="4107872775"/>
                    </a:ext>
                  </a:extLst>
                </a:gridCol>
                <a:gridCol w="904272">
                  <a:extLst>
                    <a:ext uri="{9D8B030D-6E8A-4147-A177-3AD203B41FA5}">
                      <a16:colId xmlns:a16="http://schemas.microsoft.com/office/drawing/2014/main" val="3754958369"/>
                    </a:ext>
                  </a:extLst>
                </a:gridCol>
                <a:gridCol w="1183089">
                  <a:extLst>
                    <a:ext uri="{9D8B030D-6E8A-4147-A177-3AD203B41FA5}">
                      <a16:colId xmlns:a16="http://schemas.microsoft.com/office/drawing/2014/main" val="13699588"/>
                    </a:ext>
                  </a:extLst>
                </a:gridCol>
                <a:gridCol w="693274">
                  <a:extLst>
                    <a:ext uri="{9D8B030D-6E8A-4147-A177-3AD203B41FA5}">
                      <a16:colId xmlns:a16="http://schemas.microsoft.com/office/drawing/2014/main" val="4128568873"/>
                    </a:ext>
                  </a:extLst>
                </a:gridCol>
                <a:gridCol w="731578">
                  <a:extLst>
                    <a:ext uri="{9D8B030D-6E8A-4147-A177-3AD203B41FA5}">
                      <a16:colId xmlns:a16="http://schemas.microsoft.com/office/drawing/2014/main" val="38823908"/>
                    </a:ext>
                  </a:extLst>
                </a:gridCol>
              </a:tblGrid>
              <a:tr h="6430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Type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Category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Subcategory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ID Risk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Potential MODE(s)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CAUSE(s)/mechanism of failure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Risk IMPACT (RI)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Risk PROBABILITY (RP)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RPI value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RPI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1442"/>
                  </a:ext>
                </a:extLst>
              </a:tr>
              <a:tr h="3982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A  External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Underfunding 30% per year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limit from Sponsor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High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20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63490"/>
                  </a:ext>
                </a:extLst>
              </a:tr>
              <a:tr h="58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B.2.1 - Technical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Unachievable technical requirements: holes diameter reduction (10% at minimal diameter) or shape definition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Unfeasibility due to technological limits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12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05757"/>
                  </a:ext>
                </a:extLst>
              </a:tr>
              <a:tr h="5309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A  External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cut of 30% estimated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limit from Sponsor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High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Less than 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10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94915"/>
                  </a:ext>
                </a:extLst>
              </a:tr>
              <a:tr h="5309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B.2.2  Administrative/Legal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Noncompliance from suppliers during the procurement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Insufficient or ineffective procurement management from the pool selection phase to the end of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9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26289"/>
                  </a:ext>
                </a:extLst>
              </a:tr>
              <a:tr h="58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B.2.1 - Technical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Unachievable technical requirements: &lt; 50% number of holes at minimal diameter in the bulk cryostat 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Unfeasibility due to technological limits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High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Less than 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8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Tolerable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3934"/>
                  </a:ext>
                </a:extLst>
              </a:tr>
              <a:tr h="5752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B.2.3 - Organizational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Incomplete or ineffective execution of tests with diagnostic tools (e.g., optical spectrometer)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Insufficient collaboration with partners on research and development activities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Low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8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Tolerable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55979"/>
                  </a:ext>
                </a:extLst>
              </a:tr>
            </a:tbl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D3E6328-55AE-421D-81D0-69708CD6EA62}"/>
              </a:ext>
            </a:extLst>
          </p:cNvPr>
          <p:cNvSpPr/>
          <p:nvPr/>
        </p:nvSpPr>
        <p:spPr>
          <a:xfrm>
            <a:off x="1487488" y="2636912"/>
            <a:ext cx="10441160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4116D35-BEE6-4F14-AD52-AEB2B25F879A}"/>
              </a:ext>
            </a:extLst>
          </p:cNvPr>
          <p:cNvSpPr/>
          <p:nvPr/>
        </p:nvSpPr>
        <p:spPr>
          <a:xfrm>
            <a:off x="1487488" y="3717032"/>
            <a:ext cx="10441160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ABBAFB-2D28-4981-9D65-F0CA4C49F337}"/>
              </a:ext>
            </a:extLst>
          </p:cNvPr>
          <p:cNvSpPr txBox="1"/>
          <p:nvPr/>
        </p:nvSpPr>
        <p:spPr>
          <a:xfrm>
            <a:off x="191344" y="2420888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PROCUREMENT PROCEDURES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Technical 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01EE274-BCBB-4132-8113-339463E961CA}"/>
              </a:ext>
            </a:extLst>
          </p:cNvPr>
          <p:cNvSpPr txBox="1"/>
          <p:nvPr/>
        </p:nvSpPr>
        <p:spPr>
          <a:xfrm>
            <a:off x="191344" y="3573016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RE-DEFINITION PROJECT OBJ.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Technical 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CD36CFCF-3D94-4B82-93A4-3128C480DC90}"/>
              </a:ext>
            </a:extLst>
          </p:cNvPr>
          <p:cNvSpPr/>
          <p:nvPr/>
        </p:nvSpPr>
        <p:spPr>
          <a:xfrm>
            <a:off x="1487488" y="4653136"/>
            <a:ext cx="10441160" cy="648072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A8A7A8B-1AB1-4FE8-A16C-C2C1D7B79142}"/>
              </a:ext>
            </a:extLst>
          </p:cNvPr>
          <p:cNvSpPr txBox="1"/>
          <p:nvPr/>
        </p:nvSpPr>
        <p:spPr>
          <a:xfrm>
            <a:off x="3503712" y="5805264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DATA TAKING ACTIVITIES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3E71B497-9BBD-44B2-8243-5C55D3F7BD74}"/>
              </a:ext>
            </a:extLst>
          </p:cNvPr>
          <p:cNvSpPr/>
          <p:nvPr/>
        </p:nvSpPr>
        <p:spPr>
          <a:xfrm>
            <a:off x="1487488" y="3068960"/>
            <a:ext cx="10441160" cy="576064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AD744B1-9646-45E3-9800-EA6DDB833F3B}"/>
              </a:ext>
            </a:extLst>
          </p:cNvPr>
          <p:cNvSpPr txBox="1"/>
          <p:nvPr/>
        </p:nvSpPr>
        <p:spPr>
          <a:xfrm>
            <a:off x="5447928" y="5805264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DATA TAKING ACTIVITIES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0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/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E006863-B496-4497-9ACE-14CC4736D591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METHODOLOGY CAN HELP PROJECT’S LEADER TO MAKE DECISIONS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F10166-8ABA-4BAC-9842-EE89E9BD2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392" y="2492896"/>
            <a:ext cx="6987137" cy="40214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FF4AC7-EDE8-46F2-B35B-CA4FA32034F8}"/>
              </a:ext>
            </a:extLst>
          </p:cNvPr>
          <p:cNvSpPr txBox="1"/>
          <p:nvPr/>
        </p:nvSpPr>
        <p:spPr>
          <a:xfrm>
            <a:off x="8040216" y="2996952"/>
            <a:ext cx="403244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# Answers to uncertainties </a:t>
            </a:r>
            <a:r>
              <a:rPr lang="en-GB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(structural complexities of 11101)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# Manage interactions with potential suppliers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#Guarantee to achieve the best technical solution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# Negotiating tool </a:t>
            </a:r>
            <a:r>
              <a:rPr lang="en-GB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(sponsor)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4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5. Conclusions and perspectives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0A9124-1B8D-435F-967C-C94ADE564429}"/>
              </a:ext>
            </a:extLst>
          </p:cNvPr>
          <p:cNvSpPr txBox="1"/>
          <p:nvPr/>
        </p:nvSpPr>
        <p:spPr>
          <a:xfrm>
            <a:off x="983432" y="1412776"/>
            <a:ext cx="10585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adoption of </a:t>
            </a:r>
            <a:r>
              <a:rPr lang="en-US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PM techniques </a:t>
            </a: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during the planning phase of the project proved to be useful in </a:t>
            </a:r>
            <a:r>
              <a:rPr lang="en-US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managing complexity and uncertainty</a:t>
            </a: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sz="1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FMECA methodology supported the project’s leader to make decisions by translating </a:t>
            </a:r>
            <a:r>
              <a:rPr lang="en-US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outcomes of assessment procedure in operative and strategical solutions</a:t>
            </a: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PERT, adoption of art.64 </a:t>
            </a:r>
            <a:r>
              <a:rPr lang="en-US" sz="14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D.lgs</a:t>
            </a:r>
            <a:r>
              <a:rPr lang="en-US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50/2016.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GB" sz="1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outcomes of the RA were strongly appreciated by the CSNIII – INFN. </a:t>
            </a:r>
            <a:r>
              <a:rPr lang="en-GB" sz="1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proves that these methodologies are also negotiating tools.</a:t>
            </a:r>
            <a:endParaRPr lang="en-GB" sz="1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96EC5C5-D88B-4B99-8753-A6AE06B2E928}"/>
              </a:ext>
            </a:extLst>
          </p:cNvPr>
          <p:cNvSpPr txBox="1"/>
          <p:nvPr/>
        </p:nvSpPr>
        <p:spPr>
          <a:xfrm>
            <a:off x="983432" y="3717032"/>
            <a:ext cx="105851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Overall </a:t>
            </a: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project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TIME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PERT </a:t>
            </a: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technique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implemented.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 procedure (workflow of actions) </a:t>
            </a: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 a more detailed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RA for each deliverable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Not all risks can be predicted in this project phase (unpredictable elements) 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the analysis must be updated </a:t>
            </a: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(life cycle project).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project management approach is a philosophy, not just a set of tools to be adopted.</a:t>
            </a:r>
            <a:r>
              <a:rPr lang="en-GB" sz="14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An integrated approach is required to accomplish the success of the project.</a:t>
            </a:r>
          </a:p>
        </p:txBody>
      </p:sp>
      <p:pic>
        <p:nvPicPr>
          <p:cNvPr id="6" name="Elemento grafico 5" descr="Terminale cmd con riempimento a tinta unita">
            <a:extLst>
              <a:ext uri="{FF2B5EF4-FFF2-40B4-BE49-F238E27FC236}">
                <a16:creationId xmlns:a16="http://schemas.microsoft.com/office/drawing/2014/main" id="{1054CFC3-E412-4FBC-BE5B-CAE5F39B0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344" y="4581128"/>
            <a:ext cx="626368" cy="626368"/>
          </a:xfrm>
          <a:prstGeom prst="rect">
            <a:avLst/>
          </a:prstGeom>
        </p:spPr>
      </p:pic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FA4B6008-0418-4269-BE4F-7B8879B6AFA5}"/>
              </a:ext>
            </a:extLst>
          </p:cNvPr>
          <p:cNvSpPr/>
          <p:nvPr/>
        </p:nvSpPr>
        <p:spPr>
          <a:xfrm>
            <a:off x="839416" y="3789040"/>
            <a:ext cx="216024" cy="2232248"/>
          </a:xfrm>
          <a:prstGeom prst="leftBrac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A99EBAEA-3B1A-400F-A50C-B941FAB60CE1}"/>
              </a:ext>
            </a:extLst>
          </p:cNvPr>
          <p:cNvSpPr/>
          <p:nvPr/>
        </p:nvSpPr>
        <p:spPr>
          <a:xfrm>
            <a:off x="839416" y="1412776"/>
            <a:ext cx="216024" cy="2232248"/>
          </a:xfrm>
          <a:prstGeom prst="leftBrace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Elemento grafico 26" descr="Badge Tick1 con riempimento a tinta unita">
            <a:extLst>
              <a:ext uri="{FF2B5EF4-FFF2-40B4-BE49-F238E27FC236}">
                <a16:creationId xmlns:a16="http://schemas.microsoft.com/office/drawing/2014/main" id="{70219C55-D71E-4A88-A28C-396DA795C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3352" y="2276872"/>
            <a:ext cx="504056" cy="504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70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E7FFC0-7522-4A89-AB78-40D85BD74444}"/>
              </a:ext>
            </a:extLst>
          </p:cNvPr>
          <p:cNvSpPr txBox="1"/>
          <p:nvPr/>
        </p:nvSpPr>
        <p:spPr>
          <a:xfrm>
            <a:off x="911424" y="1556792"/>
            <a:ext cx="993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 for your attention!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99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 by using FMECA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83A48D-D9A5-4D76-9396-329851A6C7B3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SWOT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 </a:t>
            </a:r>
            <a:r>
              <a:rPr lang="en-GB" sz="14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analysis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 is a strategic planning and management technique</a:t>
            </a: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AF419BB-7E10-4DCD-B531-745AE636E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668072"/>
              </p:ext>
            </p:extLst>
          </p:nvPr>
        </p:nvGraphicFramePr>
        <p:xfrm>
          <a:off x="983432" y="3284984"/>
          <a:ext cx="3528392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0B6132-53FE-44D4-9324-42AF150459EB}"/>
              </a:ext>
            </a:extLst>
          </p:cNvPr>
          <p:cNvSpPr txBox="1"/>
          <p:nvPr/>
        </p:nvSpPr>
        <p:spPr>
          <a:xfrm>
            <a:off x="983432" y="278092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924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Helpful to achieve </a:t>
            </a:r>
          </a:p>
          <a:p>
            <a:pPr algn="ctr"/>
            <a:r>
              <a:rPr lang="en-GB" sz="1100" b="1" dirty="0">
                <a:solidFill>
                  <a:srgbClr val="00924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proj. obj.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87C2EE9-57CA-471A-8FD6-6CECC5FF0BD9}"/>
              </a:ext>
            </a:extLst>
          </p:cNvPr>
          <p:cNvSpPr txBox="1"/>
          <p:nvPr/>
        </p:nvSpPr>
        <p:spPr>
          <a:xfrm>
            <a:off x="2639616" y="278092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Harmful to achieve </a:t>
            </a:r>
          </a:p>
          <a:p>
            <a:pPr algn="ctr"/>
            <a:r>
              <a:rPr lang="en-GB" sz="11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proj. obj.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B5EB475-1220-4DC5-BDCC-0D4A59F68FCA}"/>
              </a:ext>
            </a:extLst>
          </p:cNvPr>
          <p:cNvSpPr txBox="1"/>
          <p:nvPr/>
        </p:nvSpPr>
        <p:spPr>
          <a:xfrm rot="16200000">
            <a:off x="-145903" y="3838255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Internal origin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786C69F-580C-4A45-A4F5-B95230BAA1D2}"/>
              </a:ext>
            </a:extLst>
          </p:cNvPr>
          <p:cNvSpPr txBox="1"/>
          <p:nvPr/>
        </p:nvSpPr>
        <p:spPr>
          <a:xfrm rot="16200000">
            <a:off x="-145903" y="5134399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External origin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B388AD09-5EB0-4777-BBB6-724AC4EAA0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0733" y="2636912"/>
            <a:ext cx="3950981" cy="1940544"/>
          </a:xfrm>
          <a:prstGeom prst="rect">
            <a:avLst/>
          </a:prstGeom>
        </p:spPr>
      </p:pic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63A95E25-A0D3-4A0A-9726-B092CFEDBA03}"/>
              </a:ext>
            </a:extLst>
          </p:cNvPr>
          <p:cNvSpPr/>
          <p:nvPr/>
        </p:nvSpPr>
        <p:spPr>
          <a:xfrm>
            <a:off x="4799856" y="3284984"/>
            <a:ext cx="504056" cy="2592288"/>
          </a:xfrm>
          <a:prstGeom prst="rightBrace">
            <a:avLst/>
          </a:prstGeom>
          <a:ln w="19050">
            <a:solidFill>
              <a:srgbClr val="007033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F75F401-84CD-4BC0-B14E-41BB863D2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2064" y="4573228"/>
            <a:ext cx="5440139" cy="201622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697243"/>
              </p:ext>
            </p:extLst>
          </p:nvPr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15E272-D968-4774-B688-7573CE4FFEB5}"/>
              </a:ext>
            </a:extLst>
          </p:cNvPr>
          <p:cNvCxnSpPr/>
          <p:nvPr/>
        </p:nvCxnSpPr>
        <p:spPr>
          <a:xfrm>
            <a:off x="8112224" y="3933056"/>
            <a:ext cx="576064" cy="43204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53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C625EEC-B9C2-427E-9504-E923075AC3D5}"/>
              </a:ext>
            </a:extLst>
          </p:cNvPr>
          <p:cNvSpPr txBox="1"/>
          <p:nvPr/>
        </p:nvSpPr>
        <p:spPr>
          <a:xfrm>
            <a:off x="1271464" y="1556792"/>
            <a:ext cx="9721080" cy="36563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SUMMARY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peculiarities of research </a:t>
            </a:r>
            <a:r>
              <a:rPr lang="en-US" sz="18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projects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like PANDORA_Gr3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Manage the Project Complexity: 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SCOPE &amp; TIME BASELINE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Manage the Project Uncertainty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RA by using FMECA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Manage the Project Uncertainty: 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RESULTS, how the methodology helps the project leaders to make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Conclusions: </a:t>
            </a:r>
            <a:r>
              <a:rPr lang="en-US" sz="20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application in the next phases of the project</a:t>
            </a:r>
            <a:endParaRPr lang="it-IT" sz="20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31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1. The peculiarities of research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projects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like PANDORA_Gr3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53502FF-5594-4544-B135-337B3D31D8D4}"/>
              </a:ext>
            </a:extLst>
          </p:cNvPr>
          <p:cNvSpPr txBox="1"/>
          <p:nvPr/>
        </p:nvSpPr>
        <p:spPr>
          <a:xfrm>
            <a:off x="623392" y="1340768"/>
            <a:ext cx="11377264" cy="154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STRONG COMPLEXITY </a:t>
            </a:r>
          </a:p>
          <a:p>
            <a:endParaRPr lang="en-GB" sz="1400" b="1" i="1" dirty="0">
              <a:solidFill>
                <a:srgbClr val="C00000"/>
              </a:solidFill>
              <a:latin typeface="Calibri "/>
              <a:cs typeface="Cavolini" panose="03000502040302020204" pitchFamily="66" charset="0"/>
            </a:endParaRPr>
          </a:p>
          <a:p>
            <a:r>
              <a:rPr lang="en-GB" sz="1200" i="1" dirty="0" err="1">
                <a:latin typeface="Cavolini" panose="03000502040302020204" pitchFamily="66" charset="0"/>
                <a:cs typeface="Cavolini" panose="03000502040302020204" pitchFamily="66" charset="0"/>
              </a:rPr>
              <a:t>Baccarini</a:t>
            </a: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 , D, </a:t>
            </a:r>
            <a:r>
              <a:rPr lang="en-GB" sz="1200" b="1" i="1" dirty="0">
                <a:latin typeface="Cavolini" panose="03000502040302020204" pitchFamily="66" charset="0"/>
                <a:cs typeface="Cavolini" panose="03000502040302020204" pitchFamily="66" charset="0"/>
              </a:rPr>
              <a:t>The concept of project complexity</a:t>
            </a: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. International Journal of Project Management, 1996, 141, 201-204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#differentiation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#interdependency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5998771-D3B4-427D-BD16-43E949C045B6}"/>
              </a:ext>
            </a:extLst>
          </p:cNvPr>
          <p:cNvSpPr txBox="1"/>
          <p:nvPr/>
        </p:nvSpPr>
        <p:spPr>
          <a:xfrm>
            <a:off x="623392" y="3068960"/>
            <a:ext cx="11449272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INHERENT UNCERTAINTY</a:t>
            </a:r>
          </a:p>
          <a:p>
            <a:pPr>
              <a:lnSpc>
                <a:spcPct val="150000"/>
              </a:lnSpc>
            </a:pP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Williams, T M, </a:t>
            </a:r>
            <a:r>
              <a:rPr lang="en-GB" sz="1200" b="1" i="1" dirty="0">
                <a:latin typeface="Cavolini" panose="03000502040302020204" pitchFamily="66" charset="0"/>
                <a:cs typeface="Cavolini" panose="03000502040302020204" pitchFamily="66" charset="0"/>
              </a:rPr>
              <a:t>The need for new paradigms for complex projects</a:t>
            </a: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, International Journal of Project Management, 1999, 17, 5, 269-273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Structural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Epistemic 	     </a:t>
            </a:r>
            <a:r>
              <a:rPr lang="en-GB" sz="1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&lt;objectives&gt; &amp; &lt;methods&gt;</a:t>
            </a:r>
          </a:p>
          <a:p>
            <a:pPr>
              <a:lnSpc>
                <a:spcPct val="150000"/>
              </a:lnSpc>
            </a:pP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Turner, JR and Cochrane, RA, </a:t>
            </a:r>
            <a:r>
              <a:rPr lang="en-GB" sz="1200" b="1" i="1" dirty="0">
                <a:latin typeface="Cavolini" panose="03000502040302020204" pitchFamily="66" charset="0"/>
                <a:cs typeface="Cavolini" panose="03000502040302020204" pitchFamily="66" charset="0"/>
              </a:rPr>
              <a:t>Goals and methods matrix</a:t>
            </a:r>
            <a:r>
              <a:rPr lang="en-GB" sz="1200" i="1" dirty="0">
                <a:latin typeface="Cavolini" panose="03000502040302020204" pitchFamily="66" charset="0"/>
                <a:cs typeface="Cavolini" panose="03000502040302020204" pitchFamily="66" charset="0"/>
              </a:rPr>
              <a:t>, International Journal of Project Management, 1993,11,93-102</a:t>
            </a:r>
          </a:p>
          <a:p>
            <a:pPr>
              <a:lnSpc>
                <a:spcPct val="150000"/>
              </a:lnSpc>
            </a:pPr>
            <a:endParaRPr lang="en-GB" sz="1400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GB" sz="14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CFF8A8DE-D574-4D84-B864-3A9C0E0EC339}"/>
              </a:ext>
            </a:extLst>
          </p:cNvPr>
          <p:cNvSpPr/>
          <p:nvPr/>
        </p:nvSpPr>
        <p:spPr>
          <a:xfrm>
            <a:off x="2711624" y="2204864"/>
            <a:ext cx="216024" cy="648072"/>
          </a:xfrm>
          <a:prstGeom prst="rightBrac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A6F50E-0FE4-4CFA-8AA6-7EF438A3950C}"/>
              </a:ext>
            </a:extLst>
          </p:cNvPr>
          <p:cNvSpPr txBox="1"/>
          <p:nvPr/>
        </p:nvSpPr>
        <p:spPr>
          <a:xfrm>
            <a:off x="2999656" y="242088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“consisting of many varied interrelated parts”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897952B-CC50-4EA0-86C2-2D0D5B4399E1}"/>
              </a:ext>
            </a:extLst>
          </p:cNvPr>
          <p:cNvCxnSpPr/>
          <p:nvPr/>
        </p:nvCxnSpPr>
        <p:spPr>
          <a:xfrm>
            <a:off x="2063552" y="4293096"/>
            <a:ext cx="576064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6D8F70F9-FD43-4E6A-9D0B-EE72D586112A}"/>
              </a:ext>
            </a:extLst>
          </p:cNvPr>
          <p:cNvGrpSpPr/>
          <p:nvPr/>
        </p:nvGrpSpPr>
        <p:grpSpPr>
          <a:xfrm>
            <a:off x="1487489" y="4725146"/>
            <a:ext cx="2356745" cy="1982107"/>
            <a:chOff x="6082620" y="3789040"/>
            <a:chExt cx="3306020" cy="2794239"/>
          </a:xfrm>
        </p:grpSpPr>
        <p:graphicFrame>
          <p:nvGraphicFramePr>
            <p:cNvPr id="27" name="Diagramma 26">
              <a:extLst>
                <a:ext uri="{FF2B5EF4-FFF2-40B4-BE49-F238E27FC236}">
                  <a16:creationId xmlns:a16="http://schemas.microsoft.com/office/drawing/2014/main" id="{F2245864-E055-4656-8E50-A6259F8CF9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828556"/>
                </p:ext>
              </p:extLst>
            </p:nvPr>
          </p:nvGraphicFramePr>
          <p:xfrm>
            <a:off x="6789705" y="3789040"/>
            <a:ext cx="2448271" cy="23736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74D5DD3-019A-42C2-8751-4ADBB02BB12B}"/>
                </a:ext>
              </a:extLst>
            </p:cNvPr>
            <p:cNvSpPr txBox="1"/>
            <p:nvPr/>
          </p:nvSpPr>
          <p:spPr>
            <a:xfrm rot="16200000">
              <a:off x="5357229" y="4920479"/>
              <a:ext cx="2055225" cy="60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Methods well defined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7E16833-4942-47CA-A120-2E37217D0C41}"/>
                </a:ext>
              </a:extLst>
            </p:cNvPr>
            <p:cNvSpPr txBox="1"/>
            <p:nvPr/>
          </p:nvSpPr>
          <p:spPr>
            <a:xfrm>
              <a:off x="6789704" y="6225326"/>
              <a:ext cx="2598936" cy="3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latin typeface="Cavolini" panose="03000502040302020204" pitchFamily="66" charset="0"/>
                  <a:cs typeface="Cavolini" panose="03000502040302020204" pitchFamily="66" charset="0"/>
                </a:rPr>
                <a:t>Objectives well defined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2263CCCF-97DA-4526-9B93-1A91BCCE2A92}"/>
                </a:ext>
              </a:extLst>
            </p:cNvPr>
            <p:cNvSpPr txBox="1"/>
            <p:nvPr/>
          </p:nvSpPr>
          <p:spPr>
            <a:xfrm rot="16200000">
              <a:off x="6475598" y="5423803"/>
              <a:ext cx="485776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+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6412D0E-8928-4B98-B5A3-2CAAACE42346}"/>
                </a:ext>
              </a:extLst>
            </p:cNvPr>
            <p:cNvSpPr txBox="1"/>
            <p:nvPr/>
          </p:nvSpPr>
          <p:spPr>
            <a:xfrm rot="16200000">
              <a:off x="7182683" y="6032875"/>
              <a:ext cx="485776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+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F6E158BE-63FA-4C6F-A870-01086C2456AC}"/>
                </a:ext>
              </a:extLst>
            </p:cNvPr>
            <p:cNvSpPr txBox="1"/>
            <p:nvPr/>
          </p:nvSpPr>
          <p:spPr>
            <a:xfrm rot="16200000">
              <a:off x="6475598" y="4307171"/>
              <a:ext cx="485776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-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AAE1E8CB-2890-4D2B-9C6A-59D567837E55}"/>
                </a:ext>
              </a:extLst>
            </p:cNvPr>
            <p:cNvSpPr txBox="1"/>
            <p:nvPr/>
          </p:nvSpPr>
          <p:spPr>
            <a:xfrm>
              <a:off x="8304887" y="6022305"/>
              <a:ext cx="48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avolini" panose="03000502040302020204" pitchFamily="66" charset="0"/>
                  <a:cs typeface="Cavolini" panose="03000502040302020204" pitchFamily="66" charset="0"/>
                </a:rPr>
                <a:t>-</a:t>
              </a:r>
            </a:p>
          </p:txBody>
        </p:sp>
      </p:grp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3401F6DA-3D7E-43C6-9AC8-AD90E289CC57}"/>
              </a:ext>
            </a:extLst>
          </p:cNvPr>
          <p:cNvSpPr/>
          <p:nvPr/>
        </p:nvSpPr>
        <p:spPr>
          <a:xfrm>
            <a:off x="3791744" y="5013176"/>
            <a:ext cx="360040" cy="21602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6D886D-9DF1-4F65-8044-D9D07AD0C492}"/>
              </a:ext>
            </a:extLst>
          </p:cNvPr>
          <p:cNvSpPr txBox="1"/>
          <p:nvPr/>
        </p:nvSpPr>
        <p:spPr>
          <a:xfrm>
            <a:off x="4223792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PANDORA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BBFC50-2915-4575-BE99-B36ED63F0E2F}"/>
              </a:ext>
            </a:extLst>
          </p:cNvPr>
          <p:cNvSpPr txBox="1"/>
          <p:nvPr/>
        </p:nvSpPr>
        <p:spPr>
          <a:xfrm>
            <a:off x="5735960" y="5013176"/>
            <a:ext cx="4536504" cy="985976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it-IT" sz="12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it-IT" sz="1200" b="1" dirty="0">
                <a:solidFill>
                  <a:srgbClr val="00B05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ADOPTION OF PROJECT MANAGEMENT TECHNIQUES</a:t>
            </a:r>
          </a:p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it-IT" sz="1200" b="1" dirty="0">
                <a:solidFill>
                  <a:srgbClr val="00B050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# PROMOTED BY THE CSNIII</a:t>
            </a:r>
          </a:p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it-IT" sz="1200" b="1" dirty="0">
                <a:solidFill>
                  <a:srgbClr val="00B05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# PANDORA AS PILOT PROJECT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4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Manage the Project Complexity: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SCOPE BASELINE (1/3)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514505E-0818-4433-9806-647A90FC8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320921"/>
              </p:ext>
            </p:extLst>
          </p:nvPr>
        </p:nvGraphicFramePr>
        <p:xfrm>
          <a:off x="3935760" y="1124744"/>
          <a:ext cx="36319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83A48D-D9A5-4D76-9396-329851A6C7B3}"/>
              </a:ext>
            </a:extLst>
          </p:cNvPr>
          <p:cNvSpPr txBox="1"/>
          <p:nvPr/>
        </p:nvSpPr>
        <p:spPr>
          <a:xfrm>
            <a:off x="1127448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Project Breakdown Structure </a:t>
            </a:r>
            <a:r>
              <a:rPr lang="en-GB" sz="1400" dirty="0"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material and immaterial deliverables</a:t>
            </a: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Parentesi graffa aperta 31">
            <a:extLst>
              <a:ext uri="{FF2B5EF4-FFF2-40B4-BE49-F238E27FC236}">
                <a16:creationId xmlns:a16="http://schemas.microsoft.com/office/drawing/2014/main" id="{EBD2668F-68C2-47B4-ABBB-E47310E10D3C}"/>
              </a:ext>
            </a:extLst>
          </p:cNvPr>
          <p:cNvSpPr/>
          <p:nvPr/>
        </p:nvSpPr>
        <p:spPr>
          <a:xfrm>
            <a:off x="6600056" y="2564904"/>
            <a:ext cx="288032" cy="3528392"/>
          </a:xfrm>
          <a:prstGeom prst="leftBrac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8FE42AF4-BDEA-460D-8C5A-5E97A46812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28" y="2564904"/>
            <a:ext cx="6605154" cy="3933056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A83ADBA-63C1-47B7-930A-A3433124D50B}"/>
              </a:ext>
            </a:extLst>
          </p:cNvPr>
          <p:cNvSpPr txBox="1"/>
          <p:nvPr/>
        </p:nvSpPr>
        <p:spPr>
          <a:xfrm>
            <a:off x="6816080" y="2564904"/>
            <a:ext cx="4752528" cy="337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Degree of decomposition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(material deliverables)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Grouping criterion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(immaterial  deliverables)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Commons subsystems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the whole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Transversal subsystems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Codification 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9455C0AB-D51A-40F8-969B-DA8B2B6AC366}"/>
              </a:ext>
            </a:extLst>
          </p:cNvPr>
          <p:cNvSpPr/>
          <p:nvPr/>
        </p:nvSpPr>
        <p:spPr>
          <a:xfrm>
            <a:off x="407368" y="494116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F06D58B0-3760-4050-9406-E518A42F9889}"/>
              </a:ext>
            </a:extLst>
          </p:cNvPr>
          <p:cNvSpPr/>
          <p:nvPr/>
        </p:nvSpPr>
        <p:spPr>
          <a:xfrm>
            <a:off x="4295800" y="4941168"/>
            <a:ext cx="720080" cy="9361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1A4C7B3B-91C3-45AD-BCFD-917F7BBE933C}"/>
              </a:ext>
            </a:extLst>
          </p:cNvPr>
          <p:cNvSpPr/>
          <p:nvPr/>
        </p:nvSpPr>
        <p:spPr>
          <a:xfrm>
            <a:off x="1487488" y="4005064"/>
            <a:ext cx="792088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D602EC62-577A-4F26-A215-6B36470784FF}"/>
              </a:ext>
            </a:extLst>
          </p:cNvPr>
          <p:cNvSpPr/>
          <p:nvPr/>
        </p:nvSpPr>
        <p:spPr>
          <a:xfrm>
            <a:off x="4655840" y="2996952"/>
            <a:ext cx="936104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C56FB69B-EBE0-4D34-AD15-85910A2D6D35}"/>
              </a:ext>
            </a:extLst>
          </p:cNvPr>
          <p:cNvCxnSpPr>
            <a:cxnSpLocks/>
          </p:cNvCxnSpPr>
          <p:nvPr/>
        </p:nvCxnSpPr>
        <p:spPr>
          <a:xfrm flipH="1">
            <a:off x="11496600" y="2852936"/>
            <a:ext cx="36004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123F7610-A8F0-45A0-B9F2-1269D2C86BDF}"/>
              </a:ext>
            </a:extLst>
          </p:cNvPr>
          <p:cNvCxnSpPr>
            <a:cxnSpLocks/>
          </p:cNvCxnSpPr>
          <p:nvPr/>
        </p:nvCxnSpPr>
        <p:spPr>
          <a:xfrm flipH="1">
            <a:off x="11064552" y="3717032"/>
            <a:ext cx="36004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EFE760ED-EECA-4685-839B-0FE86A7A611B}"/>
              </a:ext>
            </a:extLst>
          </p:cNvPr>
          <p:cNvCxnSpPr>
            <a:cxnSpLocks/>
          </p:cNvCxnSpPr>
          <p:nvPr/>
        </p:nvCxnSpPr>
        <p:spPr>
          <a:xfrm flipH="1">
            <a:off x="10128448" y="5301208"/>
            <a:ext cx="36004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Rettangolo 72">
            <a:extLst>
              <a:ext uri="{FF2B5EF4-FFF2-40B4-BE49-F238E27FC236}">
                <a16:creationId xmlns:a16="http://schemas.microsoft.com/office/drawing/2014/main" id="{B6AC71E0-9C76-4F02-9E7A-194118245242}"/>
              </a:ext>
            </a:extLst>
          </p:cNvPr>
          <p:cNvSpPr/>
          <p:nvPr/>
        </p:nvSpPr>
        <p:spPr>
          <a:xfrm>
            <a:off x="3359696" y="4437112"/>
            <a:ext cx="864096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FCCF52F5-B803-4992-BDB7-4323C376923F}"/>
              </a:ext>
            </a:extLst>
          </p:cNvPr>
          <p:cNvCxnSpPr>
            <a:cxnSpLocks/>
          </p:cNvCxnSpPr>
          <p:nvPr/>
        </p:nvCxnSpPr>
        <p:spPr>
          <a:xfrm flipH="1">
            <a:off x="10776520" y="4509120"/>
            <a:ext cx="36004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79ABA128-7585-4E11-B20D-238D9D36F4E6}"/>
              </a:ext>
            </a:extLst>
          </p:cNvPr>
          <p:cNvCxnSpPr>
            <a:cxnSpLocks/>
          </p:cNvCxnSpPr>
          <p:nvPr/>
        </p:nvCxnSpPr>
        <p:spPr>
          <a:xfrm flipH="1">
            <a:off x="8760296" y="5733256"/>
            <a:ext cx="36004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39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61" grpId="0" animBg="1"/>
      <p:bldP spid="6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4B5FB13-96BC-4A1A-8AEE-38BF29D85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20" y="2348880"/>
            <a:ext cx="9552384" cy="3223019"/>
          </a:xfrm>
          <a:prstGeom prst="rect">
            <a:avLst/>
          </a:prstGeom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Manage the Project Complexity: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TIME BASELINE (2/3)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514505E-0818-4433-9806-647A90FC8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981203"/>
              </p:ext>
            </p:extLst>
          </p:nvPr>
        </p:nvGraphicFramePr>
        <p:xfrm>
          <a:off x="3935760" y="1124744"/>
          <a:ext cx="36319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83A48D-D9A5-4D76-9396-329851A6C7B3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Work Breakdown Structure </a:t>
            </a:r>
            <a:r>
              <a:rPr lang="en-GB" sz="1400" dirty="0"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workflow of actions to accomplish the deliverables</a:t>
            </a: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Elemento grafico 6" descr="Badge Tick1 con riempimento a tinta unita">
            <a:extLst>
              <a:ext uri="{FF2B5EF4-FFF2-40B4-BE49-F238E27FC236}">
                <a16:creationId xmlns:a16="http://schemas.microsoft.com/office/drawing/2014/main" id="{ED9CC1B8-1A4D-482D-8521-3489AD1E68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87488" y="2996952"/>
            <a:ext cx="241176" cy="241176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5565F558-186A-4ED6-B576-2F86C1BC8386}"/>
              </a:ext>
            </a:extLst>
          </p:cNvPr>
          <p:cNvSpPr/>
          <p:nvPr/>
        </p:nvSpPr>
        <p:spPr>
          <a:xfrm>
            <a:off x="1703512" y="2852936"/>
            <a:ext cx="144016" cy="576064"/>
          </a:xfrm>
          <a:prstGeom prst="leftBrac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Elemento grafico 16" descr="Presentazione con elenco di controllo con riempimento a tinta unita">
            <a:extLst>
              <a:ext uri="{FF2B5EF4-FFF2-40B4-BE49-F238E27FC236}">
                <a16:creationId xmlns:a16="http://schemas.microsoft.com/office/drawing/2014/main" id="{E45A319B-8E48-4B41-BF9E-539EBFB051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87488" y="4293096"/>
            <a:ext cx="313184" cy="313184"/>
          </a:xfrm>
          <a:prstGeom prst="rect">
            <a:avLst/>
          </a:prstGeom>
        </p:spPr>
      </p:pic>
      <p:sp>
        <p:nvSpPr>
          <p:cNvPr id="54" name="Connettore 53">
            <a:extLst>
              <a:ext uri="{FF2B5EF4-FFF2-40B4-BE49-F238E27FC236}">
                <a16:creationId xmlns:a16="http://schemas.microsoft.com/office/drawing/2014/main" id="{E6A2735B-2024-42FB-9080-BD576244C892}"/>
              </a:ext>
            </a:extLst>
          </p:cNvPr>
          <p:cNvSpPr/>
          <p:nvPr/>
        </p:nvSpPr>
        <p:spPr>
          <a:xfrm>
            <a:off x="1847528" y="393305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onnettore 67">
            <a:extLst>
              <a:ext uri="{FF2B5EF4-FFF2-40B4-BE49-F238E27FC236}">
                <a16:creationId xmlns:a16="http://schemas.microsoft.com/office/drawing/2014/main" id="{EED5B996-16F7-4CC2-BEF6-6CD1ABDA69A5}"/>
              </a:ext>
            </a:extLst>
          </p:cNvPr>
          <p:cNvSpPr/>
          <p:nvPr/>
        </p:nvSpPr>
        <p:spPr>
          <a:xfrm>
            <a:off x="1847528" y="4221088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onnettore 69">
            <a:extLst>
              <a:ext uri="{FF2B5EF4-FFF2-40B4-BE49-F238E27FC236}">
                <a16:creationId xmlns:a16="http://schemas.microsoft.com/office/drawing/2014/main" id="{C3B656D7-D4CE-488C-A1FC-A6BFEB8116A5}"/>
              </a:ext>
            </a:extLst>
          </p:cNvPr>
          <p:cNvSpPr/>
          <p:nvPr/>
        </p:nvSpPr>
        <p:spPr>
          <a:xfrm>
            <a:off x="1847528" y="4509120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onnettore 74">
            <a:extLst>
              <a:ext uri="{FF2B5EF4-FFF2-40B4-BE49-F238E27FC236}">
                <a16:creationId xmlns:a16="http://schemas.microsoft.com/office/drawing/2014/main" id="{00C05FD3-58CC-4DB9-9908-FE5EAD80CD73}"/>
              </a:ext>
            </a:extLst>
          </p:cNvPr>
          <p:cNvSpPr/>
          <p:nvPr/>
        </p:nvSpPr>
        <p:spPr>
          <a:xfrm>
            <a:off x="1847528" y="4797152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onnettore 75">
            <a:extLst>
              <a:ext uri="{FF2B5EF4-FFF2-40B4-BE49-F238E27FC236}">
                <a16:creationId xmlns:a16="http://schemas.microsoft.com/office/drawing/2014/main" id="{7DA62AC0-C479-4F96-9A36-120DFDB7EC81}"/>
              </a:ext>
            </a:extLst>
          </p:cNvPr>
          <p:cNvSpPr/>
          <p:nvPr/>
        </p:nvSpPr>
        <p:spPr>
          <a:xfrm>
            <a:off x="1847528" y="5085184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D51133F-7DC4-477A-BED4-9138EA300C07}"/>
              </a:ext>
            </a:extLst>
          </p:cNvPr>
          <p:cNvSpPr txBox="1"/>
          <p:nvPr/>
        </p:nvSpPr>
        <p:spPr>
          <a:xfrm>
            <a:off x="0" y="29249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Already done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1599480-9D35-46C5-B78A-DAD90159D1F7}"/>
              </a:ext>
            </a:extLst>
          </p:cNvPr>
          <p:cNvSpPr txBox="1"/>
          <p:nvPr/>
        </p:nvSpPr>
        <p:spPr>
          <a:xfrm>
            <a:off x="-72008" y="4293096"/>
            <a:ext cx="141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Check points</a:t>
            </a:r>
          </a:p>
        </p:txBody>
      </p:sp>
      <p:pic>
        <p:nvPicPr>
          <p:cNvPr id="80" name="Immagine 79">
            <a:extLst>
              <a:ext uri="{FF2B5EF4-FFF2-40B4-BE49-F238E27FC236}">
                <a16:creationId xmlns:a16="http://schemas.microsoft.com/office/drawing/2014/main" id="{1FFFABFA-CB54-4DD4-988B-2A82F5C897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368" y="5597426"/>
            <a:ext cx="1800200" cy="1071934"/>
          </a:xfrm>
          <a:prstGeom prst="rect">
            <a:avLst/>
          </a:prstGeom>
        </p:spPr>
      </p:pic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27ECC3B9-00E5-4FA3-ABBB-FA026940328F}"/>
              </a:ext>
            </a:extLst>
          </p:cNvPr>
          <p:cNvCxnSpPr>
            <a:cxnSpLocks/>
          </p:cNvCxnSpPr>
          <p:nvPr/>
        </p:nvCxnSpPr>
        <p:spPr>
          <a:xfrm>
            <a:off x="263352" y="6309320"/>
            <a:ext cx="216024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28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4" grpId="0" animBg="1"/>
      <p:bldP spid="68" grpId="0" animBg="1"/>
      <p:bldP spid="70" grpId="0" animBg="1"/>
      <p:bldP spid="75" grpId="0" animBg="1"/>
      <p:bldP spid="76" grpId="0" animBg="1"/>
      <p:bldP spid="63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>
            <a:extLst>
              <a:ext uri="{FF2B5EF4-FFF2-40B4-BE49-F238E27FC236}">
                <a16:creationId xmlns:a16="http://schemas.microsoft.com/office/drawing/2014/main" id="{DC0D5E06-204D-4953-9D42-94E8C87B8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20" y="2348880"/>
            <a:ext cx="9552384" cy="3223019"/>
          </a:xfrm>
          <a:prstGeom prst="rect">
            <a:avLst/>
          </a:prstGeom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Manage the Project Complexity: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TIME BASELINE (3/3)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514505E-0818-4433-9806-647A90FC8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884550"/>
              </p:ext>
            </p:extLst>
          </p:nvPr>
        </p:nvGraphicFramePr>
        <p:xfrm>
          <a:off x="3935760" y="1124744"/>
          <a:ext cx="36319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83A48D-D9A5-4D76-9396-329851A6C7B3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volini" panose="03000502040302020204" pitchFamily="66" charset="0"/>
                <a:cs typeface="Cavolini" panose="03000502040302020204" pitchFamily="66" charset="0"/>
              </a:rPr>
              <a:t>Work Breakdown Structure </a:t>
            </a:r>
            <a:r>
              <a:rPr lang="en-GB" sz="1400" dirty="0"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workflow of actions to accomplish the deliverables</a:t>
            </a: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Elemento grafico 6" descr="Badge Tick1 con riempimento a tinta unita">
            <a:extLst>
              <a:ext uri="{FF2B5EF4-FFF2-40B4-BE49-F238E27FC236}">
                <a16:creationId xmlns:a16="http://schemas.microsoft.com/office/drawing/2014/main" id="{ED9CC1B8-1A4D-482D-8521-3489AD1E68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87488" y="2996952"/>
            <a:ext cx="241176" cy="241176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5565F558-186A-4ED6-B576-2F86C1BC8386}"/>
              </a:ext>
            </a:extLst>
          </p:cNvPr>
          <p:cNvSpPr/>
          <p:nvPr/>
        </p:nvSpPr>
        <p:spPr>
          <a:xfrm>
            <a:off x="1703512" y="2852936"/>
            <a:ext cx="144016" cy="576064"/>
          </a:xfrm>
          <a:prstGeom prst="leftBrac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Elemento grafico 16" descr="Presentazione con elenco di controllo con riempimento a tinta unita">
            <a:extLst>
              <a:ext uri="{FF2B5EF4-FFF2-40B4-BE49-F238E27FC236}">
                <a16:creationId xmlns:a16="http://schemas.microsoft.com/office/drawing/2014/main" id="{E45A319B-8E48-4B41-BF9E-539EBFB051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87488" y="4293096"/>
            <a:ext cx="313184" cy="313184"/>
          </a:xfrm>
          <a:prstGeom prst="rect">
            <a:avLst/>
          </a:prstGeom>
        </p:spPr>
      </p:pic>
      <p:sp>
        <p:nvSpPr>
          <p:cNvPr id="54" name="Connettore 53">
            <a:extLst>
              <a:ext uri="{FF2B5EF4-FFF2-40B4-BE49-F238E27FC236}">
                <a16:creationId xmlns:a16="http://schemas.microsoft.com/office/drawing/2014/main" id="{E6A2735B-2024-42FB-9080-BD576244C892}"/>
              </a:ext>
            </a:extLst>
          </p:cNvPr>
          <p:cNvSpPr/>
          <p:nvPr/>
        </p:nvSpPr>
        <p:spPr>
          <a:xfrm>
            <a:off x="1847528" y="393305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onnettore 67">
            <a:extLst>
              <a:ext uri="{FF2B5EF4-FFF2-40B4-BE49-F238E27FC236}">
                <a16:creationId xmlns:a16="http://schemas.microsoft.com/office/drawing/2014/main" id="{EED5B996-16F7-4CC2-BEF6-6CD1ABDA69A5}"/>
              </a:ext>
            </a:extLst>
          </p:cNvPr>
          <p:cNvSpPr/>
          <p:nvPr/>
        </p:nvSpPr>
        <p:spPr>
          <a:xfrm>
            <a:off x="1847528" y="4221088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onnettore 69">
            <a:extLst>
              <a:ext uri="{FF2B5EF4-FFF2-40B4-BE49-F238E27FC236}">
                <a16:creationId xmlns:a16="http://schemas.microsoft.com/office/drawing/2014/main" id="{C3B656D7-D4CE-488C-A1FC-A6BFEB8116A5}"/>
              </a:ext>
            </a:extLst>
          </p:cNvPr>
          <p:cNvSpPr/>
          <p:nvPr/>
        </p:nvSpPr>
        <p:spPr>
          <a:xfrm>
            <a:off x="1847528" y="4509120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onnettore 74">
            <a:extLst>
              <a:ext uri="{FF2B5EF4-FFF2-40B4-BE49-F238E27FC236}">
                <a16:creationId xmlns:a16="http://schemas.microsoft.com/office/drawing/2014/main" id="{00C05FD3-58CC-4DB9-9908-FE5EAD80CD73}"/>
              </a:ext>
            </a:extLst>
          </p:cNvPr>
          <p:cNvSpPr/>
          <p:nvPr/>
        </p:nvSpPr>
        <p:spPr>
          <a:xfrm>
            <a:off x="1847528" y="4725144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onnettore 75">
            <a:extLst>
              <a:ext uri="{FF2B5EF4-FFF2-40B4-BE49-F238E27FC236}">
                <a16:creationId xmlns:a16="http://schemas.microsoft.com/office/drawing/2014/main" id="{7DA62AC0-C479-4F96-9A36-120DFDB7EC81}"/>
              </a:ext>
            </a:extLst>
          </p:cNvPr>
          <p:cNvSpPr/>
          <p:nvPr/>
        </p:nvSpPr>
        <p:spPr>
          <a:xfrm>
            <a:off x="1847528" y="501317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D51133F-7DC4-477A-BED4-9138EA300C07}"/>
              </a:ext>
            </a:extLst>
          </p:cNvPr>
          <p:cNvSpPr txBox="1"/>
          <p:nvPr/>
        </p:nvSpPr>
        <p:spPr>
          <a:xfrm>
            <a:off x="0" y="29249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Already done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1599480-9D35-46C5-B78A-DAD90159D1F7}"/>
              </a:ext>
            </a:extLst>
          </p:cNvPr>
          <p:cNvSpPr txBox="1"/>
          <p:nvPr/>
        </p:nvSpPr>
        <p:spPr>
          <a:xfrm>
            <a:off x="-72008" y="4293096"/>
            <a:ext cx="141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Check points</a:t>
            </a:r>
          </a:p>
        </p:txBody>
      </p:sp>
      <p:sp>
        <p:nvSpPr>
          <p:cNvPr id="65" name="Parentesi graffa chiusa 64">
            <a:extLst>
              <a:ext uri="{FF2B5EF4-FFF2-40B4-BE49-F238E27FC236}">
                <a16:creationId xmlns:a16="http://schemas.microsoft.com/office/drawing/2014/main" id="{86EBC5C1-0B88-4E7E-9B67-F1798AE8BC86}"/>
              </a:ext>
            </a:extLst>
          </p:cNvPr>
          <p:cNvSpPr/>
          <p:nvPr/>
        </p:nvSpPr>
        <p:spPr>
          <a:xfrm rot="5400000">
            <a:off x="2747628" y="4689140"/>
            <a:ext cx="144016" cy="1656184"/>
          </a:xfrm>
          <a:prstGeom prst="rightBrac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Parentesi graffa chiusa 77">
            <a:extLst>
              <a:ext uri="{FF2B5EF4-FFF2-40B4-BE49-F238E27FC236}">
                <a16:creationId xmlns:a16="http://schemas.microsoft.com/office/drawing/2014/main" id="{546EE676-6A22-4989-BE09-AB1B7AEF51F2}"/>
              </a:ext>
            </a:extLst>
          </p:cNvPr>
          <p:cNvSpPr/>
          <p:nvPr/>
        </p:nvSpPr>
        <p:spPr>
          <a:xfrm rot="5400000">
            <a:off x="4475820" y="5265204"/>
            <a:ext cx="144016" cy="504056"/>
          </a:xfrm>
          <a:prstGeom prst="rightBrac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Parentesi graffa chiusa 78">
            <a:extLst>
              <a:ext uri="{FF2B5EF4-FFF2-40B4-BE49-F238E27FC236}">
                <a16:creationId xmlns:a16="http://schemas.microsoft.com/office/drawing/2014/main" id="{3D5FA3F7-69A0-42C6-BC6F-ACBDC9819B76}"/>
              </a:ext>
            </a:extLst>
          </p:cNvPr>
          <p:cNvSpPr/>
          <p:nvPr/>
        </p:nvSpPr>
        <p:spPr>
          <a:xfrm rot="5400000">
            <a:off x="5231904" y="5157192"/>
            <a:ext cx="144016" cy="720080"/>
          </a:xfrm>
          <a:prstGeom prst="rightBrac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Immagine 79">
            <a:extLst>
              <a:ext uri="{FF2B5EF4-FFF2-40B4-BE49-F238E27FC236}">
                <a16:creationId xmlns:a16="http://schemas.microsoft.com/office/drawing/2014/main" id="{1FFFABFA-CB54-4DD4-988B-2A82F5C897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360" y="5597426"/>
            <a:ext cx="1800200" cy="1071934"/>
          </a:xfrm>
          <a:prstGeom prst="rect">
            <a:avLst/>
          </a:prstGeom>
        </p:spPr>
      </p:pic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27ECC3B9-00E5-4FA3-ABBB-FA026940328F}"/>
              </a:ext>
            </a:extLst>
          </p:cNvPr>
          <p:cNvCxnSpPr>
            <a:cxnSpLocks/>
          </p:cNvCxnSpPr>
          <p:nvPr/>
        </p:nvCxnSpPr>
        <p:spPr>
          <a:xfrm>
            <a:off x="263352" y="6309320"/>
            <a:ext cx="216024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147BF4E5-2744-4645-9191-DE9F41A209EF}"/>
              </a:ext>
            </a:extLst>
          </p:cNvPr>
          <p:cNvSpPr txBox="1"/>
          <p:nvPr/>
        </p:nvSpPr>
        <p:spPr>
          <a:xfrm>
            <a:off x="2279576" y="558924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89C83A4-21C1-4712-B734-DDBA71C05860}"/>
              </a:ext>
            </a:extLst>
          </p:cNvPr>
          <p:cNvSpPr txBox="1"/>
          <p:nvPr/>
        </p:nvSpPr>
        <p:spPr>
          <a:xfrm>
            <a:off x="3719736" y="55892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DURATION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2F6AB9F-2DCB-42D3-9E67-DC4698E89E45}"/>
              </a:ext>
            </a:extLst>
          </p:cNvPr>
          <p:cNvSpPr txBox="1"/>
          <p:nvPr/>
        </p:nvSpPr>
        <p:spPr>
          <a:xfrm>
            <a:off x="4871864" y="55892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DEPENDENCIES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3A685B-60FC-4387-96A3-69D021A271D9}"/>
              </a:ext>
            </a:extLst>
          </p:cNvPr>
          <p:cNvSpPr txBox="1"/>
          <p:nvPr/>
        </p:nvSpPr>
        <p:spPr>
          <a:xfrm>
            <a:off x="7248128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GANTT chart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FDC20B1-DD4B-4692-8AD5-38A87541C06F}"/>
              </a:ext>
            </a:extLst>
          </p:cNvPr>
          <p:cNvSpPr/>
          <p:nvPr/>
        </p:nvSpPr>
        <p:spPr>
          <a:xfrm>
            <a:off x="6672064" y="5589240"/>
            <a:ext cx="504056" cy="28803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7B10F2-1469-4A26-B64D-778D39EAF847}"/>
              </a:ext>
            </a:extLst>
          </p:cNvPr>
          <p:cNvSpPr txBox="1"/>
          <p:nvPr/>
        </p:nvSpPr>
        <p:spPr>
          <a:xfrm>
            <a:off x="6816080" y="6012577"/>
            <a:ext cx="3240360" cy="58477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MATERIAL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HUMAN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8" grpId="0" animBg="1"/>
      <p:bldP spid="79" grpId="0" animBg="1"/>
      <p:bldP spid="86" grpId="0"/>
      <p:bldP spid="37" grpId="0"/>
      <p:bldP spid="38" grpId="0"/>
      <p:bldP spid="2" grpId="0"/>
      <p:bldP spid="1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 by using FMECA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83A48D-D9A5-4D76-9396-329851A6C7B3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FMECA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 </a:t>
            </a:r>
            <a:r>
              <a:rPr lang="en-GB" sz="1400" b="1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analysis</a:t>
            </a:r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 Failure Modes, Effects and Criticalities Analysis</a:t>
            </a:r>
            <a:endParaRPr lang="en-GB" sz="1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866920"/>
              </p:ext>
            </p:extLst>
          </p:nvPr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ma 28">
            <a:extLst>
              <a:ext uri="{FF2B5EF4-FFF2-40B4-BE49-F238E27FC236}">
                <a16:creationId xmlns:a16="http://schemas.microsoft.com/office/drawing/2014/main" id="{7DFE1DDA-76FF-456C-BBB9-F9703048A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726972"/>
              </p:ext>
            </p:extLst>
          </p:nvPr>
        </p:nvGraphicFramePr>
        <p:xfrm>
          <a:off x="695401" y="2636912"/>
          <a:ext cx="4176464" cy="346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36881BD5-2B1D-46A0-A143-8FE5EB283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77660"/>
              </p:ext>
            </p:extLst>
          </p:nvPr>
        </p:nvGraphicFramePr>
        <p:xfrm>
          <a:off x="4943872" y="2492896"/>
          <a:ext cx="5904658" cy="1903603"/>
        </p:xfrm>
        <a:graphic>
          <a:graphicData uri="http://schemas.openxmlformats.org/drawingml/2006/table">
            <a:tbl>
              <a:tblPr firstRow="1" firstCol="1" bandRow="1"/>
              <a:tblGrid>
                <a:gridCol w="787287">
                  <a:extLst>
                    <a:ext uri="{9D8B030D-6E8A-4147-A177-3AD203B41FA5}">
                      <a16:colId xmlns:a16="http://schemas.microsoft.com/office/drawing/2014/main" val="2569756261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859628871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875528337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1217759844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1663475612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348041274"/>
                    </a:ext>
                  </a:extLst>
                </a:gridCol>
              </a:tblGrid>
              <a:tr h="135725"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ctr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5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Risk Impact (RI) Scales</a:t>
                      </a:r>
                      <a:endParaRPr lang="it-IT" sz="14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17912"/>
                  </a:ext>
                </a:extLst>
              </a:tr>
              <a:tr h="17235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5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Very low/1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Low/2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Moderate/3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High/4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Very high/5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16059"/>
                  </a:ext>
                </a:extLst>
              </a:tr>
              <a:tr h="27807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Cost</a:t>
                      </a:r>
                      <a:endParaRPr lang="it-IT" sz="12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&lt;10% cost increase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10-20% cost increase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20-30% cost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30-40% cost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&gt;40% cost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02735"/>
                  </a:ext>
                </a:extLst>
              </a:tr>
              <a:tr h="27568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Schedule</a:t>
                      </a:r>
                      <a:endParaRPr lang="it-IT" sz="12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&lt;10% time increase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10-20% time increase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20-30% time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30-40% time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&gt;40% time increase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36615"/>
                  </a:ext>
                </a:extLst>
              </a:tr>
              <a:tr h="53620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Technical</a:t>
                      </a:r>
                      <a:endParaRPr lang="it-IT" sz="12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noProof="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Performances are not exactly what was expected but this does not affect the project technical objectives</a:t>
                      </a:r>
                      <a:endParaRPr lang="en-GB" sz="800" noProof="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Performance below goal but within acceptable limits. Minor changes are required.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Performance below goal: moderate changes are required.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Performance unacceptable: does not meet some important project specifications. Meaningful changes are required.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Performance unacceptable: does not meet project specifications. The product is useless.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16443"/>
                  </a:ext>
                </a:extLst>
              </a:tr>
              <a:tr h="40215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Research</a:t>
                      </a:r>
                      <a:endParaRPr lang="it-IT" sz="12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noProof="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Research outcomes are not exactly what was expected but this does not affect the project objectives.</a:t>
                      </a:r>
                      <a:endParaRPr lang="en-GB" sz="800" noProof="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Low impact on some research objectives related to secondary work packages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Moderate impact on the main project research objectives related to strategic work packages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 impact on the main project research objectives related to strategic work packages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project research objectives have been radically changed.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94204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6F51A998-BC90-42F6-9878-0F13D9F0A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17535"/>
              </p:ext>
            </p:extLst>
          </p:nvPr>
        </p:nvGraphicFramePr>
        <p:xfrm>
          <a:off x="4943872" y="4437112"/>
          <a:ext cx="5904656" cy="947544"/>
        </p:xfrm>
        <a:graphic>
          <a:graphicData uri="http://schemas.openxmlformats.org/drawingml/2006/table">
            <a:tbl>
              <a:tblPr firstRow="1" firstCol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val="414779226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572308756"/>
                    </a:ext>
                  </a:extLst>
                </a:gridCol>
              </a:tblGrid>
              <a:tr h="216024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ctr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105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Risk Probability (RP) scales</a:t>
                      </a:r>
                      <a:endParaRPr lang="it-IT" sz="14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86393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just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Unlikely/1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event should not occur in the life of process and there is no previous experience about such kind of failure mode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00319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just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Less than likely/2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event is unlikely, but someone has experienced this type of failure mode in the life of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84784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just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Moderate/3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event is likely to occur in this type of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62605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just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Likely/4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event has already occurred, and it is expected to occur many times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02066"/>
                  </a:ext>
                </a:extLst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90170" algn="just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900" b="1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Highly likely/5</a:t>
                      </a:r>
                      <a:endParaRPr lang="it-IT" sz="11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l">
                        <a:spcBef>
                          <a:spcPts val="600"/>
                        </a:spcBef>
                        <a:tabLst>
                          <a:tab pos="3575685" algn="l"/>
                        </a:tabLst>
                      </a:pPr>
                      <a:r>
                        <a:rPr lang="en-GB" sz="5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event will happen often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Yu Mincho" panose="020B0400000000000000" pitchFamily="18" charset="-128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19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ella 33">
                <a:extLst>
                  <a:ext uri="{FF2B5EF4-FFF2-40B4-BE49-F238E27FC236}">
                    <a16:creationId xmlns:a16="http://schemas.microsoft.com/office/drawing/2014/main" id="{A1929174-A7CC-4B72-8E10-8459D61F7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78565"/>
                  </p:ext>
                </p:extLst>
              </p:nvPr>
            </p:nvGraphicFramePr>
            <p:xfrm>
              <a:off x="5879976" y="5517232"/>
              <a:ext cx="4248472" cy="9761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4216">
                      <a:extLst>
                        <a:ext uri="{9D8B030D-6E8A-4147-A177-3AD203B41FA5}">
                          <a16:colId xmlns:a16="http://schemas.microsoft.com/office/drawing/2014/main" val="131547176"/>
                        </a:ext>
                      </a:extLst>
                    </a:gridCol>
                    <a:gridCol w="3884256">
                      <a:extLst>
                        <a:ext uri="{9D8B030D-6E8A-4147-A177-3AD203B41FA5}">
                          <a16:colId xmlns:a16="http://schemas.microsoft.com/office/drawing/2014/main" val="3391788470"/>
                        </a:ext>
                      </a:extLst>
                    </a:gridCol>
                  </a:tblGrid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300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Very Critical risk for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𝑹𝑷𝑰</m:t>
                              </m:r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∈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𝟏𝟓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𝟏𝟔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𝟐𝟎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𝟐𝟓</m:t>
                                  </m:r>
                                </m:e>
                              </m:d>
                            </m:oMath>
                          </a14:m>
                          <a:endParaRPr lang="it-IT" sz="1300" b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6758725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300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Critical risk for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𝑹𝑷𝑰</m:t>
                              </m:r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∈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𝟗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𝟏𝟎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𝟏𝟐</m:t>
                                  </m:r>
                                </m:e>
                              </m:d>
                            </m:oMath>
                          </a14:m>
                          <a:endParaRPr lang="it-IT" sz="1300" b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1131595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300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Tolerable risk for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𝑹𝑷𝑰</m:t>
                              </m:r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∈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𝟓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𝟔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𝟖</m:t>
                                  </m:r>
                                </m:e>
                              </m:d>
                            </m:oMath>
                          </a14:m>
                          <a:endParaRPr lang="it-IT" sz="1300" b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9793286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AD47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300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Negligible risk for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𝑹𝑷𝑰</m:t>
                              </m:r>
                              <m:r>
                                <a:rPr lang="en-GB" sz="13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Courier New" panose="02070309020205020404" pitchFamily="49" charset="0"/>
                                </a:rPr>
                                <m:t>∈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𝟏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𝟐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𝟑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, </m:t>
                                  </m:r>
                                  <m:r>
                                    <a:rPr lang="en-GB" sz="13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Courier New" panose="02070309020205020404" pitchFamily="49" charset="0"/>
                                    </a:rPr>
                                    <m:t>𝟒</m:t>
                                  </m:r>
                                </m:e>
                              </m:d>
                            </m:oMath>
                          </a14:m>
                          <a:endParaRPr lang="it-IT" sz="1300" b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3358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ella 33">
                <a:extLst>
                  <a:ext uri="{FF2B5EF4-FFF2-40B4-BE49-F238E27FC236}">
                    <a16:creationId xmlns:a16="http://schemas.microsoft.com/office/drawing/2014/main" id="{A1929174-A7CC-4B72-8E10-8459D61F7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78565"/>
                  </p:ext>
                </p:extLst>
              </p:nvPr>
            </p:nvGraphicFramePr>
            <p:xfrm>
              <a:off x="5879976" y="5517232"/>
              <a:ext cx="4248472" cy="9761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4216">
                      <a:extLst>
                        <a:ext uri="{9D8B030D-6E8A-4147-A177-3AD203B41FA5}">
                          <a16:colId xmlns:a16="http://schemas.microsoft.com/office/drawing/2014/main" val="131547176"/>
                        </a:ext>
                      </a:extLst>
                    </a:gridCol>
                    <a:gridCol w="3884256">
                      <a:extLst>
                        <a:ext uri="{9D8B030D-6E8A-4147-A177-3AD203B41FA5}">
                          <a16:colId xmlns:a16="http://schemas.microsoft.com/office/drawing/2014/main" val="3391788470"/>
                        </a:ext>
                      </a:extLst>
                    </a:gridCol>
                  </a:tblGrid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404" t="-12500" r="-313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758725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404" t="-109756" r="-313" b="-2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1131595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lumMod val="60000"/>
                            <a:lumOff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404" t="-215000" r="-313" b="-1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9793286"/>
                      </a:ext>
                    </a:extLst>
                  </a:tr>
                  <a:tr h="24403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indent="90170" algn="l">
                            <a:spcBef>
                              <a:spcPts val="600"/>
                            </a:spcBef>
                            <a:tabLst>
                              <a:tab pos="3575685" algn="l"/>
                            </a:tabLst>
                          </a:pPr>
                          <a:r>
                            <a:rPr lang="en-GB" sz="1200" dirty="0">
                              <a:effectLst/>
                              <a:latin typeface="Cavolini" panose="03000502040302020204" pitchFamily="66" charset="0"/>
                              <a:ea typeface="MS Mincho" panose="02020609040205080304" pitchFamily="49" charset="-128"/>
                              <a:cs typeface="Cavolini" panose="03000502040302020204" pitchFamily="66" charset="0"/>
                            </a:rPr>
                            <a:t> </a:t>
                          </a:r>
                          <a:endParaRPr lang="it-IT" sz="1200" dirty="0">
                            <a:effectLst/>
                            <a:latin typeface="Cavolini" panose="03000502040302020204" pitchFamily="66" charset="0"/>
                            <a:ea typeface="MS Mincho" panose="02020609040205080304" pitchFamily="49" charset="-128"/>
                            <a:cs typeface="Cavolini" panose="03000502040302020204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AD4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404" t="-315000" r="-313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358125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217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600148"/>
              </p:ext>
            </p:extLst>
          </p:nvPr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003F21E1-13AA-412E-BC35-961170FE5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26001"/>
              </p:ext>
            </p:extLst>
          </p:nvPr>
        </p:nvGraphicFramePr>
        <p:xfrm>
          <a:off x="1525576" y="1988840"/>
          <a:ext cx="10331064" cy="3857243"/>
        </p:xfrm>
        <a:graphic>
          <a:graphicData uri="http://schemas.openxmlformats.org/drawingml/2006/table">
            <a:tbl>
              <a:tblPr firstRow="1" firstCol="1" bandRow="1"/>
              <a:tblGrid>
                <a:gridCol w="546512">
                  <a:extLst>
                    <a:ext uri="{9D8B030D-6E8A-4147-A177-3AD203B41FA5}">
                      <a16:colId xmlns:a16="http://schemas.microsoft.com/office/drawing/2014/main" val="1799275305"/>
                    </a:ext>
                  </a:extLst>
                </a:gridCol>
                <a:gridCol w="779263">
                  <a:extLst>
                    <a:ext uri="{9D8B030D-6E8A-4147-A177-3AD203B41FA5}">
                      <a16:colId xmlns:a16="http://schemas.microsoft.com/office/drawing/2014/main" val="1743114435"/>
                    </a:ext>
                  </a:extLst>
                </a:gridCol>
                <a:gridCol w="1097731">
                  <a:extLst>
                    <a:ext uri="{9D8B030D-6E8A-4147-A177-3AD203B41FA5}">
                      <a16:colId xmlns:a16="http://schemas.microsoft.com/office/drawing/2014/main" val="369791657"/>
                    </a:ext>
                  </a:extLst>
                </a:gridCol>
                <a:gridCol w="627548">
                  <a:extLst>
                    <a:ext uri="{9D8B030D-6E8A-4147-A177-3AD203B41FA5}">
                      <a16:colId xmlns:a16="http://schemas.microsoft.com/office/drawing/2014/main" val="3999050445"/>
                    </a:ext>
                  </a:extLst>
                </a:gridCol>
                <a:gridCol w="2012004">
                  <a:extLst>
                    <a:ext uri="{9D8B030D-6E8A-4147-A177-3AD203B41FA5}">
                      <a16:colId xmlns:a16="http://schemas.microsoft.com/office/drawing/2014/main" val="3211423106"/>
                    </a:ext>
                  </a:extLst>
                </a:gridCol>
                <a:gridCol w="1755793">
                  <a:extLst>
                    <a:ext uri="{9D8B030D-6E8A-4147-A177-3AD203B41FA5}">
                      <a16:colId xmlns:a16="http://schemas.microsoft.com/office/drawing/2014/main" val="4107872775"/>
                    </a:ext>
                  </a:extLst>
                </a:gridCol>
                <a:gridCol w="904272">
                  <a:extLst>
                    <a:ext uri="{9D8B030D-6E8A-4147-A177-3AD203B41FA5}">
                      <a16:colId xmlns:a16="http://schemas.microsoft.com/office/drawing/2014/main" val="3754958369"/>
                    </a:ext>
                  </a:extLst>
                </a:gridCol>
                <a:gridCol w="1183089">
                  <a:extLst>
                    <a:ext uri="{9D8B030D-6E8A-4147-A177-3AD203B41FA5}">
                      <a16:colId xmlns:a16="http://schemas.microsoft.com/office/drawing/2014/main" val="13699588"/>
                    </a:ext>
                  </a:extLst>
                </a:gridCol>
                <a:gridCol w="693274">
                  <a:extLst>
                    <a:ext uri="{9D8B030D-6E8A-4147-A177-3AD203B41FA5}">
                      <a16:colId xmlns:a16="http://schemas.microsoft.com/office/drawing/2014/main" val="4128568873"/>
                    </a:ext>
                  </a:extLst>
                </a:gridCol>
                <a:gridCol w="731578">
                  <a:extLst>
                    <a:ext uri="{9D8B030D-6E8A-4147-A177-3AD203B41FA5}">
                      <a16:colId xmlns:a16="http://schemas.microsoft.com/office/drawing/2014/main" val="38823908"/>
                    </a:ext>
                  </a:extLst>
                </a:gridCol>
              </a:tblGrid>
              <a:tr h="6430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Type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Category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Subcategory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ID Risk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Potential MODE(s)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CAUSE(s)/mechanism of failure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Risk IMPACT (RI)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Risk PROBABILITY (RP)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RPI value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RPI</a:t>
                      </a:r>
                      <a:endParaRPr lang="it-IT" sz="105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1442"/>
                  </a:ext>
                </a:extLst>
              </a:tr>
              <a:tr h="3982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A  External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Underfunding 30% per year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limit from Sponsor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High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20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63490"/>
                  </a:ext>
                </a:extLst>
              </a:tr>
              <a:tr h="58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B.2.1 - Technical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Unachievable technical requirements: holes diameter reduction (10% at minimal diameter) or shape definition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Unfeasibility due to technological limits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12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05757"/>
                  </a:ext>
                </a:extLst>
              </a:tr>
              <a:tr h="5309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A  External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2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cut of 30% estimated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Budget limit from Sponsor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Very High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Less than 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10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94915"/>
                  </a:ext>
                </a:extLst>
              </a:tr>
              <a:tr h="5309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B.2.2  Administrative/Legal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Noncompliance from suppliers during the procurement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Insufficient or ineffective procurement management from the pool selection phase to the end of process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Moderate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9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Critical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26289"/>
                  </a:ext>
                </a:extLst>
              </a:tr>
              <a:tr h="5893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B.2.1 - Technical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Unachievable technical requirements: &lt; 50% number of holes at minimal diameter in the bulk cryostat </a:t>
                      </a:r>
                      <a:endParaRPr lang="it-IT" sz="800" b="1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Unfeasibility due to technological limits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High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Less than 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8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Tolerable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3934"/>
                  </a:ext>
                </a:extLst>
              </a:tr>
              <a:tr h="5752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  Internal 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  Operational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B.2.3 - Organizational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1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Incomplete or ineffective execution of tests with diagnostic tools (e.g., optical spectrometer)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Insufficient collaboration with partners on research and development activities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Low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Likely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8</a:t>
                      </a:r>
                      <a:endParaRPr lang="it-IT" sz="8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Times New Roman" panose="02020603050405020304" pitchFamily="18" charset="0"/>
                          <a:cs typeface="Cavolini" panose="03000502040302020204" pitchFamily="66" charset="0"/>
                        </a:rPr>
                        <a:t>Tolerable</a:t>
                      </a:r>
                      <a:endParaRPr lang="it-I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26094" marR="260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55979"/>
                  </a:ext>
                </a:extLst>
              </a:tr>
            </a:tbl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D3E6328-55AE-421D-81D0-69708CD6EA62}"/>
              </a:ext>
            </a:extLst>
          </p:cNvPr>
          <p:cNvSpPr/>
          <p:nvPr/>
        </p:nvSpPr>
        <p:spPr>
          <a:xfrm>
            <a:off x="1487488" y="2636912"/>
            <a:ext cx="10441160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4116D35-BEE6-4F14-AD52-AEB2B25F879A}"/>
              </a:ext>
            </a:extLst>
          </p:cNvPr>
          <p:cNvSpPr/>
          <p:nvPr/>
        </p:nvSpPr>
        <p:spPr>
          <a:xfrm>
            <a:off x="1487488" y="3717032"/>
            <a:ext cx="10441160" cy="3600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ABBAFB-2D28-4981-9D65-F0CA4C49F337}"/>
              </a:ext>
            </a:extLst>
          </p:cNvPr>
          <p:cNvSpPr txBox="1"/>
          <p:nvPr/>
        </p:nvSpPr>
        <p:spPr>
          <a:xfrm>
            <a:off x="191344" y="2420888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PROCUREMENT PROCEDURES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Technical 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01EE274-BCBB-4132-8113-339463E961CA}"/>
              </a:ext>
            </a:extLst>
          </p:cNvPr>
          <p:cNvSpPr txBox="1"/>
          <p:nvPr/>
        </p:nvSpPr>
        <p:spPr>
          <a:xfrm>
            <a:off x="191344" y="3573016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volini" panose="03000502040302020204" pitchFamily="66" charset="0"/>
                <a:cs typeface="Cavolini" panose="03000502040302020204" pitchFamily="66" charset="0"/>
              </a:rPr>
              <a:t>RE-DEFINITION PROJECT OBJ.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Technical </a:t>
            </a:r>
          </a:p>
          <a:p>
            <a:pPr marL="285750" indent="-285750">
              <a:buFontTx/>
              <a:buChar char="-"/>
            </a:pPr>
            <a:r>
              <a:rPr lang="en-GB" sz="105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9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8BED95F6-AADF-4C95-B8C7-5FFD06A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2D6F27D-D414-4617-B6B6-5946DE414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071203"/>
            <a:ext cx="1077838" cy="75103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D00EEEF-74E2-4471-93DA-78FDBD490A99}"/>
              </a:ext>
            </a:extLst>
          </p:cNvPr>
          <p:cNvGrpSpPr/>
          <p:nvPr/>
        </p:nvGrpSpPr>
        <p:grpSpPr>
          <a:xfrm>
            <a:off x="10055196" y="6100590"/>
            <a:ext cx="916413" cy="409784"/>
            <a:chOff x="9930480" y="51515"/>
            <a:chExt cx="871600" cy="38974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03B5078-6DC2-44FA-9FBF-8693E5206254}"/>
                </a:ext>
              </a:extLst>
            </p:cNvPr>
            <p:cNvSpPr/>
            <p:nvPr/>
          </p:nvSpPr>
          <p:spPr>
            <a:xfrm>
              <a:off x="9984432" y="51515"/>
              <a:ext cx="720080" cy="3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 descr="Immagine che contiene cibo, segnale&#10;&#10;Descrizione generata automaticamente">
              <a:extLst>
                <a:ext uri="{FF2B5EF4-FFF2-40B4-BE49-F238E27FC236}">
                  <a16:creationId xmlns:a16="http://schemas.microsoft.com/office/drawing/2014/main" id="{7A052DDA-10DB-4A9F-8017-E24A497F4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31039"/>
            <a:stretch/>
          </p:blipFill>
          <p:spPr>
            <a:xfrm>
              <a:off x="9930480" y="63509"/>
              <a:ext cx="871600" cy="365758"/>
            </a:xfrm>
            <a:prstGeom prst="rect">
              <a:avLst/>
            </a:prstGeom>
          </p:spPr>
        </p:pic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F642410-4C81-47A5-8A7D-4321AAF5C3AF}"/>
              </a:ext>
            </a:extLst>
          </p:cNvPr>
          <p:cNvSpPr txBox="1"/>
          <p:nvPr/>
        </p:nvSpPr>
        <p:spPr>
          <a:xfrm>
            <a:off x="5998507" y="2452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Vincenza Piera Bonanno– PANDORA Collaboration Meeting – 16-17 </a:t>
            </a:r>
            <a:r>
              <a:rPr lang="it-IT" sz="1100" b="1" i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it-IT" sz="11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F25679-8C0C-4170-8910-BC02F001C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143" y="5733256"/>
            <a:ext cx="1484537" cy="26161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62CDBEF-880F-4CB5-9000-4733811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87072" y="6597352"/>
            <a:ext cx="1484537" cy="26161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4091C274-6E6A-49C2-B979-FC8597FE4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15402" y="6695247"/>
            <a:ext cx="1484537" cy="16275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9D085C3-DE33-4EA6-AA74-0406DACA9908}"/>
              </a:ext>
            </a:extLst>
          </p:cNvPr>
          <p:cNvGrpSpPr/>
          <p:nvPr/>
        </p:nvGrpSpPr>
        <p:grpSpPr>
          <a:xfrm>
            <a:off x="6312024" y="6695247"/>
            <a:ext cx="1728192" cy="163918"/>
            <a:chOff x="6744072" y="6165304"/>
            <a:chExt cx="1728192" cy="1639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0814145-FC9A-4F84-A8E9-8AC600474023}"/>
                </a:ext>
              </a:extLst>
            </p:cNvPr>
            <p:cNvGrpSpPr/>
            <p:nvPr/>
          </p:nvGrpSpPr>
          <p:grpSpPr>
            <a:xfrm>
              <a:off x="6744072" y="6165304"/>
              <a:ext cx="1152128" cy="163918"/>
              <a:chOff x="7166155" y="6071203"/>
              <a:chExt cx="1152128" cy="163918"/>
            </a:xfrm>
          </p:grpSpPr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61C4DE0C-91B4-4118-9573-48955BE9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166155" y="6071203"/>
                <a:ext cx="576064" cy="163917"/>
              </a:xfrm>
              <a:prstGeom prst="rect">
                <a:avLst/>
              </a:prstGeom>
            </p:spPr>
          </p:pic>
          <p:pic>
            <p:nvPicPr>
              <p:cNvPr id="58" name="Immagine 57">
                <a:extLst>
                  <a:ext uri="{FF2B5EF4-FFF2-40B4-BE49-F238E27FC236}">
                    <a16:creationId xmlns:a16="http://schemas.microsoft.com/office/drawing/2014/main" id="{2F7FA80B-8EAE-45CA-97FB-ABAC27505E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1196" t="-714" b="-1"/>
              <a:stretch/>
            </p:blipFill>
            <p:spPr>
              <a:xfrm rot="10800000">
                <a:off x="7742219" y="6071204"/>
                <a:ext cx="576064" cy="163917"/>
              </a:xfrm>
              <a:prstGeom prst="rect">
                <a:avLst/>
              </a:prstGeom>
            </p:spPr>
          </p:pic>
        </p:grp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83D634-5B20-41AD-A26E-282DC500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196" t="-714" b="-1"/>
            <a:stretch/>
          </p:blipFill>
          <p:spPr>
            <a:xfrm rot="10800000">
              <a:off x="7896200" y="6165305"/>
              <a:ext cx="576064" cy="163917"/>
            </a:xfrm>
            <a:prstGeom prst="rect">
              <a:avLst/>
            </a:prstGeom>
          </p:spPr>
        </p:pic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6FAB723E-B62E-4890-AB7F-ED7CD737D18A}"/>
              </a:ext>
            </a:extLst>
          </p:cNvPr>
          <p:cNvSpPr/>
          <p:nvPr/>
        </p:nvSpPr>
        <p:spPr>
          <a:xfrm flipV="1">
            <a:off x="0" y="6812281"/>
            <a:ext cx="6580359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3AFA67-075B-4A28-8A0B-B21EBCE1ED01}"/>
              </a:ext>
            </a:extLst>
          </p:cNvPr>
          <p:cNvSpPr txBox="1">
            <a:spLocks/>
          </p:cNvSpPr>
          <p:nvPr/>
        </p:nvSpPr>
        <p:spPr>
          <a:xfrm>
            <a:off x="551384" y="836712"/>
            <a:ext cx="107632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 Manage the Project Uncertainty: </a:t>
            </a:r>
            <a:r>
              <a:rPr lang="en-US" sz="2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</a:t>
            </a:r>
            <a:endParaRPr lang="it-IT" sz="24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60" name="Diagramma 59">
            <a:extLst>
              <a:ext uri="{FF2B5EF4-FFF2-40B4-BE49-F238E27FC236}">
                <a16:creationId xmlns:a16="http://schemas.microsoft.com/office/drawing/2014/main" id="{7F215AF4-C761-443B-8C85-22B865EA8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682198"/>
              </p:ext>
            </p:extLst>
          </p:nvPr>
        </p:nvGraphicFramePr>
        <p:xfrm>
          <a:off x="3431704" y="1052736"/>
          <a:ext cx="44960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D61296E7-6586-4014-91EE-075D2E6EFA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638" y="2852936"/>
            <a:ext cx="5735346" cy="2952328"/>
          </a:xfrm>
          <a:prstGeom prst="rect">
            <a:avLst/>
          </a:prstGeom>
          <a:ln w="1270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2BBB12-C766-4BFE-93B4-3BDA479D57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6828" y="2780928"/>
            <a:ext cx="5592152" cy="3096344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C0C68BE-F048-463B-85FC-EEC3D41777A2}"/>
              </a:ext>
            </a:extLst>
          </p:cNvPr>
          <p:cNvCxnSpPr>
            <a:cxnSpLocks/>
          </p:cNvCxnSpPr>
          <p:nvPr/>
        </p:nvCxnSpPr>
        <p:spPr>
          <a:xfrm>
            <a:off x="5951984" y="2564904"/>
            <a:ext cx="0" cy="38164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E006863-B496-4497-9ACE-14CC4736D591}"/>
              </a:ext>
            </a:extLst>
          </p:cNvPr>
          <p:cNvSpPr txBox="1"/>
          <p:nvPr/>
        </p:nvSpPr>
        <p:spPr>
          <a:xfrm>
            <a:off x="1271464" y="2060848"/>
            <a:ext cx="9289032" cy="30777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METHODOLOGY CAN HELP PROJECT’S LEADER TO MAKE DECISIONS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302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Personalizzato 9">
      <a:dk1>
        <a:sysClr val="windowText" lastClr="000000"/>
      </a:dk1>
      <a:lt1>
        <a:srgbClr val="FFFFFF"/>
      </a:lt1>
      <a:dk2>
        <a:srgbClr val="000000"/>
      </a:dk2>
      <a:lt2>
        <a:srgbClr val="E9E5DC"/>
      </a:lt2>
      <a:accent1>
        <a:srgbClr val="D34817"/>
      </a:accent1>
      <a:accent2>
        <a:srgbClr val="0070C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81004</TotalTime>
  <Words>1733</Words>
  <Application>Microsoft Office PowerPoint</Application>
  <PresentationFormat>Widescreen</PresentationFormat>
  <Paragraphs>388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</vt:lpstr>
      <vt:lpstr>Calibri Light</vt:lpstr>
      <vt:lpstr>Cambria Math</vt:lpstr>
      <vt:lpstr>Cavolini</vt:lpstr>
      <vt:lpstr>Georgia</vt:lpstr>
      <vt:lpstr>Trebuchet MS</vt:lpstr>
      <vt:lpstr>Wingdings</vt:lpstr>
      <vt:lpstr>Wingdings 2</vt:lpstr>
      <vt:lpstr>Tramonto</vt:lpstr>
      <vt:lpstr>Tema di Office</vt:lpstr>
      <vt:lpstr>Project Management approach in  PANDORA (Gr3)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Vincenza Piera Bonanno</cp:lastModifiedBy>
  <cp:revision>1443</cp:revision>
  <dcterms:created xsi:type="dcterms:W3CDTF">2017-10-19T14:12:55Z</dcterms:created>
  <dcterms:modified xsi:type="dcterms:W3CDTF">2021-12-15T22:30:28Z</dcterms:modified>
</cp:coreProperties>
</file>