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4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04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6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2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1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14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52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890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0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7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6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80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6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41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4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0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863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1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5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56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29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169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91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619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70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89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77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5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46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84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848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7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23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1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757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42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32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8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41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29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74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87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1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7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5AF69-92EF-4D95-9D82-7E86F940371F}" type="datetimeFigureOut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06/12/2021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4112" y="2552699"/>
            <a:ext cx="7343775" cy="957263"/>
          </a:xfrm>
        </p:spPr>
        <p:txBody>
          <a:bodyPr>
            <a:normAutofit/>
          </a:bodyPr>
          <a:lstStyle/>
          <a:p>
            <a:r>
              <a:rPr lang="it-IT" sz="4800" dirty="0" smtClean="0"/>
              <a:t>Riunione di Servizio per CIF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792538"/>
            <a:ext cx="9144000" cy="1403576"/>
          </a:xfrm>
        </p:spPr>
        <p:txBody>
          <a:bodyPr>
            <a:noAutofit/>
          </a:bodyPr>
          <a:lstStyle/>
          <a:p>
            <a:r>
              <a:rPr lang="it-IT" dirty="0" smtClean="0"/>
              <a:t>Emiliano </a:t>
            </a:r>
            <a:r>
              <a:rPr lang="it-IT" dirty="0" err="1" smtClean="0"/>
              <a:t>Dané</a:t>
            </a:r>
            <a:endParaRPr lang="it-IT" dirty="0"/>
          </a:p>
          <a:p>
            <a:r>
              <a:rPr lang="it-IT" sz="1600" dirty="0" smtClean="0"/>
              <a:t>06/12/2021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8816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2634" t="16903" r="25753" b="12645"/>
          <a:stretch/>
        </p:blipFill>
        <p:spPr>
          <a:xfrm>
            <a:off x="6310466" y="1404170"/>
            <a:ext cx="5601145" cy="47784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3118" t="18193" r="31238" b="11871"/>
          <a:stretch/>
        </p:blipFill>
        <p:spPr>
          <a:xfrm>
            <a:off x="570271" y="123722"/>
            <a:ext cx="5271730" cy="64644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56340" y="704850"/>
            <a:ext cx="270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CAMERA CLIMATICA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2499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5238" t="24317" r="1984" b="9397"/>
          <a:stretch/>
        </p:blipFill>
        <p:spPr>
          <a:xfrm>
            <a:off x="95677" y="709321"/>
            <a:ext cx="12004723" cy="60081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98840" y="166263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CAMERA PULITA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76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2"/>
          <a:srcRect l="22479" t="12199" r="10744" b="11636"/>
          <a:stretch/>
        </p:blipFill>
        <p:spPr>
          <a:xfrm>
            <a:off x="251814" y="481598"/>
            <a:ext cx="8147595" cy="5808187"/>
          </a:xfrm>
          <a:prstGeom prst="rect">
            <a:avLst/>
          </a:prstGeom>
        </p:spPr>
      </p:pic>
      <p:cxnSp>
        <p:nvCxnSpPr>
          <p:cNvPr id="6" name="Connettore 2 5"/>
          <p:cNvCxnSpPr>
            <a:stCxn id="7" idx="2"/>
          </p:cNvCxnSpPr>
          <p:nvPr/>
        </p:nvCxnSpPr>
        <p:spPr>
          <a:xfrm>
            <a:off x="3828564" y="1301922"/>
            <a:ext cx="48111" cy="945978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043765" y="901812"/>
            <a:ext cx="156959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Inner System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8296" y="2489284"/>
            <a:ext cx="16307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1"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Endcap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2 8"/>
          <p:cNvCxnSpPr>
            <a:stCxn id="8" idx="3"/>
          </p:cNvCxnSpPr>
          <p:nvPr/>
        </p:nvCxnSpPr>
        <p:spPr>
          <a:xfrm>
            <a:off x="1789063" y="2689339"/>
            <a:ext cx="935087" cy="34811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6859207" y="2955925"/>
            <a:ext cx="433768" cy="276225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7822902" y="3034101"/>
            <a:ext cx="0" cy="33218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772039" y="2558018"/>
            <a:ext cx="150271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Barrel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7502525" y="3034101"/>
            <a:ext cx="0" cy="332189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58296" y="3939143"/>
            <a:ext cx="14305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it-IT"/>
            </a:defPPr>
            <a:lvl1pPr>
              <a:defRPr sz="2000" b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973679" y="4339253"/>
            <a:ext cx="194721" cy="540722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4" idx="3"/>
          </p:cNvCxnSpPr>
          <p:nvPr/>
        </p:nvCxnSpPr>
        <p:spPr>
          <a:xfrm>
            <a:off x="1588816" y="4139198"/>
            <a:ext cx="822611" cy="470416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1501775" y="1802083"/>
            <a:ext cx="533400" cy="687201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Subtitle 2"/>
          <p:cNvSpPr txBox="1">
            <a:spLocks/>
          </p:cNvSpPr>
          <p:nvPr/>
        </p:nvSpPr>
        <p:spPr>
          <a:xfrm>
            <a:off x="8686554" y="1338348"/>
            <a:ext cx="3014529" cy="4325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cooling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1 side: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Inner System: 3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 System: 12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IN -&gt; 1 OUT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Outer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Barrel</a:t>
            </a: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8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 Cap: 3 </a:t>
            </a:r>
            <a:r>
              <a:rPr kumimoji="0" lang="it-IT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loops</a:t>
            </a: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something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under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decision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due the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distribution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8648918" y="270612"/>
            <a:ext cx="3218802" cy="497456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>
                <a:latin typeface="+mn-lt"/>
              </a:rPr>
              <a:t>PP1 </a:t>
            </a:r>
            <a:r>
              <a:rPr lang="it-IT" sz="2400" dirty="0" err="1" smtClean="0">
                <a:latin typeface="+mn-lt"/>
              </a:rPr>
              <a:t>Cooling</a:t>
            </a:r>
            <a:r>
              <a:rPr lang="it-IT" sz="2400" dirty="0" smtClean="0">
                <a:latin typeface="+mn-lt"/>
              </a:rPr>
              <a:t> </a:t>
            </a:r>
            <a:r>
              <a:rPr lang="it-IT" sz="2400" dirty="0" err="1" smtClean="0">
                <a:latin typeface="+mn-lt"/>
              </a:rPr>
              <a:t>Overview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606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3977" t="24313" r="11804" b="18807"/>
          <a:stretch/>
        </p:blipFill>
        <p:spPr>
          <a:xfrm>
            <a:off x="406400" y="254000"/>
            <a:ext cx="11379200" cy="6299200"/>
          </a:xfrm>
          <a:prstGeom prst="rect">
            <a:avLst/>
          </a:prstGeom>
        </p:spPr>
      </p:pic>
      <p:cxnSp>
        <p:nvCxnSpPr>
          <p:cNvPr id="6" name="Connettore 2 5"/>
          <p:cNvCxnSpPr>
            <a:stCxn id="13" idx="3"/>
          </p:cNvCxnSpPr>
          <p:nvPr/>
        </p:nvCxnSpPr>
        <p:spPr>
          <a:xfrm flipV="1">
            <a:off x="8550503" y="1425576"/>
            <a:ext cx="615722" cy="51293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2" idx="1"/>
          </p:cNvCxnSpPr>
          <p:nvPr/>
        </p:nvCxnSpPr>
        <p:spPr>
          <a:xfrm flipH="1">
            <a:off x="4073386" y="875616"/>
            <a:ext cx="379482" cy="9908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339265" y="1312712"/>
            <a:ext cx="7505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side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52868" y="737116"/>
            <a:ext cx="849207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empty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slot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9842302">
            <a:off x="7755597" y="2007774"/>
            <a:ext cx="849207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empty</a:t>
            </a: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slot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19847420">
            <a:off x="2766942" y="3623191"/>
            <a:ext cx="715260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WN IN V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3270250" y="3863975"/>
            <a:ext cx="361950" cy="19313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9220314" y="3692525"/>
            <a:ext cx="336436" cy="32911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 rot="515841">
            <a:off x="9221679" y="3432784"/>
            <a:ext cx="76495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WN IN W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8618272" y="790033"/>
            <a:ext cx="379735" cy="27619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907125" y="542997"/>
            <a:ext cx="732893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WN OUT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1814" t="47198" r="6212" b="8000"/>
          <a:stretch/>
        </p:blipFill>
        <p:spPr>
          <a:xfrm>
            <a:off x="1581150" y="769212"/>
            <a:ext cx="9661711" cy="52052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0258" y="138015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(9)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1438463" y="1449133"/>
            <a:ext cx="914212" cy="184666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42875" y="268382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 (2)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1386269" y="2540577"/>
            <a:ext cx="1104334" cy="312182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524250" y="5219615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 7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Connettore 2 15"/>
          <p:cNvCxnSpPr>
            <a:stCxn id="15" idx="3"/>
          </p:cNvCxnSpPr>
          <p:nvPr/>
        </p:nvCxnSpPr>
        <p:spPr>
          <a:xfrm flipV="1">
            <a:off x="4531257" y="4943475"/>
            <a:ext cx="574143" cy="460806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092151" y="563515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 2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5777820" y="5019676"/>
            <a:ext cx="634185" cy="615476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1107732" y="193987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 2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Connettore 2 23"/>
          <p:cNvCxnSpPr>
            <a:stCxn id="23" idx="1"/>
          </p:cNvCxnSpPr>
          <p:nvPr/>
        </p:nvCxnSpPr>
        <p:spPr>
          <a:xfrm flipH="1" flipV="1">
            <a:off x="10201276" y="2002308"/>
            <a:ext cx="906456" cy="122233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7649968" y="614950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ManIN 8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nettore 2 27"/>
          <p:cNvCxnSpPr>
            <a:stCxn id="27" idx="0"/>
          </p:cNvCxnSpPr>
          <p:nvPr/>
        </p:nvCxnSpPr>
        <p:spPr>
          <a:xfrm flipH="1" flipV="1">
            <a:off x="7668380" y="4857750"/>
            <a:ext cx="632568" cy="129175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0832952" y="1391062"/>
            <a:ext cx="130195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(2)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Connettore 2 31"/>
          <p:cNvCxnSpPr>
            <a:stCxn id="31" idx="1"/>
          </p:cNvCxnSpPr>
          <p:nvPr/>
        </p:nvCxnSpPr>
        <p:spPr>
          <a:xfrm flipH="1" flipV="1">
            <a:off x="10201276" y="1449133"/>
            <a:ext cx="631676" cy="126595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11242861" y="2772868"/>
            <a:ext cx="9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ManIN 8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Connettore 2 33"/>
          <p:cNvCxnSpPr>
            <a:stCxn id="33" idx="1"/>
          </p:cNvCxnSpPr>
          <p:nvPr/>
        </p:nvCxnSpPr>
        <p:spPr>
          <a:xfrm flipH="1" flipV="1">
            <a:off x="10050655" y="2435802"/>
            <a:ext cx="1192206" cy="521732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8926322" y="614950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ManIN4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Connettore 2 39"/>
          <p:cNvCxnSpPr>
            <a:stCxn id="38" idx="0"/>
          </p:cNvCxnSpPr>
          <p:nvPr/>
        </p:nvCxnSpPr>
        <p:spPr>
          <a:xfrm flipH="1" flipV="1">
            <a:off x="7977534" y="4573740"/>
            <a:ext cx="1573318" cy="157576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8135624" y="6433513"/>
            <a:ext cx="175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Modify Manifold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asellaDiTesto 46"/>
          <p:cNvSpPr txBox="1"/>
          <p:nvPr/>
        </p:nvSpPr>
        <p:spPr>
          <a:xfrm rot="18987963">
            <a:off x="1677176" y="4201358"/>
            <a:ext cx="899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FLOB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CG8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CasellaDiTesto 47"/>
          <p:cNvSpPr txBox="1"/>
          <p:nvPr/>
        </p:nvSpPr>
        <p:spPr>
          <a:xfrm rot="18987963">
            <a:off x="2548870" y="5125353"/>
            <a:ext cx="899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FLOB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asellaDiTesto 48"/>
          <p:cNvSpPr txBox="1"/>
          <p:nvPr/>
        </p:nvSpPr>
        <p:spPr>
          <a:xfrm rot="18987963">
            <a:off x="2195488" y="4682421"/>
            <a:ext cx="728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FLEC L2</a:t>
            </a:r>
          </a:p>
        </p:txBody>
      </p:sp>
      <p:sp>
        <p:nvSpPr>
          <p:cNvPr id="52" name="CasellaDiTesto 51"/>
          <p:cNvSpPr txBox="1"/>
          <p:nvPr/>
        </p:nvSpPr>
        <p:spPr>
          <a:xfrm rot="2762742">
            <a:off x="9971379" y="4139170"/>
            <a:ext cx="899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FLOB CG7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6353221" y="2454538"/>
            <a:ext cx="9845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ManOUT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285538" y="2136198"/>
            <a:ext cx="9845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ManOUT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4350326" y="1584309"/>
            <a:ext cx="9845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ManOUT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7172236" y="1549862"/>
            <a:ext cx="9845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ManOUT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Connettore 2 56"/>
          <p:cNvCxnSpPr/>
          <p:nvPr/>
        </p:nvCxnSpPr>
        <p:spPr>
          <a:xfrm flipH="1">
            <a:off x="3524251" y="1738197"/>
            <a:ext cx="826075" cy="2900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flipH="1" flipV="1">
            <a:off x="3819526" y="2168226"/>
            <a:ext cx="1466012" cy="121860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flipH="1">
            <a:off x="6412005" y="2772868"/>
            <a:ext cx="322170" cy="874568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/>
          <p:nvPr/>
        </p:nvCxnSpPr>
        <p:spPr>
          <a:xfrm>
            <a:off x="8135624" y="1826166"/>
            <a:ext cx="296352" cy="176142"/>
          </a:xfrm>
          <a:prstGeom prst="straightConnector1">
            <a:avLst/>
          </a:prstGeom>
          <a:ln w="476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 rot="2762742">
            <a:off x="9050214" y="5065726"/>
            <a:ext cx="89992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FLOB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CG4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asellaDiTesto 74"/>
          <p:cNvSpPr txBox="1"/>
          <p:nvPr/>
        </p:nvSpPr>
        <p:spPr>
          <a:xfrm rot="2762742">
            <a:off x="9658283" y="4622850"/>
            <a:ext cx="728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FLEC L3</a:t>
            </a:r>
          </a:p>
        </p:txBody>
      </p:sp>
      <p:sp>
        <p:nvSpPr>
          <p:cNvPr id="92" name="Freccia circolare in su 91"/>
          <p:cNvSpPr/>
          <p:nvPr/>
        </p:nvSpPr>
        <p:spPr>
          <a:xfrm rot="10800000">
            <a:off x="8734425" y="391345"/>
            <a:ext cx="1733550" cy="5628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3" name="Connettore 2 92"/>
          <p:cNvCxnSpPr/>
          <p:nvPr/>
        </p:nvCxnSpPr>
        <p:spPr>
          <a:xfrm>
            <a:off x="7172236" y="5009202"/>
            <a:ext cx="309718" cy="16467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ccia circolare in su 95"/>
          <p:cNvSpPr/>
          <p:nvPr/>
        </p:nvSpPr>
        <p:spPr>
          <a:xfrm rot="10800000">
            <a:off x="8896350" y="543745"/>
            <a:ext cx="1733550" cy="5628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Freccia circolare in su 96"/>
          <p:cNvSpPr/>
          <p:nvPr/>
        </p:nvSpPr>
        <p:spPr>
          <a:xfrm rot="10800000">
            <a:off x="9001125" y="696145"/>
            <a:ext cx="1733550" cy="56288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9298860" y="32408"/>
            <a:ext cx="87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pass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CasellaDiTesto 98"/>
          <p:cNvSpPr txBox="1"/>
          <p:nvPr/>
        </p:nvSpPr>
        <p:spPr>
          <a:xfrm>
            <a:off x="192715" y="3319892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break..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0" name="Connettore 2 99"/>
          <p:cNvCxnSpPr>
            <a:stCxn id="99" idx="3"/>
          </p:cNvCxnSpPr>
          <p:nvPr/>
        </p:nvCxnSpPr>
        <p:spPr>
          <a:xfrm flipV="1">
            <a:off x="1760965" y="2852760"/>
            <a:ext cx="1172187" cy="65179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5722360" y="155850"/>
            <a:ext cx="10118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SIDE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51784" y="260648"/>
            <a:ext cx="43138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EndCap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Manifolds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18"/>
          <a:stretch/>
        </p:blipFill>
        <p:spPr>
          <a:xfrm>
            <a:off x="281239" y="1382668"/>
            <a:ext cx="6190211" cy="442328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537" y="1042535"/>
            <a:ext cx="5547338" cy="5103551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8102876" y="2500831"/>
            <a:ext cx="485775" cy="278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554703" y="2622427"/>
            <a:ext cx="6575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1/2 in.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011252" y="5224423"/>
            <a:ext cx="6575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 in.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9796388" y="4897569"/>
            <a:ext cx="312812" cy="326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7808821" y="1158392"/>
            <a:ext cx="5881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EC-L4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942546" y="4034556"/>
            <a:ext cx="58811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EC-L3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123543" y="4486411"/>
            <a:ext cx="58599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EC-L2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10668804" y="4034556"/>
            <a:ext cx="273743" cy="134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7709537" y="4239616"/>
            <a:ext cx="636226" cy="313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8345764" y="1471972"/>
            <a:ext cx="152399" cy="2088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8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7799" y="110879"/>
            <a:ext cx="11290852" cy="671193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Update </a:t>
            </a:r>
            <a:r>
              <a:rPr lang="it-IT" sz="2400" dirty="0" err="1" smtClean="0"/>
              <a:t>after</a:t>
            </a:r>
            <a:r>
              <a:rPr lang="it-IT" sz="2400" dirty="0" smtClean="0"/>
              <a:t> meeting with Bart </a:t>
            </a:r>
            <a:r>
              <a:rPr lang="it-IT" sz="2400" dirty="0" err="1" smtClean="0"/>
              <a:t>Verlaat</a:t>
            </a:r>
            <a:r>
              <a:rPr lang="it-IT" sz="2400" dirty="0" smtClean="0"/>
              <a:t> Nov-5th-21</a:t>
            </a: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911109" y="872824"/>
            <a:ext cx="9216729" cy="4247507"/>
            <a:chOff x="800107" y="1064326"/>
            <a:chExt cx="10595863" cy="5061858"/>
          </a:xfrm>
          <a:solidFill>
            <a:schemeClr val="bg1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5AC22F-D4F7-49E5-A160-087A29324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7" y="1064326"/>
              <a:ext cx="10595863" cy="5061858"/>
            </a:xfrm>
            <a:prstGeom prst="rect">
              <a:avLst/>
            </a:prstGeom>
            <a:grpFill/>
            <a:extLst/>
          </p:spPr>
        </p:pic>
        <p:sp>
          <p:nvSpPr>
            <p:cNvPr id="5" name="CasellaDiTesto 4"/>
            <p:cNvSpPr txBox="1"/>
            <p:nvPr/>
          </p:nvSpPr>
          <p:spPr>
            <a:xfrm>
              <a:off x="7008633" y="4613899"/>
              <a:ext cx="304947" cy="271188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L3</a:t>
              </a:r>
              <a:endPara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0251277" y="4976319"/>
              <a:ext cx="304947" cy="271188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L2</a:t>
              </a:r>
              <a:endPara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9" name="Segnaposto contenuto 4"/>
          <p:cNvGraphicFramePr>
            <a:graphicFrameLocks noGrp="1"/>
          </p:cNvGraphicFramePr>
          <p:nvPr>
            <p:ph idx="1"/>
            <p:extLst/>
          </p:nvPr>
        </p:nvGraphicFramePr>
        <p:xfrm>
          <a:off x="10521952" y="1647682"/>
          <a:ext cx="11065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60">
                  <a:extLst>
                    <a:ext uri="{9D8B030D-6E8A-4147-A177-3AD203B41FA5}">
                      <a16:colId xmlns:a16="http://schemas.microsoft.com/office/drawing/2014/main" val="3988539677"/>
                    </a:ext>
                  </a:extLst>
                </a:gridCol>
                <a:gridCol w="553260">
                  <a:extLst>
                    <a:ext uri="{9D8B030D-6E8A-4147-A177-3AD203B41FA5}">
                      <a16:colId xmlns:a16="http://schemas.microsoft.com/office/drawing/2014/main" val="3511400962"/>
                    </a:ext>
                  </a:extLst>
                </a:gridCol>
              </a:tblGrid>
              <a:tr h="260335">
                <a:tc>
                  <a:txBody>
                    <a:bodyPr/>
                    <a:lstStyle/>
                    <a:p>
                      <a:r>
                        <a:rPr lang="it-IT" dirty="0" smtClean="0"/>
                        <a:t>H2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H1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2022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it-IT" dirty="0" smtClean="0"/>
                        <a:t>1-A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2-A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40980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it-IT" dirty="0" smtClean="0"/>
                        <a:t>3-A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4-A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18538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it-IT" dirty="0" smtClean="0"/>
                        <a:t>5-A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7-A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02311"/>
                  </a:ext>
                </a:extLst>
              </a:tr>
              <a:tr h="263950">
                <a:tc>
                  <a:txBody>
                    <a:bodyPr/>
                    <a:lstStyle/>
                    <a:p>
                      <a:r>
                        <a:rPr lang="it-IT" dirty="0" smtClean="0"/>
                        <a:t>6-A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8-A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225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576803" y="4639118"/>
            <a:ext cx="459260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constraints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(OB-CG7, OB-CG5, EC-L4)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complaining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OB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AH1: OB-CG1 &lt;-&gt; OB-CG3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CH1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OB-CG1 &lt;-&gt;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OB-CG3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Side CH2: OB-CG4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&lt;-&gt;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OB-CG2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completely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symmetric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201683" y="3619558"/>
            <a:ext cx="174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 H1-H2 CG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correspondence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1406" y="4635707"/>
            <a:ext cx="5863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Constraints</a:t>
            </a: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Lines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short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OB-CG7, OB-CG5, EC-L4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Conditions</a:t>
            </a:r>
            <a:r>
              <a:rPr kumimoji="0" lang="it-IT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OBH2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obtain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OBH1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 A-side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rotated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 Y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obtain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C-side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symmetric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respect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global XY </a:t>
            </a:r>
            <a:r>
              <a:rPr kumimoji="0" lang="it-I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plane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obtain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C-side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Connettore diritto 6"/>
          <p:cNvCxnSpPr/>
          <p:nvPr/>
        </p:nvCxnSpPr>
        <p:spPr>
          <a:xfrm flipV="1">
            <a:off x="806334" y="2724150"/>
            <a:ext cx="8966316" cy="19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7799" y="1783080"/>
            <a:ext cx="53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7799" y="3291816"/>
            <a:ext cx="53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H2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5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81125"/>
            <a:ext cx="12098810" cy="4734348"/>
          </a:xfrm>
          <a:prstGeom prst="rect">
            <a:avLst/>
          </a:prstGeo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377799" y="110879"/>
            <a:ext cx="11290852" cy="671193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Update </a:t>
            </a:r>
            <a:r>
              <a:rPr lang="it-IT" sz="2400" dirty="0" err="1" smtClean="0"/>
              <a:t>after</a:t>
            </a:r>
            <a:r>
              <a:rPr lang="it-IT" sz="2400" dirty="0" smtClean="0"/>
              <a:t> meeting with Bart Nov-5th-21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5328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21667" t="16667" r="11979" b="6667"/>
          <a:stretch/>
        </p:blipFill>
        <p:spPr>
          <a:xfrm>
            <a:off x="2019300" y="153781"/>
            <a:ext cx="8591550" cy="62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Mockup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3" y="1300602"/>
            <a:ext cx="3486380" cy="464850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01" y="1300602"/>
            <a:ext cx="3486381" cy="46485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8" y="1300602"/>
            <a:ext cx="3486381" cy="464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74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ppt/theme/theme2.xml><?xml version="1.0" encoding="utf-8"?>
<a:theme xmlns:a="http://schemas.openxmlformats.org/drawingml/2006/main" name="1_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ppt/theme/theme3.xml><?xml version="1.0" encoding="utf-8"?>
<a:theme xmlns:a="http://schemas.openxmlformats.org/drawingml/2006/main" name="2_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ppt/theme/theme4.xml><?xml version="1.0" encoding="utf-8"?>
<a:theme xmlns:a="http://schemas.openxmlformats.org/drawingml/2006/main" name="3_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293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Tema1</vt:lpstr>
      <vt:lpstr>1_Tema1</vt:lpstr>
      <vt:lpstr>2_Tema1</vt:lpstr>
      <vt:lpstr>3_Tema1</vt:lpstr>
      <vt:lpstr>Riunione di Servizio per CIF</vt:lpstr>
      <vt:lpstr>PP1 Cooling Overview</vt:lpstr>
      <vt:lpstr>Presentazione standard di PowerPoint</vt:lpstr>
      <vt:lpstr>Presentazione standard di PowerPoint</vt:lpstr>
      <vt:lpstr>Presentazione standard di PowerPoint</vt:lpstr>
      <vt:lpstr>Update after meeting with Bart Verlaat Nov-5th-21</vt:lpstr>
      <vt:lpstr>Update after meeting with Bart Nov-5th-21</vt:lpstr>
      <vt:lpstr>Presentazione standard di PowerPoint</vt:lpstr>
      <vt:lpstr>Mockup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PP1 Cooling Overview</dc:title>
  <dc:creator>dane</dc:creator>
  <cp:lastModifiedBy>dane</cp:lastModifiedBy>
  <cp:revision>3</cp:revision>
  <dcterms:created xsi:type="dcterms:W3CDTF">2021-12-06T13:31:08Z</dcterms:created>
  <dcterms:modified xsi:type="dcterms:W3CDTF">2021-12-06T14:15:32Z</dcterms:modified>
</cp:coreProperties>
</file>