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1" r:id="rId2"/>
    <p:sldId id="266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55B37-7FF9-438B-82BE-BBEBAFEEFBBD}" v="9" dt="2021-12-01T15:57:58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o Orecchini" userId="6c5ea278-263e-4051-8988-5187b3ded5bc" providerId="ADAL" clId="{A4155B37-7FF9-438B-82BE-BBEBAFEEFBBD}"/>
    <pc:docChg chg="custSel delSld modSld">
      <pc:chgData name="Dario Orecchini" userId="6c5ea278-263e-4051-8988-5187b3ded5bc" providerId="ADAL" clId="{A4155B37-7FF9-438B-82BE-BBEBAFEEFBBD}" dt="2021-12-01T15:57:58.488" v="164"/>
      <pc:docMkLst>
        <pc:docMk/>
      </pc:docMkLst>
      <pc:sldChg chg="del">
        <pc:chgData name="Dario Orecchini" userId="6c5ea278-263e-4051-8988-5187b3ded5bc" providerId="ADAL" clId="{A4155B37-7FF9-438B-82BE-BBEBAFEEFBBD}" dt="2021-12-01T15:39:56.341" v="0" actId="47"/>
        <pc:sldMkLst>
          <pc:docMk/>
          <pc:sldMk cId="460814645" sldId="258"/>
        </pc:sldMkLst>
      </pc:sldChg>
      <pc:sldChg chg="addSp delSp modSp mod">
        <pc:chgData name="Dario Orecchini" userId="6c5ea278-263e-4051-8988-5187b3ded5bc" providerId="ADAL" clId="{A4155B37-7FF9-438B-82BE-BBEBAFEEFBBD}" dt="2021-12-01T15:52:46.918" v="109" actId="14100"/>
        <pc:sldMkLst>
          <pc:docMk/>
          <pc:sldMk cId="1165192626" sldId="261"/>
        </pc:sldMkLst>
        <pc:spChg chg="mod">
          <ac:chgData name="Dario Orecchini" userId="6c5ea278-263e-4051-8988-5187b3ded5bc" providerId="ADAL" clId="{A4155B37-7FF9-438B-82BE-BBEBAFEEFBBD}" dt="2021-12-01T15:40:54.649" v="23" actId="113"/>
          <ac:spMkLst>
            <pc:docMk/>
            <pc:sldMk cId="1165192626" sldId="261"/>
            <ac:spMk id="13" creationId="{00000000-0000-0000-0000-000000000000}"/>
          </ac:spMkLst>
        </pc:spChg>
        <pc:spChg chg="del">
          <ac:chgData name="Dario Orecchini" userId="6c5ea278-263e-4051-8988-5187b3ded5bc" providerId="ADAL" clId="{A4155B37-7FF9-438B-82BE-BBEBAFEEFBBD}" dt="2021-12-01T15:41:05.478" v="25" actId="478"/>
          <ac:spMkLst>
            <pc:docMk/>
            <pc:sldMk cId="1165192626" sldId="261"/>
            <ac:spMk id="18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41:08.614" v="26" actId="478"/>
          <ac:spMkLst>
            <pc:docMk/>
            <pc:sldMk cId="1165192626" sldId="261"/>
            <ac:spMk id="19" creationId="{3BE5C15D-FD6C-472A-8D5F-7C20EC1BA310}"/>
          </ac:spMkLst>
        </pc:spChg>
        <pc:spChg chg="mod">
          <ac:chgData name="Dario Orecchini" userId="6c5ea278-263e-4051-8988-5187b3ded5bc" providerId="ADAL" clId="{A4155B37-7FF9-438B-82BE-BBEBAFEEFBBD}" dt="2021-12-01T15:50:58.716" v="69" actId="1036"/>
          <ac:spMkLst>
            <pc:docMk/>
            <pc:sldMk cId="1165192626" sldId="261"/>
            <ac:spMk id="22" creationId="{00000000-0000-0000-0000-000000000000}"/>
          </ac:spMkLst>
        </pc:spChg>
        <pc:spChg chg="mod">
          <ac:chgData name="Dario Orecchini" userId="6c5ea278-263e-4051-8988-5187b3ded5bc" providerId="ADAL" clId="{A4155B37-7FF9-438B-82BE-BBEBAFEEFBBD}" dt="2021-12-01T15:52:23.618" v="88" actId="1076"/>
          <ac:spMkLst>
            <pc:docMk/>
            <pc:sldMk cId="1165192626" sldId="261"/>
            <ac:spMk id="24" creationId="{3BE5C15D-FD6C-472A-8D5F-7C20EC1BA310}"/>
          </ac:spMkLst>
        </pc:spChg>
        <pc:spChg chg="mod">
          <ac:chgData name="Dario Orecchini" userId="6c5ea278-263e-4051-8988-5187b3ded5bc" providerId="ADAL" clId="{A4155B37-7FF9-438B-82BE-BBEBAFEEFBBD}" dt="2021-12-01T15:51:19.792" v="75" actId="1076"/>
          <ac:spMkLst>
            <pc:docMk/>
            <pc:sldMk cId="1165192626" sldId="261"/>
            <ac:spMk id="34" creationId="{00000000-0000-0000-0000-000000000000}"/>
          </ac:spMkLst>
        </pc:spChg>
        <pc:picChg chg="del">
          <ac:chgData name="Dario Orecchini" userId="6c5ea278-263e-4051-8988-5187b3ded5bc" providerId="ADAL" clId="{A4155B37-7FF9-438B-82BE-BBEBAFEEFBBD}" dt="2021-12-01T15:41:09.507" v="27" actId="478"/>
          <ac:picMkLst>
            <pc:docMk/>
            <pc:sldMk cId="1165192626" sldId="261"/>
            <ac:picMk id="2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41:04.838" v="24" actId="478"/>
          <ac:picMkLst>
            <pc:docMk/>
            <pc:sldMk cId="1165192626" sldId="261"/>
            <ac:picMk id="4" creationId="{00000000-0000-0000-0000-000000000000}"/>
          </ac:picMkLst>
        </pc:picChg>
        <pc:picChg chg="add mod">
          <ac:chgData name="Dario Orecchini" userId="6c5ea278-263e-4051-8988-5187b3ded5bc" providerId="ADAL" clId="{A4155B37-7FF9-438B-82BE-BBEBAFEEFBBD}" dt="2021-12-01T15:52:34.433" v="107" actId="1036"/>
          <ac:picMkLst>
            <pc:docMk/>
            <pc:sldMk cId="1165192626" sldId="261"/>
            <ac:picMk id="5" creationId="{0EFB66F3-20C6-42A4-A6FF-1CAAAEB3C36E}"/>
          </ac:picMkLst>
        </pc:picChg>
        <pc:picChg chg="add mod">
          <ac:chgData name="Dario Orecchini" userId="6c5ea278-263e-4051-8988-5187b3ded5bc" providerId="ADAL" clId="{A4155B37-7FF9-438B-82BE-BBEBAFEEFBBD}" dt="2021-12-01T15:52:41.478" v="108" actId="14100"/>
          <ac:picMkLst>
            <pc:docMk/>
            <pc:sldMk cId="1165192626" sldId="261"/>
            <ac:picMk id="7" creationId="{ED81BD2F-B69B-4E46-99F2-DEC5A35C1A1B}"/>
          </ac:picMkLst>
        </pc:picChg>
        <pc:picChg chg="add mod">
          <ac:chgData name="Dario Orecchini" userId="6c5ea278-263e-4051-8988-5187b3ded5bc" providerId="ADAL" clId="{A4155B37-7FF9-438B-82BE-BBEBAFEEFBBD}" dt="2021-12-01T15:52:46.918" v="109" actId="14100"/>
          <ac:picMkLst>
            <pc:docMk/>
            <pc:sldMk cId="1165192626" sldId="261"/>
            <ac:picMk id="9" creationId="{0F593DD1-86F2-46E4-8696-09625351B467}"/>
          </ac:picMkLst>
        </pc:picChg>
        <pc:picChg chg="del">
          <ac:chgData name="Dario Orecchini" userId="6c5ea278-263e-4051-8988-5187b3ded5bc" providerId="ADAL" clId="{A4155B37-7FF9-438B-82BE-BBEBAFEEFBBD}" dt="2021-12-01T15:41:10.164" v="28" actId="478"/>
          <ac:picMkLst>
            <pc:docMk/>
            <pc:sldMk cId="1165192626" sldId="261"/>
            <ac:picMk id="14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41:11.429" v="29" actId="478"/>
          <ac:picMkLst>
            <pc:docMk/>
            <pc:sldMk cId="1165192626" sldId="261"/>
            <ac:picMk id="15" creationId="{00000000-0000-0000-0000-000000000000}"/>
          </ac:picMkLst>
        </pc:picChg>
        <pc:picChg chg="del mod">
          <ac:chgData name="Dario Orecchini" userId="6c5ea278-263e-4051-8988-5187b3ded5bc" providerId="ADAL" clId="{A4155B37-7FF9-438B-82BE-BBEBAFEEFBBD}" dt="2021-12-01T15:41:13.253" v="33" actId="478"/>
          <ac:picMkLst>
            <pc:docMk/>
            <pc:sldMk cId="1165192626" sldId="261"/>
            <ac:picMk id="16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41:12.516" v="31" actId="478"/>
          <ac:picMkLst>
            <pc:docMk/>
            <pc:sldMk cId="1165192626" sldId="261"/>
            <ac:picMk id="17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41:11.940" v="30" actId="478"/>
          <ac:picMkLst>
            <pc:docMk/>
            <pc:sldMk cId="1165192626" sldId="261"/>
            <ac:picMk id="21" creationId="{00000000-0000-0000-0000-000000000000}"/>
          </ac:picMkLst>
        </pc:picChg>
      </pc:sldChg>
      <pc:sldChg chg="addSp delSp modSp mod">
        <pc:chgData name="Dario Orecchini" userId="6c5ea278-263e-4051-8988-5187b3ded5bc" providerId="ADAL" clId="{A4155B37-7FF9-438B-82BE-BBEBAFEEFBBD}" dt="2021-12-01T15:56:37.933" v="160" actId="1036"/>
        <pc:sldMkLst>
          <pc:docMk/>
          <pc:sldMk cId="400707297" sldId="263"/>
        </pc:sldMkLst>
        <pc:spChg chg="del">
          <ac:chgData name="Dario Orecchini" userId="6c5ea278-263e-4051-8988-5187b3ded5bc" providerId="ADAL" clId="{A4155B37-7FF9-438B-82BE-BBEBAFEEFBBD}" dt="2021-12-01T15:54:54.554" v="127" actId="478"/>
          <ac:spMkLst>
            <pc:docMk/>
            <pc:sldMk cId="400707297" sldId="263"/>
            <ac:spMk id="16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4:50.618" v="126" actId="478"/>
          <ac:spMkLst>
            <pc:docMk/>
            <pc:sldMk cId="400707297" sldId="263"/>
            <ac:spMk id="17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4:23.372" v="118" actId="478"/>
          <ac:spMkLst>
            <pc:docMk/>
            <pc:sldMk cId="400707297" sldId="263"/>
            <ac:spMk id="19" creationId="{3BE5C15D-FD6C-472A-8D5F-7C20EC1BA310}"/>
          </ac:spMkLst>
        </pc:spChg>
        <pc:spChg chg="del mod">
          <ac:chgData name="Dario Orecchini" userId="6c5ea278-263e-4051-8988-5187b3ded5bc" providerId="ADAL" clId="{A4155B37-7FF9-438B-82BE-BBEBAFEEFBBD}" dt="2021-12-01T15:54:19.165" v="116" actId="478"/>
          <ac:spMkLst>
            <pc:docMk/>
            <pc:sldMk cId="400707297" sldId="263"/>
            <ac:spMk id="20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5:17.303" v="130" actId="478"/>
          <ac:spMkLst>
            <pc:docMk/>
            <pc:sldMk cId="400707297" sldId="263"/>
            <ac:spMk id="22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4:37.754" v="122" actId="478"/>
          <ac:spMkLst>
            <pc:docMk/>
            <pc:sldMk cId="400707297" sldId="263"/>
            <ac:spMk id="23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4:33.212" v="120" actId="478"/>
          <ac:spMkLst>
            <pc:docMk/>
            <pc:sldMk cId="400707297" sldId="263"/>
            <ac:spMk id="24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4:41.195" v="123" actId="478"/>
          <ac:spMkLst>
            <pc:docMk/>
            <pc:sldMk cId="400707297" sldId="263"/>
            <ac:spMk id="25" creationId="{3BE5C15D-FD6C-472A-8D5F-7C20EC1BA310}"/>
          </ac:spMkLst>
        </pc:spChg>
        <pc:spChg chg="del">
          <ac:chgData name="Dario Orecchini" userId="6c5ea278-263e-4051-8988-5187b3ded5bc" providerId="ADAL" clId="{A4155B37-7FF9-438B-82BE-BBEBAFEEFBBD}" dt="2021-12-01T15:55:01.080" v="128" actId="478"/>
          <ac:spMkLst>
            <pc:docMk/>
            <pc:sldMk cId="400707297" sldId="263"/>
            <ac:spMk id="28" creationId="{3BE5C15D-FD6C-472A-8D5F-7C20EC1BA310}"/>
          </ac:spMkLst>
        </pc:spChg>
        <pc:picChg chg="mod">
          <ac:chgData name="Dario Orecchini" userId="6c5ea278-263e-4051-8988-5187b3ded5bc" providerId="ADAL" clId="{A4155B37-7FF9-438B-82BE-BBEBAFEEFBBD}" dt="2021-12-01T15:56:27.645" v="148" actId="14100"/>
          <ac:picMkLst>
            <pc:docMk/>
            <pc:sldMk cId="400707297" sldId="263"/>
            <ac:picMk id="2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4:26.986" v="119" actId="478"/>
          <ac:picMkLst>
            <pc:docMk/>
            <pc:sldMk cId="400707297" sldId="263"/>
            <ac:picMk id="3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4:20.955" v="117" actId="478"/>
          <ac:picMkLst>
            <pc:docMk/>
            <pc:sldMk cId="400707297" sldId="263"/>
            <ac:picMk id="4" creationId="{00000000-0000-0000-0000-000000000000}"/>
          </ac:picMkLst>
        </pc:picChg>
        <pc:picChg chg="mod">
          <ac:chgData name="Dario Orecchini" userId="6c5ea278-263e-4051-8988-5187b3ded5bc" providerId="ADAL" clId="{A4155B37-7FF9-438B-82BE-BBEBAFEEFBBD}" dt="2021-12-01T15:56:37.933" v="160" actId="1036"/>
          <ac:picMkLst>
            <pc:docMk/>
            <pc:sldMk cId="400707297" sldId="263"/>
            <ac:picMk id="5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4:14.731" v="114" actId="478"/>
          <ac:picMkLst>
            <pc:docMk/>
            <pc:sldMk cId="400707297" sldId="263"/>
            <ac:picMk id="6" creationId="{00000000-0000-0000-0000-000000000000}"/>
          </ac:picMkLst>
        </pc:picChg>
        <pc:picChg chg="add mod">
          <ac:chgData name="Dario Orecchini" userId="6c5ea278-263e-4051-8988-5187b3ded5bc" providerId="ADAL" clId="{A4155B37-7FF9-438B-82BE-BBEBAFEEFBBD}" dt="2021-12-01T15:56:23.328" v="147" actId="1076"/>
          <ac:picMkLst>
            <pc:docMk/>
            <pc:sldMk cId="400707297" sldId="263"/>
            <ac:picMk id="29" creationId="{FD0564D5-990F-4882-ACC6-53D7EA9FF3DC}"/>
          </ac:picMkLst>
        </pc:picChg>
        <pc:cxnChg chg="del mod">
          <ac:chgData name="Dario Orecchini" userId="6c5ea278-263e-4051-8988-5187b3ded5bc" providerId="ADAL" clId="{A4155B37-7FF9-438B-82BE-BBEBAFEEFBBD}" dt="2021-12-01T15:55:05.798" v="129" actId="478"/>
          <ac:cxnSpMkLst>
            <pc:docMk/>
            <pc:sldMk cId="400707297" sldId="263"/>
            <ac:cxnSpMk id="9" creationId="{00000000-0000-0000-0000-000000000000}"/>
          </ac:cxnSpMkLst>
        </pc:cxnChg>
        <pc:cxnChg chg="del">
          <ac:chgData name="Dario Orecchini" userId="6c5ea278-263e-4051-8988-5187b3ded5bc" providerId="ADAL" clId="{A4155B37-7FF9-438B-82BE-BBEBAFEEFBBD}" dt="2021-12-01T15:54:47.448" v="125" actId="478"/>
          <ac:cxnSpMkLst>
            <pc:docMk/>
            <pc:sldMk cId="400707297" sldId="263"/>
            <ac:cxnSpMk id="11" creationId="{00000000-0000-0000-0000-000000000000}"/>
          </ac:cxnSpMkLst>
        </pc:cxnChg>
        <pc:cxnChg chg="del">
          <ac:chgData name="Dario Orecchini" userId="6c5ea278-263e-4051-8988-5187b3ded5bc" providerId="ADAL" clId="{A4155B37-7FF9-438B-82BE-BBEBAFEEFBBD}" dt="2021-12-01T15:54:35.433" v="121" actId="478"/>
          <ac:cxnSpMkLst>
            <pc:docMk/>
            <pc:sldMk cId="400707297" sldId="263"/>
            <ac:cxnSpMk id="13" creationId="{00000000-0000-0000-0000-000000000000}"/>
          </ac:cxnSpMkLst>
        </pc:cxnChg>
        <pc:cxnChg chg="del">
          <ac:chgData name="Dario Orecchini" userId="6c5ea278-263e-4051-8988-5187b3ded5bc" providerId="ADAL" clId="{A4155B37-7FF9-438B-82BE-BBEBAFEEFBBD}" dt="2021-12-01T15:54:43.672" v="124" actId="478"/>
          <ac:cxnSpMkLst>
            <pc:docMk/>
            <pc:sldMk cId="400707297" sldId="263"/>
            <ac:cxnSpMk id="15" creationId="{00000000-0000-0000-0000-000000000000}"/>
          </ac:cxnSpMkLst>
        </pc:cxnChg>
      </pc:sldChg>
      <pc:sldChg chg="delSp modSp del mod">
        <pc:chgData name="Dario Orecchini" userId="6c5ea278-263e-4051-8988-5187b3ded5bc" providerId="ADAL" clId="{A4155B37-7FF9-438B-82BE-BBEBAFEEFBBD}" dt="2021-12-01T15:56:55.262" v="162" actId="47"/>
        <pc:sldMkLst>
          <pc:docMk/>
          <pc:sldMk cId="2965823645" sldId="264"/>
        </pc:sldMkLst>
        <pc:picChg chg="mod">
          <ac:chgData name="Dario Orecchini" userId="6c5ea278-263e-4051-8988-5187b3ded5bc" providerId="ADAL" clId="{A4155B37-7FF9-438B-82BE-BBEBAFEEFBBD}" dt="2021-12-01T15:55:31.928" v="133" actId="1076"/>
          <ac:picMkLst>
            <pc:docMk/>
            <pc:sldMk cId="2965823645" sldId="264"/>
            <ac:picMk id="2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4:02.364" v="113" actId="478"/>
          <ac:picMkLst>
            <pc:docMk/>
            <pc:sldMk cId="2965823645" sldId="264"/>
            <ac:picMk id="3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3:56.028" v="110" actId="478"/>
          <ac:picMkLst>
            <pc:docMk/>
            <pc:sldMk cId="2965823645" sldId="264"/>
            <ac:picMk id="5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4:00.348" v="112" actId="478"/>
          <ac:picMkLst>
            <pc:docMk/>
            <pc:sldMk cId="2965823645" sldId="264"/>
            <ac:picMk id="7" creationId="{00000000-0000-0000-0000-000000000000}"/>
          </ac:picMkLst>
        </pc:picChg>
        <pc:picChg chg="del">
          <ac:chgData name="Dario Orecchini" userId="6c5ea278-263e-4051-8988-5187b3ded5bc" providerId="ADAL" clId="{A4155B37-7FF9-438B-82BE-BBEBAFEEFBBD}" dt="2021-12-01T15:53:58.188" v="111" actId="478"/>
          <ac:picMkLst>
            <pc:docMk/>
            <pc:sldMk cId="2965823645" sldId="264"/>
            <ac:picMk id="8" creationId="{00000000-0000-0000-0000-000000000000}"/>
          </ac:picMkLst>
        </pc:picChg>
      </pc:sldChg>
      <pc:sldChg chg="addSp delSp modSp mod">
        <pc:chgData name="Dario Orecchini" userId="6c5ea278-263e-4051-8988-5187b3ded5bc" providerId="ADAL" clId="{A4155B37-7FF9-438B-82BE-BBEBAFEEFBBD}" dt="2021-12-01T15:57:58.488" v="164"/>
        <pc:sldMkLst>
          <pc:docMk/>
          <pc:sldMk cId="2860458977" sldId="266"/>
        </pc:sldMkLst>
        <pc:spChg chg="add mod">
          <ac:chgData name="Dario Orecchini" userId="6c5ea278-263e-4051-8988-5187b3ded5bc" providerId="ADAL" clId="{A4155B37-7FF9-438B-82BE-BBEBAFEEFBBD}" dt="2021-12-01T15:57:58.488" v="164"/>
          <ac:spMkLst>
            <pc:docMk/>
            <pc:sldMk cId="2860458977" sldId="266"/>
            <ac:spMk id="9" creationId="{7A93351F-5986-4771-B3ED-4C59BF228CDB}"/>
          </ac:spMkLst>
        </pc:spChg>
        <pc:spChg chg="del">
          <ac:chgData name="Dario Orecchini" userId="6c5ea278-263e-4051-8988-5187b3ded5bc" providerId="ADAL" clId="{A4155B37-7FF9-438B-82BE-BBEBAFEEFBBD}" dt="2021-12-01T15:57:50.328" v="163" actId="478"/>
          <ac:spMkLst>
            <pc:docMk/>
            <pc:sldMk cId="2860458977" sldId="266"/>
            <ac:spMk id="48" creationId="{00000000-0000-0000-0000-000000000000}"/>
          </ac:spMkLst>
        </pc:spChg>
      </pc:sldChg>
      <pc:sldChg chg="del">
        <pc:chgData name="Dario Orecchini" userId="6c5ea278-263e-4051-8988-5187b3ded5bc" providerId="ADAL" clId="{A4155B37-7FF9-438B-82BE-BBEBAFEEFBBD}" dt="2021-12-01T15:40:00.375" v="1" actId="47"/>
        <pc:sldMkLst>
          <pc:docMk/>
          <pc:sldMk cId="760844818" sldId="268"/>
        </pc:sldMkLst>
      </pc:sldChg>
      <pc:sldChg chg="del">
        <pc:chgData name="Dario Orecchini" userId="6c5ea278-263e-4051-8988-5187b3ded5bc" providerId="ADAL" clId="{A4155B37-7FF9-438B-82BE-BBEBAFEEFBBD}" dt="2021-12-01T15:56:50.620" v="161" actId="47"/>
        <pc:sldMkLst>
          <pc:docMk/>
          <pc:sldMk cId="1973168235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951D7-74C9-4ED2-8583-DE4C504B572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C13EE-612F-4D27-9B37-248D5134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5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3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9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1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0236-1780-43DB-B8E1-E72CE93491D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" y="774554"/>
            <a:ext cx="1961443" cy="261525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34652" y="629675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</a:t>
            </a:r>
            <a:r>
              <a:rPr lang="en-US" sz="2700" i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LNF_SeM</a:t>
            </a:r>
            <a:r>
              <a:rPr lang="en-US" sz="2700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– 1° SEMESTRE 2022-CIF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113653" y="64988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latin typeface="Arial Narrow" panose="020B0606020202030204" pitchFamily="34" charset="0"/>
              </a:rPr>
              <a:t>Dicembre </a:t>
            </a:r>
            <a:r>
              <a:rPr lang="it-IT" sz="1200" i="1" dirty="0">
                <a:latin typeface="Arial Narrow" panose="020B0606020202030204" pitchFamily="34" charset="0"/>
              </a:rPr>
              <a:t>2021- D. Orecchini </a:t>
            </a:r>
            <a:r>
              <a:rPr lang="it-IT" sz="1300" i="1" dirty="0">
                <a:latin typeface="+mn-lt"/>
              </a:rPr>
              <a:t>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FB66F3-20C6-42A4-A6FF-1CAAAEB3C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87" y="837819"/>
            <a:ext cx="6367097" cy="34761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603944" y="697803"/>
            <a:ext cx="29416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Pixel Detector Integration Tool 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2221" y="729354"/>
            <a:ext cx="3321867" cy="338554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Developed </a:t>
            </a:r>
            <a:r>
              <a:rPr lang="en-US" sz="1600" b="1" i="1" dirty="0">
                <a:latin typeface="Arial Narrow" panose="020B0606020202030204" pitchFamily="34" charset="0"/>
              </a:rPr>
              <a:t>in sharing with </a:t>
            </a:r>
            <a:r>
              <a:rPr lang="en-US" sz="1600" b="1" i="1" dirty="0" err="1" smtClean="0">
                <a:latin typeface="Arial Narrow" panose="020B0606020202030204" pitchFamily="34" charset="0"/>
              </a:rPr>
              <a:t>S.Tomassini</a:t>
            </a:r>
            <a:endParaRPr lang="en-US" sz="2000" b="1" i="1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27" y="1305727"/>
            <a:ext cx="3039247" cy="40523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0" y="3204691"/>
            <a:ext cx="2467263" cy="32896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02" y="4545623"/>
            <a:ext cx="1659306" cy="221240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583266" y="2217695"/>
            <a:ext cx="683641" cy="2350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163839" y="3350561"/>
            <a:ext cx="208739" cy="586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17038" y="4571979"/>
            <a:ext cx="2885753" cy="307777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 Narrow" panose="020B0606020202030204" pitchFamily="34" charset="0"/>
              </a:rPr>
              <a:t>Integration Tool &gt; Done, ready in the Lab</a:t>
            </a:r>
            <a:endParaRPr lang="en-US" sz="1400" i="1" dirty="0"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90232" y="3937380"/>
            <a:ext cx="37980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 Narrow" panose="020B0606020202030204" pitchFamily="34" charset="0"/>
              </a:rPr>
              <a:t>Sliding Frame &gt; Design done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 </a:t>
            </a:r>
            <a:r>
              <a:rPr lang="it-IT" sz="1400" i="1" dirty="0" smtClean="0">
                <a:latin typeface="Arial Narrow" panose="020B0606020202030204" pitchFamily="34" charset="0"/>
              </a:rPr>
              <a:t>                         </a:t>
            </a:r>
            <a:r>
              <a:rPr lang="it-IT" sz="1400" i="1" dirty="0" smtClean="0">
                <a:latin typeface="Arial Narrow" panose="020B0606020202030204" pitchFamily="34" charset="0"/>
              </a:rPr>
              <a:t>Commercial parts purchasing </a:t>
            </a:r>
            <a:r>
              <a:rPr lang="it-IT" sz="1400" i="1" dirty="0" smtClean="0">
                <a:latin typeface="Arial Narrow" panose="020B0606020202030204" pitchFamily="34" charset="0"/>
              </a:rPr>
              <a:t>incoming</a:t>
            </a:r>
            <a:endParaRPr lang="en-US" sz="1400" i="1" dirty="0"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0210" y="5620900"/>
            <a:ext cx="3032219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 Narrow" panose="020B0606020202030204" pitchFamily="34" charset="0"/>
              </a:rPr>
              <a:t>Support Panel (Honeycomb) &gt; Design 80%</a:t>
            </a:r>
            <a:endParaRPr lang="en-US" sz="1400" i="1" dirty="0">
              <a:latin typeface="Arial Narrow" panose="020B060602020203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996106" y="2340342"/>
            <a:ext cx="280598" cy="2662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0965" y="6053070"/>
            <a:ext cx="5253966" cy="73866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RICHIESTE OFFICINA LNF (</a:t>
            </a:r>
            <a:r>
              <a:rPr lang="en-US" sz="1400" b="1" i="1" dirty="0" err="1" smtClean="0">
                <a:latin typeface="Arial Narrow" panose="020B0606020202030204" pitchFamily="34" charset="0"/>
              </a:rPr>
              <a:t>pezzi</a:t>
            </a:r>
            <a:r>
              <a:rPr lang="en-US" sz="1400" b="1" i="1" dirty="0" smtClean="0">
                <a:latin typeface="Arial Narrow" panose="020B0606020202030204" pitchFamily="34" charset="0"/>
              </a:rPr>
              <a:t> </a:t>
            </a:r>
            <a:r>
              <a:rPr lang="en-US" sz="1400" b="1" i="1" dirty="0" err="1" smtClean="0">
                <a:latin typeface="Arial Narrow" panose="020B0606020202030204" pitchFamily="34" charset="0"/>
              </a:rPr>
              <a:t>pronti</a:t>
            </a:r>
            <a:r>
              <a:rPr lang="en-US" sz="1400" b="1" i="1" dirty="0" smtClean="0">
                <a:latin typeface="Arial Narrow" panose="020B0606020202030204" pitchFamily="34" charset="0"/>
              </a:rPr>
              <a:t> fine </a:t>
            </a:r>
            <a:r>
              <a:rPr lang="en-US" sz="1400" b="1" i="1" dirty="0" err="1" smtClean="0">
                <a:latin typeface="Arial Narrow" panose="020B0606020202030204" pitchFamily="34" charset="0"/>
              </a:rPr>
              <a:t>febbraio</a:t>
            </a:r>
            <a:r>
              <a:rPr lang="en-US" sz="1400" b="1" i="1" dirty="0">
                <a:latin typeface="Arial Narrow" panose="020B0606020202030204" pitchFamily="34" charset="0"/>
              </a:rPr>
              <a:t> </a:t>
            </a:r>
            <a:r>
              <a:rPr lang="en-US" sz="1400" b="1" i="1" dirty="0" smtClean="0">
                <a:latin typeface="Arial Narrow" panose="020B0606020202030204" pitchFamily="34" charset="0"/>
              </a:rPr>
              <a:t>/ </a:t>
            </a:r>
            <a:r>
              <a:rPr lang="en-US" sz="1400" b="1" i="1" dirty="0" err="1" smtClean="0">
                <a:latin typeface="Arial Narrow" panose="020B0606020202030204" pitchFamily="34" charset="0"/>
              </a:rPr>
              <a:t>inizio</a:t>
            </a:r>
            <a:r>
              <a:rPr lang="en-US" sz="1400" b="1" i="1" dirty="0" smtClean="0">
                <a:latin typeface="Arial Narrow" panose="020B0606020202030204" pitchFamily="34" charset="0"/>
              </a:rPr>
              <a:t> </a:t>
            </a:r>
            <a:r>
              <a:rPr lang="en-US" sz="1400" b="1" i="1" dirty="0" err="1" smtClean="0">
                <a:latin typeface="Arial Narrow" panose="020B0606020202030204" pitchFamily="34" charset="0"/>
              </a:rPr>
              <a:t>marzo</a:t>
            </a:r>
            <a:r>
              <a:rPr lang="en-US" sz="1400" b="1" i="1" dirty="0" smtClean="0">
                <a:latin typeface="Arial Narrow" panose="020B0606020202030204" pitchFamily="34" charset="0"/>
              </a:rPr>
              <a:t> 2022</a:t>
            </a:r>
            <a:r>
              <a:rPr lang="en-US" sz="1400" b="1" i="1" dirty="0">
                <a:latin typeface="Arial Narrow" panose="020B0606020202030204" pitchFamily="34" charset="0"/>
              </a:rPr>
              <a:t>)</a:t>
            </a:r>
            <a:endParaRPr lang="en-US" sz="1400" b="1" i="1" dirty="0" smtClean="0">
              <a:latin typeface="Arial Narrow" panose="020B0606020202030204" pitchFamily="34" charset="0"/>
            </a:endParaRPr>
          </a:p>
          <a:p>
            <a:r>
              <a:rPr lang="it-IT" sz="1400" i="1" dirty="0">
                <a:latin typeface="Arial Narrow" panose="020B0606020202030204" pitchFamily="34" charset="0"/>
              </a:rPr>
              <a:t> </a:t>
            </a:r>
            <a:r>
              <a:rPr lang="it-IT" sz="1400" i="1" dirty="0" smtClean="0">
                <a:latin typeface="Arial Narrow" panose="020B0606020202030204" pitchFamily="34" charset="0"/>
              </a:rPr>
              <a:t>  - N.2 Sliding Frames &gt; Sistemi di posizione e livellamento 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 </a:t>
            </a:r>
            <a:r>
              <a:rPr lang="it-IT" sz="1400" i="1" dirty="0" smtClean="0">
                <a:latin typeface="Arial Narrow" panose="020B0606020202030204" pitchFamily="34" charset="0"/>
              </a:rPr>
              <a:t>  - N.2 Teste di supporto e posizionamento per Pixel Tracker Semishell  </a:t>
            </a:r>
            <a:endParaRPr lang="en-US" sz="1400" i="1" dirty="0"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24755" y="5003176"/>
            <a:ext cx="464408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 Narrow" panose="020B0606020202030204" pitchFamily="34" charset="0"/>
              </a:rPr>
              <a:t>Central Reference Heads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smtClean="0">
                <a:latin typeface="Arial Narrow" panose="020B0606020202030204" pitchFamily="34" charset="0"/>
              </a:rPr>
              <a:t>&gt; Design </a:t>
            </a:r>
            <a:r>
              <a:rPr lang="en-US" sz="1400" i="1" dirty="0" smtClean="0">
                <a:latin typeface="Arial Narrow" panose="020B0606020202030204" pitchFamily="34" charset="0"/>
              </a:rPr>
              <a:t>done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 </a:t>
            </a:r>
            <a:r>
              <a:rPr lang="it-IT" sz="1400" i="1" dirty="0">
                <a:latin typeface="Arial Narrow" panose="020B0606020202030204" pitchFamily="34" charset="0"/>
              </a:rPr>
              <a:t>                                            Commercial parts purchasing </a:t>
            </a:r>
            <a:r>
              <a:rPr lang="it-IT" sz="1400" i="1" dirty="0" smtClean="0">
                <a:latin typeface="Arial Narrow" panose="020B0606020202030204" pitchFamily="34" charset="0"/>
              </a:rPr>
              <a:t>incoming</a:t>
            </a:r>
            <a:endParaRPr lang="en-US" sz="1400" i="1" dirty="0">
              <a:latin typeface="Arial Narrow" panose="020B060602020203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273190" y="3707606"/>
            <a:ext cx="129937" cy="1910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6" y="1867128"/>
            <a:ext cx="6024705" cy="45193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2" y="856191"/>
            <a:ext cx="3611208" cy="353471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latin typeface="Arial Narrow" panose="020B0606020202030204" pitchFamily="34" charset="0"/>
              </a:rPr>
              <a:t>Dicembre </a:t>
            </a:r>
            <a:r>
              <a:rPr lang="it-IT" sz="1200" i="1" dirty="0">
                <a:latin typeface="Arial Narrow" panose="020B0606020202030204" pitchFamily="34" charset="0"/>
              </a:rPr>
              <a:t>2021- D. Orecchini </a:t>
            </a:r>
            <a:r>
              <a:rPr lang="it-IT" sz="1300" i="1" dirty="0">
                <a:latin typeface="+mn-lt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2381" y="5437101"/>
            <a:ext cx="3887603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i="1" dirty="0" smtClean="0">
                <a:latin typeface="Arial Narrow" panose="020B0606020202030204" pitchFamily="34" charset="0"/>
              </a:rPr>
              <a:t>Progettazione </a:t>
            </a:r>
            <a:r>
              <a:rPr lang="it-IT" sz="2000" b="1" i="1" dirty="0">
                <a:latin typeface="Arial Narrow" panose="020B0606020202030204" pitchFamily="34" charset="0"/>
              </a:rPr>
              <a:t>(Dario Orecchini): </a:t>
            </a:r>
            <a:r>
              <a:rPr lang="it-IT" sz="2000" b="1" i="1" dirty="0" smtClean="0">
                <a:latin typeface="Arial Narrow" panose="020B0606020202030204" pitchFamily="34" charset="0"/>
              </a:rPr>
              <a:t>30%</a:t>
            </a:r>
            <a:endParaRPr lang="it-IT" sz="2000" b="1" i="1" dirty="0">
              <a:latin typeface="Arial Narrow" panose="020B0606020202030204" pitchFamily="34" charset="0"/>
            </a:endParaRPr>
          </a:p>
          <a:p>
            <a:r>
              <a:rPr lang="it-IT" sz="2000" i="1" dirty="0">
                <a:latin typeface="Arial Narrow" panose="020B0606020202030204" pitchFamily="34" charset="0"/>
              </a:rPr>
              <a:t>          - </a:t>
            </a:r>
            <a:r>
              <a:rPr lang="it-IT" sz="2000" i="1" dirty="0" smtClean="0">
                <a:latin typeface="Arial Narrow" panose="020B0606020202030204" pitchFamily="34" charset="0"/>
              </a:rPr>
              <a:t>Aggiornamenti e sviluppo </a:t>
            </a:r>
            <a:endParaRPr lang="en-US" sz="2000" i="1" dirty="0">
              <a:latin typeface="Arial Narrow" panose="020B060602020203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7A93351F-5986-4771-B3ED-4C59BF228CDB}"/>
              </a:ext>
            </a:extLst>
          </p:cNvPr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</a:t>
            </a:r>
            <a:r>
              <a:rPr lang="en-US" sz="2700" i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LNF_SeM</a:t>
            </a:r>
            <a:r>
              <a:rPr lang="en-US" sz="2700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– 1° SEMESTRE 2022-CIF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0011" y="1530242"/>
            <a:ext cx="29416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Pixel Detector Integration Tool 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6" y="2357143"/>
            <a:ext cx="3257771" cy="43436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242761" y="2115753"/>
            <a:ext cx="10327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Arial Narrow" panose="020B0606020202030204" pitchFamily="34" charset="0"/>
              </a:rPr>
              <a:t>ITk_PP1</a:t>
            </a:r>
            <a:endParaRPr lang="en-US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91" y="655467"/>
            <a:ext cx="4112674" cy="307181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1342115" y="6335046"/>
            <a:ext cx="396488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Ultimo CIF – In </a:t>
            </a:r>
            <a:r>
              <a:rPr lang="en-US" b="1" i="1" dirty="0" err="1" smtClean="0">
                <a:latin typeface="Arial Narrow" panose="020B0606020202030204" pitchFamily="34" charset="0"/>
              </a:rPr>
              <a:t>pensione</a:t>
            </a:r>
            <a:r>
              <a:rPr lang="en-US" b="1" i="1" dirty="0" smtClean="0">
                <a:latin typeface="Arial Narrow" panose="020B0606020202030204" pitchFamily="34" charset="0"/>
              </a:rPr>
              <a:t> fine </a:t>
            </a:r>
            <a:r>
              <a:rPr lang="en-US" b="1" i="1" dirty="0" err="1" smtClean="0">
                <a:latin typeface="Arial Narrow" panose="020B0606020202030204" pitchFamily="34" charset="0"/>
              </a:rPr>
              <a:t>giugno</a:t>
            </a:r>
            <a:r>
              <a:rPr lang="en-US" b="1" i="1" dirty="0" smtClean="0">
                <a:latin typeface="Arial Narrow" panose="020B0606020202030204" pitchFamily="34" charset="0"/>
              </a:rPr>
              <a:t> 2022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latin typeface="Arial Narrow" panose="020B0606020202030204" pitchFamily="34" charset="0"/>
              </a:rPr>
              <a:t>Dicembre </a:t>
            </a:r>
            <a:r>
              <a:rPr lang="it-IT" sz="1200" i="1" dirty="0">
                <a:latin typeface="Arial Narrow" panose="020B0606020202030204" pitchFamily="34" charset="0"/>
              </a:rPr>
              <a:t>2021- D. Orecchini </a:t>
            </a:r>
            <a:r>
              <a:rPr lang="it-IT" sz="1300" i="1" dirty="0">
                <a:latin typeface="+mn-lt"/>
              </a:rPr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7"/>
          <a:stretch/>
        </p:blipFill>
        <p:spPr>
          <a:xfrm>
            <a:off x="7383976" y="3508986"/>
            <a:ext cx="4641559" cy="29337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FD0564D5-990F-4882-ACC6-53D7EA9FF3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1277" r="19655" b="3074"/>
          <a:stretch/>
        </p:blipFill>
        <p:spPr>
          <a:xfrm>
            <a:off x="105121" y="1198145"/>
            <a:ext cx="4149034" cy="40279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36" y="831880"/>
            <a:ext cx="3999133" cy="5354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81392" y="5625908"/>
            <a:ext cx="506581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latin typeface="Arial Narrow" panose="020B0606020202030204" pitchFamily="34" charset="0"/>
              </a:rPr>
              <a:t>Installazione Jlab_Clas12_(Dario </a:t>
            </a:r>
            <a:r>
              <a:rPr lang="it-IT" sz="1600" b="1" i="1" dirty="0">
                <a:latin typeface="Arial Narrow" panose="020B0606020202030204" pitchFamily="34" charset="0"/>
              </a:rPr>
              <a:t>Orecchini): 7</a:t>
            </a:r>
            <a:r>
              <a:rPr lang="it-IT" sz="1600" b="1" i="1" dirty="0" smtClean="0">
                <a:latin typeface="Arial Narrow" panose="020B0606020202030204" pitchFamily="34" charset="0"/>
              </a:rPr>
              <a:t>0%</a:t>
            </a:r>
          </a:p>
          <a:p>
            <a:r>
              <a:rPr lang="it-IT" sz="1600" b="1" i="1" dirty="0">
                <a:latin typeface="Arial Narrow" panose="020B0606020202030204" pitchFamily="34" charset="0"/>
              </a:rPr>
              <a:t> </a:t>
            </a:r>
            <a:r>
              <a:rPr lang="it-IT" sz="1600" b="1" i="1" dirty="0" smtClean="0">
                <a:latin typeface="Arial Narrow" panose="020B0606020202030204" pitchFamily="34" charset="0"/>
              </a:rPr>
              <a:t>             (Completamento schedulato entro fine maggio 2022)</a:t>
            </a:r>
            <a:endParaRPr lang="it-IT" sz="16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168</Words>
  <Application>Microsoft Office PowerPoint</Application>
  <PresentationFormat>Widescreen</PresentationFormat>
  <Paragraphs>27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Orecchini Dario</dc:creator>
  <cp:lastModifiedBy>Orecchini Dario</cp:lastModifiedBy>
  <cp:revision>79</cp:revision>
  <dcterms:created xsi:type="dcterms:W3CDTF">2020-12-02T08:00:36Z</dcterms:created>
  <dcterms:modified xsi:type="dcterms:W3CDTF">2021-12-05T15:10:13Z</dcterms:modified>
</cp:coreProperties>
</file>