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936" r:id="rId2"/>
  </p:sldMasterIdLst>
  <p:notesMasterIdLst>
    <p:notesMasterId r:id="rId10"/>
  </p:notesMasterIdLst>
  <p:sldIdLst>
    <p:sldId id="403" r:id="rId3"/>
    <p:sldId id="428" r:id="rId4"/>
    <p:sldId id="434" r:id="rId5"/>
    <p:sldId id="433" r:id="rId6"/>
    <p:sldId id="480" r:id="rId7"/>
    <p:sldId id="482" r:id="rId8"/>
    <p:sldId id="481" r:id="rId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ecchini Dario" initials="OD" lastIdx="10" clrIdx="0">
    <p:extLst>
      <p:ext uri="{19B8F6BF-5375-455C-9EA6-DF929625EA0E}">
        <p15:presenceInfo xmlns:p15="http://schemas.microsoft.com/office/powerpoint/2012/main" userId="49791a05dcd41e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FB1"/>
    <a:srgbClr val="B6D3EC"/>
    <a:srgbClr val="FFFFCC"/>
    <a:srgbClr val="CE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A45DD-402B-4EB0-AC9B-0F51DAE561DD}" v="18" dt="2021-12-06T10:00:31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8" autoAdjust="0"/>
    <p:restoredTop sz="94670" autoAdjust="0"/>
  </p:normalViewPr>
  <p:slideViewPr>
    <p:cSldViewPr snapToGrid="0">
      <p:cViewPr varScale="1">
        <p:scale>
          <a:sx n="154" d="100"/>
          <a:sy n="154" d="100"/>
        </p:scale>
        <p:origin x="277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po Rosatelli" userId="c6b14968-6749-4c64-a987-d58b81eae4b0" providerId="ADAL" clId="{CDF1218D-5662-4D5E-B6DA-8D591D9DCA02}"/>
    <pc:docChg chg="modSld">
      <pc:chgData name="Filippo Rosatelli" userId="c6b14968-6749-4c64-a987-d58b81eae4b0" providerId="ADAL" clId="{CDF1218D-5662-4D5E-B6DA-8D591D9DCA02}" dt="2021-06-08T15:03:54.606" v="18" actId="208"/>
      <pc:docMkLst>
        <pc:docMk/>
      </pc:docMkLst>
      <pc:sldChg chg="addSp modSp mod">
        <pc:chgData name="Filippo Rosatelli" userId="c6b14968-6749-4c64-a987-d58b81eae4b0" providerId="ADAL" clId="{CDF1218D-5662-4D5E-B6DA-8D591D9DCA02}" dt="2021-06-08T15:03:54.606" v="18" actId="208"/>
        <pc:sldMkLst>
          <pc:docMk/>
          <pc:sldMk cId="3683792935" sldId="430"/>
        </pc:sldMkLst>
        <pc:picChg chg="add mod">
          <ac:chgData name="Filippo Rosatelli" userId="c6b14968-6749-4c64-a987-d58b81eae4b0" providerId="ADAL" clId="{CDF1218D-5662-4D5E-B6DA-8D591D9DCA02}" dt="2021-06-08T15:03:54.606" v="18" actId="208"/>
          <ac:picMkLst>
            <pc:docMk/>
            <pc:sldMk cId="3683792935" sldId="430"/>
            <ac:picMk id="2" creationId="{6DA4A839-7A1E-477E-AEC0-E6073F13BDE1}"/>
          </ac:picMkLst>
        </pc:picChg>
        <pc:picChg chg="mod">
          <ac:chgData name="Filippo Rosatelli" userId="c6b14968-6749-4c64-a987-d58b81eae4b0" providerId="ADAL" clId="{CDF1218D-5662-4D5E-B6DA-8D591D9DCA02}" dt="2021-06-08T15:02:12.645" v="1" actId="208"/>
          <ac:picMkLst>
            <pc:docMk/>
            <pc:sldMk cId="3683792935" sldId="430"/>
            <ac:picMk id="3" creationId="{8B32EEFB-4472-4F2A-92CD-2541254B5300}"/>
          </ac:picMkLst>
        </pc:picChg>
        <pc:picChg chg="mod">
          <ac:chgData name="Filippo Rosatelli" userId="c6b14968-6749-4c64-a987-d58b81eae4b0" providerId="ADAL" clId="{CDF1218D-5662-4D5E-B6DA-8D591D9DCA02}" dt="2021-06-08T15:03:50.597" v="16" actId="1076"/>
          <ac:picMkLst>
            <pc:docMk/>
            <pc:sldMk cId="3683792935" sldId="430"/>
            <ac:picMk id="5" creationId="{013CE343-7963-4929-B745-DA7E4C449D13}"/>
          </ac:picMkLst>
        </pc:picChg>
      </pc:sldChg>
    </pc:docChg>
  </pc:docChgLst>
  <pc:docChgLst>
    <pc:chgData name="Filippo Rosatelli" userId="c6b14968-6749-4c64-a987-d58b81eae4b0" providerId="ADAL" clId="{94806B0C-3736-4E8E-AC0C-C7BA127F13FD}"/>
    <pc:docChg chg="undo custSel modSld">
      <pc:chgData name="Filippo Rosatelli" userId="c6b14968-6749-4c64-a987-d58b81eae4b0" providerId="ADAL" clId="{94806B0C-3736-4E8E-AC0C-C7BA127F13FD}" dt="2021-06-09T08:13:09.528" v="787" actId="14100"/>
      <pc:docMkLst>
        <pc:docMk/>
      </pc:docMkLst>
      <pc:sldChg chg="modSp mod">
        <pc:chgData name="Filippo Rosatelli" userId="c6b14968-6749-4c64-a987-d58b81eae4b0" providerId="ADAL" clId="{94806B0C-3736-4E8E-AC0C-C7BA127F13FD}" dt="2021-06-09T07:24:42.015" v="780" actId="20577"/>
        <pc:sldMkLst>
          <pc:docMk/>
          <pc:sldMk cId="2366095881" sldId="403"/>
        </pc:sldMkLst>
        <pc:spChg chg="mod">
          <ac:chgData name="Filippo Rosatelli" userId="c6b14968-6749-4c64-a987-d58b81eae4b0" providerId="ADAL" clId="{94806B0C-3736-4E8E-AC0C-C7BA127F13FD}" dt="2021-06-09T07:24:42.015" v="780" actId="20577"/>
          <ac:spMkLst>
            <pc:docMk/>
            <pc:sldMk cId="2366095881" sldId="403"/>
            <ac:spMk id="3" creationId="{00000000-0000-0000-0000-000000000000}"/>
          </ac:spMkLst>
        </pc:spChg>
      </pc:sldChg>
      <pc:sldChg chg="addSp modSp mod">
        <pc:chgData name="Filippo Rosatelli" userId="c6b14968-6749-4c64-a987-d58b81eae4b0" providerId="ADAL" clId="{94806B0C-3736-4E8E-AC0C-C7BA127F13FD}" dt="2021-06-09T08:13:09.528" v="787" actId="14100"/>
        <pc:sldMkLst>
          <pc:docMk/>
          <pc:sldMk cId="3814341181" sldId="428"/>
        </pc:sldMkLst>
        <pc:spChg chg="add mod">
          <ac:chgData name="Filippo Rosatelli" userId="c6b14968-6749-4c64-a987-d58b81eae4b0" providerId="ADAL" clId="{94806B0C-3736-4E8E-AC0C-C7BA127F13FD}" dt="2021-06-09T08:13:09.528" v="787" actId="14100"/>
          <ac:spMkLst>
            <pc:docMk/>
            <pc:sldMk cId="3814341181" sldId="428"/>
            <ac:spMk id="15" creationId="{F299044A-42FB-4D8E-B049-96663C65F464}"/>
          </ac:spMkLst>
        </pc:spChg>
        <pc:spChg chg="mod">
          <ac:chgData name="Filippo Rosatelli" userId="c6b14968-6749-4c64-a987-d58b81eae4b0" providerId="ADAL" clId="{94806B0C-3736-4E8E-AC0C-C7BA127F13FD}" dt="2021-06-09T06:37:06.737" v="202" actId="20577"/>
          <ac:spMkLst>
            <pc:docMk/>
            <pc:sldMk cId="3814341181" sldId="428"/>
            <ac:spMk id="17" creationId="{F5BE19C2-AF1C-482E-B727-D98ACE031333}"/>
          </ac:spMkLst>
        </pc:spChg>
        <pc:picChg chg="mod">
          <ac:chgData name="Filippo Rosatelli" userId="c6b14968-6749-4c64-a987-d58b81eae4b0" providerId="ADAL" clId="{94806B0C-3736-4E8E-AC0C-C7BA127F13FD}" dt="2021-06-09T06:17:07.674" v="21" actId="1037"/>
          <ac:picMkLst>
            <pc:docMk/>
            <pc:sldMk cId="3814341181" sldId="428"/>
            <ac:picMk id="9" creationId="{2E330658-C66A-4CDB-B107-1BE01B5DECF1}"/>
          </ac:picMkLst>
        </pc:picChg>
        <pc:cxnChg chg="add mod">
          <ac:chgData name="Filippo Rosatelli" userId="c6b14968-6749-4c64-a987-d58b81eae4b0" providerId="ADAL" clId="{94806B0C-3736-4E8E-AC0C-C7BA127F13FD}" dt="2021-06-09T06:17:27.793" v="24" actId="1582"/>
          <ac:cxnSpMkLst>
            <pc:docMk/>
            <pc:sldMk cId="3814341181" sldId="428"/>
            <ac:cxnSpMk id="3" creationId="{26485DDD-09ED-4123-BFE0-1713C34CBE32}"/>
          </ac:cxnSpMkLst>
        </pc:cxnChg>
        <pc:cxnChg chg="add mod">
          <ac:chgData name="Filippo Rosatelli" userId="c6b14968-6749-4c64-a987-d58b81eae4b0" providerId="ADAL" clId="{94806B0C-3736-4E8E-AC0C-C7BA127F13FD}" dt="2021-06-09T08:13:03.354" v="782" actId="1076"/>
          <ac:cxnSpMkLst>
            <pc:docMk/>
            <pc:sldMk cId="3814341181" sldId="428"/>
            <ac:cxnSpMk id="16" creationId="{BC2EEA68-06C8-40E3-8BC7-20389D5EAD65}"/>
          </ac:cxnSpMkLst>
        </pc:cxnChg>
      </pc:sldChg>
      <pc:sldChg chg="modSp mod">
        <pc:chgData name="Filippo Rosatelli" userId="c6b14968-6749-4c64-a987-d58b81eae4b0" providerId="ADAL" clId="{94806B0C-3736-4E8E-AC0C-C7BA127F13FD}" dt="2021-06-09T06:23:38.268" v="84" actId="20577"/>
        <pc:sldMkLst>
          <pc:docMk/>
          <pc:sldMk cId="3683792935" sldId="430"/>
        </pc:sldMkLst>
        <pc:spChg chg="mod">
          <ac:chgData name="Filippo Rosatelli" userId="c6b14968-6749-4c64-a987-d58b81eae4b0" providerId="ADAL" clId="{94806B0C-3736-4E8E-AC0C-C7BA127F13FD}" dt="2021-06-09T06:23:38.268" v="84" actId="20577"/>
          <ac:spMkLst>
            <pc:docMk/>
            <pc:sldMk cId="3683792935" sldId="430"/>
            <ac:spMk id="37" creationId="{D7CE3460-8BB7-47C9-9DA2-8CFE8FCB8D71}"/>
          </ac:spMkLst>
        </pc:spChg>
      </pc:sldChg>
      <pc:sldChg chg="addSp delSp modSp mod">
        <pc:chgData name="Filippo Rosatelli" userId="c6b14968-6749-4c64-a987-d58b81eae4b0" providerId="ADAL" clId="{94806B0C-3736-4E8E-AC0C-C7BA127F13FD}" dt="2021-06-09T06:52:31.373" v="770" actId="20577"/>
        <pc:sldMkLst>
          <pc:docMk/>
          <pc:sldMk cId="1970918946" sldId="431"/>
        </pc:sldMkLst>
        <pc:spChg chg="mod">
          <ac:chgData name="Filippo Rosatelli" userId="c6b14968-6749-4c64-a987-d58b81eae4b0" providerId="ADAL" clId="{94806B0C-3736-4E8E-AC0C-C7BA127F13FD}" dt="2021-06-09T06:52:31.373" v="770" actId="20577"/>
          <ac:spMkLst>
            <pc:docMk/>
            <pc:sldMk cId="1970918946" sldId="431"/>
            <ac:spMk id="20" creationId="{FDCD0083-AF52-4A1C-95D9-8D016BA5F80E}"/>
          </ac:spMkLst>
        </pc:spChg>
        <pc:spChg chg="add del topLvl">
          <ac:chgData name="Filippo Rosatelli" userId="c6b14968-6749-4c64-a987-d58b81eae4b0" providerId="ADAL" clId="{94806B0C-3736-4E8E-AC0C-C7BA127F13FD}" dt="2021-06-09T06:28:52.516" v="89" actId="478"/>
          <ac:spMkLst>
            <pc:docMk/>
            <pc:sldMk cId="1970918946" sldId="431"/>
            <ac:spMk id="33" creationId="{4E6514D6-B467-4E2F-8916-BD25764943D4}"/>
          </ac:spMkLst>
        </pc:spChg>
        <pc:spChg chg="mod">
          <ac:chgData name="Filippo Rosatelli" userId="c6b14968-6749-4c64-a987-d58b81eae4b0" providerId="ADAL" clId="{94806B0C-3736-4E8E-AC0C-C7BA127F13FD}" dt="2021-06-09T06:32:18.285" v="110" actId="1076"/>
          <ac:spMkLst>
            <pc:docMk/>
            <pc:sldMk cId="1970918946" sldId="431"/>
            <ac:spMk id="44" creationId="{7B750011-8EE3-4290-83F1-7AE197E18CC6}"/>
          </ac:spMkLst>
        </pc:spChg>
        <pc:spChg chg="mod">
          <ac:chgData name="Filippo Rosatelli" userId="c6b14968-6749-4c64-a987-d58b81eae4b0" providerId="ADAL" clId="{94806B0C-3736-4E8E-AC0C-C7BA127F13FD}" dt="2021-06-09T06:32:25.078" v="112" actId="1076"/>
          <ac:spMkLst>
            <pc:docMk/>
            <pc:sldMk cId="1970918946" sldId="431"/>
            <ac:spMk id="45" creationId="{E92D61FD-1753-4739-A78C-EA54CB8E13BA}"/>
          </ac:spMkLst>
        </pc:spChg>
        <pc:spChg chg="mod">
          <ac:chgData name="Filippo Rosatelli" userId="c6b14968-6749-4c64-a987-d58b81eae4b0" providerId="ADAL" clId="{94806B0C-3736-4E8E-AC0C-C7BA127F13FD}" dt="2021-06-09T06:32:11.739" v="108" actId="1076"/>
          <ac:spMkLst>
            <pc:docMk/>
            <pc:sldMk cId="1970918946" sldId="431"/>
            <ac:spMk id="46" creationId="{4C1BE2D8-318A-4583-A0C8-E393F0F21F6E}"/>
          </ac:spMkLst>
        </pc:spChg>
        <pc:spChg chg="mod">
          <ac:chgData name="Filippo Rosatelli" userId="c6b14968-6749-4c64-a987-d58b81eae4b0" providerId="ADAL" clId="{94806B0C-3736-4E8E-AC0C-C7BA127F13FD}" dt="2021-06-09T06:31:57.504" v="105" actId="1076"/>
          <ac:spMkLst>
            <pc:docMk/>
            <pc:sldMk cId="1970918946" sldId="431"/>
            <ac:spMk id="48" creationId="{2E1BC168-5DA8-451F-9EC6-39B33A9FEDE9}"/>
          </ac:spMkLst>
        </pc:spChg>
        <pc:grpChg chg="add del">
          <ac:chgData name="Filippo Rosatelli" userId="c6b14968-6749-4c64-a987-d58b81eae4b0" providerId="ADAL" clId="{94806B0C-3736-4E8E-AC0C-C7BA127F13FD}" dt="2021-06-09T06:28:52.516" v="89" actId="478"/>
          <ac:grpSpMkLst>
            <pc:docMk/>
            <pc:sldMk cId="1970918946" sldId="431"/>
            <ac:grpSpMk id="9" creationId="{A72CC0BF-9603-4EA7-B5C3-A7BDCFBC1A5D}"/>
          </ac:grpSpMkLst>
        </pc:grpChg>
        <pc:grpChg chg="add del mod">
          <ac:chgData name="Filippo Rosatelli" userId="c6b14968-6749-4c64-a987-d58b81eae4b0" providerId="ADAL" clId="{94806B0C-3736-4E8E-AC0C-C7BA127F13FD}" dt="2021-06-09T06:22:16.611" v="77" actId="478"/>
          <ac:grpSpMkLst>
            <pc:docMk/>
            <pc:sldMk cId="1970918946" sldId="431"/>
            <ac:grpSpMk id="18" creationId="{E837ABCB-E28F-410E-A13A-41A2F08DC693}"/>
          </ac:grpSpMkLst>
        </pc:grpChg>
        <pc:grpChg chg="add mod">
          <ac:chgData name="Filippo Rosatelli" userId="c6b14968-6749-4c64-a987-d58b81eae4b0" providerId="ADAL" clId="{94806B0C-3736-4E8E-AC0C-C7BA127F13FD}" dt="2021-06-09T06:31:27.601" v="97" actId="14100"/>
          <ac:grpSpMkLst>
            <pc:docMk/>
            <pc:sldMk cId="1970918946" sldId="431"/>
            <ac:grpSpMk id="39" creationId="{39FDE03C-2DAF-4E11-A1B0-D7E6F786EABE}"/>
          </ac:grpSpMkLst>
        </pc:grpChg>
        <pc:picChg chg="mod">
          <ac:chgData name="Filippo Rosatelli" userId="c6b14968-6749-4c64-a987-d58b81eae4b0" providerId="ADAL" clId="{94806B0C-3736-4E8E-AC0C-C7BA127F13FD}" dt="2021-06-09T06:37:43.845" v="204" actId="1076"/>
          <ac:picMkLst>
            <pc:docMk/>
            <pc:sldMk cId="1970918946" sldId="431"/>
            <ac:picMk id="4" creationId="{00D77717-EC91-4164-BB7A-852AB9DDB0B6}"/>
          </ac:picMkLst>
        </pc:picChg>
        <pc:picChg chg="topLvl">
          <ac:chgData name="Filippo Rosatelli" userId="c6b14968-6749-4c64-a987-d58b81eae4b0" providerId="ADAL" clId="{94806B0C-3736-4E8E-AC0C-C7BA127F13FD}" dt="2021-06-09T06:28:49.549" v="88" actId="478"/>
          <ac:picMkLst>
            <pc:docMk/>
            <pc:sldMk cId="1970918946" sldId="431"/>
            <ac:picMk id="26" creationId="{3358C436-47D2-4FF0-A1B1-75CA31A78D49}"/>
          </ac:picMkLst>
        </pc:picChg>
      </pc:sldChg>
      <pc:sldChg chg="modSp mod">
        <pc:chgData name="Filippo Rosatelli" userId="c6b14968-6749-4c64-a987-d58b81eae4b0" providerId="ADAL" clId="{94806B0C-3736-4E8E-AC0C-C7BA127F13FD}" dt="2021-06-09T06:36:00.325" v="183" actId="790"/>
        <pc:sldMkLst>
          <pc:docMk/>
          <pc:sldMk cId="686622873" sldId="432"/>
        </pc:sldMkLst>
        <pc:spChg chg="mod">
          <ac:chgData name="Filippo Rosatelli" userId="c6b14968-6749-4c64-a987-d58b81eae4b0" providerId="ADAL" clId="{94806B0C-3736-4E8E-AC0C-C7BA127F13FD}" dt="2021-06-09T06:36:00.325" v="183" actId="790"/>
          <ac:spMkLst>
            <pc:docMk/>
            <pc:sldMk cId="686622873" sldId="432"/>
            <ac:spMk id="20" creationId="{FDCD0083-AF52-4A1C-95D9-8D016BA5F80E}"/>
          </ac:spMkLst>
        </pc:spChg>
      </pc:sldChg>
      <pc:sldChg chg="addSp modSp mod">
        <pc:chgData name="Filippo Rosatelli" userId="c6b14968-6749-4c64-a987-d58b81eae4b0" providerId="ADAL" clId="{94806B0C-3736-4E8E-AC0C-C7BA127F13FD}" dt="2021-06-09T07:19:01.713" v="779" actId="1076"/>
        <pc:sldMkLst>
          <pc:docMk/>
          <pc:sldMk cId="3792223274" sldId="433"/>
        </pc:sldMkLst>
        <pc:spChg chg="mod">
          <ac:chgData name="Filippo Rosatelli" userId="c6b14968-6749-4c64-a987-d58b81eae4b0" providerId="ADAL" clId="{94806B0C-3736-4E8E-AC0C-C7BA127F13FD}" dt="2021-06-09T06:53:21.187" v="772" actId="790"/>
          <ac:spMkLst>
            <pc:docMk/>
            <pc:sldMk cId="3792223274" sldId="433"/>
            <ac:spMk id="52" creationId="{5FF331CD-66AF-4A49-95E8-C319DF14177A}"/>
          </ac:spMkLst>
        </pc:spChg>
        <pc:picChg chg="mod">
          <ac:chgData name="Filippo Rosatelli" userId="c6b14968-6749-4c64-a987-d58b81eae4b0" providerId="ADAL" clId="{94806B0C-3736-4E8E-AC0C-C7BA127F13FD}" dt="2021-06-09T07:18:59.359" v="778" actId="1076"/>
          <ac:picMkLst>
            <pc:docMk/>
            <pc:sldMk cId="3792223274" sldId="433"/>
            <ac:picMk id="3" creationId="{FD6F215E-4DE5-4C1E-ABF1-77D4987D615C}"/>
          </ac:picMkLst>
        </pc:picChg>
        <pc:picChg chg="add mod">
          <ac:chgData name="Filippo Rosatelli" userId="c6b14968-6749-4c64-a987-d58b81eae4b0" providerId="ADAL" clId="{94806B0C-3736-4E8E-AC0C-C7BA127F13FD}" dt="2021-06-09T07:19:01.713" v="779" actId="1076"/>
          <ac:picMkLst>
            <pc:docMk/>
            <pc:sldMk cId="3792223274" sldId="433"/>
            <ac:picMk id="26" creationId="{BCB79A63-D4DC-4553-8693-FA56D0609163}"/>
          </ac:picMkLst>
        </pc:picChg>
        <pc:cxnChg chg="mod">
          <ac:chgData name="Filippo Rosatelli" userId="c6b14968-6749-4c64-a987-d58b81eae4b0" providerId="ADAL" clId="{94806B0C-3736-4E8E-AC0C-C7BA127F13FD}" dt="2021-06-09T07:18:57.830" v="777" actId="14100"/>
          <ac:cxnSpMkLst>
            <pc:docMk/>
            <pc:sldMk cId="3792223274" sldId="433"/>
            <ac:cxnSpMk id="5" creationId="{26F128BE-DB3E-4837-9433-3653B1F439F5}"/>
          </ac:cxnSpMkLst>
        </pc:cxnChg>
      </pc:sldChg>
    </pc:docChg>
  </pc:docChgLst>
  <pc:docChgLst>
    <pc:chgData name="Filippo Rosatelli" userId="c6b14968-6749-4c64-a987-d58b81eae4b0" providerId="ADAL" clId="{BE8A45DD-402B-4EB0-AC9B-0F51DAE561DD}"/>
    <pc:docChg chg="undo custSel modSld">
      <pc:chgData name="Filippo Rosatelli" userId="c6b14968-6749-4c64-a987-d58b81eae4b0" providerId="ADAL" clId="{BE8A45DD-402B-4EB0-AC9B-0F51DAE561DD}" dt="2021-12-06T12:43:38.505" v="498" actId="20577"/>
      <pc:docMkLst>
        <pc:docMk/>
      </pc:docMkLst>
      <pc:sldChg chg="modSp mod">
        <pc:chgData name="Filippo Rosatelli" userId="c6b14968-6749-4c64-a987-d58b81eae4b0" providerId="ADAL" clId="{BE8A45DD-402B-4EB0-AC9B-0F51DAE561DD}" dt="2021-12-03T09:14:12.910" v="131" actId="20577"/>
        <pc:sldMkLst>
          <pc:docMk/>
          <pc:sldMk cId="2366095881" sldId="403"/>
        </pc:sldMkLst>
        <pc:spChg chg="mod">
          <ac:chgData name="Filippo Rosatelli" userId="c6b14968-6749-4c64-a987-d58b81eae4b0" providerId="ADAL" clId="{BE8A45DD-402B-4EB0-AC9B-0F51DAE561DD}" dt="2021-12-03T09:14:12.910" v="131" actId="20577"/>
          <ac:spMkLst>
            <pc:docMk/>
            <pc:sldMk cId="2366095881" sldId="403"/>
            <ac:spMk id="3" creationId="{00000000-0000-0000-0000-000000000000}"/>
          </ac:spMkLst>
        </pc:spChg>
      </pc:sldChg>
      <pc:sldChg chg="addSp delSp modSp mod">
        <pc:chgData name="Filippo Rosatelli" userId="c6b14968-6749-4c64-a987-d58b81eae4b0" providerId="ADAL" clId="{BE8A45DD-402B-4EB0-AC9B-0F51DAE561DD}" dt="2021-12-06T08:37:26.434" v="368" actId="1076"/>
        <pc:sldMkLst>
          <pc:docMk/>
          <pc:sldMk cId="3814341181" sldId="428"/>
        </pc:sldMkLst>
        <pc:picChg chg="add mod">
          <ac:chgData name="Filippo Rosatelli" userId="c6b14968-6749-4c64-a987-d58b81eae4b0" providerId="ADAL" clId="{BE8A45DD-402B-4EB0-AC9B-0F51DAE561DD}" dt="2021-12-06T08:37:26.434" v="368" actId="1076"/>
          <ac:picMkLst>
            <pc:docMk/>
            <pc:sldMk cId="3814341181" sldId="428"/>
            <ac:picMk id="2" creationId="{82C8D079-3666-47FF-94D4-CE49292BD4C2}"/>
          </ac:picMkLst>
        </pc:picChg>
        <pc:picChg chg="del">
          <ac:chgData name="Filippo Rosatelli" userId="c6b14968-6749-4c64-a987-d58b81eae4b0" providerId="ADAL" clId="{BE8A45DD-402B-4EB0-AC9B-0F51DAE561DD}" dt="2021-12-06T08:37:21.081" v="366" actId="478"/>
          <ac:picMkLst>
            <pc:docMk/>
            <pc:sldMk cId="3814341181" sldId="428"/>
            <ac:picMk id="24" creationId="{A9F44D0F-16A3-428D-817B-7678A7C69B1C}"/>
          </ac:picMkLst>
        </pc:picChg>
      </pc:sldChg>
      <pc:sldChg chg="addSp delSp modSp mod">
        <pc:chgData name="Filippo Rosatelli" userId="c6b14968-6749-4c64-a987-d58b81eae4b0" providerId="ADAL" clId="{BE8A45DD-402B-4EB0-AC9B-0F51DAE561DD}" dt="2021-12-06T08:37:42.122" v="374"/>
        <pc:sldMkLst>
          <pc:docMk/>
          <pc:sldMk cId="3792223274" sldId="433"/>
        </pc:sldMkLst>
        <pc:spChg chg="mod">
          <ac:chgData name="Filippo Rosatelli" userId="c6b14968-6749-4c64-a987-d58b81eae4b0" providerId="ADAL" clId="{BE8A45DD-402B-4EB0-AC9B-0F51DAE561DD}" dt="2021-12-03T12:58:22.676" v="344" actId="1076"/>
          <ac:spMkLst>
            <pc:docMk/>
            <pc:sldMk cId="3792223274" sldId="433"/>
            <ac:spMk id="20" creationId="{FDCD0083-AF52-4A1C-95D9-8D016BA5F80E}"/>
          </ac:spMkLst>
        </pc:spChg>
        <pc:spChg chg="mod">
          <ac:chgData name="Filippo Rosatelli" userId="c6b14968-6749-4c64-a987-d58b81eae4b0" providerId="ADAL" clId="{BE8A45DD-402B-4EB0-AC9B-0F51DAE561DD}" dt="2021-12-03T12:58:43.452" v="352" actId="1076"/>
          <ac:spMkLst>
            <pc:docMk/>
            <pc:sldMk cId="3792223274" sldId="433"/>
            <ac:spMk id="52" creationId="{5FF331CD-66AF-4A49-95E8-C319DF14177A}"/>
          </ac:spMkLst>
        </pc:spChg>
        <pc:grpChg chg="mod">
          <ac:chgData name="Filippo Rosatelli" userId="c6b14968-6749-4c64-a987-d58b81eae4b0" providerId="ADAL" clId="{BE8A45DD-402B-4EB0-AC9B-0F51DAE561DD}" dt="2021-12-03T12:58:27.471" v="346" actId="1076"/>
          <ac:grpSpMkLst>
            <pc:docMk/>
            <pc:sldMk cId="3792223274" sldId="433"/>
            <ac:grpSpMk id="11" creationId="{8B242DE4-0708-450B-BFD9-F9B0E31C4443}"/>
          </ac:grpSpMkLst>
        </pc:grpChg>
        <pc:picChg chg="del mod">
          <ac:chgData name="Filippo Rosatelli" userId="c6b14968-6749-4c64-a987-d58b81eae4b0" providerId="ADAL" clId="{BE8A45DD-402B-4EB0-AC9B-0F51DAE561DD}" dt="2021-12-03T12:57:42.850" v="292" actId="478"/>
          <ac:picMkLst>
            <pc:docMk/>
            <pc:sldMk cId="3792223274" sldId="433"/>
            <ac:picMk id="3" creationId="{FD6F215E-4DE5-4C1E-ABF1-77D4987D615C}"/>
          </ac:picMkLst>
        </pc:picChg>
        <pc:picChg chg="del">
          <ac:chgData name="Filippo Rosatelli" userId="c6b14968-6749-4c64-a987-d58b81eae4b0" providerId="ADAL" clId="{BE8A45DD-402B-4EB0-AC9B-0F51DAE561DD}" dt="2021-12-06T08:37:41.727" v="373" actId="478"/>
          <ac:picMkLst>
            <pc:docMk/>
            <pc:sldMk cId="3792223274" sldId="433"/>
            <ac:picMk id="24" creationId="{A9F44D0F-16A3-428D-817B-7678A7C69B1C}"/>
          </ac:picMkLst>
        </pc:picChg>
        <pc:picChg chg="mod">
          <ac:chgData name="Filippo Rosatelli" userId="c6b14968-6749-4c64-a987-d58b81eae4b0" providerId="ADAL" clId="{BE8A45DD-402B-4EB0-AC9B-0F51DAE561DD}" dt="2021-12-03T12:58:31.492" v="348" actId="1076"/>
          <ac:picMkLst>
            <pc:docMk/>
            <pc:sldMk cId="3792223274" sldId="433"/>
            <ac:picMk id="26" creationId="{BCB79A63-D4DC-4553-8693-FA56D0609163}"/>
          </ac:picMkLst>
        </pc:picChg>
        <pc:picChg chg="mod ord">
          <ac:chgData name="Filippo Rosatelli" userId="c6b14968-6749-4c64-a987-d58b81eae4b0" providerId="ADAL" clId="{BE8A45DD-402B-4EB0-AC9B-0F51DAE561DD}" dt="2021-12-03T12:58:39.556" v="351" actId="1076"/>
          <ac:picMkLst>
            <pc:docMk/>
            <pc:sldMk cId="3792223274" sldId="433"/>
            <ac:picMk id="28" creationId="{378F0AD9-A348-4B0A-A5F3-CE15547523E8}"/>
          </ac:picMkLst>
        </pc:picChg>
        <pc:picChg chg="mod">
          <ac:chgData name="Filippo Rosatelli" userId="c6b14968-6749-4c64-a987-d58b81eae4b0" providerId="ADAL" clId="{BE8A45DD-402B-4EB0-AC9B-0F51DAE561DD}" dt="2021-12-03T12:57:20.549" v="286" actId="1076"/>
          <ac:picMkLst>
            <pc:docMk/>
            <pc:sldMk cId="3792223274" sldId="433"/>
            <ac:picMk id="29" creationId="{2B838F01-ECA1-4848-BC72-4B01DDA26E84}"/>
          </ac:picMkLst>
        </pc:picChg>
        <pc:picChg chg="add">
          <ac:chgData name="Filippo Rosatelli" userId="c6b14968-6749-4c64-a987-d58b81eae4b0" providerId="ADAL" clId="{BE8A45DD-402B-4EB0-AC9B-0F51DAE561DD}" dt="2021-12-06T08:37:42.122" v="374"/>
          <ac:picMkLst>
            <pc:docMk/>
            <pc:sldMk cId="3792223274" sldId="433"/>
            <ac:picMk id="31" creationId="{3AFDE0C4-A2A5-4F3B-A9A9-91672D0E486C}"/>
          </ac:picMkLst>
        </pc:picChg>
        <pc:cxnChg chg="del">
          <ac:chgData name="Filippo Rosatelli" userId="c6b14968-6749-4c64-a987-d58b81eae4b0" providerId="ADAL" clId="{BE8A45DD-402B-4EB0-AC9B-0F51DAE561DD}" dt="2021-12-03T12:57:43.600" v="293" actId="478"/>
          <ac:cxnSpMkLst>
            <pc:docMk/>
            <pc:sldMk cId="3792223274" sldId="433"/>
            <ac:cxnSpMk id="5" creationId="{26F128BE-DB3E-4837-9433-3653B1F439F5}"/>
          </ac:cxnSpMkLst>
        </pc:cxnChg>
      </pc:sldChg>
      <pc:sldChg chg="addSp delSp modSp mod">
        <pc:chgData name="Filippo Rosatelli" userId="c6b14968-6749-4c64-a987-d58b81eae4b0" providerId="ADAL" clId="{BE8A45DD-402B-4EB0-AC9B-0F51DAE561DD}" dt="2021-12-06T10:02:09.616" v="470" actId="1076"/>
        <pc:sldMkLst>
          <pc:docMk/>
          <pc:sldMk cId="3217598822" sldId="434"/>
        </pc:sldMkLst>
        <pc:spChg chg="mod">
          <ac:chgData name="Filippo Rosatelli" userId="c6b14968-6749-4c64-a987-d58b81eae4b0" providerId="ADAL" clId="{BE8A45DD-402B-4EB0-AC9B-0F51DAE561DD}" dt="2021-12-06T10:02:09.616" v="470" actId="1076"/>
          <ac:spMkLst>
            <pc:docMk/>
            <pc:sldMk cId="3217598822" sldId="434"/>
            <ac:spMk id="20" creationId="{FDCD0083-AF52-4A1C-95D9-8D016BA5F80E}"/>
          </ac:spMkLst>
        </pc:spChg>
        <pc:picChg chg="add mod">
          <ac:chgData name="Filippo Rosatelli" userId="c6b14968-6749-4c64-a987-d58b81eae4b0" providerId="ADAL" clId="{BE8A45DD-402B-4EB0-AC9B-0F51DAE561DD}" dt="2021-12-06T10:01:44.888" v="462" actId="1076"/>
          <ac:picMkLst>
            <pc:docMk/>
            <pc:sldMk cId="3217598822" sldId="434"/>
            <ac:picMk id="2" creationId="{5C9603F7-DC69-4CD5-A4B8-153639BECAEB}"/>
          </ac:picMkLst>
        </pc:picChg>
        <pc:picChg chg="add del">
          <ac:chgData name="Filippo Rosatelli" userId="c6b14968-6749-4c64-a987-d58b81eae4b0" providerId="ADAL" clId="{BE8A45DD-402B-4EB0-AC9B-0F51DAE561DD}" dt="2021-12-06T08:37:32.753" v="371"/>
          <ac:picMkLst>
            <pc:docMk/>
            <pc:sldMk cId="3217598822" sldId="434"/>
            <ac:picMk id="2" creationId="{A2E96B49-3655-49DF-B2B8-AE902A2B5C17}"/>
          </ac:picMkLst>
        </pc:picChg>
        <pc:picChg chg="add mod ord">
          <ac:chgData name="Filippo Rosatelli" userId="c6b14968-6749-4c64-a987-d58b81eae4b0" providerId="ADAL" clId="{BE8A45DD-402B-4EB0-AC9B-0F51DAE561DD}" dt="2021-12-06T10:01:59.295" v="466" actId="166"/>
          <ac:picMkLst>
            <pc:docMk/>
            <pc:sldMk cId="3217598822" sldId="434"/>
            <ac:picMk id="3" creationId="{73E18152-B99C-4605-B34E-7FE2AB7099A2}"/>
          </ac:picMkLst>
        </pc:picChg>
        <pc:picChg chg="add mod">
          <ac:chgData name="Filippo Rosatelli" userId="c6b14968-6749-4c64-a987-d58b81eae4b0" providerId="ADAL" clId="{BE8A45DD-402B-4EB0-AC9B-0F51DAE561DD}" dt="2021-12-06T10:01:54.839" v="465" actId="1076"/>
          <ac:picMkLst>
            <pc:docMk/>
            <pc:sldMk cId="3217598822" sldId="434"/>
            <ac:picMk id="4" creationId="{D9D80850-CC19-4A20-A26A-0E40B67F8824}"/>
          </ac:picMkLst>
        </pc:picChg>
        <pc:picChg chg="add">
          <ac:chgData name="Filippo Rosatelli" userId="c6b14968-6749-4c64-a987-d58b81eae4b0" providerId="ADAL" clId="{BE8A45DD-402B-4EB0-AC9B-0F51DAE561DD}" dt="2021-12-06T08:37:38.402" v="372"/>
          <ac:picMkLst>
            <pc:docMk/>
            <pc:sldMk cId="3217598822" sldId="434"/>
            <ac:picMk id="13" creationId="{3CE3C132-B11E-4751-9E2C-DF6A78DA7293}"/>
          </ac:picMkLst>
        </pc:picChg>
        <pc:picChg chg="del">
          <ac:chgData name="Filippo Rosatelli" userId="c6b14968-6749-4c64-a987-d58b81eae4b0" providerId="ADAL" clId="{BE8A45DD-402B-4EB0-AC9B-0F51DAE561DD}" dt="2021-12-06T08:37:30.120" v="369" actId="478"/>
          <ac:picMkLst>
            <pc:docMk/>
            <pc:sldMk cId="3217598822" sldId="434"/>
            <ac:picMk id="24" creationId="{A9F44D0F-16A3-428D-817B-7678A7C69B1C}"/>
          </ac:picMkLst>
        </pc:picChg>
        <pc:picChg chg="del mod">
          <ac:chgData name="Filippo Rosatelli" userId="c6b14968-6749-4c64-a987-d58b81eae4b0" providerId="ADAL" clId="{BE8A45DD-402B-4EB0-AC9B-0F51DAE561DD}" dt="2021-12-06T10:00:16.893" v="423" actId="478"/>
          <ac:picMkLst>
            <pc:docMk/>
            <pc:sldMk cId="3217598822" sldId="434"/>
            <ac:picMk id="26" creationId="{3A4DBE2B-9837-4377-B1DC-E8BC911645AD}"/>
          </ac:picMkLst>
        </pc:picChg>
        <pc:picChg chg="mod">
          <ac:chgData name="Filippo Rosatelli" userId="c6b14968-6749-4c64-a987-d58b81eae4b0" providerId="ADAL" clId="{BE8A45DD-402B-4EB0-AC9B-0F51DAE561DD}" dt="2021-12-06T10:01:41.257" v="460" actId="14100"/>
          <ac:picMkLst>
            <pc:docMk/>
            <pc:sldMk cId="3217598822" sldId="434"/>
            <ac:picMk id="28" creationId="{6DCAEB97-C9D8-43E9-9E21-3A1CC815A8A5}"/>
          </ac:picMkLst>
        </pc:picChg>
        <pc:picChg chg="del mod">
          <ac:chgData name="Filippo Rosatelli" userId="c6b14968-6749-4c64-a987-d58b81eae4b0" providerId="ADAL" clId="{BE8A45DD-402B-4EB0-AC9B-0F51DAE561DD}" dt="2021-12-06T10:00:32.469" v="426" actId="478"/>
          <ac:picMkLst>
            <pc:docMk/>
            <pc:sldMk cId="3217598822" sldId="434"/>
            <ac:picMk id="29" creationId="{1F493A7F-B283-4FCE-A0ED-1B860DB6ADC5}"/>
          </ac:picMkLst>
        </pc:picChg>
        <pc:picChg chg="mod">
          <ac:chgData name="Filippo Rosatelli" userId="c6b14968-6749-4c64-a987-d58b81eae4b0" providerId="ADAL" clId="{BE8A45DD-402B-4EB0-AC9B-0F51DAE561DD}" dt="2021-12-06T10:02:07.033" v="469" actId="1076"/>
          <ac:picMkLst>
            <pc:docMk/>
            <pc:sldMk cId="3217598822" sldId="434"/>
            <ac:picMk id="30" creationId="{5BD68979-3AF6-43CD-AB99-CF9B6B463F77}"/>
          </ac:picMkLst>
        </pc:picChg>
      </pc:sldChg>
      <pc:sldChg chg="addSp delSp modSp mod">
        <pc:chgData name="Filippo Rosatelli" userId="c6b14968-6749-4c64-a987-d58b81eae4b0" providerId="ADAL" clId="{BE8A45DD-402B-4EB0-AC9B-0F51DAE561DD}" dt="2021-12-06T08:37:46.524" v="377"/>
        <pc:sldMkLst>
          <pc:docMk/>
          <pc:sldMk cId="786255765" sldId="480"/>
        </pc:sldMkLst>
        <pc:picChg chg="add">
          <ac:chgData name="Filippo Rosatelli" userId="c6b14968-6749-4c64-a987-d58b81eae4b0" providerId="ADAL" clId="{BE8A45DD-402B-4EB0-AC9B-0F51DAE561DD}" dt="2021-12-06T08:37:46.524" v="377"/>
          <ac:picMkLst>
            <pc:docMk/>
            <pc:sldMk cId="786255765" sldId="480"/>
            <ac:picMk id="10" creationId="{4EC387CB-91A9-4F74-95F7-650F79D49F49}"/>
          </ac:picMkLst>
        </pc:picChg>
        <pc:picChg chg="del mod">
          <ac:chgData name="Filippo Rosatelli" userId="c6b14968-6749-4c64-a987-d58b81eae4b0" providerId="ADAL" clId="{BE8A45DD-402B-4EB0-AC9B-0F51DAE561DD}" dt="2021-12-06T08:37:46.224" v="376" actId="478"/>
          <ac:picMkLst>
            <pc:docMk/>
            <pc:sldMk cId="786255765" sldId="480"/>
            <ac:picMk id="24" creationId="{A9F44D0F-16A3-428D-817B-7678A7C69B1C}"/>
          </ac:picMkLst>
        </pc:picChg>
      </pc:sldChg>
      <pc:sldChg chg="addSp delSp modSp mod">
        <pc:chgData name="Filippo Rosatelli" userId="c6b14968-6749-4c64-a987-d58b81eae4b0" providerId="ADAL" clId="{BE8A45DD-402B-4EB0-AC9B-0F51DAE561DD}" dt="2021-12-06T08:37:54.666" v="382"/>
        <pc:sldMkLst>
          <pc:docMk/>
          <pc:sldMk cId="3803863526" sldId="481"/>
        </pc:sldMkLst>
        <pc:spChg chg="mod">
          <ac:chgData name="Filippo Rosatelli" userId="c6b14968-6749-4c64-a987-d58b81eae4b0" providerId="ADAL" clId="{BE8A45DD-402B-4EB0-AC9B-0F51DAE561DD}" dt="2021-12-03T09:13:54.117" v="125" actId="20577"/>
          <ac:spMkLst>
            <pc:docMk/>
            <pc:sldMk cId="3803863526" sldId="481"/>
            <ac:spMk id="37" creationId="{D7CE3460-8BB7-47C9-9DA2-8CFE8FCB8D71}"/>
          </ac:spMkLst>
        </pc:spChg>
        <pc:picChg chg="add">
          <ac:chgData name="Filippo Rosatelli" userId="c6b14968-6749-4c64-a987-d58b81eae4b0" providerId="ADAL" clId="{BE8A45DD-402B-4EB0-AC9B-0F51DAE561DD}" dt="2021-12-06T08:37:54.666" v="382"/>
          <ac:picMkLst>
            <pc:docMk/>
            <pc:sldMk cId="3803863526" sldId="481"/>
            <ac:picMk id="12" creationId="{5B2C9B40-F5C8-4FE1-952B-7F048943B4F9}"/>
          </ac:picMkLst>
        </pc:picChg>
        <pc:picChg chg="del">
          <ac:chgData name="Filippo Rosatelli" userId="c6b14968-6749-4c64-a987-d58b81eae4b0" providerId="ADAL" clId="{BE8A45DD-402B-4EB0-AC9B-0F51DAE561DD}" dt="2021-12-06T08:37:54.199" v="381" actId="478"/>
          <ac:picMkLst>
            <pc:docMk/>
            <pc:sldMk cId="3803863526" sldId="481"/>
            <ac:picMk id="14" creationId="{A9F44D0F-16A3-428D-817B-7678A7C69B1C}"/>
          </ac:picMkLst>
        </pc:picChg>
      </pc:sldChg>
      <pc:sldChg chg="addSp delSp modSp mod">
        <pc:chgData name="Filippo Rosatelli" userId="c6b14968-6749-4c64-a987-d58b81eae4b0" providerId="ADAL" clId="{BE8A45DD-402B-4EB0-AC9B-0F51DAE561DD}" dt="2021-12-06T12:43:38.505" v="498" actId="20577"/>
        <pc:sldMkLst>
          <pc:docMk/>
          <pc:sldMk cId="1911413693" sldId="482"/>
        </pc:sldMkLst>
        <pc:spChg chg="add mod">
          <ac:chgData name="Filippo Rosatelli" userId="c6b14968-6749-4c64-a987-d58b81eae4b0" providerId="ADAL" clId="{BE8A45DD-402B-4EB0-AC9B-0F51DAE561DD}" dt="2021-12-03T12:56:51.667" v="284" actId="1076"/>
          <ac:spMkLst>
            <pc:docMk/>
            <pc:sldMk cId="1911413693" sldId="482"/>
            <ac:spMk id="2" creationId="{9C6958F3-0F8A-4AF2-B79D-54CD6D4E867E}"/>
          </ac:spMkLst>
        </pc:spChg>
        <pc:spChg chg="mod">
          <ac:chgData name="Filippo Rosatelli" userId="c6b14968-6749-4c64-a987-d58b81eae4b0" providerId="ADAL" clId="{BE8A45DD-402B-4EB0-AC9B-0F51DAE561DD}" dt="2021-12-06T12:43:38.505" v="498" actId="20577"/>
          <ac:spMkLst>
            <pc:docMk/>
            <pc:sldMk cId="1911413693" sldId="482"/>
            <ac:spMk id="37" creationId="{D7CE3460-8BB7-47C9-9DA2-8CFE8FCB8D71}"/>
          </ac:spMkLst>
        </pc:spChg>
        <pc:grpChg chg="mod">
          <ac:chgData name="Filippo Rosatelli" userId="c6b14968-6749-4c64-a987-d58b81eae4b0" providerId="ADAL" clId="{BE8A45DD-402B-4EB0-AC9B-0F51DAE561DD}" dt="2021-12-03T13:24:28.377" v="365" actId="14100"/>
          <ac:grpSpMkLst>
            <pc:docMk/>
            <pc:sldMk cId="1911413693" sldId="482"/>
            <ac:grpSpMk id="23" creationId="{B092E500-46A7-41C3-8229-2225AB08A2BD}"/>
          </ac:grpSpMkLst>
        </pc:grpChg>
        <pc:grpChg chg="del">
          <ac:chgData name="Filippo Rosatelli" userId="c6b14968-6749-4c64-a987-d58b81eae4b0" providerId="ADAL" clId="{BE8A45DD-402B-4EB0-AC9B-0F51DAE561DD}" dt="2021-12-03T08:54:03.585" v="65" actId="478"/>
          <ac:grpSpMkLst>
            <pc:docMk/>
            <pc:sldMk cId="1911413693" sldId="482"/>
            <ac:grpSpMk id="26" creationId="{D6B9716C-1B60-4505-81F5-6BDF17070F82}"/>
          </ac:grpSpMkLst>
        </pc:grpChg>
        <pc:picChg chg="add mod">
          <ac:chgData name="Filippo Rosatelli" userId="c6b14968-6749-4c64-a987-d58b81eae4b0" providerId="ADAL" clId="{BE8A45DD-402B-4EB0-AC9B-0F51DAE561DD}" dt="2021-12-03T12:56:45.147" v="282" actId="1076"/>
          <ac:picMkLst>
            <pc:docMk/>
            <pc:sldMk cId="1911413693" sldId="482"/>
            <ac:picMk id="3" creationId="{820918E1-A921-49A4-966C-A802C2C74A84}"/>
          </ac:picMkLst>
        </pc:picChg>
        <pc:picChg chg="del mod">
          <ac:chgData name="Filippo Rosatelli" userId="c6b14968-6749-4c64-a987-d58b81eae4b0" providerId="ADAL" clId="{BE8A45DD-402B-4EB0-AC9B-0F51DAE561DD}" dt="2021-12-03T13:24:06.909" v="357" actId="478"/>
          <ac:picMkLst>
            <pc:docMk/>
            <pc:sldMk cId="1911413693" sldId="482"/>
            <ac:picMk id="4" creationId="{A753B587-98D1-4B26-94E0-93D5301B647B}"/>
          </ac:picMkLst>
        </pc:picChg>
        <pc:picChg chg="add mod">
          <ac:chgData name="Filippo Rosatelli" userId="c6b14968-6749-4c64-a987-d58b81eae4b0" providerId="ADAL" clId="{BE8A45DD-402B-4EB0-AC9B-0F51DAE561DD}" dt="2021-12-03T13:24:23.496" v="363" actId="14100"/>
          <ac:picMkLst>
            <pc:docMk/>
            <pc:sldMk cId="1911413693" sldId="482"/>
            <ac:picMk id="5" creationId="{104BAB30-32C5-4A8A-912D-1E66C17401E4}"/>
          </ac:picMkLst>
        </pc:picChg>
        <pc:picChg chg="add del mod">
          <ac:chgData name="Filippo Rosatelli" userId="c6b14968-6749-4c64-a987-d58b81eae4b0" providerId="ADAL" clId="{BE8A45DD-402B-4EB0-AC9B-0F51DAE561DD}" dt="2021-12-03T10:09:50.205" v="137" actId="478"/>
          <ac:picMkLst>
            <pc:docMk/>
            <pc:sldMk cId="1911413693" sldId="482"/>
            <ac:picMk id="5" creationId="{E896E4BE-C7BF-47F4-BF15-E9FEC3A221F7}"/>
          </ac:picMkLst>
        </pc:picChg>
        <pc:picChg chg="add mod">
          <ac:chgData name="Filippo Rosatelli" userId="c6b14968-6749-4c64-a987-d58b81eae4b0" providerId="ADAL" clId="{BE8A45DD-402B-4EB0-AC9B-0F51DAE561DD}" dt="2021-12-03T12:56:47.795" v="283" actId="1076"/>
          <ac:picMkLst>
            <pc:docMk/>
            <pc:sldMk cId="1911413693" sldId="482"/>
            <ac:picMk id="7" creationId="{C56762A1-6F74-40CB-A0DF-EE65D9F84B2E}"/>
          </ac:picMkLst>
        </pc:picChg>
        <pc:picChg chg="del mod">
          <ac:chgData name="Filippo Rosatelli" userId="c6b14968-6749-4c64-a987-d58b81eae4b0" providerId="ADAL" clId="{BE8A45DD-402B-4EB0-AC9B-0F51DAE561DD}" dt="2021-12-06T08:37:50.518" v="379" actId="478"/>
          <ac:picMkLst>
            <pc:docMk/>
            <pc:sldMk cId="1911413693" sldId="482"/>
            <ac:picMk id="14" creationId="{A9F44D0F-16A3-428D-817B-7678A7C69B1C}"/>
          </ac:picMkLst>
        </pc:picChg>
        <pc:picChg chg="del">
          <ac:chgData name="Filippo Rosatelli" userId="c6b14968-6749-4c64-a987-d58b81eae4b0" providerId="ADAL" clId="{BE8A45DD-402B-4EB0-AC9B-0F51DAE561DD}" dt="2021-12-03T08:54:26.348" v="68" actId="478"/>
          <ac:picMkLst>
            <pc:docMk/>
            <pc:sldMk cId="1911413693" sldId="482"/>
            <ac:picMk id="17" creationId="{3C192E56-DFA1-4363-A264-5B5A82561059}"/>
          </ac:picMkLst>
        </pc:picChg>
        <pc:picChg chg="add">
          <ac:chgData name="Filippo Rosatelli" userId="c6b14968-6749-4c64-a987-d58b81eae4b0" providerId="ADAL" clId="{BE8A45DD-402B-4EB0-AC9B-0F51DAE561DD}" dt="2021-12-06T08:37:50.876" v="380"/>
          <ac:picMkLst>
            <pc:docMk/>
            <pc:sldMk cId="1911413693" sldId="482"/>
            <ac:picMk id="17" creationId="{B3DD8AF7-FDFF-4E96-9AB5-D08ACCDE87ED}"/>
          </ac:picMkLst>
        </pc:picChg>
      </pc:sldChg>
    </pc:docChg>
  </pc:docChgLst>
  <pc:docChgLst>
    <pc:chgData name="Filippo Rosatelli" userId="c6b14968-6749-4c64-a987-d58b81eae4b0" providerId="ADAL" clId="{FDB064A8-0E29-4692-9E51-06D4F6DB62A1}"/>
    <pc:docChg chg="undo redo custSel addSld delSld modSld sldOrd">
      <pc:chgData name="Filippo Rosatelli" userId="c6b14968-6749-4c64-a987-d58b81eae4b0" providerId="ADAL" clId="{FDB064A8-0E29-4692-9E51-06D4F6DB62A1}" dt="2021-11-22T09:30:11.260" v="760" actId="1076"/>
      <pc:docMkLst>
        <pc:docMk/>
      </pc:docMkLst>
      <pc:sldChg chg="modSp mod">
        <pc:chgData name="Filippo Rosatelli" userId="c6b14968-6749-4c64-a987-d58b81eae4b0" providerId="ADAL" clId="{FDB064A8-0E29-4692-9E51-06D4F6DB62A1}" dt="2021-11-22T08:25:52.783" v="3" actId="20577"/>
        <pc:sldMkLst>
          <pc:docMk/>
          <pc:sldMk cId="2366095881" sldId="403"/>
        </pc:sldMkLst>
        <pc:spChg chg="mod">
          <ac:chgData name="Filippo Rosatelli" userId="c6b14968-6749-4c64-a987-d58b81eae4b0" providerId="ADAL" clId="{FDB064A8-0E29-4692-9E51-06D4F6DB62A1}" dt="2021-11-22T08:25:52.783" v="3" actId="20577"/>
          <ac:spMkLst>
            <pc:docMk/>
            <pc:sldMk cId="2366095881" sldId="403"/>
            <ac:spMk id="3" creationId="{00000000-0000-0000-0000-000000000000}"/>
          </ac:spMkLst>
        </pc:spChg>
      </pc:sldChg>
      <pc:sldChg chg="modSp mod">
        <pc:chgData name="Filippo Rosatelli" userId="c6b14968-6749-4c64-a987-d58b81eae4b0" providerId="ADAL" clId="{FDB064A8-0E29-4692-9E51-06D4F6DB62A1}" dt="2021-11-22T08:51:02.091" v="454" actId="20577"/>
        <pc:sldMkLst>
          <pc:docMk/>
          <pc:sldMk cId="3814341181" sldId="428"/>
        </pc:sldMkLst>
        <pc:spChg chg="mod">
          <ac:chgData name="Filippo Rosatelli" userId="c6b14968-6749-4c64-a987-d58b81eae4b0" providerId="ADAL" clId="{FDB064A8-0E29-4692-9E51-06D4F6DB62A1}" dt="2021-11-22T08:26:29.054" v="5" actId="20577"/>
          <ac:spMkLst>
            <pc:docMk/>
            <pc:sldMk cId="3814341181" sldId="428"/>
            <ac:spMk id="17" creationId="{F5BE19C2-AF1C-482E-B727-D98ACE031333}"/>
          </ac:spMkLst>
        </pc:spChg>
        <pc:spChg chg="mod">
          <ac:chgData name="Filippo Rosatelli" userId="c6b14968-6749-4c64-a987-d58b81eae4b0" providerId="ADAL" clId="{FDB064A8-0E29-4692-9E51-06D4F6DB62A1}" dt="2021-11-22T08:51:02.091" v="454" actId="20577"/>
          <ac:spMkLst>
            <pc:docMk/>
            <pc:sldMk cId="3814341181" sldId="428"/>
            <ac:spMk id="47" creationId="{4BD43073-373F-4523-A995-94AC5D6179F3}"/>
          </ac:spMkLst>
        </pc:spChg>
      </pc:sldChg>
      <pc:sldChg chg="del">
        <pc:chgData name="Filippo Rosatelli" userId="c6b14968-6749-4c64-a987-d58b81eae4b0" providerId="ADAL" clId="{FDB064A8-0E29-4692-9E51-06D4F6DB62A1}" dt="2021-11-22T09:13:41.037" v="552" actId="47"/>
        <pc:sldMkLst>
          <pc:docMk/>
          <pc:sldMk cId="3683792935" sldId="430"/>
        </pc:sldMkLst>
      </pc:sldChg>
      <pc:sldChg chg="del">
        <pc:chgData name="Filippo Rosatelli" userId="c6b14968-6749-4c64-a987-d58b81eae4b0" providerId="ADAL" clId="{FDB064A8-0E29-4692-9E51-06D4F6DB62A1}" dt="2021-11-22T08:26:53.167" v="6" actId="47"/>
        <pc:sldMkLst>
          <pc:docMk/>
          <pc:sldMk cId="1970918946" sldId="431"/>
        </pc:sldMkLst>
      </pc:sldChg>
      <pc:sldChg chg="addSp delSp modSp del mod">
        <pc:chgData name="Filippo Rosatelli" userId="c6b14968-6749-4c64-a987-d58b81eae4b0" providerId="ADAL" clId="{FDB064A8-0E29-4692-9E51-06D4F6DB62A1}" dt="2021-11-22T08:36:33.577" v="326" actId="47"/>
        <pc:sldMkLst>
          <pc:docMk/>
          <pc:sldMk cId="686622873" sldId="432"/>
        </pc:sldMkLst>
        <pc:grpChg chg="add del mod">
          <ac:chgData name="Filippo Rosatelli" userId="c6b14968-6749-4c64-a987-d58b81eae4b0" providerId="ADAL" clId="{FDB064A8-0E29-4692-9E51-06D4F6DB62A1}" dt="2021-11-22T08:30:53.268" v="12" actId="478"/>
          <ac:grpSpMkLst>
            <pc:docMk/>
            <pc:sldMk cId="686622873" sldId="432"/>
            <ac:grpSpMk id="65" creationId="{E4262E96-AB5C-447C-A352-D78B8BD6EC51}"/>
          </ac:grpSpMkLst>
        </pc:grpChg>
        <pc:grpChg chg="add del">
          <ac:chgData name="Filippo Rosatelli" userId="c6b14968-6749-4c64-a987-d58b81eae4b0" providerId="ADAL" clId="{FDB064A8-0E29-4692-9E51-06D4F6DB62A1}" dt="2021-11-22T08:30:53.012" v="11" actId="478"/>
          <ac:grpSpMkLst>
            <pc:docMk/>
            <pc:sldMk cId="686622873" sldId="432"/>
            <ac:grpSpMk id="77" creationId="{1CAC031B-821C-41DD-BEDB-420545BB14DC}"/>
          </ac:grpSpMkLst>
        </pc:grpChg>
        <pc:cxnChg chg="mod">
          <ac:chgData name="Filippo Rosatelli" userId="c6b14968-6749-4c64-a987-d58b81eae4b0" providerId="ADAL" clId="{FDB064A8-0E29-4692-9E51-06D4F6DB62A1}" dt="2021-11-22T08:30:53.268" v="12" actId="478"/>
          <ac:cxnSpMkLst>
            <pc:docMk/>
            <pc:sldMk cId="686622873" sldId="432"/>
            <ac:cxnSpMk id="71" creationId="{59B222E5-8DFC-4621-860B-55B043D1B74F}"/>
          </ac:cxnSpMkLst>
        </pc:cxnChg>
        <pc:cxnChg chg="mod">
          <ac:chgData name="Filippo Rosatelli" userId="c6b14968-6749-4c64-a987-d58b81eae4b0" providerId="ADAL" clId="{FDB064A8-0E29-4692-9E51-06D4F6DB62A1}" dt="2021-11-22T08:30:53.268" v="12" actId="478"/>
          <ac:cxnSpMkLst>
            <pc:docMk/>
            <pc:sldMk cId="686622873" sldId="432"/>
            <ac:cxnSpMk id="72" creationId="{0005F266-AAF1-444D-BB8F-EB20168ED3D6}"/>
          </ac:cxnSpMkLst>
        </pc:cxnChg>
        <pc:cxnChg chg="mod">
          <ac:chgData name="Filippo Rosatelli" userId="c6b14968-6749-4c64-a987-d58b81eae4b0" providerId="ADAL" clId="{FDB064A8-0E29-4692-9E51-06D4F6DB62A1}" dt="2021-11-22T08:30:53.012" v="11" actId="478"/>
          <ac:cxnSpMkLst>
            <pc:docMk/>
            <pc:sldMk cId="686622873" sldId="432"/>
            <ac:cxnSpMk id="82" creationId="{BE01F89A-E674-49A7-8857-69C906B0F475}"/>
          </ac:cxnSpMkLst>
        </pc:cxnChg>
      </pc:sldChg>
      <pc:sldChg chg="addSp delSp modSp mod">
        <pc:chgData name="Filippo Rosatelli" userId="c6b14968-6749-4c64-a987-d58b81eae4b0" providerId="ADAL" clId="{FDB064A8-0E29-4692-9E51-06D4F6DB62A1}" dt="2021-11-22T09:29:59.725" v="759" actId="14100"/>
        <pc:sldMkLst>
          <pc:docMk/>
          <pc:sldMk cId="3792223274" sldId="433"/>
        </pc:sldMkLst>
        <pc:spChg chg="mod">
          <ac:chgData name="Filippo Rosatelli" userId="c6b14968-6749-4c64-a987-d58b81eae4b0" providerId="ADAL" clId="{FDB064A8-0E29-4692-9E51-06D4F6DB62A1}" dt="2021-11-22T09:29:59.725" v="759" actId="14100"/>
          <ac:spMkLst>
            <pc:docMk/>
            <pc:sldMk cId="3792223274" sldId="433"/>
            <ac:spMk id="20" creationId="{FDCD0083-AF52-4A1C-95D9-8D016BA5F80E}"/>
          </ac:spMkLst>
        </pc:spChg>
        <pc:spChg chg="del">
          <ac:chgData name="Filippo Rosatelli" userId="c6b14968-6749-4c64-a987-d58b81eae4b0" providerId="ADAL" clId="{FDB064A8-0E29-4692-9E51-06D4F6DB62A1}" dt="2021-11-22T08:51:08.066" v="456" actId="478"/>
          <ac:spMkLst>
            <pc:docMk/>
            <pc:sldMk cId="3792223274" sldId="433"/>
            <ac:spMk id="47" creationId="{4BD43073-373F-4523-A995-94AC5D6179F3}"/>
          </ac:spMkLst>
        </pc:spChg>
        <pc:spChg chg="mod topLvl">
          <ac:chgData name="Filippo Rosatelli" userId="c6b14968-6749-4c64-a987-d58b81eae4b0" providerId="ADAL" clId="{FDB064A8-0E29-4692-9E51-06D4F6DB62A1}" dt="2021-11-22T08:40:59.634" v="413" actId="1076"/>
          <ac:spMkLst>
            <pc:docMk/>
            <pc:sldMk cId="3792223274" sldId="433"/>
            <ac:spMk id="52" creationId="{5FF331CD-66AF-4A49-95E8-C319DF14177A}"/>
          </ac:spMkLst>
        </pc:spChg>
        <pc:spChg chg="del">
          <ac:chgData name="Filippo Rosatelli" userId="c6b14968-6749-4c64-a987-d58b81eae4b0" providerId="ADAL" clId="{FDB064A8-0E29-4692-9E51-06D4F6DB62A1}" dt="2021-11-22T08:36:51.231" v="327" actId="478"/>
          <ac:spMkLst>
            <pc:docMk/>
            <pc:sldMk cId="3792223274" sldId="433"/>
            <ac:spMk id="53" creationId="{850F3372-D283-4005-822F-D6193703D7B6}"/>
          </ac:spMkLst>
        </pc:spChg>
        <pc:grpChg chg="add del mod">
          <ac:chgData name="Filippo Rosatelli" userId="c6b14968-6749-4c64-a987-d58b81eae4b0" providerId="ADAL" clId="{FDB064A8-0E29-4692-9E51-06D4F6DB62A1}" dt="2021-11-22T08:40:46.951" v="410" actId="478"/>
          <ac:grpSpMkLst>
            <pc:docMk/>
            <pc:sldMk cId="3792223274" sldId="433"/>
            <ac:grpSpMk id="4" creationId="{7E2A5D79-02EA-43F4-8F5F-E97E7A74A474}"/>
          </ac:grpSpMkLst>
        </pc:grpChg>
        <pc:grpChg chg="mod">
          <ac:chgData name="Filippo Rosatelli" userId="c6b14968-6749-4c64-a987-d58b81eae4b0" providerId="ADAL" clId="{FDB064A8-0E29-4692-9E51-06D4F6DB62A1}" dt="2021-11-22T08:42:28.179" v="444" actId="1076"/>
          <ac:grpSpMkLst>
            <pc:docMk/>
            <pc:sldMk cId="3792223274" sldId="433"/>
            <ac:grpSpMk id="11" creationId="{8B242DE4-0708-450B-BFD9-F9B0E31C4443}"/>
          </ac:grpSpMkLst>
        </pc:grpChg>
        <pc:picChg chg="del mod topLvl">
          <ac:chgData name="Filippo Rosatelli" userId="c6b14968-6749-4c64-a987-d58b81eae4b0" providerId="ADAL" clId="{FDB064A8-0E29-4692-9E51-06D4F6DB62A1}" dt="2021-11-22T08:40:46.951" v="410" actId="478"/>
          <ac:picMkLst>
            <pc:docMk/>
            <pc:sldMk cId="3792223274" sldId="433"/>
            <ac:picMk id="2" creationId="{12894C13-3ECA-4CCD-9B54-C4A6FDCA52E9}"/>
          </ac:picMkLst>
        </pc:picChg>
        <pc:picChg chg="mod">
          <ac:chgData name="Filippo Rosatelli" userId="c6b14968-6749-4c64-a987-d58b81eae4b0" providerId="ADAL" clId="{FDB064A8-0E29-4692-9E51-06D4F6DB62A1}" dt="2021-11-22T08:42:18.924" v="440" actId="1076"/>
          <ac:picMkLst>
            <pc:docMk/>
            <pc:sldMk cId="3792223274" sldId="433"/>
            <ac:picMk id="3" creationId="{FD6F215E-4DE5-4C1E-ABF1-77D4987D615C}"/>
          </ac:picMkLst>
        </pc:picChg>
        <pc:picChg chg="mod">
          <ac:chgData name="Filippo Rosatelli" userId="c6b14968-6749-4c64-a987-d58b81eae4b0" providerId="ADAL" clId="{FDB064A8-0E29-4692-9E51-06D4F6DB62A1}" dt="2021-11-22T08:42:30.548" v="445" actId="1076"/>
          <ac:picMkLst>
            <pc:docMk/>
            <pc:sldMk cId="3792223274" sldId="433"/>
            <ac:picMk id="26" creationId="{BCB79A63-D4DC-4553-8693-FA56D0609163}"/>
          </ac:picMkLst>
        </pc:picChg>
        <pc:picChg chg="add mod">
          <ac:chgData name="Filippo Rosatelli" userId="c6b14968-6749-4c64-a987-d58b81eae4b0" providerId="ADAL" clId="{FDB064A8-0E29-4692-9E51-06D4F6DB62A1}" dt="2021-11-22T08:42:34.570" v="446" actId="1076"/>
          <ac:picMkLst>
            <pc:docMk/>
            <pc:sldMk cId="3792223274" sldId="433"/>
            <ac:picMk id="28" creationId="{378F0AD9-A348-4B0A-A5F3-CE15547523E8}"/>
          </ac:picMkLst>
        </pc:picChg>
        <pc:picChg chg="add mod ord">
          <ac:chgData name="Filippo Rosatelli" userId="c6b14968-6749-4c64-a987-d58b81eae4b0" providerId="ADAL" clId="{FDB064A8-0E29-4692-9E51-06D4F6DB62A1}" dt="2021-11-22T08:41:28.868" v="429" actId="167"/>
          <ac:picMkLst>
            <pc:docMk/>
            <pc:sldMk cId="3792223274" sldId="433"/>
            <ac:picMk id="29" creationId="{2B838F01-ECA1-4848-BC72-4B01DDA26E84}"/>
          </ac:picMkLst>
        </pc:picChg>
        <pc:picChg chg="del">
          <ac:chgData name="Filippo Rosatelli" userId="c6b14968-6749-4c64-a987-d58b81eae4b0" providerId="ADAL" clId="{FDB064A8-0E29-4692-9E51-06D4F6DB62A1}" dt="2021-11-22T08:30:43.760" v="8" actId="478"/>
          <ac:picMkLst>
            <pc:docMk/>
            <pc:sldMk cId="3792223274" sldId="433"/>
            <ac:picMk id="48" creationId="{7BDDF7AF-C758-4C83-8729-D65039121B95}"/>
          </ac:picMkLst>
        </pc:picChg>
        <pc:cxnChg chg="mod">
          <ac:chgData name="Filippo Rosatelli" userId="c6b14968-6749-4c64-a987-d58b81eae4b0" providerId="ADAL" clId="{FDB064A8-0E29-4692-9E51-06D4F6DB62A1}" dt="2021-11-22T08:41:28.460" v="427" actId="14100"/>
          <ac:cxnSpMkLst>
            <pc:docMk/>
            <pc:sldMk cId="3792223274" sldId="433"/>
            <ac:cxnSpMk id="5" creationId="{26F128BE-DB3E-4837-9433-3653B1F439F5}"/>
          </ac:cxnSpMkLst>
        </pc:cxnChg>
      </pc:sldChg>
      <pc:sldChg chg="addSp delSp modSp add mod">
        <pc:chgData name="Filippo Rosatelli" userId="c6b14968-6749-4c64-a987-d58b81eae4b0" providerId="ADAL" clId="{FDB064A8-0E29-4692-9E51-06D4F6DB62A1}" dt="2021-11-22T08:51:05.402" v="455" actId="478"/>
        <pc:sldMkLst>
          <pc:docMk/>
          <pc:sldMk cId="3217598822" sldId="434"/>
        </pc:sldMkLst>
        <pc:spChg chg="mod">
          <ac:chgData name="Filippo Rosatelli" userId="c6b14968-6749-4c64-a987-d58b81eae4b0" providerId="ADAL" clId="{FDB064A8-0E29-4692-9E51-06D4F6DB62A1}" dt="2021-11-22T08:35:46.977" v="297" actId="20577"/>
          <ac:spMkLst>
            <pc:docMk/>
            <pc:sldMk cId="3217598822" sldId="434"/>
            <ac:spMk id="20" creationId="{FDCD0083-AF52-4A1C-95D9-8D016BA5F80E}"/>
          </ac:spMkLst>
        </pc:spChg>
        <pc:spChg chg="mod">
          <ac:chgData name="Filippo Rosatelli" userId="c6b14968-6749-4c64-a987-d58b81eae4b0" providerId="ADAL" clId="{FDB064A8-0E29-4692-9E51-06D4F6DB62A1}" dt="2021-11-22T08:36:16.857" v="325" actId="20577"/>
          <ac:spMkLst>
            <pc:docMk/>
            <pc:sldMk cId="3217598822" sldId="434"/>
            <ac:spMk id="27" creationId="{00000000-0000-0000-0000-000000000000}"/>
          </ac:spMkLst>
        </pc:spChg>
        <pc:spChg chg="del">
          <ac:chgData name="Filippo Rosatelli" userId="c6b14968-6749-4c64-a987-d58b81eae4b0" providerId="ADAL" clId="{FDB064A8-0E29-4692-9E51-06D4F6DB62A1}" dt="2021-11-22T08:51:05.402" v="455" actId="478"/>
          <ac:spMkLst>
            <pc:docMk/>
            <pc:sldMk cId="3217598822" sldId="434"/>
            <ac:spMk id="47" creationId="{4BD43073-373F-4523-A995-94AC5D6179F3}"/>
          </ac:spMkLst>
        </pc:spChg>
        <pc:grpChg chg="del">
          <ac:chgData name="Filippo Rosatelli" userId="c6b14968-6749-4c64-a987-d58b81eae4b0" providerId="ADAL" clId="{FDB064A8-0E29-4692-9E51-06D4F6DB62A1}" dt="2021-11-22T08:30:58.183" v="14" actId="478"/>
          <ac:grpSpMkLst>
            <pc:docMk/>
            <pc:sldMk cId="3217598822" sldId="434"/>
            <ac:grpSpMk id="65" creationId="{E4262E96-AB5C-447C-A352-D78B8BD6EC51}"/>
          </ac:grpSpMkLst>
        </pc:grpChg>
        <pc:grpChg chg="del">
          <ac:chgData name="Filippo Rosatelli" userId="c6b14968-6749-4c64-a987-d58b81eae4b0" providerId="ADAL" clId="{FDB064A8-0E29-4692-9E51-06D4F6DB62A1}" dt="2021-11-22T08:30:58.951" v="16" actId="478"/>
          <ac:grpSpMkLst>
            <pc:docMk/>
            <pc:sldMk cId="3217598822" sldId="434"/>
            <ac:grpSpMk id="74" creationId="{B15D3152-035B-4242-9773-37E65EB20480}"/>
          </ac:grpSpMkLst>
        </pc:grpChg>
        <pc:grpChg chg="del">
          <ac:chgData name="Filippo Rosatelli" userId="c6b14968-6749-4c64-a987-d58b81eae4b0" providerId="ADAL" clId="{FDB064A8-0E29-4692-9E51-06D4F6DB62A1}" dt="2021-11-22T08:30:58.631" v="15" actId="478"/>
          <ac:grpSpMkLst>
            <pc:docMk/>
            <pc:sldMk cId="3217598822" sldId="434"/>
            <ac:grpSpMk id="77" creationId="{1CAC031B-821C-41DD-BEDB-420545BB14DC}"/>
          </ac:grpSpMkLst>
        </pc:grpChg>
        <pc:picChg chg="add mod">
          <ac:chgData name="Filippo Rosatelli" userId="c6b14968-6749-4c64-a987-d58b81eae4b0" providerId="ADAL" clId="{FDB064A8-0E29-4692-9E51-06D4F6DB62A1}" dt="2021-11-22T08:32:48.516" v="61" actId="1076"/>
          <ac:picMkLst>
            <pc:docMk/>
            <pc:sldMk cId="3217598822" sldId="434"/>
            <ac:picMk id="26" creationId="{3A4DBE2B-9837-4377-B1DC-E8BC911645AD}"/>
          </ac:picMkLst>
        </pc:picChg>
        <pc:picChg chg="add mod">
          <ac:chgData name="Filippo Rosatelli" userId="c6b14968-6749-4c64-a987-d58b81eae4b0" providerId="ADAL" clId="{FDB064A8-0E29-4692-9E51-06D4F6DB62A1}" dt="2021-11-22T08:32:49.891" v="62" actId="1076"/>
          <ac:picMkLst>
            <pc:docMk/>
            <pc:sldMk cId="3217598822" sldId="434"/>
            <ac:picMk id="28" creationId="{6DCAEB97-C9D8-43E9-9E21-3A1CC815A8A5}"/>
          </ac:picMkLst>
        </pc:picChg>
        <pc:picChg chg="add mod">
          <ac:chgData name="Filippo Rosatelli" userId="c6b14968-6749-4c64-a987-d58b81eae4b0" providerId="ADAL" clId="{FDB064A8-0E29-4692-9E51-06D4F6DB62A1}" dt="2021-11-22T08:32:55.123" v="65" actId="1076"/>
          <ac:picMkLst>
            <pc:docMk/>
            <pc:sldMk cId="3217598822" sldId="434"/>
            <ac:picMk id="29" creationId="{1F493A7F-B283-4FCE-A0ED-1B860DB6ADC5}"/>
          </ac:picMkLst>
        </pc:picChg>
        <pc:picChg chg="add mod">
          <ac:chgData name="Filippo Rosatelli" userId="c6b14968-6749-4c64-a987-d58b81eae4b0" providerId="ADAL" clId="{FDB064A8-0E29-4692-9E51-06D4F6DB62A1}" dt="2021-11-22T08:33:05.482" v="69" actId="1076"/>
          <ac:picMkLst>
            <pc:docMk/>
            <pc:sldMk cId="3217598822" sldId="434"/>
            <ac:picMk id="30" creationId="{5BD68979-3AF6-43CD-AB99-CF9B6B463F77}"/>
          </ac:picMkLst>
        </pc:picChg>
        <pc:cxnChg chg="mod">
          <ac:chgData name="Filippo Rosatelli" userId="c6b14968-6749-4c64-a987-d58b81eae4b0" providerId="ADAL" clId="{FDB064A8-0E29-4692-9E51-06D4F6DB62A1}" dt="2021-11-22T08:30:58.183" v="14" actId="478"/>
          <ac:cxnSpMkLst>
            <pc:docMk/>
            <pc:sldMk cId="3217598822" sldId="434"/>
            <ac:cxnSpMk id="71" creationId="{59B222E5-8DFC-4621-860B-55B043D1B74F}"/>
          </ac:cxnSpMkLst>
        </pc:cxnChg>
        <pc:cxnChg chg="mod">
          <ac:chgData name="Filippo Rosatelli" userId="c6b14968-6749-4c64-a987-d58b81eae4b0" providerId="ADAL" clId="{FDB064A8-0E29-4692-9E51-06D4F6DB62A1}" dt="2021-11-22T08:30:58.183" v="14" actId="478"/>
          <ac:cxnSpMkLst>
            <pc:docMk/>
            <pc:sldMk cId="3217598822" sldId="434"/>
            <ac:cxnSpMk id="72" creationId="{0005F266-AAF1-444D-BB8F-EB20168ED3D6}"/>
          </ac:cxnSpMkLst>
        </pc:cxnChg>
        <pc:cxnChg chg="mod">
          <ac:chgData name="Filippo Rosatelli" userId="c6b14968-6749-4c64-a987-d58b81eae4b0" providerId="ADAL" clId="{FDB064A8-0E29-4692-9E51-06D4F6DB62A1}" dt="2021-11-22T08:30:58.631" v="15" actId="478"/>
          <ac:cxnSpMkLst>
            <pc:docMk/>
            <pc:sldMk cId="3217598822" sldId="434"/>
            <ac:cxnSpMk id="82" creationId="{BE01F89A-E674-49A7-8857-69C906B0F475}"/>
          </ac:cxnSpMkLst>
        </pc:cxnChg>
      </pc:sldChg>
      <pc:sldChg chg="delSp modSp mod">
        <pc:chgData name="Filippo Rosatelli" userId="c6b14968-6749-4c64-a987-d58b81eae4b0" providerId="ADAL" clId="{FDB064A8-0E29-4692-9E51-06D4F6DB62A1}" dt="2021-11-22T08:43:46.631" v="450" actId="478"/>
        <pc:sldMkLst>
          <pc:docMk/>
          <pc:sldMk cId="786255765" sldId="480"/>
        </pc:sldMkLst>
        <pc:spChg chg="del mod">
          <ac:chgData name="Filippo Rosatelli" userId="c6b14968-6749-4c64-a987-d58b81eae4b0" providerId="ADAL" clId="{FDB064A8-0E29-4692-9E51-06D4F6DB62A1}" dt="2021-11-22T08:43:45.472" v="449" actId="478"/>
          <ac:spMkLst>
            <pc:docMk/>
            <pc:sldMk cId="786255765" sldId="480"/>
            <ac:spMk id="5" creationId="{00000000-0000-0000-0000-000000000000}"/>
          </ac:spMkLst>
        </pc:spChg>
        <pc:spChg chg="del">
          <ac:chgData name="Filippo Rosatelli" userId="c6b14968-6749-4c64-a987-d58b81eae4b0" providerId="ADAL" clId="{FDB064A8-0E29-4692-9E51-06D4F6DB62A1}" dt="2021-11-22T08:43:44.257" v="447" actId="478"/>
          <ac:spMkLst>
            <pc:docMk/>
            <pc:sldMk cId="786255765" sldId="480"/>
            <ac:spMk id="6" creationId="{00000000-0000-0000-0000-000000000000}"/>
          </ac:spMkLst>
        </pc:spChg>
        <pc:spChg chg="del">
          <ac:chgData name="Filippo Rosatelli" userId="c6b14968-6749-4c64-a987-d58b81eae4b0" providerId="ADAL" clId="{FDB064A8-0E29-4692-9E51-06D4F6DB62A1}" dt="2021-11-22T08:43:46.631" v="450" actId="478"/>
          <ac:spMkLst>
            <pc:docMk/>
            <pc:sldMk cId="786255765" sldId="480"/>
            <ac:spMk id="22" creationId="{3BE5C15D-FD6C-472A-8D5F-7C20EC1BA310}"/>
          </ac:spMkLst>
        </pc:spChg>
      </pc:sldChg>
      <pc:sldChg chg="addSp delSp modSp add mod ord">
        <pc:chgData name="Filippo Rosatelli" userId="c6b14968-6749-4c64-a987-d58b81eae4b0" providerId="ADAL" clId="{FDB064A8-0E29-4692-9E51-06D4F6DB62A1}" dt="2021-11-22T09:29:19.964" v="757" actId="1076"/>
        <pc:sldMkLst>
          <pc:docMk/>
          <pc:sldMk cId="3803863526" sldId="481"/>
        </pc:sldMkLst>
        <pc:spChg chg="mod">
          <ac:chgData name="Filippo Rosatelli" userId="c6b14968-6749-4c64-a987-d58b81eae4b0" providerId="ADAL" clId="{FDB064A8-0E29-4692-9E51-06D4F6DB62A1}" dt="2021-11-22T09:17:16.382" v="583" actId="20577"/>
          <ac:spMkLst>
            <pc:docMk/>
            <pc:sldMk cId="3803863526" sldId="481"/>
            <ac:spMk id="22" creationId="{00000000-0000-0000-0000-000000000000}"/>
          </ac:spMkLst>
        </pc:spChg>
        <pc:spChg chg="mod">
          <ac:chgData name="Filippo Rosatelli" userId="c6b14968-6749-4c64-a987-d58b81eae4b0" providerId="ADAL" clId="{FDB064A8-0E29-4692-9E51-06D4F6DB62A1}" dt="2021-11-22T09:29:19.964" v="757" actId="1076"/>
          <ac:spMkLst>
            <pc:docMk/>
            <pc:sldMk cId="3803863526" sldId="481"/>
            <ac:spMk id="37" creationId="{D7CE3460-8BB7-47C9-9DA2-8CFE8FCB8D71}"/>
          </ac:spMkLst>
        </pc:spChg>
        <pc:grpChg chg="add del mod">
          <ac:chgData name="Filippo Rosatelli" userId="c6b14968-6749-4c64-a987-d58b81eae4b0" providerId="ADAL" clId="{FDB064A8-0E29-4692-9E51-06D4F6DB62A1}" dt="2021-11-22T09:17:18.387" v="585" actId="478"/>
          <ac:grpSpMkLst>
            <pc:docMk/>
            <pc:sldMk cId="3803863526" sldId="481"/>
            <ac:grpSpMk id="23" creationId="{B092E500-46A7-41C3-8229-2225AB08A2BD}"/>
          </ac:grpSpMkLst>
        </pc:grpChg>
        <pc:grpChg chg="add del mod">
          <ac:chgData name="Filippo Rosatelli" userId="c6b14968-6749-4c64-a987-d58b81eae4b0" providerId="ADAL" clId="{FDB064A8-0E29-4692-9E51-06D4F6DB62A1}" dt="2021-11-22T09:17:18.801" v="586" actId="478"/>
          <ac:grpSpMkLst>
            <pc:docMk/>
            <pc:sldMk cId="3803863526" sldId="481"/>
            <ac:grpSpMk id="26" creationId="{D6B9716C-1B60-4505-81F5-6BDF17070F82}"/>
          </ac:grpSpMkLst>
        </pc:grpChg>
        <pc:picChg chg="del">
          <ac:chgData name="Filippo Rosatelli" userId="c6b14968-6749-4c64-a987-d58b81eae4b0" providerId="ADAL" clId="{FDB064A8-0E29-4692-9E51-06D4F6DB62A1}" dt="2021-11-22T09:09:13.776" v="463" actId="478"/>
          <ac:picMkLst>
            <pc:docMk/>
            <pc:sldMk cId="3803863526" sldId="481"/>
            <ac:picMk id="2" creationId="{6DA4A839-7A1E-477E-AEC0-E6073F13BDE1}"/>
          </ac:picMkLst>
        </pc:picChg>
        <pc:picChg chg="del">
          <ac:chgData name="Filippo Rosatelli" userId="c6b14968-6749-4c64-a987-d58b81eae4b0" providerId="ADAL" clId="{FDB064A8-0E29-4692-9E51-06D4F6DB62A1}" dt="2021-11-22T09:09:04.049" v="458" actId="478"/>
          <ac:picMkLst>
            <pc:docMk/>
            <pc:sldMk cId="3803863526" sldId="481"/>
            <ac:picMk id="3" creationId="{8B32EEFB-4472-4F2A-92CD-2541254B5300}"/>
          </ac:picMkLst>
        </pc:picChg>
        <pc:picChg chg="add del mod">
          <ac:chgData name="Filippo Rosatelli" userId="c6b14968-6749-4c64-a987-d58b81eae4b0" providerId="ADAL" clId="{FDB064A8-0E29-4692-9E51-06D4F6DB62A1}" dt="2021-11-22T09:17:18.083" v="584" actId="478"/>
          <ac:picMkLst>
            <pc:docMk/>
            <pc:sldMk cId="3803863526" sldId="481"/>
            <ac:picMk id="4" creationId="{A753B587-98D1-4B26-94E0-93D5301B647B}"/>
          </ac:picMkLst>
        </pc:picChg>
        <pc:picChg chg="del">
          <ac:chgData name="Filippo Rosatelli" userId="c6b14968-6749-4c64-a987-d58b81eae4b0" providerId="ADAL" clId="{FDB064A8-0E29-4692-9E51-06D4F6DB62A1}" dt="2021-11-22T09:09:13.407" v="462" actId="478"/>
          <ac:picMkLst>
            <pc:docMk/>
            <pc:sldMk cId="3803863526" sldId="481"/>
            <ac:picMk id="5" creationId="{013CE343-7963-4929-B745-DA7E4C449D13}"/>
          </ac:picMkLst>
        </pc:picChg>
        <pc:picChg chg="add mod">
          <ac:chgData name="Filippo Rosatelli" userId="c6b14968-6749-4c64-a987-d58b81eae4b0" providerId="ADAL" clId="{FDB064A8-0E29-4692-9E51-06D4F6DB62A1}" dt="2021-11-22T09:12:41.301" v="550" actId="164"/>
          <ac:picMkLst>
            <pc:docMk/>
            <pc:sldMk cId="3803863526" sldId="481"/>
            <ac:picMk id="6" creationId="{D6E88FC0-D81C-4A13-969C-975F1D2E9FD8}"/>
          </ac:picMkLst>
        </pc:picChg>
        <pc:picChg chg="add mod">
          <ac:chgData name="Filippo Rosatelli" userId="c6b14968-6749-4c64-a987-d58b81eae4b0" providerId="ADAL" clId="{FDB064A8-0E29-4692-9E51-06D4F6DB62A1}" dt="2021-11-22T09:12:52.975" v="551" actId="164"/>
          <ac:picMkLst>
            <pc:docMk/>
            <pc:sldMk cId="3803863526" sldId="481"/>
            <ac:picMk id="21" creationId="{D88AFC80-9F05-41C1-A379-CC3D00DBB6AE}"/>
          </ac:picMkLst>
        </pc:picChg>
        <pc:picChg chg="add">
          <ac:chgData name="Filippo Rosatelli" userId="c6b14968-6749-4c64-a987-d58b81eae4b0" providerId="ADAL" clId="{FDB064A8-0E29-4692-9E51-06D4F6DB62A1}" dt="2021-11-22T09:25:52.672" v="587"/>
          <ac:picMkLst>
            <pc:docMk/>
            <pc:sldMk cId="3803863526" sldId="481"/>
            <ac:picMk id="28" creationId="{7189A96D-C071-4791-A24C-5B4D0D8050F6}"/>
          </ac:picMkLst>
        </pc:picChg>
        <pc:picChg chg="add">
          <ac:chgData name="Filippo Rosatelli" userId="c6b14968-6749-4c64-a987-d58b81eae4b0" providerId="ADAL" clId="{FDB064A8-0E29-4692-9E51-06D4F6DB62A1}" dt="2021-11-22T09:26:03.472" v="588"/>
          <ac:picMkLst>
            <pc:docMk/>
            <pc:sldMk cId="3803863526" sldId="481"/>
            <ac:picMk id="29" creationId="{E6B8D2F1-7B0A-4FE6-98D9-9D68A2A7C6DE}"/>
          </ac:picMkLst>
        </pc:picChg>
        <pc:picChg chg="add mod">
          <ac:chgData name="Filippo Rosatelli" userId="c6b14968-6749-4c64-a987-d58b81eae4b0" providerId="ADAL" clId="{FDB064A8-0E29-4692-9E51-06D4F6DB62A1}" dt="2021-11-22T09:27:16.455" v="595" actId="1076"/>
          <ac:picMkLst>
            <pc:docMk/>
            <pc:sldMk cId="3803863526" sldId="481"/>
            <ac:picMk id="30" creationId="{EB52B169-09E9-485A-8079-AA16B04B8F25}"/>
          </ac:picMkLst>
        </pc:picChg>
        <pc:cxnChg chg="add mod">
          <ac:chgData name="Filippo Rosatelli" userId="c6b14968-6749-4c64-a987-d58b81eae4b0" providerId="ADAL" clId="{FDB064A8-0E29-4692-9E51-06D4F6DB62A1}" dt="2021-11-22T09:12:41.301" v="550" actId="164"/>
          <ac:cxnSpMkLst>
            <pc:docMk/>
            <pc:sldMk cId="3803863526" sldId="481"/>
            <ac:cxnSpMk id="13" creationId="{FE88F4FE-2A46-46D0-883B-3E6C50AD9BE5}"/>
          </ac:cxnSpMkLst>
        </pc:cxnChg>
        <pc:cxnChg chg="add mod">
          <ac:chgData name="Filippo Rosatelli" userId="c6b14968-6749-4c64-a987-d58b81eae4b0" providerId="ADAL" clId="{FDB064A8-0E29-4692-9E51-06D4F6DB62A1}" dt="2021-11-22T09:12:41.301" v="550" actId="164"/>
          <ac:cxnSpMkLst>
            <pc:docMk/>
            <pc:sldMk cId="3803863526" sldId="481"/>
            <ac:cxnSpMk id="16" creationId="{E98CF9D5-27BF-4D50-952D-8BD80907792C}"/>
          </ac:cxnSpMkLst>
        </pc:cxnChg>
        <pc:cxnChg chg="add mod">
          <ac:chgData name="Filippo Rosatelli" userId="c6b14968-6749-4c64-a987-d58b81eae4b0" providerId="ADAL" clId="{FDB064A8-0E29-4692-9E51-06D4F6DB62A1}" dt="2021-11-22T09:12:52.975" v="551" actId="164"/>
          <ac:cxnSpMkLst>
            <pc:docMk/>
            <pc:sldMk cId="3803863526" sldId="481"/>
            <ac:cxnSpMk id="24" creationId="{FBAE9687-4019-4381-8C2D-3927A0049BE8}"/>
          </ac:cxnSpMkLst>
        </pc:cxnChg>
        <pc:cxnChg chg="add mod">
          <ac:chgData name="Filippo Rosatelli" userId="c6b14968-6749-4c64-a987-d58b81eae4b0" providerId="ADAL" clId="{FDB064A8-0E29-4692-9E51-06D4F6DB62A1}" dt="2021-11-22T09:12:52.975" v="551" actId="164"/>
          <ac:cxnSpMkLst>
            <pc:docMk/>
            <pc:sldMk cId="3803863526" sldId="481"/>
            <ac:cxnSpMk id="25" creationId="{3161F04C-D372-447E-8BF3-717D69409C3F}"/>
          </ac:cxnSpMkLst>
        </pc:cxnChg>
      </pc:sldChg>
      <pc:sldChg chg="addSp modSp add mod">
        <pc:chgData name="Filippo Rosatelli" userId="c6b14968-6749-4c64-a987-d58b81eae4b0" providerId="ADAL" clId="{FDB064A8-0E29-4692-9E51-06D4F6DB62A1}" dt="2021-11-22T09:30:11.260" v="760" actId="1076"/>
        <pc:sldMkLst>
          <pc:docMk/>
          <pc:sldMk cId="1911413693" sldId="482"/>
        </pc:sldMkLst>
        <pc:spChg chg="mod">
          <ac:chgData name="Filippo Rosatelli" userId="c6b14968-6749-4c64-a987-d58b81eae4b0" providerId="ADAL" clId="{FDB064A8-0E29-4692-9E51-06D4F6DB62A1}" dt="2021-11-22T09:30:11.260" v="760" actId="1076"/>
          <ac:spMkLst>
            <pc:docMk/>
            <pc:sldMk cId="1911413693" sldId="482"/>
            <ac:spMk id="37" creationId="{D7CE3460-8BB7-47C9-9DA2-8CFE8FCB8D71}"/>
          </ac:spMkLst>
        </pc:spChg>
        <pc:grpChg chg="mod">
          <ac:chgData name="Filippo Rosatelli" userId="c6b14968-6749-4c64-a987-d58b81eae4b0" providerId="ADAL" clId="{FDB064A8-0E29-4692-9E51-06D4F6DB62A1}" dt="2021-11-22T09:16:47.980" v="564" actId="1076"/>
          <ac:grpSpMkLst>
            <pc:docMk/>
            <pc:sldMk cId="1911413693" sldId="482"/>
            <ac:grpSpMk id="23" creationId="{B092E500-46A7-41C3-8229-2225AB08A2BD}"/>
          </ac:grpSpMkLst>
        </pc:grpChg>
        <pc:grpChg chg="mod">
          <ac:chgData name="Filippo Rosatelli" userId="c6b14968-6749-4c64-a987-d58b81eae4b0" providerId="ADAL" clId="{FDB064A8-0E29-4692-9E51-06D4F6DB62A1}" dt="2021-11-22T09:16:49.644" v="565" actId="1076"/>
          <ac:grpSpMkLst>
            <pc:docMk/>
            <pc:sldMk cId="1911413693" sldId="482"/>
            <ac:grpSpMk id="26" creationId="{D6B9716C-1B60-4505-81F5-6BDF17070F82}"/>
          </ac:grpSpMkLst>
        </pc:grpChg>
        <pc:picChg chg="mod">
          <ac:chgData name="Filippo Rosatelli" userId="c6b14968-6749-4c64-a987-d58b81eae4b0" providerId="ADAL" clId="{FDB064A8-0E29-4692-9E51-06D4F6DB62A1}" dt="2021-11-22T09:16:45.909" v="563" actId="1076"/>
          <ac:picMkLst>
            <pc:docMk/>
            <pc:sldMk cId="1911413693" sldId="482"/>
            <ac:picMk id="4" creationId="{A753B587-98D1-4B26-94E0-93D5301B647B}"/>
          </ac:picMkLst>
        </pc:picChg>
        <pc:picChg chg="add mod">
          <ac:chgData name="Filippo Rosatelli" userId="c6b14968-6749-4c64-a987-d58b81eae4b0" providerId="ADAL" clId="{FDB064A8-0E29-4692-9E51-06D4F6DB62A1}" dt="2021-11-22T09:16:54.556" v="568" actId="1076"/>
          <ac:picMkLst>
            <pc:docMk/>
            <pc:sldMk cId="1911413693" sldId="482"/>
            <ac:picMk id="17" creationId="{3C192E56-DFA1-4363-A264-5B5A8256105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rosatell_infn_it/Documents/Documenti/ATLAS%20PP1/Leak%20rate/LEAK%20TEST%2006_10_2021%20prov3%20buono/Leak%20test%2006_10_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Leak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comparison!$B$2:$B$21</c:f>
              <c:numCache>
                <c:formatCode>General</c:formatCode>
                <c:ptCount val="20"/>
                <c:pt idx="0">
                  <c:v>0.16666666666666699</c:v>
                </c:pt>
                <c:pt idx="1">
                  <c:v>0.33333333333333331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  <c:pt idx="9">
                  <c:v>30</c:v>
                </c:pt>
                <c:pt idx="10">
                  <c:v>60</c:v>
                </c:pt>
                <c:pt idx="11">
                  <c:v>90</c:v>
                </c:pt>
                <c:pt idx="12">
                  <c:v>120</c:v>
                </c:pt>
                <c:pt idx="13">
                  <c:v>180</c:v>
                </c:pt>
                <c:pt idx="14">
                  <c:v>210</c:v>
                </c:pt>
                <c:pt idx="15">
                  <c:v>240</c:v>
                </c:pt>
                <c:pt idx="16">
                  <c:v>270</c:v>
                </c:pt>
                <c:pt idx="17">
                  <c:v>330</c:v>
                </c:pt>
                <c:pt idx="18">
                  <c:v>360</c:v>
                </c:pt>
                <c:pt idx="19">
                  <c:v>390</c:v>
                </c:pt>
              </c:numCache>
            </c:numRef>
          </c:xVal>
          <c:yVal>
            <c:numRef>
              <c:f>comparison!$C$2:$C$21</c:f>
              <c:numCache>
                <c:formatCode>General</c:formatCode>
                <c:ptCount val="20"/>
                <c:pt idx="0">
                  <c:v>1.2999999999999999E-12</c:v>
                </c:pt>
                <c:pt idx="1">
                  <c:v>1.2999999999999999E-12</c:v>
                </c:pt>
                <c:pt idx="2">
                  <c:v>1.6E-12</c:v>
                </c:pt>
                <c:pt idx="3">
                  <c:v>1.5000000000000001E-12</c:v>
                </c:pt>
                <c:pt idx="4">
                  <c:v>1.0000000000000001E-9</c:v>
                </c:pt>
                <c:pt idx="5">
                  <c:v>7.0000000000000005E-8</c:v>
                </c:pt>
                <c:pt idx="6">
                  <c:v>4.2E-7</c:v>
                </c:pt>
                <c:pt idx="7">
                  <c:v>8.8000000000000004E-7</c:v>
                </c:pt>
                <c:pt idx="8">
                  <c:v>1.3E-6</c:v>
                </c:pt>
                <c:pt idx="9">
                  <c:v>1.9999999999999999E-6</c:v>
                </c:pt>
                <c:pt idx="10">
                  <c:v>3.05E-6</c:v>
                </c:pt>
                <c:pt idx="11">
                  <c:v>3.5300000000000001E-6</c:v>
                </c:pt>
                <c:pt idx="12">
                  <c:v>3.8600000000000003E-6</c:v>
                </c:pt>
                <c:pt idx="13">
                  <c:v>4.4000000000000002E-6</c:v>
                </c:pt>
                <c:pt idx="14">
                  <c:v>4.5000000000000001E-6</c:v>
                </c:pt>
                <c:pt idx="15">
                  <c:v>4.6999999999999999E-6</c:v>
                </c:pt>
                <c:pt idx="16">
                  <c:v>4.7999999999999998E-6</c:v>
                </c:pt>
                <c:pt idx="17">
                  <c:v>5.1000000000000003E-6</c:v>
                </c:pt>
                <c:pt idx="18">
                  <c:v>5.2000000000000002E-6</c:v>
                </c:pt>
                <c:pt idx="19">
                  <c:v>5.3000000000000001E-6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31-4CA0-A8F7-13009BD069E9}"/>
            </c:ext>
          </c:extLst>
        </c:ser>
        <c:ser>
          <c:idx val="1"/>
          <c:order val="1"/>
          <c:tx>
            <c:v>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comparison!$B$2:$B$21</c:f>
              <c:numCache>
                <c:formatCode>General</c:formatCode>
                <c:ptCount val="20"/>
                <c:pt idx="0">
                  <c:v>0.16666666666666699</c:v>
                </c:pt>
                <c:pt idx="1">
                  <c:v>0.33333333333333331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  <c:pt idx="9">
                  <c:v>30</c:v>
                </c:pt>
                <c:pt idx="10">
                  <c:v>60</c:v>
                </c:pt>
                <c:pt idx="11">
                  <c:v>90</c:v>
                </c:pt>
                <c:pt idx="12">
                  <c:v>120</c:v>
                </c:pt>
                <c:pt idx="13">
                  <c:v>180</c:v>
                </c:pt>
                <c:pt idx="14">
                  <c:v>210</c:v>
                </c:pt>
                <c:pt idx="15">
                  <c:v>240</c:v>
                </c:pt>
                <c:pt idx="16">
                  <c:v>270</c:v>
                </c:pt>
                <c:pt idx="17">
                  <c:v>330</c:v>
                </c:pt>
                <c:pt idx="18">
                  <c:v>360</c:v>
                </c:pt>
                <c:pt idx="19">
                  <c:v>390</c:v>
                </c:pt>
              </c:numCache>
            </c:numRef>
          </c:xVal>
          <c:yVal>
            <c:numRef>
              <c:f>comparison!$D$2:$D$21</c:f>
              <c:numCache>
                <c:formatCode>0.00E+00</c:formatCode>
                <c:ptCount val="20"/>
                <c:pt idx="0">
                  <c:v>1.0999999999999999E-9</c:v>
                </c:pt>
                <c:pt idx="1">
                  <c:v>1.0999999999999999E-9</c:v>
                </c:pt>
                <c:pt idx="2">
                  <c:v>1.0999999999999999E-9</c:v>
                </c:pt>
                <c:pt idx="3">
                  <c:v>1.1200000000000001E-9</c:v>
                </c:pt>
                <c:pt idx="4">
                  <c:v>1.6000000000000001E-9</c:v>
                </c:pt>
                <c:pt idx="5">
                  <c:v>4.0000000000000001E-8</c:v>
                </c:pt>
                <c:pt idx="6">
                  <c:v>2.8000000000000002E-7</c:v>
                </c:pt>
                <c:pt idx="7">
                  <c:v>6.0999999999999998E-7</c:v>
                </c:pt>
                <c:pt idx="8">
                  <c:v>9.7000000000000003E-7</c:v>
                </c:pt>
                <c:pt idx="9">
                  <c:v>1.57E-6</c:v>
                </c:pt>
                <c:pt idx="10">
                  <c:v>2.4200000000000001E-6</c:v>
                </c:pt>
                <c:pt idx="11">
                  <c:v>2.8499999999999998E-6</c:v>
                </c:pt>
                <c:pt idx="12">
                  <c:v>3.1200000000000002E-6</c:v>
                </c:pt>
                <c:pt idx="13">
                  <c:v>3.5599999999999998E-6</c:v>
                </c:pt>
                <c:pt idx="14">
                  <c:v>3.7000000000000002E-6</c:v>
                </c:pt>
                <c:pt idx="15">
                  <c:v>3.8600000000000003E-6</c:v>
                </c:pt>
                <c:pt idx="16">
                  <c:v>3.9999999999999998E-6</c:v>
                </c:pt>
                <c:pt idx="17">
                  <c:v>4.1999999999999996E-6</c:v>
                </c:pt>
                <c:pt idx="18">
                  <c:v>4.2799999999999997E-6</c:v>
                </c:pt>
                <c:pt idx="19">
                  <c:v>4.3499999999999999E-6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31-4CA0-A8F7-13009BD069E9}"/>
            </c:ext>
          </c:extLst>
        </c:ser>
        <c:ser>
          <c:idx val="2"/>
          <c:order val="2"/>
          <c:tx>
            <c:v>3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comparison!$B$2:$B$21</c:f>
              <c:numCache>
                <c:formatCode>General</c:formatCode>
                <c:ptCount val="20"/>
                <c:pt idx="0">
                  <c:v>0.16666666666666699</c:v>
                </c:pt>
                <c:pt idx="1">
                  <c:v>0.33333333333333331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  <c:pt idx="9">
                  <c:v>30</c:v>
                </c:pt>
                <c:pt idx="10">
                  <c:v>60</c:v>
                </c:pt>
                <c:pt idx="11">
                  <c:v>90</c:v>
                </c:pt>
                <c:pt idx="12">
                  <c:v>120</c:v>
                </c:pt>
                <c:pt idx="13">
                  <c:v>180</c:v>
                </c:pt>
                <c:pt idx="14">
                  <c:v>210</c:v>
                </c:pt>
                <c:pt idx="15">
                  <c:v>240</c:v>
                </c:pt>
                <c:pt idx="16">
                  <c:v>270</c:v>
                </c:pt>
                <c:pt idx="17">
                  <c:v>330</c:v>
                </c:pt>
                <c:pt idx="18">
                  <c:v>360</c:v>
                </c:pt>
                <c:pt idx="19">
                  <c:v>390</c:v>
                </c:pt>
              </c:numCache>
            </c:numRef>
          </c:xVal>
          <c:yVal>
            <c:numRef>
              <c:f>comparison!$E$2:$E$21</c:f>
              <c:numCache>
                <c:formatCode>0.00E+00</c:formatCode>
                <c:ptCount val="20"/>
                <c:pt idx="0">
                  <c:v>1.0999999999999999E-9</c:v>
                </c:pt>
                <c:pt idx="1">
                  <c:v>1.0999999999999999E-9</c:v>
                </c:pt>
                <c:pt idx="2">
                  <c:v>1.0999999999999999E-9</c:v>
                </c:pt>
                <c:pt idx="3">
                  <c:v>1.0999999999999999E-9</c:v>
                </c:pt>
                <c:pt idx="4">
                  <c:v>6.3000000000000002E-9</c:v>
                </c:pt>
                <c:pt idx="5">
                  <c:v>4.1000000000000003E-8</c:v>
                </c:pt>
                <c:pt idx="6">
                  <c:v>2.7000000000000001E-7</c:v>
                </c:pt>
                <c:pt idx="7">
                  <c:v>6.1999999999999999E-7</c:v>
                </c:pt>
                <c:pt idx="8">
                  <c:v>9.9999999999999995E-7</c:v>
                </c:pt>
                <c:pt idx="9">
                  <c:v>1.66E-6</c:v>
                </c:pt>
                <c:pt idx="10">
                  <c:v>2.7E-6</c:v>
                </c:pt>
                <c:pt idx="11">
                  <c:v>3.1300000000000001E-6</c:v>
                </c:pt>
                <c:pt idx="12">
                  <c:v>3.4000000000000001E-6</c:v>
                </c:pt>
                <c:pt idx="13">
                  <c:v>3.7799999999999998E-6</c:v>
                </c:pt>
                <c:pt idx="14">
                  <c:v>3.8500000000000004E-6</c:v>
                </c:pt>
                <c:pt idx="15">
                  <c:v>3.9999999999999998E-6</c:v>
                </c:pt>
                <c:pt idx="16">
                  <c:v>4.1400000000000002E-6</c:v>
                </c:pt>
                <c:pt idx="17">
                  <c:v>4.2300000000000002E-6</c:v>
                </c:pt>
                <c:pt idx="18">
                  <c:v>4.3100000000000002E-6</c:v>
                </c:pt>
                <c:pt idx="19">
                  <c:v>4.4000000000000002E-6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31-4CA0-A8F7-13009BD06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724784"/>
        <c:axId val="1200135328"/>
      </c:scatterChart>
      <c:valAx>
        <c:axId val="1181724784"/>
        <c:scaling>
          <c:orientation val="minMax"/>
          <c:max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00135328"/>
        <c:crosses val="autoZero"/>
        <c:crossBetween val="midCat"/>
      </c:valAx>
      <c:valAx>
        <c:axId val="120013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leak rate [mbar l/s] He std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17247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EFA0-D269-43D0-8812-9A67EB21BA70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453B5-CF3C-434C-A5EF-261E6888AD41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8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453B5-CF3C-434C-A5EF-261E6888AD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1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453B5-CF3C-434C-A5EF-261E6888AD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7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453B5-CF3C-434C-A5EF-261E6888AD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7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453B5-CF3C-434C-A5EF-261E6888AD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7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3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99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17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13" y="153781"/>
            <a:ext cx="11290852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13" y="1168401"/>
            <a:ext cx="11290852" cy="5008563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082ED0C-FBD0-EA44-8EF3-86B28E9C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D510443-D07A-8546-9047-91485FB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14103"/>
            <a:ext cx="6202018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0466FF-7992-9047-B2A2-61DEE335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14102"/>
            <a:ext cx="1334646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1695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4251" y="636738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6963" y="6350405"/>
            <a:ext cx="456565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1" y="6350406"/>
            <a:ext cx="1692133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32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681" y="1174283"/>
            <a:ext cx="5616121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4283"/>
            <a:ext cx="5571262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855CF7B8-E41E-EA44-B6F2-29F64E27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23727"/>
            <a:ext cx="156579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17327D60-E416-3340-9C2C-FF97F24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23728"/>
            <a:ext cx="6202018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529D1ABB-FE6F-6A41-873B-2DF45958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23727"/>
            <a:ext cx="1334646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372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7314C961-7CB7-CF4D-8582-63C358DA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356352"/>
            <a:ext cx="156579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7BEC3162-D17E-5B42-AEF7-9054832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356353"/>
            <a:ext cx="6202018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62A2537-5694-854E-9ACE-4D0A34B9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356352"/>
            <a:ext cx="1334646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5040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502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4482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26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13" y="153781"/>
            <a:ext cx="11290852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13" y="1168401"/>
            <a:ext cx="11290852" cy="5008563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082ED0C-FBD0-EA44-8EF3-86B28E9C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D510443-D07A-8546-9047-91485FB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1410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0466FF-7992-9047-B2A2-61DEE335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1410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29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2094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ATLAS ITk Pixel Services Preliminary Design Review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8857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ATLAS ITk Pixel Services Preliminary Design Review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82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4251" y="636738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6963" y="6350405"/>
            <a:ext cx="45656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1" y="6350406"/>
            <a:ext cx="169213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8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681" y="1174283"/>
            <a:ext cx="5616121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4283"/>
            <a:ext cx="5571262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855CF7B8-E41E-EA44-B6F2-29F64E27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2372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17327D60-E416-3340-9C2C-FF97F24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23728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 ITk Pixel Services Preliminary Design Review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529D1ABB-FE6F-6A41-873B-2DF45958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23727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92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7314C961-7CB7-CF4D-8582-63C358DA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356352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7BEC3162-D17E-5B42-AEF7-9054832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35635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62A2537-5694-854E-9ACE-4D0A34B9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35635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9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81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9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26/03/2020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75B49-E2BB-4737-8B08-0B68714FF62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4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681" y="172088"/>
            <a:ext cx="11339782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682" y="1168401"/>
            <a:ext cx="11339782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6345259"/>
            <a:ext cx="12192000" cy="51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" y="6353614"/>
            <a:ext cx="12188249" cy="501648"/>
          </a:xfrm>
          <a:prstGeom prst="rect">
            <a:avLst/>
          </a:prstGeom>
          <a:solidFill>
            <a:srgbClr val="0F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-2" y="961292"/>
            <a:ext cx="121961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5AE4578-1E36-CC44-A910-D09ADE948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9182" y="6397619"/>
            <a:ext cx="6064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8133603-5F21-334C-90BE-A2B7FC99B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594" y="6403010"/>
            <a:ext cx="171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636BDCF-4F36-4B41-94DA-659CFE79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81" y="6397620"/>
            <a:ext cx="156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505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681" y="172088"/>
            <a:ext cx="11339782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682" y="1168401"/>
            <a:ext cx="11339782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6345259"/>
            <a:ext cx="12192000" cy="51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" y="6353614"/>
            <a:ext cx="12188249" cy="501648"/>
          </a:xfrm>
          <a:prstGeom prst="rect">
            <a:avLst/>
          </a:prstGeom>
          <a:solidFill>
            <a:srgbClr val="0F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-2" y="961292"/>
            <a:ext cx="121961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5AE4578-1E36-CC44-A910-D09ADE948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9182" y="6397619"/>
            <a:ext cx="6064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8133603-5F21-334C-90BE-A2B7FC99B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594" y="6403010"/>
            <a:ext cx="171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26/03/2020</a:t>
            </a:r>
            <a:endParaRPr lang="it-IT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636BDCF-4F36-4B41-94DA-659CFE79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81" y="6397620"/>
            <a:ext cx="156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489A5B7-659C-43EA-B4A0-B0F71C0760F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69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36" y="0"/>
            <a:ext cx="11970327" cy="3352800"/>
          </a:xfrm>
        </p:spPr>
        <p:txBody>
          <a:bodyPr anchor="ctr">
            <a:normAutofit/>
          </a:bodyPr>
          <a:lstStyle/>
          <a:p>
            <a:r>
              <a:rPr lang="en-US" b="1" dirty="0"/>
              <a:t>SEM Meeting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it-IT" sz="4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417604"/>
            <a:ext cx="6858000" cy="98941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INFN-LNF</a:t>
            </a:r>
          </a:p>
          <a:p>
            <a:r>
              <a:rPr lang="en-US" b="1" dirty="0"/>
              <a:t>Filippo Rosatelli</a:t>
            </a:r>
          </a:p>
          <a:p>
            <a:r>
              <a:rPr lang="en-US" b="1" i="1" spc="-35" dirty="0">
                <a:cs typeface="Calibri"/>
              </a:rPr>
              <a:t>06/12/</a:t>
            </a:r>
            <a:r>
              <a:rPr lang="en-US" b="1" i="1" spc="-15" dirty="0">
                <a:cs typeface="Calibri"/>
              </a:rPr>
              <a:t>2021</a:t>
            </a:r>
            <a:endParaRPr lang="en-US" b="1" dirty="0">
              <a:cs typeface="Calibri"/>
            </a:endParaRPr>
          </a:p>
          <a:p>
            <a:endParaRPr lang="it-IT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55" y="1676399"/>
            <a:ext cx="2411953" cy="2304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11" y="1676400"/>
            <a:ext cx="4540570" cy="23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5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18406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2</a:t>
            </a:fld>
            <a:endParaRPr lang="it-IT" dirty="0"/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 i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ATLAS ITk – Cabling</a:t>
            </a:r>
            <a:endParaRPr lang="it-IT" dirty="0"/>
          </a:p>
        </p:txBody>
      </p:sp>
      <p:sp>
        <p:nvSpPr>
          <p:cNvPr id="47" name="Date Placeholder 8">
            <a:extLst>
              <a:ext uri="{FF2B5EF4-FFF2-40B4-BE49-F238E27FC236}">
                <a16:creationId xmlns:a16="http://schemas.microsoft.com/office/drawing/2014/main" id="{4BD43073-373F-4523-A995-94AC5D61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</p:spPr>
        <p:txBody>
          <a:bodyPr/>
          <a:lstStyle/>
          <a:p>
            <a:r>
              <a:rPr lang="en-US" dirty="0"/>
              <a:t>06/12/2021</a:t>
            </a:r>
            <a:endParaRPr lang="it-IT" dirty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5BE19C2-AF1C-482E-B727-D98ACE031333}"/>
              </a:ext>
            </a:extLst>
          </p:cNvPr>
          <p:cNvSpPr txBox="1"/>
          <p:nvPr/>
        </p:nvSpPr>
        <p:spPr>
          <a:xfrm>
            <a:off x="65755" y="5034253"/>
            <a:ext cx="12018967" cy="646331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the Layer 2 routing in End caps (WIP). Waiting news from ATLAS collaboration.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5CB39B6-9B65-4708-AE5E-4B120FF0EA73}"/>
              </a:ext>
            </a:extLst>
          </p:cNvPr>
          <p:cNvGrpSpPr/>
          <p:nvPr/>
        </p:nvGrpSpPr>
        <p:grpSpPr>
          <a:xfrm>
            <a:off x="154404" y="1042037"/>
            <a:ext cx="4229808" cy="3725441"/>
            <a:chOff x="7392810" y="1328663"/>
            <a:chExt cx="4229808" cy="3725441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86D4A678-A859-4251-AF33-33416DA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2810" y="1328663"/>
              <a:ext cx="4229808" cy="3725441"/>
            </a:xfrm>
            <a:prstGeom prst="rect">
              <a:avLst/>
            </a:prstGeom>
          </p:spPr>
        </p:pic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0A00D3D8-DFDA-431F-8224-EA68C6F8987C}"/>
                </a:ext>
              </a:extLst>
            </p:cNvPr>
            <p:cNvSpPr txBox="1"/>
            <p:nvPr/>
          </p:nvSpPr>
          <p:spPr>
            <a:xfrm>
              <a:off x="9277208" y="1341493"/>
              <a:ext cx="1245573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i="1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EC L2 NOW</a:t>
              </a:r>
              <a:endParaRPr kumimoji="0" lang="en-GB" sz="180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738C74C-F281-4C12-AAE0-35A229B5044F}"/>
                </a:ext>
              </a:extLst>
            </p:cNvPr>
            <p:cNvSpPr txBox="1"/>
            <p:nvPr/>
          </p:nvSpPr>
          <p:spPr>
            <a:xfrm>
              <a:off x="7525339" y="3140798"/>
              <a:ext cx="8515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HV/LV</a:t>
              </a: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45F2AE6F-5E8E-41AA-B465-635426F31BDD}"/>
                </a:ext>
              </a:extLst>
            </p:cNvPr>
            <p:cNvCxnSpPr>
              <a:cxnSpLocks/>
            </p:cNvCxnSpPr>
            <p:nvPr/>
          </p:nvCxnSpPr>
          <p:spPr>
            <a:xfrm>
              <a:off x="8376933" y="3325464"/>
              <a:ext cx="3819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2E330658-C66A-4CDB-B107-1BE01B5DE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572" y="1023168"/>
            <a:ext cx="7321603" cy="3715116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26485DDD-09ED-4123-BFE0-1713C34CBE32}"/>
              </a:ext>
            </a:extLst>
          </p:cNvPr>
          <p:cNvCxnSpPr/>
          <p:nvPr/>
        </p:nvCxnSpPr>
        <p:spPr>
          <a:xfrm>
            <a:off x="4615543" y="1023168"/>
            <a:ext cx="0" cy="3744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99044A-42FB-4D8E-B049-96663C65F464}"/>
              </a:ext>
            </a:extLst>
          </p:cNvPr>
          <p:cNvSpPr txBox="1"/>
          <p:nvPr/>
        </p:nvSpPr>
        <p:spPr>
          <a:xfrm>
            <a:off x="286932" y="2040971"/>
            <a:ext cx="719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DATA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C2EEA68-06C8-40E3-8BC7-20389D5EAD65}"/>
              </a:ext>
            </a:extLst>
          </p:cNvPr>
          <p:cNvCxnSpPr>
            <a:cxnSpLocks/>
          </p:cNvCxnSpPr>
          <p:nvPr/>
        </p:nvCxnSpPr>
        <p:spPr>
          <a:xfrm>
            <a:off x="1005998" y="2225637"/>
            <a:ext cx="3819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2C8D079-3666-47FF-94D4-CE49292BD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18406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3</a:t>
            </a:fld>
            <a:endParaRPr lang="it-IT" dirty="0"/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 i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ATLAS </a:t>
            </a:r>
            <a:r>
              <a:rPr lang="en-US" dirty="0" err="1"/>
              <a:t>ITk</a:t>
            </a:r>
            <a:r>
              <a:rPr lang="en-US" dirty="0"/>
              <a:t> –Data feedthrough</a:t>
            </a:r>
            <a:endParaRPr lang="it-IT" dirty="0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DCD0083-AF52-4A1C-95D9-8D016BA5F80E}"/>
              </a:ext>
            </a:extLst>
          </p:cNvPr>
          <p:cNvSpPr txBox="1"/>
          <p:nvPr/>
        </p:nvSpPr>
        <p:spPr>
          <a:xfrm>
            <a:off x="400108" y="4704966"/>
            <a:ext cx="7787463" cy="1200329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prototypes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verify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filling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adopted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new 1:1 scale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test (WIP)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DCAEB97-C9D8-43E9-9E21-3A1CC815A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0" y="1617891"/>
            <a:ext cx="2919262" cy="2603516"/>
          </a:xfrm>
          <a:prstGeom prst="rect">
            <a:avLst/>
          </a:prstGeom>
        </p:spPr>
      </p:pic>
      <p:pic>
        <p:nvPicPr>
          <p:cNvPr id="30" name="Immagine 29" descr="Immagine che contiene persona, interni, mano&#10;&#10;Descrizione generata automaticamente">
            <a:extLst>
              <a:ext uri="{FF2B5EF4-FFF2-40B4-BE49-F238E27FC236}">
                <a16:creationId xmlns:a16="http://schemas.microsoft.com/office/drawing/2014/main" id="{5BD68979-3AF6-43CD-AB99-CF9B6B463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29" y="1032367"/>
            <a:ext cx="2236443" cy="2981924"/>
          </a:xfrm>
          <a:prstGeom prst="rect">
            <a:avLst/>
          </a:prstGeom>
        </p:spPr>
      </p:pic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08764F7F-B0C0-4A9A-B3E1-84A1E62D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</p:spPr>
        <p:txBody>
          <a:bodyPr/>
          <a:lstStyle/>
          <a:p>
            <a:r>
              <a:rPr lang="en-US" dirty="0"/>
              <a:t>06/12/2021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CE3C132-B11E-4751-9E2C-DF6A78DA7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C9603F7-DC69-4CD5-A4B8-153639BEC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916" y="1612981"/>
            <a:ext cx="3217493" cy="26133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D80850-CC19-4A20-A26A-0E40B67F8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653" y="1612981"/>
            <a:ext cx="2549711" cy="26249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E18152-B99C-4605-B34E-7FE2AB709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0707" y="4064399"/>
            <a:ext cx="2842805" cy="22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378F0AD9-A348-4B0A-A5F3-CE1554752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93" y="1316571"/>
            <a:ext cx="4447544" cy="333565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B838F01-ECA1-4848-BC72-4B01DDA26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40138" y="1781338"/>
            <a:ext cx="3954475" cy="2380654"/>
          </a:xfrm>
          <a:prstGeom prst="rect">
            <a:avLst/>
          </a:prstGeom>
        </p:spPr>
      </p:pic>
      <p:cxnSp>
        <p:nvCxnSpPr>
          <p:cNvPr id="2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18406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4</a:t>
            </a:fld>
            <a:endParaRPr lang="it-IT" dirty="0"/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 i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ATLAS </a:t>
            </a:r>
            <a:r>
              <a:rPr lang="en-US" dirty="0" err="1"/>
              <a:t>ITk</a:t>
            </a:r>
            <a:r>
              <a:rPr lang="en-US" dirty="0"/>
              <a:t> –Leak test </a:t>
            </a:r>
            <a:endParaRPr lang="it-IT" dirty="0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DCD0083-AF52-4A1C-95D9-8D016BA5F80E}"/>
              </a:ext>
            </a:extLst>
          </p:cNvPr>
          <p:cNvSpPr txBox="1"/>
          <p:nvPr/>
        </p:nvSpPr>
        <p:spPr>
          <a:xfrm>
            <a:off x="85938" y="4977063"/>
            <a:ext cx="6691892" cy="1477328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samples for test O-ring leak.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O-ring Leak check test performed.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 the three samples to US facility for irradiation up to 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to 3D experience.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B242DE4-0708-450B-BFD9-F9B0E31C4443}"/>
              </a:ext>
            </a:extLst>
          </p:cNvPr>
          <p:cNvGrpSpPr>
            <a:grpSpLocks noChangeAspect="1"/>
          </p:cNvGrpSpPr>
          <p:nvPr/>
        </p:nvGrpSpPr>
        <p:grpSpPr>
          <a:xfrm>
            <a:off x="7280869" y="1373655"/>
            <a:ext cx="4864359" cy="2055345"/>
            <a:chOff x="6519329" y="1255254"/>
            <a:chExt cx="5480398" cy="2315641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4277FF04-5D0C-43A3-AB6E-D3E32D5C9408}"/>
                </a:ext>
              </a:extLst>
            </p:cNvPr>
            <p:cNvGrpSpPr/>
            <p:nvPr/>
          </p:nvGrpSpPr>
          <p:grpSpPr>
            <a:xfrm>
              <a:off x="6566125" y="1319386"/>
              <a:ext cx="5433602" cy="2251509"/>
              <a:chOff x="6341592" y="1170042"/>
              <a:chExt cx="5433602" cy="2251509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1145DDF6-AFAC-4792-AAA7-562ACB4B6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1592" y="1170042"/>
                <a:ext cx="4448103" cy="225150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9" name="Straight Arrow Connector 36">
                <a:extLst>
                  <a:ext uri="{FF2B5EF4-FFF2-40B4-BE49-F238E27FC236}">
                    <a16:creationId xmlns:a16="http://schemas.microsoft.com/office/drawing/2014/main" id="{E7E4F002-9339-40BD-9442-2F5AE5A4ADCE}"/>
                  </a:ext>
                </a:extLst>
              </p:cNvPr>
              <p:cNvCxnSpPr/>
              <p:nvPr/>
            </p:nvCxnSpPr>
            <p:spPr>
              <a:xfrm flipH="1">
                <a:off x="10154442" y="1446929"/>
                <a:ext cx="696354" cy="56068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45">
                <a:extLst>
                  <a:ext uri="{FF2B5EF4-FFF2-40B4-BE49-F238E27FC236}">
                    <a16:creationId xmlns:a16="http://schemas.microsoft.com/office/drawing/2014/main" id="{17F0564A-60D2-4BD5-92CE-63669D15D3F2}"/>
                  </a:ext>
                </a:extLst>
              </p:cNvPr>
              <p:cNvSpPr/>
              <p:nvPr/>
            </p:nvSpPr>
            <p:spPr>
              <a:xfrm>
                <a:off x="10789695" y="1321014"/>
                <a:ext cx="525654" cy="20404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i="1" dirty="0">
                    <a:latin typeface="Arial Narrow" panose="020B0606020202030204" pitchFamily="34" charset="0"/>
                  </a:rPr>
                  <a:t>4MGy</a:t>
                </a:r>
                <a:endParaRPr lang="en-US" sz="1000" i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Rounded Rectangle 67">
                <a:extLst>
                  <a:ext uri="{FF2B5EF4-FFF2-40B4-BE49-F238E27FC236}">
                    <a16:creationId xmlns:a16="http://schemas.microsoft.com/office/drawing/2014/main" id="{3B76C13A-60A0-4756-A22D-B861FED61185}"/>
                  </a:ext>
                </a:extLst>
              </p:cNvPr>
              <p:cNvSpPr/>
              <p:nvPr/>
            </p:nvSpPr>
            <p:spPr>
              <a:xfrm>
                <a:off x="11219903" y="1472995"/>
                <a:ext cx="555291" cy="214599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i="1" dirty="0">
                    <a:latin typeface="Arial Narrow" panose="020B0606020202030204" pitchFamily="34" charset="0"/>
                  </a:rPr>
                  <a:t>6MGy</a:t>
                </a:r>
                <a:endParaRPr lang="en-US" sz="1000" i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Oval 37">
                <a:extLst>
                  <a:ext uri="{FF2B5EF4-FFF2-40B4-BE49-F238E27FC236}">
                    <a16:creationId xmlns:a16="http://schemas.microsoft.com/office/drawing/2014/main" id="{BBEC966E-BB02-44F0-BA9F-03FE6DEE526E}"/>
                  </a:ext>
                </a:extLst>
              </p:cNvPr>
              <p:cNvSpPr/>
              <p:nvPr/>
            </p:nvSpPr>
            <p:spPr>
              <a:xfrm>
                <a:off x="9567687" y="1851081"/>
                <a:ext cx="634364" cy="59641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36">
              <a:extLst>
                <a:ext uri="{FF2B5EF4-FFF2-40B4-BE49-F238E27FC236}">
                  <a16:creationId xmlns:a16="http://schemas.microsoft.com/office/drawing/2014/main" id="{3AFAB3FA-A5D3-4C2F-A412-D0FA1BAE3D18}"/>
                </a:ext>
              </a:extLst>
            </p:cNvPr>
            <p:cNvCxnSpPr>
              <a:cxnSpLocks/>
              <a:stCxn id="16" idx="2"/>
              <a:endCxn id="15" idx="1"/>
            </p:cNvCxnSpPr>
            <p:nvPr/>
          </p:nvCxnSpPr>
          <p:spPr>
            <a:xfrm flipH="1">
              <a:off x="6702777" y="1459296"/>
              <a:ext cx="79379" cy="4649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37">
              <a:extLst>
                <a:ext uri="{FF2B5EF4-FFF2-40B4-BE49-F238E27FC236}">
                  <a16:creationId xmlns:a16="http://schemas.microsoft.com/office/drawing/2014/main" id="{22B74017-98BD-4130-9537-E5BA996513B7}"/>
                </a:ext>
              </a:extLst>
            </p:cNvPr>
            <p:cNvSpPr/>
            <p:nvPr/>
          </p:nvSpPr>
          <p:spPr>
            <a:xfrm>
              <a:off x="6609877" y="1836938"/>
              <a:ext cx="634364" cy="5964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45">
              <a:extLst>
                <a:ext uri="{FF2B5EF4-FFF2-40B4-BE49-F238E27FC236}">
                  <a16:creationId xmlns:a16="http://schemas.microsoft.com/office/drawing/2014/main" id="{F1F38E2F-933E-44E2-BCF0-54B2429722CF}"/>
                </a:ext>
              </a:extLst>
            </p:cNvPr>
            <p:cNvSpPr/>
            <p:nvPr/>
          </p:nvSpPr>
          <p:spPr>
            <a:xfrm>
              <a:off x="6519329" y="1255254"/>
              <a:ext cx="525654" cy="2040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i="1" dirty="0">
                  <a:latin typeface="Arial Narrow" panose="020B0606020202030204" pitchFamily="34" charset="0"/>
                </a:rPr>
                <a:t>4MGy</a:t>
              </a:r>
              <a:endParaRPr lang="en-US" sz="1000" i="1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Rounded Rectangle 67">
              <a:extLst>
                <a:ext uri="{FF2B5EF4-FFF2-40B4-BE49-F238E27FC236}">
                  <a16:creationId xmlns:a16="http://schemas.microsoft.com/office/drawing/2014/main" id="{6E203639-06F7-4C99-8626-A73B102B3B29}"/>
                </a:ext>
              </a:extLst>
            </p:cNvPr>
            <p:cNvSpPr/>
            <p:nvPr/>
          </p:nvSpPr>
          <p:spPr>
            <a:xfrm>
              <a:off x="6949537" y="1407235"/>
              <a:ext cx="555291" cy="21459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i="1" dirty="0">
                  <a:latin typeface="Arial Narrow" panose="020B0606020202030204" pitchFamily="34" charset="0"/>
                </a:rPr>
                <a:t>6MGy</a:t>
              </a:r>
              <a:endParaRPr lang="en-US" sz="1000" i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2" name="TextBox 17">
            <a:extLst>
              <a:ext uri="{FF2B5EF4-FFF2-40B4-BE49-F238E27FC236}">
                <a16:creationId xmlns:a16="http://schemas.microsoft.com/office/drawing/2014/main" id="{5FF331CD-66AF-4A49-95E8-C319DF14177A}"/>
              </a:ext>
            </a:extLst>
          </p:cNvPr>
          <p:cNvSpPr txBox="1"/>
          <p:nvPr/>
        </p:nvSpPr>
        <p:spPr>
          <a:xfrm>
            <a:off x="2194691" y="1050663"/>
            <a:ext cx="1369190" cy="3077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latin typeface="Arial Narrow" panose="020B0606020202030204" pitchFamily="34" charset="0"/>
              </a:rPr>
              <a:t>Prototype</a:t>
            </a:r>
            <a:r>
              <a:rPr lang="it-IT" sz="1400" b="1" i="1" dirty="0">
                <a:latin typeface="Arial Narrow" panose="020B0606020202030204" pitchFamily="34" charset="0"/>
              </a:rPr>
              <a:t> </a:t>
            </a:r>
            <a:r>
              <a:rPr lang="en-GB" sz="1400" b="1" i="1" dirty="0">
                <a:latin typeface="Arial Narrow" panose="020B0606020202030204" pitchFamily="34" charset="0"/>
              </a:rPr>
              <a:t>tested</a:t>
            </a:r>
          </a:p>
        </p:txBody>
      </p:sp>
      <p:pic>
        <p:nvPicPr>
          <p:cNvPr id="26" name="Picture 7" descr="C:\Users\SANDRO~1\AppData\Local\Temp\7.jpg">
            <a:extLst>
              <a:ext uri="{FF2B5EF4-FFF2-40B4-BE49-F238E27FC236}">
                <a16:creationId xmlns:a16="http://schemas.microsoft.com/office/drawing/2014/main" id="{BCB79A63-D4DC-4553-8693-FA56D0609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35" y="3619925"/>
            <a:ext cx="3389810" cy="235821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Date Placeholder 8">
            <a:extLst>
              <a:ext uri="{FF2B5EF4-FFF2-40B4-BE49-F238E27FC236}">
                <a16:creationId xmlns:a16="http://schemas.microsoft.com/office/drawing/2014/main" id="{815DCBBE-E9A8-4FF8-AF3A-BCF1901F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</p:spPr>
        <p:txBody>
          <a:bodyPr/>
          <a:lstStyle/>
          <a:p>
            <a:r>
              <a:rPr lang="en-US" dirty="0"/>
              <a:t>06/12/2021</a:t>
            </a:r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AFDE0C4-A2A5-4F3B-A9A9-91672D0E4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2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24745" y="51737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 i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LEAK TEST RESULTS</a:t>
            </a:r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5</a:t>
            </a:fld>
            <a:endParaRPr lang="it-IT" dirty="0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E8982388-65CE-457C-9374-4A135EE36AFB}"/>
              </a:ext>
            </a:extLst>
          </p:cNvPr>
          <p:cNvGraphicFramePr>
            <a:graphicFrameLocks noGrp="1"/>
          </p:cNvGraphicFramePr>
          <p:nvPr/>
        </p:nvGraphicFramePr>
        <p:xfrm>
          <a:off x="858033" y="1263950"/>
          <a:ext cx="3626285" cy="192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012">
                  <a:extLst>
                    <a:ext uri="{9D8B030D-6E8A-4147-A177-3AD203B41FA5}">
                      <a16:colId xmlns:a16="http://schemas.microsoft.com/office/drawing/2014/main" val="172502105"/>
                    </a:ext>
                  </a:extLst>
                </a:gridCol>
                <a:gridCol w="2511273">
                  <a:extLst>
                    <a:ext uri="{9D8B030D-6E8A-4147-A177-3AD203B41FA5}">
                      <a16:colId xmlns:a16="http://schemas.microsoft.com/office/drawing/2014/main" val="1184567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Sample 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Leak rate [mbar l/s] He std after 6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5,2E-06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63477"/>
                  </a:ext>
                </a:extLst>
              </a:tr>
              <a:tr h="455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4,28E-06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90119"/>
                  </a:ext>
                </a:extLst>
              </a:tr>
              <a:tr h="455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4,31E-06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33841"/>
                  </a:ext>
                </a:extLst>
              </a:tr>
            </a:tbl>
          </a:graphicData>
        </a:graphic>
      </p:graphicFrame>
      <p:graphicFrame>
        <p:nvGraphicFramePr>
          <p:cNvPr id="13" name="Tabella 2">
            <a:extLst>
              <a:ext uri="{FF2B5EF4-FFF2-40B4-BE49-F238E27FC236}">
                <a16:creationId xmlns:a16="http://schemas.microsoft.com/office/drawing/2014/main" id="{DE29323C-F73F-4B9D-9AF6-9678AF2BB33F}"/>
              </a:ext>
            </a:extLst>
          </p:cNvPr>
          <p:cNvGraphicFramePr>
            <a:graphicFrameLocks noGrp="1"/>
          </p:cNvGraphicFramePr>
          <p:nvPr/>
        </p:nvGraphicFramePr>
        <p:xfrm>
          <a:off x="858033" y="3486965"/>
          <a:ext cx="3626285" cy="192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833">
                  <a:extLst>
                    <a:ext uri="{9D8B030D-6E8A-4147-A177-3AD203B41FA5}">
                      <a16:colId xmlns:a16="http://schemas.microsoft.com/office/drawing/2014/main" val="172502105"/>
                    </a:ext>
                  </a:extLst>
                </a:gridCol>
                <a:gridCol w="2516452">
                  <a:extLst>
                    <a:ext uri="{9D8B030D-6E8A-4147-A177-3AD203B41FA5}">
                      <a16:colId xmlns:a16="http://schemas.microsoft.com/office/drawing/2014/main" val="1184567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Sample 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Leak rate [mbar l/s] He std after 24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5,42E-06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63477"/>
                  </a:ext>
                </a:extLst>
              </a:tr>
              <a:tr h="455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4,6E-06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90119"/>
                  </a:ext>
                </a:extLst>
              </a:tr>
              <a:tr h="455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4,62E-6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81870"/>
                  </a:ext>
                </a:extLst>
              </a:tr>
            </a:tbl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5AAA148F-8848-465C-BC52-5EBF00B1B7D7}"/>
              </a:ext>
            </a:extLst>
          </p:cNvPr>
          <p:cNvGraphicFramePr>
            <a:graphicFrameLocks/>
          </p:cNvGraphicFramePr>
          <p:nvPr/>
        </p:nvGraphicFramePr>
        <p:xfrm>
          <a:off x="5784367" y="954230"/>
          <a:ext cx="6248400" cy="425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F7AE106-C661-467E-9806-AD84F619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</p:spPr>
        <p:txBody>
          <a:bodyPr/>
          <a:lstStyle/>
          <a:p>
            <a:r>
              <a:rPr lang="en-US" dirty="0"/>
              <a:t>06/12/2021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C387CB-91A9-4F74-95F7-650F79D49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18406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CYGNO - LIME</a:t>
            </a:r>
            <a:endParaRPr lang="it-IT" sz="1800" b="1" i="1" dirty="0">
              <a:latin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09/06/2021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6</a:t>
            </a:fld>
            <a:endParaRPr lang="it-IT" dirty="0"/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D7CE3460-8BB7-47C9-9DA2-8CFE8FCB8D71}"/>
              </a:ext>
            </a:extLst>
          </p:cNvPr>
          <p:cNvSpPr txBox="1"/>
          <p:nvPr/>
        </p:nvSpPr>
        <p:spPr>
          <a:xfrm>
            <a:off x="269290" y="4714516"/>
            <a:ext cx="5968040" cy="1400383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 new regulation system for CMOS camera.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components (WIP)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to the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>
                <a:latin typeface="Times New Roman" panose="02020603050405020304" pitchFamily="18" charset="0"/>
                <a:cs typeface="Times New Roman" panose="02020603050405020304" pitchFamily="18" charset="0"/>
              </a:rPr>
              <a:t>Order of commercial </a:t>
            </a: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part.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B092E500-46A7-41C3-8229-2225AB08A2BD}"/>
              </a:ext>
            </a:extLst>
          </p:cNvPr>
          <p:cNvGrpSpPr/>
          <p:nvPr/>
        </p:nvGrpSpPr>
        <p:grpSpPr>
          <a:xfrm>
            <a:off x="3346620" y="990196"/>
            <a:ext cx="3894091" cy="3533002"/>
            <a:chOff x="4904948" y="1471765"/>
            <a:chExt cx="3259901" cy="286806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6E88FC0-D81C-4A13-969C-975F1D2E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48" y="1471765"/>
              <a:ext cx="3259901" cy="2868066"/>
            </a:xfrm>
            <a:prstGeom prst="rect">
              <a:avLst/>
            </a:prstGeom>
          </p:spPr>
        </p:pic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FE88F4FE-2A46-46D0-883B-3E6C50AD9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9253" y="2320212"/>
              <a:ext cx="2214465" cy="89574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E98CF9D5-27BF-4D50-952D-8BD80907792C}"/>
                </a:ext>
              </a:extLst>
            </p:cNvPr>
            <p:cNvCxnSpPr>
              <a:cxnSpLocks/>
            </p:cNvCxnSpPr>
            <p:nvPr/>
          </p:nvCxnSpPr>
          <p:spPr>
            <a:xfrm>
              <a:off x="5637914" y="3215951"/>
              <a:ext cx="2208245" cy="845975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6958F3-0F8A-4AF2-B79D-54CD6D4E867E}"/>
              </a:ext>
            </a:extLst>
          </p:cNvPr>
          <p:cNvSpPr txBox="1"/>
          <p:nvPr/>
        </p:nvSpPr>
        <p:spPr>
          <a:xfrm>
            <a:off x="6627560" y="1733554"/>
            <a:ext cx="68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0918E1-A921-49A4-966C-A802C2C74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71531" y="465675"/>
            <a:ext cx="3418547" cy="45580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6762A1-6F74-40CB-A0DF-EE65D9F8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015" y="4506104"/>
            <a:ext cx="2505590" cy="18334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4BAB30-32C5-4A8A-912D-1E66C1740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41" y="973102"/>
            <a:ext cx="3169837" cy="353300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DD8AF7-FDFF-4E96-9AB5-D08ACCDE8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1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18406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2781125" y="22104"/>
            <a:ext cx="6127442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CYGNO - MANGO</a:t>
            </a:r>
            <a:endParaRPr lang="it-IT" sz="1800" b="1" i="1" dirty="0">
              <a:latin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09/06/2021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A5B7-659C-43EA-B4A0-B0F71C0760F0}" type="slidenum">
              <a:rPr lang="it-IT" smtClean="0"/>
              <a:t>7</a:t>
            </a:fld>
            <a:endParaRPr lang="it-IT" dirty="0"/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D7CE3460-8BB7-47C9-9DA2-8CFE8FCB8D71}"/>
              </a:ext>
            </a:extLst>
          </p:cNvPr>
          <p:cNvSpPr txBox="1"/>
          <p:nvPr/>
        </p:nvSpPr>
        <p:spPr>
          <a:xfrm>
            <a:off x="65756" y="5018471"/>
            <a:ext cx="7004809" cy="1138773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support system for CMOS camera placed in front of the vacuum window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components (WIP) </a:t>
            </a:r>
          </a:p>
        </p:txBody>
      </p:sp>
      <p:pic>
        <p:nvPicPr>
          <p:cNvPr id="28" name="Segnaposto contenuto 2" descr="Immagine che contiene sporco, motore&#10;&#10;Descrizione generata automaticamente">
            <a:extLst>
              <a:ext uri="{FF2B5EF4-FFF2-40B4-BE49-F238E27FC236}">
                <a16:creationId xmlns:a16="http://schemas.microsoft.com/office/drawing/2014/main" id="{7189A96D-C071-4791-A24C-5B4D0D805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7" y="1073145"/>
            <a:ext cx="2664240" cy="355232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6B8D2F1-7B0A-4FE6-98D9-9D68A2A7C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475" y="1073146"/>
            <a:ext cx="3372770" cy="355232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EB52B169-09E9-485A-8079-AA16B04B8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565" y="1019933"/>
            <a:ext cx="4278890" cy="5152516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79070180-D738-4524-97DD-04A68367324E}"/>
              </a:ext>
            </a:extLst>
          </p:cNvPr>
          <p:cNvSpPr/>
          <p:nvPr/>
        </p:nvSpPr>
        <p:spPr>
          <a:xfrm>
            <a:off x="9230525" y="2839453"/>
            <a:ext cx="173357" cy="462012"/>
          </a:xfrm>
          <a:prstGeom prst="leftBrac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B2C9B40-F5C8-4FE1-952B-7F048943B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7352" y="54423"/>
            <a:ext cx="8286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K_Pixel_PDR_Template" id="{1B7F58F4-A463-D64A-A5EA-60E55FDB1124}" vid="{4C1A78A1-E709-1040-9591-4F61A6E8BD37}"/>
    </a:ext>
  </a:extLst>
</a:theme>
</file>

<file path=ppt/theme/theme2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K_Pixel_PDR_Template" id="{1B7F58F4-A463-D64A-A5EA-60E55FDB1124}" vid="{4C1A78A1-E709-1040-9591-4F61A6E8BD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13542</TotalTime>
  <Words>260</Words>
  <Application>Microsoft Office PowerPoint</Application>
  <PresentationFormat>Widescreen</PresentationFormat>
  <Paragraphs>75</Paragraphs>
  <Slides>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Times New Roman</vt:lpstr>
      <vt:lpstr>Office Theme</vt:lpstr>
      <vt:lpstr>22_Office Theme</vt:lpstr>
      <vt:lpstr>SEM Meeting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Filippo Rosatelli</cp:lastModifiedBy>
  <cp:revision>1287</cp:revision>
  <cp:lastPrinted>2019-09-17T11:37:21Z</cp:lastPrinted>
  <dcterms:created xsi:type="dcterms:W3CDTF">2018-03-30T07:31:40Z</dcterms:created>
  <dcterms:modified xsi:type="dcterms:W3CDTF">2021-12-06T12:43:40Z</dcterms:modified>
  <cp:contentStatus/>
</cp:coreProperties>
</file>