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22" y="18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65C65-0E53-439D-B5D4-42AA72150436}" type="datetimeFigureOut">
              <a:rPr lang="it-IT" smtClean="0"/>
              <a:t>03/12/2021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E8212-E844-4D94-B241-EAE7CBDE0E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42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32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99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74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90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92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17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65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0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22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08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14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FACB4-DAA5-4FBC-9088-65C28CD2C2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93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07324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92D050"/>
                </a:solidFill>
              </a:rPr>
              <a:t>SERVIZIO MECCANICA</a:t>
            </a:r>
            <a:endParaRPr lang="it-IT" sz="2000" dirty="0">
              <a:solidFill>
                <a:srgbClr val="92D05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95999" y="2500996"/>
            <a:ext cx="786938" cy="338195"/>
          </a:xfrm>
        </p:spPr>
        <p:txBody>
          <a:bodyPr>
            <a:normAutofit lnSpcReduction="10000"/>
          </a:bodyPr>
          <a:lstStyle/>
          <a:p>
            <a:r>
              <a:rPr lang="it-IT" sz="1800" b="1" dirty="0" smtClean="0"/>
              <a:t>Mu2e</a:t>
            </a:r>
            <a:endParaRPr lang="it-IT" sz="18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147654" y="458886"/>
            <a:ext cx="17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Giuseppe Pileggi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28999" y="1004256"/>
            <a:ext cx="31339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</a:rPr>
              <a:t>Attività secondo semestre 2021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346"/>
            <a:ext cx="3840000" cy="2880000"/>
          </a:xfrm>
          <a:prstGeom prst="rect">
            <a:avLst/>
          </a:prstGeom>
        </p:spPr>
      </p:pic>
      <p:pic>
        <p:nvPicPr>
          <p:cNvPr id="8" name="Immagine 7" descr="Autodesk Inventor Professional 20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7" y="4327471"/>
            <a:ext cx="4005437" cy="2530529"/>
          </a:xfrm>
          <a:prstGeom prst="rect">
            <a:avLst/>
          </a:prstGeom>
        </p:spPr>
      </p:pic>
      <p:pic>
        <p:nvPicPr>
          <p:cNvPr id="9" name="Immagine 8" descr="Autodesk Inventor Professional 20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6" y="2167471"/>
            <a:ext cx="4005437" cy="2160000"/>
          </a:xfrm>
          <a:prstGeom prst="rect">
            <a:avLst/>
          </a:prstGeom>
        </p:spPr>
      </p:pic>
      <p:cxnSp>
        <p:nvCxnSpPr>
          <p:cNvPr id="13" name="Connettore 4 12"/>
          <p:cNvCxnSpPr/>
          <p:nvPr/>
        </p:nvCxnSpPr>
        <p:spPr>
          <a:xfrm rot="16200000" flipH="1">
            <a:off x="9888050" y="4162602"/>
            <a:ext cx="1889639" cy="329737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Anteprima imma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202" y="3238954"/>
            <a:ext cx="335650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15434" y="5678590"/>
            <a:ext cx="436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Lavoro in turno da settembre 2021:</a:t>
            </a:r>
          </a:p>
          <a:p>
            <a:r>
              <a:rPr lang="it-IT" sz="1200" dirty="0" smtClean="0"/>
              <a:t>esecuzione degli incollaggi di precisione di </a:t>
            </a:r>
            <a:r>
              <a:rPr lang="it-IT" sz="1200" dirty="0" err="1" smtClean="0"/>
              <a:t>Sipm</a:t>
            </a:r>
            <a:r>
              <a:rPr lang="it-IT" sz="1200" dirty="0" smtClean="0"/>
              <a:t> su </a:t>
            </a:r>
            <a:r>
              <a:rPr lang="it-IT" sz="1200" dirty="0" err="1" smtClean="0"/>
              <a:t>holder</a:t>
            </a:r>
            <a:r>
              <a:rPr lang="it-IT" sz="1200" dirty="0" smtClean="0"/>
              <a:t> in rame.</a:t>
            </a:r>
          </a:p>
          <a:p>
            <a:r>
              <a:rPr lang="it-IT" sz="1200" dirty="0" smtClean="0"/>
              <a:t>Sono  stati realizzati </a:t>
            </a:r>
            <a:r>
              <a:rPr lang="it-IT" sz="1200" dirty="0" smtClean="0"/>
              <a:t>più di</a:t>
            </a:r>
            <a:r>
              <a:rPr lang="it-IT" sz="1200" dirty="0" smtClean="0"/>
              <a:t> </a:t>
            </a:r>
            <a:r>
              <a:rPr lang="it-IT" sz="1200" dirty="0" smtClean="0"/>
              <a:t>1400 pezzi.</a:t>
            </a:r>
            <a:endParaRPr lang="it-IT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060423" y="1506571"/>
            <a:ext cx="3843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Disegno di un sistema di ritegno di sicurezza per trattenere</a:t>
            </a:r>
          </a:p>
          <a:p>
            <a:r>
              <a:rPr lang="it-IT" sz="1200" dirty="0" smtClean="0"/>
              <a:t>gli alimentatori da adattare ai </a:t>
            </a:r>
            <a:r>
              <a:rPr lang="it-IT" sz="1200" dirty="0" err="1" smtClean="0"/>
              <a:t>rack</a:t>
            </a:r>
            <a:r>
              <a:rPr lang="it-IT" sz="1200" dirty="0" smtClean="0"/>
              <a:t> presenti al FNAL. </a:t>
            </a:r>
          </a:p>
          <a:p>
            <a:r>
              <a:rPr lang="it-IT" sz="1200" dirty="0" smtClean="0"/>
              <a:t>Verranno modificati 20 </a:t>
            </a:r>
            <a:r>
              <a:rPr lang="it-IT" sz="1200" dirty="0" err="1" smtClean="0"/>
              <a:t>crate</a:t>
            </a:r>
            <a:r>
              <a:rPr lang="it-IT" sz="1200" dirty="0" smtClean="0"/>
              <a:t>.</a:t>
            </a:r>
            <a:endParaRPr lang="it-IT" sz="1200" dirty="0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1</a:t>
            </a:fld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228" y="1992735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8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utodesk Inventor Professional 20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106"/>
            <a:ext cx="8010874" cy="432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 t="-348" r="9743" b="348"/>
          <a:stretch/>
        </p:blipFill>
        <p:spPr>
          <a:xfrm>
            <a:off x="9020391" y="536467"/>
            <a:ext cx="3194137" cy="360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6"/>
          <a:stretch/>
        </p:blipFill>
        <p:spPr>
          <a:xfrm>
            <a:off x="8352000" y="3801911"/>
            <a:ext cx="3840000" cy="248873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64772" y="8312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Mu2e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69085" y="879326"/>
            <a:ext cx="5760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Disegno e realizzazione di un supporto scorrevole per punzonatrice</a:t>
            </a:r>
            <a:endParaRPr lang="it-IT" sz="1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10325" y="6017106"/>
            <a:ext cx="58144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Questo oggetto fungerà da supporto per  la marchiatura delle Faraday </a:t>
            </a:r>
            <a:r>
              <a:rPr lang="it-IT" sz="900" dirty="0" err="1" smtClean="0"/>
              <a:t>cages</a:t>
            </a:r>
            <a:r>
              <a:rPr lang="it-IT" sz="900" dirty="0" smtClean="0"/>
              <a:t>, permettendo di effettuare rapidamente la </a:t>
            </a:r>
          </a:p>
          <a:p>
            <a:r>
              <a:rPr lang="it-IT" sz="900" dirty="0"/>
              <a:t>s</a:t>
            </a:r>
            <a:r>
              <a:rPr lang="it-IT" sz="900" dirty="0" smtClean="0"/>
              <a:t>uddetta operazione che riguarderà oltre 1500 pezzi. L’oggetto è stato realizzato interamente con materiali recuperati </a:t>
            </a:r>
          </a:p>
          <a:p>
            <a:r>
              <a:rPr lang="it-IT" sz="900" dirty="0" smtClean="0"/>
              <a:t>presso l’officina ed.17.</a:t>
            </a:r>
            <a:endParaRPr lang="it-IT" sz="9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19" y="871022"/>
            <a:ext cx="2700000" cy="3600000"/>
          </a:xfrm>
          <a:prstGeom prst="rect">
            <a:avLst/>
          </a:prstGeom>
        </p:spPr>
      </p:pic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811748" y="6472728"/>
            <a:ext cx="2743200" cy="376959"/>
          </a:xfrm>
        </p:spPr>
        <p:txBody>
          <a:bodyPr/>
          <a:lstStyle/>
          <a:p>
            <a:r>
              <a:rPr lang="it-IT" dirty="0" smtClean="0"/>
              <a:t>06/12/2021</a:t>
            </a:r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3896074" y="6472728"/>
            <a:ext cx="4114800" cy="365125"/>
          </a:xfrm>
        </p:spPr>
        <p:txBody>
          <a:bodyPr/>
          <a:lstStyle/>
          <a:p>
            <a:r>
              <a:rPr lang="it-IT" dirty="0" smtClean="0"/>
              <a:t>G. Pileggi- servizio meccanica- attività secondo semestre 2021</a:t>
            </a:r>
            <a:endParaRPr lang="it-IT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9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98" y="983046"/>
            <a:ext cx="2700000" cy="360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75" y="983046"/>
            <a:ext cx="1890000" cy="2520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132971" y="413358"/>
            <a:ext cx="925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Atlas</a:t>
            </a:r>
            <a:endParaRPr lang="it-IT" sz="28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06581" y="5222092"/>
            <a:ext cx="85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/>
              <a:t>Quax</a:t>
            </a:r>
            <a:endParaRPr lang="it-IT" sz="24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77200" y="-15468600"/>
            <a:ext cx="1890000" cy="25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77200" y="-15468600"/>
            <a:ext cx="1890000" cy="252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77200" y="-15468600"/>
            <a:ext cx="3510000" cy="468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6" y="547968"/>
            <a:ext cx="1890000" cy="252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14538" y="-251815"/>
            <a:ext cx="477746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Le attività per questo esperimento si sono svolte </a:t>
            </a:r>
          </a:p>
          <a:p>
            <a:r>
              <a:rPr lang="it-IT" dirty="0" smtClean="0"/>
              <a:t>prevalentemente al CERN.</a:t>
            </a:r>
          </a:p>
          <a:p>
            <a:r>
              <a:rPr lang="it-IT" dirty="0" smtClean="0"/>
              <a:t>Si è provveduto al montaggio dei vari impianti </a:t>
            </a:r>
          </a:p>
          <a:p>
            <a:r>
              <a:rPr lang="it-IT" dirty="0" smtClean="0"/>
              <a:t>delle NSW, (raffreddamento, distribuzione gas,</a:t>
            </a:r>
          </a:p>
          <a:p>
            <a:r>
              <a:rPr lang="it-IT" dirty="0" smtClean="0"/>
              <a:t>cavi elettrici ecc.).</a:t>
            </a:r>
          </a:p>
          <a:p>
            <a:r>
              <a:rPr lang="it-IT" dirty="0" smtClean="0"/>
              <a:t>Si è provveduto a risolvere le molteplici</a:t>
            </a:r>
          </a:p>
          <a:p>
            <a:r>
              <a:rPr lang="it-IT" dirty="0" smtClean="0"/>
              <a:t>problematiche che si sono riscontrate</a:t>
            </a:r>
          </a:p>
          <a:p>
            <a:r>
              <a:rPr lang="it-IT" dirty="0" smtClean="0"/>
              <a:t>man mano che si procedeva con i lavori.</a:t>
            </a:r>
          </a:p>
          <a:p>
            <a:r>
              <a:rPr lang="it-IT" dirty="0" smtClean="0"/>
              <a:t>Attualmente il lavoro si svolge all’interno del </a:t>
            </a:r>
            <a:r>
              <a:rPr lang="it-IT" dirty="0" err="1" smtClean="0"/>
              <a:t>pit</a:t>
            </a:r>
            <a:endParaRPr lang="it-IT" dirty="0" smtClean="0"/>
          </a:p>
          <a:p>
            <a:r>
              <a:rPr lang="it-IT" dirty="0"/>
              <a:t>d</a:t>
            </a:r>
            <a:r>
              <a:rPr lang="it-IT" dirty="0" smtClean="0"/>
              <a:t>i Atlas, dato che tra i mesi di luglio ed ottobre </a:t>
            </a:r>
          </a:p>
          <a:p>
            <a:r>
              <a:rPr lang="it-IT" dirty="0"/>
              <a:t>s</a:t>
            </a:r>
            <a:r>
              <a:rPr lang="it-IT" dirty="0" smtClean="0"/>
              <a:t>ono state posizionate le due NSW nei rispettivi </a:t>
            </a:r>
          </a:p>
          <a:p>
            <a:r>
              <a:rPr lang="it-IT" dirty="0"/>
              <a:t>a</a:t>
            </a:r>
            <a:r>
              <a:rPr lang="it-IT" dirty="0" smtClean="0"/>
              <a:t>lloggiamenti.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44236" y="5872471"/>
            <a:ext cx="737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Sono state effettuate alcune lavorazioni meccaniche durante questo periodo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06/12/2021</a:t>
            </a:r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G. Pileggi- servizio meccanica- attività secondo semestre 2021</a:t>
            </a:r>
            <a:endParaRPr lang="it-IT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FACB4-DAA5-4FBC-9088-65C28CD2C27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7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237</Words>
  <Application>Microsoft Office PowerPoint</Application>
  <PresentationFormat>Widescreen</PresentationFormat>
  <Paragraphs>44</Paragraphs>
  <Slides>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SERVIZIO MECCANICA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SERVIZIO MECCANICA</dc:title>
  <dc:creator>giuseppe pileggi</dc:creator>
  <cp:lastModifiedBy>giuseppe pileggi</cp:lastModifiedBy>
  <cp:revision>25</cp:revision>
  <dcterms:created xsi:type="dcterms:W3CDTF">2021-11-25T09:36:05Z</dcterms:created>
  <dcterms:modified xsi:type="dcterms:W3CDTF">2021-12-03T08:47:37Z</dcterms:modified>
</cp:coreProperties>
</file>