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handoutMasterIdLst>
    <p:handoutMasterId r:id="rId16"/>
  </p:handoutMasterIdLst>
  <p:sldIdLst>
    <p:sldId id="2667" r:id="rId2"/>
    <p:sldId id="2682" r:id="rId3"/>
    <p:sldId id="2679" r:id="rId4"/>
    <p:sldId id="2680" r:id="rId5"/>
    <p:sldId id="2668" r:id="rId6"/>
    <p:sldId id="2672" r:id="rId7"/>
    <p:sldId id="2673" r:id="rId8"/>
    <p:sldId id="2687" r:id="rId9"/>
    <p:sldId id="2685" r:id="rId10"/>
    <p:sldId id="2669" r:id="rId11"/>
    <p:sldId id="2675" r:id="rId12"/>
    <p:sldId id="2671" r:id="rId13"/>
    <p:sldId id="2677" r:id="rId1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02"/>
    <p:restoredTop sz="94718"/>
  </p:normalViewPr>
  <p:slideViewPr>
    <p:cSldViewPr snapToObjects="1">
      <p:cViewPr varScale="1">
        <p:scale>
          <a:sx n="117" d="100"/>
          <a:sy n="117" d="100"/>
        </p:scale>
        <p:origin x="72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97F62C-01FE-6070-1708-AFB6BDC1B982}"/>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02F93CFC-CCA5-DE2C-6D64-94EBE4AF56C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A886B668-B25E-2044-8306-25614350B22A}" type="datetime1">
              <a:rPr lang="en-US" altLang="en-US"/>
              <a:pPr>
                <a:defRPr/>
              </a:pPr>
              <a:t>7/9/22</a:t>
            </a:fld>
            <a:endParaRPr lang="en-US" altLang="en-US"/>
          </a:p>
        </p:txBody>
      </p:sp>
      <p:sp>
        <p:nvSpPr>
          <p:cNvPr id="4" name="Footer Placeholder 3">
            <a:extLst>
              <a:ext uri="{FF2B5EF4-FFF2-40B4-BE49-F238E27FC236}">
                <a16:creationId xmlns:a16="http://schemas.microsoft.com/office/drawing/2014/main" id="{A41BCC70-51BA-CBDA-1D40-0E84ACB7C253}"/>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AAB1B81C-0C3B-BB57-F45B-B49604EB8241}"/>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7A0BDEB-16EE-F447-A7F4-660D095CC04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870CB1-6B9B-8F65-F638-FAB6CAEAFEA5}"/>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ED3F77E3-16A6-BA2C-6793-89C38EF698B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F909EDC2-3748-3743-BC75-9FCBB30C75FB}" type="datetime1">
              <a:rPr lang="en-US" altLang="en-US"/>
              <a:pPr>
                <a:defRPr/>
              </a:pPr>
              <a:t>7/9/22</a:t>
            </a:fld>
            <a:endParaRPr lang="en-US" altLang="en-US"/>
          </a:p>
        </p:txBody>
      </p:sp>
      <p:sp>
        <p:nvSpPr>
          <p:cNvPr id="4" name="Slide Image Placeholder 3">
            <a:extLst>
              <a:ext uri="{FF2B5EF4-FFF2-40B4-BE49-F238E27FC236}">
                <a16:creationId xmlns:a16="http://schemas.microsoft.com/office/drawing/2014/main" id="{CFEB8F6A-EE98-288E-3C53-0429DF2413B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A6C8C1CD-6259-E8C7-1F87-1450E3F07CEE}"/>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6944565-6526-1F21-F2E6-E8366B0AD0F8}"/>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F800AD71-6B29-9A13-4591-54A784B4947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B3028FD-DABB-1F46-BB85-C7B6C7D2CF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A05F4D4-6B69-0551-A9C3-802410A805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01ECD6DB-75D8-F3BB-80BA-D1C64C9C6D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ltLang="en-US">
              <a:ea typeface="ＭＳ Ｐゴシック" panose="020B0600070205080204" pitchFamily="34" charset="-128"/>
            </a:endParaRPr>
          </a:p>
        </p:txBody>
      </p:sp>
      <p:sp>
        <p:nvSpPr>
          <p:cNvPr id="16387" name="Slide Number Placeholder 3">
            <a:extLst>
              <a:ext uri="{FF2B5EF4-FFF2-40B4-BE49-F238E27FC236}">
                <a16:creationId xmlns:a16="http://schemas.microsoft.com/office/drawing/2014/main" id="{98397DD6-532E-E280-2DA6-94A9CD2D7C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57CDEC9-F7DC-DC4C-B0FB-9966EE8FCBCA}"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2514600"/>
            <a:ext cx="6400800" cy="3124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FB545BE-7E2A-DC9E-F8E4-9688D200B45E}"/>
              </a:ext>
            </a:extLst>
          </p:cNvPr>
          <p:cNvSpPr>
            <a:spLocks noGrp="1"/>
          </p:cNvSpPr>
          <p:nvPr>
            <p:ph type="dt" sz="half" idx="10"/>
          </p:nvPr>
        </p:nvSpPr>
        <p:spPr/>
        <p:txBody>
          <a:bodyPr/>
          <a:lstStyle>
            <a:lvl1pPr>
              <a:defRPr/>
            </a:lvl1pPr>
          </a:lstStyle>
          <a:p>
            <a:pPr>
              <a:defRPr/>
            </a:pPr>
            <a:fld id="{A4090EC4-EF60-6149-8E08-43FC76357E9D}" type="datetime1">
              <a:rPr lang="en-US" altLang="en-US"/>
              <a:pPr>
                <a:defRPr/>
              </a:pPr>
              <a:t>7/9/22</a:t>
            </a:fld>
            <a:endParaRPr lang="en-US" altLang="en-US"/>
          </a:p>
        </p:txBody>
      </p:sp>
      <p:sp>
        <p:nvSpPr>
          <p:cNvPr id="5" name="Footer Placeholder 4">
            <a:extLst>
              <a:ext uri="{FF2B5EF4-FFF2-40B4-BE49-F238E27FC236}">
                <a16:creationId xmlns:a16="http://schemas.microsoft.com/office/drawing/2014/main" id="{CA2A45B9-B48A-AB1D-46D8-B66DDE425A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CCA2B2-F836-F198-1109-5F6CAD6EE882}"/>
              </a:ext>
            </a:extLst>
          </p:cNvPr>
          <p:cNvSpPr>
            <a:spLocks noGrp="1"/>
          </p:cNvSpPr>
          <p:nvPr>
            <p:ph type="sldNum" sz="quarter" idx="12"/>
          </p:nvPr>
        </p:nvSpPr>
        <p:spPr/>
        <p:txBody>
          <a:bodyPr/>
          <a:lstStyle>
            <a:lvl1pPr>
              <a:defRPr/>
            </a:lvl1pPr>
          </a:lstStyle>
          <a:p>
            <a:pPr>
              <a:defRPr/>
            </a:pPr>
            <a:fld id="{AE3F9BAF-9717-1548-9CF1-8C7329BBAB83}" type="slidenum">
              <a:rPr lang="en-US" altLang="en-US"/>
              <a:pPr>
                <a:defRPr/>
              </a:pPr>
              <a:t>‹#›</a:t>
            </a:fld>
            <a:endParaRPr lang="en-US" altLang="en-US"/>
          </a:p>
        </p:txBody>
      </p:sp>
    </p:spTree>
    <p:extLst>
      <p:ext uri="{BB962C8B-B14F-4D97-AF65-F5344CB8AC3E}">
        <p14:creationId xmlns:p14="http://schemas.microsoft.com/office/powerpoint/2010/main" val="863114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0D1041-1D9A-8206-9D9C-2BEB3BE32499}"/>
              </a:ext>
            </a:extLst>
          </p:cNvPr>
          <p:cNvSpPr>
            <a:spLocks noGrp="1"/>
          </p:cNvSpPr>
          <p:nvPr>
            <p:ph type="dt" sz="half" idx="10"/>
          </p:nvPr>
        </p:nvSpPr>
        <p:spPr/>
        <p:txBody>
          <a:bodyPr/>
          <a:lstStyle>
            <a:lvl1pPr>
              <a:defRPr/>
            </a:lvl1pPr>
          </a:lstStyle>
          <a:p>
            <a:pPr>
              <a:defRPr/>
            </a:pPr>
            <a:fld id="{E037782B-D40D-F645-AD88-301A8A842649}" type="datetime1">
              <a:rPr lang="en-US" altLang="en-US"/>
              <a:pPr>
                <a:defRPr/>
              </a:pPr>
              <a:t>7/9/22</a:t>
            </a:fld>
            <a:endParaRPr lang="en-US" altLang="en-US"/>
          </a:p>
        </p:txBody>
      </p:sp>
      <p:sp>
        <p:nvSpPr>
          <p:cNvPr id="5" name="Footer Placeholder 4">
            <a:extLst>
              <a:ext uri="{FF2B5EF4-FFF2-40B4-BE49-F238E27FC236}">
                <a16:creationId xmlns:a16="http://schemas.microsoft.com/office/drawing/2014/main" id="{B01499A1-DBEC-6703-9773-2892D77C1C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8FE96D-0398-702C-40F9-89D38BB2427E}"/>
              </a:ext>
            </a:extLst>
          </p:cNvPr>
          <p:cNvSpPr>
            <a:spLocks noGrp="1"/>
          </p:cNvSpPr>
          <p:nvPr>
            <p:ph type="sldNum" sz="quarter" idx="12"/>
          </p:nvPr>
        </p:nvSpPr>
        <p:spPr/>
        <p:txBody>
          <a:bodyPr/>
          <a:lstStyle>
            <a:lvl1pPr>
              <a:defRPr/>
            </a:lvl1pPr>
          </a:lstStyle>
          <a:p>
            <a:pPr>
              <a:defRPr/>
            </a:pPr>
            <a:fld id="{C21F1C74-4721-E845-B028-0DF015FDAB29}" type="slidenum">
              <a:rPr lang="en-US" altLang="en-US"/>
              <a:pPr>
                <a:defRPr/>
              </a:pPr>
              <a:t>‹#›</a:t>
            </a:fld>
            <a:endParaRPr lang="en-US" altLang="en-US"/>
          </a:p>
        </p:txBody>
      </p:sp>
    </p:spTree>
    <p:extLst>
      <p:ext uri="{BB962C8B-B14F-4D97-AF65-F5344CB8AC3E}">
        <p14:creationId xmlns:p14="http://schemas.microsoft.com/office/powerpoint/2010/main" val="227976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3B8CD-D0EE-741C-F2B2-D8E3A6F5C3EA}"/>
              </a:ext>
            </a:extLst>
          </p:cNvPr>
          <p:cNvSpPr>
            <a:spLocks noGrp="1"/>
          </p:cNvSpPr>
          <p:nvPr>
            <p:ph type="dt" sz="half" idx="10"/>
          </p:nvPr>
        </p:nvSpPr>
        <p:spPr/>
        <p:txBody>
          <a:bodyPr/>
          <a:lstStyle>
            <a:lvl1pPr>
              <a:defRPr/>
            </a:lvl1pPr>
          </a:lstStyle>
          <a:p>
            <a:pPr>
              <a:defRPr/>
            </a:pPr>
            <a:fld id="{B7F6E5B0-E81B-2449-B9A8-10ECAE0347C0}" type="datetime1">
              <a:rPr lang="en-US" altLang="en-US"/>
              <a:pPr>
                <a:defRPr/>
              </a:pPr>
              <a:t>7/9/22</a:t>
            </a:fld>
            <a:endParaRPr lang="en-US" altLang="en-US"/>
          </a:p>
        </p:txBody>
      </p:sp>
      <p:sp>
        <p:nvSpPr>
          <p:cNvPr id="5" name="Footer Placeholder 4">
            <a:extLst>
              <a:ext uri="{FF2B5EF4-FFF2-40B4-BE49-F238E27FC236}">
                <a16:creationId xmlns:a16="http://schemas.microsoft.com/office/drawing/2014/main" id="{10C99E7F-F815-D2DE-B317-D563AA820B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C350A2-7742-8B79-E222-410FD12642D6}"/>
              </a:ext>
            </a:extLst>
          </p:cNvPr>
          <p:cNvSpPr>
            <a:spLocks noGrp="1"/>
          </p:cNvSpPr>
          <p:nvPr>
            <p:ph type="sldNum" sz="quarter" idx="12"/>
          </p:nvPr>
        </p:nvSpPr>
        <p:spPr/>
        <p:txBody>
          <a:bodyPr/>
          <a:lstStyle>
            <a:lvl1pPr>
              <a:defRPr/>
            </a:lvl1pPr>
          </a:lstStyle>
          <a:p>
            <a:pPr>
              <a:defRPr/>
            </a:pPr>
            <a:fld id="{714BC9FB-ED87-7542-A9D8-1E9C43AF32BB}" type="slidenum">
              <a:rPr lang="en-US" altLang="en-US"/>
              <a:pPr>
                <a:defRPr/>
              </a:pPr>
              <a:t>‹#›</a:t>
            </a:fld>
            <a:endParaRPr lang="en-US" altLang="en-US"/>
          </a:p>
        </p:txBody>
      </p:sp>
    </p:spTree>
    <p:extLst>
      <p:ext uri="{BB962C8B-B14F-4D97-AF65-F5344CB8AC3E}">
        <p14:creationId xmlns:p14="http://schemas.microsoft.com/office/powerpoint/2010/main" val="85747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93CB8-3EC4-973E-6119-35AECCB53F49}"/>
              </a:ext>
            </a:extLst>
          </p:cNvPr>
          <p:cNvSpPr>
            <a:spLocks noGrp="1"/>
          </p:cNvSpPr>
          <p:nvPr>
            <p:ph type="dt" sz="half" idx="10"/>
          </p:nvPr>
        </p:nvSpPr>
        <p:spPr/>
        <p:txBody>
          <a:bodyPr/>
          <a:lstStyle>
            <a:lvl1pPr>
              <a:defRPr/>
            </a:lvl1pPr>
          </a:lstStyle>
          <a:p>
            <a:pPr>
              <a:defRPr/>
            </a:pPr>
            <a:fld id="{3A19FCD3-47B8-2449-9F87-0BD34C3B4C8B}" type="datetime1">
              <a:rPr lang="en-US" altLang="en-US"/>
              <a:pPr>
                <a:defRPr/>
              </a:pPr>
              <a:t>7/9/22</a:t>
            </a:fld>
            <a:endParaRPr lang="en-US" altLang="en-US"/>
          </a:p>
        </p:txBody>
      </p:sp>
      <p:sp>
        <p:nvSpPr>
          <p:cNvPr id="5" name="Footer Placeholder 4">
            <a:extLst>
              <a:ext uri="{FF2B5EF4-FFF2-40B4-BE49-F238E27FC236}">
                <a16:creationId xmlns:a16="http://schemas.microsoft.com/office/drawing/2014/main" id="{37C309C8-C8F7-CBF7-C2A6-53FB0C4D9C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5C8FBC-928D-6E92-9249-78166DC49246}"/>
              </a:ext>
            </a:extLst>
          </p:cNvPr>
          <p:cNvSpPr>
            <a:spLocks noGrp="1"/>
          </p:cNvSpPr>
          <p:nvPr>
            <p:ph type="sldNum" sz="quarter" idx="12"/>
          </p:nvPr>
        </p:nvSpPr>
        <p:spPr/>
        <p:txBody>
          <a:bodyPr/>
          <a:lstStyle>
            <a:lvl1pPr>
              <a:defRPr/>
            </a:lvl1pPr>
          </a:lstStyle>
          <a:p>
            <a:pPr>
              <a:defRPr/>
            </a:pPr>
            <a:fld id="{6E6C1B47-0763-4943-868A-4B1169911E10}" type="slidenum">
              <a:rPr lang="en-US" altLang="en-US"/>
              <a:pPr>
                <a:defRPr/>
              </a:pPr>
              <a:t>‹#›</a:t>
            </a:fld>
            <a:endParaRPr lang="en-US" altLang="en-US"/>
          </a:p>
        </p:txBody>
      </p:sp>
    </p:spTree>
    <p:extLst>
      <p:ext uri="{BB962C8B-B14F-4D97-AF65-F5344CB8AC3E}">
        <p14:creationId xmlns:p14="http://schemas.microsoft.com/office/powerpoint/2010/main" val="3126050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F8AE33-ED12-C24F-966A-2F17C3554501}"/>
              </a:ext>
            </a:extLst>
          </p:cNvPr>
          <p:cNvSpPr>
            <a:spLocks noGrp="1"/>
          </p:cNvSpPr>
          <p:nvPr>
            <p:ph type="dt" sz="half" idx="10"/>
          </p:nvPr>
        </p:nvSpPr>
        <p:spPr/>
        <p:txBody>
          <a:bodyPr/>
          <a:lstStyle>
            <a:lvl1pPr>
              <a:defRPr/>
            </a:lvl1pPr>
          </a:lstStyle>
          <a:p>
            <a:pPr>
              <a:defRPr/>
            </a:pPr>
            <a:fld id="{A710B807-8383-284C-BB64-37213BA2AF66}" type="datetime1">
              <a:rPr lang="en-US" altLang="en-US"/>
              <a:pPr>
                <a:defRPr/>
              </a:pPr>
              <a:t>7/9/22</a:t>
            </a:fld>
            <a:endParaRPr lang="en-US" altLang="en-US"/>
          </a:p>
        </p:txBody>
      </p:sp>
      <p:sp>
        <p:nvSpPr>
          <p:cNvPr id="5" name="Footer Placeholder 4">
            <a:extLst>
              <a:ext uri="{FF2B5EF4-FFF2-40B4-BE49-F238E27FC236}">
                <a16:creationId xmlns:a16="http://schemas.microsoft.com/office/drawing/2014/main" id="{AA2FA940-9616-C697-E1E0-5CD202034E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BE97C5D-68AF-C382-B98F-3D19379A351F}"/>
              </a:ext>
            </a:extLst>
          </p:cNvPr>
          <p:cNvSpPr>
            <a:spLocks noGrp="1"/>
          </p:cNvSpPr>
          <p:nvPr>
            <p:ph type="sldNum" sz="quarter" idx="12"/>
          </p:nvPr>
        </p:nvSpPr>
        <p:spPr/>
        <p:txBody>
          <a:bodyPr/>
          <a:lstStyle>
            <a:lvl1pPr>
              <a:defRPr/>
            </a:lvl1pPr>
          </a:lstStyle>
          <a:p>
            <a:pPr>
              <a:defRPr/>
            </a:pPr>
            <a:fld id="{9658A132-49AA-DD4D-865A-F9F17009F0BE}" type="slidenum">
              <a:rPr lang="en-US" altLang="en-US"/>
              <a:pPr>
                <a:defRPr/>
              </a:pPr>
              <a:t>‹#›</a:t>
            </a:fld>
            <a:endParaRPr lang="en-US" altLang="en-US"/>
          </a:p>
        </p:txBody>
      </p:sp>
    </p:spTree>
    <p:extLst>
      <p:ext uri="{BB962C8B-B14F-4D97-AF65-F5344CB8AC3E}">
        <p14:creationId xmlns:p14="http://schemas.microsoft.com/office/powerpoint/2010/main" val="39413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EFB3FEA-093D-EEA3-24CF-0C79D61D5D5F}"/>
              </a:ext>
            </a:extLst>
          </p:cNvPr>
          <p:cNvSpPr>
            <a:spLocks noGrp="1"/>
          </p:cNvSpPr>
          <p:nvPr>
            <p:ph type="dt" sz="half" idx="10"/>
          </p:nvPr>
        </p:nvSpPr>
        <p:spPr/>
        <p:txBody>
          <a:bodyPr/>
          <a:lstStyle>
            <a:lvl1pPr>
              <a:defRPr/>
            </a:lvl1pPr>
          </a:lstStyle>
          <a:p>
            <a:pPr>
              <a:defRPr/>
            </a:pPr>
            <a:fld id="{D227C441-5922-3F49-BB54-0663DDDC7113}" type="datetime1">
              <a:rPr lang="en-US" altLang="en-US"/>
              <a:pPr>
                <a:defRPr/>
              </a:pPr>
              <a:t>7/9/22</a:t>
            </a:fld>
            <a:endParaRPr lang="en-US" altLang="en-US"/>
          </a:p>
        </p:txBody>
      </p:sp>
      <p:sp>
        <p:nvSpPr>
          <p:cNvPr id="6" name="Footer Placeholder 4">
            <a:extLst>
              <a:ext uri="{FF2B5EF4-FFF2-40B4-BE49-F238E27FC236}">
                <a16:creationId xmlns:a16="http://schemas.microsoft.com/office/drawing/2014/main" id="{C244DF68-8B85-0F5D-D362-6AAB767F276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458235-B510-FA74-3B5B-237D97E01FA1}"/>
              </a:ext>
            </a:extLst>
          </p:cNvPr>
          <p:cNvSpPr>
            <a:spLocks noGrp="1"/>
          </p:cNvSpPr>
          <p:nvPr>
            <p:ph type="sldNum" sz="quarter" idx="12"/>
          </p:nvPr>
        </p:nvSpPr>
        <p:spPr/>
        <p:txBody>
          <a:bodyPr/>
          <a:lstStyle>
            <a:lvl1pPr>
              <a:defRPr/>
            </a:lvl1pPr>
          </a:lstStyle>
          <a:p>
            <a:pPr>
              <a:defRPr/>
            </a:pPr>
            <a:fld id="{D11DDAF8-7C7A-6448-BCB2-B0461B4006EB}" type="slidenum">
              <a:rPr lang="en-US" altLang="en-US"/>
              <a:pPr>
                <a:defRPr/>
              </a:pPr>
              <a:t>‹#›</a:t>
            </a:fld>
            <a:endParaRPr lang="en-US" altLang="en-US"/>
          </a:p>
        </p:txBody>
      </p:sp>
    </p:spTree>
    <p:extLst>
      <p:ext uri="{BB962C8B-B14F-4D97-AF65-F5344CB8AC3E}">
        <p14:creationId xmlns:p14="http://schemas.microsoft.com/office/powerpoint/2010/main" val="389382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CF3809-CEF5-F3EE-A8C6-9D15B3647C25}"/>
              </a:ext>
            </a:extLst>
          </p:cNvPr>
          <p:cNvSpPr>
            <a:spLocks noGrp="1"/>
          </p:cNvSpPr>
          <p:nvPr>
            <p:ph type="dt" sz="half" idx="10"/>
          </p:nvPr>
        </p:nvSpPr>
        <p:spPr/>
        <p:txBody>
          <a:bodyPr/>
          <a:lstStyle>
            <a:lvl1pPr>
              <a:defRPr/>
            </a:lvl1pPr>
          </a:lstStyle>
          <a:p>
            <a:pPr>
              <a:defRPr/>
            </a:pPr>
            <a:fld id="{68FCE780-F06E-1842-A339-4424C18C50E2}" type="datetime1">
              <a:rPr lang="en-US" altLang="en-US"/>
              <a:pPr>
                <a:defRPr/>
              </a:pPr>
              <a:t>7/9/22</a:t>
            </a:fld>
            <a:endParaRPr lang="en-US" altLang="en-US"/>
          </a:p>
        </p:txBody>
      </p:sp>
      <p:sp>
        <p:nvSpPr>
          <p:cNvPr id="8" name="Footer Placeholder 4">
            <a:extLst>
              <a:ext uri="{FF2B5EF4-FFF2-40B4-BE49-F238E27FC236}">
                <a16:creationId xmlns:a16="http://schemas.microsoft.com/office/drawing/2014/main" id="{D1AB9C6F-263A-3168-5FC6-E1429CFDEBE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5DFBF59-041A-E8BA-C0C7-72B55CF3AFCD}"/>
              </a:ext>
            </a:extLst>
          </p:cNvPr>
          <p:cNvSpPr>
            <a:spLocks noGrp="1"/>
          </p:cNvSpPr>
          <p:nvPr>
            <p:ph type="sldNum" sz="quarter" idx="12"/>
          </p:nvPr>
        </p:nvSpPr>
        <p:spPr/>
        <p:txBody>
          <a:bodyPr/>
          <a:lstStyle>
            <a:lvl1pPr>
              <a:defRPr/>
            </a:lvl1pPr>
          </a:lstStyle>
          <a:p>
            <a:pPr>
              <a:defRPr/>
            </a:pPr>
            <a:fld id="{574D758E-C1C3-7A46-9FB1-2462D3D2EA41}" type="slidenum">
              <a:rPr lang="en-US" altLang="en-US"/>
              <a:pPr>
                <a:defRPr/>
              </a:pPr>
              <a:t>‹#›</a:t>
            </a:fld>
            <a:endParaRPr lang="en-US" altLang="en-US"/>
          </a:p>
        </p:txBody>
      </p:sp>
    </p:spTree>
    <p:extLst>
      <p:ext uri="{BB962C8B-B14F-4D97-AF65-F5344CB8AC3E}">
        <p14:creationId xmlns:p14="http://schemas.microsoft.com/office/powerpoint/2010/main" val="241010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D13C5EB-18ED-2AEE-2C90-B2F83683E583}"/>
              </a:ext>
            </a:extLst>
          </p:cNvPr>
          <p:cNvSpPr>
            <a:spLocks noGrp="1"/>
          </p:cNvSpPr>
          <p:nvPr>
            <p:ph type="dt" sz="half" idx="10"/>
          </p:nvPr>
        </p:nvSpPr>
        <p:spPr/>
        <p:txBody>
          <a:bodyPr/>
          <a:lstStyle>
            <a:lvl1pPr>
              <a:defRPr/>
            </a:lvl1pPr>
          </a:lstStyle>
          <a:p>
            <a:pPr>
              <a:defRPr/>
            </a:pPr>
            <a:fld id="{A0DD8A7E-6091-4E40-99CB-B2DFB959EC44}" type="datetime1">
              <a:rPr lang="en-US" altLang="en-US"/>
              <a:pPr>
                <a:defRPr/>
              </a:pPr>
              <a:t>7/9/22</a:t>
            </a:fld>
            <a:endParaRPr lang="en-US" altLang="en-US"/>
          </a:p>
        </p:txBody>
      </p:sp>
      <p:sp>
        <p:nvSpPr>
          <p:cNvPr id="4" name="Footer Placeholder 4">
            <a:extLst>
              <a:ext uri="{FF2B5EF4-FFF2-40B4-BE49-F238E27FC236}">
                <a16:creationId xmlns:a16="http://schemas.microsoft.com/office/drawing/2014/main" id="{C86F5BE0-1E20-E93A-B1F7-FEAE5C9554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B165916-1AA5-36F3-853E-045EC6EC2414}"/>
              </a:ext>
            </a:extLst>
          </p:cNvPr>
          <p:cNvSpPr>
            <a:spLocks noGrp="1"/>
          </p:cNvSpPr>
          <p:nvPr>
            <p:ph type="sldNum" sz="quarter" idx="12"/>
          </p:nvPr>
        </p:nvSpPr>
        <p:spPr/>
        <p:txBody>
          <a:bodyPr/>
          <a:lstStyle>
            <a:lvl1pPr>
              <a:defRPr/>
            </a:lvl1pPr>
          </a:lstStyle>
          <a:p>
            <a:pPr>
              <a:defRPr/>
            </a:pPr>
            <a:fld id="{EDE162E4-F73C-0046-A0F4-EDEACFD0C1BE}" type="slidenum">
              <a:rPr lang="en-US" altLang="en-US"/>
              <a:pPr>
                <a:defRPr/>
              </a:pPr>
              <a:t>‹#›</a:t>
            </a:fld>
            <a:endParaRPr lang="en-US" altLang="en-US"/>
          </a:p>
        </p:txBody>
      </p:sp>
    </p:spTree>
    <p:extLst>
      <p:ext uri="{BB962C8B-B14F-4D97-AF65-F5344CB8AC3E}">
        <p14:creationId xmlns:p14="http://schemas.microsoft.com/office/powerpoint/2010/main" val="4193366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D53FD6D-3855-C994-29B3-64CB66662351}"/>
              </a:ext>
            </a:extLst>
          </p:cNvPr>
          <p:cNvSpPr>
            <a:spLocks noGrp="1"/>
          </p:cNvSpPr>
          <p:nvPr>
            <p:ph type="dt" sz="half" idx="10"/>
          </p:nvPr>
        </p:nvSpPr>
        <p:spPr/>
        <p:txBody>
          <a:bodyPr/>
          <a:lstStyle>
            <a:lvl1pPr>
              <a:defRPr/>
            </a:lvl1pPr>
          </a:lstStyle>
          <a:p>
            <a:pPr>
              <a:defRPr/>
            </a:pPr>
            <a:fld id="{D045C4A6-359A-5A4B-9EC3-D148B815999C}" type="datetime1">
              <a:rPr lang="en-US" altLang="en-US"/>
              <a:pPr>
                <a:defRPr/>
              </a:pPr>
              <a:t>7/9/22</a:t>
            </a:fld>
            <a:endParaRPr lang="en-US" altLang="en-US"/>
          </a:p>
        </p:txBody>
      </p:sp>
      <p:sp>
        <p:nvSpPr>
          <p:cNvPr id="3" name="Footer Placeholder 4">
            <a:extLst>
              <a:ext uri="{FF2B5EF4-FFF2-40B4-BE49-F238E27FC236}">
                <a16:creationId xmlns:a16="http://schemas.microsoft.com/office/drawing/2014/main" id="{31E6EF32-B951-11BB-6127-03AB6DAB2F0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C1AF41E-4A3A-1494-46BA-9806EE281742}"/>
              </a:ext>
            </a:extLst>
          </p:cNvPr>
          <p:cNvSpPr>
            <a:spLocks noGrp="1"/>
          </p:cNvSpPr>
          <p:nvPr>
            <p:ph type="sldNum" sz="quarter" idx="12"/>
          </p:nvPr>
        </p:nvSpPr>
        <p:spPr/>
        <p:txBody>
          <a:bodyPr/>
          <a:lstStyle>
            <a:lvl1pPr>
              <a:defRPr/>
            </a:lvl1pPr>
          </a:lstStyle>
          <a:p>
            <a:pPr>
              <a:defRPr/>
            </a:pPr>
            <a:fld id="{A874A8DB-D377-9C4E-9F29-C495827F2A2E}" type="slidenum">
              <a:rPr lang="en-US" altLang="en-US"/>
              <a:pPr>
                <a:defRPr/>
              </a:pPr>
              <a:t>‹#›</a:t>
            </a:fld>
            <a:endParaRPr lang="en-US" altLang="en-US"/>
          </a:p>
        </p:txBody>
      </p:sp>
    </p:spTree>
    <p:extLst>
      <p:ext uri="{BB962C8B-B14F-4D97-AF65-F5344CB8AC3E}">
        <p14:creationId xmlns:p14="http://schemas.microsoft.com/office/powerpoint/2010/main" val="189097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FFFF501-6506-8E10-5727-B67A3A709D29}"/>
              </a:ext>
            </a:extLst>
          </p:cNvPr>
          <p:cNvSpPr>
            <a:spLocks noGrp="1"/>
          </p:cNvSpPr>
          <p:nvPr>
            <p:ph type="dt" sz="half" idx="10"/>
          </p:nvPr>
        </p:nvSpPr>
        <p:spPr/>
        <p:txBody>
          <a:bodyPr/>
          <a:lstStyle>
            <a:lvl1pPr>
              <a:defRPr/>
            </a:lvl1pPr>
          </a:lstStyle>
          <a:p>
            <a:pPr>
              <a:defRPr/>
            </a:pPr>
            <a:fld id="{3F9DBDA5-B41A-E84A-A70A-59E86E2900E5}" type="datetime1">
              <a:rPr lang="en-US" altLang="en-US"/>
              <a:pPr>
                <a:defRPr/>
              </a:pPr>
              <a:t>7/9/22</a:t>
            </a:fld>
            <a:endParaRPr lang="en-US" altLang="en-US"/>
          </a:p>
        </p:txBody>
      </p:sp>
      <p:sp>
        <p:nvSpPr>
          <p:cNvPr id="6" name="Footer Placeholder 4">
            <a:extLst>
              <a:ext uri="{FF2B5EF4-FFF2-40B4-BE49-F238E27FC236}">
                <a16:creationId xmlns:a16="http://schemas.microsoft.com/office/drawing/2014/main" id="{F6A6687C-BB92-3846-32AC-31955BAA5E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35DEBD3-4576-F051-75FB-CE3DCF873AC9}"/>
              </a:ext>
            </a:extLst>
          </p:cNvPr>
          <p:cNvSpPr>
            <a:spLocks noGrp="1"/>
          </p:cNvSpPr>
          <p:nvPr>
            <p:ph type="sldNum" sz="quarter" idx="12"/>
          </p:nvPr>
        </p:nvSpPr>
        <p:spPr/>
        <p:txBody>
          <a:bodyPr/>
          <a:lstStyle>
            <a:lvl1pPr>
              <a:defRPr/>
            </a:lvl1pPr>
          </a:lstStyle>
          <a:p>
            <a:pPr>
              <a:defRPr/>
            </a:pPr>
            <a:fld id="{E5DD9714-A8EA-AB4D-9288-C76391F4678A}" type="slidenum">
              <a:rPr lang="en-US" altLang="en-US"/>
              <a:pPr>
                <a:defRPr/>
              </a:pPr>
              <a:t>‹#›</a:t>
            </a:fld>
            <a:endParaRPr lang="en-US" altLang="en-US"/>
          </a:p>
        </p:txBody>
      </p:sp>
    </p:spTree>
    <p:extLst>
      <p:ext uri="{BB962C8B-B14F-4D97-AF65-F5344CB8AC3E}">
        <p14:creationId xmlns:p14="http://schemas.microsoft.com/office/powerpoint/2010/main" val="1242162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F9308C2-7799-FF25-AD15-37DFD42DB258}"/>
              </a:ext>
            </a:extLst>
          </p:cNvPr>
          <p:cNvSpPr>
            <a:spLocks noGrp="1"/>
          </p:cNvSpPr>
          <p:nvPr>
            <p:ph type="dt" sz="half" idx="10"/>
          </p:nvPr>
        </p:nvSpPr>
        <p:spPr/>
        <p:txBody>
          <a:bodyPr/>
          <a:lstStyle>
            <a:lvl1pPr>
              <a:defRPr/>
            </a:lvl1pPr>
          </a:lstStyle>
          <a:p>
            <a:pPr>
              <a:defRPr/>
            </a:pPr>
            <a:fld id="{8046E202-B073-B844-98F4-5FED2E88FBB3}" type="datetime1">
              <a:rPr lang="en-US" altLang="en-US"/>
              <a:pPr>
                <a:defRPr/>
              </a:pPr>
              <a:t>7/9/22</a:t>
            </a:fld>
            <a:endParaRPr lang="en-US" altLang="en-US"/>
          </a:p>
        </p:txBody>
      </p:sp>
      <p:sp>
        <p:nvSpPr>
          <p:cNvPr id="6" name="Footer Placeholder 4">
            <a:extLst>
              <a:ext uri="{FF2B5EF4-FFF2-40B4-BE49-F238E27FC236}">
                <a16:creationId xmlns:a16="http://schemas.microsoft.com/office/drawing/2014/main" id="{AD89F869-8037-72EE-22BA-9144782132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62AD40-CFA8-8B7A-8139-9744947802FC}"/>
              </a:ext>
            </a:extLst>
          </p:cNvPr>
          <p:cNvSpPr>
            <a:spLocks noGrp="1"/>
          </p:cNvSpPr>
          <p:nvPr>
            <p:ph type="sldNum" sz="quarter" idx="12"/>
          </p:nvPr>
        </p:nvSpPr>
        <p:spPr/>
        <p:txBody>
          <a:bodyPr/>
          <a:lstStyle>
            <a:lvl1pPr>
              <a:defRPr/>
            </a:lvl1pPr>
          </a:lstStyle>
          <a:p>
            <a:pPr>
              <a:defRPr/>
            </a:pPr>
            <a:fld id="{F04E7660-5783-3449-8AA2-43DD03357D9B}" type="slidenum">
              <a:rPr lang="en-US" altLang="en-US"/>
              <a:pPr>
                <a:defRPr/>
              </a:pPr>
              <a:t>‹#›</a:t>
            </a:fld>
            <a:endParaRPr lang="en-US" altLang="en-US"/>
          </a:p>
        </p:txBody>
      </p:sp>
    </p:spTree>
    <p:extLst>
      <p:ext uri="{BB962C8B-B14F-4D97-AF65-F5344CB8AC3E}">
        <p14:creationId xmlns:p14="http://schemas.microsoft.com/office/powerpoint/2010/main" val="804772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7B9C8B5-43CC-D820-8D0C-F2370549E9CB}"/>
              </a:ext>
            </a:extLst>
          </p:cNvPr>
          <p:cNvSpPr>
            <a:spLocks noGrp="1"/>
          </p:cNvSpPr>
          <p:nvPr>
            <p:ph type="title"/>
          </p:nvPr>
        </p:nvSpPr>
        <p:spPr bwMode="auto">
          <a:xfrm>
            <a:off x="457200" y="274638"/>
            <a:ext cx="82296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3AEBC43-4F0F-EF68-902C-857D149526AA}"/>
              </a:ext>
            </a:extLst>
          </p:cNvPr>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AD6008-ADBB-3BA4-9632-C1DDB5ECFAF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CC4DBECE-40CC-2541-9B49-519CA6734582}" type="datetime1">
              <a:rPr lang="en-US" altLang="en-US"/>
              <a:pPr>
                <a:defRPr/>
              </a:pPr>
              <a:t>7/9/22</a:t>
            </a:fld>
            <a:endParaRPr lang="en-US" altLang="en-US"/>
          </a:p>
        </p:txBody>
      </p:sp>
      <p:sp>
        <p:nvSpPr>
          <p:cNvPr id="5" name="Footer Placeholder 4">
            <a:extLst>
              <a:ext uri="{FF2B5EF4-FFF2-40B4-BE49-F238E27FC236}">
                <a16:creationId xmlns:a16="http://schemas.microsoft.com/office/drawing/2014/main" id="{85C126B9-C56B-0340-5BE7-218140280B26}"/>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4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990FA842-0FC0-EF7F-29E9-D4279A284F0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44EF9E9-9F66-9547-BE96-DACC6BED8FD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0" fontAlgn="base" hangingPunct="0">
        <a:spcBef>
          <a:spcPct val="0"/>
        </a:spcBef>
        <a:spcAft>
          <a:spcPct val="0"/>
        </a:spcAft>
        <a:defRPr sz="3600" kern="1200">
          <a:solidFill>
            <a:schemeClr val="tx1"/>
          </a:solidFill>
          <a:latin typeface="Arial Black"/>
          <a:ea typeface="ＭＳ Ｐゴシック" charset="-128"/>
          <a:cs typeface="Arial Black"/>
        </a:defRPr>
      </a:lvl1pPr>
      <a:lvl2pPr algn="ctr" defTabSz="457200" rtl="0" eaLnBrk="0" fontAlgn="base" hangingPunct="0">
        <a:spcBef>
          <a:spcPct val="0"/>
        </a:spcBef>
        <a:spcAft>
          <a:spcPct val="0"/>
        </a:spcAft>
        <a:defRPr sz="3600">
          <a:solidFill>
            <a:schemeClr val="tx1"/>
          </a:solidFill>
          <a:latin typeface="Arial Black" charset="0"/>
          <a:ea typeface="ＭＳ Ｐゴシック" charset="-128"/>
          <a:cs typeface="Arial Black" panose="020B0604020202020204" pitchFamily="34" charset="0"/>
        </a:defRPr>
      </a:lvl2pPr>
      <a:lvl3pPr algn="ctr" defTabSz="457200" rtl="0" eaLnBrk="0" fontAlgn="base" hangingPunct="0">
        <a:spcBef>
          <a:spcPct val="0"/>
        </a:spcBef>
        <a:spcAft>
          <a:spcPct val="0"/>
        </a:spcAft>
        <a:defRPr sz="3600">
          <a:solidFill>
            <a:schemeClr val="tx1"/>
          </a:solidFill>
          <a:latin typeface="Arial Black" charset="0"/>
          <a:ea typeface="ＭＳ Ｐゴシック" charset="-128"/>
          <a:cs typeface="Arial Black" panose="020B0604020202020204" pitchFamily="34" charset="0"/>
        </a:defRPr>
      </a:lvl3pPr>
      <a:lvl4pPr algn="ctr" defTabSz="457200" rtl="0" eaLnBrk="0" fontAlgn="base" hangingPunct="0">
        <a:spcBef>
          <a:spcPct val="0"/>
        </a:spcBef>
        <a:spcAft>
          <a:spcPct val="0"/>
        </a:spcAft>
        <a:defRPr sz="3600">
          <a:solidFill>
            <a:schemeClr val="tx1"/>
          </a:solidFill>
          <a:latin typeface="Arial Black" charset="0"/>
          <a:ea typeface="ＭＳ Ｐゴシック" charset="-128"/>
          <a:cs typeface="Arial Black" panose="020B0604020202020204" pitchFamily="34" charset="0"/>
        </a:defRPr>
      </a:lvl4pPr>
      <a:lvl5pPr algn="ctr" defTabSz="457200" rtl="0" eaLnBrk="0" fontAlgn="base" hangingPunct="0">
        <a:spcBef>
          <a:spcPct val="0"/>
        </a:spcBef>
        <a:spcAft>
          <a:spcPct val="0"/>
        </a:spcAft>
        <a:defRPr sz="3600">
          <a:solidFill>
            <a:schemeClr val="tx1"/>
          </a:solidFill>
          <a:latin typeface="Arial Black" charset="0"/>
          <a:ea typeface="ＭＳ Ｐゴシック" charset="-128"/>
          <a:cs typeface="Arial Black" panose="020B0604020202020204" pitchFamily="34" charset="0"/>
        </a:defRPr>
      </a:lvl5pPr>
      <a:lvl6pPr marL="457200" algn="ctr" defTabSz="457200" rtl="0" fontAlgn="base">
        <a:spcBef>
          <a:spcPct val="0"/>
        </a:spcBef>
        <a:spcAft>
          <a:spcPct val="0"/>
        </a:spcAft>
        <a:defRPr sz="3600">
          <a:solidFill>
            <a:schemeClr val="tx1"/>
          </a:solidFill>
          <a:latin typeface="Arial Black" charset="0"/>
          <a:ea typeface="ＭＳ Ｐゴシック" charset="-128"/>
        </a:defRPr>
      </a:lvl6pPr>
      <a:lvl7pPr marL="914400" algn="ctr" defTabSz="457200" rtl="0" fontAlgn="base">
        <a:spcBef>
          <a:spcPct val="0"/>
        </a:spcBef>
        <a:spcAft>
          <a:spcPct val="0"/>
        </a:spcAft>
        <a:defRPr sz="3600">
          <a:solidFill>
            <a:schemeClr val="tx1"/>
          </a:solidFill>
          <a:latin typeface="Arial Black" charset="0"/>
          <a:ea typeface="ＭＳ Ｐゴシック" charset="-128"/>
        </a:defRPr>
      </a:lvl7pPr>
      <a:lvl8pPr marL="1371600" algn="ctr" defTabSz="457200" rtl="0" fontAlgn="base">
        <a:spcBef>
          <a:spcPct val="0"/>
        </a:spcBef>
        <a:spcAft>
          <a:spcPct val="0"/>
        </a:spcAft>
        <a:defRPr sz="3600">
          <a:solidFill>
            <a:schemeClr val="tx1"/>
          </a:solidFill>
          <a:latin typeface="Arial Black" charset="0"/>
          <a:ea typeface="ＭＳ Ｐゴシック" charset="-128"/>
        </a:defRPr>
      </a:lvl8pPr>
      <a:lvl9pPr marL="1828800" algn="ctr" defTabSz="457200" rtl="0" fontAlgn="base">
        <a:spcBef>
          <a:spcPct val="0"/>
        </a:spcBef>
        <a:spcAft>
          <a:spcPct val="0"/>
        </a:spcAft>
        <a:defRPr sz="3600">
          <a:solidFill>
            <a:schemeClr val="tx1"/>
          </a:solidFill>
          <a:latin typeface="Arial Black" charset="0"/>
          <a:ea typeface="ＭＳ Ｐゴシック" charset="-128"/>
        </a:defRPr>
      </a:lvl9pPr>
    </p:titleStyle>
    <p:bodyStyle>
      <a:lvl1pPr marL="342900" indent="-342900" algn="l" defTabSz="457200" rtl="0" eaLnBrk="0" fontAlgn="base" hangingPunct="0">
        <a:spcBef>
          <a:spcPct val="20000"/>
        </a:spcBef>
        <a:spcAft>
          <a:spcPct val="0"/>
        </a:spcAft>
        <a:buFont typeface="Wingdings" pitchFamily="2" charset="2"/>
        <a:buChar char="q"/>
        <a:defRPr sz="2400" kern="1200">
          <a:solidFill>
            <a:schemeClr val="tx1"/>
          </a:solidFill>
          <a:latin typeface="Arial Black"/>
          <a:ea typeface="ＭＳ Ｐゴシック" charset="-128"/>
          <a:cs typeface="Arial Black"/>
        </a:defRPr>
      </a:lvl1pPr>
      <a:lvl2pPr marL="742950" indent="-285750" algn="l" defTabSz="457200" rtl="0" eaLnBrk="0" fontAlgn="base" hangingPunct="0">
        <a:spcBef>
          <a:spcPct val="20000"/>
        </a:spcBef>
        <a:spcAft>
          <a:spcPct val="0"/>
        </a:spcAft>
        <a:buFont typeface="Wingdings" pitchFamily="2" charset="2"/>
        <a:buChar char="q"/>
        <a:defRPr sz="2200" kern="1200">
          <a:solidFill>
            <a:srgbClr val="0000FF"/>
          </a:solidFill>
          <a:latin typeface="Arial Black"/>
          <a:ea typeface="ＭＳ Ｐゴシック" charset="-128"/>
          <a:cs typeface="Arial Black"/>
        </a:defRPr>
      </a:lvl2pPr>
      <a:lvl3pPr marL="1143000" indent="-228600" algn="l" defTabSz="457200" rtl="0" eaLnBrk="0" fontAlgn="base" hangingPunct="0">
        <a:spcBef>
          <a:spcPct val="20000"/>
        </a:spcBef>
        <a:spcAft>
          <a:spcPct val="0"/>
        </a:spcAft>
        <a:buFont typeface="Wingdings" pitchFamily="2" charset="2"/>
        <a:buChar char="§"/>
        <a:defRPr sz="2000" kern="1200">
          <a:solidFill>
            <a:srgbClr val="3366FF"/>
          </a:solidFill>
          <a:latin typeface="Arial Black"/>
          <a:ea typeface="ＭＳ Ｐゴシック" charset="-128"/>
          <a:cs typeface="Arial Black"/>
        </a:defRPr>
      </a:lvl3pPr>
      <a:lvl4pPr marL="1600200" indent="-228600" algn="l" defTabSz="457200" rtl="0" eaLnBrk="0" fontAlgn="base" hangingPunct="0">
        <a:spcBef>
          <a:spcPct val="20000"/>
        </a:spcBef>
        <a:spcAft>
          <a:spcPct val="0"/>
        </a:spcAft>
        <a:buFont typeface="Arial" panose="020B0604020202020204" pitchFamily="34" charset="0"/>
        <a:buChar char="–"/>
        <a:defRPr lang="en-US" kern="1200" dirty="0">
          <a:solidFill>
            <a:srgbClr val="3366FF"/>
          </a:solidFill>
          <a:latin typeface="Arial Black"/>
          <a:ea typeface="ＭＳ Ｐゴシック" charset="-128"/>
          <a:cs typeface="Arial Black"/>
        </a:defRPr>
      </a:lvl4pPr>
      <a:lvl5pPr marL="2057400" indent="-228600" algn="l" defTabSz="457200" rtl="0" eaLnBrk="0" fontAlgn="base" hangingPunct="0">
        <a:spcBef>
          <a:spcPct val="20000"/>
        </a:spcBef>
        <a:spcAft>
          <a:spcPct val="0"/>
        </a:spcAft>
        <a:buFont typeface="Arial" panose="020B0604020202020204" pitchFamily="34" charset="0"/>
        <a:buChar char="»"/>
        <a:defRPr lang="en-US" kern="1200" dirty="0">
          <a:solidFill>
            <a:srgbClr val="3366FF"/>
          </a:solidFill>
          <a:latin typeface="Arial Black"/>
          <a:ea typeface="ＭＳ Ｐゴシック" charset="-128"/>
          <a:cs typeface="Ari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indico.tlabs.ac.za/event/11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F3971BA2-C93E-F840-9E6B-35F1EE627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438" y="4028269"/>
            <a:ext cx="2232025" cy="1574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itle 1">
            <a:extLst>
              <a:ext uri="{FF2B5EF4-FFF2-40B4-BE49-F238E27FC236}">
                <a16:creationId xmlns:a16="http://schemas.microsoft.com/office/drawing/2014/main" id="{CF94BAF1-7928-9D84-62FE-BAE9F13B18EB}"/>
              </a:ext>
            </a:extLst>
          </p:cNvPr>
          <p:cNvSpPr>
            <a:spLocks noGrp="1"/>
          </p:cNvSpPr>
          <p:nvPr>
            <p:ph type="title"/>
          </p:nvPr>
        </p:nvSpPr>
        <p:spPr>
          <a:xfrm>
            <a:off x="76200" y="1219200"/>
            <a:ext cx="9067800" cy="2701925"/>
          </a:xfrm>
        </p:spPr>
        <p:txBody>
          <a:bodyPr/>
          <a:lstStyle/>
          <a:p>
            <a:r>
              <a:rPr lang="en-US" altLang="en-US" sz="4000" dirty="0">
                <a:latin typeface="Arial Black" panose="020B0604020202020204" pitchFamily="34" charset="0"/>
                <a:ea typeface="ＭＳ Ｐゴシック" panose="020B0600070205080204" pitchFamily="34" charset="-128"/>
                <a:cs typeface="Arial Black" panose="020B0604020202020204" pitchFamily="34" charset="0"/>
              </a:rPr>
              <a:t>TIPP2023</a:t>
            </a:r>
            <a:br>
              <a:rPr lang="en-US" altLang="en-US" sz="4000" dirty="0">
                <a:latin typeface="Arial Black" panose="020B0604020202020204" pitchFamily="34" charset="0"/>
                <a:ea typeface="ＭＳ Ｐゴシック" panose="020B0600070205080204" pitchFamily="34" charset="-128"/>
                <a:cs typeface="Arial Black" panose="020B0604020202020204" pitchFamily="34" charset="0"/>
              </a:rPr>
            </a:br>
            <a:r>
              <a:rPr lang="en-US" altLang="en-US" sz="2800" dirty="0">
                <a:latin typeface="Arial Black" panose="020B0604020202020204" pitchFamily="34" charset="0"/>
                <a:ea typeface="ＭＳ Ｐゴシック" panose="020B0600070205080204" pitchFamily="34" charset="-128"/>
                <a:cs typeface="Arial Black" panose="020B0604020202020204" pitchFamily="34" charset="0"/>
              </a:rPr>
              <a:t>Cape Town, September 4-8 2023</a:t>
            </a:r>
            <a:br>
              <a:rPr lang="en-US" altLang="en-US" sz="4000" dirty="0">
                <a:latin typeface="Arial Black" panose="020B0604020202020204" pitchFamily="34" charset="0"/>
                <a:ea typeface="ＭＳ Ｐゴシック" panose="020B0600070205080204" pitchFamily="34" charset="-128"/>
                <a:cs typeface="Arial Black" panose="020B0604020202020204" pitchFamily="34" charset="0"/>
              </a:rPr>
            </a:br>
            <a:br>
              <a:rPr lang="en-US" altLang="en-US" sz="2000" dirty="0">
                <a:latin typeface="Arial Black" panose="020B0604020202020204" pitchFamily="34" charset="0"/>
                <a:ea typeface="ＭＳ Ｐゴシック" panose="020B0600070205080204" pitchFamily="34" charset="-128"/>
                <a:cs typeface="Arial Black" panose="020B0604020202020204" pitchFamily="34" charset="0"/>
              </a:rPr>
            </a:br>
            <a:br>
              <a:rPr lang="en-US" altLang="en-US" sz="2000" dirty="0">
                <a:latin typeface="Arial Black" panose="020B0604020202020204" pitchFamily="34" charset="0"/>
                <a:ea typeface="ＭＳ Ｐゴシック" panose="020B0600070205080204" pitchFamily="34" charset="-128"/>
                <a:cs typeface="Arial Black" panose="020B0604020202020204" pitchFamily="34" charset="0"/>
              </a:rPr>
            </a:br>
            <a:r>
              <a:rPr lang="en-US" altLang="en-US" sz="2000" dirty="0">
                <a:latin typeface="Arial Black" panose="020B0604020202020204" pitchFamily="34" charset="0"/>
                <a:ea typeface="ＭＳ Ｐゴシック" panose="020B0600070205080204" pitchFamily="34" charset="-128"/>
                <a:cs typeface="Arial Black" panose="020B0604020202020204" pitchFamily="34" charset="0"/>
              </a:rPr>
              <a:t>Bruce Mellado</a:t>
            </a:r>
            <a:br>
              <a:rPr lang="en-US" altLang="en-US" sz="2000" dirty="0">
                <a:latin typeface="Arial Black" panose="020B0604020202020204" pitchFamily="34" charset="0"/>
                <a:ea typeface="ＭＳ Ｐゴシック" panose="020B0600070205080204" pitchFamily="34" charset="-128"/>
                <a:cs typeface="Arial Black" panose="020B0604020202020204" pitchFamily="34" charset="0"/>
              </a:rPr>
            </a:br>
            <a:r>
              <a:rPr lang="en-US" altLang="en-US" sz="2000" dirty="0">
                <a:latin typeface="Arial Black" panose="020B0604020202020204" pitchFamily="34" charset="0"/>
                <a:ea typeface="ＭＳ Ｐゴシック" panose="020B0600070205080204" pitchFamily="34" charset="-128"/>
                <a:cs typeface="Arial Black" panose="020B0604020202020204" pitchFamily="34" charset="0"/>
              </a:rPr>
              <a:t>Wits/</a:t>
            </a:r>
            <a:r>
              <a:rPr lang="en-US" altLang="en-US" sz="2000" dirty="0" err="1">
                <a:latin typeface="Arial Black" panose="020B0604020202020204" pitchFamily="34" charset="0"/>
                <a:ea typeface="ＭＳ Ｐゴシック" panose="020B0600070205080204" pitchFamily="34" charset="-128"/>
                <a:cs typeface="Arial Black" panose="020B0604020202020204" pitchFamily="34" charset="0"/>
              </a:rPr>
              <a:t>iThemba</a:t>
            </a:r>
            <a:r>
              <a:rPr lang="en-US" altLang="en-US" sz="2000" dirty="0">
                <a:latin typeface="Arial Black" panose="020B0604020202020204" pitchFamily="34" charset="0"/>
                <a:ea typeface="ＭＳ Ｐゴシック" panose="020B0600070205080204" pitchFamily="34" charset="-128"/>
                <a:cs typeface="Arial Black" panose="020B0604020202020204" pitchFamily="34" charset="0"/>
              </a:rPr>
              <a:t> LABS</a:t>
            </a:r>
            <a:endParaRPr lang="en-US" altLang="en-US" sz="2200" dirty="0">
              <a:latin typeface="Arial Black" panose="020B0604020202020204" pitchFamily="34" charset="0"/>
              <a:ea typeface="ＭＳ Ｐゴシック" panose="020B0600070205080204" pitchFamily="34" charset="-128"/>
              <a:cs typeface="Arial Black" panose="020B0604020202020204" pitchFamily="34" charset="0"/>
            </a:endParaRPr>
          </a:p>
        </p:txBody>
      </p:sp>
      <p:sp>
        <p:nvSpPr>
          <p:cNvPr id="15363" name="Slide Number Placeholder 3">
            <a:extLst>
              <a:ext uri="{FF2B5EF4-FFF2-40B4-BE49-F238E27FC236}">
                <a16:creationId xmlns:a16="http://schemas.microsoft.com/office/drawing/2014/main" id="{4846B006-99AA-866F-0593-D75E261B73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q"/>
              <a:defRPr sz="2400">
                <a:solidFill>
                  <a:schemeClr val="tx1"/>
                </a:solidFill>
                <a:latin typeface="Arial Black" panose="020B0604020202020204" pitchFamily="34" charset="0"/>
                <a:ea typeface="ＭＳ Ｐゴシック" panose="020B0600070205080204" pitchFamily="34" charset="-128"/>
                <a:cs typeface="Arial Black" panose="020B0604020202020204" pitchFamily="34" charset="0"/>
              </a:defRPr>
            </a:lvl1pPr>
            <a:lvl2pPr marL="742950" indent="-285750">
              <a:spcBef>
                <a:spcPct val="20000"/>
              </a:spcBef>
              <a:buFont typeface="Wingdings" pitchFamily="2" charset="2"/>
              <a:buChar char="q"/>
              <a:defRPr sz="2200">
                <a:solidFill>
                  <a:srgbClr val="0000FF"/>
                </a:solidFill>
                <a:latin typeface="Arial Black" panose="020B0604020202020204" pitchFamily="34" charset="0"/>
                <a:ea typeface="ＭＳ Ｐゴシック" panose="020B0600070205080204" pitchFamily="34" charset="-128"/>
                <a:cs typeface="Arial Black" panose="020B0604020202020204" pitchFamily="34" charset="0"/>
              </a:defRPr>
            </a:lvl2pPr>
            <a:lvl3pPr marL="1143000" indent="-228600">
              <a:spcBef>
                <a:spcPct val="20000"/>
              </a:spcBef>
              <a:buFont typeface="Wingdings" pitchFamily="2" charset="2"/>
              <a:buChar char="§"/>
              <a:defRPr sz="2000">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3pPr>
            <a:lvl4pPr marL="1600200" indent="-228600">
              <a:spcBef>
                <a:spcPct val="20000"/>
              </a:spcBef>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4pPr>
            <a:lvl5pPr marL="2057400" indent="-228600">
              <a:spcBef>
                <a:spcPct val="20000"/>
              </a:spcBef>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9pPr>
          </a:lstStyle>
          <a:p>
            <a:pPr>
              <a:spcBef>
                <a:spcPct val="0"/>
              </a:spcBef>
              <a:buFontTx/>
              <a:buNone/>
            </a:pPr>
            <a:fld id="{49D2D962-277F-8C42-921A-345C20E7BA1C}" type="slidenum">
              <a:rPr lang="en-US" altLang="en-US" sz="1200" smtClean="0">
                <a:solidFill>
                  <a:srgbClr val="898989"/>
                </a:solidFill>
                <a:latin typeface="Calibri" panose="020F0502020204030204" pitchFamily="34" charset="0"/>
              </a:rPr>
              <a:pPr>
                <a:spcBef>
                  <a:spcPct val="0"/>
                </a:spcBef>
                <a:buFontTx/>
                <a:buNone/>
              </a:pPr>
              <a:t>1</a:t>
            </a:fld>
            <a:endParaRPr lang="en-US" altLang="en-US" sz="1200">
              <a:solidFill>
                <a:srgbClr val="898989"/>
              </a:solidFill>
              <a:latin typeface="Calibri" panose="020F0502020204030204" pitchFamily="34" charset="0"/>
            </a:endParaRPr>
          </a:p>
        </p:txBody>
      </p:sp>
      <p:pic>
        <p:nvPicPr>
          <p:cNvPr id="15364" name="Picture 1" descr="ITHEMBA LOGO rgb.jpg">
            <a:extLst>
              <a:ext uri="{FF2B5EF4-FFF2-40B4-BE49-F238E27FC236}">
                <a16:creationId xmlns:a16="http://schemas.microsoft.com/office/drawing/2014/main" id="{2703FF08-30DE-D010-365F-614FF1E13A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251325"/>
            <a:ext cx="22320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a:extLst>
              <a:ext uri="{FF2B5EF4-FFF2-40B4-BE49-F238E27FC236}">
                <a16:creationId xmlns:a16="http://schemas.microsoft.com/office/drawing/2014/main" id="{890E4C3F-653B-70A5-055D-5AB7B6BA02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54488"/>
            <a:ext cx="228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1">
            <a:extLst>
              <a:ext uri="{FF2B5EF4-FFF2-40B4-BE49-F238E27FC236}">
                <a16:creationId xmlns:a16="http://schemas.microsoft.com/office/drawing/2014/main" id="{5611BB70-BB85-1446-5A44-FABFA3C42C26}"/>
              </a:ext>
            </a:extLst>
          </p:cNvPr>
          <p:cNvSpPr txBox="1">
            <a:spLocks noChangeArrowheads="1"/>
          </p:cNvSpPr>
          <p:nvPr/>
        </p:nvSpPr>
        <p:spPr bwMode="auto">
          <a:xfrm>
            <a:off x="196850" y="5962650"/>
            <a:ext cx="589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q"/>
              <a:defRPr sz="2400">
                <a:solidFill>
                  <a:schemeClr val="tx1"/>
                </a:solidFill>
                <a:latin typeface="Arial Black" panose="020B0604020202020204" pitchFamily="34" charset="0"/>
                <a:ea typeface="ＭＳ Ｐゴシック" panose="020B0600070205080204" pitchFamily="34" charset="-128"/>
                <a:cs typeface="Arial Black" panose="020B0604020202020204" pitchFamily="34" charset="0"/>
              </a:defRPr>
            </a:lvl1pPr>
            <a:lvl2pPr marL="742950" indent="-285750">
              <a:spcBef>
                <a:spcPct val="20000"/>
              </a:spcBef>
              <a:buFont typeface="Wingdings" pitchFamily="2" charset="2"/>
              <a:buChar char="q"/>
              <a:defRPr sz="2200">
                <a:solidFill>
                  <a:srgbClr val="0000FF"/>
                </a:solidFill>
                <a:latin typeface="Arial Black" panose="020B0604020202020204" pitchFamily="34" charset="0"/>
                <a:ea typeface="ＭＳ Ｐゴシック" panose="020B0600070205080204" pitchFamily="34" charset="-128"/>
                <a:cs typeface="Arial Black" panose="020B0604020202020204" pitchFamily="34" charset="0"/>
              </a:defRPr>
            </a:lvl2pPr>
            <a:lvl3pPr marL="1143000" indent="-228600">
              <a:spcBef>
                <a:spcPct val="20000"/>
              </a:spcBef>
              <a:buFont typeface="Wingdings" pitchFamily="2" charset="2"/>
              <a:buChar char="§"/>
              <a:defRPr sz="2000">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3pPr>
            <a:lvl4pPr marL="1600200" indent="-228600">
              <a:spcBef>
                <a:spcPct val="20000"/>
              </a:spcBef>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4pPr>
            <a:lvl5pPr marL="2057400" indent="-228600">
              <a:spcBef>
                <a:spcPct val="20000"/>
              </a:spcBef>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9pPr>
          </a:lstStyle>
          <a:p>
            <a:pPr>
              <a:spcBef>
                <a:spcPct val="0"/>
              </a:spcBef>
              <a:buNone/>
            </a:pPr>
            <a:r>
              <a:rPr lang="en-US" altLang="en-US" sz="1800">
                <a:solidFill>
                  <a:srgbClr val="FF0000"/>
                </a:solidFill>
                <a:latin typeface="Arial" panose="020B0604020202020204" pitchFamily="34" charset="0"/>
              </a:rPr>
              <a:t>Meeting IUPAP-C11 – 10/07/22</a:t>
            </a:r>
            <a:endParaRPr lang="en-US" altLang="en-US" sz="1800" dirty="0">
              <a:solidFill>
                <a:srgbClr val="FF000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691F511B-F921-D5B5-7F0E-892CFF29B9EE}"/>
              </a:ext>
            </a:extLst>
          </p:cNvPr>
          <p:cNvSpPr>
            <a:spLocks noGrp="1"/>
          </p:cNvSpPr>
          <p:nvPr>
            <p:ph type="title"/>
          </p:nvPr>
        </p:nvSpPr>
        <p:spPr/>
        <p:txBody>
          <a:bodyPr/>
          <a:lstStyle/>
          <a:p>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Regarding IAC/IOC</a:t>
            </a:r>
          </a:p>
        </p:txBody>
      </p:sp>
      <p:sp>
        <p:nvSpPr>
          <p:cNvPr id="18434" name="Content Placeholder 2">
            <a:extLst>
              <a:ext uri="{FF2B5EF4-FFF2-40B4-BE49-F238E27FC236}">
                <a16:creationId xmlns:a16="http://schemas.microsoft.com/office/drawing/2014/main" id="{656517B7-7BAB-6B47-D6C8-3997B47E7AC1}"/>
              </a:ext>
            </a:extLst>
          </p:cNvPr>
          <p:cNvSpPr>
            <a:spLocks noGrp="1"/>
          </p:cNvSpPr>
          <p:nvPr>
            <p:ph idx="1"/>
          </p:nvPr>
        </p:nvSpPr>
        <p:spPr/>
        <p:txBody>
          <a:bodyPr/>
          <a:lstStyle/>
          <a:p>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Have a list of candidates for the IAC/IOC</a:t>
            </a:r>
          </a:p>
          <a:p>
            <a:pPr lvl="1"/>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Geographical inclusivity</a:t>
            </a:r>
          </a:p>
          <a:p>
            <a:pPr lvl="1"/>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Gender equity</a:t>
            </a:r>
          </a:p>
          <a:p>
            <a:pPr lvl="1"/>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Representation of young researchers</a:t>
            </a:r>
          </a:p>
          <a:p>
            <a:pPr lvl="1"/>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Seniority and broad impact</a:t>
            </a:r>
          </a:p>
          <a:p>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Discussion regarding the participation of colleagues from Russian and Byelorussian colleagues</a:t>
            </a:r>
          </a:p>
          <a:p>
            <a:pPr lvl="1"/>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Expect to converge soon, with participation of the SA funding agency</a:t>
            </a:r>
          </a:p>
          <a:p>
            <a:pPr lvl="1"/>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Will propose scheme adopted at ICHEP</a:t>
            </a:r>
          </a:p>
          <a:p>
            <a:pPr lvl="2"/>
            <a:r>
              <a:rPr lang="en-US" altLang="en-US" dirty="0">
                <a:latin typeface="Arial Black" panose="020B0604020202020204" pitchFamily="34" charset="0"/>
                <a:ea typeface="ＭＳ Ｐゴシック" panose="020B0600070205080204" pitchFamily="34" charset="-128"/>
                <a:cs typeface="Arial Black" panose="020B0604020202020204" pitchFamily="34" charset="0"/>
              </a:rPr>
              <a:t>Communication with Michel Spiro</a:t>
            </a:r>
          </a:p>
          <a:p>
            <a:endParaRPr lang="en-US" altLang="en-US" dirty="0">
              <a:latin typeface="Arial Black" panose="020B0604020202020204" pitchFamily="34" charset="0"/>
              <a:ea typeface="ＭＳ Ｐゴシック" panose="020B0600070205080204" pitchFamily="34" charset="-128"/>
              <a:cs typeface="Arial Black" panose="020B0604020202020204" pitchFamily="34" charset="0"/>
            </a:endParaRPr>
          </a:p>
          <a:p>
            <a:pPr lvl="1"/>
            <a:endParaRPr lang="en-US" altLang="en-US" dirty="0">
              <a:latin typeface="Arial Black" panose="020B0604020202020204" pitchFamily="34" charset="0"/>
              <a:ea typeface="ＭＳ Ｐゴシック" panose="020B0600070205080204" pitchFamily="34" charset="-128"/>
              <a:cs typeface="Arial Black" panose="020B0604020202020204" pitchFamily="34" charset="0"/>
            </a:endParaRPr>
          </a:p>
        </p:txBody>
      </p:sp>
      <p:sp>
        <p:nvSpPr>
          <p:cNvPr id="18435" name="Slide Number Placeholder 3">
            <a:extLst>
              <a:ext uri="{FF2B5EF4-FFF2-40B4-BE49-F238E27FC236}">
                <a16:creationId xmlns:a16="http://schemas.microsoft.com/office/drawing/2014/main" id="{7937A216-3944-7ED9-BAD3-91E5E881816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q"/>
              <a:defRPr sz="2400">
                <a:solidFill>
                  <a:schemeClr val="tx1"/>
                </a:solidFill>
                <a:latin typeface="Arial Black" panose="020B0604020202020204" pitchFamily="34" charset="0"/>
                <a:ea typeface="ＭＳ Ｐゴシック" panose="020B0600070205080204" pitchFamily="34" charset="-128"/>
                <a:cs typeface="Arial Black" panose="020B0604020202020204" pitchFamily="34" charset="0"/>
              </a:defRPr>
            </a:lvl1pPr>
            <a:lvl2pPr marL="742950" indent="-285750">
              <a:spcBef>
                <a:spcPct val="20000"/>
              </a:spcBef>
              <a:buFont typeface="Wingdings" pitchFamily="2" charset="2"/>
              <a:buChar char="q"/>
              <a:defRPr sz="2200">
                <a:solidFill>
                  <a:srgbClr val="0000FF"/>
                </a:solidFill>
                <a:latin typeface="Arial Black" panose="020B0604020202020204" pitchFamily="34" charset="0"/>
                <a:ea typeface="ＭＳ Ｐゴシック" panose="020B0600070205080204" pitchFamily="34" charset="-128"/>
                <a:cs typeface="Arial Black" panose="020B0604020202020204" pitchFamily="34" charset="0"/>
              </a:defRPr>
            </a:lvl2pPr>
            <a:lvl3pPr marL="1143000" indent="-228600">
              <a:spcBef>
                <a:spcPct val="20000"/>
              </a:spcBef>
              <a:buFont typeface="Wingdings" pitchFamily="2" charset="2"/>
              <a:buChar char="§"/>
              <a:defRPr sz="2000">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3pPr>
            <a:lvl4pPr marL="1600200" indent="-228600">
              <a:spcBef>
                <a:spcPct val="20000"/>
              </a:spcBef>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4pPr>
            <a:lvl5pPr marL="2057400" indent="-228600">
              <a:spcBef>
                <a:spcPct val="20000"/>
              </a:spcBef>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9pPr>
          </a:lstStyle>
          <a:p>
            <a:pPr>
              <a:spcBef>
                <a:spcPct val="0"/>
              </a:spcBef>
              <a:buFontTx/>
              <a:buNone/>
            </a:pPr>
            <a:fld id="{D30B3880-7935-DD43-BFED-4260B3DF4635}" type="slidenum">
              <a:rPr lang="en-US" altLang="en-US" sz="1200" smtClean="0">
                <a:solidFill>
                  <a:srgbClr val="898989"/>
                </a:solidFill>
                <a:latin typeface="Calibri" panose="020F0502020204030204" pitchFamily="34" charset="0"/>
              </a:rPr>
              <a:pPr>
                <a:spcBef>
                  <a:spcPct val="0"/>
                </a:spcBef>
                <a:buFontTx/>
                <a:buNone/>
              </a:pPr>
              <a:t>10</a:t>
            </a:fld>
            <a:endParaRPr lang="en-US" altLang="en-US" sz="1200">
              <a:solidFill>
                <a:srgbClr val="898989"/>
              </a:solidFill>
              <a:latin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00B15D-9498-F994-EDB1-1B3C70B89617}"/>
              </a:ext>
            </a:extLst>
          </p:cNvPr>
          <p:cNvSpPr>
            <a:spLocks noGrp="1"/>
          </p:cNvSpPr>
          <p:nvPr>
            <p:ph type="sldNum" sz="quarter" idx="12"/>
          </p:nvPr>
        </p:nvSpPr>
        <p:spPr/>
        <p:txBody>
          <a:bodyPr/>
          <a:lstStyle/>
          <a:p>
            <a:pPr>
              <a:defRPr/>
            </a:pPr>
            <a:fld id="{A874A8DB-D377-9C4E-9F29-C495827F2A2E}" type="slidenum">
              <a:rPr lang="en-US" altLang="en-US" smtClean="0"/>
              <a:pPr>
                <a:defRPr/>
              </a:pPr>
              <a:t>11</a:t>
            </a:fld>
            <a:endParaRPr lang="en-US" altLang="en-US"/>
          </a:p>
        </p:txBody>
      </p:sp>
      <p:pic>
        <p:nvPicPr>
          <p:cNvPr id="3" name="Picture 2">
            <a:extLst>
              <a:ext uri="{FF2B5EF4-FFF2-40B4-BE49-F238E27FC236}">
                <a16:creationId xmlns:a16="http://schemas.microsoft.com/office/drawing/2014/main" id="{06B36F11-0266-1BBE-F894-6226A33E163E}"/>
              </a:ext>
            </a:extLst>
          </p:cNvPr>
          <p:cNvPicPr>
            <a:picLocks noChangeAspect="1"/>
          </p:cNvPicPr>
          <p:nvPr/>
        </p:nvPicPr>
        <p:blipFill>
          <a:blip r:embed="rId2"/>
          <a:stretch>
            <a:fillRect/>
          </a:stretch>
        </p:blipFill>
        <p:spPr>
          <a:xfrm>
            <a:off x="187089" y="0"/>
            <a:ext cx="8769821" cy="6858000"/>
          </a:xfrm>
          <a:prstGeom prst="rect">
            <a:avLst/>
          </a:prstGeom>
        </p:spPr>
      </p:pic>
    </p:spTree>
    <p:extLst>
      <p:ext uri="{BB962C8B-B14F-4D97-AF65-F5344CB8AC3E}">
        <p14:creationId xmlns:p14="http://schemas.microsoft.com/office/powerpoint/2010/main" val="4233123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73DE-EAC8-44CA-A911-047F16F67896}"/>
              </a:ext>
            </a:extLst>
          </p:cNvPr>
          <p:cNvSpPr>
            <a:spLocks noGrp="1"/>
          </p:cNvSpPr>
          <p:nvPr>
            <p:ph type="title"/>
          </p:nvPr>
        </p:nvSpPr>
        <p:spPr/>
        <p:txBody>
          <a:bodyPr/>
          <a:lstStyle/>
          <a:p>
            <a:r>
              <a:rPr lang="en-US" dirty="0"/>
              <a:t>CERN Instrumentation School</a:t>
            </a:r>
          </a:p>
        </p:txBody>
      </p:sp>
      <p:sp>
        <p:nvSpPr>
          <p:cNvPr id="3" name="Content Placeholder 2">
            <a:extLst>
              <a:ext uri="{FF2B5EF4-FFF2-40B4-BE49-F238E27FC236}">
                <a16:creationId xmlns:a16="http://schemas.microsoft.com/office/drawing/2014/main" id="{B5C9147D-37F1-54D2-815B-C0BD21DFD360}"/>
              </a:ext>
            </a:extLst>
          </p:cNvPr>
          <p:cNvSpPr>
            <a:spLocks noGrp="1"/>
          </p:cNvSpPr>
          <p:nvPr>
            <p:ph idx="1"/>
          </p:nvPr>
        </p:nvSpPr>
        <p:spPr/>
        <p:txBody>
          <a:bodyPr/>
          <a:lstStyle/>
          <a:p>
            <a:r>
              <a:rPr lang="en-US" dirty="0"/>
              <a:t>Maxim and me had interactions with CERN</a:t>
            </a:r>
          </a:p>
          <a:p>
            <a:pPr lvl="1"/>
            <a:r>
              <a:rPr lang="en-US" dirty="0"/>
              <a:t>Interactions with Manfred </a:t>
            </a:r>
            <a:r>
              <a:rPr lang="en-US" dirty="0" err="1"/>
              <a:t>Krammer</a:t>
            </a:r>
            <a:endParaRPr lang="en-US" dirty="0"/>
          </a:p>
          <a:p>
            <a:pPr lvl="1"/>
            <a:r>
              <a:rPr lang="en-US" dirty="0"/>
              <a:t>Interactions with Emmanuel </a:t>
            </a:r>
            <a:r>
              <a:rPr lang="en-US" dirty="0" err="1"/>
              <a:t>Tsesmelis</a:t>
            </a:r>
            <a:endParaRPr lang="en-US" dirty="0"/>
          </a:p>
          <a:p>
            <a:endParaRPr lang="en-US" sz="1000" dirty="0"/>
          </a:p>
          <a:p>
            <a:r>
              <a:rPr lang="en-US" dirty="0"/>
              <a:t>Once CERN support secured, it will be easy to get support from the SA-CERN program and the funding agency</a:t>
            </a:r>
          </a:p>
          <a:p>
            <a:endParaRPr lang="en-US" sz="1000" dirty="0"/>
          </a:p>
          <a:p>
            <a:r>
              <a:rPr lang="en-US" dirty="0"/>
              <a:t>Suggest that </a:t>
            </a:r>
            <a:r>
              <a:rPr lang="en-US" dirty="0" err="1"/>
              <a:t>iThemba</a:t>
            </a:r>
            <a:r>
              <a:rPr lang="en-US" dirty="0"/>
              <a:t> LABS be the host of the school (see next slide)</a:t>
            </a:r>
          </a:p>
          <a:p>
            <a:pPr lvl="1"/>
            <a:r>
              <a:rPr lang="en-US" dirty="0" err="1"/>
              <a:t>Organised</a:t>
            </a:r>
            <a:r>
              <a:rPr lang="en-US" dirty="0"/>
              <a:t> a similar school with about 50 students sponsored by the IEEE NPSS and SA-CERN</a:t>
            </a:r>
          </a:p>
        </p:txBody>
      </p:sp>
      <p:sp>
        <p:nvSpPr>
          <p:cNvPr id="4" name="Slide Number Placeholder 3">
            <a:extLst>
              <a:ext uri="{FF2B5EF4-FFF2-40B4-BE49-F238E27FC236}">
                <a16:creationId xmlns:a16="http://schemas.microsoft.com/office/drawing/2014/main" id="{9D192163-53CE-0880-D8F1-33D855A9009B}"/>
              </a:ext>
            </a:extLst>
          </p:cNvPr>
          <p:cNvSpPr>
            <a:spLocks noGrp="1"/>
          </p:cNvSpPr>
          <p:nvPr>
            <p:ph type="sldNum" sz="quarter" idx="12"/>
          </p:nvPr>
        </p:nvSpPr>
        <p:spPr/>
        <p:txBody>
          <a:bodyPr/>
          <a:lstStyle/>
          <a:p>
            <a:pPr>
              <a:defRPr/>
            </a:pPr>
            <a:fld id="{6E6C1B47-0763-4943-868A-4B1169911E10}" type="slidenum">
              <a:rPr lang="en-US" altLang="en-US" smtClean="0"/>
              <a:pPr>
                <a:defRPr/>
              </a:pPr>
              <a:t>12</a:t>
            </a:fld>
            <a:endParaRPr lang="en-US" altLang="en-US"/>
          </a:p>
        </p:txBody>
      </p:sp>
    </p:spTree>
    <p:extLst>
      <p:ext uri="{BB962C8B-B14F-4D97-AF65-F5344CB8AC3E}">
        <p14:creationId xmlns:p14="http://schemas.microsoft.com/office/powerpoint/2010/main" val="552378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B88BB5-8C17-D808-133E-8F9562391771}"/>
              </a:ext>
            </a:extLst>
          </p:cNvPr>
          <p:cNvSpPr>
            <a:spLocks noGrp="1"/>
          </p:cNvSpPr>
          <p:nvPr>
            <p:ph type="sldNum" sz="quarter" idx="12"/>
          </p:nvPr>
        </p:nvSpPr>
        <p:spPr/>
        <p:txBody>
          <a:bodyPr/>
          <a:lstStyle/>
          <a:p>
            <a:pPr>
              <a:defRPr/>
            </a:pPr>
            <a:fld id="{A874A8DB-D377-9C4E-9F29-C495827F2A2E}" type="slidenum">
              <a:rPr lang="en-US" altLang="en-US" smtClean="0"/>
              <a:pPr>
                <a:defRPr/>
              </a:pPr>
              <a:t>13</a:t>
            </a:fld>
            <a:endParaRPr lang="en-US" altLang="en-US"/>
          </a:p>
        </p:txBody>
      </p:sp>
      <p:pic>
        <p:nvPicPr>
          <p:cNvPr id="3" name="Picture 2">
            <a:extLst>
              <a:ext uri="{FF2B5EF4-FFF2-40B4-BE49-F238E27FC236}">
                <a16:creationId xmlns:a16="http://schemas.microsoft.com/office/drawing/2014/main" id="{9AD18224-62AA-2CA2-4E95-F8CF3ECD36E0}"/>
              </a:ext>
            </a:extLst>
          </p:cNvPr>
          <p:cNvPicPr>
            <a:picLocks noChangeAspect="1"/>
          </p:cNvPicPr>
          <p:nvPr/>
        </p:nvPicPr>
        <p:blipFill>
          <a:blip r:embed="rId2"/>
          <a:stretch>
            <a:fillRect/>
          </a:stretch>
        </p:blipFill>
        <p:spPr>
          <a:xfrm>
            <a:off x="0" y="445906"/>
            <a:ext cx="9144000" cy="5966187"/>
          </a:xfrm>
          <a:prstGeom prst="rect">
            <a:avLst/>
          </a:prstGeom>
        </p:spPr>
      </p:pic>
      <p:sp>
        <p:nvSpPr>
          <p:cNvPr id="5" name="TextBox 4">
            <a:extLst>
              <a:ext uri="{FF2B5EF4-FFF2-40B4-BE49-F238E27FC236}">
                <a16:creationId xmlns:a16="http://schemas.microsoft.com/office/drawing/2014/main" id="{805595B5-41D7-4E69-3CE4-8AE4F06A367D}"/>
              </a:ext>
            </a:extLst>
          </p:cNvPr>
          <p:cNvSpPr txBox="1"/>
          <p:nvPr/>
        </p:nvSpPr>
        <p:spPr>
          <a:xfrm>
            <a:off x="152400" y="43917"/>
            <a:ext cx="4572000" cy="369332"/>
          </a:xfrm>
          <a:prstGeom prst="rect">
            <a:avLst/>
          </a:prstGeom>
          <a:noFill/>
        </p:spPr>
        <p:txBody>
          <a:bodyPr wrap="square">
            <a:spAutoFit/>
          </a:bodyPr>
          <a:lstStyle/>
          <a:p>
            <a:r>
              <a:rPr lang="en-US" dirty="0"/>
              <a:t>https://</a:t>
            </a:r>
            <a:r>
              <a:rPr lang="en-US" dirty="0" err="1"/>
              <a:t>indico.cern.ch</a:t>
            </a:r>
            <a:r>
              <a:rPr lang="en-US" dirty="0"/>
              <a:t>/event/661919/</a:t>
            </a:r>
          </a:p>
        </p:txBody>
      </p:sp>
    </p:spTree>
    <p:extLst>
      <p:ext uri="{BB962C8B-B14F-4D97-AF65-F5344CB8AC3E}">
        <p14:creationId xmlns:p14="http://schemas.microsoft.com/office/powerpoint/2010/main" val="2220696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FABDA-10EC-E010-8D81-DCD679BF4152}"/>
              </a:ext>
            </a:extLst>
          </p:cNvPr>
          <p:cNvSpPr>
            <a:spLocks noGrp="1"/>
          </p:cNvSpPr>
          <p:nvPr>
            <p:ph type="sldNum" sz="quarter" idx="12"/>
          </p:nvPr>
        </p:nvSpPr>
        <p:spPr/>
        <p:txBody>
          <a:bodyPr/>
          <a:lstStyle/>
          <a:p>
            <a:pPr>
              <a:defRPr/>
            </a:pPr>
            <a:fld id="{A874A8DB-D377-9C4E-9F29-C495827F2A2E}" type="slidenum">
              <a:rPr lang="en-US" altLang="en-US" smtClean="0"/>
              <a:pPr>
                <a:defRPr/>
              </a:pPr>
              <a:t>2</a:t>
            </a:fld>
            <a:endParaRPr lang="en-US" altLang="en-US"/>
          </a:p>
        </p:txBody>
      </p:sp>
      <p:pic>
        <p:nvPicPr>
          <p:cNvPr id="3" name="Picture 2">
            <a:extLst>
              <a:ext uri="{FF2B5EF4-FFF2-40B4-BE49-F238E27FC236}">
                <a16:creationId xmlns:a16="http://schemas.microsoft.com/office/drawing/2014/main" id="{597E997B-39D3-F666-B40E-BEF46B866E2B}"/>
              </a:ext>
            </a:extLst>
          </p:cNvPr>
          <p:cNvPicPr>
            <a:picLocks noChangeAspect="1"/>
          </p:cNvPicPr>
          <p:nvPr/>
        </p:nvPicPr>
        <p:blipFill>
          <a:blip r:embed="rId2"/>
          <a:stretch>
            <a:fillRect/>
          </a:stretch>
        </p:blipFill>
        <p:spPr>
          <a:xfrm>
            <a:off x="0" y="990600"/>
            <a:ext cx="9144000" cy="3276600"/>
          </a:xfrm>
          <a:prstGeom prst="rect">
            <a:avLst/>
          </a:prstGeom>
        </p:spPr>
      </p:pic>
      <p:pic>
        <p:nvPicPr>
          <p:cNvPr id="4" name="Picture 3">
            <a:extLst>
              <a:ext uri="{FF2B5EF4-FFF2-40B4-BE49-F238E27FC236}">
                <a16:creationId xmlns:a16="http://schemas.microsoft.com/office/drawing/2014/main" id="{0523824A-B2CE-EF0B-D90D-5D4B006FD327}"/>
              </a:ext>
            </a:extLst>
          </p:cNvPr>
          <p:cNvPicPr>
            <a:picLocks noChangeAspect="1"/>
          </p:cNvPicPr>
          <p:nvPr/>
        </p:nvPicPr>
        <p:blipFill>
          <a:blip r:embed="rId3"/>
          <a:stretch>
            <a:fillRect/>
          </a:stretch>
        </p:blipFill>
        <p:spPr>
          <a:xfrm>
            <a:off x="0" y="4295067"/>
            <a:ext cx="4114800" cy="2562933"/>
          </a:xfrm>
          <a:prstGeom prst="rect">
            <a:avLst/>
          </a:prstGeom>
        </p:spPr>
      </p:pic>
      <p:pic>
        <p:nvPicPr>
          <p:cNvPr id="5" name="Picture 4">
            <a:extLst>
              <a:ext uri="{FF2B5EF4-FFF2-40B4-BE49-F238E27FC236}">
                <a16:creationId xmlns:a16="http://schemas.microsoft.com/office/drawing/2014/main" id="{B4862A56-E807-D8E3-58E9-1437AA3C91A7}"/>
              </a:ext>
            </a:extLst>
          </p:cNvPr>
          <p:cNvPicPr>
            <a:picLocks noChangeAspect="1"/>
          </p:cNvPicPr>
          <p:nvPr/>
        </p:nvPicPr>
        <p:blipFill>
          <a:blip r:embed="rId4"/>
          <a:stretch>
            <a:fillRect/>
          </a:stretch>
        </p:blipFill>
        <p:spPr>
          <a:xfrm>
            <a:off x="4018134" y="4295067"/>
            <a:ext cx="5125866" cy="2562933"/>
          </a:xfrm>
          <a:prstGeom prst="rect">
            <a:avLst/>
          </a:prstGeom>
        </p:spPr>
      </p:pic>
      <p:sp>
        <p:nvSpPr>
          <p:cNvPr id="6" name="TextBox 5">
            <a:extLst>
              <a:ext uri="{FF2B5EF4-FFF2-40B4-BE49-F238E27FC236}">
                <a16:creationId xmlns:a16="http://schemas.microsoft.com/office/drawing/2014/main" id="{711512F0-D7A6-6525-E404-AD8CD904041D}"/>
              </a:ext>
            </a:extLst>
          </p:cNvPr>
          <p:cNvSpPr txBox="1"/>
          <p:nvPr/>
        </p:nvSpPr>
        <p:spPr>
          <a:xfrm>
            <a:off x="609600" y="310305"/>
            <a:ext cx="5154616" cy="400110"/>
          </a:xfrm>
          <a:prstGeom prst="rect">
            <a:avLst/>
          </a:prstGeom>
          <a:noFill/>
        </p:spPr>
        <p:txBody>
          <a:bodyPr wrap="none" rtlCol="0">
            <a:spAutoFit/>
          </a:bodyPr>
          <a:lstStyle/>
          <a:p>
            <a:r>
              <a:rPr lang="en-US" sz="2000" dirty="0"/>
              <a:t>Cape Town International Convention Centre</a:t>
            </a:r>
          </a:p>
        </p:txBody>
      </p:sp>
      <p:sp>
        <p:nvSpPr>
          <p:cNvPr id="7" name="TextBox 6">
            <a:extLst>
              <a:ext uri="{FF2B5EF4-FFF2-40B4-BE49-F238E27FC236}">
                <a16:creationId xmlns:a16="http://schemas.microsoft.com/office/drawing/2014/main" id="{D782B7F1-DAB4-01FF-3956-D9EB6EE52A7E}"/>
              </a:ext>
            </a:extLst>
          </p:cNvPr>
          <p:cNvSpPr txBox="1"/>
          <p:nvPr/>
        </p:nvSpPr>
        <p:spPr>
          <a:xfrm>
            <a:off x="6389914" y="103868"/>
            <a:ext cx="2743200" cy="369332"/>
          </a:xfrm>
          <a:prstGeom prst="rect">
            <a:avLst/>
          </a:prstGeom>
          <a:noFill/>
        </p:spPr>
        <p:txBody>
          <a:bodyPr wrap="square">
            <a:spAutoFit/>
          </a:bodyPr>
          <a:lstStyle/>
          <a:p>
            <a:r>
              <a:rPr lang="en-US" dirty="0"/>
              <a:t>https://</a:t>
            </a:r>
            <a:r>
              <a:rPr lang="en-US" dirty="0" err="1"/>
              <a:t>www.cticc.co.za</a:t>
            </a:r>
            <a:endParaRPr lang="en-US" dirty="0"/>
          </a:p>
        </p:txBody>
      </p:sp>
    </p:spTree>
    <p:extLst>
      <p:ext uri="{BB962C8B-B14F-4D97-AF65-F5344CB8AC3E}">
        <p14:creationId xmlns:p14="http://schemas.microsoft.com/office/powerpoint/2010/main" val="408157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EEA3B5-2503-4B97-ACE4-C21D65B97536}"/>
              </a:ext>
            </a:extLst>
          </p:cNvPr>
          <p:cNvSpPr>
            <a:spLocks noGrp="1"/>
          </p:cNvSpPr>
          <p:nvPr>
            <p:ph type="sldNum" sz="quarter" idx="12"/>
          </p:nvPr>
        </p:nvSpPr>
        <p:spPr/>
        <p:txBody>
          <a:bodyPr/>
          <a:lstStyle/>
          <a:p>
            <a:pPr>
              <a:defRPr/>
            </a:pPr>
            <a:fld id="{A874A8DB-D377-9C4E-9F29-C495827F2A2E}" type="slidenum">
              <a:rPr lang="en-US" altLang="en-US" smtClean="0"/>
              <a:pPr>
                <a:defRPr/>
              </a:pPr>
              <a:t>3</a:t>
            </a:fld>
            <a:endParaRPr lang="en-US" altLang="en-US"/>
          </a:p>
        </p:txBody>
      </p:sp>
      <p:pic>
        <p:nvPicPr>
          <p:cNvPr id="6" name="Picture 5" descr="Map&#10;&#10;Description automatically generated">
            <a:extLst>
              <a:ext uri="{FF2B5EF4-FFF2-40B4-BE49-F238E27FC236}">
                <a16:creationId xmlns:a16="http://schemas.microsoft.com/office/drawing/2014/main" id="{8B111EDD-5759-5B93-30FB-B749A814687C}"/>
              </a:ext>
            </a:extLst>
          </p:cNvPr>
          <p:cNvPicPr>
            <a:picLocks noChangeAspect="1"/>
          </p:cNvPicPr>
          <p:nvPr/>
        </p:nvPicPr>
        <p:blipFill>
          <a:blip r:embed="rId2"/>
          <a:stretch>
            <a:fillRect/>
          </a:stretch>
        </p:blipFill>
        <p:spPr>
          <a:xfrm>
            <a:off x="0" y="509943"/>
            <a:ext cx="9144000" cy="5967057"/>
          </a:xfrm>
          <a:prstGeom prst="rect">
            <a:avLst/>
          </a:prstGeom>
        </p:spPr>
      </p:pic>
    </p:spTree>
    <p:extLst>
      <p:ext uri="{BB962C8B-B14F-4D97-AF65-F5344CB8AC3E}">
        <p14:creationId xmlns:p14="http://schemas.microsoft.com/office/powerpoint/2010/main" val="351107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EEA3B5-2503-4B97-ACE4-C21D65B97536}"/>
              </a:ext>
            </a:extLst>
          </p:cNvPr>
          <p:cNvSpPr>
            <a:spLocks noGrp="1"/>
          </p:cNvSpPr>
          <p:nvPr>
            <p:ph type="sldNum" sz="quarter" idx="12"/>
          </p:nvPr>
        </p:nvSpPr>
        <p:spPr/>
        <p:txBody>
          <a:bodyPr/>
          <a:lstStyle/>
          <a:p>
            <a:pPr>
              <a:defRPr/>
            </a:pPr>
            <a:fld id="{A874A8DB-D377-9C4E-9F29-C495827F2A2E}" type="slidenum">
              <a:rPr lang="en-US" altLang="en-US" smtClean="0"/>
              <a:pPr>
                <a:defRPr/>
              </a:pPr>
              <a:t>4</a:t>
            </a:fld>
            <a:endParaRPr lang="en-US" altLang="en-US"/>
          </a:p>
        </p:txBody>
      </p:sp>
      <p:sp>
        <p:nvSpPr>
          <p:cNvPr id="4" name="TextBox 3">
            <a:extLst>
              <a:ext uri="{FF2B5EF4-FFF2-40B4-BE49-F238E27FC236}">
                <a16:creationId xmlns:a16="http://schemas.microsoft.com/office/drawing/2014/main" id="{9DFCF6C8-8443-7046-1D52-FD59EECB6B42}"/>
              </a:ext>
            </a:extLst>
          </p:cNvPr>
          <p:cNvSpPr txBox="1"/>
          <p:nvPr/>
        </p:nvSpPr>
        <p:spPr>
          <a:xfrm>
            <a:off x="6389914" y="103868"/>
            <a:ext cx="2743200" cy="369332"/>
          </a:xfrm>
          <a:prstGeom prst="rect">
            <a:avLst/>
          </a:prstGeom>
          <a:noFill/>
        </p:spPr>
        <p:txBody>
          <a:bodyPr wrap="square">
            <a:spAutoFit/>
          </a:bodyPr>
          <a:lstStyle/>
          <a:p>
            <a:r>
              <a:rPr lang="en-US" dirty="0"/>
              <a:t>https://</a:t>
            </a:r>
            <a:r>
              <a:rPr lang="en-US" dirty="0" err="1"/>
              <a:t>www.cticc.co.za</a:t>
            </a:r>
            <a:endParaRPr lang="en-US" dirty="0"/>
          </a:p>
        </p:txBody>
      </p:sp>
      <p:pic>
        <p:nvPicPr>
          <p:cNvPr id="5" name="Picture 4" descr="Map&#10;&#10;Description automatically generated">
            <a:extLst>
              <a:ext uri="{FF2B5EF4-FFF2-40B4-BE49-F238E27FC236}">
                <a16:creationId xmlns:a16="http://schemas.microsoft.com/office/drawing/2014/main" id="{3A050EC8-C324-041E-9D93-14B324D6EB96}"/>
              </a:ext>
            </a:extLst>
          </p:cNvPr>
          <p:cNvPicPr>
            <a:picLocks noChangeAspect="1"/>
          </p:cNvPicPr>
          <p:nvPr/>
        </p:nvPicPr>
        <p:blipFill>
          <a:blip r:embed="rId2"/>
          <a:stretch>
            <a:fillRect/>
          </a:stretch>
        </p:blipFill>
        <p:spPr>
          <a:xfrm>
            <a:off x="250733" y="0"/>
            <a:ext cx="8642533" cy="6858000"/>
          </a:xfrm>
          <a:prstGeom prst="rect">
            <a:avLst/>
          </a:prstGeom>
        </p:spPr>
      </p:pic>
      <p:sp>
        <p:nvSpPr>
          <p:cNvPr id="7" name="TextBox 6">
            <a:extLst>
              <a:ext uri="{FF2B5EF4-FFF2-40B4-BE49-F238E27FC236}">
                <a16:creationId xmlns:a16="http://schemas.microsoft.com/office/drawing/2014/main" id="{204663AF-126E-68E8-5A6B-6A9D582C3BD7}"/>
              </a:ext>
            </a:extLst>
          </p:cNvPr>
          <p:cNvSpPr txBox="1"/>
          <p:nvPr/>
        </p:nvSpPr>
        <p:spPr>
          <a:xfrm>
            <a:off x="457200" y="533400"/>
            <a:ext cx="1544012" cy="369332"/>
          </a:xfrm>
          <a:prstGeom prst="rect">
            <a:avLst/>
          </a:prstGeom>
          <a:noFill/>
        </p:spPr>
        <p:txBody>
          <a:bodyPr wrap="none" rtlCol="0">
            <a:spAutoFit/>
          </a:bodyPr>
          <a:lstStyle/>
          <a:p>
            <a:r>
              <a:rPr lang="en-US" dirty="0" err="1">
                <a:solidFill>
                  <a:schemeClr val="bg1"/>
                </a:solidFill>
              </a:rPr>
              <a:t>Roben</a:t>
            </a:r>
            <a:r>
              <a:rPr lang="en-US" dirty="0">
                <a:solidFill>
                  <a:schemeClr val="bg1"/>
                </a:solidFill>
              </a:rPr>
              <a:t> Island</a:t>
            </a:r>
          </a:p>
        </p:txBody>
      </p:sp>
      <p:sp>
        <p:nvSpPr>
          <p:cNvPr id="8" name="TextBox 7">
            <a:extLst>
              <a:ext uri="{FF2B5EF4-FFF2-40B4-BE49-F238E27FC236}">
                <a16:creationId xmlns:a16="http://schemas.microsoft.com/office/drawing/2014/main" id="{CDC24A14-9AA4-4B68-FBAF-66FA35E496A9}"/>
              </a:ext>
            </a:extLst>
          </p:cNvPr>
          <p:cNvSpPr txBox="1"/>
          <p:nvPr/>
        </p:nvSpPr>
        <p:spPr>
          <a:xfrm>
            <a:off x="533400" y="6389007"/>
            <a:ext cx="2236510" cy="369332"/>
          </a:xfrm>
          <a:prstGeom prst="rect">
            <a:avLst/>
          </a:prstGeom>
          <a:noFill/>
        </p:spPr>
        <p:txBody>
          <a:bodyPr wrap="none" rtlCol="0">
            <a:spAutoFit/>
          </a:bodyPr>
          <a:lstStyle/>
          <a:p>
            <a:r>
              <a:rPr lang="en-US" dirty="0">
                <a:solidFill>
                  <a:schemeClr val="bg1"/>
                </a:solidFill>
              </a:rPr>
              <a:t>Cape of Good Hope</a:t>
            </a:r>
          </a:p>
        </p:txBody>
      </p:sp>
    </p:spTree>
    <p:extLst>
      <p:ext uri="{BB962C8B-B14F-4D97-AF65-F5344CB8AC3E}">
        <p14:creationId xmlns:p14="http://schemas.microsoft.com/office/powerpoint/2010/main" val="1019838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167497F-C602-38B0-BEAC-C217E18F40A9}"/>
              </a:ext>
            </a:extLst>
          </p:cNvPr>
          <p:cNvSpPr>
            <a:spLocks noGrp="1"/>
          </p:cNvSpPr>
          <p:nvPr>
            <p:ph type="title"/>
          </p:nvPr>
        </p:nvSpPr>
        <p:spPr>
          <a:xfrm>
            <a:off x="457200" y="76200"/>
            <a:ext cx="8229600" cy="669925"/>
          </a:xfrm>
        </p:spPr>
        <p:txBody>
          <a:bodyPr/>
          <a:lstStyle/>
          <a:p>
            <a:r>
              <a:rPr lang="en-US" altLang="en-US">
                <a:latin typeface="Arial Black" panose="020B0604020202020204" pitchFamily="34" charset="0"/>
                <a:ea typeface="ＭＳ Ｐゴシック" panose="020B0600070205080204" pitchFamily="34" charset="-128"/>
                <a:cs typeface="Arial Black" panose="020B0604020202020204" pitchFamily="34" charset="0"/>
              </a:rPr>
              <a:t>Composition of the LOC</a:t>
            </a:r>
          </a:p>
        </p:txBody>
      </p:sp>
      <p:graphicFrame>
        <p:nvGraphicFramePr>
          <p:cNvPr id="5" name="Table 5">
            <a:extLst>
              <a:ext uri="{FF2B5EF4-FFF2-40B4-BE49-F238E27FC236}">
                <a16:creationId xmlns:a16="http://schemas.microsoft.com/office/drawing/2014/main" id="{BA43BE88-259F-38CD-E798-8B78CA6F279C}"/>
              </a:ext>
            </a:extLst>
          </p:cNvPr>
          <p:cNvGraphicFramePr>
            <a:graphicFrameLocks noGrp="1"/>
          </p:cNvGraphicFramePr>
          <p:nvPr>
            <p:ph idx="1"/>
          </p:nvPr>
        </p:nvGraphicFramePr>
        <p:xfrm>
          <a:off x="152400" y="782638"/>
          <a:ext cx="8728075" cy="5770566"/>
        </p:xfrm>
        <a:graphic>
          <a:graphicData uri="http://schemas.openxmlformats.org/drawingml/2006/table">
            <a:tbl>
              <a:tblPr firstRow="1" bandRow="1">
                <a:tableStyleId>{5C22544A-7EE6-4342-B048-85BDC9FD1C3A}</a:tableStyleId>
              </a:tblPr>
              <a:tblGrid>
                <a:gridCol w="2708056">
                  <a:extLst>
                    <a:ext uri="{9D8B030D-6E8A-4147-A177-3AD203B41FA5}">
                      <a16:colId xmlns:a16="http://schemas.microsoft.com/office/drawing/2014/main" val="20000"/>
                    </a:ext>
                  </a:extLst>
                </a:gridCol>
                <a:gridCol w="3845382">
                  <a:extLst>
                    <a:ext uri="{9D8B030D-6E8A-4147-A177-3AD203B41FA5}">
                      <a16:colId xmlns:a16="http://schemas.microsoft.com/office/drawing/2014/main" val="20001"/>
                    </a:ext>
                  </a:extLst>
                </a:gridCol>
                <a:gridCol w="1184001">
                  <a:extLst>
                    <a:ext uri="{9D8B030D-6E8A-4147-A177-3AD203B41FA5}">
                      <a16:colId xmlns:a16="http://schemas.microsoft.com/office/drawing/2014/main" val="20002"/>
                    </a:ext>
                  </a:extLst>
                </a:gridCol>
                <a:gridCol w="990636">
                  <a:extLst>
                    <a:ext uri="{9D8B030D-6E8A-4147-A177-3AD203B41FA5}">
                      <a16:colId xmlns:a16="http://schemas.microsoft.com/office/drawing/2014/main" val="20003"/>
                    </a:ext>
                  </a:extLst>
                </a:gridCol>
              </a:tblGrid>
              <a:tr h="370818">
                <a:tc>
                  <a:txBody>
                    <a:bodyPr/>
                    <a:lstStyle/>
                    <a:p>
                      <a:r>
                        <a:rPr lang="en-US" sz="1600" dirty="0"/>
                        <a:t>Name</a:t>
                      </a:r>
                    </a:p>
                  </a:txBody>
                  <a:tcPr marL="91443" marR="91443" marT="45717" marB="45717"/>
                </a:tc>
                <a:tc>
                  <a:txBody>
                    <a:bodyPr/>
                    <a:lstStyle/>
                    <a:p>
                      <a:r>
                        <a:rPr lang="en-US" sz="1600" dirty="0"/>
                        <a:t>Institution</a:t>
                      </a:r>
                    </a:p>
                  </a:txBody>
                  <a:tcPr marL="91443" marR="91443" marT="45717" marB="45717"/>
                </a:tc>
                <a:tc>
                  <a:txBody>
                    <a:bodyPr/>
                    <a:lstStyle/>
                    <a:p>
                      <a:r>
                        <a:rPr lang="en-US" sz="1600" dirty="0"/>
                        <a:t>Country</a:t>
                      </a:r>
                    </a:p>
                  </a:txBody>
                  <a:tcPr marL="91443" marR="91443" marT="45717" marB="45717"/>
                </a:tc>
                <a:tc>
                  <a:txBody>
                    <a:bodyPr/>
                    <a:lstStyle/>
                    <a:p>
                      <a:r>
                        <a:rPr lang="en-US" sz="1600" dirty="0"/>
                        <a:t>Gender</a:t>
                      </a:r>
                    </a:p>
                  </a:txBody>
                  <a:tcPr marL="91443" marR="91443" marT="45717" marB="45717"/>
                </a:tc>
                <a:extLst>
                  <a:ext uri="{0D108BD9-81ED-4DB2-BD59-A6C34878D82A}">
                    <a16:rowId xmlns:a16="http://schemas.microsoft.com/office/drawing/2014/main" val="10000"/>
                  </a:ext>
                </a:extLst>
              </a:tr>
              <a:tr h="370818">
                <a:tc>
                  <a:txBody>
                    <a:bodyPr/>
                    <a:lstStyle/>
                    <a:p>
                      <a:r>
                        <a:rPr lang="en-US" sz="1600" dirty="0" err="1"/>
                        <a:t>Shimaa</a:t>
                      </a:r>
                      <a:r>
                        <a:rPr lang="en-US" sz="1600" dirty="0"/>
                        <a:t> </a:t>
                      </a:r>
                      <a:r>
                        <a:rPr lang="en-US" sz="1600" dirty="0" err="1"/>
                        <a:t>AbuZeid</a:t>
                      </a:r>
                      <a:endParaRPr lang="en-US" sz="1600" dirty="0"/>
                    </a:p>
                  </a:txBody>
                  <a:tcPr marL="91443" marR="91443" marT="45717" marB="45717"/>
                </a:tc>
                <a:tc>
                  <a:txBody>
                    <a:bodyPr/>
                    <a:lstStyle/>
                    <a:p>
                      <a:r>
                        <a:rPr lang="en-ZA" sz="1600" b="0" i="0" u="none" strike="noStrike" kern="1200" dirty="0">
                          <a:solidFill>
                            <a:schemeClr val="dk1"/>
                          </a:solidFill>
                          <a:effectLst/>
                          <a:latin typeface="+mn-lt"/>
                          <a:ea typeface="+mn-ea"/>
                          <a:cs typeface="+mn-cs"/>
                        </a:rPr>
                        <a:t>Ain Shams University / INFN</a:t>
                      </a:r>
                      <a:endParaRPr lang="en-US" sz="1600" dirty="0"/>
                    </a:p>
                  </a:txBody>
                  <a:tcPr marL="91443" marR="91443" marT="45717" marB="45717"/>
                </a:tc>
                <a:tc>
                  <a:txBody>
                    <a:bodyPr/>
                    <a:lstStyle/>
                    <a:p>
                      <a:r>
                        <a:rPr lang="en-US" sz="1600" dirty="0"/>
                        <a:t>Egypt</a:t>
                      </a:r>
                    </a:p>
                  </a:txBody>
                  <a:tcPr marL="91443" marR="91443" marT="45717" marB="45717"/>
                </a:tc>
                <a:tc>
                  <a:txBody>
                    <a:bodyPr/>
                    <a:lstStyle/>
                    <a:p>
                      <a:r>
                        <a:rPr lang="en-US" sz="1600" dirty="0"/>
                        <a:t>F</a:t>
                      </a:r>
                    </a:p>
                  </a:txBody>
                  <a:tcPr marL="91443" marR="91443" marT="45717" marB="45717"/>
                </a:tc>
                <a:extLst>
                  <a:ext uri="{0D108BD9-81ED-4DB2-BD59-A6C34878D82A}">
                    <a16:rowId xmlns:a16="http://schemas.microsoft.com/office/drawing/2014/main" val="10001"/>
                  </a:ext>
                </a:extLst>
              </a:tr>
              <a:tr h="370818">
                <a:tc>
                  <a:txBody>
                    <a:bodyPr/>
                    <a:lstStyle/>
                    <a:p>
                      <a:r>
                        <a:rPr lang="en-US" sz="1600" dirty="0" err="1"/>
                        <a:t>Imane</a:t>
                      </a:r>
                      <a:r>
                        <a:rPr lang="en-US" sz="1600" dirty="0"/>
                        <a:t> </a:t>
                      </a:r>
                      <a:r>
                        <a:rPr lang="en-US" sz="1600" dirty="0" err="1"/>
                        <a:t>Azzouzi</a:t>
                      </a:r>
                      <a:endParaRPr lang="en-US" sz="1600" dirty="0"/>
                    </a:p>
                  </a:txBody>
                  <a:tcPr marL="91443" marR="91443" marT="45717" marB="45717"/>
                </a:tc>
                <a:tc>
                  <a:txBody>
                    <a:bodyPr/>
                    <a:lstStyle/>
                    <a:p>
                      <a:r>
                        <a:rPr lang="en-ZA" sz="1600" b="0" i="0" u="none" strike="noStrike" kern="1200" dirty="0">
                          <a:solidFill>
                            <a:schemeClr val="dk1"/>
                          </a:solidFill>
                          <a:effectLst/>
                          <a:latin typeface="+mn-lt"/>
                          <a:ea typeface="+mn-ea"/>
                          <a:cs typeface="+mn-cs"/>
                        </a:rPr>
                        <a:t>Moroccan Foundation for Advanced Science</a:t>
                      </a:r>
                      <a:endParaRPr lang="en-US" sz="1600" dirty="0"/>
                    </a:p>
                  </a:txBody>
                  <a:tcPr marL="91443" marR="91443" marT="45717" marB="45717"/>
                </a:tc>
                <a:tc>
                  <a:txBody>
                    <a:bodyPr/>
                    <a:lstStyle/>
                    <a:p>
                      <a:r>
                        <a:rPr lang="en-US" sz="1600" dirty="0"/>
                        <a:t>Morocco </a:t>
                      </a:r>
                    </a:p>
                  </a:txBody>
                  <a:tcPr marL="91443" marR="91443" marT="45717" marB="45717"/>
                </a:tc>
                <a:tc>
                  <a:txBody>
                    <a:bodyPr/>
                    <a:lstStyle/>
                    <a:p>
                      <a:r>
                        <a:rPr lang="en-US" sz="1600" dirty="0"/>
                        <a:t>F</a:t>
                      </a:r>
                    </a:p>
                  </a:txBody>
                  <a:tcPr marL="91443" marR="91443" marT="45717" marB="45717"/>
                </a:tc>
                <a:extLst>
                  <a:ext uri="{0D108BD9-81ED-4DB2-BD59-A6C34878D82A}">
                    <a16:rowId xmlns:a16="http://schemas.microsoft.com/office/drawing/2014/main" val="10002"/>
                  </a:ext>
                </a:extLst>
              </a:tr>
              <a:tr h="370818">
                <a:tc>
                  <a:txBody>
                    <a:bodyPr/>
                    <a:lstStyle/>
                    <a:p>
                      <a:r>
                        <a:rPr lang="en-US" sz="1600" dirty="0"/>
                        <a:t>Raja </a:t>
                      </a:r>
                      <a:r>
                        <a:rPr lang="en-US" sz="1600" dirty="0" err="1"/>
                        <a:t>Cherkaoui</a:t>
                      </a:r>
                      <a:r>
                        <a:rPr lang="en-US" sz="1600" dirty="0"/>
                        <a:t> El </a:t>
                      </a:r>
                      <a:r>
                        <a:rPr lang="en-US" sz="1600" dirty="0" err="1"/>
                        <a:t>Moursli</a:t>
                      </a:r>
                      <a:endParaRPr lang="en-US" sz="1600" dirty="0"/>
                    </a:p>
                  </a:txBody>
                  <a:tcPr marL="91443" marR="91443" marT="45717" marB="4571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600" b="0" i="0" u="none" strike="noStrike" kern="1200" dirty="0">
                          <a:solidFill>
                            <a:schemeClr val="dk1"/>
                          </a:solidFill>
                          <a:effectLst/>
                          <a:latin typeface="+mn-lt"/>
                          <a:ea typeface="+mn-ea"/>
                          <a:cs typeface="+mn-cs"/>
                        </a:rPr>
                        <a:t>Mohammad V University of Rabat</a:t>
                      </a:r>
                    </a:p>
                  </a:txBody>
                  <a:tcPr marL="91443" marR="91443" marT="45717" marB="45717"/>
                </a:tc>
                <a:tc>
                  <a:txBody>
                    <a:bodyPr/>
                    <a:lstStyle/>
                    <a:p>
                      <a:r>
                        <a:rPr lang="en-US" sz="1600" dirty="0"/>
                        <a:t>Morocco</a:t>
                      </a:r>
                    </a:p>
                  </a:txBody>
                  <a:tcPr marL="91443" marR="91443" marT="45717" marB="45717"/>
                </a:tc>
                <a:tc>
                  <a:txBody>
                    <a:bodyPr/>
                    <a:lstStyle/>
                    <a:p>
                      <a:r>
                        <a:rPr lang="en-US" sz="1600" dirty="0"/>
                        <a:t>F</a:t>
                      </a:r>
                    </a:p>
                  </a:txBody>
                  <a:tcPr marL="91443" marR="91443" marT="45717" marB="45717"/>
                </a:tc>
                <a:extLst>
                  <a:ext uri="{0D108BD9-81ED-4DB2-BD59-A6C34878D82A}">
                    <a16:rowId xmlns:a16="http://schemas.microsoft.com/office/drawing/2014/main" val="10003"/>
                  </a:ext>
                </a:extLst>
              </a:tr>
              <a:tr h="370818">
                <a:tc>
                  <a:txBody>
                    <a:bodyPr/>
                    <a:lstStyle/>
                    <a:p>
                      <a:r>
                        <a:rPr lang="en-US" sz="1600" dirty="0" err="1"/>
                        <a:t>Serigne</a:t>
                      </a:r>
                      <a:r>
                        <a:rPr lang="en-US" sz="1600" dirty="0"/>
                        <a:t> </a:t>
                      </a:r>
                      <a:r>
                        <a:rPr lang="en-US" sz="1600" dirty="0" err="1"/>
                        <a:t>Bira</a:t>
                      </a:r>
                      <a:r>
                        <a:rPr lang="en-US" sz="1600" dirty="0"/>
                        <a:t> </a:t>
                      </a:r>
                      <a:r>
                        <a:rPr lang="en-US" sz="1600" dirty="0" err="1"/>
                        <a:t>Gueye</a:t>
                      </a:r>
                      <a:endParaRPr lang="en-US" sz="1600" dirty="0"/>
                    </a:p>
                  </a:txBody>
                  <a:tcPr marL="91443" marR="91443" marT="45717" marB="45717"/>
                </a:tc>
                <a:tc>
                  <a:txBody>
                    <a:bodyPr/>
                    <a:lstStyle/>
                    <a:p>
                      <a:r>
                        <a:rPr lang="en-US" sz="1600" dirty="0"/>
                        <a:t>Cheikh Anta Diop University</a:t>
                      </a:r>
                    </a:p>
                  </a:txBody>
                  <a:tcPr marL="91443" marR="91443" marT="45717" marB="45717"/>
                </a:tc>
                <a:tc>
                  <a:txBody>
                    <a:bodyPr/>
                    <a:lstStyle/>
                    <a:p>
                      <a:r>
                        <a:rPr lang="en-US" sz="1600" dirty="0"/>
                        <a:t>Senegal</a:t>
                      </a:r>
                    </a:p>
                  </a:txBody>
                  <a:tcPr marL="91443" marR="91443" marT="45717" marB="45717"/>
                </a:tc>
                <a:tc>
                  <a:txBody>
                    <a:bodyPr/>
                    <a:lstStyle/>
                    <a:p>
                      <a:r>
                        <a:rPr lang="en-US" sz="1600" dirty="0"/>
                        <a:t>F</a:t>
                      </a:r>
                    </a:p>
                  </a:txBody>
                  <a:tcPr marL="91443" marR="91443" marT="45717" marB="45717"/>
                </a:tc>
                <a:extLst>
                  <a:ext uri="{0D108BD9-81ED-4DB2-BD59-A6C34878D82A}">
                    <a16:rowId xmlns:a16="http://schemas.microsoft.com/office/drawing/2014/main" val="10004"/>
                  </a:ext>
                </a:extLst>
              </a:tr>
              <a:tr h="370818">
                <a:tc>
                  <a:txBody>
                    <a:bodyPr/>
                    <a:lstStyle/>
                    <a:p>
                      <a:r>
                        <a:rPr lang="en-US" sz="1600" dirty="0"/>
                        <a:t>Peter Jones</a:t>
                      </a:r>
                    </a:p>
                  </a:txBody>
                  <a:tcPr marL="91443" marR="91443" marT="45717" marB="45717"/>
                </a:tc>
                <a:tc>
                  <a:txBody>
                    <a:bodyPr/>
                    <a:lstStyle/>
                    <a:p>
                      <a:r>
                        <a:rPr lang="en-US" sz="1600" dirty="0" err="1"/>
                        <a:t>iThemba</a:t>
                      </a:r>
                      <a:r>
                        <a:rPr lang="en-US" sz="1600" dirty="0"/>
                        <a:t> LABS</a:t>
                      </a:r>
                    </a:p>
                  </a:txBody>
                  <a:tcPr marL="91443" marR="91443" marT="45717" marB="45717"/>
                </a:tc>
                <a:tc>
                  <a:txBody>
                    <a:bodyPr/>
                    <a:lstStyle/>
                    <a:p>
                      <a:r>
                        <a:rPr lang="en-US" sz="1600" dirty="0"/>
                        <a:t>SA</a:t>
                      </a:r>
                    </a:p>
                  </a:txBody>
                  <a:tcPr marL="91443" marR="91443" marT="45717" marB="45717"/>
                </a:tc>
                <a:tc>
                  <a:txBody>
                    <a:bodyPr/>
                    <a:lstStyle/>
                    <a:p>
                      <a:r>
                        <a:rPr lang="en-US" sz="1600" dirty="0"/>
                        <a:t>M</a:t>
                      </a:r>
                    </a:p>
                  </a:txBody>
                  <a:tcPr marL="91443" marR="91443" marT="45717" marB="45717"/>
                </a:tc>
                <a:extLst>
                  <a:ext uri="{0D108BD9-81ED-4DB2-BD59-A6C34878D82A}">
                    <a16:rowId xmlns:a16="http://schemas.microsoft.com/office/drawing/2014/main" val="10005"/>
                  </a:ext>
                </a:extLst>
              </a:tr>
              <a:tr h="370818">
                <a:tc>
                  <a:txBody>
                    <a:bodyPr/>
                    <a:lstStyle/>
                    <a:p>
                      <a:r>
                        <a:rPr lang="en-US" sz="1600" dirty="0"/>
                        <a:t>Naima El </a:t>
                      </a:r>
                      <a:r>
                        <a:rPr lang="en-US" sz="1600" dirty="0" err="1"/>
                        <a:t>Khayati</a:t>
                      </a:r>
                      <a:endParaRPr lang="en-US" sz="1600" dirty="0"/>
                    </a:p>
                  </a:txBody>
                  <a:tcPr marL="91443" marR="91443" marT="45717" marB="4571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600" b="0" i="0" u="none" strike="noStrike" kern="1200" dirty="0">
                          <a:solidFill>
                            <a:schemeClr val="dk1"/>
                          </a:solidFill>
                          <a:effectLst/>
                          <a:latin typeface="+mn-lt"/>
                          <a:ea typeface="+mn-ea"/>
                          <a:cs typeface="+mn-cs"/>
                        </a:rPr>
                        <a:t>Mohammad V University of Rabat</a:t>
                      </a:r>
                    </a:p>
                  </a:txBody>
                  <a:tcPr marL="91443" marR="91443" marT="45717" marB="45717"/>
                </a:tc>
                <a:tc>
                  <a:txBody>
                    <a:bodyPr/>
                    <a:lstStyle/>
                    <a:p>
                      <a:r>
                        <a:rPr lang="en-US" sz="1600" dirty="0"/>
                        <a:t>Morocco</a:t>
                      </a:r>
                    </a:p>
                  </a:txBody>
                  <a:tcPr marL="91443" marR="91443" marT="45717" marB="45717"/>
                </a:tc>
                <a:tc>
                  <a:txBody>
                    <a:bodyPr/>
                    <a:lstStyle/>
                    <a:p>
                      <a:r>
                        <a:rPr lang="en-US" sz="1600" dirty="0"/>
                        <a:t>F</a:t>
                      </a:r>
                    </a:p>
                  </a:txBody>
                  <a:tcPr marL="91443" marR="91443" marT="45717" marB="45717"/>
                </a:tc>
                <a:extLst>
                  <a:ext uri="{0D108BD9-81ED-4DB2-BD59-A6C34878D82A}">
                    <a16:rowId xmlns:a16="http://schemas.microsoft.com/office/drawing/2014/main" val="10006"/>
                  </a:ext>
                </a:extLst>
              </a:tr>
              <a:tr h="370818">
                <a:tc>
                  <a:txBody>
                    <a:bodyPr/>
                    <a:lstStyle/>
                    <a:p>
                      <a:r>
                        <a:rPr lang="en-US" sz="1600" dirty="0"/>
                        <a:t>Betty Kibirige</a:t>
                      </a:r>
                    </a:p>
                  </a:txBody>
                  <a:tcPr marL="91443" marR="91443" marT="45717" marB="45717"/>
                </a:tc>
                <a:tc>
                  <a:txBody>
                    <a:bodyPr/>
                    <a:lstStyle/>
                    <a:p>
                      <a:r>
                        <a:rPr lang="en-US" sz="1600" dirty="0"/>
                        <a:t>University of Zululand</a:t>
                      </a:r>
                    </a:p>
                  </a:txBody>
                  <a:tcPr marL="91443" marR="91443" marT="45717" marB="45717"/>
                </a:tc>
                <a:tc>
                  <a:txBody>
                    <a:bodyPr/>
                    <a:lstStyle/>
                    <a:p>
                      <a:r>
                        <a:rPr lang="en-US" sz="1600" dirty="0"/>
                        <a:t>SA</a:t>
                      </a:r>
                    </a:p>
                  </a:txBody>
                  <a:tcPr marL="91443" marR="91443" marT="45717" marB="45717"/>
                </a:tc>
                <a:tc>
                  <a:txBody>
                    <a:bodyPr/>
                    <a:lstStyle/>
                    <a:p>
                      <a:r>
                        <a:rPr lang="en-US" sz="1600" dirty="0"/>
                        <a:t>F</a:t>
                      </a:r>
                    </a:p>
                  </a:txBody>
                  <a:tcPr marL="91443" marR="91443" marT="45717" marB="45717"/>
                </a:tc>
                <a:extLst>
                  <a:ext uri="{0D108BD9-81ED-4DB2-BD59-A6C34878D82A}">
                    <a16:rowId xmlns:a16="http://schemas.microsoft.com/office/drawing/2014/main" val="10007"/>
                  </a:ext>
                </a:extLst>
              </a:tr>
              <a:tr h="579114">
                <a:tc>
                  <a:txBody>
                    <a:bodyPr/>
                    <a:lstStyle/>
                    <a:p>
                      <a:r>
                        <a:rPr lang="en-US" sz="1600" dirty="0"/>
                        <a:t>Oscar </a:t>
                      </a:r>
                      <a:r>
                        <a:rPr lang="en-US" sz="1600" dirty="0" err="1"/>
                        <a:t>Kureba</a:t>
                      </a:r>
                      <a:endParaRPr lang="en-US" sz="1600" dirty="0"/>
                    </a:p>
                  </a:txBody>
                  <a:tcPr marL="91443" marR="91443" marT="45717" marB="45717"/>
                </a:tc>
                <a:tc>
                  <a:txBody>
                    <a:bodyPr/>
                    <a:lstStyle/>
                    <a:p>
                      <a:r>
                        <a:rPr lang="en-US" sz="1600" dirty="0"/>
                        <a:t>Botswana International University of Science and Technology</a:t>
                      </a:r>
                    </a:p>
                  </a:txBody>
                  <a:tcPr marL="91443" marR="91443" marT="45717" marB="45717"/>
                </a:tc>
                <a:tc>
                  <a:txBody>
                    <a:bodyPr/>
                    <a:lstStyle/>
                    <a:p>
                      <a:r>
                        <a:rPr lang="en-US" sz="1600" dirty="0"/>
                        <a:t>Botswana</a:t>
                      </a:r>
                    </a:p>
                  </a:txBody>
                  <a:tcPr marL="91443" marR="91443" marT="45717" marB="45717"/>
                </a:tc>
                <a:tc>
                  <a:txBody>
                    <a:bodyPr/>
                    <a:lstStyle/>
                    <a:p>
                      <a:r>
                        <a:rPr lang="en-US" sz="1600" dirty="0"/>
                        <a:t>M</a:t>
                      </a:r>
                    </a:p>
                  </a:txBody>
                  <a:tcPr marL="91443" marR="91443" marT="45717" marB="45717"/>
                </a:tc>
                <a:extLst>
                  <a:ext uri="{0D108BD9-81ED-4DB2-BD59-A6C34878D82A}">
                    <a16:rowId xmlns:a16="http://schemas.microsoft.com/office/drawing/2014/main" val="10008"/>
                  </a:ext>
                </a:extLst>
              </a:tr>
              <a:tr h="370818">
                <a:tc>
                  <a:txBody>
                    <a:bodyPr/>
                    <a:lstStyle/>
                    <a:p>
                      <a:r>
                        <a:rPr lang="en-US" sz="1600" dirty="0"/>
                        <a:t>Bruce Mellado </a:t>
                      </a:r>
                    </a:p>
                  </a:txBody>
                  <a:tcPr marL="91443" marR="91443" marT="45717" marB="45717"/>
                </a:tc>
                <a:tc>
                  <a:txBody>
                    <a:bodyPr/>
                    <a:lstStyle/>
                    <a:p>
                      <a:r>
                        <a:rPr lang="en-US" sz="1600" dirty="0"/>
                        <a:t>Wits University &amp; </a:t>
                      </a:r>
                      <a:r>
                        <a:rPr lang="en-US" sz="1600" dirty="0" err="1"/>
                        <a:t>iThemba</a:t>
                      </a:r>
                      <a:r>
                        <a:rPr lang="en-US" sz="1600" dirty="0"/>
                        <a:t> LABS</a:t>
                      </a:r>
                    </a:p>
                  </a:txBody>
                  <a:tcPr marL="91443" marR="91443" marT="45717" marB="45717"/>
                </a:tc>
                <a:tc>
                  <a:txBody>
                    <a:bodyPr/>
                    <a:lstStyle/>
                    <a:p>
                      <a:r>
                        <a:rPr lang="en-US" sz="1600" dirty="0"/>
                        <a:t>SA</a:t>
                      </a:r>
                    </a:p>
                  </a:txBody>
                  <a:tcPr marL="91443" marR="91443" marT="45717" marB="45717"/>
                </a:tc>
                <a:tc>
                  <a:txBody>
                    <a:bodyPr/>
                    <a:lstStyle/>
                    <a:p>
                      <a:r>
                        <a:rPr lang="en-US" sz="1600" dirty="0"/>
                        <a:t>M</a:t>
                      </a:r>
                    </a:p>
                  </a:txBody>
                  <a:tcPr marL="91443" marR="91443" marT="45717" marB="45717"/>
                </a:tc>
                <a:extLst>
                  <a:ext uri="{0D108BD9-81ED-4DB2-BD59-A6C34878D82A}">
                    <a16:rowId xmlns:a16="http://schemas.microsoft.com/office/drawing/2014/main" val="10009"/>
                  </a:ext>
                </a:extLst>
              </a:tr>
              <a:tr h="370818">
                <a:tc>
                  <a:txBody>
                    <a:bodyPr/>
                    <a:lstStyle/>
                    <a:p>
                      <a:r>
                        <a:rPr lang="en-US" sz="1600" dirty="0" err="1"/>
                        <a:t>Peane</a:t>
                      </a:r>
                      <a:r>
                        <a:rPr lang="en-US" sz="1600" dirty="0"/>
                        <a:t> </a:t>
                      </a:r>
                      <a:r>
                        <a:rPr lang="en-US" sz="1600" dirty="0" err="1"/>
                        <a:t>Maleka</a:t>
                      </a:r>
                      <a:endParaRPr lang="en-US" sz="1600" dirty="0"/>
                    </a:p>
                  </a:txBody>
                  <a:tcPr marL="91443" marR="91443" marT="45717" marB="45717"/>
                </a:tc>
                <a:tc>
                  <a:txBody>
                    <a:bodyPr/>
                    <a:lstStyle/>
                    <a:p>
                      <a:r>
                        <a:rPr lang="en-US" sz="1600" dirty="0" err="1"/>
                        <a:t>iThemba</a:t>
                      </a:r>
                      <a:r>
                        <a:rPr lang="en-US" sz="1600" dirty="0"/>
                        <a:t> LABS</a:t>
                      </a:r>
                    </a:p>
                  </a:txBody>
                  <a:tcPr marL="91443" marR="91443" marT="45717" marB="45717"/>
                </a:tc>
                <a:tc>
                  <a:txBody>
                    <a:bodyPr/>
                    <a:lstStyle/>
                    <a:p>
                      <a:r>
                        <a:rPr lang="en-US" sz="1600" dirty="0"/>
                        <a:t>SA</a:t>
                      </a:r>
                    </a:p>
                  </a:txBody>
                  <a:tcPr marL="91443" marR="91443" marT="45717" marB="45717"/>
                </a:tc>
                <a:tc>
                  <a:txBody>
                    <a:bodyPr/>
                    <a:lstStyle/>
                    <a:p>
                      <a:r>
                        <a:rPr lang="en-US" sz="1600" dirty="0"/>
                        <a:t>M</a:t>
                      </a:r>
                    </a:p>
                  </a:txBody>
                  <a:tcPr marL="91443" marR="91443" marT="45717" marB="45717"/>
                </a:tc>
                <a:extLst>
                  <a:ext uri="{0D108BD9-81ED-4DB2-BD59-A6C34878D82A}">
                    <a16:rowId xmlns:a16="http://schemas.microsoft.com/office/drawing/2014/main" val="10010"/>
                  </a:ext>
                </a:extLst>
              </a:tr>
              <a:tr h="370818">
                <a:tc>
                  <a:txBody>
                    <a:bodyPr/>
                    <a:lstStyle/>
                    <a:p>
                      <a:r>
                        <a:rPr lang="en-US" sz="1600" dirty="0"/>
                        <a:t>Amr </a:t>
                      </a:r>
                      <a:r>
                        <a:rPr lang="en-US" sz="1600" dirty="0" err="1"/>
                        <a:t>Radi</a:t>
                      </a:r>
                      <a:endParaRPr lang="en-US" sz="1600" dirty="0"/>
                    </a:p>
                  </a:txBody>
                  <a:tcPr marL="91443" marR="91443" marT="45717" marB="45717"/>
                </a:tc>
                <a:tc>
                  <a:txBody>
                    <a:bodyPr/>
                    <a:lstStyle/>
                    <a:p>
                      <a:r>
                        <a:rPr lang="en-ZA" sz="1600" b="0" i="0" u="none" strike="noStrike" kern="1200" dirty="0">
                          <a:solidFill>
                            <a:schemeClr val="dk1"/>
                          </a:solidFill>
                          <a:effectLst/>
                          <a:latin typeface="+mn-lt"/>
                          <a:ea typeface="+mn-ea"/>
                          <a:cs typeface="+mn-cs"/>
                        </a:rPr>
                        <a:t>Ain Shams University</a:t>
                      </a:r>
                      <a:endParaRPr lang="en-US" sz="1600" dirty="0"/>
                    </a:p>
                  </a:txBody>
                  <a:tcPr marL="91443" marR="91443" marT="45717" marB="45717"/>
                </a:tc>
                <a:tc>
                  <a:txBody>
                    <a:bodyPr/>
                    <a:lstStyle/>
                    <a:p>
                      <a:r>
                        <a:rPr lang="en-US" sz="1600" dirty="0"/>
                        <a:t>Egypt</a:t>
                      </a:r>
                    </a:p>
                  </a:txBody>
                  <a:tcPr marL="91443" marR="91443" marT="45717" marB="45717"/>
                </a:tc>
                <a:tc>
                  <a:txBody>
                    <a:bodyPr/>
                    <a:lstStyle/>
                    <a:p>
                      <a:r>
                        <a:rPr lang="en-US" sz="1600" dirty="0"/>
                        <a:t>M</a:t>
                      </a:r>
                    </a:p>
                  </a:txBody>
                  <a:tcPr marL="91443" marR="91443" marT="45717" marB="45717"/>
                </a:tc>
                <a:extLst>
                  <a:ext uri="{0D108BD9-81ED-4DB2-BD59-A6C34878D82A}">
                    <a16:rowId xmlns:a16="http://schemas.microsoft.com/office/drawing/2014/main" val="10011"/>
                  </a:ext>
                </a:extLst>
              </a:tr>
              <a:tr h="370818">
                <a:tc>
                  <a:txBody>
                    <a:bodyPr/>
                    <a:lstStyle/>
                    <a:p>
                      <a:r>
                        <a:rPr lang="en-US" sz="1600" dirty="0"/>
                        <a:t>Yahya </a:t>
                      </a:r>
                      <a:r>
                        <a:rPr lang="en-US" sz="1600" dirty="0" err="1"/>
                        <a:t>Tayalati</a:t>
                      </a:r>
                      <a:r>
                        <a:rPr lang="en-US" sz="1600" dirty="0"/>
                        <a:t> </a:t>
                      </a:r>
                    </a:p>
                  </a:txBody>
                  <a:tcPr marL="91443" marR="91443" marT="45717" marB="4571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600" b="0" i="0" u="none" strike="noStrike" kern="1200" dirty="0">
                          <a:solidFill>
                            <a:schemeClr val="dk1"/>
                          </a:solidFill>
                          <a:effectLst/>
                          <a:latin typeface="+mn-lt"/>
                          <a:ea typeface="+mn-ea"/>
                          <a:cs typeface="+mn-cs"/>
                        </a:rPr>
                        <a:t>Mohammad V University of Rabat</a:t>
                      </a:r>
                    </a:p>
                  </a:txBody>
                  <a:tcPr marL="91443" marR="91443" marT="45717" marB="45717"/>
                </a:tc>
                <a:tc>
                  <a:txBody>
                    <a:bodyPr/>
                    <a:lstStyle/>
                    <a:p>
                      <a:r>
                        <a:rPr lang="en-US" sz="1600" dirty="0"/>
                        <a:t>Morocco</a:t>
                      </a:r>
                    </a:p>
                  </a:txBody>
                  <a:tcPr marL="91443" marR="91443" marT="45717" marB="45717"/>
                </a:tc>
                <a:tc>
                  <a:txBody>
                    <a:bodyPr/>
                    <a:lstStyle/>
                    <a:p>
                      <a:r>
                        <a:rPr lang="en-US" sz="1600" dirty="0"/>
                        <a:t>M</a:t>
                      </a:r>
                    </a:p>
                  </a:txBody>
                  <a:tcPr marL="91443" marR="91443" marT="45717" marB="45717"/>
                </a:tc>
                <a:extLst>
                  <a:ext uri="{0D108BD9-81ED-4DB2-BD59-A6C34878D82A}">
                    <a16:rowId xmlns:a16="http://schemas.microsoft.com/office/drawing/2014/main" val="10012"/>
                  </a:ext>
                </a:extLst>
              </a:tr>
              <a:tr h="370818">
                <a:tc>
                  <a:txBody>
                    <a:bodyPr/>
                    <a:lstStyle/>
                    <a:p>
                      <a:r>
                        <a:rPr lang="en-US" sz="1600" dirty="0"/>
                        <a:t>Michelle Van Der </a:t>
                      </a:r>
                      <a:r>
                        <a:rPr lang="en-US" sz="1600" dirty="0" err="1"/>
                        <a:t>Ventel</a:t>
                      </a:r>
                      <a:r>
                        <a:rPr lang="en-US" sz="1600" dirty="0"/>
                        <a:t>-Bark</a:t>
                      </a:r>
                    </a:p>
                  </a:txBody>
                  <a:tcPr marL="91443" marR="91443" marT="45717" marB="4571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ZA" sz="1600" b="0" i="0" u="none" strike="noStrike" kern="1200" dirty="0" err="1">
                          <a:solidFill>
                            <a:schemeClr val="dk1"/>
                          </a:solidFill>
                          <a:effectLst/>
                          <a:latin typeface="+mn-lt"/>
                          <a:ea typeface="+mn-ea"/>
                          <a:cs typeface="+mn-cs"/>
                        </a:rPr>
                        <a:t>iThemba</a:t>
                      </a:r>
                      <a:r>
                        <a:rPr lang="en-ZA" sz="1600" b="0" i="0" u="none" strike="noStrike" kern="1200" dirty="0">
                          <a:solidFill>
                            <a:schemeClr val="dk1"/>
                          </a:solidFill>
                          <a:effectLst/>
                          <a:latin typeface="+mn-lt"/>
                          <a:ea typeface="+mn-ea"/>
                          <a:cs typeface="+mn-cs"/>
                        </a:rPr>
                        <a:t> LABS (logistics)</a:t>
                      </a:r>
                    </a:p>
                  </a:txBody>
                  <a:tcPr marL="91443" marR="91443" marT="45717" marB="45717"/>
                </a:tc>
                <a:tc>
                  <a:txBody>
                    <a:bodyPr/>
                    <a:lstStyle/>
                    <a:p>
                      <a:r>
                        <a:rPr lang="en-US" sz="1600" dirty="0"/>
                        <a:t>SA</a:t>
                      </a:r>
                    </a:p>
                  </a:txBody>
                  <a:tcPr marL="91443" marR="91443" marT="45717" marB="45717"/>
                </a:tc>
                <a:tc>
                  <a:txBody>
                    <a:bodyPr/>
                    <a:lstStyle/>
                    <a:p>
                      <a:r>
                        <a:rPr lang="en-US" sz="1600" dirty="0"/>
                        <a:t>F</a:t>
                      </a:r>
                    </a:p>
                  </a:txBody>
                  <a:tcPr marL="91443" marR="91443" marT="45717" marB="45717"/>
                </a:tc>
                <a:extLst>
                  <a:ext uri="{0D108BD9-81ED-4DB2-BD59-A6C34878D82A}">
                    <a16:rowId xmlns:a16="http://schemas.microsoft.com/office/drawing/2014/main" val="10013"/>
                  </a:ext>
                </a:extLst>
              </a:tr>
              <a:tr h="370818">
                <a:tc>
                  <a:txBody>
                    <a:bodyPr/>
                    <a:lstStyle/>
                    <a:p>
                      <a:r>
                        <a:rPr lang="en-US" sz="1600" dirty="0" err="1"/>
                        <a:t>Sahal</a:t>
                      </a:r>
                      <a:r>
                        <a:rPr lang="en-US" sz="1600" dirty="0"/>
                        <a:t> </a:t>
                      </a:r>
                      <a:r>
                        <a:rPr lang="en-US" sz="1600" dirty="0" err="1"/>
                        <a:t>Yacoob</a:t>
                      </a:r>
                      <a:endParaRPr lang="en-US" sz="1600" dirty="0"/>
                    </a:p>
                  </a:txBody>
                  <a:tcPr marL="91443" marR="91443" marT="45717" marB="45717"/>
                </a:tc>
                <a:tc>
                  <a:txBody>
                    <a:bodyPr/>
                    <a:lstStyle/>
                    <a:p>
                      <a:r>
                        <a:rPr lang="en-US" sz="1600" dirty="0"/>
                        <a:t>University of Cape Town</a:t>
                      </a:r>
                    </a:p>
                  </a:txBody>
                  <a:tcPr marL="91443" marR="91443" marT="45717" marB="45717"/>
                </a:tc>
                <a:tc>
                  <a:txBody>
                    <a:bodyPr/>
                    <a:lstStyle/>
                    <a:p>
                      <a:r>
                        <a:rPr lang="en-US" sz="1600" dirty="0"/>
                        <a:t>SA</a:t>
                      </a:r>
                    </a:p>
                  </a:txBody>
                  <a:tcPr marL="91443" marR="91443" marT="45717" marB="45717"/>
                </a:tc>
                <a:tc>
                  <a:txBody>
                    <a:bodyPr/>
                    <a:lstStyle/>
                    <a:p>
                      <a:r>
                        <a:rPr lang="en-US" sz="1600" dirty="0"/>
                        <a:t>M</a:t>
                      </a:r>
                    </a:p>
                  </a:txBody>
                  <a:tcPr marL="91443" marR="91443" marT="45717" marB="45717"/>
                </a:tc>
                <a:extLst>
                  <a:ext uri="{0D108BD9-81ED-4DB2-BD59-A6C34878D82A}">
                    <a16:rowId xmlns:a16="http://schemas.microsoft.com/office/drawing/2014/main" val="10014"/>
                  </a:ext>
                </a:extLst>
              </a:tr>
            </a:tbl>
          </a:graphicData>
        </a:graphic>
      </p:graphicFrame>
      <p:sp>
        <p:nvSpPr>
          <p:cNvPr id="17492" name="Slide Number Placeholder 3">
            <a:extLst>
              <a:ext uri="{FF2B5EF4-FFF2-40B4-BE49-F238E27FC236}">
                <a16:creationId xmlns:a16="http://schemas.microsoft.com/office/drawing/2014/main" id="{261DB4A5-EC80-E4B9-96E6-2E5E9FF206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q"/>
              <a:defRPr sz="2400">
                <a:solidFill>
                  <a:schemeClr val="tx1"/>
                </a:solidFill>
                <a:latin typeface="Arial Black" panose="020B0604020202020204" pitchFamily="34" charset="0"/>
                <a:ea typeface="ＭＳ Ｐゴシック" panose="020B0600070205080204" pitchFamily="34" charset="-128"/>
                <a:cs typeface="Arial Black" panose="020B0604020202020204" pitchFamily="34" charset="0"/>
              </a:defRPr>
            </a:lvl1pPr>
            <a:lvl2pPr marL="742950" indent="-285750">
              <a:spcBef>
                <a:spcPct val="20000"/>
              </a:spcBef>
              <a:buFont typeface="Wingdings" pitchFamily="2" charset="2"/>
              <a:buChar char="q"/>
              <a:defRPr sz="2200">
                <a:solidFill>
                  <a:srgbClr val="0000FF"/>
                </a:solidFill>
                <a:latin typeface="Arial Black" panose="020B0604020202020204" pitchFamily="34" charset="0"/>
                <a:ea typeface="ＭＳ Ｐゴシック" panose="020B0600070205080204" pitchFamily="34" charset="-128"/>
                <a:cs typeface="Arial Black" panose="020B0604020202020204" pitchFamily="34" charset="0"/>
              </a:defRPr>
            </a:lvl2pPr>
            <a:lvl3pPr marL="1143000" indent="-228600">
              <a:spcBef>
                <a:spcPct val="20000"/>
              </a:spcBef>
              <a:buFont typeface="Wingdings" pitchFamily="2" charset="2"/>
              <a:buChar char="§"/>
              <a:defRPr sz="2000">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3pPr>
            <a:lvl4pPr marL="1600200" indent="-228600">
              <a:spcBef>
                <a:spcPct val="20000"/>
              </a:spcBef>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4pPr>
            <a:lvl5pPr marL="2057400" indent="-228600">
              <a:spcBef>
                <a:spcPct val="20000"/>
              </a:spcBef>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a:solidFill>
                  <a:srgbClr val="3366FF"/>
                </a:solidFill>
                <a:latin typeface="Arial Black" panose="020B0604020202020204" pitchFamily="34" charset="0"/>
                <a:ea typeface="ＭＳ Ｐゴシック" panose="020B0600070205080204" pitchFamily="34" charset="-128"/>
                <a:cs typeface="Arial Black" panose="020B0604020202020204" pitchFamily="34" charset="0"/>
              </a:defRPr>
            </a:lvl9pPr>
          </a:lstStyle>
          <a:p>
            <a:pPr>
              <a:spcBef>
                <a:spcPct val="0"/>
              </a:spcBef>
              <a:buFontTx/>
              <a:buNone/>
            </a:pPr>
            <a:fld id="{E5DC4299-DC1B-5648-9363-691AE1E851B3}" type="slidenum">
              <a:rPr lang="en-US" altLang="en-US" sz="1200" smtClean="0">
                <a:solidFill>
                  <a:srgbClr val="898989"/>
                </a:solidFill>
                <a:latin typeface="Calibri" panose="020F0502020204030204" pitchFamily="34" charset="0"/>
              </a:rPr>
              <a:pPr>
                <a:spcBef>
                  <a:spcPct val="0"/>
                </a:spcBef>
                <a:buFontTx/>
                <a:buNone/>
              </a:pPr>
              <a:t>5</a:t>
            </a:fld>
            <a:endParaRPr lang="en-US" altLang="en-US" sz="1200">
              <a:solidFill>
                <a:srgbClr val="898989"/>
              </a:solidFill>
              <a:latin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CC74D-2E15-D226-0EA1-15C93E93330B}"/>
              </a:ext>
            </a:extLst>
          </p:cNvPr>
          <p:cNvSpPr>
            <a:spLocks noGrp="1"/>
          </p:cNvSpPr>
          <p:nvPr>
            <p:ph type="title"/>
          </p:nvPr>
        </p:nvSpPr>
        <p:spPr/>
        <p:txBody>
          <a:bodyPr/>
          <a:lstStyle/>
          <a:p>
            <a:r>
              <a:rPr lang="en-US" dirty="0"/>
              <a:t>Highlights</a:t>
            </a:r>
          </a:p>
        </p:txBody>
      </p:sp>
      <p:sp>
        <p:nvSpPr>
          <p:cNvPr id="3" name="Content Placeholder 2">
            <a:extLst>
              <a:ext uri="{FF2B5EF4-FFF2-40B4-BE49-F238E27FC236}">
                <a16:creationId xmlns:a16="http://schemas.microsoft.com/office/drawing/2014/main" id="{6CBFAF83-A38F-917A-E61D-6A10AC1755FC}"/>
              </a:ext>
            </a:extLst>
          </p:cNvPr>
          <p:cNvSpPr>
            <a:spLocks noGrp="1"/>
          </p:cNvSpPr>
          <p:nvPr>
            <p:ph idx="1"/>
          </p:nvPr>
        </p:nvSpPr>
        <p:spPr/>
        <p:txBody>
          <a:bodyPr/>
          <a:lstStyle/>
          <a:p>
            <a:r>
              <a:rPr lang="en-ZA" dirty="0"/>
              <a:t>All necessary paperwork has been submitted related to the appointment of a provider for the organisation. The latter includes venue, catering and registration of participants. According to the rules of the National Research Foundation the process of appointment has to conform with the rules of regulations of procurement. I expect the provider will be appointed within the next 3 months.</a:t>
            </a:r>
          </a:p>
          <a:p>
            <a:r>
              <a:rPr lang="en-ZA" dirty="0"/>
              <a:t>Technical person at </a:t>
            </a:r>
            <a:r>
              <a:rPr lang="en-ZA" dirty="0" err="1"/>
              <a:t>iThemba</a:t>
            </a:r>
            <a:r>
              <a:rPr lang="en-ZA" dirty="0"/>
              <a:t> LABS has been assigned to the conference to help with web management and logistics.</a:t>
            </a:r>
          </a:p>
          <a:p>
            <a:endParaRPr lang="en-US" dirty="0"/>
          </a:p>
        </p:txBody>
      </p:sp>
      <p:sp>
        <p:nvSpPr>
          <p:cNvPr id="4" name="Slide Number Placeholder 3">
            <a:extLst>
              <a:ext uri="{FF2B5EF4-FFF2-40B4-BE49-F238E27FC236}">
                <a16:creationId xmlns:a16="http://schemas.microsoft.com/office/drawing/2014/main" id="{2B635D6F-B3B7-657D-D877-8CD28029AC3F}"/>
              </a:ext>
            </a:extLst>
          </p:cNvPr>
          <p:cNvSpPr>
            <a:spLocks noGrp="1"/>
          </p:cNvSpPr>
          <p:nvPr>
            <p:ph type="sldNum" sz="quarter" idx="12"/>
          </p:nvPr>
        </p:nvSpPr>
        <p:spPr/>
        <p:txBody>
          <a:bodyPr/>
          <a:lstStyle/>
          <a:p>
            <a:pPr>
              <a:defRPr/>
            </a:pPr>
            <a:fld id="{6E6C1B47-0763-4943-868A-4B1169911E10}" type="slidenum">
              <a:rPr lang="en-US" altLang="en-US" smtClean="0"/>
              <a:pPr>
                <a:defRPr/>
              </a:pPr>
              <a:t>6</a:t>
            </a:fld>
            <a:endParaRPr lang="en-US" altLang="en-US" dirty="0"/>
          </a:p>
        </p:txBody>
      </p:sp>
    </p:spTree>
    <p:extLst>
      <p:ext uri="{BB962C8B-B14F-4D97-AF65-F5344CB8AC3E}">
        <p14:creationId xmlns:p14="http://schemas.microsoft.com/office/powerpoint/2010/main" val="3923549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625D-233A-DB60-6CB1-1FA836E6316F}"/>
              </a:ext>
            </a:extLst>
          </p:cNvPr>
          <p:cNvSpPr>
            <a:spLocks noGrp="1"/>
          </p:cNvSpPr>
          <p:nvPr>
            <p:ph type="title"/>
          </p:nvPr>
        </p:nvSpPr>
        <p:spPr>
          <a:xfrm>
            <a:off x="457200" y="152400"/>
            <a:ext cx="8229600" cy="868362"/>
          </a:xfrm>
        </p:spPr>
        <p:txBody>
          <a:bodyPr/>
          <a:lstStyle/>
          <a:p>
            <a:r>
              <a:rPr lang="en-US" dirty="0"/>
              <a:t>Highlights (</a:t>
            </a:r>
            <a:r>
              <a:rPr lang="en-US" dirty="0" err="1"/>
              <a:t>cont</a:t>
            </a:r>
            <a:r>
              <a:rPr lang="en-US" dirty="0"/>
              <a:t>)</a:t>
            </a:r>
          </a:p>
        </p:txBody>
      </p:sp>
      <p:sp>
        <p:nvSpPr>
          <p:cNvPr id="3" name="Content Placeholder 2">
            <a:extLst>
              <a:ext uri="{FF2B5EF4-FFF2-40B4-BE49-F238E27FC236}">
                <a16:creationId xmlns:a16="http://schemas.microsoft.com/office/drawing/2014/main" id="{C03020A9-B26B-B753-904E-8322C2F6E4FF}"/>
              </a:ext>
            </a:extLst>
          </p:cNvPr>
          <p:cNvSpPr>
            <a:spLocks noGrp="1"/>
          </p:cNvSpPr>
          <p:nvPr>
            <p:ph idx="1"/>
          </p:nvPr>
        </p:nvSpPr>
        <p:spPr>
          <a:xfrm>
            <a:off x="76200" y="990600"/>
            <a:ext cx="8839200" cy="5440362"/>
          </a:xfrm>
        </p:spPr>
        <p:txBody>
          <a:bodyPr/>
          <a:lstStyle/>
          <a:p>
            <a:r>
              <a:rPr lang="en-ZA" dirty="0"/>
              <a:t>A website has been setup using the indico system of </a:t>
            </a:r>
            <a:r>
              <a:rPr lang="en-ZA" dirty="0" err="1"/>
              <a:t>iThemba</a:t>
            </a:r>
            <a:r>
              <a:rPr lang="en-ZA" dirty="0"/>
              <a:t> LABS:</a:t>
            </a:r>
            <a:br>
              <a:rPr lang="en-ZA" dirty="0"/>
            </a:br>
            <a:r>
              <a:rPr lang="en-ZA" dirty="0">
                <a:hlinkClick r:id="rId2"/>
              </a:rPr>
              <a:t>https://indico.tlabs.ac.za/event/112/</a:t>
            </a:r>
            <a:endParaRPr lang="en-ZA" dirty="0"/>
          </a:p>
          <a:p>
            <a:endParaRPr lang="en-ZA" sz="1000" dirty="0"/>
          </a:p>
          <a:p>
            <a:r>
              <a:rPr lang="en-ZA" dirty="0"/>
              <a:t>Funding from the provincial government of the Western Cape has been procured. This funding will be used to support attendance of local students</a:t>
            </a:r>
          </a:p>
          <a:p>
            <a:endParaRPr lang="en-ZA" sz="1000" dirty="0"/>
          </a:p>
          <a:p>
            <a:r>
              <a:rPr lang="en-ZA" dirty="0"/>
              <a:t>The SA-CERN program, funded by the Department of Science and Innovation and hosted at </a:t>
            </a:r>
            <a:r>
              <a:rPr lang="en-ZA" dirty="0" err="1"/>
              <a:t>iThemba</a:t>
            </a:r>
            <a:r>
              <a:rPr lang="en-ZA" dirty="0"/>
              <a:t> LABS, acts as a guarantor of the conference</a:t>
            </a:r>
          </a:p>
          <a:p>
            <a:pPr lvl="1"/>
            <a:r>
              <a:rPr lang="en-ZA" dirty="0"/>
              <a:t>Also will provide student support</a:t>
            </a:r>
          </a:p>
          <a:p>
            <a:endParaRPr lang="en-ZA" sz="1000" dirty="0"/>
          </a:p>
          <a:p>
            <a:r>
              <a:rPr lang="en-ZA" dirty="0"/>
              <a:t>Expect Minister of Science and Innovation to open conference</a:t>
            </a:r>
          </a:p>
          <a:p>
            <a:endParaRPr lang="en-US" dirty="0"/>
          </a:p>
        </p:txBody>
      </p:sp>
      <p:sp>
        <p:nvSpPr>
          <p:cNvPr id="4" name="Slide Number Placeholder 3">
            <a:extLst>
              <a:ext uri="{FF2B5EF4-FFF2-40B4-BE49-F238E27FC236}">
                <a16:creationId xmlns:a16="http://schemas.microsoft.com/office/drawing/2014/main" id="{8B7047BE-E1E4-56F5-75EB-DAAF06F0437E}"/>
              </a:ext>
            </a:extLst>
          </p:cNvPr>
          <p:cNvSpPr>
            <a:spLocks noGrp="1"/>
          </p:cNvSpPr>
          <p:nvPr>
            <p:ph type="sldNum" sz="quarter" idx="12"/>
          </p:nvPr>
        </p:nvSpPr>
        <p:spPr/>
        <p:txBody>
          <a:bodyPr/>
          <a:lstStyle/>
          <a:p>
            <a:pPr>
              <a:defRPr/>
            </a:pPr>
            <a:fld id="{6E6C1B47-0763-4943-868A-4B1169911E10}" type="slidenum">
              <a:rPr lang="en-US" altLang="en-US" smtClean="0"/>
              <a:pPr>
                <a:defRPr/>
              </a:pPr>
              <a:t>7</a:t>
            </a:fld>
            <a:endParaRPr lang="en-US" altLang="en-US"/>
          </a:p>
        </p:txBody>
      </p:sp>
    </p:spTree>
    <p:extLst>
      <p:ext uri="{BB962C8B-B14F-4D97-AF65-F5344CB8AC3E}">
        <p14:creationId xmlns:p14="http://schemas.microsoft.com/office/powerpoint/2010/main" val="1954767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7F23E9-AC69-A9D8-065E-5475A24DBAB8}"/>
              </a:ext>
            </a:extLst>
          </p:cNvPr>
          <p:cNvSpPr>
            <a:spLocks noGrp="1"/>
          </p:cNvSpPr>
          <p:nvPr>
            <p:ph type="sldNum" sz="quarter" idx="12"/>
          </p:nvPr>
        </p:nvSpPr>
        <p:spPr/>
        <p:txBody>
          <a:bodyPr/>
          <a:lstStyle/>
          <a:p>
            <a:pPr>
              <a:defRPr/>
            </a:pPr>
            <a:fld id="{A874A8DB-D377-9C4E-9F29-C495827F2A2E}" type="slidenum">
              <a:rPr lang="en-US" altLang="en-US" smtClean="0"/>
              <a:pPr>
                <a:defRPr/>
              </a:pPr>
              <a:t>8</a:t>
            </a:fld>
            <a:endParaRPr lang="en-US" altLang="en-US"/>
          </a:p>
        </p:txBody>
      </p:sp>
      <p:pic>
        <p:nvPicPr>
          <p:cNvPr id="3" name="Content Placeholder 5" descr="Text, letter&#10;&#10;Description automatically generated">
            <a:extLst>
              <a:ext uri="{FF2B5EF4-FFF2-40B4-BE49-F238E27FC236}">
                <a16:creationId xmlns:a16="http://schemas.microsoft.com/office/drawing/2014/main" id="{D70534D9-5616-7A1D-BA22-497976933270}"/>
              </a:ext>
            </a:extLst>
          </p:cNvPr>
          <p:cNvPicPr>
            <a:picLocks noChangeAspect="1"/>
          </p:cNvPicPr>
          <p:nvPr/>
        </p:nvPicPr>
        <p:blipFill>
          <a:blip r:embed="rId2"/>
          <a:stretch>
            <a:fillRect/>
          </a:stretch>
        </p:blipFill>
        <p:spPr>
          <a:xfrm>
            <a:off x="1150857" y="-76200"/>
            <a:ext cx="6842286" cy="6135151"/>
          </a:xfrm>
          <a:prstGeom prst="rect">
            <a:avLst/>
          </a:prstGeom>
        </p:spPr>
      </p:pic>
      <p:sp>
        <p:nvSpPr>
          <p:cNvPr id="4" name="TextBox 3">
            <a:extLst>
              <a:ext uri="{FF2B5EF4-FFF2-40B4-BE49-F238E27FC236}">
                <a16:creationId xmlns:a16="http://schemas.microsoft.com/office/drawing/2014/main" id="{E6548A2F-0308-475A-0181-65E7480FEE33}"/>
              </a:ext>
            </a:extLst>
          </p:cNvPr>
          <p:cNvSpPr txBox="1"/>
          <p:nvPr/>
        </p:nvSpPr>
        <p:spPr>
          <a:xfrm>
            <a:off x="381000" y="6248400"/>
            <a:ext cx="8229600" cy="338554"/>
          </a:xfrm>
          <a:prstGeom prst="rect">
            <a:avLst/>
          </a:prstGeom>
          <a:noFill/>
        </p:spPr>
        <p:txBody>
          <a:bodyPr wrap="square" rtlCol="0">
            <a:spAutoFit/>
          </a:bodyPr>
          <a:lstStyle/>
          <a:p>
            <a:r>
              <a:rPr lang="en-US" sz="1600" dirty="0"/>
              <a:t>The </a:t>
            </a:r>
            <a:r>
              <a:rPr lang="en-ZA" sz="1600" dirty="0"/>
              <a:t>South Africa National Convention Bureau, supports the conference with ~28K USD</a:t>
            </a:r>
          </a:p>
        </p:txBody>
      </p:sp>
    </p:spTree>
    <p:extLst>
      <p:ext uri="{BB962C8B-B14F-4D97-AF65-F5344CB8AC3E}">
        <p14:creationId xmlns:p14="http://schemas.microsoft.com/office/powerpoint/2010/main" val="289981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A2D36F99-0BD2-A143-4B0A-348C3F2653FD}"/>
              </a:ext>
            </a:extLst>
          </p:cNvPr>
          <p:cNvPicPr>
            <a:picLocks noChangeAspect="1"/>
          </p:cNvPicPr>
          <p:nvPr/>
        </p:nvPicPr>
        <p:blipFill>
          <a:blip r:embed="rId2"/>
          <a:stretch>
            <a:fillRect/>
          </a:stretch>
        </p:blipFill>
        <p:spPr>
          <a:xfrm>
            <a:off x="957306" y="0"/>
            <a:ext cx="7348494" cy="6858000"/>
          </a:xfrm>
          <a:prstGeom prst="rect">
            <a:avLst/>
          </a:prstGeom>
        </p:spPr>
      </p:pic>
      <p:sp>
        <p:nvSpPr>
          <p:cNvPr id="2" name="Slide Number Placeholder 1">
            <a:extLst>
              <a:ext uri="{FF2B5EF4-FFF2-40B4-BE49-F238E27FC236}">
                <a16:creationId xmlns:a16="http://schemas.microsoft.com/office/drawing/2014/main" id="{7C03384F-DC39-B7B2-DEAA-8B674B340E1C}"/>
              </a:ext>
            </a:extLst>
          </p:cNvPr>
          <p:cNvSpPr>
            <a:spLocks noGrp="1"/>
          </p:cNvSpPr>
          <p:nvPr>
            <p:ph type="sldNum" sz="quarter" idx="12"/>
          </p:nvPr>
        </p:nvSpPr>
        <p:spPr/>
        <p:txBody>
          <a:bodyPr/>
          <a:lstStyle/>
          <a:p>
            <a:pPr>
              <a:defRPr/>
            </a:pPr>
            <a:fld id="{A874A8DB-D377-9C4E-9F29-C495827F2A2E}" type="slidenum">
              <a:rPr lang="en-US" altLang="en-US" smtClean="0"/>
              <a:pPr>
                <a:defRPr/>
              </a:pPr>
              <a:t>9</a:t>
            </a:fld>
            <a:endParaRPr lang="en-US" altLang="en-US"/>
          </a:p>
        </p:txBody>
      </p:sp>
      <p:sp>
        <p:nvSpPr>
          <p:cNvPr id="4" name="TextBox 3">
            <a:extLst>
              <a:ext uri="{FF2B5EF4-FFF2-40B4-BE49-F238E27FC236}">
                <a16:creationId xmlns:a16="http://schemas.microsoft.com/office/drawing/2014/main" id="{BA5EE8F2-1D05-61BA-322C-FA50A7ED8A0C}"/>
              </a:ext>
            </a:extLst>
          </p:cNvPr>
          <p:cNvSpPr txBox="1"/>
          <p:nvPr/>
        </p:nvSpPr>
        <p:spPr>
          <a:xfrm>
            <a:off x="5029200" y="1219200"/>
            <a:ext cx="2971800" cy="369332"/>
          </a:xfrm>
          <a:prstGeom prst="rect">
            <a:avLst/>
          </a:prstGeom>
          <a:noFill/>
        </p:spPr>
        <p:txBody>
          <a:bodyPr wrap="square">
            <a:spAutoFit/>
          </a:bodyPr>
          <a:lstStyle/>
          <a:p>
            <a:r>
              <a:rPr lang="en-US" dirty="0"/>
              <a:t>https://</a:t>
            </a:r>
            <a:r>
              <a:rPr lang="en-US" dirty="0" err="1"/>
              <a:t>sa-cern.tlabs.ac.za</a:t>
            </a:r>
            <a:endParaRPr lang="en-US" dirty="0"/>
          </a:p>
        </p:txBody>
      </p:sp>
    </p:spTree>
    <p:extLst>
      <p:ext uri="{BB962C8B-B14F-4D97-AF65-F5344CB8AC3E}">
        <p14:creationId xmlns:p14="http://schemas.microsoft.com/office/powerpoint/2010/main" val="2853363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14637</TotalTime>
  <Words>537</Words>
  <Application>Microsoft Macintosh PowerPoint</Application>
  <PresentationFormat>On-screen Show (4:3)</PresentationFormat>
  <Paragraphs>116</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 Black</vt:lpstr>
      <vt:lpstr>Calibri</vt:lpstr>
      <vt:lpstr>Wingdings</vt:lpstr>
      <vt:lpstr>Office Theme</vt:lpstr>
      <vt:lpstr>TIPP2023 Cape Town, September 4-8 2023   Bruce Mellado Wits/iThemba LABS</vt:lpstr>
      <vt:lpstr>PowerPoint Presentation</vt:lpstr>
      <vt:lpstr>PowerPoint Presentation</vt:lpstr>
      <vt:lpstr>PowerPoint Presentation</vt:lpstr>
      <vt:lpstr>Composition of the LOC</vt:lpstr>
      <vt:lpstr>Highlights</vt:lpstr>
      <vt:lpstr>Highlights (cont)</vt:lpstr>
      <vt:lpstr>PowerPoint Presentation</vt:lpstr>
      <vt:lpstr>PowerPoint Presentation</vt:lpstr>
      <vt:lpstr>Regarding IAC/IOC</vt:lpstr>
      <vt:lpstr>PowerPoint Presentation</vt:lpstr>
      <vt:lpstr>CERN Instrumentation School</vt:lpstr>
      <vt:lpstr>PowerPoint Presentation</vt:lpstr>
    </vt:vector>
  </TitlesOfParts>
  <Company>UW-Madison Physics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 Mellado</dc:creator>
  <cp:lastModifiedBy>Bruce Mellado</cp:lastModifiedBy>
  <cp:revision>1909</cp:revision>
  <cp:lastPrinted>2021-10-06T14:54:10Z</cp:lastPrinted>
  <dcterms:created xsi:type="dcterms:W3CDTF">2008-11-28T20:03:16Z</dcterms:created>
  <dcterms:modified xsi:type="dcterms:W3CDTF">2022-07-10T11:06:51Z</dcterms:modified>
</cp:coreProperties>
</file>