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73" r:id="rId3"/>
    <p:sldId id="258" r:id="rId4"/>
    <p:sldId id="2245" r:id="rId5"/>
    <p:sldId id="286" r:id="rId6"/>
    <p:sldId id="2244" r:id="rId7"/>
    <p:sldId id="2246" r:id="rId8"/>
    <p:sldId id="2256" r:id="rId9"/>
    <p:sldId id="2247" r:id="rId10"/>
    <p:sldId id="2248" r:id="rId11"/>
    <p:sldId id="304" r:id="rId12"/>
    <p:sldId id="301" r:id="rId13"/>
    <p:sldId id="618" r:id="rId14"/>
    <p:sldId id="302" r:id="rId15"/>
    <p:sldId id="2243" r:id="rId16"/>
    <p:sldId id="274" r:id="rId17"/>
    <p:sldId id="287" r:id="rId18"/>
    <p:sldId id="2250" r:id="rId19"/>
    <p:sldId id="279" r:id="rId20"/>
    <p:sldId id="2254" r:id="rId21"/>
    <p:sldId id="278" r:id="rId22"/>
    <p:sldId id="285" r:id="rId23"/>
    <p:sldId id="283" r:id="rId24"/>
    <p:sldId id="2251" r:id="rId25"/>
    <p:sldId id="282" r:id="rId26"/>
    <p:sldId id="2252" r:id="rId27"/>
    <p:sldId id="2255" r:id="rId28"/>
    <p:sldId id="288" r:id="rId29"/>
    <p:sldId id="289" r:id="rId30"/>
    <p:sldId id="272" r:id="rId31"/>
    <p:sldId id="224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B34C9-F846-DC4B-9A56-08B87A8692A0}" v="648" dt="2022-07-10T17:24:16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/>
    <p:restoredTop sz="94296"/>
  </p:normalViewPr>
  <p:slideViewPr>
    <p:cSldViewPr snapToGrid="0" snapToObjects="1">
      <p:cViewPr varScale="1">
        <p:scale>
          <a:sx n="116" d="100"/>
          <a:sy n="116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529B34C9-F846-DC4B-9A56-08B87A8692A0}"/>
    <pc:docChg chg="undo custSel addSld delSld modSld sldOrd modShowInfo">
      <pc:chgData name="Fischer, Wolfram" userId="99129c38-454d-40b3-bad3-fa13926f419c" providerId="ADAL" clId="{529B34C9-F846-DC4B-9A56-08B87A8692A0}" dt="2022-07-10T17:24:16.695" v="16059" actId="20577"/>
      <pc:docMkLst>
        <pc:docMk/>
      </pc:docMkLst>
      <pc:sldChg chg="modSp mod modNotesTx">
        <pc:chgData name="Fischer, Wolfram" userId="99129c38-454d-40b3-bad3-fa13926f419c" providerId="ADAL" clId="{529B34C9-F846-DC4B-9A56-08B87A8692A0}" dt="2022-07-04T14:32:48.211" v="11600" actId="20577"/>
        <pc:sldMkLst>
          <pc:docMk/>
          <pc:sldMk cId="2246755923" sldId="256"/>
        </pc:sldMkLst>
        <pc:spChg chg="mod">
          <ac:chgData name="Fischer, Wolfram" userId="99129c38-454d-40b3-bad3-fa13926f419c" providerId="ADAL" clId="{529B34C9-F846-DC4B-9A56-08B87A8692A0}" dt="2022-06-21T11:43:01.156" v="2882" actId="20577"/>
          <ac:spMkLst>
            <pc:docMk/>
            <pc:sldMk cId="2246755923" sldId="256"/>
            <ac:spMk id="2" creationId="{1C156CBC-DA70-7741-BB3F-BCDBBE052F88}"/>
          </ac:spMkLst>
        </pc:spChg>
      </pc:sldChg>
      <pc:sldChg chg="del">
        <pc:chgData name="Fischer, Wolfram" userId="99129c38-454d-40b3-bad3-fa13926f419c" providerId="ADAL" clId="{529B34C9-F846-DC4B-9A56-08B87A8692A0}" dt="2022-06-28T11:59:39.814" v="6052" actId="2696"/>
        <pc:sldMkLst>
          <pc:docMk/>
          <pc:sldMk cId="3681362828" sldId="257"/>
        </pc:sldMkLst>
      </pc:sldChg>
      <pc:sldChg chg="addSp delSp modSp add mod">
        <pc:chgData name="Fischer, Wolfram" userId="99129c38-454d-40b3-bad3-fa13926f419c" providerId="ADAL" clId="{529B34C9-F846-DC4B-9A56-08B87A8692A0}" dt="2022-06-28T12:10:43.032" v="6139" actId="20577"/>
        <pc:sldMkLst>
          <pc:docMk/>
          <pc:sldMk cId="99938110" sldId="258"/>
        </pc:sldMkLst>
        <pc:spChg chg="mod">
          <ac:chgData name="Fischer, Wolfram" userId="99129c38-454d-40b3-bad3-fa13926f419c" providerId="ADAL" clId="{529B34C9-F846-DC4B-9A56-08B87A8692A0}" dt="2022-06-28T12:10:43.032" v="6139" actId="20577"/>
          <ac:spMkLst>
            <pc:docMk/>
            <pc:sldMk cId="99938110" sldId="258"/>
            <ac:spMk id="2" creationId="{0BDB68A9-B5EB-314F-849D-FB440A7B37AA}"/>
          </ac:spMkLst>
        </pc:spChg>
        <pc:spChg chg="del mod">
          <ac:chgData name="Fischer, Wolfram" userId="99129c38-454d-40b3-bad3-fa13926f419c" providerId="ADAL" clId="{529B34C9-F846-DC4B-9A56-08B87A8692A0}" dt="2022-06-20T23:48:21.303" v="2271" actId="478"/>
          <ac:spMkLst>
            <pc:docMk/>
            <pc:sldMk cId="99938110" sldId="258"/>
            <ac:spMk id="3" creationId="{23BD80E2-64A8-2746-84CE-DAC7C5339965}"/>
          </ac:spMkLst>
        </pc:spChg>
        <pc:spChg chg="add del mod">
          <ac:chgData name="Fischer, Wolfram" userId="99129c38-454d-40b3-bad3-fa13926f419c" providerId="ADAL" clId="{529B34C9-F846-DC4B-9A56-08B87A8692A0}" dt="2022-06-20T23:48:26.029" v="2272" actId="478"/>
          <ac:spMkLst>
            <pc:docMk/>
            <pc:sldMk cId="99938110" sldId="258"/>
            <ac:spMk id="6" creationId="{B413BF0D-ED8C-0CCA-B1D7-17DEFD36B9B4}"/>
          </ac:spMkLst>
        </pc:spChg>
        <pc:spChg chg="add mod">
          <ac:chgData name="Fischer, Wolfram" userId="99129c38-454d-40b3-bad3-fa13926f419c" providerId="ADAL" clId="{529B34C9-F846-DC4B-9A56-08B87A8692A0}" dt="2022-06-28T12:10:27.875" v="6127" actId="403"/>
          <ac:spMkLst>
            <pc:docMk/>
            <pc:sldMk cId="99938110" sldId="258"/>
            <ac:spMk id="7" creationId="{FA4DEA67-6AB7-1F65-FCB8-30A455ACF31C}"/>
          </ac:spMkLst>
        </pc:spChg>
      </pc:sldChg>
      <pc:sldChg chg="del">
        <pc:chgData name="Fischer, Wolfram" userId="99129c38-454d-40b3-bad3-fa13926f419c" providerId="ADAL" clId="{529B34C9-F846-DC4B-9A56-08B87A8692A0}" dt="2022-06-20T20:02:27.121" v="1226" actId="2696"/>
        <pc:sldMkLst>
          <pc:docMk/>
          <pc:sldMk cId="1215709844" sldId="258"/>
        </pc:sldMkLst>
      </pc:sldChg>
      <pc:sldChg chg="del">
        <pc:chgData name="Fischer, Wolfram" userId="99129c38-454d-40b3-bad3-fa13926f419c" providerId="ADAL" clId="{529B34C9-F846-DC4B-9A56-08B87A8692A0}" dt="2022-06-28T11:59:40.657" v="6053" actId="2696"/>
        <pc:sldMkLst>
          <pc:docMk/>
          <pc:sldMk cId="1387988044" sldId="259"/>
        </pc:sldMkLst>
      </pc:sldChg>
      <pc:sldChg chg="del">
        <pc:chgData name="Fischer, Wolfram" userId="99129c38-454d-40b3-bad3-fa13926f419c" providerId="ADAL" clId="{529B34C9-F846-DC4B-9A56-08B87A8692A0}" dt="2022-06-28T11:59:39.226" v="6051" actId="2696"/>
        <pc:sldMkLst>
          <pc:docMk/>
          <pc:sldMk cId="2652451229" sldId="263"/>
        </pc:sldMkLst>
      </pc:sldChg>
      <pc:sldChg chg="del">
        <pc:chgData name="Fischer, Wolfram" userId="99129c38-454d-40b3-bad3-fa13926f419c" providerId="ADAL" clId="{529B34C9-F846-DC4B-9A56-08B87A8692A0}" dt="2022-06-21T11:44:54.150" v="2966" actId="2696"/>
        <pc:sldMkLst>
          <pc:docMk/>
          <pc:sldMk cId="1515273746" sldId="264"/>
        </pc:sldMkLst>
      </pc:sldChg>
      <pc:sldChg chg="modSp new mod modNotesTx">
        <pc:chgData name="Fischer, Wolfram" userId="99129c38-454d-40b3-bad3-fa13926f419c" providerId="ADAL" clId="{529B34C9-F846-DC4B-9A56-08B87A8692A0}" dt="2022-06-19T19:01:31.100" v="930" actId="20577"/>
        <pc:sldMkLst>
          <pc:docMk/>
          <pc:sldMk cId="2140224952" sldId="267"/>
        </pc:sldMkLst>
        <pc:spChg chg="mod">
          <ac:chgData name="Fischer, Wolfram" userId="99129c38-454d-40b3-bad3-fa13926f419c" providerId="ADAL" clId="{529B34C9-F846-DC4B-9A56-08B87A8692A0}" dt="2022-06-09T13:25:35.290" v="75" actId="20577"/>
          <ac:spMkLst>
            <pc:docMk/>
            <pc:sldMk cId="2140224952" sldId="267"/>
            <ac:spMk id="2" creationId="{BEE5270A-F924-CA3E-6996-8736A8A8DD09}"/>
          </ac:spMkLst>
        </pc:spChg>
        <pc:spChg chg="mod">
          <ac:chgData name="Fischer, Wolfram" userId="99129c38-454d-40b3-bad3-fa13926f419c" providerId="ADAL" clId="{529B34C9-F846-DC4B-9A56-08B87A8692A0}" dt="2022-06-19T19:01:31.100" v="930" actId="20577"/>
          <ac:spMkLst>
            <pc:docMk/>
            <pc:sldMk cId="2140224952" sldId="267"/>
            <ac:spMk id="3" creationId="{DD2A9B08-B1E2-E43E-1341-F8070EE09DA4}"/>
          </ac:spMkLst>
        </pc:spChg>
      </pc:sldChg>
      <pc:sldChg chg="modSp new mod">
        <pc:chgData name="Fischer, Wolfram" userId="99129c38-454d-40b3-bad3-fa13926f419c" providerId="ADAL" clId="{529B34C9-F846-DC4B-9A56-08B87A8692A0}" dt="2022-06-19T19:16:51.424" v="1126" actId="20577"/>
        <pc:sldMkLst>
          <pc:docMk/>
          <pc:sldMk cId="400014444" sldId="268"/>
        </pc:sldMkLst>
        <pc:spChg chg="mod">
          <ac:chgData name="Fischer, Wolfram" userId="99129c38-454d-40b3-bad3-fa13926f419c" providerId="ADAL" clId="{529B34C9-F846-DC4B-9A56-08B87A8692A0}" dt="2022-06-19T18:17:02.976" v="372" actId="20577"/>
          <ac:spMkLst>
            <pc:docMk/>
            <pc:sldMk cId="400014444" sldId="268"/>
            <ac:spMk id="2" creationId="{B9E59994-AF79-F265-1E6A-52DEA1EC1FC0}"/>
          </ac:spMkLst>
        </pc:spChg>
        <pc:spChg chg="mod">
          <ac:chgData name="Fischer, Wolfram" userId="99129c38-454d-40b3-bad3-fa13926f419c" providerId="ADAL" clId="{529B34C9-F846-DC4B-9A56-08B87A8692A0}" dt="2022-06-19T19:16:51.424" v="1126" actId="20577"/>
          <ac:spMkLst>
            <pc:docMk/>
            <pc:sldMk cId="400014444" sldId="268"/>
            <ac:spMk id="3" creationId="{B8527EF5-5751-09E2-4C39-A6C0E9750FCF}"/>
          </ac:spMkLst>
        </pc:spChg>
      </pc:sldChg>
      <pc:sldChg chg="modSp new mod">
        <pc:chgData name="Fischer, Wolfram" userId="99129c38-454d-40b3-bad3-fa13926f419c" providerId="ADAL" clId="{529B34C9-F846-DC4B-9A56-08B87A8692A0}" dt="2022-06-19T19:16:36.240" v="1121" actId="12"/>
        <pc:sldMkLst>
          <pc:docMk/>
          <pc:sldMk cId="538746528" sldId="269"/>
        </pc:sldMkLst>
        <pc:spChg chg="mod">
          <ac:chgData name="Fischer, Wolfram" userId="99129c38-454d-40b3-bad3-fa13926f419c" providerId="ADAL" clId="{529B34C9-F846-DC4B-9A56-08B87A8692A0}" dt="2022-06-19T19:13:24.885" v="952" actId="20577"/>
          <ac:spMkLst>
            <pc:docMk/>
            <pc:sldMk cId="538746528" sldId="269"/>
            <ac:spMk id="2" creationId="{8A5BC7F5-AAC2-729A-8C9C-51DF1265B48A}"/>
          </ac:spMkLst>
        </pc:spChg>
        <pc:spChg chg="mod">
          <ac:chgData name="Fischer, Wolfram" userId="99129c38-454d-40b3-bad3-fa13926f419c" providerId="ADAL" clId="{529B34C9-F846-DC4B-9A56-08B87A8692A0}" dt="2022-06-19T19:16:36.240" v="1121" actId="12"/>
          <ac:spMkLst>
            <pc:docMk/>
            <pc:sldMk cId="538746528" sldId="269"/>
            <ac:spMk id="3" creationId="{E2F89227-0F6B-B4DD-D524-A58A6C66E297}"/>
          </ac:spMkLst>
        </pc:spChg>
      </pc:sldChg>
      <pc:sldChg chg="new del">
        <pc:chgData name="Fischer, Wolfram" userId="99129c38-454d-40b3-bad3-fa13926f419c" providerId="ADAL" clId="{529B34C9-F846-DC4B-9A56-08B87A8692A0}" dt="2022-06-19T19:13:12.712" v="932" actId="2696"/>
        <pc:sldMkLst>
          <pc:docMk/>
          <pc:sldMk cId="2028300922" sldId="269"/>
        </pc:sldMkLst>
      </pc:sldChg>
      <pc:sldChg chg="modSp new mod">
        <pc:chgData name="Fischer, Wolfram" userId="99129c38-454d-40b3-bad3-fa13926f419c" providerId="ADAL" clId="{529B34C9-F846-DC4B-9A56-08B87A8692A0}" dt="2022-06-19T19:15:52.446" v="1096" actId="20577"/>
        <pc:sldMkLst>
          <pc:docMk/>
          <pc:sldMk cId="2827588798" sldId="270"/>
        </pc:sldMkLst>
        <pc:spChg chg="mod">
          <ac:chgData name="Fischer, Wolfram" userId="99129c38-454d-40b3-bad3-fa13926f419c" providerId="ADAL" clId="{529B34C9-F846-DC4B-9A56-08B87A8692A0}" dt="2022-06-19T19:15:14.774" v="1026" actId="20577"/>
          <ac:spMkLst>
            <pc:docMk/>
            <pc:sldMk cId="2827588798" sldId="270"/>
            <ac:spMk id="2" creationId="{186916E8-C4C2-F30D-2844-EC312BF180C3}"/>
          </ac:spMkLst>
        </pc:spChg>
        <pc:spChg chg="mod">
          <ac:chgData name="Fischer, Wolfram" userId="99129c38-454d-40b3-bad3-fa13926f419c" providerId="ADAL" clId="{529B34C9-F846-DC4B-9A56-08B87A8692A0}" dt="2022-06-19T19:15:52.446" v="1096" actId="20577"/>
          <ac:spMkLst>
            <pc:docMk/>
            <pc:sldMk cId="2827588798" sldId="270"/>
            <ac:spMk id="3" creationId="{30D5997E-AE6B-C8F1-C2D3-157B847974FC}"/>
          </ac:spMkLst>
        </pc:spChg>
      </pc:sldChg>
      <pc:sldChg chg="modSp new mod ord">
        <pc:chgData name="Fischer, Wolfram" userId="99129c38-454d-40b3-bad3-fa13926f419c" providerId="ADAL" clId="{529B34C9-F846-DC4B-9A56-08B87A8692A0}" dt="2022-07-04T15:52:50.601" v="11981" actId="20578"/>
        <pc:sldMkLst>
          <pc:docMk/>
          <pc:sldMk cId="1349899420" sldId="271"/>
        </pc:sldMkLst>
        <pc:spChg chg="mod">
          <ac:chgData name="Fischer, Wolfram" userId="99129c38-454d-40b3-bad3-fa13926f419c" providerId="ADAL" clId="{529B34C9-F846-DC4B-9A56-08B87A8692A0}" dt="2022-06-20T19:33:52.380" v="1159" actId="20577"/>
          <ac:spMkLst>
            <pc:docMk/>
            <pc:sldMk cId="1349899420" sldId="271"/>
            <ac:spMk id="2" creationId="{B561D756-605F-E1C5-16EF-EEBA1E83D4BD}"/>
          </ac:spMkLst>
        </pc:spChg>
        <pc:spChg chg="mod">
          <ac:chgData name="Fischer, Wolfram" userId="99129c38-454d-40b3-bad3-fa13926f419c" providerId="ADAL" clId="{529B34C9-F846-DC4B-9A56-08B87A8692A0}" dt="2022-06-20T22:06:43.563" v="2165" actId="20577"/>
          <ac:spMkLst>
            <pc:docMk/>
            <pc:sldMk cId="1349899420" sldId="271"/>
            <ac:spMk id="3" creationId="{C3B207FC-7B28-F0F2-1D03-5350C6F5154C}"/>
          </ac:spMkLst>
        </pc:spChg>
      </pc:sldChg>
      <pc:sldChg chg="addSp delSp modSp new mod modAnim">
        <pc:chgData name="Fischer, Wolfram" userId="99129c38-454d-40b3-bad3-fa13926f419c" providerId="ADAL" clId="{529B34C9-F846-DC4B-9A56-08B87A8692A0}" dt="2022-07-03T01:22:12.586" v="9501" actId="20577"/>
        <pc:sldMkLst>
          <pc:docMk/>
          <pc:sldMk cId="761900249" sldId="272"/>
        </pc:sldMkLst>
        <pc:spChg chg="mod">
          <ac:chgData name="Fischer, Wolfram" userId="99129c38-454d-40b3-bad3-fa13926f419c" providerId="ADAL" clId="{529B34C9-F846-DC4B-9A56-08B87A8692A0}" dt="2022-06-20T20:34:37.644" v="1712" actId="14100"/>
          <ac:spMkLst>
            <pc:docMk/>
            <pc:sldMk cId="761900249" sldId="272"/>
            <ac:spMk id="2" creationId="{D8E98F52-F985-B168-2C8E-347B142318D3}"/>
          </ac:spMkLst>
        </pc:spChg>
        <pc:spChg chg="add mod topLvl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4" creationId="{9C61E9BD-DADC-C127-735C-1C9D7DB964BE}"/>
          </ac:spMkLst>
        </pc:spChg>
        <pc:spChg chg="add mod topLvl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5" creationId="{6F5AB08E-0ECB-03DA-78D5-7C1D2119E2E8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6" creationId="{6A37AAB7-512B-4A93-05AC-70A3F4144964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7" creationId="{3671E581-1582-26E2-4560-D890249867BA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8" creationId="{F0477787-CF2A-3A80-F43F-774F6F385885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9" creationId="{08260239-DB44-1100-9C17-94D8BF4D08CB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0" creationId="{C7191A60-D0EE-BBCE-E65C-7E42200FC6A2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1" creationId="{23D814A0-A5E7-2EA0-FB4F-BE47F0B4F450}"/>
          </ac:spMkLst>
        </pc:spChg>
        <pc:spChg chg="add mod topLvl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2" creationId="{249DE707-6092-8C0A-2362-B7835FB6F553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3" creationId="{7E3501EA-52F6-E762-C0D2-DBA761BBC6FD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4" creationId="{8515354A-A774-58E7-BE9C-5F04C2323C0F}"/>
          </ac:spMkLst>
        </pc:spChg>
        <pc:spChg chg="add mod topLvl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5" creationId="{4AEE0D7F-C826-C00D-5A93-5B1E18B6948C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6" creationId="{0B99B306-28A9-F1A8-0608-4908871A91DA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7" creationId="{B938349F-D088-282B-B028-0BEB428612F4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8" creationId="{4C162BAA-4F2D-5844-1BB6-B6B923EC624B}"/>
          </ac:spMkLst>
        </pc:spChg>
        <pc:spChg chg="add mod">
          <ac:chgData name="Fischer, Wolfram" userId="99129c38-454d-40b3-bad3-fa13926f419c" providerId="ADAL" clId="{529B34C9-F846-DC4B-9A56-08B87A8692A0}" dt="2022-07-03T01:19:43.953" v="9474" actId="165"/>
          <ac:spMkLst>
            <pc:docMk/>
            <pc:sldMk cId="761900249" sldId="272"/>
            <ac:spMk id="19" creationId="{8383E781-1C08-FD5D-2F3E-5B1337A1A64C}"/>
          </ac:spMkLst>
        </pc:spChg>
        <pc:spChg chg="add mod topLvl">
          <ac:chgData name="Fischer, Wolfram" userId="99129c38-454d-40b3-bad3-fa13926f419c" providerId="ADAL" clId="{529B34C9-F846-DC4B-9A56-08B87A8692A0}" dt="2022-07-03T01:21:30.684" v="9486" actId="1076"/>
          <ac:spMkLst>
            <pc:docMk/>
            <pc:sldMk cId="761900249" sldId="272"/>
            <ac:spMk id="20" creationId="{7122C6A9-C2ED-EB54-2BA8-2CC752338C68}"/>
          </ac:spMkLst>
        </pc:spChg>
        <pc:spChg chg="add mod">
          <ac:chgData name="Fischer, Wolfram" userId="99129c38-454d-40b3-bad3-fa13926f419c" providerId="ADAL" clId="{529B34C9-F846-DC4B-9A56-08B87A8692A0}" dt="2022-07-03T01:20:18.994" v="9483" actId="6549"/>
          <ac:spMkLst>
            <pc:docMk/>
            <pc:sldMk cId="761900249" sldId="272"/>
            <ac:spMk id="23" creationId="{12F09A86-1CF9-9AAC-7521-09AC90779738}"/>
          </ac:spMkLst>
        </pc:spChg>
        <pc:spChg chg="add mod">
          <ac:chgData name="Fischer, Wolfram" userId="99129c38-454d-40b3-bad3-fa13926f419c" providerId="ADAL" clId="{529B34C9-F846-DC4B-9A56-08B87A8692A0}" dt="2022-07-03T01:22:12.586" v="9501" actId="20577"/>
          <ac:spMkLst>
            <pc:docMk/>
            <pc:sldMk cId="761900249" sldId="272"/>
            <ac:spMk id="24" creationId="{C87D6B5A-1865-8D14-0660-DD1F8A403B77}"/>
          </ac:spMkLst>
        </pc:spChg>
        <pc:spChg chg="add mod">
          <ac:chgData name="Fischer, Wolfram" userId="99129c38-454d-40b3-bad3-fa13926f419c" providerId="ADAL" clId="{529B34C9-F846-DC4B-9A56-08B87A8692A0}" dt="2022-07-03T01:21:41.938" v="9490" actId="20577"/>
          <ac:spMkLst>
            <pc:docMk/>
            <pc:sldMk cId="761900249" sldId="272"/>
            <ac:spMk id="25" creationId="{0CDEB38E-9BEA-3300-A552-95D1E4BED220}"/>
          </ac:spMkLst>
        </pc:spChg>
        <pc:grpChg chg="add del mod">
          <ac:chgData name="Fischer, Wolfram" userId="99129c38-454d-40b3-bad3-fa13926f419c" providerId="ADAL" clId="{529B34C9-F846-DC4B-9A56-08B87A8692A0}" dt="2022-06-28T12:06:47.099" v="6119" actId="165"/>
          <ac:grpSpMkLst>
            <pc:docMk/>
            <pc:sldMk cId="761900249" sldId="272"/>
            <ac:grpSpMk id="20" creationId="{FAE0D0D9-2499-6F44-DB88-AC81D171B408}"/>
          </ac:grpSpMkLst>
        </pc:grpChg>
        <pc:grpChg chg="add mod topLvl">
          <ac:chgData name="Fischer, Wolfram" userId="99129c38-454d-40b3-bad3-fa13926f419c" providerId="ADAL" clId="{529B34C9-F846-DC4B-9A56-08B87A8692A0}" dt="2022-07-03T01:19:43.953" v="9474" actId="165"/>
          <ac:grpSpMkLst>
            <pc:docMk/>
            <pc:sldMk cId="761900249" sldId="272"/>
            <ac:grpSpMk id="21" creationId="{C104B9D7-1FF0-3F16-917A-48F895FC30BD}"/>
          </ac:grpSpMkLst>
        </pc:grpChg>
        <pc:grpChg chg="add del mod">
          <ac:chgData name="Fischer, Wolfram" userId="99129c38-454d-40b3-bad3-fa13926f419c" providerId="ADAL" clId="{529B34C9-F846-DC4B-9A56-08B87A8692A0}" dt="2022-07-03T01:19:43.953" v="9474" actId="165"/>
          <ac:grpSpMkLst>
            <pc:docMk/>
            <pc:sldMk cId="761900249" sldId="272"/>
            <ac:grpSpMk id="22" creationId="{9AF22487-92F3-6A27-823B-D5185B327BB2}"/>
          </ac:grpSpMkLst>
        </pc:grpChg>
      </pc:sldChg>
      <pc:sldChg chg="new del">
        <pc:chgData name="Fischer, Wolfram" userId="99129c38-454d-40b3-bad3-fa13926f419c" providerId="ADAL" clId="{529B34C9-F846-DC4B-9A56-08B87A8692A0}" dt="2022-06-20T19:57:37.684" v="1161" actId="2696"/>
        <pc:sldMkLst>
          <pc:docMk/>
          <pc:sldMk cId="905865654" sldId="272"/>
        </pc:sldMkLst>
      </pc:sldChg>
      <pc:sldChg chg="addSp delSp modSp new mod">
        <pc:chgData name="Fischer, Wolfram" userId="99129c38-454d-40b3-bad3-fa13926f419c" providerId="ADAL" clId="{529B34C9-F846-DC4B-9A56-08B87A8692A0}" dt="2022-07-04T20:01:15.835" v="14130" actId="1036"/>
        <pc:sldMkLst>
          <pc:docMk/>
          <pc:sldMk cId="1459268173" sldId="273"/>
        </pc:sldMkLst>
        <pc:spChg chg="mod">
          <ac:chgData name="Fischer, Wolfram" userId="99129c38-454d-40b3-bad3-fa13926f419c" providerId="ADAL" clId="{529B34C9-F846-DC4B-9A56-08B87A8692A0}" dt="2022-06-20T20:02:44.900" v="1235" actId="20577"/>
          <ac:spMkLst>
            <pc:docMk/>
            <pc:sldMk cId="1459268173" sldId="273"/>
            <ac:spMk id="2" creationId="{0CDEA2CA-D194-0B5A-F5F9-14CA37ADE326}"/>
          </ac:spMkLst>
        </pc:spChg>
        <pc:spChg chg="mod">
          <ac:chgData name="Fischer, Wolfram" userId="99129c38-454d-40b3-bad3-fa13926f419c" providerId="ADAL" clId="{529B34C9-F846-DC4B-9A56-08B87A8692A0}" dt="2022-06-28T12:02:40.347" v="6083" actId="14100"/>
          <ac:spMkLst>
            <pc:docMk/>
            <pc:sldMk cId="1459268173" sldId="273"/>
            <ac:spMk id="3" creationId="{ED392EB0-C26D-B8B6-A9FF-6E69C110FD61}"/>
          </ac:spMkLst>
        </pc:spChg>
        <pc:spChg chg="add del mod">
          <ac:chgData name="Fischer, Wolfram" userId="99129c38-454d-40b3-bad3-fa13926f419c" providerId="ADAL" clId="{529B34C9-F846-DC4B-9A56-08B87A8692A0}" dt="2022-06-28T12:01:57.128" v="6069" actId="478"/>
          <ac:spMkLst>
            <pc:docMk/>
            <pc:sldMk cId="1459268173" sldId="273"/>
            <ac:spMk id="5" creationId="{37CC5B62-2019-B680-6A2C-3C5795B36449}"/>
          </ac:spMkLst>
        </pc:spChg>
        <pc:spChg chg="add mod">
          <ac:chgData name="Fischer, Wolfram" userId="99129c38-454d-40b3-bad3-fa13926f419c" providerId="ADAL" clId="{529B34C9-F846-DC4B-9A56-08B87A8692A0}" dt="2022-06-28T12:02:49.320" v="6086" actId="1076"/>
          <ac:spMkLst>
            <pc:docMk/>
            <pc:sldMk cId="1459268173" sldId="273"/>
            <ac:spMk id="9" creationId="{60CF19E6-C57F-7A32-60F2-7CABE8C91F3D}"/>
          </ac:spMkLst>
        </pc:spChg>
        <pc:spChg chg="add del mod">
          <ac:chgData name="Fischer, Wolfram" userId="99129c38-454d-40b3-bad3-fa13926f419c" providerId="ADAL" clId="{529B34C9-F846-DC4B-9A56-08B87A8692A0}" dt="2022-06-28T11:59:55.689" v="6055" actId="478"/>
          <ac:spMkLst>
            <pc:docMk/>
            <pc:sldMk cId="1459268173" sldId="273"/>
            <ac:spMk id="10" creationId="{0494BCDA-A4EE-7854-624E-09A5496791AE}"/>
          </ac:spMkLst>
        </pc:spChg>
        <pc:picChg chg="add mod">
          <ac:chgData name="Fischer, Wolfram" userId="99129c38-454d-40b3-bad3-fa13926f419c" providerId="ADAL" clId="{529B34C9-F846-DC4B-9A56-08B87A8692A0}" dt="2022-06-28T12:02:53.017" v="6087" actId="1076"/>
          <ac:picMkLst>
            <pc:docMk/>
            <pc:sldMk cId="1459268173" sldId="273"/>
            <ac:picMk id="11" creationId="{1B3CF1E9-CA7A-078A-8DE0-CFB54D4340C3}"/>
          </ac:picMkLst>
        </pc:picChg>
        <pc:picChg chg="add mod">
          <ac:chgData name="Fischer, Wolfram" userId="99129c38-454d-40b3-bad3-fa13926f419c" providerId="ADAL" clId="{529B34C9-F846-DC4B-9A56-08B87A8692A0}" dt="2022-07-04T20:01:15.835" v="14130" actId="1036"/>
          <ac:picMkLst>
            <pc:docMk/>
            <pc:sldMk cId="1459268173" sldId="273"/>
            <ac:picMk id="1026" creationId="{3BCF2BF0-3C92-3C3D-0F49-13815FA20F99}"/>
          </ac:picMkLst>
        </pc:picChg>
        <pc:picChg chg="add del mod">
          <ac:chgData name="Fischer, Wolfram" userId="99129c38-454d-40b3-bad3-fa13926f419c" providerId="ADAL" clId="{529B34C9-F846-DC4B-9A56-08B87A8692A0}" dt="2022-06-28T11:59:52.548" v="6054" actId="478"/>
          <ac:picMkLst>
            <pc:docMk/>
            <pc:sldMk cId="1459268173" sldId="273"/>
            <ac:picMk id="1028" creationId="{14CC9183-2C2A-82C1-3138-A7812BDE5D2E}"/>
          </ac:picMkLst>
        </pc:picChg>
        <pc:picChg chg="add del mod">
          <ac:chgData name="Fischer, Wolfram" userId="99129c38-454d-40b3-bad3-fa13926f419c" providerId="ADAL" clId="{529B34C9-F846-DC4B-9A56-08B87A8692A0}" dt="2022-06-28T12:01:53.172" v="6068" actId="478"/>
          <ac:picMkLst>
            <pc:docMk/>
            <pc:sldMk cId="1459268173" sldId="273"/>
            <ac:picMk id="1030" creationId="{1237AA96-083A-7501-6BF1-3C748E235238}"/>
          </ac:picMkLst>
        </pc:picChg>
      </pc:sldChg>
      <pc:sldChg chg="modSp add mod">
        <pc:chgData name="Fischer, Wolfram" userId="99129c38-454d-40b3-bad3-fa13926f419c" providerId="ADAL" clId="{529B34C9-F846-DC4B-9A56-08B87A8692A0}" dt="2022-06-28T12:11:02.788" v="6140" actId="403"/>
        <pc:sldMkLst>
          <pc:docMk/>
          <pc:sldMk cId="2166463890" sldId="274"/>
        </pc:sldMkLst>
        <pc:spChg chg="mod">
          <ac:chgData name="Fischer, Wolfram" userId="99129c38-454d-40b3-bad3-fa13926f419c" providerId="ADAL" clId="{529B34C9-F846-DC4B-9A56-08B87A8692A0}" dt="2022-06-28T12:11:02.788" v="6140" actId="403"/>
          <ac:spMkLst>
            <pc:docMk/>
            <pc:sldMk cId="2166463890" sldId="274"/>
            <ac:spMk id="3" creationId="{23BD80E2-64A8-2746-84CE-DAC7C5339965}"/>
          </ac:spMkLst>
        </pc:spChg>
      </pc:sldChg>
      <pc:sldChg chg="new del">
        <pc:chgData name="Fischer, Wolfram" userId="99129c38-454d-40b3-bad3-fa13926f419c" providerId="ADAL" clId="{529B34C9-F846-DC4B-9A56-08B87A8692A0}" dt="2022-06-20T20:30:41.210" v="1526" actId="680"/>
        <pc:sldMkLst>
          <pc:docMk/>
          <pc:sldMk cId="1052137426" sldId="275"/>
        </pc:sldMkLst>
      </pc:sldChg>
      <pc:sldChg chg="modSp new del mod ord">
        <pc:chgData name="Fischer, Wolfram" userId="99129c38-454d-40b3-bad3-fa13926f419c" providerId="ADAL" clId="{529B34C9-F846-DC4B-9A56-08B87A8692A0}" dt="2022-06-30T11:18:35.695" v="8651" actId="2696"/>
        <pc:sldMkLst>
          <pc:docMk/>
          <pc:sldMk cId="1850035361" sldId="275"/>
        </pc:sldMkLst>
        <pc:spChg chg="mod">
          <ac:chgData name="Fischer, Wolfram" userId="99129c38-454d-40b3-bad3-fa13926f419c" providerId="ADAL" clId="{529B34C9-F846-DC4B-9A56-08B87A8692A0}" dt="2022-06-20T20:30:52.069" v="1537" actId="20577"/>
          <ac:spMkLst>
            <pc:docMk/>
            <pc:sldMk cId="1850035361" sldId="275"/>
            <ac:spMk id="2" creationId="{30F949FF-D51E-9CB9-6A5D-1326EBCE2065}"/>
          </ac:spMkLst>
        </pc:spChg>
        <pc:spChg chg="mod">
          <ac:chgData name="Fischer, Wolfram" userId="99129c38-454d-40b3-bad3-fa13926f419c" providerId="ADAL" clId="{529B34C9-F846-DC4B-9A56-08B87A8692A0}" dt="2022-06-24T00:34:14.939" v="3288" actId="20577"/>
          <ac:spMkLst>
            <pc:docMk/>
            <pc:sldMk cId="1850035361" sldId="275"/>
            <ac:spMk id="3" creationId="{C3D9EC68-9243-DBCE-0164-8820FE7B7F67}"/>
          </ac:spMkLst>
        </pc:spChg>
      </pc:sldChg>
      <pc:sldChg chg="modSp add del mod ord">
        <pc:chgData name="Fischer, Wolfram" userId="99129c38-454d-40b3-bad3-fa13926f419c" providerId="ADAL" clId="{529B34C9-F846-DC4B-9A56-08B87A8692A0}" dt="2022-06-30T11:18:42.921" v="8652" actId="2696"/>
        <pc:sldMkLst>
          <pc:docMk/>
          <pc:sldMk cId="3493028976" sldId="276"/>
        </pc:sldMkLst>
        <pc:spChg chg="mod">
          <ac:chgData name="Fischer, Wolfram" userId="99129c38-454d-40b3-bad3-fa13926f419c" providerId="ADAL" clId="{529B34C9-F846-DC4B-9A56-08B87A8692A0}" dt="2022-06-20T23:42:46.442" v="2254" actId="14100"/>
          <ac:spMkLst>
            <pc:docMk/>
            <pc:sldMk cId="3493028976" sldId="276"/>
            <ac:spMk id="2" creationId="{B561D756-605F-E1C5-16EF-EEBA1E83D4BD}"/>
          </ac:spMkLst>
        </pc:spChg>
        <pc:spChg chg="mod">
          <ac:chgData name="Fischer, Wolfram" userId="99129c38-454d-40b3-bad3-fa13926f419c" providerId="ADAL" clId="{529B34C9-F846-DC4B-9A56-08B87A8692A0}" dt="2022-06-20T23:42:50.305" v="2256" actId="27636"/>
          <ac:spMkLst>
            <pc:docMk/>
            <pc:sldMk cId="3493028976" sldId="276"/>
            <ac:spMk id="3" creationId="{C3B207FC-7B28-F0F2-1D03-5350C6F5154C}"/>
          </ac:spMkLst>
        </pc:spChg>
      </pc:sldChg>
      <pc:sldChg chg="modSp new del mod">
        <pc:chgData name="Fischer, Wolfram" userId="99129c38-454d-40b3-bad3-fa13926f419c" providerId="ADAL" clId="{529B34C9-F846-DC4B-9A56-08B87A8692A0}" dt="2022-06-24T00:10:37.234" v="3180" actId="2696"/>
        <pc:sldMkLst>
          <pc:docMk/>
          <pc:sldMk cId="3762200809" sldId="277"/>
        </pc:sldMkLst>
        <pc:spChg chg="mod">
          <ac:chgData name="Fischer, Wolfram" userId="99129c38-454d-40b3-bad3-fa13926f419c" providerId="ADAL" clId="{529B34C9-F846-DC4B-9A56-08B87A8692A0}" dt="2022-06-20T23:51:36.903" v="2388" actId="20577"/>
          <ac:spMkLst>
            <pc:docMk/>
            <pc:sldMk cId="3762200809" sldId="277"/>
            <ac:spMk id="3" creationId="{BA7C8E3F-EC50-BC7D-84F0-6495B1494C6E}"/>
          </ac:spMkLst>
        </pc:spChg>
      </pc:sldChg>
      <pc:sldChg chg="addSp delSp modSp new mod">
        <pc:chgData name="Fischer, Wolfram" userId="99129c38-454d-40b3-bad3-fa13926f419c" providerId="ADAL" clId="{529B34C9-F846-DC4B-9A56-08B87A8692A0}" dt="2022-07-04T22:27:28.225" v="15935" actId="20577"/>
        <pc:sldMkLst>
          <pc:docMk/>
          <pc:sldMk cId="2763086897" sldId="278"/>
        </pc:sldMkLst>
        <pc:spChg chg="mod">
          <ac:chgData name="Fischer, Wolfram" userId="99129c38-454d-40b3-bad3-fa13926f419c" providerId="ADAL" clId="{529B34C9-F846-DC4B-9A56-08B87A8692A0}" dt="2022-06-30T11:43:30.211" v="9044" actId="20577"/>
          <ac:spMkLst>
            <pc:docMk/>
            <pc:sldMk cId="2763086897" sldId="278"/>
            <ac:spMk id="2" creationId="{87B141A4-9FF2-3F8B-03C6-2918B93068B2}"/>
          </ac:spMkLst>
        </pc:spChg>
        <pc:spChg chg="del">
          <ac:chgData name="Fischer, Wolfram" userId="99129c38-454d-40b3-bad3-fa13926f419c" providerId="ADAL" clId="{529B34C9-F846-DC4B-9A56-08B87A8692A0}" dt="2022-06-20T23:52:33.677" v="2390" actId="3680"/>
          <ac:spMkLst>
            <pc:docMk/>
            <pc:sldMk cId="2763086897" sldId="278"/>
            <ac:spMk id="3" creationId="{5CBB658F-9DC3-CAF2-5DFA-E745F89875CA}"/>
          </ac:spMkLst>
        </pc:spChg>
        <pc:spChg chg="add mod">
          <ac:chgData name="Fischer, Wolfram" userId="99129c38-454d-40b3-bad3-fa13926f419c" providerId="ADAL" clId="{529B34C9-F846-DC4B-9A56-08B87A8692A0}" dt="2022-07-04T21:20:24.303" v="15080" actId="1076"/>
          <ac:spMkLst>
            <pc:docMk/>
            <pc:sldMk cId="2763086897" sldId="278"/>
            <ac:spMk id="6" creationId="{04266D48-1A42-D7D1-5AA5-BCB23BEDE776}"/>
          </ac:spMkLst>
        </pc:spChg>
        <pc:graphicFrameChg chg="add mod ord modGraphic">
          <ac:chgData name="Fischer, Wolfram" userId="99129c38-454d-40b3-bad3-fa13926f419c" providerId="ADAL" clId="{529B34C9-F846-DC4B-9A56-08B87A8692A0}" dt="2022-07-04T22:27:28.225" v="15935" actId="20577"/>
          <ac:graphicFrameMkLst>
            <pc:docMk/>
            <pc:sldMk cId="2763086897" sldId="278"/>
            <ac:graphicFrameMk id="5" creationId="{45E47C39-E59A-988E-B06E-0E24B2EC87F9}"/>
          </ac:graphicFrameMkLst>
        </pc:graphicFrameChg>
      </pc:sldChg>
      <pc:sldChg chg="addSp delSp modSp new mod ord">
        <pc:chgData name="Fischer, Wolfram" userId="99129c38-454d-40b3-bad3-fa13926f419c" providerId="ADAL" clId="{529B34C9-F846-DC4B-9A56-08B87A8692A0}" dt="2022-06-26T20:29:02.850" v="4158" actId="14100"/>
        <pc:sldMkLst>
          <pc:docMk/>
          <pc:sldMk cId="3824483275" sldId="279"/>
        </pc:sldMkLst>
        <pc:spChg chg="add mod">
          <ac:chgData name="Fischer, Wolfram" userId="99129c38-454d-40b3-bad3-fa13926f419c" providerId="ADAL" clId="{529B34C9-F846-DC4B-9A56-08B87A8692A0}" dt="2022-06-24T00:24:26.536" v="3222" actId="20577"/>
          <ac:spMkLst>
            <pc:docMk/>
            <pc:sldMk cId="3824483275" sldId="279"/>
            <ac:spMk id="3" creationId="{33FA3204-7381-4A76-3409-D771C290535E}"/>
          </ac:spMkLst>
        </pc:spChg>
        <pc:spChg chg="add mod">
          <ac:chgData name="Fischer, Wolfram" userId="99129c38-454d-40b3-bad3-fa13926f419c" providerId="ADAL" clId="{529B34C9-F846-DC4B-9A56-08B87A8692A0}" dt="2022-06-26T20:28:52.750" v="4155" actId="1076"/>
          <ac:spMkLst>
            <pc:docMk/>
            <pc:sldMk cId="3824483275" sldId="279"/>
            <ac:spMk id="6" creationId="{2B006743-2A98-BC51-CFD0-EF4C6BC40AC3}"/>
          </ac:spMkLst>
        </pc:spChg>
        <pc:picChg chg="add del mod">
          <ac:chgData name="Fischer, Wolfram" userId="99129c38-454d-40b3-bad3-fa13926f419c" providerId="ADAL" clId="{529B34C9-F846-DC4B-9A56-08B87A8692A0}" dt="2022-06-24T00:23:41.108" v="3216" actId="478"/>
          <ac:picMkLst>
            <pc:docMk/>
            <pc:sldMk cId="3824483275" sldId="279"/>
            <ac:picMk id="4" creationId="{71A529EF-C90B-7408-6F4D-9277BB16BD36}"/>
          </ac:picMkLst>
        </pc:picChg>
        <pc:picChg chg="add mod">
          <ac:chgData name="Fischer, Wolfram" userId="99129c38-454d-40b3-bad3-fa13926f419c" providerId="ADAL" clId="{529B34C9-F846-DC4B-9A56-08B87A8692A0}" dt="2022-06-24T00:24:14.812" v="3219" actId="1076"/>
          <ac:picMkLst>
            <pc:docMk/>
            <pc:sldMk cId="3824483275" sldId="279"/>
            <ac:picMk id="5" creationId="{70CB47DE-11B4-4B8A-AE84-37C732D1975B}"/>
          </ac:picMkLst>
        </pc:picChg>
        <pc:picChg chg="add del">
          <ac:chgData name="Fischer, Wolfram" userId="99129c38-454d-40b3-bad3-fa13926f419c" providerId="ADAL" clId="{529B34C9-F846-DC4B-9A56-08B87A8692A0}" dt="2022-06-24T00:15:35.708" v="3204" actId="478"/>
          <ac:picMkLst>
            <pc:docMk/>
            <pc:sldMk cId="3824483275" sldId="279"/>
            <ac:picMk id="2050" creationId="{E42FC80E-3453-9A98-DF33-4C8E4A19A4A0}"/>
          </ac:picMkLst>
        </pc:picChg>
        <pc:cxnChg chg="add mod">
          <ac:chgData name="Fischer, Wolfram" userId="99129c38-454d-40b3-bad3-fa13926f419c" providerId="ADAL" clId="{529B34C9-F846-DC4B-9A56-08B87A8692A0}" dt="2022-06-26T20:29:02.850" v="4158" actId="14100"/>
          <ac:cxnSpMkLst>
            <pc:docMk/>
            <pc:sldMk cId="3824483275" sldId="279"/>
            <ac:cxnSpMk id="8" creationId="{2DDDB43A-C73E-6522-E737-9D4AE72319F2}"/>
          </ac:cxnSpMkLst>
        </pc:cxnChg>
      </pc:sldChg>
      <pc:sldChg chg="modSp add mod ord">
        <pc:chgData name="Fischer, Wolfram" userId="99129c38-454d-40b3-bad3-fa13926f419c" providerId="ADAL" clId="{529B34C9-F846-DC4B-9A56-08B87A8692A0}" dt="2022-06-28T12:04:51.149" v="6088" actId="20578"/>
        <pc:sldMkLst>
          <pc:docMk/>
          <pc:sldMk cId="934225410" sldId="280"/>
        </pc:sldMkLst>
        <pc:spChg chg="mod">
          <ac:chgData name="Fischer, Wolfram" userId="99129c38-454d-40b3-bad3-fa13926f419c" providerId="ADAL" clId="{529B34C9-F846-DC4B-9A56-08B87A8692A0}" dt="2022-06-26T22:07:34.092" v="5310" actId="403"/>
          <ac:spMkLst>
            <pc:docMk/>
            <pc:sldMk cId="934225410" sldId="280"/>
            <ac:spMk id="3" creationId="{23BD80E2-64A8-2746-84CE-DAC7C5339965}"/>
          </ac:spMkLst>
        </pc:spChg>
      </pc:sldChg>
      <pc:sldChg chg="modSp new del mod">
        <pc:chgData name="Fischer, Wolfram" userId="99129c38-454d-40b3-bad3-fa13926f419c" providerId="ADAL" clId="{529B34C9-F846-DC4B-9A56-08B87A8692A0}" dt="2022-06-21T12:03:39.006" v="3157" actId="2696"/>
        <pc:sldMkLst>
          <pc:docMk/>
          <pc:sldMk cId="763329866" sldId="281"/>
        </pc:sldMkLst>
        <pc:spChg chg="mod">
          <ac:chgData name="Fischer, Wolfram" userId="99129c38-454d-40b3-bad3-fa13926f419c" providerId="ADAL" clId="{529B34C9-F846-DC4B-9A56-08B87A8692A0}" dt="2022-06-21T12:02:43.843" v="3131" actId="20577"/>
          <ac:spMkLst>
            <pc:docMk/>
            <pc:sldMk cId="763329866" sldId="281"/>
            <ac:spMk id="2" creationId="{8F2F7A84-E225-9BBA-4E09-F4FA7E75A689}"/>
          </ac:spMkLst>
        </pc:spChg>
      </pc:sldChg>
      <pc:sldChg chg="addSp delSp modSp new mod modNotesTx">
        <pc:chgData name="Fischer, Wolfram" userId="99129c38-454d-40b3-bad3-fa13926f419c" providerId="ADAL" clId="{529B34C9-F846-DC4B-9A56-08B87A8692A0}" dt="2022-06-26T22:29:12.475" v="5371" actId="478"/>
        <pc:sldMkLst>
          <pc:docMk/>
          <pc:sldMk cId="60610748" sldId="282"/>
        </pc:sldMkLst>
        <pc:spChg chg="mod">
          <ac:chgData name="Fischer, Wolfram" userId="99129c38-454d-40b3-bad3-fa13926f419c" providerId="ADAL" clId="{529B34C9-F846-DC4B-9A56-08B87A8692A0}" dt="2022-06-21T12:03:05.049" v="3154" actId="20577"/>
          <ac:spMkLst>
            <pc:docMk/>
            <pc:sldMk cId="60610748" sldId="282"/>
            <ac:spMk id="2" creationId="{2C607890-1DFC-9741-9FF3-CFC321CD2423}"/>
          </ac:spMkLst>
        </pc:spChg>
        <pc:spChg chg="del mod">
          <ac:chgData name="Fischer, Wolfram" userId="99129c38-454d-40b3-bad3-fa13926f419c" providerId="ADAL" clId="{529B34C9-F846-DC4B-9A56-08B87A8692A0}" dt="2022-06-26T22:29:07.068" v="5370" actId="478"/>
          <ac:spMkLst>
            <pc:docMk/>
            <pc:sldMk cId="60610748" sldId="282"/>
            <ac:spMk id="3" creationId="{97C21E5B-06F6-7D06-EEB8-035F617CB064}"/>
          </ac:spMkLst>
        </pc:spChg>
        <pc:spChg chg="add del mod">
          <ac:chgData name="Fischer, Wolfram" userId="99129c38-454d-40b3-bad3-fa13926f419c" providerId="ADAL" clId="{529B34C9-F846-DC4B-9A56-08B87A8692A0}" dt="2022-06-26T22:29:12.475" v="5371" actId="478"/>
          <ac:spMkLst>
            <pc:docMk/>
            <pc:sldMk cId="60610748" sldId="282"/>
            <ac:spMk id="7" creationId="{7FCC74A2-ED2F-8C1A-8C9A-878D544EEE6D}"/>
          </ac:spMkLst>
        </pc:spChg>
        <pc:picChg chg="add mod">
          <ac:chgData name="Fischer, Wolfram" userId="99129c38-454d-40b3-bad3-fa13926f419c" providerId="ADAL" clId="{529B34C9-F846-DC4B-9A56-08B87A8692A0}" dt="2022-06-26T22:29:03.069" v="5369" actId="14100"/>
          <ac:picMkLst>
            <pc:docMk/>
            <pc:sldMk cId="60610748" sldId="282"/>
            <ac:picMk id="5" creationId="{F7FB0616-DDE7-8E07-06D4-AE23CC6A9286}"/>
          </ac:picMkLst>
        </pc:picChg>
      </pc:sldChg>
      <pc:sldChg chg="addSp delSp modSp new mod modNotesTx">
        <pc:chgData name="Fischer, Wolfram" userId="99129c38-454d-40b3-bad3-fa13926f419c" providerId="ADAL" clId="{529B34C9-F846-DC4B-9A56-08B87A8692A0}" dt="2022-07-04T20:44:30.121" v="14881" actId="20577"/>
        <pc:sldMkLst>
          <pc:docMk/>
          <pc:sldMk cId="2577509640" sldId="283"/>
        </pc:sldMkLst>
        <pc:spChg chg="mod">
          <ac:chgData name="Fischer, Wolfram" userId="99129c38-454d-40b3-bad3-fa13926f419c" providerId="ADAL" clId="{529B34C9-F846-DC4B-9A56-08B87A8692A0}" dt="2022-07-04T20:15:52.388" v="14288" actId="14100"/>
          <ac:spMkLst>
            <pc:docMk/>
            <pc:sldMk cId="2577509640" sldId="283"/>
            <ac:spMk id="2" creationId="{3787AE94-DC46-AA27-32BD-C309D9614644}"/>
          </ac:spMkLst>
        </pc:spChg>
        <pc:spChg chg="del">
          <ac:chgData name="Fischer, Wolfram" userId="99129c38-454d-40b3-bad3-fa13926f419c" providerId="ADAL" clId="{529B34C9-F846-DC4B-9A56-08B87A8692A0}" dt="2022-07-04T20:15:45.762" v="14287" actId="478"/>
          <ac:spMkLst>
            <pc:docMk/>
            <pc:sldMk cId="2577509640" sldId="283"/>
            <ac:spMk id="3" creationId="{ADAC50AA-ED73-2704-9408-906044DC597E}"/>
          </ac:spMkLst>
        </pc:spChg>
        <pc:spChg chg="add mod">
          <ac:chgData name="Fischer, Wolfram" userId="99129c38-454d-40b3-bad3-fa13926f419c" providerId="ADAL" clId="{529B34C9-F846-DC4B-9A56-08B87A8692A0}" dt="2022-07-04T20:33:38.967" v="14698" actId="1076"/>
          <ac:spMkLst>
            <pc:docMk/>
            <pc:sldMk cId="2577509640" sldId="283"/>
            <ac:spMk id="6" creationId="{9847EFDF-275B-2D22-29E2-277F70B41153}"/>
          </ac:spMkLst>
        </pc:spChg>
        <pc:spChg chg="add del mod">
          <ac:chgData name="Fischer, Wolfram" userId="99129c38-454d-40b3-bad3-fa13926f419c" providerId="ADAL" clId="{529B34C9-F846-DC4B-9A56-08B87A8692A0}" dt="2022-07-04T20:31:33.480" v="14692" actId="478"/>
          <ac:spMkLst>
            <pc:docMk/>
            <pc:sldMk cId="2577509640" sldId="283"/>
            <ac:spMk id="7" creationId="{6F549EE5-BF2B-1AF5-B180-74AE0A9B6FFD}"/>
          </ac:spMkLst>
        </pc:spChg>
        <pc:spChg chg="add mod">
          <ac:chgData name="Fischer, Wolfram" userId="99129c38-454d-40b3-bad3-fa13926f419c" providerId="ADAL" clId="{529B34C9-F846-DC4B-9A56-08B87A8692A0}" dt="2022-07-04T20:44:30.121" v="14881" actId="20577"/>
          <ac:spMkLst>
            <pc:docMk/>
            <pc:sldMk cId="2577509640" sldId="283"/>
            <ac:spMk id="8" creationId="{E8AB32F1-B8DF-03F5-5D11-37D16AC048D6}"/>
          </ac:spMkLst>
        </pc:spChg>
        <pc:spChg chg="add mod">
          <ac:chgData name="Fischer, Wolfram" userId="99129c38-454d-40b3-bad3-fa13926f419c" providerId="ADAL" clId="{529B34C9-F846-DC4B-9A56-08B87A8692A0}" dt="2022-07-04T20:31:16.111" v="14690" actId="1076"/>
          <ac:spMkLst>
            <pc:docMk/>
            <pc:sldMk cId="2577509640" sldId="283"/>
            <ac:spMk id="9" creationId="{9DF23CB1-E0F2-6A3B-2ED2-2941ACC02B15}"/>
          </ac:spMkLst>
        </pc:spChg>
        <pc:spChg chg="add mod">
          <ac:chgData name="Fischer, Wolfram" userId="99129c38-454d-40b3-bad3-fa13926f419c" providerId="ADAL" clId="{529B34C9-F846-DC4B-9A56-08B87A8692A0}" dt="2022-07-04T20:31:25.049" v="14691" actId="571"/>
          <ac:spMkLst>
            <pc:docMk/>
            <pc:sldMk cId="2577509640" sldId="283"/>
            <ac:spMk id="10" creationId="{09F61877-8BD9-D305-F9EA-26B5647B0F63}"/>
          </ac:spMkLst>
        </pc:spChg>
        <pc:spChg chg="add mod">
          <ac:chgData name="Fischer, Wolfram" userId="99129c38-454d-40b3-bad3-fa13926f419c" providerId="ADAL" clId="{529B34C9-F846-DC4B-9A56-08B87A8692A0}" dt="2022-07-04T20:42:35.930" v="14807" actId="403"/>
          <ac:spMkLst>
            <pc:docMk/>
            <pc:sldMk cId="2577509640" sldId="283"/>
            <ac:spMk id="11" creationId="{ADDE53B4-B0BD-5FA7-1035-36152F01A410}"/>
          </ac:spMkLst>
        </pc:spChg>
        <pc:spChg chg="add mod">
          <ac:chgData name="Fischer, Wolfram" userId="99129c38-454d-40b3-bad3-fa13926f419c" providerId="ADAL" clId="{529B34C9-F846-DC4B-9A56-08B87A8692A0}" dt="2022-07-04T20:42:51.916" v="14811" actId="6549"/>
          <ac:spMkLst>
            <pc:docMk/>
            <pc:sldMk cId="2577509640" sldId="283"/>
            <ac:spMk id="13" creationId="{638076F3-686A-A322-D7D0-CBA2DE4C1AEF}"/>
          </ac:spMkLst>
        </pc:spChg>
        <pc:picChg chg="add mod">
          <ac:chgData name="Fischer, Wolfram" userId="99129c38-454d-40b3-bad3-fa13926f419c" providerId="ADAL" clId="{529B34C9-F846-DC4B-9A56-08B87A8692A0}" dt="2022-07-04T20:31:49.565" v="14693" actId="14100"/>
          <ac:picMkLst>
            <pc:docMk/>
            <pc:sldMk cId="2577509640" sldId="283"/>
            <ac:picMk id="5" creationId="{B55EE321-ED0F-BEC6-DD97-5C114F3C1482}"/>
          </ac:picMkLst>
        </pc:picChg>
        <pc:picChg chg="add mod">
          <ac:chgData name="Fischer, Wolfram" userId="99129c38-454d-40b3-bad3-fa13926f419c" providerId="ADAL" clId="{529B34C9-F846-DC4B-9A56-08B87A8692A0}" dt="2022-07-04T20:25:57.793" v="14582" actId="1076"/>
          <ac:picMkLst>
            <pc:docMk/>
            <pc:sldMk cId="2577509640" sldId="283"/>
            <ac:picMk id="2050" creationId="{AC7544BA-73A3-1A9A-9D50-820F7F6C3436}"/>
          </ac:picMkLst>
        </pc:picChg>
      </pc:sldChg>
      <pc:sldChg chg="addSp delSp modSp new del mod">
        <pc:chgData name="Fischer, Wolfram" userId="99129c38-454d-40b3-bad3-fa13926f419c" providerId="ADAL" clId="{529B34C9-F846-DC4B-9A56-08B87A8692A0}" dt="2022-07-04T21:56:51.949" v="15753" actId="2696"/>
        <pc:sldMkLst>
          <pc:docMk/>
          <pc:sldMk cId="1510246024" sldId="284"/>
        </pc:sldMkLst>
        <pc:spChg chg="mod">
          <ac:chgData name="Fischer, Wolfram" userId="99129c38-454d-40b3-bad3-fa13926f419c" providerId="ADAL" clId="{529B34C9-F846-DC4B-9A56-08B87A8692A0}" dt="2022-06-21T12:03:50.199" v="3173" actId="20577"/>
          <ac:spMkLst>
            <pc:docMk/>
            <pc:sldMk cId="1510246024" sldId="284"/>
            <ac:spMk id="2" creationId="{2AF6EE24-066C-83DC-358B-BD00A0ED7F71}"/>
          </ac:spMkLst>
        </pc:spChg>
        <pc:spChg chg="del">
          <ac:chgData name="Fischer, Wolfram" userId="99129c38-454d-40b3-bad3-fa13926f419c" providerId="ADAL" clId="{529B34C9-F846-DC4B-9A56-08B87A8692A0}" dt="2022-07-04T21:22:55.727" v="15083" actId="478"/>
          <ac:spMkLst>
            <pc:docMk/>
            <pc:sldMk cId="1510246024" sldId="284"/>
            <ac:spMk id="3" creationId="{D00612BB-A9D9-54E8-BCAC-AAFA722D91C5}"/>
          </ac:spMkLst>
        </pc:spChg>
        <pc:spChg chg="add mod">
          <ac:chgData name="Fischer, Wolfram" userId="99129c38-454d-40b3-bad3-fa13926f419c" providerId="ADAL" clId="{529B34C9-F846-DC4B-9A56-08B87A8692A0}" dt="2022-07-04T21:30:45.439" v="15130" actId="164"/>
          <ac:spMkLst>
            <pc:docMk/>
            <pc:sldMk cId="1510246024" sldId="284"/>
            <ac:spMk id="6" creationId="{D5E977E9-BAE6-6066-392E-5529612992EC}"/>
          </ac:spMkLst>
        </pc:spChg>
        <pc:spChg chg="add mod">
          <ac:chgData name="Fischer, Wolfram" userId="99129c38-454d-40b3-bad3-fa13926f419c" providerId="ADAL" clId="{529B34C9-F846-DC4B-9A56-08B87A8692A0}" dt="2022-07-04T21:30:45.439" v="15130" actId="164"/>
          <ac:spMkLst>
            <pc:docMk/>
            <pc:sldMk cId="1510246024" sldId="284"/>
            <ac:spMk id="7" creationId="{9815286D-805C-92A4-7328-C2E008AF2C03}"/>
          </ac:spMkLst>
        </pc:spChg>
        <pc:spChg chg="add mod">
          <ac:chgData name="Fischer, Wolfram" userId="99129c38-454d-40b3-bad3-fa13926f419c" providerId="ADAL" clId="{529B34C9-F846-DC4B-9A56-08B87A8692A0}" dt="2022-07-04T21:30:45.439" v="15130" actId="164"/>
          <ac:spMkLst>
            <pc:docMk/>
            <pc:sldMk cId="1510246024" sldId="284"/>
            <ac:spMk id="8" creationId="{9B55686F-7DF0-373B-013D-B5D796B718D8}"/>
          </ac:spMkLst>
        </pc:spChg>
        <pc:spChg chg="add mod">
          <ac:chgData name="Fischer, Wolfram" userId="99129c38-454d-40b3-bad3-fa13926f419c" providerId="ADAL" clId="{529B34C9-F846-DC4B-9A56-08B87A8692A0}" dt="2022-07-04T21:30:45.439" v="15130" actId="164"/>
          <ac:spMkLst>
            <pc:docMk/>
            <pc:sldMk cId="1510246024" sldId="284"/>
            <ac:spMk id="9" creationId="{E5FD4441-484C-D7F5-3618-A28116253A0D}"/>
          </ac:spMkLst>
        </pc:spChg>
        <pc:grpChg chg="add mod">
          <ac:chgData name="Fischer, Wolfram" userId="99129c38-454d-40b3-bad3-fa13926f419c" providerId="ADAL" clId="{529B34C9-F846-DC4B-9A56-08B87A8692A0}" dt="2022-07-04T21:30:45.439" v="15130" actId="164"/>
          <ac:grpSpMkLst>
            <pc:docMk/>
            <pc:sldMk cId="1510246024" sldId="284"/>
            <ac:grpSpMk id="10" creationId="{4264D913-2C91-3B79-BE90-BD041A26E74C}"/>
          </ac:grpSpMkLst>
        </pc:grpChg>
        <pc:picChg chg="add mod">
          <ac:chgData name="Fischer, Wolfram" userId="99129c38-454d-40b3-bad3-fa13926f419c" providerId="ADAL" clId="{529B34C9-F846-DC4B-9A56-08B87A8692A0}" dt="2022-07-04T21:31:02.372" v="15135" actId="1035"/>
          <ac:picMkLst>
            <pc:docMk/>
            <pc:sldMk cId="1510246024" sldId="284"/>
            <ac:picMk id="5" creationId="{00D41B80-D4BE-1C6D-C5FF-4537E64031A2}"/>
          </ac:picMkLst>
        </pc:picChg>
      </pc:sldChg>
      <pc:sldChg chg="addSp delSp modSp new mod">
        <pc:chgData name="Fischer, Wolfram" userId="99129c38-454d-40b3-bad3-fa13926f419c" providerId="ADAL" clId="{529B34C9-F846-DC4B-9A56-08B87A8692A0}" dt="2022-06-30T11:49:12.598" v="9108" actId="20577"/>
        <pc:sldMkLst>
          <pc:docMk/>
          <pc:sldMk cId="3536638805" sldId="285"/>
        </pc:sldMkLst>
        <pc:spChg chg="mod">
          <ac:chgData name="Fischer, Wolfram" userId="99129c38-454d-40b3-bad3-fa13926f419c" providerId="ADAL" clId="{529B34C9-F846-DC4B-9A56-08B87A8692A0}" dt="2022-06-30T11:40:00.160" v="8892" actId="14100"/>
          <ac:spMkLst>
            <pc:docMk/>
            <pc:sldMk cId="3536638805" sldId="285"/>
            <ac:spMk id="2" creationId="{D938051C-B3A5-40BA-FC60-5402B094B4B5}"/>
          </ac:spMkLst>
        </pc:spChg>
        <pc:spChg chg="del">
          <ac:chgData name="Fischer, Wolfram" userId="99129c38-454d-40b3-bad3-fa13926f419c" providerId="ADAL" clId="{529B34C9-F846-DC4B-9A56-08B87A8692A0}" dt="2022-06-24T00:48:48.686" v="3549" actId="478"/>
          <ac:spMkLst>
            <pc:docMk/>
            <pc:sldMk cId="3536638805" sldId="285"/>
            <ac:spMk id="3" creationId="{1FE452CB-052C-9F5F-4571-8A65D3466A02}"/>
          </ac:spMkLst>
        </pc:spChg>
        <pc:spChg chg="add mod">
          <ac:chgData name="Fischer, Wolfram" userId="99129c38-454d-40b3-bad3-fa13926f419c" providerId="ADAL" clId="{529B34C9-F846-DC4B-9A56-08B87A8692A0}" dt="2022-06-30T11:49:12.598" v="9108" actId="20577"/>
          <ac:spMkLst>
            <pc:docMk/>
            <pc:sldMk cId="3536638805" sldId="285"/>
            <ac:spMk id="5" creationId="{150E55B9-4F42-F14F-2AC8-49BFDAEB5F12}"/>
          </ac:spMkLst>
        </pc:spChg>
        <pc:spChg chg="add del mod">
          <ac:chgData name="Fischer, Wolfram" userId="99129c38-454d-40b3-bad3-fa13926f419c" providerId="ADAL" clId="{529B34C9-F846-DC4B-9A56-08B87A8692A0}" dt="2022-06-30T11:35:38.683" v="8821" actId="478"/>
          <ac:spMkLst>
            <pc:docMk/>
            <pc:sldMk cId="3536638805" sldId="285"/>
            <ac:spMk id="6" creationId="{BF22C6F4-DA78-A8A1-CAAA-3B2D8A8DCE44}"/>
          </ac:spMkLst>
        </pc:spChg>
        <pc:spChg chg="add mod">
          <ac:chgData name="Fischer, Wolfram" userId="99129c38-454d-40b3-bad3-fa13926f419c" providerId="ADAL" clId="{529B34C9-F846-DC4B-9A56-08B87A8692A0}" dt="2022-06-30T11:41:17.031" v="9030" actId="6549"/>
          <ac:spMkLst>
            <pc:docMk/>
            <pc:sldMk cId="3536638805" sldId="285"/>
            <ac:spMk id="9" creationId="{7D80D49A-BB60-29DD-75B7-7A429EFD6E80}"/>
          </ac:spMkLst>
        </pc:spChg>
        <pc:picChg chg="add mod">
          <ac:chgData name="Fischer, Wolfram" userId="99129c38-454d-40b3-bad3-fa13926f419c" providerId="ADAL" clId="{529B34C9-F846-DC4B-9A56-08B87A8692A0}" dt="2022-06-30T11:40:03.623" v="8909" actId="1035"/>
          <ac:picMkLst>
            <pc:docMk/>
            <pc:sldMk cId="3536638805" sldId="285"/>
            <ac:picMk id="4098" creationId="{38D5FA33-0E33-B449-4ACE-83A11E3BF02C}"/>
          </ac:picMkLst>
        </pc:picChg>
        <pc:picChg chg="add mod">
          <ac:chgData name="Fischer, Wolfram" userId="99129c38-454d-40b3-bad3-fa13926f419c" providerId="ADAL" clId="{529B34C9-F846-DC4B-9A56-08B87A8692A0}" dt="2022-06-30T11:40:08.557" v="8924" actId="1035"/>
          <ac:picMkLst>
            <pc:docMk/>
            <pc:sldMk cId="3536638805" sldId="285"/>
            <ac:picMk id="4100" creationId="{B8D1AE2E-F583-69F9-03C7-782AA912597B}"/>
          </ac:picMkLst>
        </pc:picChg>
      </pc:sldChg>
      <pc:sldChg chg="addSp delSp modSp new mod ord">
        <pc:chgData name="Fischer, Wolfram" userId="99129c38-454d-40b3-bad3-fa13926f419c" providerId="ADAL" clId="{529B34C9-F846-DC4B-9A56-08B87A8692A0}" dt="2022-07-03T20:05:33.744" v="9694" actId="478"/>
        <pc:sldMkLst>
          <pc:docMk/>
          <pc:sldMk cId="3952670951" sldId="286"/>
        </pc:sldMkLst>
        <pc:spChg chg="mod">
          <ac:chgData name="Fischer, Wolfram" userId="99129c38-454d-40b3-bad3-fa13926f419c" providerId="ADAL" clId="{529B34C9-F846-DC4B-9A56-08B87A8692A0}" dt="2022-07-03T19:51:41.790" v="9604" actId="20577"/>
          <ac:spMkLst>
            <pc:docMk/>
            <pc:sldMk cId="3952670951" sldId="286"/>
            <ac:spMk id="2" creationId="{DF9ED845-D759-253A-D37A-1281A780F7BF}"/>
          </ac:spMkLst>
        </pc:spChg>
        <pc:spChg chg="add mod">
          <ac:chgData name="Fischer, Wolfram" userId="99129c38-454d-40b3-bad3-fa13926f419c" providerId="ADAL" clId="{529B34C9-F846-DC4B-9A56-08B87A8692A0}" dt="2022-07-03T19:53:25.039" v="9635" actId="6549"/>
          <ac:spMkLst>
            <pc:docMk/>
            <pc:sldMk cId="3952670951" sldId="286"/>
            <ac:spMk id="4" creationId="{8D1568C3-C059-BB9D-A330-2721133A3642}"/>
          </ac:spMkLst>
        </pc:spChg>
        <pc:spChg chg="add del">
          <ac:chgData name="Fischer, Wolfram" userId="99129c38-454d-40b3-bad3-fa13926f419c" providerId="ADAL" clId="{529B34C9-F846-DC4B-9A56-08B87A8692A0}" dt="2022-06-24T00:30:35.303" v="3225" actId="478"/>
          <ac:spMkLst>
            <pc:docMk/>
            <pc:sldMk cId="3952670951" sldId="286"/>
            <ac:spMk id="4" creationId="{FC6F70D4-76BE-7B3C-C5DE-D8AC2980E728}"/>
          </ac:spMkLst>
        </pc:spChg>
        <pc:spChg chg="add">
          <ac:chgData name="Fischer, Wolfram" userId="99129c38-454d-40b3-bad3-fa13926f419c" providerId="ADAL" clId="{529B34C9-F846-DC4B-9A56-08B87A8692A0}" dt="2022-06-24T00:32:16.295" v="3226"/>
          <ac:spMkLst>
            <pc:docMk/>
            <pc:sldMk cId="3952670951" sldId="286"/>
            <ac:spMk id="5" creationId="{AC4376CE-414B-EC3C-D67A-704FF1DF0246}"/>
          </ac:spMkLst>
        </pc:spChg>
        <pc:spChg chg="add mod">
          <ac:chgData name="Fischer, Wolfram" userId="99129c38-454d-40b3-bad3-fa13926f419c" providerId="ADAL" clId="{529B34C9-F846-DC4B-9A56-08B87A8692A0}" dt="2022-07-03T19:58:10.379" v="9667" actId="1076"/>
          <ac:spMkLst>
            <pc:docMk/>
            <pc:sldMk cId="3952670951" sldId="286"/>
            <ac:spMk id="9" creationId="{2E62315A-CF14-619F-CE40-B4C76439D353}"/>
          </ac:spMkLst>
        </pc:spChg>
        <pc:spChg chg="add mod">
          <ac:chgData name="Fischer, Wolfram" userId="99129c38-454d-40b3-bad3-fa13926f419c" providerId="ADAL" clId="{529B34C9-F846-DC4B-9A56-08B87A8692A0}" dt="2022-07-03T20:04:25.177" v="9691" actId="1076"/>
          <ac:spMkLst>
            <pc:docMk/>
            <pc:sldMk cId="3952670951" sldId="286"/>
            <ac:spMk id="10" creationId="{73628AFA-2CF1-AF76-C275-CBD4B3C76715}"/>
          </ac:spMkLst>
        </pc:spChg>
        <pc:spChg chg="add mod">
          <ac:chgData name="Fischer, Wolfram" userId="99129c38-454d-40b3-bad3-fa13926f419c" providerId="ADAL" clId="{529B34C9-F846-DC4B-9A56-08B87A8692A0}" dt="2022-07-03T19:58:02.300" v="9666" actId="1076"/>
          <ac:spMkLst>
            <pc:docMk/>
            <pc:sldMk cId="3952670951" sldId="286"/>
            <ac:spMk id="14" creationId="{8A95DA4D-C2D3-8468-7C71-D4E363567290}"/>
          </ac:spMkLst>
        </pc:spChg>
        <pc:spChg chg="add mod">
          <ac:chgData name="Fischer, Wolfram" userId="99129c38-454d-40b3-bad3-fa13926f419c" providerId="ADAL" clId="{529B34C9-F846-DC4B-9A56-08B87A8692A0}" dt="2022-07-03T20:05:28.261" v="9693" actId="1076"/>
          <ac:spMkLst>
            <pc:docMk/>
            <pc:sldMk cId="3952670951" sldId="286"/>
            <ac:spMk id="15" creationId="{1A75A1C9-BADD-79A2-9665-98E4D4DA3700}"/>
          </ac:spMkLst>
        </pc:spChg>
        <pc:spChg chg="add del mod">
          <ac:chgData name="Fischer, Wolfram" userId="99129c38-454d-40b3-bad3-fa13926f419c" providerId="ADAL" clId="{529B34C9-F846-DC4B-9A56-08B87A8692A0}" dt="2022-07-03T20:05:33.744" v="9694" actId="478"/>
          <ac:spMkLst>
            <pc:docMk/>
            <pc:sldMk cId="3952670951" sldId="286"/>
            <ac:spMk id="16" creationId="{A8B4BEC1-3D8D-6A93-E1FE-85A949EA1412}"/>
          </ac:spMkLst>
        </pc:spChg>
        <pc:spChg chg="add del mod">
          <ac:chgData name="Fischer, Wolfram" userId="99129c38-454d-40b3-bad3-fa13926f419c" providerId="ADAL" clId="{529B34C9-F846-DC4B-9A56-08B87A8692A0}" dt="2022-07-03T19:59:46.659" v="9676" actId="478"/>
          <ac:spMkLst>
            <pc:docMk/>
            <pc:sldMk cId="3952670951" sldId="286"/>
            <ac:spMk id="17" creationId="{84818130-DC6A-E0A9-212A-B29B4EAE0A27}"/>
          </ac:spMkLst>
        </pc:spChg>
        <pc:spChg chg="add del mod">
          <ac:chgData name="Fischer, Wolfram" userId="99129c38-454d-40b3-bad3-fa13926f419c" providerId="ADAL" clId="{529B34C9-F846-DC4B-9A56-08B87A8692A0}" dt="2022-07-03T19:59:44.093" v="9675" actId="478"/>
          <ac:spMkLst>
            <pc:docMk/>
            <pc:sldMk cId="3952670951" sldId="286"/>
            <ac:spMk id="18" creationId="{B3C51EBD-5651-2464-91A5-D729D3E0481C}"/>
          </ac:spMkLst>
        </pc:spChg>
        <pc:spChg chg="add mod">
          <ac:chgData name="Fischer, Wolfram" userId="99129c38-454d-40b3-bad3-fa13926f419c" providerId="ADAL" clId="{529B34C9-F846-DC4B-9A56-08B87A8692A0}" dt="2022-07-03T19:58:52.441" v="9672" actId="571"/>
          <ac:spMkLst>
            <pc:docMk/>
            <pc:sldMk cId="3952670951" sldId="286"/>
            <ac:spMk id="19" creationId="{22AD8265-6262-73AA-DCA0-D3F621C06118}"/>
          </ac:spMkLst>
        </pc:spChg>
        <pc:spChg chg="add mod">
          <ac:chgData name="Fischer, Wolfram" userId="99129c38-454d-40b3-bad3-fa13926f419c" providerId="ADAL" clId="{529B34C9-F846-DC4B-9A56-08B87A8692A0}" dt="2022-07-03T19:59:27.631" v="9673" actId="571"/>
          <ac:spMkLst>
            <pc:docMk/>
            <pc:sldMk cId="3952670951" sldId="286"/>
            <ac:spMk id="20" creationId="{EEBC8ED7-3F81-CDE7-61E2-2579DDB3AF41}"/>
          </ac:spMkLst>
        </pc:spChg>
        <pc:spChg chg="add mod">
          <ac:chgData name="Fischer, Wolfram" userId="99129c38-454d-40b3-bad3-fa13926f419c" providerId="ADAL" clId="{529B34C9-F846-DC4B-9A56-08B87A8692A0}" dt="2022-07-03T19:59:36.070" v="9674" actId="571"/>
          <ac:spMkLst>
            <pc:docMk/>
            <pc:sldMk cId="3952670951" sldId="286"/>
            <ac:spMk id="21" creationId="{C4F6BF53-7136-D93F-F0C7-0E51C26A578B}"/>
          </ac:spMkLst>
        </pc:spChg>
        <pc:spChg chg="add del mod">
          <ac:chgData name="Fischer, Wolfram" userId="99129c38-454d-40b3-bad3-fa13926f419c" providerId="ADAL" clId="{529B34C9-F846-DC4B-9A56-08B87A8692A0}" dt="2022-07-03T20:00:50.524" v="9681" actId="478"/>
          <ac:spMkLst>
            <pc:docMk/>
            <pc:sldMk cId="3952670951" sldId="286"/>
            <ac:spMk id="22" creationId="{DEB67503-8528-2A4D-F135-DB6B5087CCAE}"/>
          </ac:spMkLst>
        </pc:spChg>
        <pc:spChg chg="add mod">
          <ac:chgData name="Fischer, Wolfram" userId="99129c38-454d-40b3-bad3-fa13926f419c" providerId="ADAL" clId="{529B34C9-F846-DC4B-9A56-08B87A8692A0}" dt="2022-07-03T20:00:46.266" v="9680" actId="1076"/>
          <ac:spMkLst>
            <pc:docMk/>
            <pc:sldMk cId="3952670951" sldId="286"/>
            <ac:spMk id="23" creationId="{B7F5D854-FEC5-76FC-5290-46D59EDFD7BD}"/>
          </ac:spMkLst>
        </pc:spChg>
        <pc:spChg chg="add mod">
          <ac:chgData name="Fischer, Wolfram" userId="99129c38-454d-40b3-bad3-fa13926f419c" providerId="ADAL" clId="{529B34C9-F846-DC4B-9A56-08B87A8692A0}" dt="2022-07-03T20:00:16.775" v="9679" actId="571"/>
          <ac:spMkLst>
            <pc:docMk/>
            <pc:sldMk cId="3952670951" sldId="286"/>
            <ac:spMk id="24" creationId="{C6C725F9-8ACE-A614-C78F-B8C32712CA7C}"/>
          </ac:spMkLst>
        </pc:spChg>
        <pc:spChg chg="add mod">
          <ac:chgData name="Fischer, Wolfram" userId="99129c38-454d-40b3-bad3-fa13926f419c" providerId="ADAL" clId="{529B34C9-F846-DC4B-9A56-08B87A8692A0}" dt="2022-07-03T20:01:29.176" v="9682" actId="571"/>
          <ac:spMkLst>
            <pc:docMk/>
            <pc:sldMk cId="3952670951" sldId="286"/>
            <ac:spMk id="25" creationId="{05D37BC4-7ED4-82AB-ED3A-53A2F095A372}"/>
          </ac:spMkLst>
        </pc:spChg>
        <pc:spChg chg="add mod">
          <ac:chgData name="Fischer, Wolfram" userId="99129c38-454d-40b3-bad3-fa13926f419c" providerId="ADAL" clId="{529B34C9-F846-DC4B-9A56-08B87A8692A0}" dt="2022-07-03T20:02:37.654" v="9687" actId="1076"/>
          <ac:spMkLst>
            <pc:docMk/>
            <pc:sldMk cId="3952670951" sldId="286"/>
            <ac:spMk id="26" creationId="{BE23E02F-CDAD-BAAB-2F8A-0A2BB4F28992}"/>
          </ac:spMkLst>
        </pc:spChg>
        <pc:spChg chg="add mod">
          <ac:chgData name="Fischer, Wolfram" userId="99129c38-454d-40b3-bad3-fa13926f419c" providerId="ADAL" clId="{529B34C9-F846-DC4B-9A56-08B87A8692A0}" dt="2022-07-03T20:02:26.245" v="9686" actId="571"/>
          <ac:spMkLst>
            <pc:docMk/>
            <pc:sldMk cId="3952670951" sldId="286"/>
            <ac:spMk id="27" creationId="{3FD51F81-7279-8868-F4AD-5B7DC30D04E3}"/>
          </ac:spMkLst>
        </pc:spChg>
        <pc:spChg chg="add mod">
          <ac:chgData name="Fischer, Wolfram" userId="99129c38-454d-40b3-bad3-fa13926f419c" providerId="ADAL" clId="{529B34C9-F846-DC4B-9A56-08B87A8692A0}" dt="2022-07-03T20:05:08.411" v="9692" actId="1076"/>
          <ac:spMkLst>
            <pc:docMk/>
            <pc:sldMk cId="3952670951" sldId="286"/>
            <ac:spMk id="28" creationId="{7182DCB9-54F5-3CC2-7935-F45E15FBCCD7}"/>
          </ac:spMkLst>
        </pc:spChg>
        <pc:spChg chg="add mod">
          <ac:chgData name="Fischer, Wolfram" userId="99129c38-454d-40b3-bad3-fa13926f419c" providerId="ADAL" clId="{529B34C9-F846-DC4B-9A56-08B87A8692A0}" dt="2022-07-03T20:03:11.215" v="9689" actId="571"/>
          <ac:spMkLst>
            <pc:docMk/>
            <pc:sldMk cId="3952670951" sldId="286"/>
            <ac:spMk id="29" creationId="{695BE839-F742-3428-0EB4-645947201496}"/>
          </ac:spMkLst>
        </pc:spChg>
        <pc:picChg chg="add del mod">
          <ac:chgData name="Fischer, Wolfram" userId="99129c38-454d-40b3-bad3-fa13926f419c" providerId="ADAL" clId="{529B34C9-F846-DC4B-9A56-08B87A8692A0}" dt="2022-07-03T19:50:19.233" v="9569" actId="478"/>
          <ac:picMkLst>
            <pc:docMk/>
            <pc:sldMk cId="3952670951" sldId="286"/>
            <ac:picMk id="6" creationId="{00000000-0008-0000-0600-000002000000}"/>
          </ac:picMkLst>
        </pc:picChg>
        <pc:picChg chg="add mod">
          <ac:chgData name="Fischer, Wolfram" userId="99129c38-454d-40b3-bad3-fa13926f419c" providerId="ADAL" clId="{529B34C9-F846-DC4B-9A56-08B87A8692A0}" dt="2022-07-03T19:51:52.592" v="9607" actId="14100"/>
          <ac:picMkLst>
            <pc:docMk/>
            <pc:sldMk cId="3952670951" sldId="286"/>
            <ac:picMk id="7" creationId="{F28A0C35-0F56-68FF-4598-5EAC2493011D}"/>
          </ac:picMkLst>
        </pc:picChg>
        <pc:picChg chg="add del mod">
          <ac:chgData name="Fischer, Wolfram" userId="99129c38-454d-40b3-bad3-fa13926f419c" providerId="ADAL" clId="{529B34C9-F846-DC4B-9A56-08B87A8692A0}" dt="2022-06-29T10:40:25.275" v="7285" actId="478"/>
          <ac:picMkLst>
            <pc:docMk/>
            <pc:sldMk cId="3952670951" sldId="286"/>
            <ac:picMk id="8" creationId="{61DAB9E3-56B7-43CC-7CD3-C7EE9AE2337C}"/>
          </ac:picMkLst>
        </pc:picChg>
        <pc:picChg chg="add mod">
          <ac:chgData name="Fischer, Wolfram" userId="99129c38-454d-40b3-bad3-fa13926f419c" providerId="ADAL" clId="{529B34C9-F846-DC4B-9A56-08B87A8692A0}" dt="2022-07-03T19:51:47.819" v="9606" actId="1076"/>
          <ac:picMkLst>
            <pc:docMk/>
            <pc:sldMk cId="3952670951" sldId="286"/>
            <ac:picMk id="8" creationId="{B201BF35-2B68-35CE-99FE-F94F9DFD229B}"/>
          </ac:picMkLst>
        </pc:picChg>
        <pc:cxnChg chg="add mod">
          <ac:chgData name="Fischer, Wolfram" userId="99129c38-454d-40b3-bad3-fa13926f419c" providerId="ADAL" clId="{529B34C9-F846-DC4B-9A56-08B87A8692A0}" dt="2022-07-03T19:57:30.420" v="9662" actId="692"/>
          <ac:cxnSpMkLst>
            <pc:docMk/>
            <pc:sldMk cId="3952670951" sldId="286"/>
            <ac:cxnSpMk id="12" creationId="{C8FB7175-888F-7D1F-4D5D-A9776862A3C8}"/>
          </ac:cxnSpMkLst>
        </pc:cxnChg>
        <pc:cxnChg chg="add mod">
          <ac:chgData name="Fischer, Wolfram" userId="99129c38-454d-40b3-bad3-fa13926f419c" providerId="ADAL" clId="{529B34C9-F846-DC4B-9A56-08B87A8692A0}" dt="2022-07-03T19:57:45.096" v="9664" actId="1076"/>
          <ac:cxnSpMkLst>
            <pc:docMk/>
            <pc:sldMk cId="3952670951" sldId="286"/>
            <ac:cxnSpMk id="13" creationId="{DBB47F62-E2CD-396C-2FEB-4E23BA105BA3}"/>
          </ac:cxnSpMkLst>
        </pc:cxnChg>
      </pc:sldChg>
      <pc:sldChg chg="new del">
        <pc:chgData name="Fischer, Wolfram" userId="99129c38-454d-40b3-bad3-fa13926f419c" providerId="ADAL" clId="{529B34C9-F846-DC4B-9A56-08B87A8692A0}" dt="2022-06-24T00:36:08.713" v="3290" actId="680"/>
        <pc:sldMkLst>
          <pc:docMk/>
          <pc:sldMk cId="3262539919" sldId="287"/>
        </pc:sldMkLst>
      </pc:sldChg>
      <pc:sldChg chg="addSp modSp new mod">
        <pc:chgData name="Fischer, Wolfram" userId="99129c38-454d-40b3-bad3-fa13926f419c" providerId="ADAL" clId="{529B34C9-F846-DC4B-9A56-08B87A8692A0}" dt="2022-07-04T20:08:09.336" v="14235" actId="6549"/>
        <pc:sldMkLst>
          <pc:docMk/>
          <pc:sldMk cId="3862267338" sldId="287"/>
        </pc:sldMkLst>
        <pc:spChg chg="mod">
          <ac:chgData name="Fischer, Wolfram" userId="99129c38-454d-40b3-bad3-fa13926f419c" providerId="ADAL" clId="{529B34C9-F846-DC4B-9A56-08B87A8692A0}" dt="2022-07-04T17:46:25.497" v="13334" actId="6549"/>
          <ac:spMkLst>
            <pc:docMk/>
            <pc:sldMk cId="3862267338" sldId="287"/>
            <ac:spMk id="2" creationId="{F007D942-7F83-3738-E15D-D8B03F5F396A}"/>
          </ac:spMkLst>
        </pc:spChg>
        <pc:spChg chg="mod">
          <ac:chgData name="Fischer, Wolfram" userId="99129c38-454d-40b3-bad3-fa13926f419c" providerId="ADAL" clId="{529B34C9-F846-DC4B-9A56-08B87A8692A0}" dt="2022-07-04T20:06:01.718" v="14157" actId="207"/>
          <ac:spMkLst>
            <pc:docMk/>
            <pc:sldMk cId="3862267338" sldId="287"/>
            <ac:spMk id="3" creationId="{B447843E-3AF4-45B1-4957-EDE521447262}"/>
          </ac:spMkLst>
        </pc:spChg>
        <pc:spChg chg="add mod">
          <ac:chgData name="Fischer, Wolfram" userId="99129c38-454d-40b3-bad3-fa13926f419c" providerId="ADAL" clId="{529B34C9-F846-DC4B-9A56-08B87A8692A0}" dt="2022-06-26T21:31:57.045" v="4837" actId="1036"/>
          <ac:spMkLst>
            <pc:docMk/>
            <pc:sldMk cId="3862267338" sldId="287"/>
            <ac:spMk id="5" creationId="{0CB7C286-61C4-A341-315D-02B8363EA1C8}"/>
          </ac:spMkLst>
        </pc:spChg>
        <pc:spChg chg="add mod">
          <ac:chgData name="Fischer, Wolfram" userId="99129c38-454d-40b3-bad3-fa13926f419c" providerId="ADAL" clId="{529B34C9-F846-DC4B-9A56-08B87A8692A0}" dt="2022-07-04T20:08:09.336" v="14235" actId="6549"/>
          <ac:spMkLst>
            <pc:docMk/>
            <pc:sldMk cId="3862267338" sldId="287"/>
            <ac:spMk id="6" creationId="{A9830D2A-C9CB-8140-F051-F74187062C84}"/>
          </ac:spMkLst>
        </pc:spChg>
        <pc:cxnChg chg="add mod">
          <ac:chgData name="Fischer, Wolfram" userId="99129c38-454d-40b3-bad3-fa13926f419c" providerId="ADAL" clId="{529B34C9-F846-DC4B-9A56-08B87A8692A0}" dt="2022-07-04T17:48:18.023" v="13452" actId="692"/>
          <ac:cxnSpMkLst>
            <pc:docMk/>
            <pc:sldMk cId="3862267338" sldId="287"/>
            <ac:cxnSpMk id="8" creationId="{D87D6743-D20B-C68D-AA53-90BE2F44A070}"/>
          </ac:cxnSpMkLst>
        </pc:cxnChg>
      </pc:sldChg>
      <pc:sldChg chg="addSp modSp new mod">
        <pc:chgData name="Fischer, Wolfram" userId="99129c38-454d-40b3-bad3-fa13926f419c" providerId="ADAL" clId="{529B34C9-F846-DC4B-9A56-08B87A8692A0}" dt="2022-06-25T22:06:36.850" v="3858" actId="1076"/>
        <pc:sldMkLst>
          <pc:docMk/>
          <pc:sldMk cId="3527399774" sldId="288"/>
        </pc:sldMkLst>
        <pc:spChg chg="add mod">
          <ac:chgData name="Fischer, Wolfram" userId="99129c38-454d-40b3-bad3-fa13926f419c" providerId="ADAL" clId="{529B34C9-F846-DC4B-9A56-08B87A8692A0}" dt="2022-06-25T22:06:36.850" v="3858" actId="1076"/>
          <ac:spMkLst>
            <pc:docMk/>
            <pc:sldMk cId="3527399774" sldId="288"/>
            <ac:spMk id="4" creationId="{38E4C8CA-FCBB-58F3-3283-346C00EFD2DB}"/>
          </ac:spMkLst>
        </pc:spChg>
        <pc:picChg chg="add">
          <ac:chgData name="Fischer, Wolfram" userId="99129c38-454d-40b3-bad3-fa13926f419c" providerId="ADAL" clId="{529B34C9-F846-DC4B-9A56-08B87A8692A0}" dt="2022-06-25T22:05:41.832" v="3821"/>
          <ac:picMkLst>
            <pc:docMk/>
            <pc:sldMk cId="3527399774" sldId="288"/>
            <ac:picMk id="3" creationId="{964EBA39-F4FB-54E4-48DE-2F6C49DB8FFC}"/>
          </ac:picMkLst>
        </pc:picChg>
      </pc:sldChg>
      <pc:sldChg chg="addSp modSp new">
        <pc:chgData name="Fischer, Wolfram" userId="99129c38-454d-40b3-bad3-fa13926f419c" providerId="ADAL" clId="{529B34C9-F846-DC4B-9A56-08B87A8692A0}" dt="2022-06-25T22:06:41.549" v="3859"/>
        <pc:sldMkLst>
          <pc:docMk/>
          <pc:sldMk cId="601886334" sldId="289"/>
        </pc:sldMkLst>
        <pc:spChg chg="add mod">
          <ac:chgData name="Fischer, Wolfram" userId="99129c38-454d-40b3-bad3-fa13926f419c" providerId="ADAL" clId="{529B34C9-F846-DC4B-9A56-08B87A8692A0}" dt="2022-06-25T22:06:41.549" v="3859"/>
          <ac:spMkLst>
            <pc:docMk/>
            <pc:sldMk cId="601886334" sldId="289"/>
            <ac:spMk id="4" creationId="{057BDD6A-E913-F4CF-9E60-D43CA63570E0}"/>
          </ac:spMkLst>
        </pc:spChg>
        <pc:picChg chg="add">
          <ac:chgData name="Fischer, Wolfram" userId="99129c38-454d-40b3-bad3-fa13926f419c" providerId="ADAL" clId="{529B34C9-F846-DC4B-9A56-08B87A8692A0}" dt="2022-06-25T22:06:06.092" v="3822"/>
          <ac:picMkLst>
            <pc:docMk/>
            <pc:sldMk cId="601886334" sldId="289"/>
            <ac:picMk id="3" creationId="{1F63538F-0919-DDAD-A725-2DCC0401ACD4}"/>
          </ac:picMkLst>
        </pc:picChg>
      </pc:sldChg>
      <pc:sldChg chg="addSp modSp new">
        <pc:chgData name="Fischer, Wolfram" userId="99129c38-454d-40b3-bad3-fa13926f419c" providerId="ADAL" clId="{529B34C9-F846-DC4B-9A56-08B87A8692A0}" dt="2022-06-26T14:34:24.623" v="3862"/>
        <pc:sldMkLst>
          <pc:docMk/>
          <pc:sldMk cId="1462183733" sldId="290"/>
        </pc:sldMkLst>
        <pc:spChg chg="add mod">
          <ac:chgData name="Fischer, Wolfram" userId="99129c38-454d-40b3-bad3-fa13926f419c" providerId="ADAL" clId="{529B34C9-F846-DC4B-9A56-08B87A8692A0}" dt="2022-06-26T14:34:24.623" v="3862"/>
          <ac:spMkLst>
            <pc:docMk/>
            <pc:sldMk cId="1462183733" sldId="290"/>
            <ac:spMk id="4" creationId="{C10850AF-76CF-BA38-00EA-CC26294FD760}"/>
          </ac:spMkLst>
        </pc:spChg>
        <pc:picChg chg="add">
          <ac:chgData name="Fischer, Wolfram" userId="99129c38-454d-40b3-bad3-fa13926f419c" providerId="ADAL" clId="{529B34C9-F846-DC4B-9A56-08B87A8692A0}" dt="2022-06-26T14:34:07.151" v="3861"/>
          <ac:picMkLst>
            <pc:docMk/>
            <pc:sldMk cId="1462183733" sldId="290"/>
            <ac:picMk id="3" creationId="{C7C2DACD-DF83-55C9-A3A0-9D8B2825404D}"/>
          </ac:picMkLst>
        </pc:picChg>
      </pc:sldChg>
      <pc:sldChg chg="modSp new del mod">
        <pc:chgData name="Fischer, Wolfram" userId="99129c38-454d-40b3-bad3-fa13926f419c" providerId="ADAL" clId="{529B34C9-F846-DC4B-9A56-08B87A8692A0}" dt="2022-06-30T11:14:40.202" v="8357" actId="2696"/>
        <pc:sldMkLst>
          <pc:docMk/>
          <pc:sldMk cId="321047517" sldId="291"/>
        </pc:sldMkLst>
        <pc:spChg chg="mod">
          <ac:chgData name="Fischer, Wolfram" userId="99129c38-454d-40b3-bad3-fa13926f419c" providerId="ADAL" clId="{529B34C9-F846-DC4B-9A56-08B87A8692A0}" dt="2022-06-26T20:24:47.669" v="3944" actId="20577"/>
          <ac:spMkLst>
            <pc:docMk/>
            <pc:sldMk cId="321047517" sldId="291"/>
            <ac:spMk id="2" creationId="{385F2902-31C8-5603-0F71-D7CC71BD384B}"/>
          </ac:spMkLst>
        </pc:spChg>
        <pc:spChg chg="mod">
          <ac:chgData name="Fischer, Wolfram" userId="99129c38-454d-40b3-bad3-fa13926f419c" providerId="ADAL" clId="{529B34C9-F846-DC4B-9A56-08B87A8692A0}" dt="2022-06-27T00:15:43.195" v="5938" actId="20577"/>
          <ac:spMkLst>
            <pc:docMk/>
            <pc:sldMk cId="321047517" sldId="291"/>
            <ac:spMk id="3" creationId="{F90194A6-0992-E573-5612-9B1C5DDB8C31}"/>
          </ac:spMkLst>
        </pc:sp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1861793979" sldId="292"/>
        </pc:sldMkLst>
      </pc:sldChg>
      <pc:sldChg chg="addSp delSp modSp new del mod modNotesTx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2100363729" sldId="292"/>
        </pc:sldMkLst>
        <pc:spChg chg="mod">
          <ac:chgData name="Fischer, Wolfram" userId="99129c38-454d-40b3-bad3-fa13926f419c" providerId="ADAL" clId="{529B34C9-F846-DC4B-9A56-08B87A8692A0}" dt="2022-06-26T20:32:51.109" v="4166" actId="20577"/>
          <ac:spMkLst>
            <pc:docMk/>
            <pc:sldMk cId="2100363729" sldId="292"/>
            <ac:spMk id="2" creationId="{0B8907E7-7C4E-5AAC-84BA-85B2CCDBC0C4}"/>
          </ac:spMkLst>
        </pc:spChg>
        <pc:spChg chg="del mod">
          <ac:chgData name="Fischer, Wolfram" userId="99129c38-454d-40b3-bad3-fa13926f419c" providerId="ADAL" clId="{529B34C9-F846-DC4B-9A56-08B87A8692A0}" dt="2022-06-26T20:56:21.343" v="4168"/>
          <ac:spMkLst>
            <pc:docMk/>
            <pc:sldMk cId="2100363729" sldId="292"/>
            <ac:spMk id="3" creationId="{2D07B3A6-933A-9DBA-3C65-77524C9350E3}"/>
          </ac:spMkLst>
        </pc:spChg>
        <pc:spChg chg="add del mod">
          <ac:chgData name="Fischer, Wolfram" userId="99129c38-454d-40b3-bad3-fa13926f419c" providerId="ADAL" clId="{529B34C9-F846-DC4B-9A56-08B87A8692A0}" dt="2022-06-26T20:57:49.186" v="4228"/>
          <ac:spMkLst>
            <pc:docMk/>
            <pc:sldMk cId="2100363729" sldId="292"/>
            <ac:spMk id="6" creationId="{FD81A8FE-EC67-08D3-7C61-936CB7E0591A}"/>
          </ac:spMkLst>
        </pc:spChg>
        <pc:picChg chg="add mod">
          <ac:chgData name="Fischer, Wolfram" userId="99129c38-454d-40b3-bad3-fa13926f419c" providerId="ADAL" clId="{529B34C9-F846-DC4B-9A56-08B87A8692A0}" dt="2022-06-26T20:56:21.343" v="4168"/>
          <ac:picMkLst>
            <pc:docMk/>
            <pc:sldMk cId="2100363729" sldId="292"/>
            <ac:picMk id="5" creationId="{7026A4D3-C00C-6EAD-216B-0D908695BDF3}"/>
          </ac:picMkLst>
        </pc:picChg>
      </pc:sldChg>
      <pc:sldChg chg="addSp new del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2756813676" sldId="293"/>
        </pc:sldMkLst>
        <pc:picChg chg="add">
          <ac:chgData name="Fischer, Wolfram" userId="99129c38-454d-40b3-bad3-fa13926f419c" providerId="ADAL" clId="{529B34C9-F846-DC4B-9A56-08B87A8692A0}" dt="2022-06-26T20:57:52.805" v="4229"/>
          <ac:picMkLst>
            <pc:docMk/>
            <pc:sldMk cId="2756813676" sldId="293"/>
            <ac:picMk id="5" creationId="{C6B88A66-900F-582D-8385-89539B81EC8F}"/>
          </ac:picMkLst>
        </pc:pic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3364694360" sldId="293"/>
        </pc:sldMkLst>
      </pc:sldChg>
      <pc:sldChg chg="addSp delSp modSp new del mod">
        <pc:chgData name="Fischer, Wolfram" userId="99129c38-454d-40b3-bad3-fa13926f419c" providerId="ADAL" clId="{529B34C9-F846-DC4B-9A56-08B87A8692A0}" dt="2022-06-26T21:43:34.881" v="4952" actId="2696"/>
        <pc:sldMkLst>
          <pc:docMk/>
          <pc:sldMk cId="930609951" sldId="294"/>
        </pc:sldMkLst>
        <pc:spChg chg="mod">
          <ac:chgData name="Fischer, Wolfram" userId="99129c38-454d-40b3-bad3-fa13926f419c" providerId="ADAL" clId="{529B34C9-F846-DC4B-9A56-08B87A8692A0}" dt="2022-06-26T21:37:53.230" v="4926" actId="20577"/>
          <ac:spMkLst>
            <pc:docMk/>
            <pc:sldMk cId="930609951" sldId="294"/>
            <ac:spMk id="2" creationId="{4A34E648-0534-49A7-58BC-16E2389695F8}"/>
          </ac:spMkLst>
        </pc:spChg>
        <pc:spChg chg="del">
          <ac:chgData name="Fischer, Wolfram" userId="99129c38-454d-40b3-bad3-fa13926f419c" providerId="ADAL" clId="{529B34C9-F846-DC4B-9A56-08B87A8692A0}" dt="2022-06-26T21:42:40.436" v="4927" actId="3680"/>
          <ac:spMkLst>
            <pc:docMk/>
            <pc:sldMk cId="930609951" sldId="294"/>
            <ac:spMk id="3" creationId="{E934A98C-ED1B-57B1-7BFB-B5E66F3E30E5}"/>
          </ac:spMkLst>
        </pc:spChg>
        <pc:graphicFrameChg chg="add mod ord modGraphic">
          <ac:chgData name="Fischer, Wolfram" userId="99129c38-454d-40b3-bad3-fa13926f419c" providerId="ADAL" clId="{529B34C9-F846-DC4B-9A56-08B87A8692A0}" dt="2022-06-26T21:42:52.947" v="4948" actId="20577"/>
          <ac:graphicFrameMkLst>
            <pc:docMk/>
            <pc:sldMk cId="930609951" sldId="294"/>
            <ac:graphicFrameMk id="5" creationId="{325D9AC7-BFD2-78AA-7AD6-BCC8FBC6C79B}"/>
          </ac:graphicFrameMkLst>
        </pc:graphicFrameChg>
      </pc:sldChg>
      <pc:sldChg chg="addSp delSp modSp new del mod">
        <pc:chgData name="Fischer, Wolfram" userId="99129c38-454d-40b3-bad3-fa13926f419c" providerId="ADAL" clId="{529B34C9-F846-DC4B-9A56-08B87A8692A0}" dt="2022-07-04T18:04:40.478" v="14110" actId="2696"/>
        <pc:sldMkLst>
          <pc:docMk/>
          <pc:sldMk cId="1142596757" sldId="295"/>
        </pc:sldMkLst>
        <pc:spChg chg="mod">
          <ac:chgData name="Fischer, Wolfram" userId="99129c38-454d-40b3-bad3-fa13926f419c" providerId="ADAL" clId="{529B34C9-F846-DC4B-9A56-08B87A8692A0}" dt="2022-06-26T21:43:30.983" v="4951"/>
          <ac:spMkLst>
            <pc:docMk/>
            <pc:sldMk cId="1142596757" sldId="295"/>
            <ac:spMk id="2" creationId="{B1A32297-1BE9-967D-13C2-E1EF5AC3D221}"/>
          </ac:spMkLst>
        </pc:spChg>
        <pc:spChg chg="del">
          <ac:chgData name="Fischer, Wolfram" userId="99129c38-454d-40b3-bad3-fa13926f419c" providerId="ADAL" clId="{529B34C9-F846-DC4B-9A56-08B87A8692A0}" dt="2022-06-26T21:43:21.541" v="4950" actId="3680"/>
          <ac:spMkLst>
            <pc:docMk/>
            <pc:sldMk cId="1142596757" sldId="295"/>
            <ac:spMk id="3" creationId="{FC4EA093-43E7-1244-C7C5-530C5605D28C}"/>
          </ac:spMkLst>
        </pc:spChg>
        <pc:graphicFrameChg chg="add mod ord modGraphic">
          <ac:chgData name="Fischer, Wolfram" userId="99129c38-454d-40b3-bad3-fa13926f419c" providerId="ADAL" clId="{529B34C9-F846-DC4B-9A56-08B87A8692A0}" dt="2022-06-26T21:48:24.013" v="5241" actId="1076"/>
          <ac:graphicFrameMkLst>
            <pc:docMk/>
            <pc:sldMk cId="1142596757" sldId="295"/>
            <ac:graphicFrameMk id="5" creationId="{B50CDC91-4E76-17A2-0AE9-A5EEC990A691}"/>
          </ac:graphicFrameMkLst>
        </pc:graphicFrameChg>
      </pc:sldChg>
      <pc:sldChg chg="add">
        <pc:chgData name="Fischer, Wolfram" userId="99129c38-454d-40b3-bad3-fa13926f419c" providerId="ADAL" clId="{529B34C9-F846-DC4B-9A56-08B87A8692A0}" dt="2022-07-04T18:04:47.427" v="14111"/>
        <pc:sldMkLst>
          <pc:docMk/>
          <pc:sldMk cId="2789060702" sldId="295"/>
        </pc:sldMkLst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473621865" sldId="296"/>
        </pc:sldMkLst>
      </pc:sldChg>
      <pc:sldChg chg="addSp modSp new del mod modNotesTx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678215714" sldId="296"/>
        </pc:sldMkLst>
        <pc:spChg chg="mod">
          <ac:chgData name="Fischer, Wolfram" userId="99129c38-454d-40b3-bad3-fa13926f419c" providerId="ADAL" clId="{529B34C9-F846-DC4B-9A56-08B87A8692A0}" dt="2022-06-26T22:25:37.107" v="5346" actId="20577"/>
          <ac:spMkLst>
            <pc:docMk/>
            <pc:sldMk cId="678215714" sldId="296"/>
            <ac:spMk id="2" creationId="{EE45F907-1785-CF83-B1E0-F47D6B9F54B0}"/>
          </ac:spMkLst>
        </pc:spChg>
        <pc:picChg chg="add">
          <ac:chgData name="Fischer, Wolfram" userId="99129c38-454d-40b3-bad3-fa13926f419c" providerId="ADAL" clId="{529B34C9-F846-DC4B-9A56-08B87A8692A0}" dt="2022-06-26T22:42:47.823" v="5427"/>
          <ac:picMkLst>
            <pc:docMk/>
            <pc:sldMk cId="678215714" sldId="296"/>
            <ac:picMk id="5" creationId="{9B8A582F-CF27-5FDA-2B6C-85612E1C1B16}"/>
          </ac:picMkLst>
        </pc:pic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36404627" sldId="297"/>
        </pc:sldMkLst>
      </pc:sldChg>
      <pc:sldChg chg="addSp new del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3309540428" sldId="297"/>
        </pc:sldMkLst>
        <pc:picChg chg="add">
          <ac:chgData name="Fischer, Wolfram" userId="99129c38-454d-40b3-bad3-fa13926f419c" providerId="ADAL" clId="{529B34C9-F846-DC4B-9A56-08B87A8692A0}" dt="2022-06-26T22:30:37.934" v="5373"/>
          <ac:picMkLst>
            <pc:docMk/>
            <pc:sldMk cId="3309540428" sldId="297"/>
            <ac:picMk id="4" creationId="{392607A2-3D88-7144-4C9D-2993478601BF}"/>
          </ac:picMkLst>
        </pc:pic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1272055259" sldId="298"/>
        </pc:sldMkLst>
      </pc:sldChg>
      <pc:sldChg chg="addSp modSp new del mod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3904777405" sldId="298"/>
        </pc:sldMkLst>
        <pc:spChg chg="add mod">
          <ac:chgData name="Fischer, Wolfram" userId="99129c38-454d-40b3-bad3-fa13926f419c" providerId="ADAL" clId="{529B34C9-F846-DC4B-9A56-08B87A8692A0}" dt="2022-06-26T22:39:29.243" v="5426" actId="20577"/>
          <ac:spMkLst>
            <pc:docMk/>
            <pc:sldMk cId="3904777405" sldId="298"/>
            <ac:spMk id="5" creationId="{D449CB78-32DD-E74A-DD4E-5EB086360D71}"/>
          </ac:spMkLst>
        </pc:spChg>
        <pc:picChg chg="add">
          <ac:chgData name="Fischer, Wolfram" userId="99129c38-454d-40b3-bad3-fa13926f419c" providerId="ADAL" clId="{529B34C9-F846-DC4B-9A56-08B87A8692A0}" dt="2022-06-26T22:31:45.282" v="5375"/>
          <ac:picMkLst>
            <pc:docMk/>
            <pc:sldMk cId="3904777405" sldId="298"/>
            <ac:picMk id="4" creationId="{541FB5BF-E3C7-75E9-1BD6-7E9627202B08}"/>
          </ac:picMkLst>
        </pc:picChg>
        <pc:picChg chg="add mod">
          <ac:chgData name="Fischer, Wolfram" userId="99129c38-454d-40b3-bad3-fa13926f419c" providerId="ADAL" clId="{529B34C9-F846-DC4B-9A56-08B87A8692A0}" dt="2022-06-26T22:38:07.078" v="5384" actId="1076"/>
          <ac:picMkLst>
            <pc:docMk/>
            <pc:sldMk cId="3904777405" sldId="298"/>
            <ac:picMk id="5122" creationId="{2F90E470-46F6-B822-350C-1DDB2DAF83A5}"/>
          </ac:picMkLst>
        </pc:pic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1529517623" sldId="299"/>
        </pc:sldMkLst>
      </pc:sldChg>
      <pc:sldChg chg="addSp delSp new del mod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3557292235" sldId="299"/>
        </pc:sldMkLst>
        <pc:picChg chg="add del">
          <ac:chgData name="Fischer, Wolfram" userId="99129c38-454d-40b3-bad3-fa13926f419c" providerId="ADAL" clId="{529B34C9-F846-DC4B-9A56-08B87A8692A0}" dt="2022-06-26T22:32:38.644" v="5378" actId="478"/>
          <ac:picMkLst>
            <pc:docMk/>
            <pc:sldMk cId="3557292235" sldId="299"/>
            <ac:picMk id="4" creationId="{BC102428-2F6C-977E-F238-50F7893C400B}"/>
          </ac:picMkLst>
        </pc:picChg>
        <pc:picChg chg="add">
          <ac:chgData name="Fischer, Wolfram" userId="99129c38-454d-40b3-bad3-fa13926f419c" providerId="ADAL" clId="{529B34C9-F846-DC4B-9A56-08B87A8692A0}" dt="2022-06-26T22:32:56.212" v="5379"/>
          <ac:picMkLst>
            <pc:docMk/>
            <pc:sldMk cId="3557292235" sldId="299"/>
            <ac:picMk id="5" creationId="{077BE743-52F8-C2A0-2239-57E576928C56}"/>
          </ac:picMkLst>
        </pc:picChg>
      </pc:sldChg>
      <pc:sldChg chg="add">
        <pc:chgData name="Fischer, Wolfram" userId="99129c38-454d-40b3-bad3-fa13926f419c" providerId="ADAL" clId="{529B34C9-F846-DC4B-9A56-08B87A8692A0}" dt="2022-07-04T20:09:27.214" v="14253"/>
        <pc:sldMkLst>
          <pc:docMk/>
          <pc:sldMk cId="975239382" sldId="300"/>
        </pc:sldMkLst>
      </pc:sldChg>
      <pc:sldChg chg="addSp new del">
        <pc:chgData name="Fischer, Wolfram" userId="99129c38-454d-40b3-bad3-fa13926f419c" providerId="ADAL" clId="{529B34C9-F846-DC4B-9A56-08B87A8692A0}" dt="2022-07-04T20:09:21.417" v="14252" actId="2696"/>
        <pc:sldMkLst>
          <pc:docMk/>
          <pc:sldMk cId="1253288556" sldId="300"/>
        </pc:sldMkLst>
        <pc:picChg chg="add">
          <ac:chgData name="Fischer, Wolfram" userId="99129c38-454d-40b3-bad3-fa13926f419c" providerId="ADAL" clId="{529B34C9-F846-DC4B-9A56-08B87A8692A0}" dt="2022-06-26T22:34:29.037" v="5381"/>
          <ac:picMkLst>
            <pc:docMk/>
            <pc:sldMk cId="1253288556" sldId="300"/>
            <ac:picMk id="4" creationId="{35B1872F-7ACB-92AC-799E-D7FC6373A536}"/>
          </ac:picMkLst>
        </pc:picChg>
      </pc:sldChg>
      <pc:sldChg chg="addSp delSp modSp new mod ord modAnim">
        <pc:chgData name="Fischer, Wolfram" userId="99129c38-454d-40b3-bad3-fa13926f419c" providerId="ADAL" clId="{529B34C9-F846-DC4B-9A56-08B87A8692A0}" dt="2022-07-04T13:58:39.451" v="11442"/>
        <pc:sldMkLst>
          <pc:docMk/>
          <pc:sldMk cId="2858219973" sldId="301"/>
        </pc:sldMkLst>
        <pc:spChg chg="del mod">
          <ac:chgData name="Fischer, Wolfram" userId="99129c38-454d-40b3-bad3-fa13926f419c" providerId="ADAL" clId="{529B34C9-F846-DC4B-9A56-08B87A8692A0}" dt="2022-06-28T12:20:29.904" v="6325" actId="478"/>
          <ac:spMkLst>
            <pc:docMk/>
            <pc:sldMk cId="2858219973" sldId="301"/>
            <ac:spMk id="2" creationId="{7E89D674-6EFD-9F20-1242-A4690D440F62}"/>
          </ac:spMkLst>
        </pc:spChg>
        <pc:spChg chg="add mod">
          <ac:chgData name="Fischer, Wolfram" userId="99129c38-454d-40b3-bad3-fa13926f419c" providerId="ADAL" clId="{529B34C9-F846-DC4B-9A56-08B87A8692A0}" dt="2022-07-04T13:58:36.092" v="11441" actId="1076"/>
          <ac:spMkLst>
            <pc:docMk/>
            <pc:sldMk cId="2858219973" sldId="301"/>
            <ac:spMk id="2" creationId="{C7E873AF-C319-BEFE-F09F-BBB53E62EFC0}"/>
          </ac:spMkLst>
        </pc:spChg>
        <pc:spChg chg="del">
          <ac:chgData name="Fischer, Wolfram" userId="99129c38-454d-40b3-bad3-fa13926f419c" providerId="ADAL" clId="{529B34C9-F846-DC4B-9A56-08B87A8692A0}" dt="2022-06-27T00:22:26.997" v="6039" actId="478"/>
          <ac:spMkLst>
            <pc:docMk/>
            <pc:sldMk cId="2858219973" sldId="301"/>
            <ac:spMk id="3" creationId="{58795E6C-D656-9A6B-F4FD-A4D7BEC20E84}"/>
          </ac:spMkLst>
        </pc:spChg>
        <pc:spChg chg="add">
          <ac:chgData name="Fischer, Wolfram" userId="99129c38-454d-40b3-bad3-fa13926f419c" providerId="ADAL" clId="{529B34C9-F846-DC4B-9A56-08B87A8692A0}" dt="2022-06-27T00:21:33.810" v="6038"/>
          <ac:spMkLst>
            <pc:docMk/>
            <pc:sldMk cId="2858219973" sldId="301"/>
            <ac:spMk id="5" creationId="{CEE9B900-F807-8062-B02C-96337ECBC798}"/>
          </ac:spMkLst>
        </pc:spChg>
        <pc:spChg chg="add mod">
          <ac:chgData name="Fischer, Wolfram" userId="99129c38-454d-40b3-bad3-fa13926f419c" providerId="ADAL" clId="{529B34C9-F846-DC4B-9A56-08B87A8692A0}" dt="2022-06-27T00:23:28.270" v="6040"/>
          <ac:spMkLst>
            <pc:docMk/>
            <pc:sldMk cId="2858219973" sldId="301"/>
            <ac:spMk id="6" creationId="{A1FFB2C7-0003-4028-3E0B-95C579F88CC9}"/>
          </ac:spMkLst>
        </pc:spChg>
        <pc:spChg chg="add del mod">
          <ac:chgData name="Fischer, Wolfram" userId="99129c38-454d-40b3-bad3-fa13926f419c" providerId="ADAL" clId="{529B34C9-F846-DC4B-9A56-08B87A8692A0}" dt="2022-06-28T12:20:32.409" v="6326" actId="478"/>
          <ac:spMkLst>
            <pc:docMk/>
            <pc:sldMk cId="2858219973" sldId="301"/>
            <ac:spMk id="10" creationId="{DC31C479-4D3F-8046-D059-90B3ADE1E5AC}"/>
          </ac:spMkLst>
        </pc:spChg>
        <pc:picChg chg="add mod">
          <ac:chgData name="Fischer, Wolfram" userId="99129c38-454d-40b3-bad3-fa13926f419c" providerId="ADAL" clId="{529B34C9-F846-DC4B-9A56-08B87A8692A0}" dt="2022-06-28T12:20:51.991" v="6336" actId="1035"/>
          <ac:picMkLst>
            <pc:docMk/>
            <pc:sldMk cId="2858219973" sldId="301"/>
            <ac:picMk id="8" creationId="{5201BEE2-83BE-8C66-7F4D-130CA2757C1B}"/>
          </ac:picMkLst>
        </pc:picChg>
      </pc:sldChg>
      <pc:sldChg chg="addSp delSp modSp new mod modAnim">
        <pc:chgData name="Fischer, Wolfram" userId="99129c38-454d-40b3-bad3-fa13926f419c" providerId="ADAL" clId="{529B34C9-F846-DC4B-9A56-08B87A8692A0}" dt="2022-06-29T12:54:41.274" v="8219"/>
        <pc:sldMkLst>
          <pc:docMk/>
          <pc:sldMk cId="995259628" sldId="302"/>
        </pc:sldMkLst>
        <pc:spChg chg="del mod">
          <ac:chgData name="Fischer, Wolfram" userId="99129c38-454d-40b3-bad3-fa13926f419c" providerId="ADAL" clId="{529B34C9-F846-DC4B-9A56-08B87A8692A0}" dt="2022-06-28T20:00:21.771" v="6968" actId="478"/>
          <ac:spMkLst>
            <pc:docMk/>
            <pc:sldMk cId="995259628" sldId="302"/>
            <ac:spMk id="2" creationId="{CB486DDE-A7A6-614B-F20E-9AB489EEB746}"/>
          </ac:spMkLst>
        </pc:spChg>
        <pc:spChg chg="del">
          <ac:chgData name="Fischer, Wolfram" userId="99129c38-454d-40b3-bad3-fa13926f419c" providerId="ADAL" clId="{529B34C9-F846-DC4B-9A56-08B87A8692A0}" dt="2022-06-27T00:27:50.857" v="6045" actId="931"/>
          <ac:spMkLst>
            <pc:docMk/>
            <pc:sldMk cId="995259628" sldId="302"/>
            <ac:spMk id="3" creationId="{5D1679B5-A92C-2378-4002-4C7886A47CA4}"/>
          </ac:spMkLst>
        </pc:spChg>
        <pc:spChg chg="add del mod">
          <ac:chgData name="Fischer, Wolfram" userId="99129c38-454d-40b3-bad3-fa13926f419c" providerId="ADAL" clId="{529B34C9-F846-DC4B-9A56-08B87A8692A0}" dt="2022-06-28T20:00:23.616" v="6969" actId="478"/>
          <ac:spMkLst>
            <pc:docMk/>
            <pc:sldMk cId="995259628" sldId="302"/>
            <ac:spMk id="8" creationId="{A24D293B-A614-5D99-9FD9-F78FFA673E04}"/>
          </ac:spMkLst>
        </pc:spChg>
        <pc:spChg chg="add mod">
          <ac:chgData name="Fischer, Wolfram" userId="99129c38-454d-40b3-bad3-fa13926f419c" providerId="ADAL" clId="{529B34C9-F846-DC4B-9A56-08B87A8692A0}" dt="2022-06-29T12:53:39.489" v="8213" actId="1076"/>
          <ac:spMkLst>
            <pc:docMk/>
            <pc:sldMk cId="995259628" sldId="302"/>
            <ac:spMk id="9" creationId="{A91CD396-3FC7-7ECD-DDBA-F88E939574E5}"/>
          </ac:spMkLst>
        </pc:spChg>
        <pc:spChg chg="add mod">
          <ac:chgData name="Fischer, Wolfram" userId="99129c38-454d-40b3-bad3-fa13926f419c" providerId="ADAL" clId="{529B34C9-F846-DC4B-9A56-08B87A8692A0}" dt="2022-06-29T12:52:24.063" v="8190" actId="164"/>
          <ac:spMkLst>
            <pc:docMk/>
            <pc:sldMk cId="995259628" sldId="302"/>
            <ac:spMk id="10" creationId="{A5A1DAB0-86C5-FCB5-A655-46FB367992CA}"/>
          </ac:spMkLst>
        </pc:spChg>
        <pc:spChg chg="add mod">
          <ac:chgData name="Fischer, Wolfram" userId="99129c38-454d-40b3-bad3-fa13926f419c" providerId="ADAL" clId="{529B34C9-F846-DC4B-9A56-08B87A8692A0}" dt="2022-06-29T12:53:46.283" v="8216" actId="20577"/>
          <ac:spMkLst>
            <pc:docMk/>
            <pc:sldMk cId="995259628" sldId="302"/>
            <ac:spMk id="14" creationId="{B2BF7807-D827-9680-2485-25B78A01E413}"/>
          </ac:spMkLst>
        </pc:spChg>
        <pc:grpChg chg="add mod">
          <ac:chgData name="Fischer, Wolfram" userId="99129c38-454d-40b3-bad3-fa13926f419c" providerId="ADAL" clId="{529B34C9-F846-DC4B-9A56-08B87A8692A0}" dt="2022-06-29T12:52:24.063" v="8190" actId="164"/>
          <ac:grpSpMkLst>
            <pc:docMk/>
            <pc:sldMk cId="995259628" sldId="302"/>
            <ac:grpSpMk id="13" creationId="{E97F6DC1-E9AF-F6FD-763D-9CEB60C5702C}"/>
          </ac:grpSpMkLst>
        </pc:grpChg>
        <pc:picChg chg="add mod">
          <ac:chgData name="Fischer, Wolfram" userId="99129c38-454d-40b3-bad3-fa13926f419c" providerId="ADAL" clId="{529B34C9-F846-DC4B-9A56-08B87A8692A0}" dt="2022-06-28T20:02:20.643" v="7208" actId="14100"/>
          <ac:picMkLst>
            <pc:docMk/>
            <pc:sldMk cId="995259628" sldId="302"/>
            <ac:picMk id="6" creationId="{73D3FAA6-B240-2C8A-1588-E8CA4C13EC4C}"/>
          </ac:picMkLst>
        </pc:picChg>
        <pc:cxnChg chg="add mod">
          <ac:chgData name="Fischer, Wolfram" userId="99129c38-454d-40b3-bad3-fa13926f419c" providerId="ADAL" clId="{529B34C9-F846-DC4B-9A56-08B87A8692A0}" dt="2022-06-29T12:52:24.063" v="8190" actId="164"/>
          <ac:cxnSpMkLst>
            <pc:docMk/>
            <pc:sldMk cId="995259628" sldId="302"/>
            <ac:cxnSpMk id="12" creationId="{D9DCA51A-1DC4-0CAD-24F9-E7B3BF44C55E}"/>
          </ac:cxnSpMkLst>
        </pc:cxnChg>
      </pc:sldChg>
      <pc:sldChg chg="addSp delSp modSp new del mod">
        <pc:chgData name="Fischer, Wolfram" userId="99129c38-454d-40b3-bad3-fa13926f419c" providerId="ADAL" clId="{529B34C9-F846-DC4B-9A56-08B87A8692A0}" dt="2022-06-28T19:36:38.793" v="6852" actId="2696"/>
        <pc:sldMkLst>
          <pc:docMk/>
          <pc:sldMk cId="161154810" sldId="303"/>
        </pc:sldMkLst>
        <pc:spChg chg="mod">
          <ac:chgData name="Fischer, Wolfram" userId="99129c38-454d-40b3-bad3-fa13926f419c" providerId="ADAL" clId="{529B34C9-F846-DC4B-9A56-08B87A8692A0}" dt="2022-06-27T00:06:14.404" v="5522" actId="14100"/>
          <ac:spMkLst>
            <pc:docMk/>
            <pc:sldMk cId="161154810" sldId="303"/>
            <ac:spMk id="2" creationId="{94D620B5-9651-6C79-CA6B-50AE5F41D31F}"/>
          </ac:spMkLst>
        </pc:spChg>
        <pc:spChg chg="del">
          <ac:chgData name="Fischer, Wolfram" userId="99129c38-454d-40b3-bad3-fa13926f419c" providerId="ADAL" clId="{529B34C9-F846-DC4B-9A56-08B87A8692A0}" dt="2022-06-27T00:06:25.894" v="5560" actId="478"/>
          <ac:spMkLst>
            <pc:docMk/>
            <pc:sldMk cId="161154810" sldId="303"/>
            <ac:spMk id="3" creationId="{BC5C515F-2F70-3E51-D4F9-307A98F7FC7E}"/>
          </ac:spMkLst>
        </pc:spChg>
        <pc:spChg chg="add mod">
          <ac:chgData name="Fischer, Wolfram" userId="99129c38-454d-40b3-bad3-fa13926f419c" providerId="ADAL" clId="{529B34C9-F846-DC4B-9A56-08B87A8692A0}" dt="2022-06-28T12:30:57.131" v="6496" actId="20577"/>
          <ac:spMkLst>
            <pc:docMk/>
            <pc:sldMk cId="161154810" sldId="303"/>
            <ac:spMk id="6" creationId="{6C9FE4C2-7534-243F-91F5-B955F5F43999}"/>
          </ac:spMkLst>
        </pc:spChg>
        <pc:picChg chg="add del mod">
          <ac:chgData name="Fischer, Wolfram" userId="99129c38-454d-40b3-bad3-fa13926f419c" providerId="ADAL" clId="{529B34C9-F846-DC4B-9A56-08B87A8692A0}" dt="2022-06-28T12:27:51.878" v="6406" actId="478"/>
          <ac:picMkLst>
            <pc:docMk/>
            <pc:sldMk cId="161154810" sldId="303"/>
            <ac:picMk id="5" creationId="{690CEECA-4CBF-262C-D7AC-0C04F33D2DE1}"/>
          </ac:picMkLst>
        </pc:picChg>
        <pc:picChg chg="add mod">
          <ac:chgData name="Fischer, Wolfram" userId="99129c38-454d-40b3-bad3-fa13926f419c" providerId="ADAL" clId="{529B34C9-F846-DC4B-9A56-08B87A8692A0}" dt="2022-06-28T12:28:02.126" v="6408" actId="1076"/>
          <ac:picMkLst>
            <pc:docMk/>
            <pc:sldMk cId="161154810" sldId="303"/>
            <ac:picMk id="7" creationId="{AC703696-4F9D-59B6-C43B-A8F5E7F678A8}"/>
          </ac:picMkLst>
        </pc:picChg>
      </pc:sldChg>
      <pc:sldChg chg="add">
        <pc:chgData name="Fischer, Wolfram" userId="99129c38-454d-40b3-bad3-fa13926f419c" providerId="ADAL" clId="{529B34C9-F846-DC4B-9A56-08B87A8692A0}" dt="2022-06-28T19:36:45.952" v="6853"/>
        <pc:sldMkLst>
          <pc:docMk/>
          <pc:sldMk cId="1778088235" sldId="303"/>
        </pc:sldMkLst>
      </pc:sldChg>
      <pc:sldChg chg="addSp delSp modSp new mod modAnim modNotesTx">
        <pc:chgData name="Fischer, Wolfram" userId="99129c38-454d-40b3-bad3-fa13926f419c" providerId="ADAL" clId="{529B34C9-F846-DC4B-9A56-08B87A8692A0}" dt="2022-07-04T14:11:40.722" v="11582" actId="20577"/>
        <pc:sldMkLst>
          <pc:docMk/>
          <pc:sldMk cId="40533143" sldId="304"/>
        </pc:sldMkLst>
        <pc:spChg chg="mod">
          <ac:chgData name="Fischer, Wolfram" userId="99129c38-454d-40b3-bad3-fa13926f419c" providerId="ADAL" clId="{529B34C9-F846-DC4B-9A56-08B87A8692A0}" dt="2022-06-29T10:58:05.818" v="7679" actId="113"/>
          <ac:spMkLst>
            <pc:docMk/>
            <pc:sldMk cId="40533143" sldId="304"/>
            <ac:spMk id="2" creationId="{0C73BEC0-7DD5-6E0A-0397-4D73D7390595}"/>
          </ac:spMkLst>
        </pc:spChg>
        <pc:spChg chg="del">
          <ac:chgData name="Fischer, Wolfram" userId="99129c38-454d-40b3-bad3-fa13926f419c" providerId="ADAL" clId="{529B34C9-F846-DC4B-9A56-08B87A8692A0}" dt="2022-06-27T00:09:30.285" v="5712" actId="3680"/>
          <ac:spMkLst>
            <pc:docMk/>
            <pc:sldMk cId="40533143" sldId="304"/>
            <ac:spMk id="3" creationId="{012EF632-5911-7A88-502F-CEED2B369453}"/>
          </ac:spMkLst>
        </pc:spChg>
        <pc:spChg chg="add mod">
          <ac:chgData name="Fischer, Wolfram" userId="99129c38-454d-40b3-bad3-fa13926f419c" providerId="ADAL" clId="{529B34C9-F846-DC4B-9A56-08B87A8692A0}" dt="2022-07-04T14:08:06.539" v="11570" actId="1076"/>
          <ac:spMkLst>
            <pc:docMk/>
            <pc:sldMk cId="40533143" sldId="304"/>
            <ac:spMk id="3" creationId="{62102B94-C828-4E2F-D557-C3670DECF395}"/>
          </ac:spMkLst>
        </pc:spChg>
        <pc:spChg chg="add mod">
          <ac:chgData name="Fischer, Wolfram" userId="99129c38-454d-40b3-bad3-fa13926f419c" providerId="ADAL" clId="{529B34C9-F846-DC4B-9A56-08B87A8692A0}" dt="2022-07-04T13:18:17.258" v="11230" actId="1076"/>
          <ac:spMkLst>
            <pc:docMk/>
            <pc:sldMk cId="40533143" sldId="304"/>
            <ac:spMk id="6" creationId="{6DCAE9E5-F47E-7EDB-07C1-A24523CA66BD}"/>
          </ac:spMkLst>
        </pc:spChg>
        <pc:spChg chg="add mod">
          <ac:chgData name="Fischer, Wolfram" userId="99129c38-454d-40b3-bad3-fa13926f419c" providerId="ADAL" clId="{529B34C9-F846-DC4B-9A56-08B87A8692A0}" dt="2022-07-04T14:05:17.184" v="11558" actId="14100"/>
          <ac:spMkLst>
            <pc:docMk/>
            <pc:sldMk cId="40533143" sldId="304"/>
            <ac:spMk id="7" creationId="{04313AC2-6916-B1A0-6460-3D52CFAA914B}"/>
          </ac:spMkLst>
        </pc:spChg>
        <pc:spChg chg="add mod">
          <ac:chgData name="Fischer, Wolfram" userId="99129c38-454d-40b3-bad3-fa13926f419c" providerId="ADAL" clId="{529B34C9-F846-DC4B-9A56-08B87A8692A0}" dt="2022-07-04T14:05:27.466" v="11561" actId="14100"/>
          <ac:spMkLst>
            <pc:docMk/>
            <pc:sldMk cId="40533143" sldId="304"/>
            <ac:spMk id="8" creationId="{575CDC74-A49E-CEB7-5E3C-3EBE722A7F4B}"/>
          </ac:spMkLst>
        </pc:spChg>
        <pc:graphicFrameChg chg="add mod ord modGraphic">
          <ac:chgData name="Fischer, Wolfram" userId="99129c38-454d-40b3-bad3-fa13926f419c" providerId="ADAL" clId="{529B34C9-F846-DC4B-9A56-08B87A8692A0}" dt="2022-07-04T14:11:40.722" v="11582" actId="20577"/>
          <ac:graphicFrameMkLst>
            <pc:docMk/>
            <pc:sldMk cId="40533143" sldId="304"/>
            <ac:graphicFrameMk id="5" creationId="{3CC2B412-F60D-C6AB-B634-8BF4C2CFB590}"/>
          </ac:graphicFrameMkLst>
        </pc:graphicFrameChg>
      </pc:sldChg>
      <pc:sldChg chg="new del">
        <pc:chgData name="Fischer, Wolfram" userId="99129c38-454d-40b3-bad3-fa13926f419c" providerId="ADAL" clId="{529B34C9-F846-DC4B-9A56-08B87A8692A0}" dt="2022-06-27T00:08:59.090" v="5696" actId="680"/>
        <pc:sldMkLst>
          <pc:docMk/>
          <pc:sldMk cId="3472344520" sldId="304"/>
        </pc:sldMkLst>
      </pc:sldChg>
      <pc:sldChg chg="new del">
        <pc:chgData name="Fischer, Wolfram" userId="99129c38-454d-40b3-bad3-fa13926f419c" providerId="ADAL" clId="{529B34C9-F846-DC4B-9A56-08B87A8692A0}" dt="2022-06-27T00:28:33.193" v="6049" actId="2696"/>
        <pc:sldMkLst>
          <pc:docMk/>
          <pc:sldMk cId="2514669832" sldId="305"/>
        </pc:sldMkLst>
      </pc:sldChg>
      <pc:sldChg chg="addSp modSp add mod modAnim">
        <pc:chgData name="Fischer, Wolfram" userId="99129c38-454d-40b3-bad3-fa13926f419c" providerId="ADAL" clId="{529B34C9-F846-DC4B-9A56-08B87A8692A0}" dt="2022-06-30T15:27:59.133" v="9456" actId="20577"/>
        <pc:sldMkLst>
          <pc:docMk/>
          <pc:sldMk cId="607045085" sldId="618"/>
        </pc:sldMkLst>
        <pc:spChg chg="mod">
          <ac:chgData name="Fischer, Wolfram" userId="99129c38-454d-40b3-bad3-fa13926f419c" providerId="ADAL" clId="{529B34C9-F846-DC4B-9A56-08B87A8692A0}" dt="2022-06-30T15:05:36.059" v="9323" actId="404"/>
          <ac:spMkLst>
            <pc:docMk/>
            <pc:sldMk cId="607045085" sldId="618"/>
            <ac:spMk id="3" creationId="{00000000-0000-0000-0000-000000000000}"/>
          </ac:spMkLst>
        </pc:spChg>
        <pc:spChg chg="add mod">
          <ac:chgData name="Fischer, Wolfram" userId="99129c38-454d-40b3-bad3-fa13926f419c" providerId="ADAL" clId="{529B34C9-F846-DC4B-9A56-08B87A8692A0}" dt="2022-06-30T15:09:12.951" v="9424" actId="164"/>
          <ac:spMkLst>
            <pc:docMk/>
            <pc:sldMk cId="607045085" sldId="618"/>
            <ac:spMk id="6" creationId="{012BE111-28FE-C462-E74C-20403B22F858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68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5:27:59.133" v="9456" actId="20577"/>
          <ac:spMkLst>
            <pc:docMk/>
            <pc:sldMk cId="607045085" sldId="618"/>
            <ac:spMk id="72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9:17.544" v="8354" actId="1076"/>
          <ac:spMkLst>
            <pc:docMk/>
            <pc:sldMk cId="607045085" sldId="618"/>
            <ac:spMk id="7207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08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09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10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11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12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19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20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21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22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24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32" creationId="{00000000-0000-0000-0000-000000000000}"/>
          </ac:spMkLst>
        </pc:spChg>
        <pc:spChg chg="mod">
          <ac:chgData name="Fischer, Wolfram" userId="99129c38-454d-40b3-bad3-fa13926f419c" providerId="ADAL" clId="{529B34C9-F846-DC4B-9A56-08B87A8692A0}" dt="2022-06-30T11:08:52.687" v="8345"/>
          <ac:spMkLst>
            <pc:docMk/>
            <pc:sldMk cId="607045085" sldId="618"/>
            <ac:spMk id="7233" creationId="{00000000-0000-0000-0000-000000000000}"/>
          </ac:spMkLst>
        </pc:spChg>
        <pc:grpChg chg="mod">
          <ac:chgData name="Fischer, Wolfram" userId="99129c38-454d-40b3-bad3-fa13926f419c" providerId="ADAL" clId="{529B34C9-F846-DC4B-9A56-08B87A8692A0}" dt="2022-06-30T11:08:52.687" v="8345"/>
          <ac:grpSpMkLst>
            <pc:docMk/>
            <pc:sldMk cId="607045085" sldId="618"/>
            <ac:grpSpMk id="2" creationId="{00000000-0000-0000-0000-000000000000}"/>
          </ac:grpSpMkLst>
        </pc:grpChg>
        <pc:grpChg chg="add mod">
          <ac:chgData name="Fischer, Wolfram" userId="99129c38-454d-40b3-bad3-fa13926f419c" providerId="ADAL" clId="{529B34C9-F846-DC4B-9A56-08B87A8692A0}" dt="2022-06-30T15:09:12.951" v="9424" actId="164"/>
          <ac:grpSpMkLst>
            <pc:docMk/>
            <pc:sldMk cId="607045085" sldId="618"/>
            <ac:grpSpMk id="4" creationId="{48B95189-6720-DE15-A612-37ACAAB94C7E}"/>
          </ac:grpSpMkLst>
        </pc:grpChg>
        <pc:picChg chg="add mod">
          <ac:chgData name="Fischer, Wolfram" userId="99129c38-454d-40b3-bad3-fa13926f419c" providerId="ADAL" clId="{529B34C9-F846-DC4B-9A56-08B87A8692A0}" dt="2022-06-30T15:09:12.951" v="9424" actId="164"/>
          <ac:picMkLst>
            <pc:docMk/>
            <pc:sldMk cId="607045085" sldId="618"/>
            <ac:picMk id="5" creationId="{ADFA247F-C957-D605-4151-8F93CD13F88E}"/>
          </ac:picMkLst>
        </pc:picChg>
      </pc:sldChg>
      <pc:sldChg chg="add del">
        <pc:chgData name="Fischer, Wolfram" userId="99129c38-454d-40b3-bad3-fa13926f419c" providerId="ADAL" clId="{529B34C9-F846-DC4B-9A56-08B87A8692A0}" dt="2022-06-29T10:38:45.908" v="7280" actId="2696"/>
        <pc:sldMkLst>
          <pc:docMk/>
          <pc:sldMk cId="468555148" sldId="1474"/>
        </pc:sldMkLst>
      </pc:sldChg>
      <pc:sldChg chg="add">
        <pc:chgData name="Fischer, Wolfram" userId="99129c38-454d-40b3-bad3-fa13926f419c" providerId="ADAL" clId="{529B34C9-F846-DC4B-9A56-08B87A8692A0}" dt="2022-06-28T11:59:36.972" v="6050"/>
        <pc:sldMkLst>
          <pc:docMk/>
          <pc:sldMk cId="3817704910" sldId="1475"/>
        </pc:sldMkLst>
      </pc:sldChg>
      <pc:sldChg chg="addSp modSp new mod">
        <pc:chgData name="Fischer, Wolfram" userId="99129c38-454d-40b3-bad3-fa13926f419c" providerId="ADAL" clId="{529B34C9-F846-DC4B-9A56-08B87A8692A0}" dt="2022-06-28T12:05:13.947" v="6117" actId="403"/>
        <pc:sldMkLst>
          <pc:docMk/>
          <pc:sldMk cId="471172098" sldId="1476"/>
        </pc:sldMkLst>
        <pc:spChg chg="add mod">
          <ac:chgData name="Fischer, Wolfram" userId="99129c38-454d-40b3-bad3-fa13926f419c" providerId="ADAL" clId="{529B34C9-F846-DC4B-9A56-08B87A8692A0}" dt="2022-06-28T12:05:13.947" v="6117" actId="403"/>
          <ac:spMkLst>
            <pc:docMk/>
            <pc:sldMk cId="471172098" sldId="1476"/>
            <ac:spMk id="3" creationId="{237F6E0A-BCA1-D2A5-1463-0917378AEDDA}"/>
          </ac:spMkLst>
        </pc:spChg>
      </pc:sldChg>
      <pc:sldChg chg="addSp delSp modSp add mod">
        <pc:chgData name="Fischer, Wolfram" userId="99129c38-454d-40b3-bad3-fa13926f419c" providerId="ADAL" clId="{529B34C9-F846-DC4B-9A56-08B87A8692A0}" dt="2022-07-04T16:01:07.321" v="12612" actId="164"/>
        <pc:sldMkLst>
          <pc:docMk/>
          <pc:sldMk cId="1080270640" sldId="2243"/>
        </pc:sldMkLst>
        <pc:spChg chg="mod">
          <ac:chgData name="Fischer, Wolfram" userId="99129c38-454d-40b3-bad3-fa13926f419c" providerId="ADAL" clId="{529B34C9-F846-DC4B-9A56-08B87A8692A0}" dt="2022-06-28T19:25:30.742" v="6588" actId="1038"/>
          <ac:spMkLst>
            <pc:docMk/>
            <pc:sldMk cId="1080270640" sldId="2243"/>
            <ac:spMk id="2" creationId="{04419A2A-591D-4136-9983-42A98F67FF2C}"/>
          </ac:spMkLst>
        </pc:spChg>
        <pc:spChg chg="mod">
          <ac:chgData name="Fischer, Wolfram" userId="99129c38-454d-40b3-bad3-fa13926f419c" providerId="ADAL" clId="{529B34C9-F846-DC4B-9A56-08B87A8692A0}" dt="2022-06-28T19:58:49.164" v="6967" actId="6549"/>
          <ac:spMkLst>
            <pc:docMk/>
            <pc:sldMk cId="1080270640" sldId="2243"/>
            <ac:spMk id="3" creationId="{AAD80EC5-67EB-4E01-B5A8-1DE1C09D7F55}"/>
          </ac:spMkLst>
        </pc:spChg>
        <pc:spChg chg="del">
          <ac:chgData name="Fischer, Wolfram" userId="99129c38-454d-40b3-bad3-fa13926f419c" providerId="ADAL" clId="{529B34C9-F846-DC4B-9A56-08B87A8692A0}" dt="2022-06-28T19:25:45.401" v="6590" actId="478"/>
          <ac:spMkLst>
            <pc:docMk/>
            <pc:sldMk cId="1080270640" sldId="2243"/>
            <ac:spMk id="4" creationId="{C01ED010-D392-194E-BD30-086D3A9E3CA2}"/>
          </ac:spMkLst>
        </pc:spChg>
        <pc:spChg chg="mod">
          <ac:chgData name="Fischer, Wolfram" userId="99129c38-454d-40b3-bad3-fa13926f419c" providerId="ADAL" clId="{529B34C9-F846-DC4B-9A56-08B87A8692A0}" dt="2022-06-28T19:24:53.451" v="6497"/>
          <ac:spMkLst>
            <pc:docMk/>
            <pc:sldMk cId="1080270640" sldId="2243"/>
            <ac:spMk id="5" creationId="{D52E43C5-8DC9-4B15-A758-1B539F713192}"/>
          </ac:spMkLst>
        </pc:spChg>
        <pc:spChg chg="mod">
          <ac:chgData name="Fischer, Wolfram" userId="99129c38-454d-40b3-bad3-fa13926f419c" providerId="ADAL" clId="{529B34C9-F846-DC4B-9A56-08B87A8692A0}" dt="2022-07-04T16:01:07.321" v="12612" actId="164"/>
          <ac:spMkLst>
            <pc:docMk/>
            <pc:sldMk cId="1080270640" sldId="2243"/>
            <ac:spMk id="9" creationId="{6C169733-634F-453A-A92A-595881FB1383}"/>
          </ac:spMkLst>
        </pc:spChg>
        <pc:spChg chg="add mod">
          <ac:chgData name="Fischer, Wolfram" userId="99129c38-454d-40b3-bad3-fa13926f419c" providerId="ADAL" clId="{529B34C9-F846-DC4B-9A56-08B87A8692A0}" dt="2022-06-28T19:28:38.884" v="6633" actId="1037"/>
          <ac:spMkLst>
            <pc:docMk/>
            <pc:sldMk cId="1080270640" sldId="2243"/>
            <ac:spMk id="10" creationId="{3273E8EF-6F67-B271-862B-A4632A5397A7}"/>
          </ac:spMkLst>
        </pc:spChg>
        <pc:spChg chg="add del mod">
          <ac:chgData name="Fischer, Wolfram" userId="99129c38-454d-40b3-bad3-fa13926f419c" providerId="ADAL" clId="{529B34C9-F846-DC4B-9A56-08B87A8692A0}" dt="2022-06-28T19:25:51.892" v="6591" actId="478"/>
          <ac:spMkLst>
            <pc:docMk/>
            <pc:sldMk cId="1080270640" sldId="2243"/>
            <ac:spMk id="11" creationId="{8E69D899-7748-A222-5CA0-1A6BEB608C51}"/>
          </ac:spMkLst>
        </pc:spChg>
        <pc:spChg chg="add mod">
          <ac:chgData name="Fischer, Wolfram" userId="99129c38-454d-40b3-bad3-fa13926f419c" providerId="ADAL" clId="{529B34C9-F846-DC4B-9A56-08B87A8692A0}" dt="2022-06-28T19:39:41.289" v="6865" actId="20577"/>
          <ac:spMkLst>
            <pc:docMk/>
            <pc:sldMk cId="1080270640" sldId="2243"/>
            <ac:spMk id="12" creationId="{ACBC886D-6DAA-A7B4-0E1C-FB8ACA5ED343}"/>
          </ac:spMkLst>
        </pc:spChg>
        <pc:spChg chg="add mod">
          <ac:chgData name="Fischer, Wolfram" userId="99129c38-454d-40b3-bad3-fa13926f419c" providerId="ADAL" clId="{529B34C9-F846-DC4B-9A56-08B87A8692A0}" dt="2022-06-28T19:54:18.941" v="6893" actId="207"/>
          <ac:spMkLst>
            <pc:docMk/>
            <pc:sldMk cId="1080270640" sldId="2243"/>
            <ac:spMk id="13" creationId="{A7A98E7C-FED1-CAA2-DFCB-0C46E0D1A0D2}"/>
          </ac:spMkLst>
        </pc:spChg>
        <pc:grpChg chg="add mod">
          <ac:chgData name="Fischer, Wolfram" userId="99129c38-454d-40b3-bad3-fa13926f419c" providerId="ADAL" clId="{529B34C9-F846-DC4B-9A56-08B87A8692A0}" dt="2022-07-04T16:01:07.321" v="12612" actId="164"/>
          <ac:grpSpMkLst>
            <pc:docMk/>
            <pc:sldMk cId="1080270640" sldId="2243"/>
            <ac:grpSpMk id="4" creationId="{DA4BBC7D-7460-8534-86DA-1F74C42BD45E}"/>
          </ac:grpSpMkLst>
        </pc:grpChg>
        <pc:picChg chg="mod">
          <ac:chgData name="Fischer, Wolfram" userId="99129c38-454d-40b3-bad3-fa13926f419c" providerId="ADAL" clId="{529B34C9-F846-DC4B-9A56-08B87A8692A0}" dt="2022-07-04T16:01:07.321" v="12612" actId="164"/>
          <ac:picMkLst>
            <pc:docMk/>
            <pc:sldMk cId="1080270640" sldId="2243"/>
            <ac:picMk id="6" creationId="{EF15C960-2099-4EE9-95C6-8AD89BB7F694}"/>
          </ac:picMkLst>
        </pc:picChg>
        <pc:picChg chg="mod">
          <ac:chgData name="Fischer, Wolfram" userId="99129c38-454d-40b3-bad3-fa13926f419c" providerId="ADAL" clId="{529B34C9-F846-DC4B-9A56-08B87A8692A0}" dt="2022-06-28T19:40:42.615" v="6881" actId="1037"/>
          <ac:picMkLst>
            <pc:docMk/>
            <pc:sldMk cId="1080270640" sldId="2243"/>
            <ac:picMk id="8" creationId="{AA31FC24-658D-484E-9B3F-5AB82C1CD6BA}"/>
          </ac:picMkLst>
        </pc:picChg>
      </pc:sldChg>
      <pc:sldChg chg="addSp modSp add mod">
        <pc:chgData name="Fischer, Wolfram" userId="99129c38-454d-40b3-bad3-fa13926f419c" providerId="ADAL" clId="{529B34C9-F846-DC4B-9A56-08B87A8692A0}" dt="2022-07-04T20:37:53.683" v="14787" actId="20577"/>
        <pc:sldMkLst>
          <pc:docMk/>
          <pc:sldMk cId="3606774214" sldId="2244"/>
        </pc:sldMkLst>
        <pc:spChg chg="mod">
          <ac:chgData name="Fischer, Wolfram" userId="99129c38-454d-40b3-bad3-fa13926f419c" providerId="ADAL" clId="{529B34C9-F846-DC4B-9A56-08B87A8692A0}" dt="2022-06-29T13:03:11.574" v="8322" actId="20577"/>
          <ac:spMkLst>
            <pc:docMk/>
            <pc:sldMk cId="3606774214" sldId="2244"/>
            <ac:spMk id="2" creationId="{0C73BEC0-7DD5-6E0A-0397-4D73D7390595}"/>
          </ac:spMkLst>
        </pc:spChg>
        <pc:spChg chg="add mod">
          <ac:chgData name="Fischer, Wolfram" userId="99129c38-454d-40b3-bad3-fa13926f419c" providerId="ADAL" clId="{529B34C9-F846-DC4B-9A56-08B87A8692A0}" dt="2022-07-04T15:07:46.724" v="11715" actId="20577"/>
          <ac:spMkLst>
            <pc:docMk/>
            <pc:sldMk cId="3606774214" sldId="2244"/>
            <ac:spMk id="3" creationId="{0D2144B7-8AC2-B3B0-93CF-300E4AA07828}"/>
          </ac:spMkLst>
        </pc:spChg>
        <pc:graphicFrameChg chg="mod modGraphic">
          <ac:chgData name="Fischer, Wolfram" userId="99129c38-454d-40b3-bad3-fa13926f419c" providerId="ADAL" clId="{529B34C9-F846-DC4B-9A56-08B87A8692A0}" dt="2022-07-04T20:37:53.683" v="14787" actId="20577"/>
          <ac:graphicFrameMkLst>
            <pc:docMk/>
            <pc:sldMk cId="3606774214" sldId="2244"/>
            <ac:graphicFrameMk id="5" creationId="{3CC2B412-F60D-C6AB-B634-8BF4C2CFB590}"/>
          </ac:graphicFrameMkLst>
        </pc:graphicFrameChg>
      </pc:sldChg>
      <pc:sldChg chg="addSp delSp modSp add mod modAnim">
        <pc:chgData name="Fischer, Wolfram" userId="99129c38-454d-40b3-bad3-fa13926f419c" providerId="ADAL" clId="{529B34C9-F846-DC4B-9A56-08B87A8692A0}" dt="2022-07-03T22:00:37.666" v="10933" actId="404"/>
        <pc:sldMkLst>
          <pc:docMk/>
          <pc:sldMk cId="3131540370" sldId="2245"/>
        </pc:sldMkLst>
        <pc:spChg chg="mod">
          <ac:chgData name="Fischer, Wolfram" userId="99129c38-454d-40b3-bad3-fa13926f419c" providerId="ADAL" clId="{529B34C9-F846-DC4B-9A56-08B87A8692A0}" dt="2022-07-03T20:24:11.161" v="9805" actId="14100"/>
          <ac:spMkLst>
            <pc:docMk/>
            <pc:sldMk cId="3131540370" sldId="2245"/>
            <ac:spMk id="2" creationId="{F007D942-7F83-3738-E15D-D8B03F5F396A}"/>
          </ac:spMkLst>
        </pc:spChg>
        <pc:spChg chg="mod">
          <ac:chgData name="Fischer, Wolfram" userId="99129c38-454d-40b3-bad3-fa13926f419c" providerId="ADAL" clId="{529B34C9-F846-DC4B-9A56-08B87A8692A0}" dt="2022-07-03T22:00:37.666" v="10933" actId="404"/>
          <ac:spMkLst>
            <pc:docMk/>
            <pc:sldMk cId="3131540370" sldId="2245"/>
            <ac:spMk id="3" creationId="{B447843E-3AF4-45B1-4957-EDE521447262}"/>
          </ac:spMkLst>
        </pc:spChg>
        <pc:spChg chg="del mod">
          <ac:chgData name="Fischer, Wolfram" userId="99129c38-454d-40b3-bad3-fa13926f419c" providerId="ADAL" clId="{529B34C9-F846-DC4B-9A56-08B87A8692A0}" dt="2022-06-30T11:15:24.682" v="8397" actId="478"/>
          <ac:spMkLst>
            <pc:docMk/>
            <pc:sldMk cId="3131540370" sldId="2245"/>
            <ac:spMk id="5" creationId="{0CB7C286-61C4-A341-315D-02B8363EA1C8}"/>
          </ac:spMkLst>
        </pc:spChg>
        <pc:spChg chg="del">
          <ac:chgData name="Fischer, Wolfram" userId="99129c38-454d-40b3-bad3-fa13926f419c" providerId="ADAL" clId="{529B34C9-F846-DC4B-9A56-08B87A8692A0}" dt="2022-06-30T11:15:05.387" v="8370" actId="478"/>
          <ac:spMkLst>
            <pc:docMk/>
            <pc:sldMk cId="3131540370" sldId="2245"/>
            <ac:spMk id="6" creationId="{A9830D2A-C9CB-8140-F051-F74187062C84}"/>
          </ac:spMkLst>
        </pc:spChg>
        <pc:spChg chg="mod">
          <ac:chgData name="Fischer, Wolfram" userId="99129c38-454d-40b3-bad3-fa13926f419c" providerId="ADAL" clId="{529B34C9-F846-DC4B-9A56-08B87A8692A0}" dt="2022-07-03T20:26:10.651" v="9839" actId="1038"/>
          <ac:spMkLst>
            <pc:docMk/>
            <pc:sldMk cId="3131540370" sldId="2245"/>
            <ac:spMk id="7" creationId="{00B7E53F-5E38-43A0-2365-4DEB80F51097}"/>
          </ac:spMkLst>
        </pc:spChg>
        <pc:spChg chg="mod">
          <ac:chgData name="Fischer, Wolfram" userId="99129c38-454d-40b3-bad3-fa13926f419c" providerId="ADAL" clId="{529B34C9-F846-DC4B-9A56-08B87A8692A0}" dt="2022-07-03T20:22:36.816" v="9786"/>
          <ac:spMkLst>
            <pc:docMk/>
            <pc:sldMk cId="3131540370" sldId="2245"/>
            <ac:spMk id="8" creationId="{DEDAC20A-7CF6-36AB-AED0-2F74C78A474D}"/>
          </ac:spMkLst>
        </pc:spChg>
        <pc:spChg chg="mod">
          <ac:chgData name="Fischer, Wolfram" userId="99129c38-454d-40b3-bad3-fa13926f419c" providerId="ADAL" clId="{529B34C9-F846-DC4B-9A56-08B87A8692A0}" dt="2022-07-03T20:22:36.816" v="9786"/>
          <ac:spMkLst>
            <pc:docMk/>
            <pc:sldMk cId="3131540370" sldId="2245"/>
            <ac:spMk id="9" creationId="{EDD0222A-0E77-21D1-9999-41833087B7BB}"/>
          </ac:spMkLst>
        </pc:spChg>
        <pc:spChg chg="mod">
          <ac:chgData name="Fischer, Wolfram" userId="99129c38-454d-40b3-bad3-fa13926f419c" providerId="ADAL" clId="{529B34C9-F846-DC4B-9A56-08B87A8692A0}" dt="2022-07-03T20:22:36.816" v="9786"/>
          <ac:spMkLst>
            <pc:docMk/>
            <pc:sldMk cId="3131540370" sldId="2245"/>
            <ac:spMk id="10" creationId="{4973D18E-39CD-1EA9-7773-3A6CAEB6A6A3}"/>
          </ac:spMkLst>
        </pc:spChg>
        <pc:spChg chg="mod">
          <ac:chgData name="Fischer, Wolfram" userId="99129c38-454d-40b3-bad3-fa13926f419c" providerId="ADAL" clId="{529B34C9-F846-DC4B-9A56-08B87A8692A0}" dt="2022-07-03T20:25:59.356" v="9832" actId="1076"/>
          <ac:spMkLst>
            <pc:docMk/>
            <pc:sldMk cId="3131540370" sldId="2245"/>
            <ac:spMk id="11" creationId="{A95696B9-88A1-F196-0B77-02CEA3942641}"/>
          </ac:spMkLst>
        </pc:spChg>
        <pc:spChg chg="mod">
          <ac:chgData name="Fischer, Wolfram" userId="99129c38-454d-40b3-bad3-fa13926f419c" providerId="ADAL" clId="{529B34C9-F846-DC4B-9A56-08B87A8692A0}" dt="2022-07-03T20:22:36.816" v="9786"/>
          <ac:spMkLst>
            <pc:docMk/>
            <pc:sldMk cId="3131540370" sldId="2245"/>
            <ac:spMk id="12" creationId="{25FB0672-B38F-67F9-6311-8017115BC710}"/>
          </ac:spMkLst>
        </pc:spChg>
        <pc:spChg chg="mod">
          <ac:chgData name="Fischer, Wolfram" userId="99129c38-454d-40b3-bad3-fa13926f419c" providerId="ADAL" clId="{529B34C9-F846-DC4B-9A56-08B87A8692A0}" dt="2022-07-03T20:25:09.016" v="9816" actId="6549"/>
          <ac:spMkLst>
            <pc:docMk/>
            <pc:sldMk cId="3131540370" sldId="2245"/>
            <ac:spMk id="13" creationId="{C25C1FED-9D3A-7D5A-D290-EE7F12DFA765}"/>
          </ac:spMkLst>
        </pc:spChg>
        <pc:spChg chg="mod">
          <ac:chgData name="Fischer, Wolfram" userId="99129c38-454d-40b3-bad3-fa13926f419c" providerId="ADAL" clId="{529B34C9-F846-DC4B-9A56-08B87A8692A0}" dt="2022-07-03T20:22:55.530" v="9788"/>
          <ac:spMkLst>
            <pc:docMk/>
            <pc:sldMk cId="3131540370" sldId="2245"/>
            <ac:spMk id="15" creationId="{1B561382-877D-9B03-1422-846FF397D073}"/>
          </ac:spMkLst>
        </pc:spChg>
        <pc:spChg chg="mod">
          <ac:chgData name="Fischer, Wolfram" userId="99129c38-454d-40b3-bad3-fa13926f419c" providerId="ADAL" clId="{529B34C9-F846-DC4B-9A56-08B87A8692A0}" dt="2022-07-03T20:22:55.530" v="9788"/>
          <ac:spMkLst>
            <pc:docMk/>
            <pc:sldMk cId="3131540370" sldId="2245"/>
            <ac:spMk id="16" creationId="{531971F4-B840-22A1-DB6B-71FEBB360DED}"/>
          </ac:spMkLst>
        </pc:spChg>
        <pc:spChg chg="mod">
          <ac:chgData name="Fischer, Wolfram" userId="99129c38-454d-40b3-bad3-fa13926f419c" providerId="ADAL" clId="{529B34C9-F846-DC4B-9A56-08B87A8692A0}" dt="2022-07-03T20:22:55.530" v="9788"/>
          <ac:spMkLst>
            <pc:docMk/>
            <pc:sldMk cId="3131540370" sldId="2245"/>
            <ac:spMk id="17" creationId="{08D21C6D-89E2-7A4D-C179-968790CFC022}"/>
          </ac:spMkLst>
        </pc:spChg>
        <pc:spChg chg="mod">
          <ac:chgData name="Fischer, Wolfram" userId="99129c38-454d-40b3-bad3-fa13926f419c" providerId="ADAL" clId="{529B34C9-F846-DC4B-9A56-08B87A8692A0}" dt="2022-07-03T20:22:55.530" v="9788"/>
          <ac:spMkLst>
            <pc:docMk/>
            <pc:sldMk cId="3131540370" sldId="2245"/>
            <ac:spMk id="18" creationId="{45DA62E5-DCA6-E335-159B-1731E8F1264C}"/>
          </ac:spMkLst>
        </pc:spChg>
        <pc:spChg chg="mod">
          <ac:chgData name="Fischer, Wolfram" userId="99129c38-454d-40b3-bad3-fa13926f419c" providerId="ADAL" clId="{529B34C9-F846-DC4B-9A56-08B87A8692A0}" dt="2022-07-03T20:26:04.044" v="9833" actId="1076"/>
          <ac:spMkLst>
            <pc:docMk/>
            <pc:sldMk cId="3131540370" sldId="2245"/>
            <ac:spMk id="19" creationId="{9BD449FE-34BB-2BA4-4693-04873F0C0C8C}"/>
          </ac:spMkLst>
        </pc:spChg>
        <pc:spChg chg="mod">
          <ac:chgData name="Fischer, Wolfram" userId="99129c38-454d-40b3-bad3-fa13926f419c" providerId="ADAL" clId="{529B34C9-F846-DC4B-9A56-08B87A8692A0}" dt="2022-07-03T20:22:55.530" v="9788"/>
          <ac:spMkLst>
            <pc:docMk/>
            <pc:sldMk cId="3131540370" sldId="2245"/>
            <ac:spMk id="20" creationId="{F9A1003A-34AD-E46D-0891-1C368A1F86BE}"/>
          </ac:spMkLst>
        </pc:spChg>
        <pc:grpChg chg="add mod">
          <ac:chgData name="Fischer, Wolfram" userId="99129c38-454d-40b3-bad3-fa13926f419c" providerId="ADAL" clId="{529B34C9-F846-DC4B-9A56-08B87A8692A0}" dt="2022-07-03T20:25:17.914" v="9817" actId="14100"/>
          <ac:grpSpMkLst>
            <pc:docMk/>
            <pc:sldMk cId="3131540370" sldId="2245"/>
            <ac:grpSpMk id="5" creationId="{28FA000B-774D-3F87-83D3-3199425E193A}"/>
          </ac:grpSpMkLst>
        </pc:grpChg>
        <pc:grpChg chg="mod">
          <ac:chgData name="Fischer, Wolfram" userId="99129c38-454d-40b3-bad3-fa13926f419c" providerId="ADAL" clId="{529B34C9-F846-DC4B-9A56-08B87A8692A0}" dt="2022-07-03T20:22:36.816" v="9786"/>
          <ac:grpSpMkLst>
            <pc:docMk/>
            <pc:sldMk cId="3131540370" sldId="2245"/>
            <ac:grpSpMk id="6" creationId="{5A0B0AF1-E9F3-CEB1-FAC8-D0D858748C62}"/>
          </ac:grpSpMkLst>
        </pc:grpChg>
        <pc:grpChg chg="add mod">
          <ac:chgData name="Fischer, Wolfram" userId="99129c38-454d-40b3-bad3-fa13926f419c" providerId="ADAL" clId="{529B34C9-F846-DC4B-9A56-08B87A8692A0}" dt="2022-07-03T20:25:50.017" v="9831" actId="1036"/>
          <ac:grpSpMkLst>
            <pc:docMk/>
            <pc:sldMk cId="3131540370" sldId="2245"/>
            <ac:grpSpMk id="14" creationId="{0476E81A-A6C5-0226-ADF3-9AF9F3F2F54A}"/>
          </ac:grpSpMkLst>
        </pc:grpChg>
        <pc:cxnChg chg="del">
          <ac:chgData name="Fischer, Wolfram" userId="99129c38-454d-40b3-bad3-fa13926f419c" providerId="ADAL" clId="{529B34C9-F846-DC4B-9A56-08B87A8692A0}" dt="2022-06-30T11:15:08.105" v="8371" actId="478"/>
          <ac:cxnSpMkLst>
            <pc:docMk/>
            <pc:sldMk cId="3131540370" sldId="2245"/>
            <ac:cxnSpMk id="8" creationId="{D87D6743-D20B-C68D-AA53-90BE2F44A070}"/>
          </ac:cxnSpMkLst>
        </pc:cxnChg>
      </pc:sldChg>
      <pc:sldChg chg="addSp delSp modSp new mod modNotesTx">
        <pc:chgData name="Fischer, Wolfram" userId="99129c38-454d-40b3-bad3-fa13926f419c" providerId="ADAL" clId="{529B34C9-F846-DC4B-9A56-08B87A8692A0}" dt="2022-07-04T20:40:35.754" v="14794" actId="20577"/>
        <pc:sldMkLst>
          <pc:docMk/>
          <pc:sldMk cId="3565660732" sldId="2246"/>
        </pc:sldMkLst>
        <pc:spChg chg="mod">
          <ac:chgData name="Fischer, Wolfram" userId="99129c38-454d-40b3-bad3-fa13926f419c" providerId="ADAL" clId="{529B34C9-F846-DC4B-9A56-08B87A8692A0}" dt="2022-07-04T17:05:39.019" v="13142" actId="1076"/>
          <ac:spMkLst>
            <pc:docMk/>
            <pc:sldMk cId="3565660732" sldId="2246"/>
            <ac:spMk id="2" creationId="{1688627F-76A6-ED84-85F9-CD7881FF5B4D}"/>
          </ac:spMkLst>
        </pc:spChg>
        <pc:spChg chg="mod">
          <ac:chgData name="Fischer, Wolfram" userId="99129c38-454d-40b3-bad3-fa13926f419c" providerId="ADAL" clId="{529B34C9-F846-DC4B-9A56-08B87A8692A0}" dt="2022-07-04T20:40:35.754" v="14794" actId="20577"/>
          <ac:spMkLst>
            <pc:docMk/>
            <pc:sldMk cId="3565660732" sldId="2246"/>
            <ac:spMk id="3" creationId="{C8791FFE-99BB-F68F-F371-E5696FFAA586}"/>
          </ac:spMkLst>
        </pc:spChg>
        <pc:spChg chg="add mod">
          <ac:chgData name="Fischer, Wolfram" userId="99129c38-454d-40b3-bad3-fa13926f419c" providerId="ADAL" clId="{529B34C9-F846-DC4B-9A56-08B87A8692A0}" dt="2022-07-04T20:37:17.451" v="14785" actId="20577"/>
          <ac:spMkLst>
            <pc:docMk/>
            <pc:sldMk cId="3565660732" sldId="2246"/>
            <ac:spMk id="5" creationId="{E34F1D6A-D202-5A77-E550-57E28325546C}"/>
          </ac:spMkLst>
        </pc:spChg>
        <pc:spChg chg="add mod">
          <ac:chgData name="Fischer, Wolfram" userId="99129c38-454d-40b3-bad3-fa13926f419c" providerId="ADAL" clId="{529B34C9-F846-DC4B-9A56-08B87A8692A0}" dt="2022-07-04T16:54:37.685" v="13026" actId="1076"/>
          <ac:spMkLst>
            <pc:docMk/>
            <pc:sldMk cId="3565660732" sldId="2246"/>
            <ac:spMk id="7" creationId="{3C4DB5C6-F0BA-72AA-1930-ED16A865D6AE}"/>
          </ac:spMkLst>
        </pc:spChg>
        <pc:spChg chg="add mod">
          <ac:chgData name="Fischer, Wolfram" userId="99129c38-454d-40b3-bad3-fa13926f419c" providerId="ADAL" clId="{529B34C9-F846-DC4B-9A56-08B87A8692A0}" dt="2022-07-04T16:56:05.045" v="13112" actId="1076"/>
          <ac:spMkLst>
            <pc:docMk/>
            <pc:sldMk cId="3565660732" sldId="2246"/>
            <ac:spMk id="16" creationId="{561507E2-733D-AC08-A900-DFE9DFC6100D}"/>
          </ac:spMkLst>
        </pc:spChg>
        <pc:grpChg chg="add mod">
          <ac:chgData name="Fischer, Wolfram" userId="99129c38-454d-40b3-bad3-fa13926f419c" providerId="ADAL" clId="{529B34C9-F846-DC4B-9A56-08B87A8692A0}" dt="2022-07-04T17:05:56.389" v="13193" actId="1035"/>
          <ac:grpSpMkLst>
            <pc:docMk/>
            <pc:sldMk cId="3565660732" sldId="2246"/>
            <ac:grpSpMk id="11" creationId="{BB56B8A2-668E-E02F-63FB-7CD470120D16}"/>
          </ac:grpSpMkLst>
        </pc:grpChg>
        <pc:picChg chg="add mod">
          <ac:chgData name="Fischer, Wolfram" userId="99129c38-454d-40b3-bad3-fa13926f419c" providerId="ADAL" clId="{529B34C9-F846-DC4B-9A56-08B87A8692A0}" dt="2022-07-04T17:05:48.134" v="13165" actId="1035"/>
          <ac:picMkLst>
            <pc:docMk/>
            <pc:sldMk cId="3565660732" sldId="2246"/>
            <ac:picMk id="6" creationId="{9D34031C-A178-5ADD-339D-E30957D316BC}"/>
          </ac:picMkLst>
        </pc:picChg>
        <pc:picChg chg="add mod">
          <ac:chgData name="Fischer, Wolfram" userId="99129c38-454d-40b3-bad3-fa13926f419c" providerId="ADAL" clId="{529B34C9-F846-DC4B-9A56-08B87A8692A0}" dt="2022-07-04T16:53:48.066" v="12882" actId="1076"/>
          <ac:picMkLst>
            <pc:docMk/>
            <pc:sldMk cId="3565660732" sldId="2246"/>
            <ac:picMk id="12" creationId="{D277D525-0F0E-2B9D-D47C-C32DBA9A3A83}"/>
          </ac:picMkLst>
        </pc:picChg>
        <pc:picChg chg="add mod">
          <ac:chgData name="Fischer, Wolfram" userId="99129c38-454d-40b3-bad3-fa13926f419c" providerId="ADAL" clId="{529B34C9-F846-DC4B-9A56-08B87A8692A0}" dt="2022-07-04T17:06:50.460" v="13199" actId="1036"/>
          <ac:picMkLst>
            <pc:docMk/>
            <pc:sldMk cId="3565660732" sldId="2246"/>
            <ac:picMk id="17" creationId="{480E3434-9EAC-8AEF-760C-08891F8D8765}"/>
          </ac:picMkLst>
        </pc:picChg>
        <pc:picChg chg="add del mod">
          <ac:chgData name="Fischer, Wolfram" userId="99129c38-454d-40b3-bad3-fa13926f419c" providerId="ADAL" clId="{529B34C9-F846-DC4B-9A56-08B87A8692A0}" dt="2022-07-04T16:52:57.897" v="12874" actId="478"/>
          <ac:picMkLst>
            <pc:docMk/>
            <pc:sldMk cId="3565660732" sldId="2246"/>
            <ac:picMk id="1026" creationId="{A46C8D6B-DA64-4721-EA7A-018283F35BC9}"/>
          </ac:picMkLst>
        </pc:picChg>
        <pc:picChg chg="add mod">
          <ac:chgData name="Fischer, Wolfram" userId="99129c38-454d-40b3-bad3-fa13926f419c" providerId="ADAL" clId="{529B34C9-F846-DC4B-9A56-08B87A8692A0}" dt="2022-07-04T16:53:52.191" v="12884" actId="14100"/>
          <ac:picMkLst>
            <pc:docMk/>
            <pc:sldMk cId="3565660732" sldId="2246"/>
            <ac:picMk id="1028" creationId="{79B1A617-B986-DCC8-D28D-74B632B82DE4}"/>
          </ac:picMkLst>
        </pc:picChg>
        <pc:cxnChg chg="add mod">
          <ac:chgData name="Fischer, Wolfram" userId="99129c38-454d-40b3-bad3-fa13926f419c" providerId="ADAL" clId="{529B34C9-F846-DC4B-9A56-08B87A8692A0}" dt="2022-07-04T16:50:39.982" v="12826" actId="164"/>
          <ac:cxnSpMkLst>
            <pc:docMk/>
            <pc:sldMk cId="3565660732" sldId="2246"/>
            <ac:cxnSpMk id="9" creationId="{9F029523-FD9B-BB94-1230-51A0839C31A4}"/>
          </ac:cxnSpMkLst>
        </pc:cxnChg>
        <pc:cxnChg chg="add mod">
          <ac:chgData name="Fischer, Wolfram" userId="99129c38-454d-40b3-bad3-fa13926f419c" providerId="ADAL" clId="{529B34C9-F846-DC4B-9A56-08B87A8692A0}" dt="2022-07-04T16:50:39.982" v="12826" actId="164"/>
          <ac:cxnSpMkLst>
            <pc:docMk/>
            <pc:sldMk cId="3565660732" sldId="2246"/>
            <ac:cxnSpMk id="13" creationId="{5DD30C3D-060F-8A4F-154A-C4911BF4EF12}"/>
          </ac:cxnSpMkLst>
        </pc:cxnChg>
        <pc:cxnChg chg="add mod">
          <ac:chgData name="Fischer, Wolfram" userId="99129c38-454d-40b3-bad3-fa13926f419c" providerId="ADAL" clId="{529B34C9-F846-DC4B-9A56-08B87A8692A0}" dt="2022-07-04T16:50:39.982" v="12826" actId="164"/>
          <ac:cxnSpMkLst>
            <pc:docMk/>
            <pc:sldMk cId="3565660732" sldId="2246"/>
            <ac:cxnSpMk id="14" creationId="{2034D292-286E-12ED-08C4-81341B1052E7}"/>
          </ac:cxnSpMkLst>
        </pc:cxnChg>
        <pc:cxnChg chg="add mod">
          <ac:chgData name="Fischer, Wolfram" userId="99129c38-454d-40b3-bad3-fa13926f419c" providerId="ADAL" clId="{529B34C9-F846-DC4B-9A56-08B87A8692A0}" dt="2022-07-04T16:54:34.071" v="13025" actId="1076"/>
          <ac:cxnSpMkLst>
            <pc:docMk/>
            <pc:sldMk cId="3565660732" sldId="2246"/>
            <ac:cxnSpMk id="15" creationId="{6FF26781-FDE6-1017-A885-A0F4A0037E98}"/>
          </ac:cxnSpMkLst>
        </pc:cxnChg>
      </pc:sldChg>
      <pc:sldChg chg="addSp delSp modSp new mod">
        <pc:chgData name="Fischer, Wolfram" userId="99129c38-454d-40b3-bad3-fa13926f419c" providerId="ADAL" clId="{529B34C9-F846-DC4B-9A56-08B87A8692A0}" dt="2022-07-04T20:05:09.287" v="14142" actId="57"/>
        <pc:sldMkLst>
          <pc:docMk/>
          <pc:sldMk cId="427548503" sldId="2247"/>
        </pc:sldMkLst>
        <pc:spChg chg="mod">
          <ac:chgData name="Fischer, Wolfram" userId="99129c38-454d-40b3-bad3-fa13926f419c" providerId="ADAL" clId="{529B34C9-F846-DC4B-9A56-08B87A8692A0}" dt="2022-07-03T22:09:02.616" v="10986" actId="14100"/>
          <ac:spMkLst>
            <pc:docMk/>
            <pc:sldMk cId="427548503" sldId="2247"/>
            <ac:spMk id="2" creationId="{4D7C703B-B45E-E3D0-8413-AD181104328B}"/>
          </ac:spMkLst>
        </pc:spChg>
        <pc:spChg chg="mod">
          <ac:chgData name="Fischer, Wolfram" userId="99129c38-454d-40b3-bad3-fa13926f419c" providerId="ADAL" clId="{529B34C9-F846-DC4B-9A56-08B87A8692A0}" dt="2022-07-04T20:05:09.287" v="14142" actId="57"/>
          <ac:spMkLst>
            <pc:docMk/>
            <pc:sldMk cId="427548503" sldId="2247"/>
            <ac:spMk id="3" creationId="{C6E7860D-F0B4-188D-2334-136C33EE3CFA}"/>
          </ac:spMkLst>
        </pc:spChg>
        <pc:spChg chg="add mod">
          <ac:chgData name="Fischer, Wolfram" userId="99129c38-454d-40b3-bad3-fa13926f419c" providerId="ADAL" clId="{529B34C9-F846-DC4B-9A56-08B87A8692A0}" dt="2022-07-03T22:08:27.111" v="10953" actId="1036"/>
          <ac:spMkLst>
            <pc:docMk/>
            <pc:sldMk cId="427548503" sldId="2247"/>
            <ac:spMk id="5" creationId="{E11FE9EB-A73E-C1ED-6546-E6974F2611E3}"/>
          </ac:spMkLst>
        </pc:spChg>
        <pc:picChg chg="add mod">
          <ac:chgData name="Fischer, Wolfram" userId="99129c38-454d-40b3-bad3-fa13926f419c" providerId="ADAL" clId="{529B34C9-F846-DC4B-9A56-08B87A8692A0}" dt="2022-07-03T22:10:32.101" v="10992" actId="14100"/>
          <ac:picMkLst>
            <pc:docMk/>
            <pc:sldMk cId="427548503" sldId="2247"/>
            <ac:picMk id="6" creationId="{5D77335D-81A5-4F55-9212-E1608E6A1BEA}"/>
          </ac:picMkLst>
        </pc:picChg>
        <pc:picChg chg="add del">
          <ac:chgData name="Fischer, Wolfram" userId="99129c38-454d-40b3-bad3-fa13926f419c" providerId="ADAL" clId="{529B34C9-F846-DC4B-9A56-08B87A8692A0}" dt="2022-07-03T22:09:55.900" v="10988" actId="478"/>
          <ac:picMkLst>
            <pc:docMk/>
            <pc:sldMk cId="427548503" sldId="2247"/>
            <ac:picMk id="7" creationId="{2B93B52C-30B2-9D55-21D4-F3AE5B92E246}"/>
          </ac:picMkLst>
        </pc:picChg>
        <pc:picChg chg="add mod">
          <ac:chgData name="Fischer, Wolfram" userId="99129c38-454d-40b3-bad3-fa13926f419c" providerId="ADAL" clId="{529B34C9-F846-DC4B-9A56-08B87A8692A0}" dt="2022-07-03T22:10:27.398" v="10991" actId="1076"/>
          <ac:picMkLst>
            <pc:docMk/>
            <pc:sldMk cId="427548503" sldId="2247"/>
            <ac:picMk id="8" creationId="{E06C9AE8-E76C-5D7A-CD49-7E6B2D870197}"/>
          </ac:picMkLst>
        </pc:picChg>
        <pc:picChg chg="add mod">
          <ac:chgData name="Fischer, Wolfram" userId="99129c38-454d-40b3-bad3-fa13926f419c" providerId="ADAL" clId="{529B34C9-F846-DC4B-9A56-08B87A8692A0}" dt="2022-07-03T22:11:13.159" v="10995" actId="14100"/>
          <ac:picMkLst>
            <pc:docMk/>
            <pc:sldMk cId="427548503" sldId="2247"/>
            <ac:picMk id="9" creationId="{5240C8D5-E5FA-713C-A36E-A8070C2A45BE}"/>
          </ac:picMkLst>
        </pc:picChg>
        <pc:picChg chg="add mod">
          <ac:chgData name="Fischer, Wolfram" userId="99129c38-454d-40b3-bad3-fa13926f419c" providerId="ADAL" clId="{529B34C9-F846-DC4B-9A56-08B87A8692A0}" dt="2022-07-03T22:16:31.895" v="11066" actId="14100"/>
          <ac:picMkLst>
            <pc:docMk/>
            <pc:sldMk cId="427548503" sldId="2247"/>
            <ac:picMk id="10" creationId="{6FC9BDEC-A4A6-A987-7872-888680EA262C}"/>
          </ac:picMkLst>
        </pc:picChg>
      </pc:sldChg>
      <pc:sldChg chg="addSp delSp modSp new mod modAnim">
        <pc:chgData name="Fischer, Wolfram" userId="99129c38-454d-40b3-bad3-fa13926f419c" providerId="ADAL" clId="{529B34C9-F846-DC4B-9A56-08B87A8692A0}" dt="2022-07-03T22:06:21.276" v="10944" actId="20577"/>
        <pc:sldMkLst>
          <pc:docMk/>
          <pc:sldMk cId="545516575" sldId="2248"/>
        </pc:sldMkLst>
        <pc:spChg chg="mod">
          <ac:chgData name="Fischer, Wolfram" userId="99129c38-454d-40b3-bad3-fa13926f419c" providerId="ADAL" clId="{529B34C9-F846-DC4B-9A56-08B87A8692A0}" dt="2022-07-03T21:30:25.735" v="10537" actId="27636"/>
          <ac:spMkLst>
            <pc:docMk/>
            <pc:sldMk cId="545516575" sldId="2248"/>
            <ac:spMk id="2" creationId="{7455A8A9-61D2-974A-02A8-4B29A36FE8C5}"/>
          </ac:spMkLst>
        </pc:spChg>
        <pc:spChg chg="del">
          <ac:chgData name="Fischer, Wolfram" userId="99129c38-454d-40b3-bad3-fa13926f419c" providerId="ADAL" clId="{529B34C9-F846-DC4B-9A56-08B87A8692A0}" dt="2022-07-03T21:09:24.264" v="10313" actId="478"/>
          <ac:spMkLst>
            <pc:docMk/>
            <pc:sldMk cId="545516575" sldId="2248"/>
            <ac:spMk id="3" creationId="{78F5D68A-B88A-319A-7742-719E0A8F6DB8}"/>
          </ac:spMkLst>
        </pc:spChg>
        <pc:spChg chg="add mod">
          <ac:chgData name="Fischer, Wolfram" userId="99129c38-454d-40b3-bad3-fa13926f419c" providerId="ADAL" clId="{529B34C9-F846-DC4B-9A56-08B87A8692A0}" dt="2022-07-03T21:34:52.512" v="10786" actId="1035"/>
          <ac:spMkLst>
            <pc:docMk/>
            <pc:sldMk cId="545516575" sldId="2248"/>
            <ac:spMk id="5" creationId="{CFB9E57A-2A00-7E76-EBE9-20E1FE8ED3F2}"/>
          </ac:spMkLst>
        </pc:spChg>
        <pc:spChg chg="add mod">
          <ac:chgData name="Fischer, Wolfram" userId="99129c38-454d-40b3-bad3-fa13926f419c" providerId="ADAL" clId="{529B34C9-F846-DC4B-9A56-08B87A8692A0}" dt="2022-07-03T21:39:02.311" v="10905" actId="1076"/>
          <ac:spMkLst>
            <pc:docMk/>
            <pc:sldMk cId="545516575" sldId="2248"/>
            <ac:spMk id="8" creationId="{C647ABD7-5D6D-8C5A-C5A9-5FAA142F8995}"/>
          </ac:spMkLst>
        </pc:spChg>
        <pc:spChg chg="add del mod">
          <ac:chgData name="Fischer, Wolfram" userId="99129c38-454d-40b3-bad3-fa13926f419c" providerId="ADAL" clId="{529B34C9-F846-DC4B-9A56-08B87A8692A0}" dt="2022-07-03T21:32:24.684" v="10540" actId="478"/>
          <ac:spMkLst>
            <pc:docMk/>
            <pc:sldMk cId="545516575" sldId="2248"/>
            <ac:spMk id="9" creationId="{87084CB7-9C91-B008-62D3-6F5E07E15C0B}"/>
          </ac:spMkLst>
        </pc:spChg>
        <pc:spChg chg="add mod">
          <ac:chgData name="Fischer, Wolfram" userId="99129c38-454d-40b3-bad3-fa13926f419c" providerId="ADAL" clId="{529B34C9-F846-DC4B-9A56-08B87A8692A0}" dt="2022-07-03T22:06:21.276" v="10944" actId="20577"/>
          <ac:spMkLst>
            <pc:docMk/>
            <pc:sldMk cId="545516575" sldId="2248"/>
            <ac:spMk id="10" creationId="{EC293879-328B-AA4C-E3BA-B3936CACBA50}"/>
          </ac:spMkLst>
        </pc:spChg>
        <pc:spChg chg="add mod">
          <ac:chgData name="Fischer, Wolfram" userId="99129c38-454d-40b3-bad3-fa13926f419c" providerId="ADAL" clId="{529B34C9-F846-DC4B-9A56-08B87A8692A0}" dt="2022-07-03T21:39:55.360" v="10911" actId="164"/>
          <ac:spMkLst>
            <pc:docMk/>
            <pc:sldMk cId="545516575" sldId="2248"/>
            <ac:spMk id="11" creationId="{301A8218-5904-C998-F97E-E10901798048}"/>
          </ac:spMkLst>
        </pc:spChg>
        <pc:spChg chg="add mod">
          <ac:chgData name="Fischer, Wolfram" userId="99129c38-454d-40b3-bad3-fa13926f419c" providerId="ADAL" clId="{529B34C9-F846-DC4B-9A56-08B87A8692A0}" dt="2022-07-03T21:41:15.830" v="10919" actId="164"/>
          <ac:spMkLst>
            <pc:docMk/>
            <pc:sldMk cId="545516575" sldId="2248"/>
            <ac:spMk id="12" creationId="{12414E8B-7C61-82E1-F7AF-748D7A563B9E}"/>
          </ac:spMkLst>
        </pc:spChg>
        <pc:spChg chg="add mod">
          <ac:chgData name="Fischer, Wolfram" userId="99129c38-454d-40b3-bad3-fa13926f419c" providerId="ADAL" clId="{529B34C9-F846-DC4B-9A56-08B87A8692A0}" dt="2022-07-03T21:38:34.667" v="10902" actId="14100"/>
          <ac:spMkLst>
            <pc:docMk/>
            <pc:sldMk cId="545516575" sldId="2248"/>
            <ac:spMk id="13" creationId="{1706F0E4-5861-1715-AC6D-468E6A1BABC2}"/>
          </ac:spMkLst>
        </pc:spChg>
        <pc:grpChg chg="add mod">
          <ac:chgData name="Fischer, Wolfram" userId="99129c38-454d-40b3-bad3-fa13926f419c" providerId="ADAL" clId="{529B34C9-F846-DC4B-9A56-08B87A8692A0}" dt="2022-07-03T21:41:15.830" v="10919" actId="164"/>
          <ac:grpSpMkLst>
            <pc:docMk/>
            <pc:sldMk cId="545516575" sldId="2248"/>
            <ac:grpSpMk id="14" creationId="{5C71FE81-CB67-F99B-7177-387545BAFBF9}"/>
          </ac:grpSpMkLst>
        </pc:grpChg>
        <pc:grpChg chg="add mod">
          <ac:chgData name="Fischer, Wolfram" userId="99129c38-454d-40b3-bad3-fa13926f419c" providerId="ADAL" clId="{529B34C9-F846-DC4B-9A56-08B87A8692A0}" dt="2022-07-03T21:41:52.973" v="10922" actId="167"/>
          <ac:grpSpMkLst>
            <pc:docMk/>
            <pc:sldMk cId="545516575" sldId="2248"/>
            <ac:grpSpMk id="15" creationId="{7774F77E-4D0E-173A-9310-4711A653A4D7}"/>
          </ac:grpSpMkLst>
        </pc:grpChg>
        <pc:picChg chg="add mod">
          <ac:chgData name="Fischer, Wolfram" userId="99129c38-454d-40b3-bad3-fa13926f419c" providerId="ADAL" clId="{529B34C9-F846-DC4B-9A56-08B87A8692A0}" dt="2022-07-03T21:35:27.711" v="10856" actId="1035"/>
          <ac:picMkLst>
            <pc:docMk/>
            <pc:sldMk cId="545516575" sldId="2248"/>
            <ac:picMk id="6" creationId="{C26E2610-35B4-5135-00CE-238884606512}"/>
          </ac:picMkLst>
        </pc:picChg>
        <pc:picChg chg="add mod">
          <ac:chgData name="Fischer, Wolfram" userId="99129c38-454d-40b3-bad3-fa13926f419c" providerId="ADAL" clId="{529B34C9-F846-DC4B-9A56-08B87A8692A0}" dt="2022-07-03T21:39:55.360" v="10911" actId="164"/>
          <ac:picMkLst>
            <pc:docMk/>
            <pc:sldMk cId="545516575" sldId="2248"/>
            <ac:picMk id="7" creationId="{84DD3A54-EBFC-4081-DFB3-6CC5DFD407CB}"/>
          </ac:picMkLst>
        </pc:picChg>
      </pc:sldChg>
      <pc:sldChg chg="addSp modSp add mod">
        <pc:chgData name="Fischer, Wolfram" userId="99129c38-454d-40b3-bad3-fa13926f419c" providerId="ADAL" clId="{529B34C9-F846-DC4B-9A56-08B87A8692A0}" dt="2022-07-10T17:24:16.695" v="16059" actId="20577"/>
        <pc:sldMkLst>
          <pc:docMk/>
          <pc:sldMk cId="1156303760" sldId="2249"/>
        </pc:sldMkLst>
        <pc:spChg chg="mod">
          <ac:chgData name="Fischer, Wolfram" userId="99129c38-454d-40b3-bad3-fa13926f419c" providerId="ADAL" clId="{529B34C9-F846-DC4B-9A56-08B87A8692A0}" dt="2022-07-04T16:02:31.854" v="12682" actId="20577"/>
          <ac:spMkLst>
            <pc:docMk/>
            <pc:sldMk cId="1156303760" sldId="2249"/>
            <ac:spMk id="2" creationId="{B561D756-605F-E1C5-16EF-EEBA1E83D4BD}"/>
          </ac:spMkLst>
        </pc:spChg>
        <pc:spChg chg="mod">
          <ac:chgData name="Fischer, Wolfram" userId="99129c38-454d-40b3-bad3-fa13926f419c" providerId="ADAL" clId="{529B34C9-F846-DC4B-9A56-08B87A8692A0}" dt="2022-07-10T17:24:16.695" v="16059" actId="20577"/>
          <ac:spMkLst>
            <pc:docMk/>
            <pc:sldMk cId="1156303760" sldId="2249"/>
            <ac:spMk id="3" creationId="{C3B207FC-7B28-F0F2-1D03-5350C6F5154C}"/>
          </ac:spMkLst>
        </pc:spChg>
        <pc:spChg chg="mod">
          <ac:chgData name="Fischer, Wolfram" userId="99129c38-454d-40b3-bad3-fa13926f419c" providerId="ADAL" clId="{529B34C9-F846-DC4B-9A56-08B87A8692A0}" dt="2022-07-04T16:01:18.124" v="12613"/>
          <ac:spMkLst>
            <pc:docMk/>
            <pc:sldMk cId="1156303760" sldId="2249"/>
            <ac:spMk id="7" creationId="{067881C6-10CB-AD33-A68A-E47DA4C809E5}"/>
          </ac:spMkLst>
        </pc:spChg>
        <pc:grpChg chg="add mod">
          <ac:chgData name="Fischer, Wolfram" userId="99129c38-454d-40b3-bad3-fa13926f419c" providerId="ADAL" clId="{529B34C9-F846-DC4B-9A56-08B87A8692A0}" dt="2022-07-04T16:03:26.374" v="12688" actId="1076"/>
          <ac:grpSpMkLst>
            <pc:docMk/>
            <pc:sldMk cId="1156303760" sldId="2249"/>
            <ac:grpSpMk id="5" creationId="{616B0FD4-9BC8-866F-2E73-505AF9F78272}"/>
          </ac:grpSpMkLst>
        </pc:grpChg>
        <pc:picChg chg="mod">
          <ac:chgData name="Fischer, Wolfram" userId="99129c38-454d-40b3-bad3-fa13926f419c" providerId="ADAL" clId="{529B34C9-F846-DC4B-9A56-08B87A8692A0}" dt="2022-07-04T16:01:18.124" v="12613"/>
          <ac:picMkLst>
            <pc:docMk/>
            <pc:sldMk cId="1156303760" sldId="2249"/>
            <ac:picMk id="6" creationId="{678CA57A-12B6-8756-1FAA-233B163D28FD}"/>
          </ac:picMkLst>
        </pc:picChg>
        <pc:picChg chg="add mod">
          <ac:chgData name="Fischer, Wolfram" userId="99129c38-454d-40b3-bad3-fa13926f419c" providerId="ADAL" clId="{529B34C9-F846-DC4B-9A56-08B87A8692A0}" dt="2022-07-04T16:03:21.867" v="12687" actId="1076"/>
          <ac:picMkLst>
            <pc:docMk/>
            <pc:sldMk cId="1156303760" sldId="2249"/>
            <ac:picMk id="8" creationId="{0D7F8742-FCFC-9B04-D071-7B60CCF843DA}"/>
          </ac:picMkLst>
        </pc:picChg>
      </pc:sldChg>
      <pc:sldChg chg="addSp delSp modSp add mod modAnim">
        <pc:chgData name="Fischer, Wolfram" userId="99129c38-454d-40b3-bad3-fa13926f419c" providerId="ADAL" clId="{529B34C9-F846-DC4B-9A56-08B87A8692A0}" dt="2022-07-04T18:07:26.072" v="14128" actId="6549"/>
        <pc:sldMkLst>
          <pc:docMk/>
          <pc:sldMk cId="335700248" sldId="2250"/>
        </pc:sldMkLst>
        <pc:spChg chg="add mod">
          <ac:chgData name="Fischer, Wolfram" userId="99129c38-454d-40b3-bad3-fa13926f419c" providerId="ADAL" clId="{529B34C9-F846-DC4B-9A56-08B87A8692A0}" dt="2022-07-04T18:07:26.072" v="14128" actId="6549"/>
          <ac:spMkLst>
            <pc:docMk/>
            <pc:sldMk cId="335700248" sldId="2250"/>
            <ac:spMk id="6" creationId="{F99F744F-FECB-838B-2A0B-7284459C1388}"/>
          </ac:spMkLst>
        </pc:spChg>
        <pc:graphicFrameChg chg="del">
          <ac:chgData name="Fischer, Wolfram" userId="99129c38-454d-40b3-bad3-fa13926f419c" providerId="ADAL" clId="{529B34C9-F846-DC4B-9A56-08B87A8692A0}" dt="2022-07-04T17:57:51.664" v="13652" actId="478"/>
          <ac:graphicFrameMkLst>
            <pc:docMk/>
            <pc:sldMk cId="335700248" sldId="2250"/>
            <ac:graphicFrameMk id="5" creationId="{B50CDC91-4E76-17A2-0AE9-A5EEC990A691}"/>
          </ac:graphicFrameMkLst>
        </pc:graphicFrameChg>
      </pc:sldChg>
      <pc:sldChg chg="addSp delSp modSp new mod">
        <pc:chgData name="Fischer, Wolfram" userId="99129c38-454d-40b3-bad3-fa13926f419c" providerId="ADAL" clId="{529B34C9-F846-DC4B-9A56-08B87A8692A0}" dt="2022-07-04T20:51:46.877" v="15045" actId="1076"/>
        <pc:sldMkLst>
          <pc:docMk/>
          <pc:sldMk cId="2861922381" sldId="2251"/>
        </pc:sldMkLst>
        <pc:spChg chg="mod">
          <ac:chgData name="Fischer, Wolfram" userId="99129c38-454d-40b3-bad3-fa13926f419c" providerId="ADAL" clId="{529B34C9-F846-DC4B-9A56-08B87A8692A0}" dt="2022-07-04T20:35:06.555" v="14754" actId="20577"/>
          <ac:spMkLst>
            <pc:docMk/>
            <pc:sldMk cId="2861922381" sldId="2251"/>
            <ac:spMk id="2" creationId="{EF1C818C-C8CC-A481-3D79-F5BBA43AA46E}"/>
          </ac:spMkLst>
        </pc:spChg>
        <pc:spChg chg="del">
          <ac:chgData name="Fischer, Wolfram" userId="99129c38-454d-40b3-bad3-fa13926f419c" providerId="ADAL" clId="{529B34C9-F846-DC4B-9A56-08B87A8692A0}" dt="2022-07-04T20:19:43.602" v="14389" actId="478"/>
          <ac:spMkLst>
            <pc:docMk/>
            <pc:sldMk cId="2861922381" sldId="2251"/>
            <ac:spMk id="3" creationId="{DFA76D19-7049-A2D7-1898-FDA2A2DF4E34}"/>
          </ac:spMkLst>
        </pc:spChg>
        <pc:spChg chg="add mod">
          <ac:chgData name="Fischer, Wolfram" userId="99129c38-454d-40b3-bad3-fa13926f419c" providerId="ADAL" clId="{529B34C9-F846-DC4B-9A56-08B87A8692A0}" dt="2022-07-04T20:49:07.175" v="14968" actId="1076"/>
          <ac:spMkLst>
            <pc:docMk/>
            <pc:sldMk cId="2861922381" sldId="2251"/>
            <ac:spMk id="5" creationId="{312279B7-A052-3A07-9052-C5E642E99BE9}"/>
          </ac:spMkLst>
        </pc:spChg>
        <pc:spChg chg="add mod">
          <ac:chgData name="Fischer, Wolfram" userId="99129c38-454d-40b3-bad3-fa13926f419c" providerId="ADAL" clId="{529B34C9-F846-DC4B-9A56-08B87A8692A0}" dt="2022-07-04T20:51:35.992" v="15042" actId="20577"/>
          <ac:spMkLst>
            <pc:docMk/>
            <pc:sldMk cId="2861922381" sldId="2251"/>
            <ac:spMk id="7" creationId="{58F784F9-42FB-B7A0-B150-7D1CDA5D8C94}"/>
          </ac:spMkLst>
        </pc:spChg>
        <pc:spChg chg="mod">
          <ac:chgData name="Fischer, Wolfram" userId="99129c38-454d-40b3-bad3-fa13926f419c" providerId="ADAL" clId="{529B34C9-F846-DC4B-9A56-08B87A8692A0}" dt="2022-07-04T20:48:44.913" v="14948"/>
          <ac:spMkLst>
            <pc:docMk/>
            <pc:sldMk cId="2861922381" sldId="2251"/>
            <ac:spMk id="12" creationId="{E22F1494-22B0-AB8B-2655-8D36D75FA4F3}"/>
          </ac:spMkLst>
        </pc:spChg>
        <pc:spChg chg="mod">
          <ac:chgData name="Fischer, Wolfram" userId="99129c38-454d-40b3-bad3-fa13926f419c" providerId="ADAL" clId="{529B34C9-F846-DC4B-9A56-08B87A8692A0}" dt="2022-07-04T20:48:44.913" v="14948"/>
          <ac:spMkLst>
            <pc:docMk/>
            <pc:sldMk cId="2861922381" sldId="2251"/>
            <ac:spMk id="13" creationId="{83100020-DB22-CB89-7D65-19AB3E609B76}"/>
          </ac:spMkLst>
        </pc:spChg>
        <pc:spChg chg="add mod">
          <ac:chgData name="Fischer, Wolfram" userId="99129c38-454d-40b3-bad3-fa13926f419c" providerId="ADAL" clId="{529B34C9-F846-DC4B-9A56-08B87A8692A0}" dt="2022-07-04T20:51:46.877" v="15045" actId="1076"/>
          <ac:spMkLst>
            <pc:docMk/>
            <pc:sldMk cId="2861922381" sldId="2251"/>
            <ac:spMk id="14" creationId="{A2D230FE-AC66-9547-8E2F-7F72E7F5679F}"/>
          </ac:spMkLst>
        </pc:spChg>
        <pc:grpChg chg="add mod">
          <ac:chgData name="Fischer, Wolfram" userId="99129c38-454d-40b3-bad3-fa13926f419c" providerId="ADAL" clId="{529B34C9-F846-DC4B-9A56-08B87A8692A0}" dt="2022-07-04T20:51:42.983" v="15044" actId="1076"/>
          <ac:grpSpMkLst>
            <pc:docMk/>
            <pc:sldMk cId="2861922381" sldId="2251"/>
            <ac:grpSpMk id="8" creationId="{77A0464A-8431-1BDA-A035-011A6289BD6B}"/>
          </ac:grpSpMkLst>
        </pc:grpChg>
        <pc:picChg chg="add mod">
          <ac:chgData name="Fischer, Wolfram" userId="99129c38-454d-40b3-bad3-fa13926f419c" providerId="ADAL" clId="{529B34C9-F846-DC4B-9A56-08B87A8692A0}" dt="2022-07-04T20:45:44.380" v="14937" actId="1036"/>
          <ac:picMkLst>
            <pc:docMk/>
            <pc:sldMk cId="2861922381" sldId="2251"/>
            <ac:picMk id="6" creationId="{459A08DF-C9AD-CE15-6F9C-740A27A244DC}"/>
          </ac:picMkLst>
        </pc:picChg>
        <pc:picChg chg="mod">
          <ac:chgData name="Fischer, Wolfram" userId="99129c38-454d-40b3-bad3-fa13926f419c" providerId="ADAL" clId="{529B34C9-F846-DC4B-9A56-08B87A8692A0}" dt="2022-07-04T20:48:44.913" v="14948"/>
          <ac:picMkLst>
            <pc:docMk/>
            <pc:sldMk cId="2861922381" sldId="2251"/>
            <ac:picMk id="9" creationId="{A78D0FFE-6630-9FA5-07CF-E22B66A08851}"/>
          </ac:picMkLst>
        </pc:picChg>
        <pc:cxnChg chg="mod">
          <ac:chgData name="Fischer, Wolfram" userId="99129c38-454d-40b3-bad3-fa13926f419c" providerId="ADAL" clId="{529B34C9-F846-DC4B-9A56-08B87A8692A0}" dt="2022-07-04T20:48:44.913" v="14948"/>
          <ac:cxnSpMkLst>
            <pc:docMk/>
            <pc:sldMk cId="2861922381" sldId="2251"/>
            <ac:cxnSpMk id="10" creationId="{FB1C77A5-7EB3-9C37-60CF-63374220FDAE}"/>
          </ac:cxnSpMkLst>
        </pc:cxnChg>
        <pc:cxnChg chg="mod">
          <ac:chgData name="Fischer, Wolfram" userId="99129c38-454d-40b3-bad3-fa13926f419c" providerId="ADAL" clId="{529B34C9-F846-DC4B-9A56-08B87A8692A0}" dt="2022-07-04T20:48:44.913" v="14948"/>
          <ac:cxnSpMkLst>
            <pc:docMk/>
            <pc:sldMk cId="2861922381" sldId="2251"/>
            <ac:cxnSpMk id="11" creationId="{B1FD6976-82EE-5735-5845-95E6E2C7192F}"/>
          </ac:cxnSpMkLst>
        </pc:cxnChg>
      </pc:sldChg>
      <pc:sldChg chg="modSp new mod">
        <pc:chgData name="Fischer, Wolfram" userId="99129c38-454d-40b3-bad3-fa13926f419c" providerId="ADAL" clId="{529B34C9-F846-DC4B-9A56-08B87A8692A0}" dt="2022-07-04T23:59:42.996" v="15990" actId="20577"/>
        <pc:sldMkLst>
          <pc:docMk/>
          <pc:sldMk cId="1850795305" sldId="2252"/>
        </pc:sldMkLst>
        <pc:spChg chg="mod">
          <ac:chgData name="Fischer, Wolfram" userId="99129c38-454d-40b3-bad3-fa13926f419c" providerId="ADAL" clId="{529B34C9-F846-DC4B-9A56-08B87A8692A0}" dt="2022-07-04T20:09:07.643" v="14251" actId="20577"/>
          <ac:spMkLst>
            <pc:docMk/>
            <pc:sldMk cId="1850795305" sldId="2252"/>
            <ac:spMk id="2" creationId="{FD5D77B2-4A30-0336-EB2C-255096E3621C}"/>
          </ac:spMkLst>
        </pc:spChg>
        <pc:spChg chg="mod">
          <ac:chgData name="Fischer, Wolfram" userId="99129c38-454d-40b3-bad3-fa13926f419c" providerId="ADAL" clId="{529B34C9-F846-DC4B-9A56-08B87A8692A0}" dt="2022-07-04T23:59:42.996" v="15990" actId="20577"/>
          <ac:spMkLst>
            <pc:docMk/>
            <pc:sldMk cId="1850795305" sldId="2252"/>
            <ac:spMk id="3" creationId="{666D3CD0-2DA8-3415-F218-1775076ACE4E}"/>
          </ac:spMkLst>
        </pc:spChg>
      </pc:sldChg>
      <pc:sldChg chg="modSp add mod">
        <pc:chgData name="Fischer, Wolfram" userId="99129c38-454d-40b3-bad3-fa13926f419c" providerId="ADAL" clId="{529B34C9-F846-DC4B-9A56-08B87A8692A0}" dt="2022-07-04T20:09:53.638" v="14256" actId="20577"/>
        <pc:sldMkLst>
          <pc:docMk/>
          <pc:sldMk cId="3211072682" sldId="2253"/>
        </pc:sldMkLst>
        <pc:spChg chg="mod">
          <ac:chgData name="Fischer, Wolfram" userId="99129c38-454d-40b3-bad3-fa13926f419c" providerId="ADAL" clId="{529B34C9-F846-DC4B-9A56-08B87A8692A0}" dt="2022-07-04T20:09:53.638" v="14256" actId="20577"/>
          <ac:spMkLst>
            <pc:docMk/>
            <pc:sldMk cId="3211072682" sldId="2253"/>
            <ac:spMk id="2" creationId="{2AF6EE24-066C-83DC-358B-BD00A0ED7F71}"/>
          </ac:spMkLst>
        </pc:spChg>
      </pc:sldChg>
      <pc:sldChg chg="modSp new mod">
        <pc:chgData name="Fischer, Wolfram" userId="99129c38-454d-40b3-bad3-fa13926f419c" providerId="ADAL" clId="{529B34C9-F846-DC4B-9A56-08B87A8692A0}" dt="2022-07-04T20:33:59.114" v="14703" actId="20577"/>
        <pc:sldMkLst>
          <pc:docMk/>
          <pc:sldMk cId="3511199147" sldId="2254"/>
        </pc:sldMkLst>
        <pc:spChg chg="mod">
          <ac:chgData name="Fischer, Wolfram" userId="99129c38-454d-40b3-bad3-fa13926f419c" providerId="ADAL" clId="{529B34C9-F846-DC4B-9A56-08B87A8692A0}" dt="2022-07-04T20:33:59.114" v="14703" actId="20577"/>
          <ac:spMkLst>
            <pc:docMk/>
            <pc:sldMk cId="3511199147" sldId="2254"/>
            <ac:spMk id="2" creationId="{E02606F9-10DC-D11B-7330-C7DD41FCADEB}"/>
          </ac:spMkLst>
        </pc:spChg>
      </pc:sldChg>
      <pc:sldChg chg="addSp modSp new mod">
        <pc:chgData name="Fischer, Wolfram" userId="99129c38-454d-40b3-bad3-fa13926f419c" providerId="ADAL" clId="{529B34C9-F846-DC4B-9A56-08B87A8692A0}" dt="2022-07-04T22:11:36.028" v="15775" actId="20577"/>
        <pc:sldMkLst>
          <pc:docMk/>
          <pc:sldMk cId="829193943" sldId="2255"/>
        </pc:sldMkLst>
        <pc:spChg chg="mod">
          <ac:chgData name="Fischer, Wolfram" userId="99129c38-454d-40b3-bad3-fa13926f419c" providerId="ADAL" clId="{529B34C9-F846-DC4B-9A56-08B87A8692A0}" dt="2022-07-04T21:29:51.502" v="15109" actId="14100"/>
          <ac:spMkLst>
            <pc:docMk/>
            <pc:sldMk cId="829193943" sldId="2255"/>
            <ac:spMk id="2" creationId="{A817C65A-A836-D906-DF6E-C7C363B21560}"/>
          </ac:spMkLst>
        </pc:spChg>
        <pc:spChg chg="mod">
          <ac:chgData name="Fischer, Wolfram" userId="99129c38-454d-40b3-bad3-fa13926f419c" providerId="ADAL" clId="{529B34C9-F846-DC4B-9A56-08B87A8692A0}" dt="2022-07-04T22:11:36.028" v="15775" actId="20577"/>
          <ac:spMkLst>
            <pc:docMk/>
            <pc:sldMk cId="829193943" sldId="2255"/>
            <ac:spMk id="3" creationId="{BD880D64-933E-CF47-0659-6A35B7F70460}"/>
          </ac:spMkLst>
        </pc:spChg>
        <pc:spChg chg="mod">
          <ac:chgData name="Fischer, Wolfram" userId="99129c38-454d-40b3-bad3-fa13926f419c" providerId="ADAL" clId="{529B34C9-F846-DC4B-9A56-08B87A8692A0}" dt="2022-07-04T21:30:54.943" v="15131"/>
          <ac:spMkLst>
            <pc:docMk/>
            <pc:sldMk cId="829193943" sldId="2255"/>
            <ac:spMk id="6" creationId="{879BD23E-8F69-B091-D6FC-293D183386A6}"/>
          </ac:spMkLst>
        </pc:spChg>
        <pc:spChg chg="mod">
          <ac:chgData name="Fischer, Wolfram" userId="99129c38-454d-40b3-bad3-fa13926f419c" providerId="ADAL" clId="{529B34C9-F846-DC4B-9A56-08B87A8692A0}" dt="2022-07-04T21:30:54.943" v="15131"/>
          <ac:spMkLst>
            <pc:docMk/>
            <pc:sldMk cId="829193943" sldId="2255"/>
            <ac:spMk id="7" creationId="{830D4278-9978-E7EB-A157-D728D3AEA37B}"/>
          </ac:spMkLst>
        </pc:spChg>
        <pc:spChg chg="mod">
          <ac:chgData name="Fischer, Wolfram" userId="99129c38-454d-40b3-bad3-fa13926f419c" providerId="ADAL" clId="{529B34C9-F846-DC4B-9A56-08B87A8692A0}" dt="2022-07-04T21:30:54.943" v="15131"/>
          <ac:spMkLst>
            <pc:docMk/>
            <pc:sldMk cId="829193943" sldId="2255"/>
            <ac:spMk id="8" creationId="{AA737198-3A5B-E9B3-CF34-1A557001D51A}"/>
          </ac:spMkLst>
        </pc:spChg>
        <pc:spChg chg="mod">
          <ac:chgData name="Fischer, Wolfram" userId="99129c38-454d-40b3-bad3-fa13926f419c" providerId="ADAL" clId="{529B34C9-F846-DC4B-9A56-08B87A8692A0}" dt="2022-07-04T21:30:54.943" v="15131"/>
          <ac:spMkLst>
            <pc:docMk/>
            <pc:sldMk cId="829193943" sldId="2255"/>
            <ac:spMk id="9" creationId="{6A3B391D-C09B-48B9-E73A-266C2DE57B62}"/>
          </ac:spMkLst>
        </pc:spChg>
        <pc:spChg chg="add mod">
          <ac:chgData name="Fischer, Wolfram" userId="99129c38-454d-40b3-bad3-fa13926f419c" providerId="ADAL" clId="{529B34C9-F846-DC4B-9A56-08B87A8692A0}" dt="2022-07-04T21:48:35.401" v="15628" actId="404"/>
          <ac:spMkLst>
            <pc:docMk/>
            <pc:sldMk cId="829193943" sldId="2255"/>
            <ac:spMk id="11" creationId="{DE7D8AA7-A081-C055-A1F1-6A2954F61B94}"/>
          </ac:spMkLst>
        </pc:spChg>
        <pc:grpChg chg="add mod">
          <ac:chgData name="Fischer, Wolfram" userId="99129c38-454d-40b3-bad3-fa13926f419c" providerId="ADAL" clId="{529B34C9-F846-DC4B-9A56-08B87A8692A0}" dt="2022-07-04T21:30:54.943" v="15131"/>
          <ac:grpSpMkLst>
            <pc:docMk/>
            <pc:sldMk cId="829193943" sldId="2255"/>
            <ac:grpSpMk id="5" creationId="{E80F92F8-9CC1-23FB-76DB-FB7A7D8857BC}"/>
          </ac:grpSpMkLst>
        </pc:grpChg>
        <pc:picChg chg="add mod">
          <ac:chgData name="Fischer, Wolfram" userId="99129c38-454d-40b3-bad3-fa13926f419c" providerId="ADAL" clId="{529B34C9-F846-DC4B-9A56-08B87A8692A0}" dt="2022-07-04T21:31:10.869" v="15137" actId="167"/>
          <ac:picMkLst>
            <pc:docMk/>
            <pc:sldMk cId="829193943" sldId="2255"/>
            <ac:picMk id="10" creationId="{9467FF8D-C326-0365-5D1F-3037C9E3FA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17:00 – 17:30, 25+5 min =&gt; 25 – 30 slides; show full-screen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0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LHC data for end of Run 2; Energy for LHC Run 3 starting 5 July 2022: 13.6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6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638" tIns="48321" rIns="96638" bIns="48321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 from: https://</a:t>
            </a:r>
            <a:r>
              <a:rPr lang="en-US" dirty="0" err="1"/>
              <a:t>news.fnal.gov</a:t>
            </a:r>
            <a:r>
              <a:rPr lang="en-US" dirty="0"/>
              <a:t>/2019/08/</a:t>
            </a:r>
            <a:r>
              <a:rPr lang="en-US" dirty="0" err="1"/>
              <a:t>fermilabs</a:t>
            </a:r>
            <a:r>
              <a:rPr lang="en-US" dirty="0"/>
              <a:t>-newest-accelerator-delivers-first-results/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2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7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Eldred, HB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2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Jeff Eldred, HB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240976"/>
            <a:ext cx="10683732" cy="2312600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 accelerators (non-LHC) </a:t>
            </a:r>
            <a:br>
              <a:rPr lang="en-US" dirty="0"/>
            </a:br>
            <a:r>
              <a:rPr lang="en-US" dirty="0"/>
              <a:t>and approved facilities</a:t>
            </a:r>
            <a:br>
              <a:rPr lang="en-US" dirty="0"/>
            </a:br>
            <a:r>
              <a:rPr lang="en-US" sz="3600" b="0" dirty="0"/>
              <a:t>(LHC presentation by Mike Lamont)</a:t>
            </a:r>
            <a:r>
              <a:rPr lang="en-US" sz="4900" b="0" dirty="0"/>
              <a:t> </a:t>
            </a:r>
            <a:endParaRPr lang="en-US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11 July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715219"/>
            <a:ext cx="10334625" cy="1045832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74F77E-4D0E-173A-9310-4711A653A4D7}"/>
              </a:ext>
            </a:extLst>
          </p:cNvPr>
          <p:cNvGrpSpPr/>
          <p:nvPr/>
        </p:nvGrpSpPr>
        <p:grpSpPr>
          <a:xfrm>
            <a:off x="6461760" y="2079498"/>
            <a:ext cx="5402580" cy="4237097"/>
            <a:chOff x="6461760" y="2079498"/>
            <a:chExt cx="5402580" cy="42370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71FE81-CB67-F99B-7177-387545BAFBF9}"/>
                </a:ext>
              </a:extLst>
            </p:cNvPr>
            <p:cNvGrpSpPr/>
            <p:nvPr/>
          </p:nvGrpSpPr>
          <p:grpSpPr>
            <a:xfrm>
              <a:off x="6461760" y="2079498"/>
              <a:ext cx="5402580" cy="4237097"/>
              <a:chOff x="6461760" y="2079498"/>
              <a:chExt cx="5402580" cy="42370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DD3A54-EBFC-4081-DFB3-6CC5DFD40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49982" y="2079498"/>
                <a:ext cx="5314358" cy="411403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01A8218-5904-C998-F97E-E10901798048}"/>
                  </a:ext>
                </a:extLst>
              </p:cNvPr>
              <p:cNvSpPr/>
              <p:nvPr/>
            </p:nvSpPr>
            <p:spPr>
              <a:xfrm>
                <a:off x="6461760" y="5974080"/>
                <a:ext cx="2182368" cy="342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414E8B-7C61-82E1-F7AF-748D7A563B9E}"/>
                </a:ext>
              </a:extLst>
            </p:cNvPr>
            <p:cNvSpPr txBox="1"/>
            <p:nvPr/>
          </p:nvSpPr>
          <p:spPr>
            <a:xfrm>
              <a:off x="6461760" y="2838976"/>
              <a:ext cx="65915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35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55A8A9-61D2-974A-02A8-4B29A36F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585851"/>
          </a:xfrm>
        </p:spPr>
        <p:txBody>
          <a:bodyPr>
            <a:normAutofit fontScale="90000"/>
          </a:bodyPr>
          <a:lstStyle/>
          <a:p>
            <a:r>
              <a:rPr lang="en-US" dirty="0"/>
              <a:t>SuperKEKB – operation to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93BAA-61CD-D827-AB49-A5F758492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9E57A-2A00-7E76-EBE9-20E1FE8ED3F2}"/>
              </a:ext>
            </a:extLst>
          </p:cNvPr>
          <p:cNvSpPr txBox="1"/>
          <p:nvPr/>
        </p:nvSpPr>
        <p:spPr>
          <a:xfrm>
            <a:off x="470400" y="6198481"/>
            <a:ext cx="107176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[Y. Funakoshi et al., “The SuperKEKB has broken the world record of the luminosity” IPAC 2022 (2022)]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E2610-35B4-5135-00CE-23888460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2" y="2042922"/>
            <a:ext cx="5449842" cy="4296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47ABD7-5D6D-8C5A-C5A9-5FAA142F8995}"/>
              </a:ext>
            </a:extLst>
          </p:cNvPr>
          <p:cNvSpPr txBox="1"/>
          <p:nvPr/>
        </p:nvSpPr>
        <p:spPr>
          <a:xfrm>
            <a:off x="4592368" y="3203416"/>
            <a:ext cx="300575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 = 4.65x10</a:t>
            </a:r>
            <a:r>
              <a:rPr lang="en-US" sz="2400" baseline="30000" dirty="0"/>
              <a:t>34 </a:t>
            </a:r>
            <a:r>
              <a:rPr lang="en-US" sz="2400" dirty="0"/>
              <a:t>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 algn="ctr"/>
            <a:r>
              <a:rPr lang="en-US" sz="2400" dirty="0"/>
              <a:t>(world record)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93879-328B-AA4C-E3BA-B3936CACBA50}"/>
              </a:ext>
            </a:extLst>
          </p:cNvPr>
          <p:cNvSpPr txBox="1"/>
          <p:nvPr/>
        </p:nvSpPr>
        <p:spPr>
          <a:xfrm>
            <a:off x="414376" y="1072896"/>
            <a:ext cx="11264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1: Feb-Jun 2016 – vacuum scrubbing w/o Belle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2: Mar-Jul 2018 – e+ damping ring, Belle II (w/o pixel), collisions, nano-beams, background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3: from Mar 2019 (below)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06F0E4-5861-1715-AC6D-468E6A1BABC2}"/>
              </a:ext>
            </a:extLst>
          </p:cNvPr>
          <p:cNvSpPr/>
          <p:nvPr/>
        </p:nvSpPr>
        <p:spPr>
          <a:xfrm>
            <a:off x="7942163" y="2220627"/>
            <a:ext cx="644227" cy="14653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BEC0-7DD5-6E0A-0397-4D73D7390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5941"/>
            <a:ext cx="11302052" cy="69101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Colliders </a:t>
            </a:r>
            <a:r>
              <a:rPr lang="en-US" sz="4000" dirty="0" err="1"/>
              <a:t>hh</a:t>
            </a:r>
            <a:r>
              <a:rPr lang="en-US" sz="4000" dirty="0"/>
              <a:t> and eh: </a:t>
            </a:r>
            <a:r>
              <a:rPr lang="en-US" sz="4000" b="0" dirty="0"/>
              <a:t>RHIC, LHC, EIC</a:t>
            </a:r>
            <a:r>
              <a:rPr lang="en-US" sz="3100" b="0" dirty="0"/>
              <a:t> (project since 2020)</a:t>
            </a:r>
            <a:endParaRPr lang="en-US" b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CC2B412-F60D-C6AB-B634-8BF4C2CFB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645425"/>
              </p:ext>
            </p:extLst>
          </p:nvPr>
        </p:nvGraphicFramePr>
        <p:xfrm>
          <a:off x="571500" y="1374521"/>
          <a:ext cx="110490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671">
                  <a:extLst>
                    <a:ext uri="{9D8B030D-6E8A-4147-A177-3AD203B41FA5}">
                      <a16:colId xmlns:a16="http://schemas.microsoft.com/office/drawing/2014/main" val="3602562531"/>
                    </a:ext>
                  </a:extLst>
                </a:gridCol>
                <a:gridCol w="1334429">
                  <a:extLst>
                    <a:ext uri="{9D8B030D-6E8A-4147-A177-3AD203B41FA5}">
                      <a16:colId xmlns:a16="http://schemas.microsoft.com/office/drawing/2014/main" val="1234266307"/>
                    </a:ext>
                  </a:extLst>
                </a:gridCol>
                <a:gridCol w="1255776">
                  <a:extLst>
                    <a:ext uri="{9D8B030D-6E8A-4147-A177-3AD203B41FA5}">
                      <a16:colId xmlns:a16="http://schemas.microsoft.com/office/drawing/2014/main" val="3709676233"/>
                    </a:ext>
                  </a:extLst>
                </a:gridCol>
                <a:gridCol w="1781073">
                  <a:extLst>
                    <a:ext uri="{9D8B030D-6E8A-4147-A177-3AD203B41FA5}">
                      <a16:colId xmlns:a16="http://schemas.microsoft.com/office/drawing/2014/main" val="3914507475"/>
                    </a:ext>
                  </a:extLst>
                </a:gridCol>
                <a:gridCol w="1498575">
                  <a:extLst>
                    <a:ext uri="{9D8B030D-6E8A-4147-A177-3AD203B41FA5}">
                      <a16:colId xmlns:a16="http://schemas.microsoft.com/office/drawing/2014/main" val="3367492783"/>
                    </a:ext>
                  </a:extLst>
                </a:gridCol>
                <a:gridCol w="1903476">
                  <a:extLst>
                    <a:ext uri="{9D8B030D-6E8A-4147-A177-3AD203B41FA5}">
                      <a16:colId xmlns:a16="http://schemas.microsoft.com/office/drawing/2014/main" val="2085845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pp </a:t>
                      </a:r>
                      <a:r>
                        <a:rPr lang="en-US" sz="1600" b="0" dirty="0"/>
                        <a:t>(actual)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LHC </a:t>
                      </a:r>
                    </a:p>
                    <a:p>
                      <a:pPr algn="ctr"/>
                      <a:r>
                        <a:rPr lang="en-US" dirty="0"/>
                        <a:t>pp </a:t>
                      </a:r>
                      <a:r>
                        <a:rPr lang="en-US" sz="1600" b="0" dirty="0"/>
                        <a:t>(actual)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AA </a:t>
                      </a:r>
                      <a:r>
                        <a:rPr lang="en-US" sz="1600" b="0" dirty="0"/>
                        <a:t>(actual)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LHC</a:t>
                      </a:r>
                    </a:p>
                    <a:p>
                      <a:pPr algn="ctr"/>
                      <a:r>
                        <a:rPr lang="en-US" dirty="0"/>
                        <a:t>AA </a:t>
                      </a:r>
                      <a:r>
                        <a:rPr lang="en-US" sz="1600" b="0" dirty="0"/>
                        <a:t>(actual)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EIC</a:t>
                      </a:r>
                    </a:p>
                    <a:p>
                      <a:pPr algn="ctr"/>
                      <a:r>
                        <a:rPr lang="en-US" dirty="0"/>
                        <a:t>ep, </a:t>
                      </a:r>
                      <a:r>
                        <a:rPr lang="en-US" dirty="0" err="1"/>
                        <a:t>eA</a:t>
                      </a:r>
                      <a:r>
                        <a:rPr lang="en-US" dirty="0"/>
                        <a:t> </a:t>
                      </a:r>
                      <a:r>
                        <a:rPr lang="en-US" sz="1600" b="0" dirty="0"/>
                        <a:t>(design)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 of operation [year]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2032 </a:t>
                      </a:r>
                      <a:br>
                        <a:rPr lang="en-US" dirty="0"/>
                      </a:br>
                      <a:r>
                        <a:rPr lang="en-US" sz="1400" dirty="0"/>
                        <a:t>(planned)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81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</a:t>
                      </a:r>
                      <a:r>
                        <a:rPr lang="en-US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dirty="0" err="1"/>
                        <a:t>+p</a:t>
                      </a:r>
                      <a:r>
                        <a:rPr lang="en-US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br>
                        <a:rPr lang="en-US" dirty="0"/>
                      </a:br>
                      <a:r>
                        <a:rPr lang="en-US" sz="1600" dirty="0"/>
                        <a:t>(polarized 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</a:t>
                      </a:r>
                      <a:r>
                        <a:rPr lang="en-US" sz="1400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 err="1"/>
                        <a:t>+Al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p</a:t>
                      </a:r>
                      <a:r>
                        <a:rPr lang="en-US" sz="1400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 err="1"/>
                        <a:t>+Au</a:t>
                      </a:r>
                      <a:r>
                        <a:rPr lang="en-US" sz="1400" dirty="0"/>
                        <a:t>, d+Au, h+Au, O+O, Cu+Cu, Cu+Au, Zr+Zr, Ru+Ru, Au+Au, U+U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Pb+Pb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p+Pb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Xe+Xe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</a:t>
                      </a:r>
                      <a:r>
                        <a:rPr lang="en-US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dirty="0" err="1"/>
                        <a:t>+p</a:t>
                      </a:r>
                      <a:r>
                        <a:rPr lang="en-US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dirty="0"/>
                        <a:t> to </a:t>
                      </a:r>
                      <a:r>
                        <a:rPr lang="en-US" dirty="0" err="1"/>
                        <a:t>e</a:t>
                      </a:r>
                      <a:r>
                        <a:rPr lang="en-US" dirty="0" err="1"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dirty="0" err="1"/>
                        <a:t>+U</a:t>
                      </a:r>
                      <a:br>
                        <a:rPr lang="en-US" dirty="0"/>
                      </a:br>
                      <a:r>
                        <a:rPr lang="en-US" sz="1600" dirty="0"/>
                        <a:t>(polarized </a:t>
                      </a:r>
                      <a:r>
                        <a:rPr lang="en-US" sz="1600" dirty="0" err="1"/>
                        <a:t>e,p</a:t>
                      </a:r>
                      <a:r>
                        <a:rPr lang="en-US" sz="1600" dirty="0"/>
                        <a:t>,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He-3)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59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Circumference [km]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1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energy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5-18 / 40-275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6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CoM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energy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5120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28-140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+p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57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beam current [mA]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224 </a:t>
                      </a:r>
                      <a:r>
                        <a:rPr lang="en-US" sz="1400" dirty="0"/>
                        <a:t>(Au+Au)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 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2500 /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874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Peak luminosity [10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cm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-2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0.015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(Au+Au)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0.006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Pb+Pb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10000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+p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Wingdings 3" charset="2"/>
                          <a:cs typeface="Wingdings 3" charset="2"/>
                        </a:rPr>
                        <a:t>h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2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Spin 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55-60%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 </a:t>
                      </a:r>
                      <a:r>
                        <a:rPr lang="en-US" dirty="0" err="1"/>
                        <a:t>e,p,h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38080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FF8B1-5913-D0AB-0132-9F46C8524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AE9E5-F47E-7EDB-07C1-A24523CA66BD}"/>
              </a:ext>
            </a:extLst>
          </p:cNvPr>
          <p:cNvSpPr txBox="1"/>
          <p:nvPr/>
        </p:nvSpPr>
        <p:spPr>
          <a:xfrm>
            <a:off x="8883508" y="6527831"/>
            <a:ext cx="253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[PDG, Tables 32.4, 32.5; EIC]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02B94-C828-4E2F-D557-C3670DECF395}"/>
              </a:ext>
            </a:extLst>
          </p:cNvPr>
          <p:cNvSpPr/>
          <p:nvPr/>
        </p:nvSpPr>
        <p:spPr>
          <a:xfrm>
            <a:off x="3846576" y="1410843"/>
            <a:ext cx="2560320" cy="4602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13AC2-6916-B1A0-6460-3D52CFAA914B}"/>
              </a:ext>
            </a:extLst>
          </p:cNvPr>
          <p:cNvSpPr/>
          <p:nvPr/>
        </p:nvSpPr>
        <p:spPr>
          <a:xfrm>
            <a:off x="6406896" y="1405001"/>
            <a:ext cx="3287268" cy="4602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CDC74-A49E-CEB7-5E3C-3EBE722A7F4B}"/>
              </a:ext>
            </a:extLst>
          </p:cNvPr>
          <p:cNvSpPr/>
          <p:nvPr/>
        </p:nvSpPr>
        <p:spPr>
          <a:xfrm>
            <a:off x="9694164" y="1395730"/>
            <a:ext cx="1926336" cy="4602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8C6C1-9C49-4D89-939C-0C3D34DE2D2C}"/>
              </a:ext>
            </a:extLst>
          </p:cNvPr>
          <p:cNvSpPr txBox="1"/>
          <p:nvPr/>
        </p:nvSpPr>
        <p:spPr>
          <a:xfrm>
            <a:off x="8204180" y="99465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[Reported numbers, EIC – design]</a:t>
            </a:r>
          </a:p>
        </p:txBody>
      </p:sp>
    </p:spTree>
    <p:extLst>
      <p:ext uri="{BB962C8B-B14F-4D97-AF65-F5344CB8AC3E}">
        <p14:creationId xmlns:p14="http://schemas.microsoft.com/office/powerpoint/2010/main" val="405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BBEF-7DEC-12F7-CDC9-4913150E4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5" name="AutoShape 2" descr="RHIC Summary">
            <a:extLst>
              <a:ext uri="{FF2B5EF4-FFF2-40B4-BE49-F238E27FC236}">
                <a16:creationId xmlns:a16="http://schemas.microsoft.com/office/drawing/2014/main" id="{CEE9B900-F807-8062-B02C-96337ECBC7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RHIC Summary">
            <a:extLst>
              <a:ext uri="{FF2B5EF4-FFF2-40B4-BE49-F238E27FC236}">
                <a16:creationId xmlns:a16="http://schemas.microsoft.com/office/drawing/2014/main" id="{A1FFB2C7-0003-4028-3E0B-95C579F88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201BEE2-83BE-8C66-7F4D-130CA275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9" y="131675"/>
            <a:ext cx="11927351" cy="6140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873AF-C319-BEFE-F09F-BBB53E62EFC0}"/>
              </a:ext>
            </a:extLst>
          </p:cNvPr>
          <p:cNvSpPr txBox="1"/>
          <p:nvPr/>
        </p:nvSpPr>
        <p:spPr>
          <a:xfrm>
            <a:off x="8451847" y="3581400"/>
            <a:ext cx="2916311" cy="646331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variations in AA luminosity </a:t>
            </a:r>
            <a:br>
              <a:rPr lang="en-US" dirty="0"/>
            </a:br>
            <a:r>
              <a:rPr lang="en-US" dirty="0"/>
              <a:t>due to energy/species</a:t>
            </a:r>
          </a:p>
        </p:txBody>
      </p:sp>
    </p:spTree>
    <p:extLst>
      <p:ext uri="{BB962C8B-B14F-4D97-AF65-F5344CB8AC3E}">
        <p14:creationId xmlns:p14="http://schemas.microsoft.com/office/powerpoint/2010/main" val="28582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988" y="806383"/>
            <a:ext cx="9185012" cy="60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438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2438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724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4724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4" name="Arc 7"/>
          <p:cNvSpPr>
            <a:spLocks/>
          </p:cNvSpPr>
          <p:nvPr/>
        </p:nvSpPr>
        <p:spPr bwMode="auto">
          <a:xfrm>
            <a:off x="4724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175" name="Freeform 8"/>
          <p:cNvSpPr>
            <a:spLocks/>
          </p:cNvSpPr>
          <p:nvPr/>
        </p:nvSpPr>
        <p:spPr bwMode="auto">
          <a:xfrm>
            <a:off x="5029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rot="20365824" flipH="1">
            <a:off x="2798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1801815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rot="855002" flipV="1">
            <a:off x="2540001" y="3776665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rot="855002" flipV="1">
            <a:off x="1673227" y="3489326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rot="855002" flipV="1">
            <a:off x="1568453" y="3436940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rot="-741322">
            <a:off x="1568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rot="-369779">
            <a:off x="1724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rot="344547">
            <a:off x="2555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2565400" y="4168778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2667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3733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4038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 flipH="1">
            <a:off x="7162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183840">
            <a:off x="6096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183840">
            <a:off x="6629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rot="216884" flipH="1">
            <a:off x="6934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rot="216884" flipH="1">
            <a:off x="6400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rot="216884" flipH="1">
            <a:off x="6554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rot="274163" flipH="1">
            <a:off x="6629401" y="5378451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rot="216884" flipH="1" flipV="1">
            <a:off x="7004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7" name="Line 34"/>
          <p:cNvSpPr>
            <a:spLocks noChangeShapeType="1"/>
          </p:cNvSpPr>
          <p:nvPr/>
        </p:nvSpPr>
        <p:spPr bwMode="auto">
          <a:xfrm flipH="1">
            <a:off x="4724400" y="4154489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8" name="Line 35"/>
          <p:cNvSpPr>
            <a:spLocks noChangeShapeType="1"/>
          </p:cNvSpPr>
          <p:nvPr/>
        </p:nvSpPr>
        <p:spPr bwMode="auto">
          <a:xfrm flipH="1">
            <a:off x="4800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 flipH="1">
            <a:off x="4953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0" name="Line 37"/>
          <p:cNvSpPr>
            <a:spLocks noChangeShapeType="1"/>
          </p:cNvSpPr>
          <p:nvPr/>
        </p:nvSpPr>
        <p:spPr bwMode="auto">
          <a:xfrm flipH="1">
            <a:off x="4953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1" name="Line 38"/>
          <p:cNvSpPr>
            <a:spLocks noChangeShapeType="1"/>
          </p:cNvSpPr>
          <p:nvPr/>
        </p:nvSpPr>
        <p:spPr bwMode="auto">
          <a:xfrm rot="20674670" flipH="1">
            <a:off x="5257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rot="21278497" flipH="1">
            <a:off x="5332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3" name="Line 41"/>
          <p:cNvSpPr>
            <a:spLocks noChangeShapeType="1"/>
          </p:cNvSpPr>
          <p:nvPr/>
        </p:nvSpPr>
        <p:spPr bwMode="auto">
          <a:xfrm flipH="1" flipV="1">
            <a:off x="4648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4" name="Line 42"/>
          <p:cNvSpPr>
            <a:spLocks noChangeShapeType="1"/>
          </p:cNvSpPr>
          <p:nvPr/>
        </p:nvSpPr>
        <p:spPr bwMode="auto">
          <a:xfrm rot="13263285" flipV="1">
            <a:off x="2846388" y="3652839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5" name="Rectangle 43"/>
          <p:cNvSpPr>
            <a:spLocks noChangeArrowheads="1"/>
          </p:cNvSpPr>
          <p:nvPr/>
        </p:nvSpPr>
        <p:spPr bwMode="auto">
          <a:xfrm rot="4257526">
            <a:off x="3397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06" name="Line 44"/>
          <p:cNvSpPr>
            <a:spLocks noChangeShapeType="1"/>
          </p:cNvSpPr>
          <p:nvPr/>
        </p:nvSpPr>
        <p:spPr bwMode="auto">
          <a:xfrm rot="21414741" flipH="1">
            <a:off x="3079752" y="3692527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/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/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/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/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/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/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/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7228" name="Line 66"/>
          <p:cNvSpPr>
            <a:spLocks noChangeShapeType="1"/>
          </p:cNvSpPr>
          <p:nvPr/>
        </p:nvSpPr>
        <p:spPr bwMode="auto">
          <a:xfrm>
            <a:off x="2360614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29" name="Oval 67"/>
          <p:cNvSpPr>
            <a:spLocks noChangeArrowheads="1"/>
          </p:cNvSpPr>
          <p:nvPr/>
        </p:nvSpPr>
        <p:spPr bwMode="auto">
          <a:xfrm>
            <a:off x="2568575" y="3722690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0" name="Oval 68"/>
          <p:cNvSpPr>
            <a:spLocks noChangeArrowheads="1"/>
          </p:cNvSpPr>
          <p:nvPr/>
        </p:nvSpPr>
        <p:spPr bwMode="auto">
          <a:xfrm>
            <a:off x="2819400" y="3746502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1" name="Freeform 69"/>
          <p:cNvSpPr>
            <a:spLocks/>
          </p:cNvSpPr>
          <p:nvPr/>
        </p:nvSpPr>
        <p:spPr bwMode="auto">
          <a:xfrm>
            <a:off x="2230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2988" y="1219202"/>
            <a:ext cx="8533588" cy="4161186"/>
            <a:chOff x="-41012" y="1219202"/>
            <a:chExt cx="8533588" cy="4161186"/>
          </a:xfrm>
        </p:grpSpPr>
        <p:sp>
          <p:nvSpPr>
            <p:cNvPr id="7207" name="Text Box 45"/>
            <p:cNvSpPr txBox="1">
              <a:spLocks noChangeArrowheads="1"/>
            </p:cNvSpPr>
            <p:nvPr/>
          </p:nvSpPr>
          <p:spPr bwMode="auto">
            <a:xfrm>
              <a:off x="3892466" y="1707069"/>
              <a:ext cx="2121069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 </a:t>
              </a:r>
              <a:r>
                <a:rPr lang="en-US" sz="2800" dirty="0">
                  <a:solidFill>
                    <a:schemeClr val="bg1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sz="27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 EIC</a:t>
              </a:r>
            </a:p>
          </p:txBody>
        </p:sp>
        <p:sp>
          <p:nvSpPr>
            <p:cNvPr id="7208" name="Text Box 46"/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7209" name="Text Box 47"/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7210" name="Text Box 48"/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7211" name="Text Box 49"/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7219" name="Text Box 57"/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7220" name="Text Box 58"/>
            <p:cNvSpPr txBox="1">
              <a:spLocks noChangeArrowheads="1"/>
            </p:cNvSpPr>
            <p:nvPr/>
          </p:nvSpPr>
          <p:spPr bwMode="auto">
            <a:xfrm>
              <a:off x="283529" y="2286002"/>
              <a:ext cx="107270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7221" name="Text Box 59"/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07120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7222" name="Text Box 60"/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7224" name="Text Box 62"/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85666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7232" name="Text Box 70"/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7233" name="Text Box 70"/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083162" y="3711476"/>
            <a:ext cx="55626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Operation	: 2000 – 2025 </a:t>
            </a:r>
            <a:r>
              <a:rPr lang="en-US"/>
              <a:t>(planned)</a:t>
            </a:r>
            <a:endParaRPr lang="en-US" dirty="0"/>
          </a:p>
          <a:p>
            <a:pPr algn="l"/>
            <a:r>
              <a:rPr lang="en-US" dirty="0"/>
              <a:t>Circumference   	: 3.8 km</a:t>
            </a:r>
          </a:p>
          <a:p>
            <a:pPr algn="l"/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Energy               	: 255 GeV polarized p</a:t>
            </a:r>
            <a:br>
              <a:rPr lang="en-US" dirty="0"/>
            </a:br>
            <a:r>
              <a:rPr lang="en-US" dirty="0"/>
              <a:t>	   	: 100 GeV/nucleon Au</a:t>
            </a:r>
          </a:p>
          <a:p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(incl. asymmetric)</a:t>
            </a:r>
            <a:br>
              <a:rPr lang="en-US" dirty="0"/>
            </a:br>
            <a:r>
              <a:rPr lang="en-US" dirty="0"/>
              <a:t>Experiments	: BRAHMS, PHOBOS (complete)</a:t>
            </a:r>
            <a:br>
              <a:rPr lang="en-US" dirty="0"/>
            </a:br>
            <a:r>
              <a:rPr lang="en-US" dirty="0"/>
              <a:t>		  STAR, PHENIX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sPHENIX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589" y="-193231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Relativistic Heavy Ion Collider at Brookhaven Natl Lab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B95189-6720-DE15-A612-37ACAAB94C7E}"/>
              </a:ext>
            </a:extLst>
          </p:cNvPr>
          <p:cNvGrpSpPr/>
          <p:nvPr/>
        </p:nvGrpSpPr>
        <p:grpSpPr>
          <a:xfrm>
            <a:off x="302453" y="684054"/>
            <a:ext cx="3376850" cy="4502465"/>
            <a:chOff x="302453" y="684054"/>
            <a:chExt cx="3376850" cy="4502465"/>
          </a:xfrm>
        </p:grpSpPr>
        <p:pic>
          <p:nvPicPr>
            <p:cNvPr id="5" name="Picture 4" descr="A picture containing blue&#10;&#10;Description automatically generated">
              <a:extLst>
                <a:ext uri="{FF2B5EF4-FFF2-40B4-BE49-F238E27FC236}">
                  <a16:creationId xmlns:a16="http://schemas.microsoft.com/office/drawing/2014/main" id="{ADFA247F-C957-D605-4151-8F93CD13F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260354" y="1246863"/>
              <a:ext cx="4502465" cy="33768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BE111-28FE-C462-E74C-20403B22F858}"/>
                </a:ext>
              </a:extLst>
            </p:cNvPr>
            <p:cNvSpPr txBox="1"/>
            <p:nvPr/>
          </p:nvSpPr>
          <p:spPr>
            <a:xfrm>
              <a:off x="302453" y="3594429"/>
              <a:ext cx="258275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New sPHENIX detector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to be completed for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operation 2023-2025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(uses former </a:t>
              </a:r>
              <a:r>
                <a:rPr lang="en-US" dirty="0" err="1">
                  <a:solidFill>
                    <a:schemeClr val="bg1"/>
                  </a:solidFill>
                </a:rPr>
                <a:t>BaBar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magnet)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0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tationary, writing implement, pen&#10;&#10;Description automatically generated">
            <a:extLst>
              <a:ext uri="{FF2B5EF4-FFF2-40B4-BE49-F238E27FC236}">
                <a16:creationId xmlns:a16="http://schemas.microsoft.com/office/drawing/2014/main" id="{73D3FAA6-B240-2C8A-1588-E8CA4C13E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2" y="147820"/>
            <a:ext cx="9074734" cy="65905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97271-0D9B-22E4-7D02-4BAA6D70D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CD396-3FC7-7ECD-DDBA-F88E939574E5}"/>
              </a:ext>
            </a:extLst>
          </p:cNvPr>
          <p:cNvSpPr txBox="1"/>
          <p:nvPr/>
        </p:nvSpPr>
        <p:spPr>
          <a:xfrm>
            <a:off x="9269592" y="1053961"/>
            <a:ext cx="2784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Ion programs require</a:t>
            </a:r>
            <a:br>
              <a:rPr lang="en-US" dirty="0"/>
            </a:br>
            <a:r>
              <a:rPr lang="en-US" dirty="0"/>
              <a:t>high flexibility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endParaRPr lang="en-US" dirty="0"/>
          </a:p>
          <a:p>
            <a:r>
              <a:rPr lang="en-US" dirty="0"/>
              <a:t>also in LHC ion program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7F6DC1-E9AF-F6FD-763D-9CEB60C5702C}"/>
              </a:ext>
            </a:extLst>
          </p:cNvPr>
          <p:cNvGrpSpPr/>
          <p:nvPr/>
        </p:nvGrpSpPr>
        <p:grpSpPr>
          <a:xfrm>
            <a:off x="1567809" y="6137564"/>
            <a:ext cx="2710999" cy="702138"/>
            <a:chOff x="1567809" y="6137564"/>
            <a:chExt cx="2710999" cy="7021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A1DAB0-86C5-FCB5-A655-46FB367992CA}"/>
                </a:ext>
              </a:extLst>
            </p:cNvPr>
            <p:cNvSpPr txBox="1"/>
            <p:nvPr/>
          </p:nvSpPr>
          <p:spPr>
            <a:xfrm>
              <a:off x="1567809" y="6470370"/>
              <a:ext cx="2710999" cy="369332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Nominal injection energy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DCA51A-1DC4-0CAD-24F9-E7B3BF44C55E}"/>
                </a:ext>
              </a:extLst>
            </p:cNvPr>
            <p:cNvCxnSpPr/>
            <p:nvPr/>
          </p:nvCxnSpPr>
          <p:spPr>
            <a:xfrm flipV="1">
              <a:off x="4059382" y="6137564"/>
              <a:ext cx="0" cy="36159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BF7807-D827-9680-2485-25B78A01E413}"/>
              </a:ext>
            </a:extLst>
          </p:cNvPr>
          <p:cNvSpPr txBox="1"/>
          <p:nvPr/>
        </p:nvSpPr>
        <p:spPr>
          <a:xfrm>
            <a:off x="9407236" y="3203688"/>
            <a:ext cx="25122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date did not </a:t>
            </a:r>
            <a:br>
              <a:rPr lang="en-US" dirty="0"/>
            </a:br>
            <a:r>
              <a:rPr lang="en-US" dirty="0"/>
              <a:t>have same species </a:t>
            </a:r>
            <a:br>
              <a:rPr lang="en-US" dirty="0"/>
            </a:br>
            <a:r>
              <a:rPr lang="en-US" dirty="0"/>
              <a:t>combination in </a:t>
            </a:r>
            <a:br>
              <a:rPr lang="en-US" dirty="0"/>
            </a:br>
            <a:r>
              <a:rPr lang="en-US" dirty="0"/>
              <a:t>RHIC and LHC</a:t>
            </a:r>
          </a:p>
          <a:p>
            <a:r>
              <a:rPr lang="en-US" dirty="0"/>
              <a:t>(apart from </a:t>
            </a:r>
            <a:r>
              <a:rPr lang="en-US" dirty="0" err="1"/>
              <a:t>p+p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O+O likely also in LHC</a:t>
            </a:r>
            <a:br>
              <a:rPr lang="en-US" dirty="0"/>
            </a:br>
            <a:r>
              <a:rPr lang="en-US" dirty="0"/>
              <a:t>in the future</a:t>
            </a:r>
          </a:p>
        </p:txBody>
      </p:sp>
    </p:spTree>
    <p:extLst>
      <p:ext uri="{BB962C8B-B14F-4D97-AF65-F5344CB8AC3E}">
        <p14:creationId xmlns:p14="http://schemas.microsoft.com/office/powerpoint/2010/main" val="99525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60" y="982034"/>
            <a:ext cx="11192440" cy="581190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BNL-JLab partnership with national and international contribution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sited at BNL - uses RHIC hadron complex</a:t>
            </a:r>
            <a:br>
              <a:rPr lang="en-US" sz="2000" dirty="0"/>
            </a:br>
            <a:r>
              <a:rPr lang="en-US" sz="2000" dirty="0"/>
              <a:t>CD-1 June 2021 (Conceptual Design complete, cost range), </a:t>
            </a:r>
            <a:br>
              <a:rPr lang="en-US" sz="2000" dirty="0"/>
            </a:br>
            <a:r>
              <a:rPr lang="en-US" sz="2000" dirty="0"/>
              <a:t>operation 2032 (planned)   </a:t>
            </a:r>
          </a:p>
          <a:p>
            <a:pPr marL="0" indent="0"/>
            <a:endParaRPr lang="en-US" sz="300" dirty="0"/>
          </a:p>
          <a:p>
            <a:r>
              <a:rPr lang="en-US" sz="2000" b="1" dirty="0"/>
              <a:t>Hadron storage Ring (RHIC Rings)</a:t>
            </a:r>
            <a:r>
              <a:rPr lang="en-US" sz="2000" dirty="0"/>
              <a:t> </a:t>
            </a:r>
            <a:r>
              <a:rPr lang="en-US" sz="2000" b="1" dirty="0"/>
              <a:t>40-275 GeV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(</a:t>
            </a:r>
            <a:r>
              <a:rPr lang="en-US" sz="1800" b="1" dirty="0">
                <a:solidFill>
                  <a:srgbClr val="00B050"/>
                </a:solidFill>
              </a:rPr>
              <a:t>existing</a:t>
            </a:r>
            <a:r>
              <a:rPr lang="en-US" sz="1800" dirty="0">
                <a:solidFill>
                  <a:srgbClr val="00B050"/>
                </a:solidFill>
              </a:rPr>
              <a:t>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small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strong cooling (coherent electron cooling)</a:t>
            </a:r>
            <a:endParaRPr lang="en-US" sz="500" dirty="0"/>
          </a:p>
          <a:p>
            <a:r>
              <a:rPr lang="en-US" sz="1800" b="1" dirty="0"/>
              <a:t>Electron storage ring 2.5–18 GeV</a:t>
            </a:r>
            <a:r>
              <a:rPr lang="en-US" sz="1800" dirty="0"/>
              <a:t> 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many bunches, large beam current, 2.5 A </a:t>
            </a:r>
            <a:r>
              <a:rPr lang="en-US" sz="1800" dirty="0">
                <a:sym typeface="Wingdings" panose="05000000000000000000" pitchFamily="2" charset="2"/>
              </a:rPr>
              <a:t> 9 MW S.R.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SC RF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Full energy injection of polarized bunches</a:t>
            </a:r>
          </a:p>
          <a:p>
            <a:r>
              <a:rPr lang="en-US" sz="1800" b="1" dirty="0"/>
              <a:t>Electron rapid cycling synchrotron  0.4–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periodicity</a:t>
            </a:r>
            <a:endParaRPr lang="en-US" sz="500" dirty="0"/>
          </a:p>
          <a:p>
            <a:r>
              <a:rPr lang="en-US" sz="1800" b="1" dirty="0"/>
              <a:t>High luminosity interaction region(s) </a:t>
            </a:r>
            <a:r>
              <a:rPr lang="en-US" sz="1800" dirty="0"/>
              <a:t>(</a:t>
            </a:r>
            <a:r>
              <a:rPr lang="en-US" sz="1800" b="1" dirty="0">
                <a:solidFill>
                  <a:srgbClr val="FF0000"/>
                </a:solidFill>
              </a:rPr>
              <a:t>new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 = 10</a:t>
            </a:r>
            <a:r>
              <a:rPr lang="en-US" sz="1800" baseline="30000" dirty="0"/>
              <a:t>34 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25 mrad full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17" y="772041"/>
            <a:ext cx="3771379" cy="2656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9905333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73E8EF-6F67-B271-862B-A4632A5397A7}"/>
              </a:ext>
            </a:extLst>
          </p:cNvPr>
          <p:cNvSpPr txBox="1">
            <a:spLocks/>
          </p:cNvSpPr>
          <p:nvPr/>
        </p:nvSpPr>
        <p:spPr>
          <a:xfrm>
            <a:off x="432953" y="226576"/>
            <a:ext cx="110490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Electron-Ion Collider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C886D-6DAA-A7B4-0E1C-FB8ACA5ED343}"/>
              </a:ext>
            </a:extLst>
          </p:cNvPr>
          <p:cNvSpPr txBox="1"/>
          <p:nvPr/>
        </p:nvSpPr>
        <p:spPr>
          <a:xfrm>
            <a:off x="8304413" y="226576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Ferdinand Willeke et al.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BBC7D-7460-8534-86DA-1F74C42BD45E}"/>
              </a:ext>
            </a:extLst>
          </p:cNvPr>
          <p:cNvGrpSpPr/>
          <p:nvPr/>
        </p:nvGrpSpPr>
        <p:grpSpPr>
          <a:xfrm>
            <a:off x="8050119" y="3802499"/>
            <a:ext cx="3859433" cy="2559508"/>
            <a:chOff x="8050119" y="3802499"/>
            <a:chExt cx="3859433" cy="2559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5C960-2099-4EE9-95C6-8AD89BB7F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119" y="3802499"/>
              <a:ext cx="3859433" cy="25595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69733-634F-453A-A92A-595881FB1383}"/>
                </a:ext>
              </a:extLst>
            </p:cNvPr>
            <p:cNvSpPr txBox="1"/>
            <p:nvPr/>
          </p:nvSpPr>
          <p:spPr>
            <a:xfrm>
              <a:off x="9698695" y="4413127"/>
              <a:ext cx="765120" cy="4001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EIC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A98E7C-FED1-CAA2-DFCB-0C46E0D1A0D2}"/>
              </a:ext>
            </a:extLst>
          </p:cNvPr>
          <p:cNvSpPr txBox="1"/>
          <p:nvPr/>
        </p:nvSpPr>
        <p:spPr>
          <a:xfrm>
            <a:off x="9753600" y="1394242"/>
            <a:ext cx="916853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RHIC</a:t>
            </a:r>
          </a:p>
        </p:txBody>
      </p:sp>
    </p:spTree>
    <p:extLst>
      <p:ext uri="{BB962C8B-B14F-4D97-AF65-F5344CB8AC3E}">
        <p14:creationId xmlns:p14="http://schemas.microsoft.com/office/powerpoint/2010/main" val="1080270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High-intensity machines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For secondary or tertiary particles</a:t>
            </a:r>
          </a:p>
        </p:txBody>
      </p:sp>
    </p:spTree>
    <p:extLst>
      <p:ext uri="{BB962C8B-B14F-4D97-AF65-F5344CB8AC3E}">
        <p14:creationId xmlns:p14="http://schemas.microsoft.com/office/powerpoint/2010/main" val="2166463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D942-7F83-3738-E15D-D8B03F5F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High-intensity accelerators – Important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7843E-3AF4-45B1-4957-EDE521447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Power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- used to increase power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 used to maximize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production cross section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Energy efficiency (grid-to-beam)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Beam loss / component activation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5FB8-93E2-9E55-24F8-A052D7290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7C286-61C4-A341-315D-02B8363EA1C8}"/>
              </a:ext>
            </a:extLst>
          </p:cNvPr>
          <p:cNvSpPr txBox="1"/>
          <p:nvPr/>
        </p:nvSpPr>
        <p:spPr>
          <a:xfrm>
            <a:off x="6561151" y="1423499"/>
            <a:ext cx="4711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</a:t>
            </a:r>
            <a:r>
              <a:rPr lang="en-US" sz="3200" baseline="-25000" dirty="0" err="1"/>
              <a:t>beam</a:t>
            </a:r>
            <a:r>
              <a:rPr lang="en-US" sz="3200" dirty="0"/>
              <a:t> = (1/e) </a:t>
            </a:r>
            <a:r>
              <a:rPr lang="en-US" sz="3200" dirty="0" err="1"/>
              <a:t>I</a:t>
            </a:r>
            <a:r>
              <a:rPr lang="en-US" sz="3200" baseline="-25000" dirty="0" err="1"/>
              <a:t>beam</a:t>
            </a:r>
            <a:r>
              <a:rPr lang="en-US" sz="3200" dirty="0"/>
              <a:t> * </a:t>
            </a:r>
            <a:r>
              <a:rPr lang="en-US" sz="3200" dirty="0" err="1"/>
              <a:t>E</a:t>
            </a:r>
            <a:r>
              <a:rPr lang="en-US" sz="3200" baseline="-25000" dirty="0" err="1"/>
              <a:t>beam</a:t>
            </a:r>
            <a:endParaRPr lang="en-US" sz="3200" baseline="-25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AC20F4-E13C-F6C3-ACB0-B5E6CD10BEFB}"/>
              </a:ext>
            </a:extLst>
          </p:cNvPr>
          <p:cNvGrpSpPr/>
          <p:nvPr/>
        </p:nvGrpSpPr>
        <p:grpSpPr>
          <a:xfrm>
            <a:off x="6633696" y="2078532"/>
            <a:ext cx="2916183" cy="1285268"/>
            <a:chOff x="6647344" y="2788219"/>
            <a:chExt cx="2916183" cy="12852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830D2A-C9CB-8140-F051-F74187062C84}"/>
                </a:ext>
              </a:extLst>
            </p:cNvPr>
            <p:cNvSpPr txBox="1"/>
            <p:nvPr/>
          </p:nvSpPr>
          <p:spPr>
            <a:xfrm>
              <a:off x="6647344" y="3704155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Limited by beam dynamics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87D6743-D20B-C68D-AA53-90BE2F44A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7845" y="2788219"/>
              <a:ext cx="702617" cy="8006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F7E6AB-22A7-302C-7F11-F1CA2A8E7618}"/>
              </a:ext>
            </a:extLst>
          </p:cNvPr>
          <p:cNvGrpSpPr/>
          <p:nvPr/>
        </p:nvGrpSpPr>
        <p:grpSpPr>
          <a:xfrm>
            <a:off x="10043945" y="2092834"/>
            <a:ext cx="2056973" cy="1294336"/>
            <a:chOff x="10043945" y="2816168"/>
            <a:chExt cx="2056973" cy="12943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D27B80-9BC8-314D-8C74-D5257B499292}"/>
                </a:ext>
              </a:extLst>
            </p:cNvPr>
            <p:cNvSpPr txBox="1"/>
            <p:nvPr/>
          </p:nvSpPr>
          <p:spPr>
            <a:xfrm>
              <a:off x="10043945" y="3741172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Limited by funding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6FEEEB8-0DC4-C099-146C-CA8837D408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494" y="2816168"/>
              <a:ext cx="487938" cy="7999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963760-0851-240D-B50B-1CB033CCC1BD}"/>
              </a:ext>
            </a:extLst>
          </p:cNvPr>
          <p:cNvGrpSpPr/>
          <p:nvPr/>
        </p:nvGrpSpPr>
        <p:grpSpPr>
          <a:xfrm>
            <a:off x="7497157" y="3522107"/>
            <a:ext cx="4105443" cy="3020368"/>
            <a:chOff x="7497157" y="3522107"/>
            <a:chExt cx="4105443" cy="30203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014603-3CBE-0DAA-1F8D-CA4FEEDA3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6453" y="3830875"/>
              <a:ext cx="3966852" cy="23976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11EE17-2B7D-B753-6BE7-4C13B90FA8E6}"/>
                </a:ext>
              </a:extLst>
            </p:cNvPr>
            <p:cNvSpPr txBox="1"/>
            <p:nvPr/>
          </p:nvSpPr>
          <p:spPr>
            <a:xfrm>
              <a:off x="7497157" y="6234698"/>
              <a:ext cx="41054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[N. </a:t>
              </a:r>
              <a:r>
                <a:rPr lang="en-US" sz="1400" dirty="0" err="1"/>
                <a:t>Abgrall</a:t>
              </a:r>
              <a:r>
                <a:rPr lang="en-US" sz="1400" dirty="0"/>
                <a:t> et al., Phys. Rev. C 84, 034604 (2011)]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B24259-3EA6-F053-F054-AEC598C984F5}"/>
                </a:ext>
              </a:extLst>
            </p:cNvPr>
            <p:cNvSpPr txBox="1"/>
            <p:nvPr/>
          </p:nvSpPr>
          <p:spPr>
            <a:xfrm>
              <a:off x="10214508" y="3522107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p+C</a:t>
              </a:r>
              <a:r>
                <a:rPr lang="en-US" dirty="0"/>
                <a:t> to </a:t>
              </a:r>
              <a:r>
                <a:rPr lang="en-US" dirty="0">
                  <a:latin typeface="Symbol" pitchFamily="2" charset="2"/>
                </a:rPr>
                <a:t>p</a:t>
              </a:r>
              <a:r>
                <a:rPr lang="en-US" baseline="30000" dirty="0"/>
                <a:t>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2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2297-1BE9-967D-13C2-E1EF5AC3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Cyclotrons, Linacs, Rings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C73A5-CDA8-8B7D-20CC-63F2B7811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F744F-FECB-838B-2A0B-7284459C1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Cyclotrons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Limited to ~600 MeV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1900" dirty="0">
                <a:solidFill>
                  <a:srgbClr val="0432FF"/>
                </a:solidFill>
              </a:rPr>
              <a:t>(extension: Fixed Field Alternating (FFA) gradients machines)</a:t>
            </a:r>
            <a:endParaRPr lang="en-US" sz="2200" dirty="0">
              <a:solidFill>
                <a:srgbClr val="0432FF"/>
              </a:solidFill>
            </a:endParaRP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Present power frontier: PSI cyclotron 1.4 MW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Best energy efficiency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Linacs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Space charge limit at source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Present power frontier: ORNL SNS 1.4 MW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Good energy efficiency with SRF and CW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Accelerator rings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Highest energy reach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Space charge limit at injection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Low power efficiency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A8A12B-09ED-AC0B-1752-0138BC840BFA}"/>
              </a:ext>
            </a:extLst>
          </p:cNvPr>
          <p:cNvGrpSpPr/>
          <p:nvPr/>
        </p:nvGrpSpPr>
        <p:grpSpPr>
          <a:xfrm>
            <a:off x="8167617" y="4707542"/>
            <a:ext cx="1596788" cy="369332"/>
            <a:chOff x="5854890" y="2074460"/>
            <a:chExt cx="1596788" cy="3693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07AA0C0-FE57-27EB-B37C-90A75080D1E9}"/>
                </a:ext>
              </a:extLst>
            </p:cNvPr>
            <p:cNvCxnSpPr/>
            <p:nvPr/>
          </p:nvCxnSpPr>
          <p:spPr>
            <a:xfrm>
              <a:off x="5895833" y="2402006"/>
              <a:ext cx="155584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B989E4-981B-8C4D-DEB3-673E7024C47B}"/>
                </a:ext>
              </a:extLst>
            </p:cNvPr>
            <p:cNvSpPr txBox="1"/>
            <p:nvPr/>
          </p:nvSpPr>
          <p:spPr>
            <a:xfrm>
              <a:off x="5854890" y="207446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Linac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3810E2-2820-72A0-EE4C-D167E1DBFDC0}"/>
              </a:ext>
            </a:extLst>
          </p:cNvPr>
          <p:cNvGrpSpPr/>
          <p:nvPr/>
        </p:nvGrpSpPr>
        <p:grpSpPr>
          <a:xfrm>
            <a:off x="9402739" y="3976602"/>
            <a:ext cx="723331" cy="1054244"/>
            <a:chOff x="7090012" y="1357174"/>
            <a:chExt cx="723331" cy="105424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F1DEC4A-7598-69D4-4019-A9516C183005}"/>
                </a:ext>
              </a:extLst>
            </p:cNvPr>
            <p:cNvSpPr/>
            <p:nvPr/>
          </p:nvSpPr>
          <p:spPr>
            <a:xfrm>
              <a:off x="7090012" y="1742677"/>
              <a:ext cx="723331" cy="668741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1B5DEF-460F-84D8-2A0B-BEA9B3A40024}"/>
                </a:ext>
              </a:extLst>
            </p:cNvPr>
            <p:cNvSpPr txBox="1"/>
            <p:nvPr/>
          </p:nvSpPr>
          <p:spPr>
            <a:xfrm>
              <a:off x="7090012" y="135717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B0FD1D-D345-B5ED-DFDE-687D46AE5DF3}"/>
              </a:ext>
            </a:extLst>
          </p:cNvPr>
          <p:cNvGrpSpPr/>
          <p:nvPr/>
        </p:nvGrpSpPr>
        <p:grpSpPr>
          <a:xfrm>
            <a:off x="9753034" y="3677026"/>
            <a:ext cx="1867466" cy="1360327"/>
            <a:chOff x="7440307" y="1057599"/>
            <a:chExt cx="1867466" cy="13603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EF3D9E-80F6-BB00-C76D-E4A89245C615}"/>
                </a:ext>
              </a:extLst>
            </p:cNvPr>
            <p:cNvSpPr/>
            <p:nvPr/>
          </p:nvSpPr>
          <p:spPr>
            <a:xfrm>
              <a:off x="8284191" y="1449781"/>
              <a:ext cx="1023582" cy="961637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7CF0D1-0C70-4B0B-4196-431BD433BA39}"/>
                </a:ext>
              </a:extLst>
            </p:cNvPr>
            <p:cNvCxnSpPr>
              <a:cxnSpLocks/>
              <a:endCxn id="13" idx="4"/>
            </p:cNvCxnSpPr>
            <p:nvPr/>
          </p:nvCxnSpPr>
          <p:spPr>
            <a:xfrm flipV="1">
              <a:off x="7440307" y="2411418"/>
              <a:ext cx="1355675" cy="650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686C4E-AFF7-0074-E78F-C08D852B02ED}"/>
                </a:ext>
              </a:extLst>
            </p:cNvPr>
            <p:cNvSpPr txBox="1"/>
            <p:nvPr/>
          </p:nvSpPr>
          <p:spPr>
            <a:xfrm>
              <a:off x="8511605" y="105759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ring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94128C-9BCA-523C-CE79-1AE392977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66" y="787465"/>
            <a:ext cx="2858053" cy="285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A0F93-B8F7-2152-C840-BD650F7CC79B}"/>
              </a:ext>
            </a:extLst>
          </p:cNvPr>
          <p:cNvSpPr txBox="1"/>
          <p:nvPr/>
        </p:nvSpPr>
        <p:spPr>
          <a:xfrm>
            <a:off x="8748215" y="100993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PSI </a:t>
            </a:r>
            <a:r>
              <a:rPr lang="en-US" dirty="0" err="1">
                <a:solidFill>
                  <a:schemeClr val="bg1"/>
                </a:solidFill>
              </a:rPr>
              <a:t>cylotron</a:t>
            </a:r>
            <a:r>
              <a:rPr lang="en-US" dirty="0">
                <a:solidFill>
                  <a:schemeClr val="bg1"/>
                </a:solidFill>
              </a:rPr>
              <a:t> 1.4 MW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191272-D83E-E822-6A4D-2027B45D491B}"/>
              </a:ext>
            </a:extLst>
          </p:cNvPr>
          <p:cNvSpPr txBox="1"/>
          <p:nvPr/>
        </p:nvSpPr>
        <p:spPr>
          <a:xfrm>
            <a:off x="5613071" y="5520869"/>
            <a:ext cx="292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charge limits (~1/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- At source</a:t>
            </a:r>
          </a:p>
          <a:p>
            <a:r>
              <a:rPr lang="en-US" dirty="0"/>
              <a:t>- In rings at injection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205D5-BDCC-71C4-B5A8-1766C2F66F9D}"/>
              </a:ext>
            </a:extLst>
          </p:cNvPr>
          <p:cNvSpPr txBox="1"/>
          <p:nvPr/>
        </p:nvSpPr>
        <p:spPr>
          <a:xfrm>
            <a:off x="8653852" y="5192313"/>
            <a:ext cx="3538148" cy="16619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Intensity upgrade of rings: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raise injection energy into ring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</a:t>
            </a:r>
            <a:r>
              <a:rPr lang="en-US" sz="1600" dirty="0" err="1">
                <a:solidFill>
                  <a:srgbClr val="0432FF"/>
                </a:solidFill>
              </a:rPr>
              <a:t>eg</a:t>
            </a:r>
            <a:r>
              <a:rPr lang="en-US" sz="1600" dirty="0">
                <a:solidFill>
                  <a:srgbClr val="0432FF"/>
                </a:solidFill>
              </a:rPr>
              <a:t> CERN Linac4, FNAL PIP-II</a:t>
            </a:r>
            <a:endParaRPr lang="en-US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reduce cycle time</a:t>
            </a:r>
            <a:br>
              <a:rPr lang="en-US" sz="1600" dirty="0"/>
            </a:br>
            <a:r>
              <a:rPr lang="en-US" sz="1600" dirty="0">
                <a:solidFill>
                  <a:srgbClr val="0432FF"/>
                </a:solidFill>
              </a:rPr>
              <a:t>  </a:t>
            </a:r>
            <a:r>
              <a:rPr lang="en-US" sz="1600" dirty="0" err="1">
                <a:solidFill>
                  <a:srgbClr val="0432FF"/>
                </a:solidFill>
              </a:rPr>
              <a:t>eg</a:t>
            </a:r>
            <a:r>
              <a:rPr lang="en-US" sz="1600" dirty="0">
                <a:solidFill>
                  <a:srgbClr val="0432FF"/>
                </a:solidFill>
              </a:rPr>
              <a:t> J-PARC Main Ring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replace ring by linac	</a:t>
            </a:r>
          </a:p>
        </p:txBody>
      </p:sp>
    </p:spTree>
    <p:extLst>
      <p:ext uri="{BB962C8B-B14F-4D97-AF65-F5344CB8AC3E}">
        <p14:creationId xmlns:p14="http://schemas.microsoft.com/office/powerpoint/2010/main" val="3357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6973-AAA3-FBD6-3919-DC8B947CA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A3204-7381-4A76-3409-D771C290535E}"/>
              </a:ext>
            </a:extLst>
          </p:cNvPr>
          <p:cNvSpPr txBox="1"/>
          <p:nvPr/>
        </p:nvSpPr>
        <p:spPr>
          <a:xfrm>
            <a:off x="2380129" y="6220055"/>
            <a:ext cx="856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[J. Wei, “Particle accelerator development: selected examples,” Modern Physics Letters A, vol. 31, no. 10, pp. 1630010-1-13, Mar. 2016.]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B47DE-11B4-4B8A-AE84-37C732D1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84" y="94129"/>
            <a:ext cx="6085927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06743-2A98-BC51-CFD0-EF4C6BC40AC3}"/>
              </a:ext>
            </a:extLst>
          </p:cNvPr>
          <p:cNvSpPr txBox="1"/>
          <p:nvPr/>
        </p:nvSpPr>
        <p:spPr>
          <a:xfrm>
            <a:off x="9156364" y="3017056"/>
            <a:ext cx="24641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High-intensity </a:t>
            </a:r>
          </a:p>
          <a:p>
            <a:r>
              <a:rPr lang="en-US" sz="2800" dirty="0"/>
              <a:t>accelerators </a:t>
            </a:r>
            <a:br>
              <a:rPr lang="en-US" sz="2800" dirty="0"/>
            </a:br>
            <a:r>
              <a:rPr lang="en-US" sz="2800" dirty="0"/>
              <a:t>for HEP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DDB43A-C73E-6522-E737-9D4AE72319F2}"/>
              </a:ext>
            </a:extLst>
          </p:cNvPr>
          <p:cNvCxnSpPr>
            <a:cxnSpLocks/>
          </p:cNvCxnSpPr>
          <p:nvPr/>
        </p:nvCxnSpPr>
        <p:spPr>
          <a:xfrm flipH="1">
            <a:off x="6663017" y="3560618"/>
            <a:ext cx="2203892" cy="42949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48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A2CA-D194-0B5A-F5F9-14CA37AD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92EB0-C26D-B8B6-A9FF-6E69C110F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827" y="1429017"/>
            <a:ext cx="10304656" cy="420718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Colliders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High-intensity </a:t>
            </a:r>
            <a:br>
              <a:rPr lang="en-US" sz="4000" dirty="0"/>
            </a:br>
            <a:r>
              <a:rPr lang="en-US" sz="4000" dirty="0"/>
              <a:t>accelerators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dirty="0"/>
              <a:t>Beams also used in storage ring </a:t>
            </a:r>
            <a:br>
              <a:rPr lang="en-US" sz="1900" dirty="0"/>
            </a:br>
            <a:r>
              <a:rPr lang="en-US" sz="1900" dirty="0"/>
              <a:t>experiments like g-2 and pEDM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D5511-5227-0E16-824C-A84F01A39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1026" name="Picture 2" descr="SuperKEKB Collider Achieves the World's Highest Luminosity | BNL Newsroom">
            <a:extLst>
              <a:ext uri="{FF2B5EF4-FFF2-40B4-BE49-F238E27FC236}">
                <a16:creationId xmlns:a16="http://schemas.microsoft.com/office/drawing/2014/main" id="{3BCF2BF0-3C92-3C3D-0F49-13815FA2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53" y="207219"/>
            <a:ext cx="4170171" cy="31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F19E6-C57F-7A32-60F2-7CABE8C91F3D}"/>
              </a:ext>
            </a:extLst>
          </p:cNvPr>
          <p:cNvSpPr txBox="1"/>
          <p:nvPr/>
        </p:nvSpPr>
        <p:spPr>
          <a:xfrm>
            <a:off x="9604682" y="8524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SuperKEKB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CF1E9-CA7A-078A-8DE0-CFB54D43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93" y="3657057"/>
            <a:ext cx="4813063" cy="320094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2E7190A-269B-194D-AF73-152FA09D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72" y="5340193"/>
            <a:ext cx="2272494" cy="15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9D5A46-2C16-E90F-46D2-07A1C3CDDC14}"/>
              </a:ext>
            </a:extLst>
          </p:cNvPr>
          <p:cNvSpPr txBox="1"/>
          <p:nvPr/>
        </p:nvSpPr>
        <p:spPr>
          <a:xfrm>
            <a:off x="6176600" y="340471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14592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06F9-10DC-D11B-7330-C7DD41FC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– test ring at Fermilab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145A-A15E-CE2D-937B-AE96243B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42197"/>
            <a:ext cx="11049000" cy="44906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research topic is nonlinear </a:t>
            </a:r>
            <a:br>
              <a:rPr lang="en-US" dirty="0"/>
            </a:br>
            <a:r>
              <a:rPr lang="en-US" dirty="0"/>
              <a:t>integrable optics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Guiding fields realized with </a:t>
            </a:r>
            <a:br>
              <a:rPr lang="en-US" dirty="0"/>
            </a:br>
            <a:r>
              <a:rPr lang="en-US" dirty="0"/>
              <a:t>magnets or electron lenses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increase the space </a:t>
            </a:r>
            <a:br>
              <a:rPr lang="en-US" dirty="0"/>
            </a:br>
            <a:r>
              <a:rPr lang="en-US" dirty="0"/>
              <a:t>charge limit in rings, as </a:t>
            </a:r>
            <a:br>
              <a:rPr lang="en-US" dirty="0"/>
            </a:br>
            <a:r>
              <a:rPr lang="en-US" dirty="0"/>
              <a:t>alternative to build </a:t>
            </a:r>
            <a:br>
              <a:rPr lang="en-US" dirty="0"/>
            </a:br>
            <a:r>
              <a:rPr lang="en-US" dirty="0"/>
              <a:t>higher energy linac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9D7BC-D929-46F2-6AE7-F01082264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E28293-5FC9-FDFF-F5CA-498414CA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49" y="3567954"/>
            <a:ext cx="6158117" cy="3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AB327-3FF2-4FD9-7BC2-675FD3B4079A}"/>
              </a:ext>
            </a:extLst>
          </p:cNvPr>
          <p:cNvSpPr txBox="1"/>
          <p:nvPr/>
        </p:nvSpPr>
        <p:spPr>
          <a:xfrm>
            <a:off x="9294125" y="1378424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S. Nagaitsev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F27B3-994F-70E1-11E9-FF9A81E9D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346" y="1259919"/>
            <a:ext cx="5157654" cy="20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99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141A4-9FF2-3F8B-03C6-2918B930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968451"/>
          </a:xfrm>
        </p:spPr>
        <p:txBody>
          <a:bodyPr/>
          <a:lstStyle/>
          <a:p>
            <a:r>
              <a:rPr lang="en-US" dirty="0"/>
              <a:t>High-intensity machines for HEP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5E47C39-E59A-988E-B06E-0E24B2EC87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689889"/>
              </p:ext>
            </p:extLst>
          </p:nvPr>
        </p:nvGraphicFramePr>
        <p:xfrm>
          <a:off x="571500" y="1361460"/>
          <a:ext cx="110490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044">
                  <a:extLst>
                    <a:ext uri="{9D8B030D-6E8A-4147-A177-3AD203B41FA5}">
                      <a16:colId xmlns:a16="http://schemas.microsoft.com/office/drawing/2014/main" val="108801564"/>
                    </a:ext>
                  </a:extLst>
                </a:gridCol>
                <a:gridCol w="965534">
                  <a:extLst>
                    <a:ext uri="{9D8B030D-6E8A-4147-A177-3AD203B41FA5}">
                      <a16:colId xmlns:a16="http://schemas.microsoft.com/office/drawing/2014/main" val="3316036260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val="545779598"/>
                    </a:ext>
                  </a:extLst>
                </a:gridCol>
                <a:gridCol w="2565779">
                  <a:extLst>
                    <a:ext uri="{9D8B030D-6E8A-4147-A177-3AD203B41FA5}">
                      <a16:colId xmlns:a16="http://schemas.microsoft.com/office/drawing/2014/main" val="1450735071"/>
                    </a:ext>
                  </a:extLst>
                </a:gridCol>
                <a:gridCol w="1842448">
                  <a:extLst>
                    <a:ext uri="{9D8B030D-6E8A-4147-A177-3AD203B41FA5}">
                      <a16:colId xmlns:a16="http://schemas.microsoft.com/office/drawing/2014/main" val="1725231906"/>
                    </a:ext>
                  </a:extLst>
                </a:gridCol>
                <a:gridCol w="2462852">
                  <a:extLst>
                    <a:ext uri="{9D8B030D-6E8A-4147-A177-3AD203B41FA5}">
                      <a16:colId xmlns:a16="http://schemas.microsoft.com/office/drawing/2014/main" val="1535857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Energy</a:t>
                      </a:r>
                    </a:p>
                    <a:p>
                      <a:pPr algn="ctr"/>
                      <a:r>
                        <a:rPr lang="en-US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Beam power</a:t>
                      </a:r>
                    </a:p>
                    <a:p>
                      <a:pPr algn="ctr"/>
                      <a:r>
                        <a:rPr lang="en-US" dirty="0"/>
                        <a:t>[MW]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Used for</a:t>
                      </a:r>
                      <a:br>
                        <a:rPr lang="en-US" dirty="0"/>
                      </a:br>
                      <a:r>
                        <a:rPr lang="en-US" dirty="0"/>
                        <a:t>[examples]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09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PSI Cyclotron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Cyclotron, CW 51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1974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mu3e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9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TRIUMF Cyclotron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Cyclotron, CW 23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1974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PIENU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980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J-PARC 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Ring, 2.48 sec,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2010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Neutrinos FX, HEF SX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121534"/>
                  </a:ext>
                </a:extLst>
              </a:tr>
              <a:tr h="18377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… with fast ramping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Ring, 1.16 sec,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2028 (planned)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Neutrinos FX, HEFSX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60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FNAL 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Pulsed 15 Hz FX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1970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NuMI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SpinQest</a:t>
                      </a:r>
                      <a:r>
                        <a:rPr lang="en-US" sz="1400" dirty="0"/>
                        <a:t>, g-2, mu2e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12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FNAL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Pulsed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1998 start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Neutrinos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… with PIP-II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Pulsed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2028 (planned)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Neutrinos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895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CERN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Pulsed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1959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CLOUD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88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CERN 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Pulsed FX/SX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1976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COMPASS, SHINE, NA62/63/64 AWAKE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0405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C802A-EDD2-6F6F-BF22-D9DF6F50C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66D48-1A42-D7D1-5AA5-BCB23BEDE776}"/>
              </a:ext>
            </a:extLst>
          </p:cNvPr>
          <p:cNvSpPr txBox="1"/>
          <p:nvPr/>
        </p:nvSpPr>
        <p:spPr>
          <a:xfrm>
            <a:off x="7186843" y="5890354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FX = Fast </a:t>
            </a:r>
            <a:r>
              <a:rPr lang="en-US" dirty="0" err="1"/>
              <a:t>eXtraction</a:t>
            </a:r>
            <a:r>
              <a:rPr lang="en-US" dirty="0"/>
              <a:t>, SX = Slow </a:t>
            </a:r>
            <a:r>
              <a:rPr lang="en-US" dirty="0" err="1"/>
              <a:t>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8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051C-B3A5-40BA-FC60-5402B094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6770"/>
            <a:ext cx="11049000" cy="857387"/>
          </a:xfrm>
        </p:spPr>
        <p:txBody>
          <a:bodyPr/>
          <a:lstStyle/>
          <a:p>
            <a:r>
              <a:rPr lang="en-US" dirty="0"/>
              <a:t>PSI and TRIUMF Cyclotrons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6857-AC08-74DE-EF47-388B5BE67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4098" name="Picture 2" descr="The PSI proton accelerator | Our Research | Paul Scherrer Institut (PSI)">
            <a:extLst>
              <a:ext uri="{FF2B5EF4-FFF2-40B4-BE49-F238E27FC236}">
                <a16:creationId xmlns:a16="http://schemas.microsoft.com/office/drawing/2014/main" id="{38D5FA33-0E33-B449-4ACE-83A11E3B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47236"/>
            <a:ext cx="5925050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E55B9-4F42-F14F-2AC8-49BFDAEB5F12}"/>
              </a:ext>
            </a:extLst>
          </p:cNvPr>
          <p:cNvSpPr txBox="1"/>
          <p:nvPr/>
        </p:nvSpPr>
        <p:spPr>
          <a:xfrm>
            <a:off x="571500" y="5021829"/>
            <a:ext cx="5220340" cy="1200329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Paul Scherrer Institute (PSI), Cyclotron</a:t>
            </a:r>
          </a:p>
          <a:p>
            <a:r>
              <a:rPr lang="en-US" dirty="0"/>
              <a:t>  Particle: p, most energy efficient machine today</a:t>
            </a:r>
          </a:p>
          <a:p>
            <a:r>
              <a:rPr lang="en-US" dirty="0"/>
              <a:t>  E = 590 MeV, P = 1.4 MW </a:t>
            </a:r>
          </a:p>
          <a:p>
            <a:r>
              <a:rPr lang="en-US" dirty="0"/>
              <a:t>  Experiments: e.g. mu3e 𝜇</a:t>
            </a:r>
            <a:r>
              <a:rPr lang="en-US" baseline="30000" dirty="0"/>
              <a:t>+</a:t>
            </a:r>
            <a:r>
              <a:rPr lang="en-US" dirty="0"/>
              <a:t>→𝑒</a:t>
            </a:r>
            <a:r>
              <a:rPr lang="en-US" baseline="30000" dirty="0"/>
              <a:t>+</a:t>
            </a:r>
            <a:r>
              <a:rPr lang="en-US" dirty="0"/>
              <a:t>𝑒</a:t>
            </a:r>
            <a:r>
              <a:rPr lang="en-US" baseline="30000" dirty="0"/>
              <a:t>+</a:t>
            </a:r>
            <a:r>
              <a:rPr lang="en-US" dirty="0"/>
              <a:t>𝑒</a:t>
            </a:r>
            <a:r>
              <a:rPr lang="en-US" baseline="30000" dirty="0"/>
              <a:t>−</a:t>
            </a:r>
          </a:p>
        </p:txBody>
      </p:sp>
      <p:pic>
        <p:nvPicPr>
          <p:cNvPr id="4100" name="Picture 4" descr="IEEE Engineering Milestone Ceremony | TRIUMF : Canada's particle  accelerator centre">
            <a:extLst>
              <a:ext uri="{FF2B5EF4-FFF2-40B4-BE49-F238E27FC236}">
                <a16:creationId xmlns:a16="http://schemas.microsoft.com/office/drawing/2014/main" id="{B8D1AE2E-F583-69F9-03C7-782AA912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00" y="867114"/>
            <a:ext cx="5369694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80D49A-BB60-29DD-75B7-7A429EFD6E80}"/>
              </a:ext>
            </a:extLst>
          </p:cNvPr>
          <p:cNvSpPr txBox="1"/>
          <p:nvPr/>
        </p:nvSpPr>
        <p:spPr>
          <a:xfrm>
            <a:off x="6720700" y="5021829"/>
            <a:ext cx="5094664" cy="1200329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TRIUMF, Cyclotron</a:t>
            </a:r>
          </a:p>
          <a:p>
            <a:r>
              <a:rPr lang="en-US" dirty="0"/>
              <a:t>  Particle: H</a:t>
            </a:r>
            <a:r>
              <a:rPr lang="en-US" baseline="30000" dirty="0"/>
              <a:t>–</a:t>
            </a:r>
            <a:r>
              <a:rPr lang="en-US" dirty="0"/>
              <a:t>, multiple simultaneous extractions</a:t>
            </a:r>
          </a:p>
          <a:p>
            <a:r>
              <a:rPr lang="en-US" dirty="0"/>
              <a:t>  E = 520 MeV, P = 0.2 MW </a:t>
            </a:r>
          </a:p>
          <a:p>
            <a:r>
              <a:rPr lang="en-US" dirty="0"/>
              <a:t>  Experiments: e.g. PIENU </a:t>
            </a:r>
            <a:r>
              <a:rPr lang="en-US" dirty="0">
                <a:latin typeface="Symbol" pitchFamily="2" charset="2"/>
              </a:rPr>
              <a:t>p</a:t>
            </a:r>
            <a:r>
              <a:rPr lang="el-GR" baseline="30000" dirty="0"/>
              <a:t>+</a:t>
            </a:r>
            <a:r>
              <a:rPr lang="el-GR" dirty="0"/>
              <a:t> →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 / </a:t>
            </a:r>
            <a:r>
              <a:rPr lang="en-US" dirty="0">
                <a:latin typeface="Symbol" pitchFamily="2" charset="2"/>
              </a:rPr>
              <a:t>p</a:t>
            </a:r>
            <a:r>
              <a:rPr lang="el-GR" baseline="30000" dirty="0"/>
              <a:t>+</a:t>
            </a:r>
            <a:r>
              <a:rPr lang="el-GR" dirty="0"/>
              <a:t> → </a:t>
            </a:r>
            <a:r>
              <a:rPr lang="en-US" dirty="0">
                <a:latin typeface="Symbol" pitchFamily="2" charset="2"/>
              </a:rPr>
              <a:t>m</a:t>
            </a:r>
            <a:r>
              <a:rPr lang="el-GR" baseline="30000" dirty="0"/>
              <a:t>+</a:t>
            </a:r>
            <a:r>
              <a:rPr lang="el-GR" dirty="0"/>
              <a:t> </a:t>
            </a:r>
            <a:r>
              <a:rPr lang="en-US" dirty="0">
                <a:latin typeface="Symbol" pitchFamily="2" charset="2"/>
              </a:rPr>
              <a:t>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663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C7544BA-73A3-1A9A-9D50-820F7F6C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4" y="1109472"/>
            <a:ext cx="4900528" cy="310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7AE94-DC46-AA27-32BD-C309D961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44347"/>
          </a:xfrm>
        </p:spPr>
        <p:txBody>
          <a:bodyPr/>
          <a:lstStyle/>
          <a:p>
            <a:r>
              <a:rPr lang="en-US" dirty="0"/>
              <a:t>J-PARC Main Ring beam power history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ABEBF-5739-7EED-6D01-CB9B9320B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EE321-ED0F-BEC6-DD97-5C114F3C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15" y="3108961"/>
            <a:ext cx="7591085" cy="374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7EFDF-275B-2D22-29E2-277F70B41153}"/>
              </a:ext>
            </a:extLst>
          </p:cNvPr>
          <p:cNvSpPr txBox="1"/>
          <p:nvPr/>
        </p:nvSpPr>
        <p:spPr>
          <a:xfrm>
            <a:off x="338210" y="6247490"/>
            <a:ext cx="42627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[Michikazu Kinshu, J-PARC ATAC 2022]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23CB1-E0F2-6A3B-2ED2-2941ACC02B15}"/>
              </a:ext>
            </a:extLst>
          </p:cNvPr>
          <p:cNvSpPr txBox="1"/>
          <p:nvPr/>
        </p:nvSpPr>
        <p:spPr>
          <a:xfrm>
            <a:off x="3660366" y="3323451"/>
            <a:ext cx="126348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30 GeV Main Ring</a:t>
            </a:r>
            <a:br>
              <a:rPr lang="en-US" sz="1000" b="1" dirty="0"/>
            </a:br>
            <a:r>
              <a:rPr lang="en-US" sz="1000" b="1" dirty="0"/>
              <a:t>(</a:t>
            </a:r>
            <a:r>
              <a:rPr lang="en-US" sz="1000" b="1" dirty="0">
                <a:solidFill>
                  <a:srgbClr val="FF0000"/>
                </a:solidFill>
              </a:rPr>
              <a:t>500 kW</a:t>
            </a:r>
            <a:r>
              <a:rPr lang="en-US" sz="1000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61877-8BD9-D305-F9EA-26B5647B0F63}"/>
              </a:ext>
            </a:extLst>
          </p:cNvPr>
          <p:cNvSpPr txBox="1"/>
          <p:nvPr/>
        </p:nvSpPr>
        <p:spPr>
          <a:xfrm>
            <a:off x="1994772" y="3216753"/>
            <a:ext cx="156805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3 GeV Rapid Cycle</a:t>
            </a:r>
            <a:br>
              <a:rPr lang="en-US" sz="1000" b="1" dirty="0"/>
            </a:br>
            <a:r>
              <a:rPr lang="en-US" sz="1000" b="1" dirty="0"/>
              <a:t>Synch. (25 Hz, </a:t>
            </a:r>
            <a:r>
              <a:rPr lang="en-US" sz="1000" b="1" dirty="0">
                <a:solidFill>
                  <a:srgbClr val="FF0000"/>
                </a:solidFill>
              </a:rPr>
              <a:t>700 kW</a:t>
            </a:r>
            <a:r>
              <a:rPr lang="en-US" sz="1000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B32F1-B8DF-03F5-5D11-37D16AC048D6}"/>
              </a:ext>
            </a:extLst>
          </p:cNvPr>
          <p:cNvSpPr txBox="1"/>
          <p:nvPr/>
        </p:nvSpPr>
        <p:spPr>
          <a:xfrm>
            <a:off x="5510784" y="1475232"/>
            <a:ext cx="3953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Energy	: 30 GeV</a:t>
            </a:r>
          </a:p>
          <a:p>
            <a:r>
              <a:rPr lang="en-US" sz="2400" dirty="0"/>
              <a:t>Intensity	: 2.6x10</a:t>
            </a:r>
            <a:r>
              <a:rPr lang="en-US" sz="2400" baseline="30000" dirty="0"/>
              <a:t>14</a:t>
            </a:r>
            <a:r>
              <a:rPr lang="en-US" sz="2400" dirty="0"/>
              <a:t> ppp</a:t>
            </a:r>
          </a:p>
          <a:p>
            <a:r>
              <a:rPr lang="en-US" sz="2400" dirty="0"/>
              <a:t>Beam power	: 510 kW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E53B4-B0BD-5FA7-1035-36152F01A410}"/>
              </a:ext>
            </a:extLst>
          </p:cNvPr>
          <p:cNvSpPr txBox="1"/>
          <p:nvPr/>
        </p:nvSpPr>
        <p:spPr>
          <a:xfrm>
            <a:off x="4941373" y="5947263"/>
            <a:ext cx="870751" cy="46166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076F3-686A-A322-D7D0-CBA2DE4C1AEF}"/>
              </a:ext>
            </a:extLst>
          </p:cNvPr>
          <p:cNvSpPr txBox="1"/>
          <p:nvPr/>
        </p:nvSpPr>
        <p:spPr>
          <a:xfrm>
            <a:off x="11185124" y="6016657"/>
            <a:ext cx="870751" cy="46166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577509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818C-C8CC-A481-3D79-F5BBA43A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16737"/>
          </a:xfrm>
        </p:spPr>
        <p:txBody>
          <a:bodyPr>
            <a:normAutofit fontScale="90000"/>
          </a:bodyPr>
          <a:lstStyle/>
          <a:p>
            <a:r>
              <a:rPr lang="en-US" dirty="0"/>
              <a:t>J-PARC Main Ring power upgrade to 1.3 MW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39D29-059F-62D5-56DC-60875EB16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279B7-A052-3A07-9052-C5E642E99BE9}"/>
              </a:ext>
            </a:extLst>
          </p:cNvPr>
          <p:cNvSpPr txBox="1"/>
          <p:nvPr/>
        </p:nvSpPr>
        <p:spPr>
          <a:xfrm>
            <a:off x="6010317" y="6462363"/>
            <a:ext cx="609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[Michikazu Kinshu and Yuichi Morita, J-PARC ATAC 2022]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A08DF-C9AD-CE15-6F9C-740A27A24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7" y="1883208"/>
            <a:ext cx="6539099" cy="4640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784F9-42FB-B7A0-B150-7D1CDA5D8C94}"/>
              </a:ext>
            </a:extLst>
          </p:cNvPr>
          <p:cNvSpPr txBox="1"/>
          <p:nvPr/>
        </p:nvSpPr>
        <p:spPr>
          <a:xfrm>
            <a:off x="571500" y="1085088"/>
            <a:ext cx="8674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MR cycle reduction</a:t>
            </a:r>
            <a:r>
              <a:rPr lang="en-US" dirty="0"/>
              <a:t> from 2.48 to 1.16 sec </a:t>
            </a:r>
            <a:r>
              <a:rPr lang="en-US" dirty="0">
                <a:solidFill>
                  <a:srgbClr val="FF0000"/>
                </a:solidFill>
              </a:rPr>
              <a:t>+30% intensity increase</a:t>
            </a:r>
            <a:br>
              <a:rPr lang="en-US" dirty="0"/>
            </a:br>
            <a:r>
              <a:rPr lang="en-US" dirty="0"/>
              <a:t>with new PS with capacitive energy storage, RF, extraction and collimation upgrade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A0464A-8431-1BDA-A035-011A6289BD6B}"/>
              </a:ext>
            </a:extLst>
          </p:cNvPr>
          <p:cNvGrpSpPr/>
          <p:nvPr/>
        </p:nvGrpSpPr>
        <p:grpSpPr>
          <a:xfrm>
            <a:off x="7754112" y="2334361"/>
            <a:ext cx="3866388" cy="3326656"/>
            <a:chOff x="4724721" y="3492834"/>
            <a:chExt cx="4130298" cy="3092762"/>
          </a:xfrm>
        </p:grpSpPr>
        <p:pic>
          <p:nvPicPr>
            <p:cNvPr id="9" name="図 9">
              <a:extLst>
                <a:ext uri="{FF2B5EF4-FFF2-40B4-BE49-F238E27FC236}">
                  <a16:creationId xmlns:a16="http://schemas.microsoft.com/office/drawing/2014/main" id="{A78D0FFE-6630-9FA5-07CF-E22B66A08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336" y="3492834"/>
              <a:ext cx="4123683" cy="3092762"/>
            </a:xfrm>
            <a:prstGeom prst="rect">
              <a:avLst/>
            </a:prstGeom>
          </p:spPr>
        </p:pic>
        <p:cxnSp>
          <p:nvCxnSpPr>
            <p:cNvPr id="10" name="直線コネクタ 21">
              <a:extLst>
                <a:ext uri="{FF2B5EF4-FFF2-40B4-BE49-F238E27FC236}">
                  <a16:creationId xmlns:a16="http://schemas.microsoft.com/office/drawing/2014/main" id="{FB1C77A5-7EB3-9C37-60CF-63374220F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443" y="4810992"/>
              <a:ext cx="1018955" cy="954318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33">
              <a:extLst>
                <a:ext uri="{FF2B5EF4-FFF2-40B4-BE49-F238E27FC236}">
                  <a16:creationId xmlns:a16="http://schemas.microsoft.com/office/drawing/2014/main" id="{B1FD6976-82EE-5735-5845-95E6E2C719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7728" y="4776441"/>
              <a:ext cx="2210109" cy="5254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51">
              <a:extLst>
                <a:ext uri="{FF2B5EF4-FFF2-40B4-BE49-F238E27FC236}">
                  <a16:creationId xmlns:a16="http://schemas.microsoft.com/office/drawing/2014/main" id="{E22F1494-22B0-AB8B-2655-8D36D75FA4F3}"/>
                </a:ext>
              </a:extLst>
            </p:cNvPr>
            <p:cNvSpPr txBox="1"/>
            <p:nvPr/>
          </p:nvSpPr>
          <p:spPr>
            <a:xfrm>
              <a:off x="7229442" y="5940883"/>
              <a:ext cx="1241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QDNPS site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52">
              <a:extLst>
                <a:ext uri="{FF2B5EF4-FFF2-40B4-BE49-F238E27FC236}">
                  <a16:creationId xmlns:a16="http://schemas.microsoft.com/office/drawing/2014/main" id="{83100020-DB22-CB89-7D65-19AB3E609B76}"/>
                </a:ext>
              </a:extLst>
            </p:cNvPr>
            <p:cNvSpPr txBox="1"/>
            <p:nvPr/>
          </p:nvSpPr>
          <p:spPr>
            <a:xfrm>
              <a:off x="4724721" y="5392033"/>
              <a:ext cx="1204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QFNPS site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D230FE-AC66-9547-8E2F-7F72E7F5679F}"/>
              </a:ext>
            </a:extLst>
          </p:cNvPr>
          <p:cNvSpPr txBox="1"/>
          <p:nvPr/>
        </p:nvSpPr>
        <p:spPr>
          <a:xfrm>
            <a:off x="7825400" y="2407081"/>
            <a:ext cx="313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Preparation for new PS (3x)</a:t>
            </a:r>
          </a:p>
        </p:txBody>
      </p:sp>
    </p:spTree>
    <p:extLst>
      <p:ext uri="{BB962C8B-B14F-4D97-AF65-F5344CB8AC3E}">
        <p14:creationId xmlns:p14="http://schemas.microsoft.com/office/powerpoint/2010/main" val="2861922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FB0616-DDE7-8E07-06D4-AE23CC6A9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938" y="641445"/>
            <a:ext cx="8923094" cy="5934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07890-1DFC-9741-9FF3-CFC321CD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2223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Fermilab accelerator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613B9-BFE8-72B8-573A-7CB40EC57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099218-BE31-A4C5-4FE4-E10C10C134D9}"/>
              </a:ext>
            </a:extLst>
          </p:cNvPr>
          <p:cNvGrpSpPr/>
          <p:nvPr/>
        </p:nvGrpSpPr>
        <p:grpSpPr>
          <a:xfrm>
            <a:off x="5609230" y="5158854"/>
            <a:ext cx="2608406" cy="1329717"/>
            <a:chOff x="5609230" y="5158854"/>
            <a:chExt cx="2608406" cy="13297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70B169-402E-B015-44BB-5226314DAE32}"/>
                </a:ext>
              </a:extLst>
            </p:cNvPr>
            <p:cNvSpPr txBox="1"/>
            <p:nvPr/>
          </p:nvSpPr>
          <p:spPr>
            <a:xfrm>
              <a:off x="5609230" y="6119239"/>
              <a:ext cx="26084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Space charge limit here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FAD5935-860B-225D-FAD8-FD8F71D82CE1}"/>
                </a:ext>
              </a:extLst>
            </p:cNvPr>
            <p:cNvCxnSpPr/>
            <p:nvPr/>
          </p:nvCxnSpPr>
          <p:spPr>
            <a:xfrm flipH="1" flipV="1">
              <a:off x="5609230" y="5158854"/>
              <a:ext cx="655092" cy="9646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6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77B2-4A30-0336-EB2C-255096E3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176714"/>
          </a:xfrm>
        </p:spPr>
        <p:txBody>
          <a:bodyPr>
            <a:normAutofit/>
          </a:bodyPr>
          <a:lstStyle/>
          <a:p>
            <a:r>
              <a:rPr lang="en-US" dirty="0"/>
              <a:t>PIP-II = Proton Improvement Plan II</a:t>
            </a:r>
            <a:br>
              <a:rPr lang="en-US" dirty="0"/>
            </a:br>
            <a:r>
              <a:rPr lang="en-US" sz="2400" b="0" dirty="0"/>
              <a:t>(PIP-I doubled Booster repetition rate from 7.5 to 15 Hz)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3CD0-2DA8-3415-F218-1775076A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43737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Fermilab project in construction phase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Replaces existing 400 MeV normal-conducting linac with 800 MeV superconducting linac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Increase beam power </a:t>
            </a:r>
            <a:br>
              <a:rPr lang="en-US" sz="2400" dirty="0"/>
            </a:br>
            <a:r>
              <a:rPr lang="en-US" sz="2400" dirty="0"/>
              <a:t>out of Main Injector</a:t>
            </a:r>
            <a:br>
              <a:rPr lang="en-US" sz="2400" dirty="0"/>
            </a:br>
            <a:r>
              <a:rPr lang="en-US" sz="2400" dirty="0"/>
              <a:t>from 0.7 to 1.2 MW, 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Large international </a:t>
            </a:r>
            <a:br>
              <a:rPr lang="en-US" sz="2400" dirty="0"/>
            </a:br>
            <a:r>
              <a:rPr lang="en-US" sz="2400" dirty="0"/>
              <a:t>contributions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C9FB8-0B70-6F17-C6B0-CCB76840F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7AFB3-4FDD-FB0C-BD6D-2F1726924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11" y="2819382"/>
            <a:ext cx="7401635" cy="39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5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Immersive tour of the accelerator complex | CERN">
            <a:extLst>
              <a:ext uri="{FF2B5EF4-FFF2-40B4-BE49-F238E27FC236}">
                <a16:creationId xmlns:a16="http://schemas.microsoft.com/office/drawing/2014/main" id="{9467FF8D-C326-0365-5D1F-3037C9E3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41" y="164088"/>
            <a:ext cx="6342204" cy="35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7C65A-A836-D906-DF6E-C7C363B2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29691"/>
          </a:xfrm>
        </p:spPr>
        <p:txBody>
          <a:bodyPr/>
          <a:lstStyle/>
          <a:p>
            <a:r>
              <a:rPr lang="en-US" dirty="0"/>
              <a:t>CERN PS and 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80D64-933E-CF47-0659-6A35B7F7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1" y="1825625"/>
            <a:ext cx="11772900" cy="420718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PS to East Area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CLOUD, IRRAD, CHARM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SPS to North Area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COMPASS, SHINE, NA62/63/64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AWAKE = Advanced Proton Driven </a:t>
            </a:r>
            <a:br>
              <a:rPr lang="en-US" dirty="0"/>
            </a:br>
            <a:r>
              <a:rPr lang="en-US" dirty="0"/>
              <a:t>Plasma Wakefield Acceleration </a:t>
            </a:r>
            <a:br>
              <a:rPr lang="en-US" dirty="0"/>
            </a:br>
            <a:r>
              <a:rPr lang="en-US" dirty="0"/>
              <a:t>Experiment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Plasma Wakefield acceleration with proton beam driver, bunch with 19 KJ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Rb vapor 10 m long plasma cell, accelerated 18 MeV electrons to ~800 MeV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HiRadMat</a:t>
            </a:r>
            <a:r>
              <a:rPr lang="en-US" dirty="0"/>
              <a:t> = High-Radiation to Materials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Protons: 440 GeV, max 3.46x10</a:t>
            </a:r>
            <a:r>
              <a:rPr lang="en-US" baseline="30000" dirty="0">
                <a:solidFill>
                  <a:srgbClr val="0432FF"/>
                </a:solidFill>
              </a:rPr>
              <a:t>13</a:t>
            </a:r>
            <a:r>
              <a:rPr lang="en-US" dirty="0">
                <a:solidFill>
                  <a:srgbClr val="0432FF"/>
                </a:solidFill>
              </a:rPr>
              <a:t> p/pulse, max 2.4 MJ/pulse, 7.95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s pulse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Lead    : 173.5 GeV/nucleon, max 3.64x10</a:t>
            </a:r>
            <a:r>
              <a:rPr lang="en-US" baseline="30000" dirty="0">
                <a:solidFill>
                  <a:srgbClr val="0432FF"/>
                </a:solidFill>
              </a:rPr>
              <a:t>9</a:t>
            </a:r>
            <a:r>
              <a:rPr lang="en-US" dirty="0">
                <a:solidFill>
                  <a:srgbClr val="0432FF"/>
                </a:solidFill>
              </a:rPr>
              <a:t> ions/pulse, max 21 kJ/pulse, 5.2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s pulse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0B6EE-D284-1A28-6C48-80F046324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0F92F8-9CC1-23FB-76DB-FB7A7D8857BC}"/>
              </a:ext>
            </a:extLst>
          </p:cNvPr>
          <p:cNvGrpSpPr/>
          <p:nvPr/>
        </p:nvGrpSpPr>
        <p:grpSpPr>
          <a:xfrm>
            <a:off x="6299022" y="825282"/>
            <a:ext cx="5785123" cy="2325463"/>
            <a:chOff x="6299022" y="838930"/>
            <a:chExt cx="5785123" cy="23254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9BD23E-8F69-B091-D6FC-293D183386A6}"/>
                </a:ext>
              </a:extLst>
            </p:cNvPr>
            <p:cNvSpPr/>
            <p:nvPr/>
          </p:nvSpPr>
          <p:spPr>
            <a:xfrm>
              <a:off x="11188014" y="1499616"/>
              <a:ext cx="896131" cy="377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0D4278-9978-E7EB-A157-D728D3AEA37B}"/>
                </a:ext>
              </a:extLst>
            </p:cNvPr>
            <p:cNvSpPr/>
            <p:nvPr/>
          </p:nvSpPr>
          <p:spPr>
            <a:xfrm>
              <a:off x="8219262" y="838930"/>
              <a:ext cx="985698" cy="4534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737198-3A5B-E9B3-CF34-1A557001D51A}"/>
                </a:ext>
              </a:extLst>
            </p:cNvPr>
            <p:cNvSpPr/>
            <p:nvPr/>
          </p:nvSpPr>
          <p:spPr>
            <a:xfrm>
              <a:off x="6299022" y="1688592"/>
              <a:ext cx="985698" cy="4534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3B391D-C09B-48B9-E73A-266C2DE57B62}"/>
                </a:ext>
              </a:extLst>
            </p:cNvPr>
            <p:cNvSpPr/>
            <p:nvPr/>
          </p:nvSpPr>
          <p:spPr>
            <a:xfrm>
              <a:off x="10911408" y="2710971"/>
              <a:ext cx="985698" cy="4534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7D8AA7-A081-C055-A1F1-6A2954F61B94}"/>
              </a:ext>
            </a:extLst>
          </p:cNvPr>
          <p:cNvSpPr txBox="1"/>
          <p:nvPr/>
        </p:nvSpPr>
        <p:spPr>
          <a:xfrm>
            <a:off x="289442" y="6247490"/>
            <a:ext cx="1103526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[E. Adli et al., “Acceleration of electrons in the plasma wakefield of a proton bunch”, Nature </a:t>
            </a:r>
            <a:r>
              <a:rPr lang="en-US" sz="1600" b="1" dirty="0"/>
              <a:t>561</a:t>
            </a:r>
            <a:r>
              <a:rPr lang="en-US" sz="1600" dirty="0"/>
              <a:t>, pages 363–367 (2018)]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A0FEE-C2D6-30F8-BC66-DC8F5FE7FFFA}"/>
              </a:ext>
            </a:extLst>
          </p:cNvPr>
          <p:cNvSpPr txBox="1"/>
          <p:nvPr/>
        </p:nvSpPr>
        <p:spPr>
          <a:xfrm>
            <a:off x="107855" y="988933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Injector Upgrade (LIU) recently completed</a:t>
            </a:r>
            <a:br>
              <a:rPr lang="en-US" dirty="0"/>
            </a:br>
            <a:r>
              <a:rPr lang="en-US" dirty="0"/>
              <a:t>(increased Linac and Booster energy)</a:t>
            </a:r>
          </a:p>
        </p:txBody>
      </p:sp>
    </p:spTree>
    <p:extLst>
      <p:ext uri="{BB962C8B-B14F-4D97-AF65-F5344CB8AC3E}">
        <p14:creationId xmlns:p14="http://schemas.microsoft.com/office/powerpoint/2010/main" val="8291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C9BED3-6D80-F018-43A4-BB5EA3EE3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EBA39-F4FB-54E4-48DE-2F6C49DB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0" y="0"/>
            <a:ext cx="11914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E4C8CA-FCBB-58F3-3283-346C00EFD2DB}"/>
              </a:ext>
            </a:extLst>
          </p:cNvPr>
          <p:cNvSpPr txBox="1"/>
          <p:nvPr/>
        </p:nvSpPr>
        <p:spPr>
          <a:xfrm>
            <a:off x="8478932" y="14915"/>
            <a:ext cx="3713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Mike Seidel, PSI, at IPAC 2022</a:t>
            </a:r>
          </a:p>
        </p:txBody>
      </p:sp>
    </p:spTree>
    <p:extLst>
      <p:ext uri="{BB962C8B-B14F-4D97-AF65-F5344CB8AC3E}">
        <p14:creationId xmlns:p14="http://schemas.microsoft.com/office/powerpoint/2010/main" val="3527399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CE52D-39F9-09A6-11C2-7426D9338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3538F-0919-DDAD-A725-2DCC0401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0" y="0"/>
            <a:ext cx="11914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BDD6A-E913-F4CF-9E60-D43CA63570E0}"/>
              </a:ext>
            </a:extLst>
          </p:cNvPr>
          <p:cNvSpPr txBox="1"/>
          <p:nvPr/>
        </p:nvSpPr>
        <p:spPr>
          <a:xfrm>
            <a:off x="8478932" y="14915"/>
            <a:ext cx="3713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Mike Seidel, PSI, at IPAC 2022</a:t>
            </a:r>
          </a:p>
        </p:txBody>
      </p:sp>
    </p:spTree>
    <p:extLst>
      <p:ext uri="{BB962C8B-B14F-4D97-AF65-F5344CB8AC3E}">
        <p14:creationId xmlns:p14="http://schemas.microsoft.com/office/powerpoint/2010/main" val="60188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2159035"/>
            <a:ext cx="10807326" cy="1947460"/>
          </a:xfrm>
        </p:spPr>
        <p:txBody>
          <a:bodyPr>
            <a:normAutofit/>
          </a:bodyPr>
          <a:lstStyle/>
          <a:p>
            <a:r>
              <a:rPr lang="en-US" dirty="0"/>
              <a:t>Colliders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4DEA67-6AB7-1F65-FCB8-30A455ACF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030799"/>
            <a:ext cx="10334625" cy="1259607"/>
          </a:xfrm>
        </p:spPr>
        <p:txBody>
          <a:bodyPr/>
          <a:lstStyle/>
          <a:p>
            <a:r>
              <a:rPr lang="en-US" sz="3600" dirty="0"/>
              <a:t>For factories and high-energy collisions </a:t>
            </a:r>
          </a:p>
          <a:p>
            <a:r>
              <a:rPr lang="en-US" sz="3600" dirty="0" err="1"/>
              <a:t>e</a:t>
            </a:r>
            <a:r>
              <a:rPr lang="en-US" sz="3600" baseline="30000" dirty="0" err="1"/>
              <a:t>+</a:t>
            </a:r>
            <a:r>
              <a:rPr lang="en-US" sz="3600" dirty="0" err="1"/>
              <a:t>e</a:t>
            </a:r>
            <a:r>
              <a:rPr lang="en-US" sz="3600" baseline="30000" dirty="0"/>
              <a:t>–</a:t>
            </a:r>
            <a:r>
              <a:rPr lang="en-US" sz="3600" dirty="0"/>
              <a:t>, </a:t>
            </a:r>
            <a:r>
              <a:rPr lang="en-US" sz="3600" dirty="0" err="1"/>
              <a:t>hh</a:t>
            </a:r>
            <a:r>
              <a:rPr lang="en-US" sz="3600" dirty="0"/>
              <a:t>, eh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8F52-F985-B168-2C8E-347B1423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234420" cy="1325563"/>
          </a:xfrm>
        </p:spPr>
        <p:txBody>
          <a:bodyPr/>
          <a:lstStyle/>
          <a:p>
            <a:r>
              <a:rPr lang="en-US" dirty="0"/>
              <a:t>Future HEP accelerators, concepts, ideas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27A06-ECBA-B278-F0E9-CF6AC836B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F20A9C-9E1B-57D2-0BCA-5D964CBE42DC}"/>
              </a:ext>
            </a:extLst>
          </p:cNvPr>
          <p:cNvGrpSpPr/>
          <p:nvPr/>
        </p:nvGrpSpPr>
        <p:grpSpPr>
          <a:xfrm>
            <a:off x="1151186" y="1788160"/>
            <a:ext cx="10467813" cy="4841572"/>
            <a:chOff x="1151186" y="1788160"/>
            <a:chExt cx="10467813" cy="48415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37AAB7-512B-4A93-05AC-70A3F4144964}"/>
                </a:ext>
              </a:extLst>
            </p:cNvPr>
            <p:cNvSpPr txBox="1"/>
            <p:nvPr/>
          </p:nvSpPr>
          <p:spPr>
            <a:xfrm>
              <a:off x="1244962" y="3606968"/>
              <a:ext cx="16193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FCC-eh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1E581-1582-26E2-4560-D890249867BA}"/>
                </a:ext>
              </a:extLst>
            </p:cNvPr>
            <p:cNvSpPr txBox="1"/>
            <p:nvPr/>
          </p:nvSpPr>
          <p:spPr>
            <a:xfrm>
              <a:off x="2612920" y="4234473"/>
              <a:ext cx="13260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CEPC</a:t>
              </a:r>
              <a:endParaRPr lang="en-US" sz="2400" i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477787-CF2A-3A80-F43F-774F6F385885}"/>
                </a:ext>
              </a:extLst>
            </p:cNvPr>
            <p:cNvSpPr txBox="1"/>
            <p:nvPr/>
          </p:nvSpPr>
          <p:spPr>
            <a:xfrm>
              <a:off x="2995704" y="5614587"/>
              <a:ext cx="13260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CPPC</a:t>
              </a:r>
              <a:endParaRPr lang="en-US" sz="2400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260239-DB44-1100-9C17-94D8BF4D08CB}"/>
                </a:ext>
              </a:extLst>
            </p:cNvPr>
            <p:cNvSpPr txBox="1"/>
            <p:nvPr/>
          </p:nvSpPr>
          <p:spPr>
            <a:xfrm>
              <a:off x="5872480" y="2235200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ILC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191A60-D0EE-BBCE-E65C-7E42200FC6A2}"/>
                </a:ext>
              </a:extLst>
            </p:cNvPr>
            <p:cNvSpPr txBox="1"/>
            <p:nvPr/>
          </p:nvSpPr>
          <p:spPr>
            <a:xfrm>
              <a:off x="6096000" y="3376136"/>
              <a:ext cx="111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CLIC</a:t>
              </a:r>
              <a:endParaRPr lang="en-US" sz="2400" i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D814A0-A5E7-2EA0-FB4F-BE47F0B4F450}"/>
                </a:ext>
              </a:extLst>
            </p:cNvPr>
            <p:cNvSpPr txBox="1"/>
            <p:nvPr/>
          </p:nvSpPr>
          <p:spPr>
            <a:xfrm>
              <a:off x="7965440" y="2604532"/>
              <a:ext cx="2071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Symbol" pitchFamily="2" charset="2"/>
                </a:rPr>
                <a:t>mm</a:t>
              </a:r>
              <a:r>
                <a:rPr lang="en-US" sz="3200" dirty="0"/>
                <a:t> collider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3501EA-52F6-E762-C0D2-DBA761BBC6FD}"/>
                </a:ext>
              </a:extLst>
            </p:cNvPr>
            <p:cNvSpPr txBox="1"/>
            <p:nvPr/>
          </p:nvSpPr>
          <p:spPr>
            <a:xfrm>
              <a:off x="8566237" y="3403476"/>
              <a:ext cx="239360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Plasma </a:t>
              </a:r>
              <a:br>
                <a:rPr lang="en-US" sz="3200" i="1" dirty="0"/>
              </a:br>
              <a:r>
                <a:rPr lang="en-US" sz="3200" i="1" dirty="0"/>
                <a:t>acceleration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15354A-A774-58E7-BE9C-5F04C2323C0F}"/>
                </a:ext>
              </a:extLst>
            </p:cNvPr>
            <p:cNvSpPr txBox="1"/>
            <p:nvPr/>
          </p:nvSpPr>
          <p:spPr>
            <a:xfrm>
              <a:off x="7701280" y="1788160"/>
              <a:ext cx="1712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HE-LHC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61E9BD-DADC-C127-735C-1C9D7DB964BE}"/>
                </a:ext>
              </a:extLst>
            </p:cNvPr>
            <p:cNvSpPr txBox="1"/>
            <p:nvPr/>
          </p:nvSpPr>
          <p:spPr>
            <a:xfrm>
              <a:off x="1166576" y="1973718"/>
              <a:ext cx="16193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FCC-</a:t>
              </a:r>
              <a:r>
                <a:rPr lang="en-US" sz="3200" i="1" dirty="0" err="1"/>
                <a:t>ee</a:t>
              </a:r>
              <a:endParaRPr lang="en-US" sz="3200" i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5AB08E-0ECB-03DA-78D5-7C1D2119E2E8}"/>
                </a:ext>
              </a:extLst>
            </p:cNvPr>
            <p:cNvSpPr txBox="1"/>
            <p:nvPr/>
          </p:nvSpPr>
          <p:spPr>
            <a:xfrm>
              <a:off x="2658001" y="2392694"/>
              <a:ext cx="16193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FCC-</a:t>
              </a:r>
              <a:r>
                <a:rPr lang="en-US" sz="3200" i="1" dirty="0" err="1"/>
                <a:t>hh</a:t>
              </a:r>
              <a:endParaRPr lang="en-US" sz="3200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9DE707-6092-8C0A-2362-B7835FB6F553}"/>
                </a:ext>
              </a:extLst>
            </p:cNvPr>
            <p:cNvSpPr txBox="1"/>
            <p:nvPr/>
          </p:nvSpPr>
          <p:spPr>
            <a:xfrm>
              <a:off x="4479551" y="4210872"/>
              <a:ext cx="1712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HE-LHC</a:t>
              </a:r>
              <a:endParaRPr lang="en-US" sz="2400" i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EE0D7F-C826-C00D-5A93-5B1E18B6948C}"/>
                </a:ext>
              </a:extLst>
            </p:cNvPr>
            <p:cNvSpPr txBox="1"/>
            <p:nvPr/>
          </p:nvSpPr>
          <p:spPr>
            <a:xfrm>
              <a:off x="3921488" y="3009446"/>
              <a:ext cx="1233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LHeC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99B306-28A9-F1A8-0608-4908871A91DA}"/>
                </a:ext>
              </a:extLst>
            </p:cNvPr>
            <p:cNvSpPr txBox="1"/>
            <p:nvPr/>
          </p:nvSpPr>
          <p:spPr>
            <a:xfrm>
              <a:off x="4704430" y="5552514"/>
              <a:ext cx="184698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Neutrino </a:t>
              </a:r>
              <a:br>
                <a:rPr lang="en-US" sz="3200" i="1" dirty="0"/>
              </a:br>
              <a:r>
                <a:rPr lang="en-US" sz="3200" i="1" dirty="0"/>
                <a:t>factories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38349F-D088-282B-B028-0BEB428612F4}"/>
                </a:ext>
              </a:extLst>
            </p:cNvPr>
            <p:cNvSpPr txBox="1"/>
            <p:nvPr/>
          </p:nvSpPr>
          <p:spPr>
            <a:xfrm>
              <a:off x="1151186" y="5009385"/>
              <a:ext cx="18694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Factories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162BAA-4F2D-5844-1BB6-B6B923EC624B}"/>
                </a:ext>
              </a:extLst>
            </p:cNvPr>
            <p:cNvSpPr txBox="1"/>
            <p:nvPr/>
          </p:nvSpPr>
          <p:spPr>
            <a:xfrm>
              <a:off x="6283810" y="4174007"/>
              <a:ext cx="33954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Dielectric</a:t>
              </a:r>
              <a:br>
                <a:rPr lang="en-US" sz="3200" i="1" dirty="0"/>
              </a:br>
              <a:r>
                <a:rPr lang="en-US" sz="3200" i="1" dirty="0"/>
                <a:t>laser acceleration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83E781-1C08-FD5D-2F3E-5B1337A1A64C}"/>
                </a:ext>
              </a:extLst>
            </p:cNvPr>
            <p:cNvSpPr txBox="1"/>
            <p:nvPr/>
          </p:nvSpPr>
          <p:spPr>
            <a:xfrm>
              <a:off x="9616527" y="4696138"/>
              <a:ext cx="1933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Symbol" pitchFamily="2" charset="2"/>
                </a:rPr>
                <a:t>gg</a:t>
              </a:r>
              <a:r>
                <a:rPr lang="en-US" sz="3200" dirty="0"/>
                <a:t> collider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22C6A9-C2ED-EB54-2BA8-2CC752338C68}"/>
                </a:ext>
              </a:extLst>
            </p:cNvPr>
            <p:cNvSpPr txBox="1"/>
            <p:nvPr/>
          </p:nvSpPr>
          <p:spPr>
            <a:xfrm>
              <a:off x="4131948" y="4872726"/>
              <a:ext cx="633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</a:t>
              </a:r>
              <a:r>
                <a:rPr lang="en-US" sz="3200" i="1" baseline="30000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F09A86-1CF9-9AAC-7521-09AC90779738}"/>
                </a:ext>
              </a:extLst>
            </p:cNvPr>
            <p:cNvSpPr txBox="1"/>
            <p:nvPr/>
          </p:nvSpPr>
          <p:spPr>
            <a:xfrm>
              <a:off x="9825538" y="5552514"/>
              <a:ext cx="12795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ERLC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7D6B5A-1865-8D14-0660-DD1F8A403B77}"/>
                </a:ext>
              </a:extLst>
            </p:cNvPr>
            <p:cNvSpPr txBox="1"/>
            <p:nvPr/>
          </p:nvSpPr>
          <p:spPr>
            <a:xfrm>
              <a:off x="10270553" y="1904857"/>
              <a:ext cx="13484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CERC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DEB38E-9BEA-3300-A552-95D1E4BED220}"/>
                </a:ext>
              </a:extLst>
            </p:cNvPr>
            <p:cNvSpPr txBox="1"/>
            <p:nvPr/>
          </p:nvSpPr>
          <p:spPr>
            <a:xfrm>
              <a:off x="7286720" y="5752568"/>
              <a:ext cx="1324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err="1"/>
                <a:t>ReLiC</a:t>
              </a:r>
              <a:endParaRPr lang="en-US" sz="3200" i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D9497-8586-EAF8-DCEF-6D84E66F5C9A}"/>
                </a:ext>
              </a:extLst>
            </p:cNvPr>
            <p:cNvSpPr txBox="1"/>
            <p:nvPr/>
          </p:nvSpPr>
          <p:spPr>
            <a:xfrm>
              <a:off x="4211481" y="1788160"/>
              <a:ext cx="1531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PERLE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D756-605F-E1C5-16EF-EEBA1E83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2" y="96901"/>
            <a:ext cx="1124254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 – present accelerators (non-LHC)</a:t>
            </a:r>
            <a:br>
              <a:rPr lang="en-US" sz="4000" dirty="0"/>
            </a:br>
            <a:r>
              <a:rPr lang="en-US" sz="4000" dirty="0"/>
              <a:t>and approved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207FC-7B28-F0F2-1D03-5350C6F5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93" y="1499616"/>
            <a:ext cx="11049000" cy="500119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colliders: 5x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– </a:t>
            </a:r>
            <a:r>
              <a:rPr lang="en-US" dirty="0"/>
              <a:t>and 2x </a:t>
            </a:r>
            <a:r>
              <a:rPr lang="en-US" dirty="0" err="1"/>
              <a:t>hh</a:t>
            </a:r>
            <a:r>
              <a:rPr lang="en-US" dirty="0"/>
              <a:t> </a:t>
            </a:r>
          </a:p>
          <a:p>
            <a:pPr marL="914400" lvl="1" indent="-457200"/>
            <a:r>
              <a:rPr lang="en-US" dirty="0"/>
              <a:t>Low-energy colliders are technology test beds</a:t>
            </a:r>
            <a:br>
              <a:rPr lang="en-US" dirty="0"/>
            </a:br>
            <a:r>
              <a:rPr lang="en-US" sz="2200" dirty="0">
                <a:solidFill>
                  <a:srgbClr val="0432FF"/>
                </a:solidFill>
              </a:rPr>
              <a:t>(beam-beam compensation, crab crossing, 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dirty="0">
                <a:solidFill>
                  <a:srgbClr val="0432FF"/>
                </a:solidFill>
              </a:rPr>
              <a:t>beam cooling, collimation, …)</a:t>
            </a:r>
          </a:p>
          <a:p>
            <a:pPr marL="914400" lvl="1" indent="-457200"/>
            <a:r>
              <a:rPr lang="en-US" dirty="0"/>
              <a:t>SuperKEKB </a:t>
            </a:r>
            <a:r>
              <a:rPr lang="en-US" sz="2200" dirty="0">
                <a:solidFill>
                  <a:srgbClr val="0432FF"/>
                </a:solidFill>
              </a:rPr>
              <a:t>(very high </a:t>
            </a:r>
            <a:r>
              <a:rPr lang="en-US" sz="2200" i="1" dirty="0">
                <a:solidFill>
                  <a:srgbClr val="0432FF"/>
                </a:solidFill>
              </a:rPr>
              <a:t>L</a:t>
            </a:r>
            <a:r>
              <a:rPr lang="en-US" sz="2200" dirty="0">
                <a:solidFill>
                  <a:srgbClr val="0432FF"/>
                </a:solidFill>
              </a:rPr>
              <a:t>)</a:t>
            </a:r>
            <a:r>
              <a:rPr lang="en-US" sz="2100" dirty="0">
                <a:solidFill>
                  <a:srgbClr val="0432FF"/>
                </a:solidFill>
              </a:rPr>
              <a:t> </a:t>
            </a:r>
            <a:r>
              <a:rPr lang="en-US" dirty="0"/>
              <a:t>prototype for future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–</a:t>
            </a:r>
            <a:r>
              <a:rPr lang="en-US" dirty="0"/>
              <a:t> colliders, EIC </a:t>
            </a:r>
          </a:p>
          <a:p>
            <a:pPr marL="914400" lvl="1" indent="-457200"/>
            <a:r>
              <a:rPr lang="en-US" dirty="0" err="1"/>
              <a:t>hh</a:t>
            </a:r>
            <a:r>
              <a:rPr lang="en-US" dirty="0"/>
              <a:t> colliders – increasing flexibility </a:t>
            </a:r>
            <a:r>
              <a:rPr lang="en-US" sz="2200" dirty="0">
                <a:solidFill>
                  <a:srgbClr val="0432FF"/>
                </a:solidFill>
              </a:rPr>
              <a:t>(energy, species)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collider project: </a:t>
            </a:r>
          </a:p>
          <a:p>
            <a:pPr marL="914400" lvl="1" indent="-457200"/>
            <a:r>
              <a:rPr lang="en-US"/>
              <a:t>BNL Electron-Ion </a:t>
            </a:r>
            <a:r>
              <a:rPr lang="en-US" dirty="0"/>
              <a:t>Collider: ~100x HERA luminosity, </a:t>
            </a:r>
            <a:br>
              <a:rPr lang="en-US" dirty="0"/>
            </a:br>
            <a:r>
              <a:rPr lang="en-US" dirty="0"/>
              <a:t>polarized e,p,He-3 and heavy ions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high-intensity machines</a:t>
            </a:r>
          </a:p>
          <a:p>
            <a:pPr marL="914400" lvl="1" indent="-457200"/>
            <a:r>
              <a:rPr lang="en-US" dirty="0"/>
              <a:t>MW beam power available,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beams drive increases</a:t>
            </a:r>
          </a:p>
          <a:p>
            <a:pPr marL="914400" lvl="1" indent="-457200"/>
            <a:r>
              <a:rPr lang="en-US" dirty="0"/>
              <a:t>Synergies with other applications: </a:t>
            </a:r>
            <a:r>
              <a:rPr lang="en-US" sz="2200" dirty="0">
                <a:solidFill>
                  <a:srgbClr val="0432FF"/>
                </a:solidFill>
              </a:rPr>
              <a:t>spallation neutron 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dirty="0">
                <a:solidFill>
                  <a:srgbClr val="0432FF"/>
                </a:solidFill>
              </a:rPr>
              <a:t>sources, nuclear physics, Accelerator Driven Systems (ADS)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 high-intensity project:</a:t>
            </a:r>
          </a:p>
          <a:p>
            <a:pPr marL="914400" lvl="1" indent="-457200"/>
            <a:r>
              <a:rPr lang="en-US" dirty="0"/>
              <a:t>FNAL PIP-II:  SRF Linac into Booster, increases beam power </a:t>
            </a:r>
            <a:br>
              <a:rPr lang="en-US" dirty="0"/>
            </a:br>
            <a:r>
              <a:rPr lang="en-US" dirty="0"/>
              <a:t>  out of Main Injector from 0.7 to 1.2 MW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21EE-0808-EBCE-9EA0-94F755CC9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C02F36-98C1-644A-02AE-5A0D2866BC26}"/>
              </a:ext>
            </a:extLst>
          </p:cNvPr>
          <p:cNvGrpSpPr/>
          <p:nvPr/>
        </p:nvGrpSpPr>
        <p:grpSpPr>
          <a:xfrm>
            <a:off x="8522208" y="783182"/>
            <a:ext cx="3669792" cy="3052072"/>
            <a:chOff x="8522208" y="783182"/>
            <a:chExt cx="3669792" cy="30520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6B0FD4-9BC8-866F-2E73-505AF9F78272}"/>
                </a:ext>
              </a:extLst>
            </p:cNvPr>
            <p:cNvGrpSpPr/>
            <p:nvPr/>
          </p:nvGrpSpPr>
          <p:grpSpPr>
            <a:xfrm>
              <a:off x="8522208" y="1291945"/>
              <a:ext cx="3669792" cy="2543309"/>
              <a:chOff x="8050119" y="3802499"/>
              <a:chExt cx="3859433" cy="255950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78CA57A-12B6-8756-1FAA-233B163D2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50119" y="3802499"/>
                <a:ext cx="3859433" cy="25595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7881C6-10CB-AD33-A68A-E47DA4C809E5}"/>
                  </a:ext>
                </a:extLst>
              </p:cNvPr>
              <p:cNvSpPr txBox="1"/>
              <p:nvPr/>
            </p:nvSpPr>
            <p:spPr>
              <a:xfrm>
                <a:off x="9698695" y="4413127"/>
                <a:ext cx="765120" cy="40011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EIC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63C75A-C55C-58AA-1645-73FC7A687996}"/>
                </a:ext>
              </a:extLst>
            </p:cNvPr>
            <p:cNvSpPr txBox="1"/>
            <p:nvPr/>
          </p:nvSpPr>
          <p:spPr>
            <a:xfrm>
              <a:off x="8522208" y="783182"/>
              <a:ext cx="26003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BNL EIC project  – </a:t>
              </a:r>
              <a:br>
                <a:rPr lang="en-US" sz="1600" dirty="0"/>
              </a:br>
              <a:r>
                <a:rPr lang="en-US" sz="1600" dirty="0"/>
                <a:t>  working towards baseline</a:t>
              </a:r>
            </a:p>
            <a:p>
              <a:r>
                <a:rPr lang="en-US" sz="1600" dirty="0"/>
                <a:t>  collisions 2032 (planned)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7226FD-F5C6-673F-5E76-4C09A1AB9A56}"/>
              </a:ext>
            </a:extLst>
          </p:cNvPr>
          <p:cNvGrpSpPr/>
          <p:nvPr/>
        </p:nvGrpSpPr>
        <p:grpSpPr>
          <a:xfrm>
            <a:off x="8328628" y="3867111"/>
            <a:ext cx="3863372" cy="2833181"/>
            <a:chOff x="8328628" y="3867111"/>
            <a:chExt cx="3863372" cy="28331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F8742-FCFC-9B04-D071-7B60CCF8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9328" y="4659803"/>
              <a:ext cx="3852672" cy="20404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D25144-2061-310B-8F5C-2CA23B44634F}"/>
                </a:ext>
              </a:extLst>
            </p:cNvPr>
            <p:cNvSpPr txBox="1"/>
            <p:nvPr/>
          </p:nvSpPr>
          <p:spPr>
            <a:xfrm>
              <a:off x="8328628" y="3867111"/>
              <a:ext cx="29322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FNAL PIP-II project – </a:t>
              </a:r>
              <a:br>
                <a:rPr lang="en-US" sz="1600" dirty="0"/>
              </a:br>
              <a:r>
                <a:rPr lang="en-US" sz="1600" dirty="0"/>
                <a:t>  SRF linac under construction</a:t>
              </a:r>
            </a:p>
            <a:p>
              <a:r>
                <a:rPr lang="en-US" sz="1600" dirty="0"/>
                <a:t>  beam 2028 (planned)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3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D942-7F83-3738-E15D-D8B03F5F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914267"/>
          </a:xfrm>
        </p:spPr>
        <p:txBody>
          <a:bodyPr>
            <a:normAutofit/>
          </a:bodyPr>
          <a:lstStyle/>
          <a:p>
            <a:r>
              <a:rPr lang="en-US" dirty="0"/>
              <a:t>Colliders – Important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7843E-3AF4-45B1-4957-EDE521447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36" y="1378226"/>
            <a:ext cx="11049000" cy="5303494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Energy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Luminosity </a:t>
            </a:r>
          </a:p>
          <a:p>
            <a:pPr marL="914400" lvl="1" indent="-457200"/>
            <a:r>
              <a:rPr lang="en-US" sz="3100" dirty="0">
                <a:solidFill>
                  <a:srgbClr val="0432FF"/>
                </a:solidFill>
              </a:rPr>
              <a:t>Target density in collider &gt;10 orders of </a:t>
            </a:r>
            <a:br>
              <a:rPr lang="en-US" sz="3100" dirty="0">
                <a:solidFill>
                  <a:srgbClr val="0432FF"/>
                </a:solidFill>
              </a:rPr>
            </a:br>
            <a:r>
              <a:rPr lang="en-US" sz="3100" dirty="0">
                <a:solidFill>
                  <a:srgbClr val="0432FF"/>
                </a:solidFill>
              </a:rPr>
              <a:t>magnitude lower than in fixed target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Interaction Region design</a:t>
            </a:r>
            <a:r>
              <a:rPr lang="en-US" sz="3600" dirty="0">
                <a:solidFill>
                  <a:srgbClr val="0432FF"/>
                </a:solidFill>
              </a:rPr>
              <a:t> </a:t>
            </a:r>
          </a:p>
          <a:p>
            <a:pPr marL="914400" lvl="1" indent="-457200"/>
            <a:r>
              <a:rPr lang="en-US" sz="3100" dirty="0">
                <a:solidFill>
                  <a:srgbClr val="0432FF"/>
                </a:solidFill>
              </a:rPr>
              <a:t>Detector space</a:t>
            </a:r>
          </a:p>
          <a:p>
            <a:pPr marL="914400" lvl="1" indent="-457200"/>
            <a:r>
              <a:rPr lang="en-US" sz="3100" dirty="0">
                <a:solidFill>
                  <a:srgbClr val="0432FF"/>
                </a:solidFill>
              </a:rPr>
              <a:t>Experimental background</a:t>
            </a:r>
          </a:p>
          <a:p>
            <a:pPr marL="914400" lvl="1" indent="-457200"/>
            <a:r>
              <a:rPr lang="en-US" sz="3100" dirty="0">
                <a:solidFill>
                  <a:srgbClr val="0432FF"/>
                </a:solidFill>
              </a:rPr>
              <a:t>Forward particles</a:t>
            </a:r>
          </a:p>
          <a:p>
            <a:pPr marL="914400" lvl="1" indent="-457200"/>
            <a:r>
              <a:rPr lang="en-US" sz="3100" dirty="0">
                <a:solidFill>
                  <a:srgbClr val="0432FF"/>
                </a:solidFill>
              </a:rPr>
              <a:t>…</a:t>
            </a:r>
          </a:p>
          <a:p>
            <a:pPr marL="0" indent="0"/>
            <a:endParaRPr lang="en-US" sz="3000" dirty="0">
              <a:solidFill>
                <a:srgbClr val="0432FF"/>
              </a:solidFill>
            </a:endParaRPr>
          </a:p>
          <a:p>
            <a:pPr marL="0" indent="0"/>
            <a:r>
              <a:rPr lang="en-US" sz="2400" dirty="0">
                <a:solidFill>
                  <a:schemeClr val="tx2"/>
                </a:solidFill>
              </a:rPr>
              <a:t>Also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Reliability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Flexibility (energy, species for ion colliders)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Energy efficiency / operating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…</a:t>
            </a:r>
            <a:endParaRPr lang="en-US" sz="2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5FB8-93E2-9E55-24F8-A052D7290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6B99C3-FAB7-CC30-57B8-C3D3B426A57D}"/>
              </a:ext>
            </a:extLst>
          </p:cNvPr>
          <p:cNvGrpSpPr/>
          <p:nvPr/>
        </p:nvGrpSpPr>
        <p:grpSpPr>
          <a:xfrm>
            <a:off x="4948567" y="2391480"/>
            <a:ext cx="6807762" cy="3680707"/>
            <a:chOff x="4948567" y="2391480"/>
            <a:chExt cx="6807762" cy="368070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454C8C-D00C-C7AC-A361-6E335B38A6CA}"/>
                </a:ext>
              </a:extLst>
            </p:cNvPr>
            <p:cNvSpPr txBox="1"/>
            <p:nvPr/>
          </p:nvSpPr>
          <p:spPr>
            <a:xfrm>
              <a:off x="7319107" y="2391480"/>
              <a:ext cx="4275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Example: Electron-Ion Collider IR layout</a:t>
              </a:r>
            </a:p>
          </p:txBody>
        </p:sp>
        <p:pic>
          <p:nvPicPr>
            <p:cNvPr id="21" name="Content Placeholder 5">
              <a:extLst>
                <a:ext uri="{FF2B5EF4-FFF2-40B4-BE49-F238E27FC236}">
                  <a16:creationId xmlns:a16="http://schemas.microsoft.com/office/drawing/2014/main" id="{FAD30353-5E06-88B4-71C9-E1E4C1CC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8013" y="2760812"/>
              <a:ext cx="4798316" cy="3311375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417D560-567C-AB5F-7355-4BA268BB4205}"/>
                </a:ext>
              </a:extLst>
            </p:cNvPr>
            <p:cNvCxnSpPr/>
            <p:nvPr/>
          </p:nvCxnSpPr>
          <p:spPr>
            <a:xfrm>
              <a:off x="4948567" y="2886075"/>
              <a:ext cx="2243138" cy="64293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15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D845-D759-253A-D37A-1281A780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79781"/>
          </a:xfrm>
        </p:spPr>
        <p:txBody>
          <a:bodyPr/>
          <a:lstStyle/>
          <a:p>
            <a:r>
              <a:rPr lang="en-US" dirty="0"/>
              <a:t>Collider Livingston plots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AC9169-9283-A55F-084D-8F090B8C4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AutoShape 4" descr="Hadron&#10;        Collider Luminosity Evolution">
            <a:extLst>
              <a:ext uri="{FF2B5EF4-FFF2-40B4-BE49-F238E27FC236}">
                <a16:creationId xmlns:a16="http://schemas.microsoft.com/office/drawing/2014/main" id="{AC4376CE-414B-EC3C-D67A-704FF1DF02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1568C3-C059-BB9D-A330-2721133A3642}"/>
              </a:ext>
            </a:extLst>
          </p:cNvPr>
          <p:cNvSpPr txBox="1"/>
          <p:nvPr/>
        </p:nvSpPr>
        <p:spPr>
          <a:xfrm>
            <a:off x="571500" y="6253371"/>
            <a:ext cx="11239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[V. Shiltsev and F. Zimmermann, Rev. Mod. Phys. 93, 015006 (2021); V. Shiltsev, Phys. </a:t>
            </a:r>
            <a:r>
              <a:rPr lang="en-US" dirty="0" err="1"/>
              <a:t>Usp</a:t>
            </a:r>
            <a:r>
              <a:rPr lang="en-US" dirty="0"/>
              <a:t>. 55, 965 (2012)]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A0C35-0F56-68FF-4598-5EAC24930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8" y="1333174"/>
            <a:ext cx="5761832" cy="4335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1BF35-2B68-35CE-99FE-F94F9DFD2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13830"/>
            <a:ext cx="5761833" cy="43351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62315A-CF14-619F-CE40-B4C76439D353}"/>
              </a:ext>
            </a:extLst>
          </p:cNvPr>
          <p:cNvSpPr/>
          <p:nvPr/>
        </p:nvSpPr>
        <p:spPr>
          <a:xfrm>
            <a:off x="3755877" y="2025491"/>
            <a:ext cx="165253" cy="168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3628AFA-2CF1-AF76-C275-CBD4B3C76715}"/>
              </a:ext>
            </a:extLst>
          </p:cNvPr>
          <p:cNvSpPr/>
          <p:nvPr/>
        </p:nvSpPr>
        <p:spPr>
          <a:xfrm>
            <a:off x="9006652" y="3995227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B7175-888F-7D1F-4D5D-A9776862A3C8}"/>
              </a:ext>
            </a:extLst>
          </p:cNvPr>
          <p:cNvCxnSpPr/>
          <p:nvPr/>
        </p:nvCxnSpPr>
        <p:spPr>
          <a:xfrm>
            <a:off x="10270273" y="1333174"/>
            <a:ext cx="0" cy="37963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B47F62-E2CD-396C-2FEB-4E23BA105BA3}"/>
              </a:ext>
            </a:extLst>
          </p:cNvPr>
          <p:cNvCxnSpPr/>
          <p:nvPr/>
        </p:nvCxnSpPr>
        <p:spPr>
          <a:xfrm>
            <a:off x="4512527" y="1333174"/>
            <a:ext cx="0" cy="37963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A95DA4D-C2D3-8468-7C71-D4E363567290}"/>
              </a:ext>
            </a:extLst>
          </p:cNvPr>
          <p:cNvSpPr/>
          <p:nvPr/>
        </p:nvSpPr>
        <p:spPr>
          <a:xfrm>
            <a:off x="3284858" y="2858116"/>
            <a:ext cx="165253" cy="168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1A75A1C9-BADD-79A2-9665-98E4D4DA3700}"/>
              </a:ext>
            </a:extLst>
          </p:cNvPr>
          <p:cNvSpPr/>
          <p:nvPr/>
        </p:nvSpPr>
        <p:spPr>
          <a:xfrm>
            <a:off x="3191448" y="3798378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22AD8265-6262-73AA-DCA0-D3F621C06118}"/>
              </a:ext>
            </a:extLst>
          </p:cNvPr>
          <p:cNvSpPr/>
          <p:nvPr/>
        </p:nvSpPr>
        <p:spPr>
          <a:xfrm>
            <a:off x="10203365" y="1527717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EEBC8ED7-3F81-CDE7-61E2-2579DDB3AF41}"/>
              </a:ext>
            </a:extLst>
          </p:cNvPr>
          <p:cNvSpPr/>
          <p:nvPr/>
        </p:nvSpPr>
        <p:spPr>
          <a:xfrm>
            <a:off x="9567746" y="3679902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C4F6BF53-7136-D93F-F0C7-0E51C26A578B}"/>
              </a:ext>
            </a:extLst>
          </p:cNvPr>
          <p:cNvSpPr/>
          <p:nvPr/>
        </p:nvSpPr>
        <p:spPr>
          <a:xfrm>
            <a:off x="9088243" y="3679902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F5D854-FEC5-76FC-5290-46D59EDFD7BD}"/>
              </a:ext>
            </a:extLst>
          </p:cNvPr>
          <p:cNvSpPr/>
          <p:nvPr/>
        </p:nvSpPr>
        <p:spPr>
          <a:xfrm>
            <a:off x="9642088" y="3190524"/>
            <a:ext cx="165253" cy="168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C725F9-8ACE-A614-C78F-B8C32712CA7C}"/>
              </a:ext>
            </a:extLst>
          </p:cNvPr>
          <p:cNvSpPr/>
          <p:nvPr/>
        </p:nvSpPr>
        <p:spPr>
          <a:xfrm>
            <a:off x="10015429" y="2296837"/>
            <a:ext cx="165253" cy="168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05D37BC4-7ED4-82AB-ED3A-53A2F095A372}"/>
              </a:ext>
            </a:extLst>
          </p:cNvPr>
          <p:cNvSpPr/>
          <p:nvPr/>
        </p:nvSpPr>
        <p:spPr>
          <a:xfrm>
            <a:off x="8831766" y="3367668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BE23E02F-CDAD-BAAB-2F8A-0A2BB4F28992}"/>
              </a:ext>
            </a:extLst>
          </p:cNvPr>
          <p:cNvSpPr/>
          <p:nvPr/>
        </p:nvSpPr>
        <p:spPr>
          <a:xfrm>
            <a:off x="3787697" y="4233746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3FD51F81-7279-8868-F4AD-5B7DC30D04E3}"/>
              </a:ext>
            </a:extLst>
          </p:cNvPr>
          <p:cNvSpPr/>
          <p:nvPr/>
        </p:nvSpPr>
        <p:spPr>
          <a:xfrm>
            <a:off x="3207834" y="4300653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7182DCB9-54F5-3CC2-7935-F45E15FBCCD7}"/>
              </a:ext>
            </a:extLst>
          </p:cNvPr>
          <p:cNvSpPr/>
          <p:nvPr/>
        </p:nvSpPr>
        <p:spPr>
          <a:xfrm>
            <a:off x="2839659" y="3500742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695BE839-F742-3428-0EB4-645947201496}"/>
              </a:ext>
            </a:extLst>
          </p:cNvPr>
          <p:cNvSpPr/>
          <p:nvPr/>
        </p:nvSpPr>
        <p:spPr>
          <a:xfrm>
            <a:off x="4204009" y="3780263"/>
            <a:ext cx="223025" cy="207843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6A26B-0E44-F836-B50F-3CB0E4D2E988}"/>
              </a:ext>
            </a:extLst>
          </p:cNvPr>
          <p:cNvGrpSpPr/>
          <p:nvPr/>
        </p:nvGrpSpPr>
        <p:grpSpPr>
          <a:xfrm>
            <a:off x="1546254" y="1585961"/>
            <a:ext cx="1484702" cy="830997"/>
            <a:chOff x="1651379" y="1735560"/>
            <a:chExt cx="1484702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E13B82-9CE7-645E-69D7-3DA9515E96C5}"/>
                </a:ext>
              </a:extLst>
            </p:cNvPr>
            <p:cNvSpPr txBox="1"/>
            <p:nvPr/>
          </p:nvSpPr>
          <p:spPr>
            <a:xfrm>
              <a:off x="1651379" y="1735560"/>
              <a:ext cx="148470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  hadron</a:t>
              </a:r>
            </a:p>
            <a:p>
              <a:r>
                <a:rPr lang="en-US" sz="2400" dirty="0"/>
                <a:t>    lepton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5ED6C63-86DA-A5C7-56FB-2A418009BE02}"/>
                </a:ext>
              </a:extLst>
            </p:cNvPr>
            <p:cNvSpPr/>
            <p:nvPr/>
          </p:nvSpPr>
          <p:spPr>
            <a:xfrm>
              <a:off x="1698701" y="1912388"/>
              <a:ext cx="165253" cy="1689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2CE1CB25-5763-07FF-1B5D-B734BD44066A}"/>
                </a:ext>
              </a:extLst>
            </p:cNvPr>
            <p:cNvSpPr/>
            <p:nvPr/>
          </p:nvSpPr>
          <p:spPr>
            <a:xfrm>
              <a:off x="1698701" y="2258139"/>
              <a:ext cx="223025" cy="207843"/>
            </a:xfrm>
            <a:prstGeom prst="triangl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D4C90-96F7-65A7-7FD4-FAFA5CAF0D0D}"/>
              </a:ext>
            </a:extLst>
          </p:cNvPr>
          <p:cNvGrpSpPr/>
          <p:nvPr/>
        </p:nvGrpSpPr>
        <p:grpSpPr>
          <a:xfrm>
            <a:off x="7255856" y="1585960"/>
            <a:ext cx="1484702" cy="830997"/>
            <a:chOff x="1651379" y="1735560"/>
            <a:chExt cx="1484702" cy="83099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A585C1-2DA2-7661-C04A-5D3ED695E46D}"/>
                </a:ext>
              </a:extLst>
            </p:cNvPr>
            <p:cNvSpPr txBox="1"/>
            <p:nvPr/>
          </p:nvSpPr>
          <p:spPr>
            <a:xfrm>
              <a:off x="1651379" y="1735560"/>
              <a:ext cx="148470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  hadron</a:t>
              </a:r>
            </a:p>
            <a:p>
              <a:r>
                <a:rPr lang="en-US" sz="2400" dirty="0"/>
                <a:t>    lepton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D7DE3D-CC7C-A313-8F5E-90ED9BD06546}"/>
                </a:ext>
              </a:extLst>
            </p:cNvPr>
            <p:cNvSpPr/>
            <p:nvPr/>
          </p:nvSpPr>
          <p:spPr>
            <a:xfrm>
              <a:off x="1698701" y="1912388"/>
              <a:ext cx="165253" cy="1689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2DB7C954-79CB-D86E-5CAD-E68AE5404E35}"/>
                </a:ext>
              </a:extLst>
            </p:cNvPr>
            <p:cNvSpPr/>
            <p:nvPr/>
          </p:nvSpPr>
          <p:spPr>
            <a:xfrm>
              <a:off x="1698701" y="2258139"/>
              <a:ext cx="223025" cy="207843"/>
            </a:xfrm>
            <a:prstGeom prst="triangl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67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BEC0-7DD5-6E0A-0397-4D73D7390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Colliders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– </a:t>
            </a:r>
            <a:r>
              <a:rPr lang="en-US" dirty="0">
                <a:sym typeface="Wingdings" pitchFamily="2" charset="2"/>
              </a:rPr>
              <a:t>(factories):</a:t>
            </a:r>
            <a:r>
              <a:rPr lang="en-US" dirty="0"/>
              <a:t> </a:t>
            </a:r>
            <a:r>
              <a:rPr lang="en-US" b="0" dirty="0"/>
              <a:t>VEPP-2000, VEPP-4M, BEPC-II, DA</a:t>
            </a:r>
            <a:r>
              <a:rPr lang="en-US" b="0" dirty="0">
                <a:latin typeface="Symbol" pitchFamily="2" charset="2"/>
              </a:rPr>
              <a:t>F</a:t>
            </a:r>
            <a:r>
              <a:rPr lang="en-US" b="0" dirty="0"/>
              <a:t>NE, SuperKEKB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CC2B412-F60D-C6AB-B634-8BF4C2CFB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291209"/>
              </p:ext>
            </p:extLst>
          </p:nvPr>
        </p:nvGraphicFramePr>
        <p:xfrm>
          <a:off x="571500" y="2087263"/>
          <a:ext cx="1090117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028">
                  <a:extLst>
                    <a:ext uri="{9D8B030D-6E8A-4147-A177-3AD203B41FA5}">
                      <a16:colId xmlns:a16="http://schemas.microsoft.com/office/drawing/2014/main" val="3602562531"/>
                    </a:ext>
                  </a:extLst>
                </a:gridCol>
                <a:gridCol w="1433433">
                  <a:extLst>
                    <a:ext uri="{9D8B030D-6E8A-4147-A177-3AD203B41FA5}">
                      <a16:colId xmlns:a16="http://schemas.microsoft.com/office/drawing/2014/main" val="2913322357"/>
                    </a:ext>
                  </a:extLst>
                </a:gridCol>
                <a:gridCol w="1433433">
                  <a:extLst>
                    <a:ext uri="{9D8B030D-6E8A-4147-A177-3AD203B41FA5}">
                      <a16:colId xmlns:a16="http://schemas.microsoft.com/office/drawing/2014/main" val="1234266307"/>
                    </a:ext>
                  </a:extLst>
                </a:gridCol>
                <a:gridCol w="1603569">
                  <a:extLst>
                    <a:ext uri="{9D8B030D-6E8A-4147-A177-3AD203B41FA5}">
                      <a16:colId xmlns:a16="http://schemas.microsoft.com/office/drawing/2014/main" val="3914507475"/>
                    </a:ext>
                  </a:extLst>
                </a:gridCol>
                <a:gridCol w="1456576">
                  <a:extLst>
                    <a:ext uri="{9D8B030D-6E8A-4147-A177-3AD203B41FA5}">
                      <a16:colId xmlns:a16="http://schemas.microsoft.com/office/drawing/2014/main" val="3367492783"/>
                    </a:ext>
                  </a:extLst>
                </a:gridCol>
                <a:gridCol w="1707133">
                  <a:extLst>
                    <a:ext uri="{9D8B030D-6E8A-4147-A177-3AD203B41FA5}">
                      <a16:colId xmlns:a16="http://schemas.microsoft.com/office/drawing/2014/main" val="2085845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</a:t>
                      </a:r>
                      <a:r>
                        <a:rPr lang="en-US" dirty="0">
                          <a:latin typeface="Symbol" pitchFamily="2" charset="2"/>
                        </a:rPr>
                        <a:t>F</a:t>
                      </a:r>
                      <a:r>
                        <a:rPr lang="en-US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VEPP-2000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BEPC-II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VEPP-4M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SuperKEKB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 of operation [year]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81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–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–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–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–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e</a:t>
                      </a:r>
                      <a:r>
                        <a:rPr lang="en-US" baseline="30000" dirty="0" err="1"/>
                        <a:t>+</a:t>
                      </a:r>
                      <a:r>
                        <a:rPr lang="en-US" dirty="0" err="1"/>
                        <a:t>e</a:t>
                      </a:r>
                      <a:r>
                        <a:rPr lang="en-US" baseline="30000" dirty="0"/>
                        <a:t>–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59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Circumference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84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energy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1.89 </a:t>
                      </a:r>
                      <a:br>
                        <a:rPr lang="en-US" dirty="0"/>
                      </a:br>
                      <a:r>
                        <a:rPr lang="en-US" sz="1400" dirty="0"/>
                        <a:t>(2.474 max)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/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6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CoM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energy 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3.78</a:t>
                      </a:r>
                      <a:br>
                        <a:rPr lang="en-US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(5.56 max)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57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beam current [mA]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 / 1250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819 / 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68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Peak luminosity [10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cm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-2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2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Factory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F</a:t>
                      </a:r>
                      <a:r>
                        <a:rPr lang="en-US" dirty="0"/>
                        <a:t> meson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u,d,s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tau-charm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Y(1S) meson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 meson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41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FF8B1-5913-D0AB-0132-9F46C8524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144B7-8AC2-B3B0-93CF-300E4AA07828}"/>
              </a:ext>
            </a:extLst>
          </p:cNvPr>
          <p:cNvSpPr txBox="1"/>
          <p:nvPr/>
        </p:nvSpPr>
        <p:spPr>
          <a:xfrm>
            <a:off x="2397840" y="6305617"/>
            <a:ext cx="750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[PDG, Tables 32.1, 32.3; </a:t>
            </a:r>
          </a:p>
          <a:p>
            <a:r>
              <a:rPr lang="en-US" sz="1400" dirty="0"/>
              <a:t>Q. Qin, ”Overview of the low energy colliders”, proceedings eeFACT2016, Daresbury (2016)]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484BD-2E9C-467B-A893-317ABA7C452E}"/>
              </a:ext>
            </a:extLst>
          </p:cNvPr>
          <p:cNvSpPr txBox="1"/>
          <p:nvPr/>
        </p:nvSpPr>
        <p:spPr>
          <a:xfrm>
            <a:off x="8204180" y="169068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[Reported numbers, not design]</a:t>
            </a:r>
          </a:p>
        </p:txBody>
      </p:sp>
    </p:spTree>
    <p:extLst>
      <p:ext uri="{BB962C8B-B14F-4D97-AF65-F5344CB8AC3E}">
        <p14:creationId xmlns:p14="http://schemas.microsoft.com/office/powerpoint/2010/main" val="360677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77D525-0F0E-2B9D-D47C-C32DBA9A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973" y="1974473"/>
            <a:ext cx="2624696" cy="2288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8627F-76A6-ED84-85F9-CD7881FF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4222"/>
            <a:ext cx="11049000" cy="959918"/>
          </a:xfrm>
        </p:spPr>
        <p:txBody>
          <a:bodyPr>
            <a:normAutofit fontScale="90000"/>
          </a:bodyPr>
          <a:lstStyle/>
          <a:p>
            <a:r>
              <a:rPr lang="en-US" dirty="0"/>
              <a:t>Innovation at low-energy </a:t>
            </a:r>
            <a:br>
              <a:rPr lang="en-US" dirty="0"/>
            </a:br>
            <a:r>
              <a:rPr lang="en-US" dirty="0"/>
              <a:t>colliders – INFN DA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NE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91FFE-99BB-F68F-F371-E5696FFAA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28361"/>
            <a:ext cx="11049000" cy="47044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Long-range beam-beam</a:t>
            </a:r>
            <a:br>
              <a:rPr lang="en-US" dirty="0"/>
            </a:br>
            <a:r>
              <a:rPr lang="en-US" dirty="0"/>
              <a:t>compensation with wires</a:t>
            </a:r>
            <a:br>
              <a:rPr lang="en-US" dirty="0"/>
            </a:br>
            <a:r>
              <a:rPr lang="en-US" dirty="0"/>
              <a:t>improves beam lifetime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Crab waist increases</a:t>
            </a:r>
            <a:br>
              <a:rPr lang="en-US" dirty="0"/>
            </a:br>
            <a:r>
              <a:rPr lang="en-US" dirty="0"/>
              <a:t>luminosity by 59%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D1F1-5D60-96D0-537D-250247800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1028" name="Picture 4" descr="( 21 Kb )">
            <a:extLst>
              <a:ext uri="{FF2B5EF4-FFF2-40B4-BE49-F238E27FC236}">
                <a16:creationId xmlns:a16="http://schemas.microsoft.com/office/drawing/2014/main" id="{79B1A617-B986-DCC8-D28D-74B632B8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03" y="1"/>
            <a:ext cx="2624696" cy="18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F1D6A-D202-5A77-E550-57E28325546C}"/>
              </a:ext>
            </a:extLst>
          </p:cNvPr>
          <p:cNvSpPr txBox="1"/>
          <p:nvPr/>
        </p:nvSpPr>
        <p:spPr>
          <a:xfrm>
            <a:off x="463296" y="6029928"/>
            <a:ext cx="1131861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[C. Milardi et al, “DA</a:t>
            </a:r>
            <a:r>
              <a:rPr lang="en-US" sz="1600" dirty="0">
                <a:latin typeface="Symbol" pitchFamily="2" charset="2"/>
              </a:rPr>
              <a:t>F</a:t>
            </a:r>
            <a:r>
              <a:rPr lang="en-US" sz="1600" dirty="0"/>
              <a:t>NE lifetime optimization with octupoles and compensating wires”, CARE-HHH-APD IR'07 Workshop, </a:t>
            </a:r>
            <a:br>
              <a:rPr lang="en-US" sz="1600" dirty="0"/>
            </a:br>
            <a:r>
              <a:rPr lang="en-US" sz="1600" dirty="0"/>
              <a:t>Frascati (2007); C. Milardi et al, IPAC 2018; P. Raimondi, Proceedings of the 2nd </a:t>
            </a:r>
            <a:r>
              <a:rPr lang="en-US" sz="1600" dirty="0" err="1"/>
              <a:t>SuperB</a:t>
            </a:r>
            <a:r>
              <a:rPr lang="en-US" sz="1600" dirty="0"/>
              <a:t> Workshop, Frascati, Italy (2006); </a:t>
            </a:r>
          </a:p>
          <a:p>
            <a:r>
              <a:rPr lang="en-US" sz="1600" dirty="0"/>
              <a:t>Q. Qin, ”Overview of the low energy colliders”, proceedings eeFACT2016, Daresbury (2016)]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4031C-A178-5ADD-339D-E30957D31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336" y="1420631"/>
            <a:ext cx="4291584" cy="19061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B56B8A2-668E-E02F-63FB-7CD470120D16}"/>
              </a:ext>
            </a:extLst>
          </p:cNvPr>
          <p:cNvGrpSpPr/>
          <p:nvPr/>
        </p:nvGrpSpPr>
        <p:grpSpPr>
          <a:xfrm>
            <a:off x="5140552" y="2293855"/>
            <a:ext cx="3759608" cy="444099"/>
            <a:chOff x="3153256" y="3208255"/>
            <a:chExt cx="3759608" cy="4440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4DB5C6-F0BA-72AA-1930-ED16A865D6AE}"/>
                </a:ext>
              </a:extLst>
            </p:cNvPr>
            <p:cNvSpPr txBox="1"/>
            <p:nvPr/>
          </p:nvSpPr>
          <p:spPr>
            <a:xfrm>
              <a:off x="4271057" y="3283022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wire locations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F029523-FD9B-BB94-1230-51A0839C3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4640" y="3263713"/>
              <a:ext cx="268224" cy="55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DD30C3D-060F-8A4F-154A-C4911BF4E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9137" y="3208255"/>
              <a:ext cx="268224" cy="55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34D292-286E-12ED-08C4-81341B1052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386" y="3227564"/>
              <a:ext cx="268224" cy="55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FF26781-FDE6-1017-A885-A0F4A0037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3256" y="3239756"/>
              <a:ext cx="268224" cy="5545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561507E2-733D-AC08-A900-DFE9DFC6100D}"/>
              </a:ext>
            </a:extLst>
          </p:cNvPr>
          <p:cNvSpPr/>
          <p:nvPr/>
        </p:nvSpPr>
        <p:spPr>
          <a:xfrm rot="-2700000" flipV="1">
            <a:off x="10743514" y="3557241"/>
            <a:ext cx="696470" cy="3328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0E3434-9EAC-8AEF-760C-08891F8D8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171" y="3547560"/>
            <a:ext cx="5045943" cy="249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8ED0EE-B807-E3D4-16D0-C3EEA0A8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38" y="989411"/>
            <a:ext cx="3875730" cy="3489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BC3F0-6614-6A5A-F0FE-3082567B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38367"/>
          </a:xfrm>
        </p:spPr>
        <p:txBody>
          <a:bodyPr>
            <a:normAutofit fontScale="90000"/>
          </a:bodyPr>
          <a:lstStyle/>
          <a:p>
            <a:r>
              <a:rPr lang="en-US" dirty="0"/>
              <a:t>BINP VEPP-2000/4M                    IHEP BEPC-II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A0E05-362D-4F88-31FA-DDD02AC4D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42CCF-B539-1F5C-CA09-4119CF23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65" y="1672942"/>
            <a:ext cx="5927819" cy="2620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C4F9C-7768-CEE3-9021-61E3DCA1F09C}"/>
              </a:ext>
            </a:extLst>
          </p:cNvPr>
          <p:cNvSpPr txBox="1"/>
          <p:nvPr/>
        </p:nvSpPr>
        <p:spPr>
          <a:xfrm>
            <a:off x="311915" y="6096945"/>
            <a:ext cx="50601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[Y. </a:t>
            </a:r>
            <a:r>
              <a:rPr lang="en-US" sz="1600" dirty="0" err="1"/>
              <a:t>Maltseva</a:t>
            </a:r>
            <a:r>
              <a:rPr lang="en-US" sz="1600" dirty="0"/>
              <a:t>, </a:t>
            </a:r>
            <a:r>
              <a:rPr lang="en-US" sz="1600" dirty="0" err="1"/>
              <a:t>RuPAC</a:t>
            </a:r>
            <a:r>
              <a:rPr lang="en-US" sz="1600" dirty="0"/>
              <a:t> 2018; D.B. </a:t>
            </a:r>
            <a:r>
              <a:rPr lang="en-US" sz="1600" dirty="0" err="1"/>
              <a:t>Shwartz</a:t>
            </a:r>
            <a:r>
              <a:rPr lang="en-US" sz="1600" dirty="0"/>
              <a:t>, IPAC2021; </a:t>
            </a:r>
          </a:p>
          <a:p>
            <a:r>
              <a:rPr lang="en-US" sz="1600" dirty="0"/>
              <a:t>P.A. </a:t>
            </a:r>
            <a:r>
              <a:rPr lang="en-US" sz="1600" dirty="0" err="1"/>
              <a:t>Piminov</a:t>
            </a:r>
            <a:r>
              <a:rPr lang="en-US" sz="1600" dirty="0"/>
              <a:t>, IPAC2021]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5FE34B-5124-3BA1-CAA0-0004C8CBF2DC}"/>
              </a:ext>
            </a:extLst>
          </p:cNvPr>
          <p:cNvGrpSpPr/>
          <p:nvPr/>
        </p:nvGrpSpPr>
        <p:grpSpPr>
          <a:xfrm>
            <a:off x="311915" y="1103598"/>
            <a:ext cx="4544834" cy="2300044"/>
            <a:chOff x="311915" y="1103598"/>
            <a:chExt cx="4544834" cy="23000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517B0A-2A2A-4F64-7E41-3181C4124D5A}"/>
                </a:ext>
              </a:extLst>
            </p:cNvPr>
            <p:cNvSpPr txBox="1"/>
            <p:nvPr/>
          </p:nvSpPr>
          <p:spPr>
            <a:xfrm>
              <a:off x="311915" y="1103598"/>
              <a:ext cx="45448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Round beams to mitigate beam-beam</a:t>
              </a:r>
            </a:p>
            <a:p>
              <a:r>
                <a:rPr lang="en-US" dirty="0"/>
                <a:t>Beam shaking to avoids beam size flip-flip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04B9B30-F973-C7A3-442A-70486854AC48}"/>
                </a:ext>
              </a:extLst>
            </p:cNvPr>
            <p:cNvCxnSpPr/>
            <p:nvPr/>
          </p:nvCxnSpPr>
          <p:spPr>
            <a:xfrm>
              <a:off x="689931" y="1740650"/>
              <a:ext cx="0" cy="166299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2E985-3A58-4D71-7186-9C0E00433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798" y="4478877"/>
            <a:ext cx="3002481" cy="1971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66FB16-5DA8-E1B1-BEA5-F1C142A7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65" y="4299813"/>
            <a:ext cx="2678249" cy="1797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EDCC0E-4E56-F06F-BF70-D584A6BE8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434" y="4293847"/>
            <a:ext cx="3210658" cy="16926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659441-D56C-1366-FF58-47C91B67BCA4}"/>
              </a:ext>
            </a:extLst>
          </p:cNvPr>
          <p:cNvSpPr txBox="1"/>
          <p:nvPr/>
        </p:nvSpPr>
        <p:spPr>
          <a:xfrm>
            <a:off x="7512275" y="6445182"/>
            <a:ext cx="22503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[Q. Qin, eeFACT2016]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72304F-6A4B-B48A-37CD-FB7CDD279E39}"/>
              </a:ext>
            </a:extLst>
          </p:cNvPr>
          <p:cNvSpPr txBox="1"/>
          <p:nvPr/>
        </p:nvSpPr>
        <p:spPr>
          <a:xfrm>
            <a:off x="9997533" y="142676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configurable</a:t>
            </a:r>
            <a:br>
              <a:rPr lang="en-US" dirty="0"/>
            </a:br>
            <a:r>
              <a:rPr lang="en-US" dirty="0"/>
              <a:t>as light source</a:t>
            </a:r>
          </a:p>
        </p:txBody>
      </p:sp>
    </p:spTree>
    <p:extLst>
      <p:ext uri="{BB962C8B-B14F-4D97-AF65-F5344CB8AC3E}">
        <p14:creationId xmlns:p14="http://schemas.microsoft.com/office/powerpoint/2010/main" val="17984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703B-B45E-E3D0-8413-AD181104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761310"/>
          </a:xfrm>
        </p:spPr>
        <p:txBody>
          <a:bodyPr/>
          <a:lstStyle/>
          <a:p>
            <a:r>
              <a:rPr lang="en-US" dirty="0"/>
              <a:t>SuperKEKB -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860D-F0B4-188D-2334-136C33EE3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40x KEKB luminosity</a:t>
            </a:r>
          </a:p>
          <a:p>
            <a:endParaRPr lang="en-US" dirty="0"/>
          </a:p>
          <a:p>
            <a:r>
              <a:rPr lang="en-US" dirty="0"/>
              <a:t>“Nano-beam” collision scheme with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 emittance,</a:t>
            </a:r>
            <a:br>
              <a:rPr lang="en-US" dirty="0"/>
            </a:br>
            <a:r>
              <a:rPr lang="en-US" dirty="0"/>
              <a:t>new e</a:t>
            </a:r>
            <a:r>
              <a:rPr lang="en-US" baseline="30000" dirty="0"/>
              <a:t>+</a:t>
            </a:r>
            <a:r>
              <a:rPr lang="en-US" dirty="0"/>
              <a:t> damping 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 </a:t>
            </a:r>
            <a:r>
              <a:rPr lang="en-US" dirty="0" err="1"/>
              <a:t>Piwinski</a:t>
            </a:r>
            <a:r>
              <a:rPr lang="en-US" dirty="0"/>
              <a:t> angle (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baseline="-25000" dirty="0"/>
              <a:t>y</a:t>
            </a:r>
            <a:r>
              <a:rPr lang="en-US" dirty="0"/>
              <a:t> &lt;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baseline="-25000" dirty="0"/>
              <a:t>s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Crab waist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DFE75-A738-BB37-5090-7B2FBBF46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FE9EB-A73E-C1ED-6546-E6974F2611E3}"/>
              </a:ext>
            </a:extLst>
          </p:cNvPr>
          <p:cNvSpPr txBox="1"/>
          <p:nvPr/>
        </p:nvSpPr>
        <p:spPr>
          <a:xfrm>
            <a:off x="534520" y="6149802"/>
            <a:ext cx="1065349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[Y. Ohnishi, et al., Eur. Phys. J. Plus, 136:1023 (2021)</a:t>
            </a:r>
          </a:p>
          <a:p>
            <a:r>
              <a:rPr lang="en-US" dirty="0"/>
              <a:t>Y. Funakoshi et al., “The SuperKEKB has broken the world record of the luminosity” IPAC 2022 (2022)]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7335D-81A5-4F55-9212-E1608E6A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017" y="3561797"/>
            <a:ext cx="4439479" cy="287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C9AE8-E76C-5D7A-CD49-7E6B2D87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103" y="83275"/>
            <a:ext cx="4067393" cy="3367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0C8D5-E5FA-713C-A36E-A8070C2A4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661" y="83275"/>
            <a:ext cx="1021442" cy="3389330"/>
          </a:xfrm>
          <a:prstGeom prst="rect">
            <a:avLst/>
          </a:prstGeom>
        </p:spPr>
      </p:pic>
      <p:pic>
        <p:nvPicPr>
          <p:cNvPr id="10" name="Picture 2" descr="SuperKEKB Collider Achieves the World's Highest Luminosity | BNL Newsroom">
            <a:extLst>
              <a:ext uri="{FF2B5EF4-FFF2-40B4-BE49-F238E27FC236}">
                <a16:creationId xmlns:a16="http://schemas.microsoft.com/office/drawing/2014/main" id="{6FC9BDEC-A4A6-A987-7872-888680EA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84" y="3691762"/>
            <a:ext cx="3121398" cy="23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850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30481</TotalTime>
  <Words>2470</Words>
  <Application>Microsoft Macintosh PowerPoint</Application>
  <PresentationFormat>Widescreen</PresentationFormat>
  <Paragraphs>487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Helvetica</vt:lpstr>
      <vt:lpstr>Symbol</vt:lpstr>
      <vt:lpstr>Times New Roman</vt:lpstr>
      <vt:lpstr>Wingdings 3</vt:lpstr>
      <vt:lpstr>BNL</vt:lpstr>
      <vt:lpstr>Present accelerators (non-LHC)  and approved facilities (LHC presentation by Mike Lamont) </vt:lpstr>
      <vt:lpstr>Content</vt:lpstr>
      <vt:lpstr>Colliders </vt:lpstr>
      <vt:lpstr>Colliders – Important considerations</vt:lpstr>
      <vt:lpstr>Collider Livingston plots</vt:lpstr>
      <vt:lpstr>Colliders e+e– (factories): VEPP-2000, VEPP-4M, BEPC-II, DAFNE, SuperKEKB</vt:lpstr>
      <vt:lpstr>Innovation at low-energy  colliders – INFN DAFNE  </vt:lpstr>
      <vt:lpstr>BINP VEPP-2000/4M                    IHEP BEPC-II</vt:lpstr>
      <vt:lpstr>SuperKEKB - design</vt:lpstr>
      <vt:lpstr>SuperKEKB – operation to date</vt:lpstr>
      <vt:lpstr>Colliders hh and eh: RHIC, LHC, EIC (project since 2020)</vt:lpstr>
      <vt:lpstr>PowerPoint Presentation</vt:lpstr>
      <vt:lpstr>Relativistic Heavy Ion Collider at Brookhaven Natl Lab</vt:lpstr>
      <vt:lpstr>PowerPoint Presentation</vt:lpstr>
      <vt:lpstr>PowerPoint Presentation</vt:lpstr>
      <vt:lpstr>High-intensity machines</vt:lpstr>
      <vt:lpstr>High-intensity accelerators – Important considerations </vt:lpstr>
      <vt:lpstr>Cyclotrons, Linacs, Rings</vt:lpstr>
      <vt:lpstr>PowerPoint Presentation</vt:lpstr>
      <vt:lpstr>IOTA – test ring at Fermilab </vt:lpstr>
      <vt:lpstr>High-intensity machines for HEP </vt:lpstr>
      <vt:lpstr>PSI and TRIUMF Cyclotrons</vt:lpstr>
      <vt:lpstr>J-PARC Main Ring beam power history </vt:lpstr>
      <vt:lpstr>J-PARC Main Ring power upgrade to 1.3 MW</vt:lpstr>
      <vt:lpstr>Fermilab accelerator complex</vt:lpstr>
      <vt:lpstr>PIP-II = Proton Improvement Plan II (PIP-I doubled Booster repetition rate from 7.5 to 15 Hz)</vt:lpstr>
      <vt:lpstr>CERN PS and SPS</vt:lpstr>
      <vt:lpstr>PowerPoint Presentation</vt:lpstr>
      <vt:lpstr>PowerPoint Presentation</vt:lpstr>
      <vt:lpstr>Future HEP accelerators, concepts, ideas</vt:lpstr>
      <vt:lpstr>Summary – present accelerators (non-LHC) and approved facilities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Fischer, Wolfram</dc:creator>
  <cp:keywords/>
  <dc:description/>
  <cp:lastModifiedBy>Fischer, Wolfram</cp:lastModifiedBy>
  <cp:revision>171</cp:revision>
  <cp:lastPrinted>2022-07-09T13:39:10Z</cp:lastPrinted>
  <dcterms:created xsi:type="dcterms:W3CDTF">2022-05-31T12:31:12Z</dcterms:created>
  <dcterms:modified xsi:type="dcterms:W3CDTF">2022-07-11T11:00:36Z</dcterms:modified>
  <cp:category/>
</cp:coreProperties>
</file>