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3"/>
  </p:notesMasterIdLst>
  <p:sldIdLst>
    <p:sldId id="4191" r:id="rId2"/>
    <p:sldId id="4200" r:id="rId3"/>
    <p:sldId id="4269" r:id="rId4"/>
    <p:sldId id="4214" r:id="rId5"/>
    <p:sldId id="4203" r:id="rId6"/>
    <p:sldId id="4274" r:id="rId7"/>
    <p:sldId id="4275" r:id="rId8"/>
    <p:sldId id="4276" r:id="rId9"/>
    <p:sldId id="4277" r:id="rId10"/>
    <p:sldId id="4278" r:id="rId11"/>
    <p:sldId id="4179" r:id="rId12"/>
    <p:sldId id="4192" r:id="rId13"/>
    <p:sldId id="4279" r:id="rId14"/>
    <p:sldId id="4193" r:id="rId15"/>
    <p:sldId id="4180" r:id="rId16"/>
    <p:sldId id="4182" r:id="rId17"/>
    <p:sldId id="4240" r:id="rId18"/>
    <p:sldId id="4239" r:id="rId19"/>
    <p:sldId id="4256" r:id="rId20"/>
    <p:sldId id="4241" r:id="rId21"/>
    <p:sldId id="4211" r:id="rId22"/>
    <p:sldId id="4260" r:id="rId23"/>
    <p:sldId id="4272" r:id="rId24"/>
    <p:sldId id="4273" r:id="rId25"/>
    <p:sldId id="4263" r:id="rId26"/>
    <p:sldId id="4265" r:id="rId27"/>
    <p:sldId id="4268" r:id="rId28"/>
    <p:sldId id="4266" r:id="rId29"/>
    <p:sldId id="4267" r:id="rId30"/>
    <p:sldId id="286" r:id="rId31"/>
    <p:sldId id="42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4460F8E-2589-422C-98C5-BFC91C0CCD7D}">
          <p14:sldIdLst>
            <p14:sldId id="4191"/>
            <p14:sldId id="4200"/>
            <p14:sldId id="4269"/>
            <p14:sldId id="4214"/>
            <p14:sldId id="4203"/>
            <p14:sldId id="4274"/>
            <p14:sldId id="4275"/>
            <p14:sldId id="4276"/>
            <p14:sldId id="4277"/>
            <p14:sldId id="4278"/>
            <p14:sldId id="4179"/>
            <p14:sldId id="4192"/>
            <p14:sldId id="4279"/>
            <p14:sldId id="4193"/>
            <p14:sldId id="4180"/>
            <p14:sldId id="4182"/>
            <p14:sldId id="4240"/>
            <p14:sldId id="4239"/>
            <p14:sldId id="4256"/>
            <p14:sldId id="4241"/>
            <p14:sldId id="4211"/>
            <p14:sldId id="4260"/>
            <p14:sldId id="4272"/>
            <p14:sldId id="4273"/>
            <p14:sldId id="4263"/>
            <p14:sldId id="4265"/>
            <p14:sldId id="4268"/>
            <p14:sldId id="4266"/>
            <p14:sldId id="4267"/>
            <p14:sldId id="286"/>
            <p14:sldId id="428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mann, Dr. René" initials="RDR" lastIdx="1" clrIdx="0">
    <p:extLst>
      <p:ext uri="{19B8F6BF-5375-455C-9EA6-DF929625EA0E}">
        <p15:presenceInfo xmlns:p15="http://schemas.microsoft.com/office/powerpoint/2012/main" userId="Reimann, Dr. René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5AB171-3CB6-46E4-B3ED-A371B116A614}" v="199" dt="2022-07-06T09:25:02.4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2362" autoAdjust="0"/>
  </p:normalViewPr>
  <p:slideViewPr>
    <p:cSldViewPr snapToGrid="0" showGuides="1">
      <p:cViewPr>
        <p:scale>
          <a:sx n="66" d="100"/>
          <a:sy n="66" d="100"/>
        </p:scale>
        <p:origin x="2472" y="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9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imann, Dr. René" userId="fad4d770-7190-4087-ac28-83a856e5b55d" providerId="ADAL" clId="{135AB171-3CB6-46E4-B3ED-A371B116A614}"/>
    <pc:docChg chg="undo custSel addSld delSld modSld sldOrd delSection modSection">
      <pc:chgData name="Reimann, Dr. René" userId="fad4d770-7190-4087-ac28-83a856e5b55d" providerId="ADAL" clId="{135AB171-3CB6-46E4-B3ED-A371B116A614}" dt="2022-07-06T09:25:35.530" v="2966" actId="113"/>
      <pc:docMkLst>
        <pc:docMk/>
      </pc:docMkLst>
      <pc:sldChg chg="modSp del">
        <pc:chgData name="Reimann, Dr. René" userId="fad4d770-7190-4087-ac28-83a856e5b55d" providerId="ADAL" clId="{135AB171-3CB6-46E4-B3ED-A371B116A614}" dt="2022-07-05T08:44:25.201" v="259" actId="47"/>
        <pc:sldMkLst>
          <pc:docMk/>
          <pc:sldMk cId="1712721222" sldId="25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12721222" sldId="256"/>
            <ac:spMk id="3" creationId="{86437D8F-E43E-4B95-9470-03CC10CAE951}"/>
          </ac:spMkLst>
        </pc:spChg>
      </pc:sldChg>
      <pc:sldChg chg="modSp del ord">
        <pc:chgData name="Reimann, Dr. René" userId="fad4d770-7190-4087-ac28-83a856e5b55d" providerId="ADAL" clId="{135AB171-3CB6-46E4-B3ED-A371B116A614}" dt="2022-07-06T08:49:03.094" v="1841" actId="47"/>
        <pc:sldMkLst>
          <pc:docMk/>
          <pc:sldMk cId="1693633233" sldId="257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693633233" sldId="257"/>
            <ac:spMk id="2" creationId="{AEFCA91E-780B-4DF8-BA3A-3EF75C4BA1EB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693633233" sldId="257"/>
            <ac:spMk id="4" creationId="{D4E1A60C-4BBB-4731-A75D-52B9FFD296F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693633233" sldId="257"/>
            <ac:spMk id="6" creationId="{28AC74A6-DB45-4443-9DEC-E126A224C575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3878020368" sldId="25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878020368" sldId="258"/>
            <ac:spMk id="2" creationId="{E5026DB9-D90C-4AC4-9428-42C4B3458E77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878020368" sldId="258"/>
            <ac:spMk id="3" creationId="{2D68B6E1-5DD4-4C83-850E-5EF4F291D62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878020368" sldId="258"/>
            <ac:spMk id="4" creationId="{2FB8E33B-CC83-4EA2-9B64-9162BE18E21F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479881551" sldId="25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79881551" sldId="259"/>
            <ac:spMk id="2" creationId="{F18736EF-6020-440E-ABED-0F74F1480D4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79881551" sldId="259"/>
            <ac:spMk id="3" creationId="{AC3C3CE0-601B-4EEE-A81C-63E22FFC0FF5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79881551" sldId="259"/>
            <ac:spMk id="4" creationId="{B8E5D7B0-092E-4B18-BA03-A14FEB8CA66C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3964526380" sldId="26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964526380" sldId="260"/>
            <ac:spMk id="2" creationId="{C3013A03-89BC-427A-A52C-F46AC226C43E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964526380" sldId="260"/>
            <ac:spMk id="3" creationId="{EE78CCDB-70B7-4299-8D5B-CB2C7ECE980A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964526380" sldId="260"/>
            <ac:spMk id="4" creationId="{47804393-92AB-42A1-BC64-94A52F6F5E55}"/>
          </ac:spMkLst>
        </pc:spChg>
      </pc:sldChg>
      <pc:sldChg chg="modSp del">
        <pc:chgData name="Reimann, Dr. René" userId="fad4d770-7190-4087-ac28-83a856e5b55d" providerId="ADAL" clId="{135AB171-3CB6-46E4-B3ED-A371B116A614}" dt="2022-07-05T08:42:19.552" v="243" actId="47"/>
        <pc:sldMkLst>
          <pc:docMk/>
          <pc:sldMk cId="3819518209" sldId="27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819518209" sldId="276"/>
            <ac:spMk id="2" creationId="{11B68455-75CE-4B60-B476-A56EB0E5453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819518209" sldId="276"/>
            <ac:spMk id="5" creationId="{789CDB16-2CE5-476E-B953-1719FF57A2A2}"/>
          </ac:spMkLst>
        </pc:spChg>
      </pc:sldChg>
      <pc:sldChg chg="modSp del">
        <pc:chgData name="Reimann, Dr. René" userId="fad4d770-7190-4087-ac28-83a856e5b55d" providerId="ADAL" clId="{135AB171-3CB6-46E4-B3ED-A371B116A614}" dt="2022-07-05T08:42:35.589" v="245" actId="47"/>
        <pc:sldMkLst>
          <pc:docMk/>
          <pc:sldMk cId="1744684352" sldId="28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44684352" sldId="285"/>
            <ac:spMk id="2" creationId="{F579518F-BA04-44FD-8736-80462BFA3978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44684352" sldId="285"/>
            <ac:spMk id="5" creationId="{09BC44D3-63D2-42F8-A753-83999EAA1AB2}"/>
          </ac:spMkLst>
        </pc:spChg>
      </pc:sldChg>
      <pc:sldChg chg="add">
        <pc:chgData name="Reimann, Dr. René" userId="fad4d770-7190-4087-ac28-83a856e5b55d" providerId="ADAL" clId="{135AB171-3CB6-46E4-B3ED-A371B116A614}" dt="2022-07-05T09:00:50.869" v="911"/>
        <pc:sldMkLst>
          <pc:docMk/>
          <pc:sldMk cId="3289632248" sldId="286"/>
        </pc:sldMkLst>
      </pc:sldChg>
      <pc:sldChg chg="modSp add del ord">
        <pc:chgData name="Reimann, Dr. René" userId="fad4d770-7190-4087-ac28-83a856e5b55d" providerId="ADAL" clId="{135AB171-3CB6-46E4-B3ED-A371B116A614}" dt="2022-07-05T09:00:47.420" v="910" actId="2696"/>
        <pc:sldMkLst>
          <pc:docMk/>
          <pc:sldMk cId="3370056121" sldId="28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70056121" sldId="286"/>
            <ac:spMk id="2" creationId="{C4126ABD-C01B-4A2C-BC44-AAF047572052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70056121" sldId="286"/>
            <ac:spMk id="5" creationId="{D4F571EB-9080-40F7-920A-E1D983D05E21}"/>
          </ac:spMkLst>
        </pc:spChg>
      </pc:sldChg>
      <pc:sldChg chg="modSp del">
        <pc:chgData name="Reimann, Dr. René" userId="fad4d770-7190-4087-ac28-83a856e5b55d" providerId="ADAL" clId="{135AB171-3CB6-46E4-B3ED-A371B116A614}" dt="2022-07-05T08:42:36.762" v="247" actId="47"/>
        <pc:sldMkLst>
          <pc:docMk/>
          <pc:sldMk cId="2110057594" sldId="28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10057594" sldId="288"/>
            <ac:spMk id="2" creationId="{EE96A94F-1505-48CD-BAC1-B303BB49D0B2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10057594" sldId="288"/>
            <ac:spMk id="3" creationId="{E723BCE8-94C3-443E-BCAE-28BBCB29A01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10057594" sldId="288"/>
            <ac:spMk id="5" creationId="{B791F861-5BC4-413B-A260-4B63E4F89D0C}"/>
          </ac:spMkLst>
        </pc:spChg>
      </pc:sldChg>
      <pc:sldChg chg="modSp del">
        <pc:chgData name="Reimann, Dr. René" userId="fad4d770-7190-4087-ac28-83a856e5b55d" providerId="ADAL" clId="{135AB171-3CB6-46E4-B3ED-A371B116A614}" dt="2022-07-05T08:42:38.565" v="249" actId="47"/>
        <pc:sldMkLst>
          <pc:docMk/>
          <pc:sldMk cId="3494012299" sldId="28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494012299" sldId="289"/>
            <ac:spMk id="2" creationId="{BE4BA803-ECA1-47C2-90E1-38A126699E91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494012299" sldId="289"/>
            <ac:spMk id="3" creationId="{B7B8B5E7-29E0-46FE-89A2-CE918C62D118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494012299" sldId="289"/>
            <ac:spMk id="5" creationId="{6B17A279-6C16-4768-B0DC-4B9AD3938DD9}"/>
          </ac:spMkLst>
        </pc:spChg>
      </pc:sldChg>
      <pc:sldChg chg="addSp modSp del mod">
        <pc:chgData name="Reimann, Dr. René" userId="fad4d770-7190-4087-ac28-83a856e5b55d" providerId="ADAL" clId="{135AB171-3CB6-46E4-B3ED-A371B116A614}" dt="2022-07-06T08:49:03.732" v="1842" actId="47"/>
        <pc:sldMkLst>
          <pc:docMk/>
          <pc:sldMk cId="1737704846" sldId="29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37704846" sldId="290"/>
            <ac:spMk id="2" creationId="{AEFCA91E-780B-4DF8-BA3A-3EF75C4BA1EB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37704846" sldId="290"/>
            <ac:spMk id="6" creationId="{28AC74A6-DB45-4443-9DEC-E126A224C575}"/>
          </ac:spMkLst>
        </pc:spChg>
        <pc:spChg chg="mod">
          <ac:chgData name="Reimann, Dr. René" userId="fad4d770-7190-4087-ac28-83a856e5b55d" providerId="ADAL" clId="{135AB171-3CB6-46E4-B3ED-A371B116A614}" dt="2022-07-05T08:35:57.483" v="230" actId="1076"/>
          <ac:spMkLst>
            <pc:docMk/>
            <pc:sldMk cId="1737704846" sldId="290"/>
            <ac:spMk id="16" creationId="{9CC930EE-633C-4893-97B6-D5C092CD2300}"/>
          </ac:spMkLst>
        </pc:spChg>
        <pc:picChg chg="mod">
          <ac:chgData name="Reimann, Dr. René" userId="fad4d770-7190-4087-ac28-83a856e5b55d" providerId="ADAL" clId="{135AB171-3CB6-46E4-B3ED-A371B116A614}" dt="2022-07-05T08:35:57.483" v="230" actId="1076"/>
          <ac:picMkLst>
            <pc:docMk/>
            <pc:sldMk cId="1737704846" sldId="290"/>
            <ac:picMk id="15" creationId="{4AE4FDB2-C144-4D6C-87CD-E2A2EC87EBF3}"/>
          </ac:picMkLst>
        </pc:picChg>
        <pc:picChg chg="add mod">
          <ac:chgData name="Reimann, Dr. René" userId="fad4d770-7190-4087-ac28-83a856e5b55d" providerId="ADAL" clId="{135AB171-3CB6-46E4-B3ED-A371B116A614}" dt="2022-07-05T08:36:18.668" v="234" actId="1076"/>
          <ac:picMkLst>
            <pc:docMk/>
            <pc:sldMk cId="1737704846" sldId="290"/>
            <ac:picMk id="17" creationId="{75BF5244-12A4-B424-FC09-041AABD81D6D}"/>
          </ac:picMkLst>
        </pc:pic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3502377926" sldId="37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502377926" sldId="375"/>
            <ac:spMk id="10" creationId="{9A8ACAF1-062F-C343-BAF5-5F7B05575C1F}"/>
          </ac:spMkLst>
        </pc:spChg>
      </pc:sldChg>
      <pc:sldChg chg="modSp del">
        <pc:chgData name="Reimann, Dr. René" userId="fad4d770-7190-4087-ac28-83a856e5b55d" providerId="ADAL" clId="{135AB171-3CB6-46E4-B3ED-A371B116A614}" dt="2022-07-05T08:44:18.508" v="258" actId="47"/>
        <pc:sldMkLst>
          <pc:docMk/>
          <pc:sldMk cId="1053771794" sldId="416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053771794" sldId="4169"/>
            <ac:spMk id="7" creationId="{00000000-0000-0000-0000-00000000000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053771794" sldId="4169"/>
            <ac:spMk id="10" creationId="{00000000-0000-0000-0000-000000000000}"/>
          </ac:spMkLst>
        </pc:spChg>
      </pc:sldChg>
      <pc:sldChg chg="modSp del">
        <pc:chgData name="Reimann, Dr. René" userId="fad4d770-7190-4087-ac28-83a856e5b55d" providerId="ADAL" clId="{135AB171-3CB6-46E4-B3ED-A371B116A614}" dt="2022-07-05T08:44:39.103" v="262" actId="2696"/>
        <pc:sldMkLst>
          <pc:docMk/>
          <pc:sldMk cId="1274640450" sldId="417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274640450" sldId="4170"/>
            <ac:spMk id="2" creationId="{8313BC37-BF73-4959-AFAB-B6876DD7C977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274640450" sldId="4170"/>
            <ac:spMk id="4" creationId="{33C6D960-5A10-479A-BC85-C97B23AC743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274640450" sldId="4170"/>
            <ac:spMk id="5" creationId="{4392F87B-C05F-4322-B5B5-7A884136CFA7}"/>
          </ac:spMkLst>
        </pc:spChg>
      </pc:sldChg>
      <pc:sldChg chg="add del">
        <pc:chgData name="Reimann, Dr. René" userId="fad4d770-7190-4087-ac28-83a856e5b55d" providerId="ADAL" clId="{135AB171-3CB6-46E4-B3ED-A371B116A614}" dt="2022-07-05T08:51:57.817" v="294" actId="47"/>
        <pc:sldMkLst>
          <pc:docMk/>
          <pc:sldMk cId="2002772794" sldId="4170"/>
        </pc:sldMkLst>
      </pc:sldChg>
      <pc:sldChg chg="modSp del ord">
        <pc:chgData name="Reimann, Dr. René" userId="fad4d770-7190-4087-ac28-83a856e5b55d" providerId="ADAL" clId="{135AB171-3CB6-46E4-B3ED-A371B116A614}" dt="2022-07-05T09:02:08.943" v="912" actId="47"/>
        <pc:sldMkLst>
          <pc:docMk/>
          <pc:sldMk cId="4024415988" sldId="4172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024415988" sldId="4172"/>
            <ac:spMk id="2" creationId="{DE2FCAA8-3075-46C7-8B24-9F6D8D05503C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024415988" sldId="4172"/>
            <ac:spMk id="4" creationId="{83198C26-90C5-4CA4-9EBD-2043C2A35B3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024415988" sldId="4172"/>
            <ac:spMk id="5" creationId="{83380FEF-7F8A-4C93-9165-608257BB4591}"/>
          </ac:spMkLst>
        </pc:spChg>
      </pc:sldChg>
      <pc:sldChg chg="modSp del">
        <pc:chgData name="Reimann, Dr. René" userId="fad4d770-7190-4087-ac28-83a856e5b55d" providerId="ADAL" clId="{135AB171-3CB6-46E4-B3ED-A371B116A614}" dt="2022-07-05T08:45:10.528" v="264" actId="47"/>
        <pc:sldMkLst>
          <pc:docMk/>
          <pc:sldMk cId="1135261253" sldId="4174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135261253" sldId="4174"/>
            <ac:spMk id="2" creationId="{9CEDB0DF-B57E-48FF-A12C-1943D2235941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135261253" sldId="4174"/>
            <ac:spMk id="4" creationId="{225EF043-7841-414E-8E1F-12DC397E521C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135261253" sldId="4174"/>
            <ac:spMk id="5" creationId="{5054D058-D7FE-4EB2-B3E3-EE6CEBD8EE9D}"/>
          </ac:spMkLst>
        </pc:spChg>
      </pc:sldChg>
      <pc:sldChg chg="modSp del">
        <pc:chgData name="Reimann, Dr. René" userId="fad4d770-7190-4087-ac28-83a856e5b55d" providerId="ADAL" clId="{135AB171-3CB6-46E4-B3ED-A371B116A614}" dt="2022-07-05T08:44:11.935" v="257" actId="47"/>
        <pc:sldMkLst>
          <pc:docMk/>
          <pc:sldMk cId="2744699999" sldId="417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744699999" sldId="4175"/>
            <ac:spMk id="2" creationId="{7E9650B4-03FD-4D36-936F-A8BDAC1C6F9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744699999" sldId="4175"/>
            <ac:spMk id="4" creationId="{31A27D67-7BDE-4CC2-8BCC-E5ADA3A65E33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744699999" sldId="4175"/>
            <ac:spMk id="5" creationId="{53F34E04-C475-47C0-BA67-F1CC030C474C}"/>
          </ac:spMkLst>
        </pc:spChg>
      </pc:sldChg>
      <pc:sldChg chg="modSp del">
        <pc:chgData name="Reimann, Dr. René" userId="fad4d770-7190-4087-ac28-83a856e5b55d" providerId="ADAL" clId="{135AB171-3CB6-46E4-B3ED-A371B116A614}" dt="2022-07-05T08:44:11.935" v="257" actId="47"/>
        <pc:sldMkLst>
          <pc:docMk/>
          <pc:sldMk cId="1875588923" sldId="417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875588923" sldId="4176"/>
            <ac:spMk id="2" creationId="{9B9B7CB9-13EE-4FA4-834D-05402084CB3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875588923" sldId="4176"/>
            <ac:spMk id="4" creationId="{0D94300C-6E92-4067-8B22-DD03479399C5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875588923" sldId="4176"/>
            <ac:spMk id="5" creationId="{0C381FB9-0C9D-4B33-A99B-281E36CBA6E3}"/>
          </ac:spMkLst>
        </pc:spChg>
      </pc:sldChg>
      <pc:sldChg chg="add">
        <pc:chgData name="Reimann, Dr. René" userId="fad4d770-7190-4087-ac28-83a856e5b55d" providerId="ADAL" clId="{135AB171-3CB6-46E4-B3ED-A371B116A614}" dt="2022-07-05T08:43:11.904" v="253"/>
        <pc:sldMkLst>
          <pc:docMk/>
          <pc:sldMk cId="1678192125" sldId="4179"/>
        </pc:sldMkLst>
      </pc:sldChg>
      <pc:sldChg chg="modSp del">
        <pc:chgData name="Reimann, Dr. René" userId="fad4d770-7190-4087-ac28-83a856e5b55d" providerId="ADAL" clId="{135AB171-3CB6-46E4-B3ED-A371B116A614}" dt="2022-07-05T08:43:06.879" v="252" actId="2696"/>
        <pc:sldMkLst>
          <pc:docMk/>
          <pc:sldMk cId="1754102781" sldId="417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54102781" sldId="4179"/>
            <ac:spMk id="2" creationId="{8604A3A4-4AC3-4CDB-8C1C-AB564DC0F6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54102781" sldId="4179"/>
            <ac:spMk id="5" creationId="{79464BE9-6ED6-43C7-ABC9-F66D07B3D69E}"/>
          </ac:spMkLst>
        </pc:spChg>
      </pc:sldChg>
      <pc:sldChg chg="addSp delSp modSp add mod">
        <pc:chgData name="Reimann, Dr. René" userId="fad4d770-7190-4087-ac28-83a856e5b55d" providerId="ADAL" clId="{135AB171-3CB6-46E4-B3ED-A371B116A614}" dt="2022-07-06T09:06:25.970" v="2222" actId="1076"/>
        <pc:sldMkLst>
          <pc:docMk/>
          <pc:sldMk cId="4041283989" sldId="4180"/>
        </pc:sldMkLst>
        <pc:spChg chg="mod">
          <ac:chgData name="Reimann, Dr. René" userId="fad4d770-7190-4087-ac28-83a856e5b55d" providerId="ADAL" clId="{135AB171-3CB6-46E4-B3ED-A371B116A614}" dt="2022-07-06T09:06:21.812" v="2221" actId="1038"/>
          <ac:spMkLst>
            <pc:docMk/>
            <pc:sldMk cId="4041283989" sldId="4180"/>
            <ac:spMk id="3" creationId="{80C37534-503E-4552-821D-FE6A327352B5}"/>
          </ac:spMkLst>
        </pc:spChg>
        <pc:spChg chg="add mod">
          <ac:chgData name="Reimann, Dr. René" userId="fad4d770-7190-4087-ac28-83a856e5b55d" providerId="ADAL" clId="{135AB171-3CB6-46E4-B3ED-A371B116A614}" dt="2022-07-06T09:06:25.970" v="2222" actId="1076"/>
          <ac:spMkLst>
            <pc:docMk/>
            <pc:sldMk cId="4041283989" sldId="4180"/>
            <ac:spMk id="4" creationId="{618789F5-0191-DC82-1D8F-5CA29A6570DD}"/>
          </ac:spMkLst>
        </pc:spChg>
        <pc:spChg chg="del mod">
          <ac:chgData name="Reimann, Dr. René" userId="fad4d770-7190-4087-ac28-83a856e5b55d" providerId="ADAL" clId="{135AB171-3CB6-46E4-B3ED-A371B116A614}" dt="2022-07-06T09:05:56.050" v="2202" actId="478"/>
          <ac:spMkLst>
            <pc:docMk/>
            <pc:sldMk cId="4041283989" sldId="4180"/>
            <ac:spMk id="6" creationId="{EE6B0641-8971-4E31-A76C-7EC1433D5235}"/>
          </ac:spMkLst>
        </pc:spChg>
        <pc:spChg chg="mod">
          <ac:chgData name="Reimann, Dr. René" userId="fad4d770-7190-4087-ac28-83a856e5b55d" providerId="ADAL" clId="{135AB171-3CB6-46E4-B3ED-A371B116A614}" dt="2022-07-06T09:06:21.812" v="2221" actId="1038"/>
          <ac:spMkLst>
            <pc:docMk/>
            <pc:sldMk cId="4041283989" sldId="4180"/>
            <ac:spMk id="11" creationId="{1C21C642-3FBA-4D98-8254-3FB674134226}"/>
          </ac:spMkLst>
        </pc:spChg>
        <pc:spChg chg="del mod">
          <ac:chgData name="Reimann, Dr. René" userId="fad4d770-7190-4087-ac28-83a856e5b55d" providerId="ADAL" clId="{135AB171-3CB6-46E4-B3ED-A371B116A614}" dt="2022-07-06T09:04:52.216" v="2186" actId="21"/>
          <ac:spMkLst>
            <pc:docMk/>
            <pc:sldMk cId="4041283989" sldId="4180"/>
            <ac:spMk id="16" creationId="{DBA0FBE1-B0B5-42C3-961A-8B8A8A346B56}"/>
          </ac:spMkLst>
        </pc:spChg>
        <pc:spChg chg="del mod">
          <ac:chgData name="Reimann, Dr. René" userId="fad4d770-7190-4087-ac28-83a856e5b55d" providerId="ADAL" clId="{135AB171-3CB6-46E4-B3ED-A371B116A614}" dt="2022-07-06T09:05:14.984" v="2191" actId="478"/>
          <ac:spMkLst>
            <pc:docMk/>
            <pc:sldMk cId="4041283989" sldId="4180"/>
            <ac:spMk id="19" creationId="{A06E28DF-5B88-4E7D-AE85-7FB997072B99}"/>
          </ac:spMkLst>
        </pc:spChg>
        <pc:spChg chg="mod">
          <ac:chgData name="Reimann, Dr. René" userId="fad4d770-7190-4087-ac28-83a856e5b55d" providerId="ADAL" clId="{135AB171-3CB6-46E4-B3ED-A371B116A614}" dt="2022-07-06T09:06:21.812" v="2221" actId="1038"/>
          <ac:spMkLst>
            <pc:docMk/>
            <pc:sldMk cId="4041283989" sldId="4180"/>
            <ac:spMk id="25" creationId="{12CC5171-3951-4242-AAC9-A4C49C7D5DF5}"/>
          </ac:spMkLst>
        </pc:spChg>
        <pc:grpChg chg="del mod">
          <ac:chgData name="Reimann, Dr. René" userId="fad4d770-7190-4087-ac28-83a856e5b55d" providerId="ADAL" clId="{135AB171-3CB6-46E4-B3ED-A371B116A614}" dt="2022-07-06T09:04:52.216" v="2186" actId="21"/>
          <ac:grpSpMkLst>
            <pc:docMk/>
            <pc:sldMk cId="4041283989" sldId="4180"/>
            <ac:grpSpMk id="17" creationId="{2A45DF51-203B-45FF-B797-DD332F41C383}"/>
          </ac:grpSpMkLst>
        </pc:grpChg>
        <pc:picChg chg="mod">
          <ac:chgData name="Reimann, Dr. René" userId="fad4d770-7190-4087-ac28-83a856e5b55d" providerId="ADAL" clId="{135AB171-3CB6-46E4-B3ED-A371B116A614}" dt="2022-07-06T09:06:21.812" v="2221" actId="1038"/>
          <ac:picMkLst>
            <pc:docMk/>
            <pc:sldMk cId="4041283989" sldId="4180"/>
            <ac:picMk id="7" creationId="{CC9CB7AE-E147-4575-9017-CC17F270C5A0}"/>
          </ac:picMkLst>
        </pc:picChg>
        <pc:picChg chg="mod">
          <ac:chgData name="Reimann, Dr. René" userId="fad4d770-7190-4087-ac28-83a856e5b55d" providerId="ADAL" clId="{135AB171-3CB6-46E4-B3ED-A371B116A614}" dt="2022-07-06T09:06:21.812" v="2221" actId="1038"/>
          <ac:picMkLst>
            <pc:docMk/>
            <pc:sldMk cId="4041283989" sldId="4180"/>
            <ac:picMk id="9" creationId="{DED97FCE-3312-427E-BEEA-9D19CBCB7E74}"/>
          </ac:picMkLst>
        </pc:picChg>
        <pc:picChg chg="del topLvl">
          <ac:chgData name="Reimann, Dr. René" userId="fad4d770-7190-4087-ac28-83a856e5b55d" providerId="ADAL" clId="{135AB171-3CB6-46E4-B3ED-A371B116A614}" dt="2022-07-06T09:05:11.415" v="2190" actId="478"/>
          <ac:picMkLst>
            <pc:docMk/>
            <pc:sldMk cId="4041283989" sldId="4180"/>
            <ac:picMk id="12" creationId="{F629A571-78E5-48BD-A3B5-8EDF2F516B50}"/>
          </ac:picMkLst>
        </pc:picChg>
        <pc:cxnChg chg="del mod">
          <ac:chgData name="Reimann, Dr. René" userId="fad4d770-7190-4087-ac28-83a856e5b55d" providerId="ADAL" clId="{135AB171-3CB6-46E4-B3ED-A371B116A614}" dt="2022-07-06T09:05:56.050" v="2202" actId="478"/>
          <ac:cxnSpMkLst>
            <pc:docMk/>
            <pc:sldMk cId="4041283989" sldId="4180"/>
            <ac:cxnSpMk id="10" creationId="{F1A9A0E3-3DD7-40E1-B3EB-A9AB26C7B5C9}"/>
          </ac:cxnSpMkLst>
        </pc:cxnChg>
        <pc:cxnChg chg="del topLvl">
          <ac:chgData name="Reimann, Dr. René" userId="fad4d770-7190-4087-ac28-83a856e5b55d" providerId="ADAL" clId="{135AB171-3CB6-46E4-B3ED-A371B116A614}" dt="2022-07-06T09:04:52.216" v="2186" actId="21"/>
          <ac:cxnSpMkLst>
            <pc:docMk/>
            <pc:sldMk cId="4041283989" sldId="4180"/>
            <ac:cxnSpMk id="14" creationId="{C545252D-D257-46A1-8C7F-266A804E1874}"/>
          </ac:cxnSpMkLst>
        </pc:cxnChg>
      </pc:sldChg>
      <pc:sldChg chg="modSp del">
        <pc:chgData name="Reimann, Dr. René" userId="fad4d770-7190-4087-ac28-83a856e5b55d" providerId="ADAL" clId="{135AB171-3CB6-46E4-B3ED-A371B116A614}" dt="2022-07-05T08:43:06.879" v="252" actId="2696"/>
        <pc:sldMkLst>
          <pc:docMk/>
          <pc:sldMk cId="4158919574" sldId="418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158919574" sldId="4180"/>
            <ac:spMk id="2" creationId="{E50ED1F8-065B-452E-A976-80616BA60E0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158919574" sldId="4180"/>
            <ac:spMk id="5" creationId="{64DD8900-4944-4104-B30A-7B8DB9A2615F}"/>
          </ac:spMkLst>
        </pc:spChg>
      </pc:sldChg>
      <pc:sldChg chg="addSp modSp mod ord">
        <pc:chgData name="Reimann, Dr. René" userId="fad4d770-7190-4087-ac28-83a856e5b55d" providerId="ADAL" clId="{135AB171-3CB6-46E4-B3ED-A371B116A614}" dt="2022-07-06T09:25:12.292" v="2963" actId="113"/>
        <pc:sldMkLst>
          <pc:docMk/>
          <pc:sldMk cId="3639892950" sldId="4182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639892950" sldId="4182"/>
            <ac:spMk id="2" creationId="{AD1E90A8-B2D8-490B-B259-20F500218440}"/>
          </ac:spMkLst>
        </pc:spChg>
        <pc:spChg chg="mod">
          <ac:chgData name="Reimann, Dr. René" userId="fad4d770-7190-4087-ac28-83a856e5b55d" providerId="ADAL" clId="{135AB171-3CB6-46E4-B3ED-A371B116A614}" dt="2022-07-06T09:00:15.990" v="1968" actId="20577"/>
          <ac:spMkLst>
            <pc:docMk/>
            <pc:sldMk cId="3639892950" sldId="4182"/>
            <ac:spMk id="3" creationId="{A62EEBE4-C5B6-48A6-9F7A-0266CDFB3C1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639892950" sldId="4182"/>
            <ac:spMk id="4" creationId="{DC8AD3F7-540F-4FAA-8305-C387C5DB959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639892950" sldId="4182"/>
            <ac:spMk id="5" creationId="{1DEC883D-7166-4537-81E0-39BC35D39D46}"/>
          </ac:spMkLst>
        </pc:spChg>
        <pc:spChg chg="add mod">
          <ac:chgData name="Reimann, Dr. René" userId="fad4d770-7190-4087-ac28-83a856e5b55d" providerId="ADAL" clId="{135AB171-3CB6-46E4-B3ED-A371B116A614}" dt="2022-07-06T09:25:12.292" v="2963" actId="113"/>
          <ac:spMkLst>
            <pc:docMk/>
            <pc:sldMk cId="3639892950" sldId="4182"/>
            <ac:spMk id="9" creationId="{4BB1EAC8-F9AA-8166-4693-EB4091C0B19C}"/>
          </ac:spMkLst>
        </pc:spChg>
        <pc:picChg chg="mod">
          <ac:chgData name="Reimann, Dr. René" userId="fad4d770-7190-4087-ac28-83a856e5b55d" providerId="ADAL" clId="{135AB171-3CB6-46E4-B3ED-A371B116A614}" dt="2022-07-06T09:00:21.339" v="1969" actId="1076"/>
          <ac:picMkLst>
            <pc:docMk/>
            <pc:sldMk cId="3639892950" sldId="4182"/>
            <ac:picMk id="7" creationId="{0102F28F-DB41-41BE-9705-21AAC1140912}"/>
          </ac:picMkLst>
        </pc:picChg>
      </pc:sldChg>
      <pc:sldChg chg="modSp del">
        <pc:chgData name="Reimann, Dr. René" userId="fad4d770-7190-4087-ac28-83a856e5b55d" providerId="ADAL" clId="{135AB171-3CB6-46E4-B3ED-A371B116A614}" dt="2022-07-05T08:44:18.508" v="258" actId="47"/>
        <pc:sldMkLst>
          <pc:docMk/>
          <pc:sldMk cId="2404288347" sldId="4183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04288347" sldId="4183"/>
            <ac:spMk id="2" creationId="{F628014E-2815-4A63-81D8-F7917883DD51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04288347" sldId="4183"/>
            <ac:spMk id="4" creationId="{BB3325AF-28EF-4EC3-8724-AAD9D86D6E0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04288347" sldId="4183"/>
            <ac:spMk id="5" creationId="{B4B1A295-0041-400F-889B-C91E561F909C}"/>
          </ac:spMkLst>
        </pc:spChg>
      </pc:sldChg>
      <pc:sldChg chg="modSp del">
        <pc:chgData name="Reimann, Dr. René" userId="fad4d770-7190-4087-ac28-83a856e5b55d" providerId="ADAL" clId="{135AB171-3CB6-46E4-B3ED-A371B116A614}" dt="2022-07-05T08:44:11.935" v="257" actId="47"/>
        <pc:sldMkLst>
          <pc:docMk/>
          <pc:sldMk cId="519829991" sldId="4184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519829991" sldId="4184"/>
            <ac:spMk id="2" creationId="{DFAB7401-8D08-41D8-A731-15C6B8FA83C3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519829991" sldId="4184"/>
            <ac:spMk id="4" creationId="{AE963CDD-1A9A-40BD-B7F1-7FC16E72D8C2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519829991" sldId="4184"/>
            <ac:spMk id="5" creationId="{0002B6C1-D2A4-4CDE-959F-649844E0D2D9}"/>
          </ac:spMkLst>
        </pc:spChg>
      </pc:sldChg>
      <pc:sldChg chg="modSp del">
        <pc:chgData name="Reimann, Dr. René" userId="fad4d770-7190-4087-ac28-83a856e5b55d" providerId="ADAL" clId="{135AB171-3CB6-46E4-B3ED-A371B116A614}" dt="2022-07-05T08:44:18.508" v="258" actId="47"/>
        <pc:sldMkLst>
          <pc:docMk/>
          <pc:sldMk cId="2171448355" sldId="418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71448355" sldId="4185"/>
            <ac:spMk id="2" creationId="{2AF6A339-9ADD-493A-A55E-3200A986FC7A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71448355" sldId="4185"/>
            <ac:spMk id="3" creationId="{12116ECB-943C-4B01-90EB-83A9F121AB21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71448355" sldId="4185"/>
            <ac:spMk id="4" creationId="{E2C79F93-E842-41F0-9CF8-BA82CBDD73AB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71448355" sldId="4185"/>
            <ac:spMk id="5" creationId="{C025D337-E3E9-4FC8-9ADD-B9438E005C50}"/>
          </ac:spMkLst>
        </pc:spChg>
      </pc:sldChg>
      <pc:sldChg chg="modSp del">
        <pc:chgData name="Reimann, Dr. René" userId="fad4d770-7190-4087-ac28-83a856e5b55d" providerId="ADAL" clId="{135AB171-3CB6-46E4-B3ED-A371B116A614}" dt="2022-07-05T08:44:30.840" v="261" actId="47"/>
        <pc:sldMkLst>
          <pc:docMk/>
          <pc:sldMk cId="1525779494" sldId="418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525779494" sldId="4186"/>
            <ac:spMk id="2" creationId="{5EAF4A5A-1C03-498A-BDFB-C201174A6F55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525779494" sldId="4186"/>
            <ac:spMk id="4" creationId="{D03A1B66-BCE6-4706-9000-C9A39EAF472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525779494" sldId="4186"/>
            <ac:spMk id="5" creationId="{565BFF84-8B3A-44FE-9227-8CA4B53C7EEE}"/>
          </ac:spMkLst>
        </pc:spChg>
      </pc:sldChg>
      <pc:sldChg chg="modSp del">
        <pc:chgData name="Reimann, Dr. René" userId="fad4d770-7190-4087-ac28-83a856e5b55d" providerId="ADAL" clId="{135AB171-3CB6-46E4-B3ED-A371B116A614}" dt="2022-07-05T08:44:28.966" v="260" actId="47"/>
        <pc:sldMkLst>
          <pc:docMk/>
          <pc:sldMk cId="1718997835" sldId="4187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18997835" sldId="4187"/>
            <ac:spMk id="2" creationId="{0A9709DA-E46B-438A-A239-97763810B4AC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18997835" sldId="4187"/>
            <ac:spMk id="4" creationId="{0AF348B8-490B-4FE5-A199-644A54985C51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18997835" sldId="4187"/>
            <ac:spMk id="5" creationId="{4C275C6D-A605-4EE1-98FF-E87E4094B75D}"/>
          </ac:spMkLst>
        </pc:spChg>
      </pc:sldChg>
      <pc:sldChg chg="modSp del">
        <pc:chgData name="Reimann, Dr. René" userId="fad4d770-7190-4087-ac28-83a856e5b55d" providerId="ADAL" clId="{135AB171-3CB6-46E4-B3ED-A371B116A614}" dt="2022-07-05T08:45:10.528" v="264" actId="47"/>
        <pc:sldMkLst>
          <pc:docMk/>
          <pc:sldMk cId="1310460038" sldId="418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310460038" sldId="4188"/>
            <ac:spMk id="2" creationId="{C9542BFE-4E70-4471-AD9B-A6DAAE919685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310460038" sldId="4188"/>
            <ac:spMk id="4" creationId="{44DDC357-1E87-4F46-BD66-35F5CA6B01F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310460038" sldId="4188"/>
            <ac:spMk id="5" creationId="{B3344F00-000B-44D2-A032-9F758F13E9BA}"/>
          </ac:spMkLst>
        </pc:spChg>
      </pc:sldChg>
      <pc:sldChg chg="modSp del">
        <pc:chgData name="Reimann, Dr. René" userId="fad4d770-7190-4087-ac28-83a856e5b55d" providerId="ADAL" clId="{135AB171-3CB6-46E4-B3ED-A371B116A614}" dt="2022-07-05T08:44:39.103" v="262" actId="2696"/>
        <pc:sldMkLst>
          <pc:docMk/>
          <pc:sldMk cId="3246171413" sldId="418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246171413" sldId="4189"/>
            <ac:spMk id="2" creationId="{8313BC37-BF73-4959-AFAB-B6876DD7C977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246171413" sldId="4189"/>
            <ac:spMk id="4" creationId="{33C6D960-5A10-479A-BC85-C97B23AC743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246171413" sldId="4189"/>
            <ac:spMk id="5" creationId="{4392F87B-C05F-4322-B5B5-7A884136CFA7}"/>
          </ac:spMkLst>
        </pc:spChg>
      </pc:sldChg>
      <pc:sldChg chg="add del">
        <pc:chgData name="Reimann, Dr. René" userId="fad4d770-7190-4087-ac28-83a856e5b55d" providerId="ADAL" clId="{135AB171-3CB6-46E4-B3ED-A371B116A614}" dt="2022-07-06T07:59:28.101" v="1002" actId="47"/>
        <pc:sldMkLst>
          <pc:docMk/>
          <pc:sldMk cId="3364331877" sldId="4189"/>
        </pc:sldMkLst>
      </pc:sldChg>
      <pc:sldChg chg="modSp del">
        <pc:chgData name="Reimann, Dr. René" userId="fad4d770-7190-4087-ac28-83a856e5b55d" providerId="ADAL" clId="{135AB171-3CB6-46E4-B3ED-A371B116A614}" dt="2022-07-05T08:44:25.201" v="259" actId="47"/>
        <pc:sldMkLst>
          <pc:docMk/>
          <pc:sldMk cId="2021662745" sldId="419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021662745" sldId="4190"/>
            <ac:spMk id="2" creationId="{213852B9-9023-0224-3566-6CF0E9D5BEF3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021662745" sldId="4190"/>
            <ac:spMk id="4" creationId="{D563F6BA-B59D-E37E-3B11-B852C3D1A35D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021662745" sldId="4190"/>
            <ac:spMk id="5" creationId="{5A5541CC-0191-7670-2801-E1030B8A2B6C}"/>
          </ac:spMkLst>
        </pc:spChg>
      </pc:sldChg>
      <pc:sldChg chg="modSp mod">
        <pc:chgData name="Reimann, Dr. René" userId="fad4d770-7190-4087-ac28-83a856e5b55d" providerId="ADAL" clId="{135AB171-3CB6-46E4-B3ED-A371B116A614}" dt="2022-07-05T08:33:26.721" v="227" actId="20577"/>
        <pc:sldMkLst>
          <pc:docMk/>
          <pc:sldMk cId="1020405708" sldId="4191"/>
        </pc:sldMkLst>
        <pc:spChg chg="mod">
          <ac:chgData name="Reimann, Dr. René" userId="fad4d770-7190-4087-ac28-83a856e5b55d" providerId="ADAL" clId="{135AB171-3CB6-46E4-B3ED-A371B116A614}" dt="2022-07-05T08:33:26.721" v="227" actId="20577"/>
          <ac:spMkLst>
            <pc:docMk/>
            <pc:sldMk cId="1020405708" sldId="4191"/>
            <ac:spMk id="5" creationId="{CF881D6E-B114-42B2-BE9D-FC7487D267FA}"/>
          </ac:spMkLst>
        </pc:spChg>
      </pc:sldChg>
      <pc:sldChg chg="add">
        <pc:chgData name="Reimann, Dr. René" userId="fad4d770-7190-4087-ac28-83a856e5b55d" providerId="ADAL" clId="{135AB171-3CB6-46E4-B3ED-A371B116A614}" dt="2022-07-05T08:43:11.904" v="253"/>
        <pc:sldMkLst>
          <pc:docMk/>
          <pc:sldMk cId="441046088" sldId="4192"/>
        </pc:sldMkLst>
      </pc:sldChg>
      <pc:sldChg chg="modSp del">
        <pc:chgData name="Reimann, Dr. René" userId="fad4d770-7190-4087-ac28-83a856e5b55d" providerId="ADAL" clId="{135AB171-3CB6-46E4-B3ED-A371B116A614}" dt="2022-07-05T08:43:06.879" v="252" actId="2696"/>
        <pc:sldMkLst>
          <pc:docMk/>
          <pc:sldMk cId="3030497979" sldId="4192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030497979" sldId="4192"/>
            <ac:spMk id="2" creationId="{8604A3A4-4AC3-4CDB-8C1C-AB564DC0F6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030497979" sldId="4192"/>
            <ac:spMk id="5" creationId="{79464BE9-6ED6-43C7-ABC9-F66D07B3D69E}"/>
          </ac:spMkLst>
        </pc:spChg>
      </pc:sldChg>
      <pc:sldChg chg="addSp modSp add mod">
        <pc:chgData name="Reimann, Dr. René" userId="fad4d770-7190-4087-ac28-83a856e5b55d" providerId="ADAL" clId="{135AB171-3CB6-46E4-B3ED-A371B116A614}" dt="2022-07-06T09:05:05.840" v="2189" actId="1076"/>
        <pc:sldMkLst>
          <pc:docMk/>
          <pc:sldMk cId="1618767453" sldId="4193"/>
        </pc:sldMkLst>
        <pc:spChg chg="add mod">
          <ac:chgData name="Reimann, Dr. René" userId="fad4d770-7190-4087-ac28-83a856e5b55d" providerId="ADAL" clId="{135AB171-3CB6-46E4-B3ED-A371B116A614}" dt="2022-07-06T09:05:05.840" v="2189" actId="1076"/>
          <ac:spMkLst>
            <pc:docMk/>
            <pc:sldMk cId="1618767453" sldId="4193"/>
            <ac:spMk id="12" creationId="{531DD1EA-9FBC-6D05-3B82-541F1F15750A}"/>
          </ac:spMkLst>
        </pc:spChg>
        <pc:cxnChg chg="add mod">
          <ac:chgData name="Reimann, Dr. René" userId="fad4d770-7190-4087-ac28-83a856e5b55d" providerId="ADAL" clId="{135AB171-3CB6-46E4-B3ED-A371B116A614}" dt="2022-07-06T09:05:01.591" v="2188" actId="1076"/>
          <ac:cxnSpMkLst>
            <pc:docMk/>
            <pc:sldMk cId="1618767453" sldId="4193"/>
            <ac:cxnSpMk id="9" creationId="{9C367F51-8BB4-030B-31DE-3CA5141C6F2A}"/>
          </ac:cxnSpMkLst>
        </pc:cxnChg>
      </pc:sldChg>
      <pc:sldChg chg="modSp del">
        <pc:chgData name="Reimann, Dr. René" userId="fad4d770-7190-4087-ac28-83a856e5b55d" providerId="ADAL" clId="{135AB171-3CB6-46E4-B3ED-A371B116A614}" dt="2022-07-05T08:43:06.879" v="252" actId="2696"/>
        <pc:sldMkLst>
          <pc:docMk/>
          <pc:sldMk cId="2197555708" sldId="4193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97555708" sldId="4193"/>
            <ac:spMk id="2" creationId="{8604A3A4-4AC3-4CDB-8C1C-AB564DC0F6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97555708" sldId="4193"/>
            <ac:spMk id="5" creationId="{79464BE9-6ED6-43C7-ABC9-F66D07B3D69E}"/>
          </ac:spMkLst>
        </pc:spChg>
      </pc:sldChg>
      <pc:sldChg chg="modSp del">
        <pc:chgData name="Reimann, Dr. René" userId="fad4d770-7190-4087-ac28-83a856e5b55d" providerId="ADAL" clId="{135AB171-3CB6-46E4-B3ED-A371B116A614}" dt="2022-07-05T08:42:45.676" v="251" actId="47"/>
        <pc:sldMkLst>
          <pc:docMk/>
          <pc:sldMk cId="3547544096" sldId="4194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547544096" sldId="4194"/>
            <ac:spMk id="2" creationId="{B1FDC819-959F-4D3F-9B78-26248A288813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547544096" sldId="4194"/>
            <ac:spMk id="3" creationId="{E2803F03-C285-470D-93E8-EC03E0B32FE2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547544096" sldId="4194"/>
            <ac:spMk id="5" creationId="{26786B56-E1B6-46FC-BC99-66ECA0B8F778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2639532816" sldId="4197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639532816" sldId="4197"/>
            <ac:spMk id="2" creationId="{0CC786FB-6AF9-40B9-829C-80196F010B18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639532816" sldId="4197"/>
            <ac:spMk id="5" creationId="{93708E14-AD77-416C-918A-D6B3F3569962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3411387005" sldId="419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411387005" sldId="4198"/>
            <ac:spMk id="2" creationId="{8A31A47C-A38A-4F98-8E47-02938F41433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411387005" sldId="4198"/>
            <ac:spMk id="5" creationId="{398076F5-D042-4807-8185-728DD8ACF2D6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276611364" sldId="419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76611364" sldId="4199"/>
            <ac:spMk id="2" creationId="{8A31A47C-A38A-4F98-8E47-02938F41433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76611364" sldId="4199"/>
            <ac:spMk id="5" creationId="{398076F5-D042-4807-8185-728DD8ACF2D6}"/>
          </ac:spMkLst>
        </pc:spChg>
      </pc:sldChg>
      <pc:sldChg chg="addSp modSp mod">
        <pc:chgData name="Reimann, Dr. René" userId="fad4d770-7190-4087-ac28-83a856e5b55d" providerId="ADAL" clId="{135AB171-3CB6-46E4-B3ED-A371B116A614}" dt="2022-07-06T09:20:54.409" v="2948" actId="20577"/>
        <pc:sldMkLst>
          <pc:docMk/>
          <pc:sldMk cId="3327989316" sldId="4200"/>
        </pc:sldMkLst>
        <pc:spChg chg="mod">
          <ac:chgData name="Reimann, Dr. René" userId="fad4d770-7190-4087-ac28-83a856e5b55d" providerId="ADAL" clId="{135AB171-3CB6-46E4-B3ED-A371B116A614}" dt="2022-07-06T08:17:54.621" v="1083" actId="20577"/>
          <ac:spMkLst>
            <pc:docMk/>
            <pc:sldMk cId="3327989316" sldId="4200"/>
            <ac:spMk id="2" creationId="{8A31A47C-A38A-4F98-8E47-02938F41433F}"/>
          </ac:spMkLst>
        </pc:spChg>
        <pc:spChg chg="mod">
          <ac:chgData name="Reimann, Dr. René" userId="fad4d770-7190-4087-ac28-83a856e5b55d" providerId="ADAL" clId="{135AB171-3CB6-46E4-B3ED-A371B116A614}" dt="2022-07-06T08:25:08.497" v="1519" actId="1035"/>
          <ac:spMkLst>
            <pc:docMk/>
            <pc:sldMk cId="3327989316" sldId="4200"/>
            <ac:spMk id="3" creationId="{BD8271FC-E454-424B-B907-501D8F1D8C6F}"/>
          </ac:spMkLst>
        </pc:spChg>
        <pc:spChg chg="add mod">
          <ac:chgData name="Reimann, Dr. René" userId="fad4d770-7190-4087-ac28-83a856e5b55d" providerId="ADAL" clId="{135AB171-3CB6-46E4-B3ED-A371B116A614}" dt="2022-07-06T09:20:54.409" v="2948" actId="20577"/>
          <ac:spMkLst>
            <pc:docMk/>
            <pc:sldMk cId="3327989316" sldId="4200"/>
            <ac:spMk id="4" creationId="{2CC29277-3071-F452-2700-3CE7D46C2B8B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27989316" sldId="4200"/>
            <ac:spMk id="5" creationId="{398076F5-D042-4807-8185-728DD8ACF2D6}"/>
          </ac:spMkLst>
        </pc:spChg>
        <pc:spChg chg="mod">
          <ac:chgData name="Reimann, Dr. René" userId="fad4d770-7190-4087-ac28-83a856e5b55d" providerId="ADAL" clId="{135AB171-3CB6-46E4-B3ED-A371B116A614}" dt="2022-07-06T08:23:02.838" v="1335" actId="1035"/>
          <ac:spMkLst>
            <pc:docMk/>
            <pc:sldMk cId="3327989316" sldId="4200"/>
            <ac:spMk id="9" creationId="{E56FA43B-13D3-478A-AB50-DC03D9CFBB93}"/>
          </ac:spMkLst>
        </pc:spChg>
        <pc:spChg chg="mod">
          <ac:chgData name="Reimann, Dr. René" userId="fad4d770-7190-4087-ac28-83a856e5b55d" providerId="ADAL" clId="{135AB171-3CB6-46E4-B3ED-A371B116A614}" dt="2022-07-06T08:23:02.838" v="1335" actId="1035"/>
          <ac:spMkLst>
            <pc:docMk/>
            <pc:sldMk cId="3327989316" sldId="4200"/>
            <ac:spMk id="10" creationId="{9A4859EF-2B7B-4C98-ABDF-6F6A72804EE8}"/>
          </ac:spMkLst>
        </pc:spChg>
        <pc:spChg chg="mod">
          <ac:chgData name="Reimann, Dr. René" userId="fad4d770-7190-4087-ac28-83a856e5b55d" providerId="ADAL" clId="{135AB171-3CB6-46E4-B3ED-A371B116A614}" dt="2022-07-06T08:23:02.838" v="1335" actId="1035"/>
          <ac:spMkLst>
            <pc:docMk/>
            <pc:sldMk cId="3327989316" sldId="4200"/>
            <ac:spMk id="11" creationId="{345C362D-E495-498D-86D4-F1DF59A446F0}"/>
          </ac:spMkLst>
        </pc:spChg>
        <pc:spChg chg="add mod">
          <ac:chgData name="Reimann, Dr. René" userId="fad4d770-7190-4087-ac28-83a856e5b55d" providerId="ADAL" clId="{135AB171-3CB6-46E4-B3ED-A371B116A614}" dt="2022-07-06T08:22:42.011" v="1330" actId="1076"/>
          <ac:spMkLst>
            <pc:docMk/>
            <pc:sldMk cId="3327989316" sldId="4200"/>
            <ac:spMk id="16" creationId="{BA1EE70F-11ED-2088-3C84-01CDCFE17797}"/>
          </ac:spMkLst>
        </pc:spChg>
        <pc:picChg chg="mod">
          <ac:chgData name="Reimann, Dr. René" userId="fad4d770-7190-4087-ac28-83a856e5b55d" providerId="ADAL" clId="{135AB171-3CB6-46E4-B3ED-A371B116A614}" dt="2022-07-06T08:22:54.286" v="1331" actId="1076"/>
          <ac:picMkLst>
            <pc:docMk/>
            <pc:sldMk cId="3327989316" sldId="4200"/>
            <ac:picMk id="7" creationId="{D2B983B2-C41C-41CC-AC02-0019E6CEC2FB}"/>
          </ac:picMkLst>
        </pc:picChg>
        <pc:picChg chg="mod">
          <ac:chgData name="Reimann, Dr. René" userId="fad4d770-7190-4087-ac28-83a856e5b55d" providerId="ADAL" clId="{135AB171-3CB6-46E4-B3ED-A371B116A614}" dt="2022-07-06T08:23:02.838" v="1335" actId="1035"/>
          <ac:picMkLst>
            <pc:docMk/>
            <pc:sldMk cId="3327989316" sldId="4200"/>
            <ac:picMk id="8" creationId="{55F7A5C0-417C-4B2F-BDEF-8D0F32FDF998}"/>
          </ac:picMkLst>
        </pc:picChg>
        <pc:picChg chg="add mod">
          <ac:chgData name="Reimann, Dr. René" userId="fad4d770-7190-4087-ac28-83a856e5b55d" providerId="ADAL" clId="{135AB171-3CB6-46E4-B3ED-A371B116A614}" dt="2022-07-06T08:22:18.790" v="1291" actId="1076"/>
          <ac:picMkLst>
            <pc:docMk/>
            <pc:sldMk cId="3327989316" sldId="4200"/>
            <ac:picMk id="15" creationId="{B35B391D-8480-FFD0-4A24-5DDCCA304BA4}"/>
          </ac:picMkLst>
        </pc:picChg>
        <pc:picChg chg="mod">
          <ac:chgData name="Reimann, Dr. René" userId="fad4d770-7190-4087-ac28-83a856e5b55d" providerId="ADAL" clId="{135AB171-3CB6-46E4-B3ED-A371B116A614}" dt="2022-07-06T08:25:08.497" v="1519" actId="1035"/>
          <ac:picMkLst>
            <pc:docMk/>
            <pc:sldMk cId="3327989316" sldId="4200"/>
            <ac:picMk id="20" creationId="{91EF9A8F-3547-46E6-B77E-905609E407F0}"/>
          </ac:picMkLst>
        </pc:picChg>
        <pc:picChg chg="mod">
          <ac:chgData name="Reimann, Dr. René" userId="fad4d770-7190-4087-ac28-83a856e5b55d" providerId="ADAL" clId="{135AB171-3CB6-46E4-B3ED-A371B116A614}" dt="2022-07-06T08:25:08.497" v="1519" actId="1035"/>
          <ac:picMkLst>
            <pc:docMk/>
            <pc:sldMk cId="3327989316" sldId="4200"/>
            <ac:picMk id="23" creationId="{00B29B9D-9B4F-4C50-80F5-96F8414E42CD}"/>
          </ac:picMkLst>
        </pc:picChg>
        <pc:cxnChg chg="mod">
          <ac:chgData name="Reimann, Dr. René" userId="fad4d770-7190-4087-ac28-83a856e5b55d" providerId="ADAL" clId="{135AB171-3CB6-46E4-B3ED-A371B116A614}" dt="2022-07-06T08:23:02.838" v="1335" actId="1035"/>
          <ac:cxnSpMkLst>
            <pc:docMk/>
            <pc:sldMk cId="3327989316" sldId="4200"/>
            <ac:cxnSpMk id="12" creationId="{113F1716-7136-4E17-8432-ED6A94B80DB2}"/>
          </ac:cxnSpMkLst>
        </pc:cxnChg>
        <pc:cxnChg chg="mod">
          <ac:chgData name="Reimann, Dr. René" userId="fad4d770-7190-4087-ac28-83a856e5b55d" providerId="ADAL" clId="{135AB171-3CB6-46E4-B3ED-A371B116A614}" dt="2022-07-06T08:23:02.838" v="1335" actId="1035"/>
          <ac:cxnSpMkLst>
            <pc:docMk/>
            <pc:sldMk cId="3327989316" sldId="4200"/>
            <ac:cxnSpMk id="13" creationId="{B460BDB0-2C9F-459F-8104-219CDDB88F5A}"/>
          </ac:cxnSpMkLst>
        </pc:cxnChg>
        <pc:cxnChg chg="mod">
          <ac:chgData name="Reimann, Dr. René" userId="fad4d770-7190-4087-ac28-83a856e5b55d" providerId="ADAL" clId="{135AB171-3CB6-46E4-B3ED-A371B116A614}" dt="2022-07-06T08:23:02.838" v="1335" actId="1035"/>
          <ac:cxnSpMkLst>
            <pc:docMk/>
            <pc:sldMk cId="3327989316" sldId="4200"/>
            <ac:cxnSpMk id="14" creationId="{B9FCDB62-D934-40E1-96EE-ECA0BC751AED}"/>
          </ac:cxnSpMkLst>
        </pc:cxn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1586590505" sldId="4201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586590505" sldId="4201"/>
            <ac:spMk id="2" creationId="{D4A58262-9428-4457-89E1-E81584982D03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586590505" sldId="4201"/>
            <ac:spMk id="5" creationId="{4C9353C9-6F2E-4E91-BECE-DCA1B92209FA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3428897759" sldId="4202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428897759" sldId="4202"/>
            <ac:spMk id="2" creationId="{66DEDCA0-F89D-4617-B498-D395CEEAF4A8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428897759" sldId="4202"/>
            <ac:spMk id="3" creationId="{9302CC86-A2F8-4689-AAD5-32D154405A8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428897759" sldId="4202"/>
            <ac:spMk id="5" creationId="{96725279-0BCF-41F1-B0B0-DF515F587D1E}"/>
          </ac:spMkLst>
        </pc:spChg>
      </pc:sldChg>
      <pc:sldChg chg="modSp mod ord">
        <pc:chgData name="Reimann, Dr. René" userId="fad4d770-7190-4087-ac28-83a856e5b55d" providerId="ADAL" clId="{135AB171-3CB6-46E4-B3ED-A371B116A614}" dt="2022-07-06T08:16:12.830" v="1041" actId="20577"/>
        <pc:sldMkLst>
          <pc:docMk/>
          <pc:sldMk cId="322215502" sldId="4203"/>
        </pc:sldMkLst>
        <pc:spChg chg="mod">
          <ac:chgData name="Reimann, Dr. René" userId="fad4d770-7190-4087-ac28-83a856e5b55d" providerId="ADAL" clId="{135AB171-3CB6-46E4-B3ED-A371B116A614}" dt="2022-07-06T08:16:12.830" v="1041" actId="20577"/>
          <ac:spMkLst>
            <pc:docMk/>
            <pc:sldMk cId="322215502" sldId="4203"/>
            <ac:spMk id="2" creationId="{DD048B1F-2D35-4D7A-91C8-9F38308D03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22215502" sldId="4203"/>
            <ac:spMk id="5" creationId="{8CC17E03-8065-45FD-9A11-6714465F983D}"/>
          </ac:spMkLst>
        </pc:spChg>
      </pc:sldChg>
      <pc:sldChg chg="modSp del">
        <pc:chgData name="Reimann, Dr. René" userId="fad4d770-7190-4087-ac28-83a856e5b55d" providerId="ADAL" clId="{135AB171-3CB6-46E4-B3ED-A371B116A614}" dt="2022-07-05T08:45:50.858" v="271" actId="47"/>
        <pc:sldMkLst>
          <pc:docMk/>
          <pc:sldMk cId="99258294" sldId="420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99258294" sldId="4205"/>
            <ac:spMk id="2" creationId="{DD048B1F-2D35-4D7A-91C8-9F38308D03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99258294" sldId="4205"/>
            <ac:spMk id="5" creationId="{8CC17E03-8065-45FD-9A11-6714465F983D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3077113948" sldId="420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077113948" sldId="4206"/>
            <ac:spMk id="2" creationId="{DD048B1F-2D35-4D7A-91C8-9F38308D03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077113948" sldId="4206"/>
            <ac:spMk id="5" creationId="{8CC17E03-8065-45FD-9A11-6714465F983D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2157961616" sldId="4207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57961616" sldId="4207"/>
            <ac:spMk id="2" creationId="{DD048B1F-2D35-4D7A-91C8-9F38308D03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57961616" sldId="4207"/>
            <ac:spMk id="5" creationId="{8CC17E03-8065-45FD-9A11-6714465F983D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157961616" sldId="4207"/>
            <ac:spMk id="7" creationId="{3351E7DC-5C3A-4E0C-824F-CF75BCE89A6A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8.808" v="242" actId="47"/>
        <pc:sldMkLst>
          <pc:docMk/>
          <pc:sldMk cId="1747343786" sldId="420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47343786" sldId="4208"/>
            <ac:spMk id="2" creationId="{DD048B1F-2D35-4D7A-91C8-9F38308D03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47343786" sldId="4208"/>
            <ac:spMk id="5" creationId="{8CC17E03-8065-45FD-9A11-6714465F983D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2559552897" sldId="420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559552897" sldId="4209"/>
            <ac:spMk id="2" creationId="{48FF11F3-D369-4A35-984C-C79EF796E87B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559552897" sldId="4209"/>
            <ac:spMk id="5" creationId="{57C7BDAB-65B2-4872-A81C-E18F59132CBD}"/>
          </ac:spMkLst>
        </pc:spChg>
      </pc:sldChg>
      <pc:sldChg chg="addSp delSp modSp add del mod ord">
        <pc:chgData name="Reimann, Dr. René" userId="fad4d770-7190-4087-ac28-83a856e5b55d" providerId="ADAL" clId="{135AB171-3CB6-46E4-B3ED-A371B116A614}" dt="2022-07-06T09:25:35.530" v="2966" actId="113"/>
        <pc:sldMkLst>
          <pc:docMk/>
          <pc:sldMk cId="441490691" sldId="4211"/>
        </pc:sldMkLst>
        <pc:spChg chg="mod">
          <ac:chgData name="Reimann, Dr. René" userId="fad4d770-7190-4087-ac28-83a856e5b55d" providerId="ADAL" clId="{135AB171-3CB6-46E4-B3ED-A371B116A614}" dt="2022-07-06T09:08:57.608" v="2298" actId="20577"/>
          <ac:spMkLst>
            <pc:docMk/>
            <pc:sldMk cId="441490691" sldId="4211"/>
            <ac:spMk id="2" creationId="{7C5E3202-3130-4519-94BE-977F4C171266}"/>
          </ac:spMkLst>
        </pc:spChg>
        <pc:spChg chg="add mod">
          <ac:chgData name="Reimann, Dr. René" userId="fad4d770-7190-4087-ac28-83a856e5b55d" providerId="ADAL" clId="{135AB171-3CB6-46E4-B3ED-A371B116A614}" dt="2022-07-06T09:25:35.530" v="2966" actId="113"/>
          <ac:spMkLst>
            <pc:docMk/>
            <pc:sldMk cId="441490691" sldId="4211"/>
            <ac:spMk id="3" creationId="{AFD7DCC0-6BFB-81BB-38C3-A4BD655B50AE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41490691" sldId="4211"/>
            <ac:spMk id="5" creationId="{B9B20169-06FC-4248-91C2-E5C78B06D3AE}"/>
          </ac:spMkLst>
        </pc:spChg>
        <pc:spChg chg="add del mod">
          <ac:chgData name="Reimann, Dr. René" userId="fad4d770-7190-4087-ac28-83a856e5b55d" providerId="ADAL" clId="{135AB171-3CB6-46E4-B3ED-A371B116A614}" dt="2022-07-06T09:14:11.106" v="2603"/>
          <ac:spMkLst>
            <pc:docMk/>
            <pc:sldMk cId="441490691" sldId="4211"/>
            <ac:spMk id="20" creationId="{1DAEE218-62DE-D12B-D156-D4A0FF47DAC1}"/>
          </ac:spMkLst>
        </pc:spChg>
        <pc:spChg chg="del">
          <ac:chgData name="Reimann, Dr. René" userId="fad4d770-7190-4087-ac28-83a856e5b55d" providerId="ADAL" clId="{135AB171-3CB6-46E4-B3ED-A371B116A614}" dt="2022-07-06T09:09:20.001" v="2299" actId="478"/>
          <ac:spMkLst>
            <pc:docMk/>
            <pc:sldMk cId="441490691" sldId="4211"/>
            <ac:spMk id="34" creationId="{41C548C7-DFD4-4B1E-8F05-FBC6D3D7EF71}"/>
          </ac:spMkLst>
        </pc:spChg>
        <pc:grpChg chg="del">
          <ac:chgData name="Reimann, Dr. René" userId="fad4d770-7190-4087-ac28-83a856e5b55d" providerId="ADAL" clId="{135AB171-3CB6-46E4-B3ED-A371B116A614}" dt="2022-07-06T09:09:23.559" v="2300" actId="478"/>
          <ac:grpSpMkLst>
            <pc:docMk/>
            <pc:sldMk cId="441490691" sldId="4211"/>
            <ac:grpSpMk id="33" creationId="{08A81FA4-82BB-4842-8A89-5FA7CE603735}"/>
          </ac:grpSpMkLst>
        </pc:grpChg>
        <pc:picChg chg="mod">
          <ac:chgData name="Reimann, Dr. René" userId="fad4d770-7190-4087-ac28-83a856e5b55d" providerId="ADAL" clId="{135AB171-3CB6-46E4-B3ED-A371B116A614}" dt="2022-07-06T09:10:51.786" v="2314" actId="1076"/>
          <ac:picMkLst>
            <pc:docMk/>
            <pc:sldMk cId="441490691" sldId="4211"/>
            <ac:picMk id="17" creationId="{5D41C465-92DD-42B4-8944-538C907C8EEC}"/>
          </ac:picMkLst>
        </pc:picChg>
        <pc:picChg chg="add mod">
          <ac:chgData name="Reimann, Dr. René" userId="fad4d770-7190-4087-ac28-83a856e5b55d" providerId="ADAL" clId="{135AB171-3CB6-46E4-B3ED-A371B116A614}" dt="2022-07-06T09:10:51.786" v="2314" actId="1076"/>
          <ac:picMkLst>
            <pc:docMk/>
            <pc:sldMk cId="441490691" sldId="4211"/>
            <ac:picMk id="18" creationId="{CADB6C68-9045-8042-5F4E-2D951575A37B}"/>
          </ac:picMkLst>
        </pc:picChg>
      </pc:sldChg>
      <pc:sldChg chg="add del">
        <pc:chgData name="Reimann, Dr. René" userId="fad4d770-7190-4087-ac28-83a856e5b55d" providerId="ADAL" clId="{135AB171-3CB6-46E4-B3ED-A371B116A614}" dt="2022-07-05T09:00:35.909" v="907"/>
        <pc:sldMkLst>
          <pc:docMk/>
          <pc:sldMk cId="2026044201" sldId="4211"/>
        </pc:sldMkLst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3311424531" sldId="4213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11424531" sldId="4213"/>
            <ac:spMk id="2" creationId="{3112F4E9-6A15-4FCF-AA74-76F81CD370A4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11424531" sldId="4213"/>
            <ac:spMk id="3" creationId="{BE3C3F1C-3538-4BB7-8A07-90DCBC5A023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11424531" sldId="4213"/>
            <ac:spMk id="5" creationId="{7252784F-675C-40AA-8D4A-893EAB64D635}"/>
          </ac:spMkLst>
        </pc:spChg>
      </pc:sldChg>
      <pc:sldChg chg="addSp delSp modSp mod">
        <pc:chgData name="Reimann, Dr. René" userId="fad4d770-7190-4087-ac28-83a856e5b55d" providerId="ADAL" clId="{135AB171-3CB6-46E4-B3ED-A371B116A614}" dt="2022-07-06T08:17:02.424" v="1075" actId="1076"/>
        <pc:sldMkLst>
          <pc:docMk/>
          <pc:sldMk cId="3197122365" sldId="4214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197122365" sldId="4214"/>
            <ac:spMk id="2" creationId="{660CB709-EDCB-472B-9DA8-CE512E3C25BA}"/>
          </ac:spMkLst>
        </pc:spChg>
        <pc:spChg chg="add del mod">
          <ac:chgData name="Reimann, Dr. René" userId="fad4d770-7190-4087-ac28-83a856e5b55d" providerId="ADAL" clId="{135AB171-3CB6-46E4-B3ED-A371B116A614}" dt="2022-07-06T08:16:33.251" v="1042" actId="478"/>
          <ac:spMkLst>
            <pc:docMk/>
            <pc:sldMk cId="3197122365" sldId="4214"/>
            <ac:spMk id="3" creationId="{300FB7A3-80F1-0335-7757-56E4DC81D87B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197122365" sldId="4214"/>
            <ac:spMk id="5" creationId="{CBFBF43E-EE7C-47DA-933F-25A532058CD0}"/>
          </ac:spMkLst>
        </pc:spChg>
        <pc:spChg chg="mod">
          <ac:chgData name="Reimann, Dr. René" userId="fad4d770-7190-4087-ac28-83a856e5b55d" providerId="ADAL" clId="{135AB171-3CB6-46E4-B3ED-A371B116A614}" dt="2022-07-06T08:16:52.650" v="1073" actId="1076"/>
          <ac:spMkLst>
            <pc:docMk/>
            <pc:sldMk cId="3197122365" sldId="4214"/>
            <ac:spMk id="14" creationId="{8E192AC1-FFF4-460C-8A50-F7044B0F5CCE}"/>
          </ac:spMkLst>
        </pc:spChg>
        <pc:spChg chg="mod">
          <ac:chgData name="Reimann, Dr. René" userId="fad4d770-7190-4087-ac28-83a856e5b55d" providerId="ADAL" clId="{135AB171-3CB6-46E4-B3ED-A371B116A614}" dt="2022-07-06T08:16:49.339" v="1072" actId="1076"/>
          <ac:spMkLst>
            <pc:docMk/>
            <pc:sldMk cId="3197122365" sldId="4214"/>
            <ac:spMk id="16" creationId="{6485C295-C8DB-444E-91B9-805A8F95E878}"/>
          </ac:spMkLst>
        </pc:spChg>
        <pc:spChg chg="mod">
          <ac:chgData name="Reimann, Dr. René" userId="fad4d770-7190-4087-ac28-83a856e5b55d" providerId="ADAL" clId="{135AB171-3CB6-46E4-B3ED-A371B116A614}" dt="2022-07-06T08:16:58.518" v="1074" actId="1076"/>
          <ac:spMkLst>
            <pc:docMk/>
            <pc:sldMk cId="3197122365" sldId="4214"/>
            <ac:spMk id="20" creationId="{BCFB51FD-9E34-44C1-9B5B-013C6AF4CBCB}"/>
          </ac:spMkLst>
        </pc:spChg>
        <pc:spChg chg="mod">
          <ac:chgData name="Reimann, Dr. René" userId="fad4d770-7190-4087-ac28-83a856e5b55d" providerId="ADAL" clId="{135AB171-3CB6-46E4-B3ED-A371B116A614}" dt="2022-07-06T08:16:44.086" v="1071" actId="1036"/>
          <ac:spMkLst>
            <pc:docMk/>
            <pc:sldMk cId="3197122365" sldId="4214"/>
            <ac:spMk id="21" creationId="{A725DEAD-DF64-4F6D-8580-6DCAF615DE47}"/>
          </ac:spMkLst>
        </pc:spChg>
        <pc:spChg chg="mod">
          <ac:chgData name="Reimann, Dr. René" userId="fad4d770-7190-4087-ac28-83a856e5b55d" providerId="ADAL" clId="{135AB171-3CB6-46E4-B3ED-A371B116A614}" dt="2022-07-06T08:16:44.086" v="1071" actId="1036"/>
          <ac:spMkLst>
            <pc:docMk/>
            <pc:sldMk cId="3197122365" sldId="4214"/>
            <ac:spMk id="22" creationId="{B40DBBF8-1234-483A-8A12-805CAED3E6CD}"/>
          </ac:spMkLst>
        </pc:spChg>
        <pc:spChg chg="mod">
          <ac:chgData name="Reimann, Dr. René" userId="fad4d770-7190-4087-ac28-83a856e5b55d" providerId="ADAL" clId="{135AB171-3CB6-46E4-B3ED-A371B116A614}" dt="2022-07-06T08:16:44.086" v="1071" actId="1036"/>
          <ac:spMkLst>
            <pc:docMk/>
            <pc:sldMk cId="3197122365" sldId="4214"/>
            <ac:spMk id="23" creationId="{DD05FECB-734E-493B-96DC-F919A7C178AE}"/>
          </ac:spMkLst>
        </pc:spChg>
        <pc:spChg chg="mod">
          <ac:chgData name="Reimann, Dr. René" userId="fad4d770-7190-4087-ac28-83a856e5b55d" providerId="ADAL" clId="{135AB171-3CB6-46E4-B3ED-A371B116A614}" dt="2022-07-06T08:16:44.086" v="1071" actId="1036"/>
          <ac:spMkLst>
            <pc:docMk/>
            <pc:sldMk cId="3197122365" sldId="4214"/>
            <ac:spMk id="24" creationId="{4E2FB62A-455B-48AB-B850-3B254093B85D}"/>
          </ac:spMkLst>
        </pc:spChg>
        <pc:spChg chg="mod">
          <ac:chgData name="Reimann, Dr. René" userId="fad4d770-7190-4087-ac28-83a856e5b55d" providerId="ADAL" clId="{135AB171-3CB6-46E4-B3ED-A371B116A614}" dt="2022-07-06T08:16:44.086" v="1071" actId="1036"/>
          <ac:spMkLst>
            <pc:docMk/>
            <pc:sldMk cId="3197122365" sldId="4214"/>
            <ac:spMk id="25" creationId="{B4B69B3B-2763-42F5-B4A9-3788F36E2C5C}"/>
          </ac:spMkLst>
        </pc:spChg>
        <pc:spChg chg="mod">
          <ac:chgData name="Reimann, Dr. René" userId="fad4d770-7190-4087-ac28-83a856e5b55d" providerId="ADAL" clId="{135AB171-3CB6-46E4-B3ED-A371B116A614}" dt="2022-07-06T08:16:44.086" v="1071" actId="1036"/>
          <ac:spMkLst>
            <pc:docMk/>
            <pc:sldMk cId="3197122365" sldId="4214"/>
            <ac:spMk id="26" creationId="{F4F2E8BB-F988-44B2-9D91-7A782FA74802}"/>
          </ac:spMkLst>
        </pc:spChg>
        <pc:spChg chg="mod">
          <ac:chgData name="Reimann, Dr. René" userId="fad4d770-7190-4087-ac28-83a856e5b55d" providerId="ADAL" clId="{135AB171-3CB6-46E4-B3ED-A371B116A614}" dt="2022-07-06T08:16:44.086" v="1071" actId="1036"/>
          <ac:spMkLst>
            <pc:docMk/>
            <pc:sldMk cId="3197122365" sldId="4214"/>
            <ac:spMk id="27" creationId="{2CB49FEA-6CE5-4F83-95DC-A257D58C86E3}"/>
          </ac:spMkLst>
        </pc:spChg>
        <pc:spChg chg="add mod">
          <ac:chgData name="Reimann, Dr. René" userId="fad4d770-7190-4087-ac28-83a856e5b55d" providerId="ADAL" clId="{135AB171-3CB6-46E4-B3ED-A371B116A614}" dt="2022-07-06T07:58:54.567" v="997" actId="1076"/>
          <ac:spMkLst>
            <pc:docMk/>
            <pc:sldMk cId="3197122365" sldId="4214"/>
            <ac:spMk id="28" creationId="{076CCD95-1C0D-840D-2D2F-F677DEECD860}"/>
          </ac:spMkLst>
        </pc:spChg>
        <pc:spChg chg="add del mod">
          <ac:chgData name="Reimann, Dr. René" userId="fad4d770-7190-4087-ac28-83a856e5b55d" providerId="ADAL" clId="{135AB171-3CB6-46E4-B3ED-A371B116A614}" dt="2022-07-05T08:28:20.274" v="52" actId="478"/>
          <ac:spMkLst>
            <pc:docMk/>
            <pc:sldMk cId="3197122365" sldId="4214"/>
            <ac:spMk id="29" creationId="{25A21376-B5E3-D4CE-44F0-F7C393C6696C}"/>
          </ac:spMkLst>
        </pc:spChg>
        <pc:spChg chg="add mod">
          <ac:chgData name="Reimann, Dr. René" userId="fad4d770-7190-4087-ac28-83a856e5b55d" providerId="ADAL" clId="{135AB171-3CB6-46E4-B3ED-A371B116A614}" dt="2022-07-06T07:59:18.948" v="1001" actId="20577"/>
          <ac:spMkLst>
            <pc:docMk/>
            <pc:sldMk cId="3197122365" sldId="4214"/>
            <ac:spMk id="29" creationId="{53F204F0-0706-16BB-E4F3-DB0912816EA1}"/>
          </ac:spMkLst>
        </pc:spChg>
        <pc:spChg chg="add mod">
          <ac:chgData name="Reimann, Dr. René" userId="fad4d770-7190-4087-ac28-83a856e5b55d" providerId="ADAL" clId="{135AB171-3CB6-46E4-B3ED-A371B116A614}" dt="2022-07-06T08:17:02.424" v="1075" actId="1076"/>
          <ac:spMkLst>
            <pc:docMk/>
            <pc:sldMk cId="3197122365" sldId="4214"/>
            <ac:spMk id="30" creationId="{8F492FD3-A32F-4D15-95B9-F083A68B0035}"/>
          </ac:spMkLst>
        </pc:spChg>
        <pc:spChg chg="add mod">
          <ac:chgData name="Reimann, Dr. René" userId="fad4d770-7190-4087-ac28-83a856e5b55d" providerId="ADAL" clId="{135AB171-3CB6-46E4-B3ED-A371B116A614}" dt="2022-07-06T07:56:14.504" v="966" actId="1076"/>
          <ac:spMkLst>
            <pc:docMk/>
            <pc:sldMk cId="3197122365" sldId="4214"/>
            <ac:spMk id="31" creationId="{F01611B6-8D50-D79E-5AED-23E9EFFCFC96}"/>
          </ac:spMkLst>
        </pc:spChg>
        <pc:spChg chg="add mod">
          <ac:chgData name="Reimann, Dr. René" userId="fad4d770-7190-4087-ac28-83a856e5b55d" providerId="ADAL" clId="{135AB171-3CB6-46E4-B3ED-A371B116A614}" dt="2022-07-06T07:56:14.504" v="966" actId="1076"/>
          <ac:spMkLst>
            <pc:docMk/>
            <pc:sldMk cId="3197122365" sldId="4214"/>
            <ac:spMk id="32" creationId="{5ACF5A69-F54D-D8FC-ACE3-2598DD2CBFAF}"/>
          </ac:spMkLst>
        </pc:spChg>
        <pc:picChg chg="mod">
          <ac:chgData name="Reimann, Dr. René" userId="fad4d770-7190-4087-ac28-83a856e5b55d" providerId="ADAL" clId="{135AB171-3CB6-46E4-B3ED-A371B116A614}" dt="2022-07-06T08:16:44.086" v="1071" actId="1036"/>
          <ac:picMkLst>
            <pc:docMk/>
            <pc:sldMk cId="3197122365" sldId="4214"/>
            <ac:picMk id="7" creationId="{DF6F00FE-705F-4CAD-B32A-8CA35BD809BE}"/>
          </ac:picMkLst>
        </pc:picChg>
        <pc:picChg chg="mod">
          <ac:chgData name="Reimann, Dr. René" userId="fad4d770-7190-4087-ac28-83a856e5b55d" providerId="ADAL" clId="{135AB171-3CB6-46E4-B3ED-A371B116A614}" dt="2022-07-06T07:56:16.647" v="967" actId="1076"/>
          <ac:picMkLst>
            <pc:docMk/>
            <pc:sldMk cId="3197122365" sldId="4214"/>
            <ac:picMk id="11" creationId="{9BAF26BA-FCB4-4E53-B578-6E8CA64DFA47}"/>
          </ac:picMkLst>
        </pc:picChg>
        <pc:picChg chg="add mod">
          <ac:chgData name="Reimann, Dr. René" userId="fad4d770-7190-4087-ac28-83a856e5b55d" providerId="ADAL" clId="{135AB171-3CB6-46E4-B3ED-A371B116A614}" dt="2022-07-06T07:56:21.019" v="968" actId="1076"/>
          <ac:picMkLst>
            <pc:docMk/>
            <pc:sldMk cId="3197122365" sldId="4214"/>
            <ac:picMk id="33" creationId="{4723FFF5-96D6-17A2-CA9D-03569E63076F}"/>
          </ac:picMkLst>
        </pc:pic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1491406284" sldId="421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491406284" sldId="4215"/>
            <ac:spMk id="2" creationId="{3112F4E9-6A15-4FCF-AA74-76F81CD370A4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491406284" sldId="4215"/>
            <ac:spMk id="3" creationId="{BE3C3F1C-3538-4BB7-8A07-90DCBC5A023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491406284" sldId="4215"/>
            <ac:spMk id="5" creationId="{7252784F-675C-40AA-8D4A-893EAB64D635}"/>
          </ac:spMkLst>
        </pc:spChg>
      </pc:sldChg>
      <pc:sldChg chg="modSp del">
        <pc:chgData name="Reimann, Dr. René" userId="fad4d770-7190-4087-ac28-83a856e5b55d" providerId="ADAL" clId="{135AB171-3CB6-46E4-B3ED-A371B116A614}" dt="2022-07-06T07:59:38.842" v="1003" actId="47"/>
        <pc:sldMkLst>
          <pc:docMk/>
          <pc:sldMk cId="429432789" sldId="421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29432789" sldId="4216"/>
            <ac:spMk id="2" creationId="{3112F4E9-6A15-4FCF-AA74-76F81CD370A4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29432789" sldId="4216"/>
            <ac:spMk id="3" creationId="{BE3C3F1C-3538-4BB7-8A07-90DCBC5A023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29432789" sldId="4216"/>
            <ac:spMk id="5" creationId="{7252784F-675C-40AA-8D4A-893EAB64D635}"/>
          </ac:spMkLst>
        </pc:spChg>
      </pc:sldChg>
      <pc:sldChg chg="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2499051446" sldId="4217"/>
        </pc:sldMkLst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3199124427" sldId="421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199124427" sldId="4218"/>
            <ac:spMk id="2" creationId="{8A31A47C-A38A-4F98-8E47-02938F41433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199124427" sldId="4218"/>
            <ac:spMk id="5" creationId="{398076F5-D042-4807-8185-728DD8ACF2D6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2683601450" sldId="421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683601450" sldId="4219"/>
            <ac:spMk id="2" creationId="{8A31A47C-A38A-4F98-8E47-02938F41433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683601450" sldId="4219"/>
            <ac:spMk id="5" creationId="{398076F5-D042-4807-8185-728DD8ACF2D6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410502253" sldId="422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10502253" sldId="4220"/>
            <ac:spMk id="2" creationId="{8A31A47C-A38A-4F98-8E47-02938F41433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10502253" sldId="4220"/>
            <ac:spMk id="5" creationId="{398076F5-D042-4807-8185-728DD8ACF2D6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3022733076" sldId="4221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022733076" sldId="4221"/>
            <ac:spMk id="2" creationId="{D4A58262-9428-4457-89E1-E81584982D03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022733076" sldId="4221"/>
            <ac:spMk id="5" creationId="{4C9353C9-6F2E-4E91-BECE-DCA1B92209FA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4080094802" sldId="4222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080094802" sldId="4222"/>
            <ac:spMk id="2" creationId="{0CC786FB-6AF9-40B9-829C-80196F010B18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080094802" sldId="4222"/>
            <ac:spMk id="5" creationId="{93708E14-AD77-416C-918A-D6B3F3569962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1521175070" sldId="4223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521175070" sldId="4223"/>
            <ac:spMk id="2" creationId="{AEFCA91E-780B-4DF8-BA3A-3EF75C4BA1EB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521175070" sldId="4223"/>
            <ac:spMk id="6" creationId="{28AC74A6-DB45-4443-9DEC-E126A224C575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1085919942" sldId="4224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085919942" sldId="4224"/>
            <ac:spMk id="2" creationId="{66DEDCA0-F89D-4617-B498-D395CEEAF4A8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085919942" sldId="4224"/>
            <ac:spMk id="3" creationId="{9302CC86-A2F8-4689-AAD5-32D154405A8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085919942" sldId="4224"/>
            <ac:spMk id="5" creationId="{96725279-0BCF-41F1-B0B0-DF515F587D1E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3393631141" sldId="422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93631141" sldId="4225"/>
            <ac:spMk id="2" creationId="{3112F4E9-6A15-4FCF-AA74-76F81CD370A4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93631141" sldId="4225"/>
            <ac:spMk id="3" creationId="{BE3C3F1C-3538-4BB7-8A07-90DCBC5A023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93631141" sldId="4225"/>
            <ac:spMk id="5" creationId="{7252784F-675C-40AA-8D4A-893EAB64D635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1658685057" sldId="422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658685057" sldId="4226"/>
            <ac:spMk id="2" creationId="{3112F4E9-6A15-4FCF-AA74-76F81CD370A4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658685057" sldId="4226"/>
            <ac:spMk id="3" creationId="{BE3C3F1C-3538-4BB7-8A07-90DCBC5A023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658685057" sldId="4226"/>
            <ac:spMk id="5" creationId="{7252784F-675C-40AA-8D4A-893EAB64D635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1927479224" sldId="4227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927479224" sldId="4227"/>
            <ac:spMk id="2" creationId="{3112F4E9-6A15-4FCF-AA74-76F81CD370A4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927479224" sldId="4227"/>
            <ac:spMk id="3" creationId="{BE3C3F1C-3538-4BB7-8A07-90DCBC5A023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927479224" sldId="4227"/>
            <ac:spMk id="5" creationId="{7252784F-675C-40AA-8D4A-893EAB64D635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1044489452" sldId="422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044489452" sldId="4228"/>
            <ac:spMk id="2" creationId="{660CB709-EDCB-472B-9DA8-CE512E3C25BA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044489452" sldId="4228"/>
            <ac:spMk id="5" creationId="{CBFBF43E-EE7C-47DA-933F-25A532058CD0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4185179499" sldId="422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185179499" sldId="4229"/>
            <ac:spMk id="2" creationId="{D2EF7A06-2204-4EDE-963D-7531BB17B361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185179499" sldId="4229"/>
            <ac:spMk id="5" creationId="{A7B52D22-94C6-4728-AB94-B99A01684F27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8.808" v="242" actId="47"/>
        <pc:sldMkLst>
          <pc:docMk/>
          <pc:sldMk cId="2451973012" sldId="423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51973012" sldId="4230"/>
            <ac:spMk id="2" creationId="{DD048B1F-2D35-4D7A-91C8-9F38308D03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51973012" sldId="4230"/>
            <ac:spMk id="5" creationId="{8CC17E03-8065-45FD-9A11-6714465F983D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8.808" v="242" actId="47"/>
        <pc:sldMkLst>
          <pc:docMk/>
          <pc:sldMk cId="39430809" sldId="4231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9430809" sldId="4231"/>
            <ac:spMk id="2" creationId="{DD048B1F-2D35-4D7A-91C8-9F38308D03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9430809" sldId="4231"/>
            <ac:spMk id="5" creationId="{8CC17E03-8065-45FD-9A11-6714465F983D}"/>
          </ac:spMkLst>
        </pc:spChg>
      </pc:sldChg>
      <pc:sldChg chg="modSp del">
        <pc:chgData name="Reimann, Dr. René" userId="fad4d770-7190-4087-ac28-83a856e5b55d" providerId="ADAL" clId="{135AB171-3CB6-46E4-B3ED-A371B116A614}" dt="2022-07-05T08:42:08.808" v="242" actId="47"/>
        <pc:sldMkLst>
          <pc:docMk/>
          <pc:sldMk cId="2089232516" sldId="4232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089232516" sldId="4232"/>
            <ac:spMk id="2" creationId="{42842301-029A-4CF1-A19E-3463461EDF7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089232516" sldId="4232"/>
            <ac:spMk id="3" creationId="{BC849A88-AF84-4BE3-BB85-CF014B5CFAF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089232516" sldId="4232"/>
            <ac:spMk id="5" creationId="{200B8B45-4CD7-4FD5-B2CA-9D4DD45E3291}"/>
          </ac:spMkLst>
        </pc:spChg>
      </pc:sldChg>
      <pc:sldChg chg="modSp del">
        <pc:chgData name="Reimann, Dr. René" userId="fad4d770-7190-4087-ac28-83a856e5b55d" providerId="ADAL" clId="{135AB171-3CB6-46E4-B3ED-A371B116A614}" dt="2022-07-05T08:45:50.858" v="271" actId="47"/>
        <pc:sldMkLst>
          <pc:docMk/>
          <pc:sldMk cId="3315535094" sldId="4233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15535094" sldId="4233"/>
            <ac:spMk id="2" creationId="{7C5E3202-3130-4519-94BE-977F4C17126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315535094" sldId="4233"/>
            <ac:spMk id="5" creationId="{B9B20169-06FC-4248-91C2-E5C78B06D3AE}"/>
          </ac:spMkLst>
        </pc:spChg>
      </pc:sldChg>
      <pc:sldChg chg="modSp del">
        <pc:chgData name="Reimann, Dr. René" userId="fad4d770-7190-4087-ac28-83a856e5b55d" providerId="ADAL" clId="{135AB171-3CB6-46E4-B3ED-A371B116A614}" dt="2022-07-05T08:42:19.552" v="243" actId="47"/>
        <pc:sldMkLst>
          <pc:docMk/>
          <pc:sldMk cId="2677357689" sldId="4234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677357689" sldId="4234"/>
            <ac:spMk id="2" creationId="{11B68455-75CE-4B60-B476-A56EB0E5453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677357689" sldId="4234"/>
            <ac:spMk id="5" creationId="{789CDB16-2CE5-476E-B953-1719FF57A2A2}"/>
          </ac:spMkLst>
        </pc:spChg>
      </pc:sldChg>
      <pc:sldChg chg="modSp del">
        <pc:chgData name="Reimann, Dr. René" userId="fad4d770-7190-4087-ac28-83a856e5b55d" providerId="ADAL" clId="{135AB171-3CB6-46E4-B3ED-A371B116A614}" dt="2022-07-05T08:42:19.552" v="243" actId="47"/>
        <pc:sldMkLst>
          <pc:docMk/>
          <pc:sldMk cId="1171568338" sldId="423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171568338" sldId="4235"/>
            <ac:spMk id="2" creationId="{11B68455-75CE-4B60-B476-A56EB0E54530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171568338" sldId="4235"/>
            <ac:spMk id="5" creationId="{789CDB16-2CE5-476E-B953-1719FF57A2A2}"/>
          </ac:spMkLst>
        </pc:spChg>
      </pc:sldChg>
      <pc:sldChg chg="modSp del ord">
        <pc:chgData name="Reimann, Dr. René" userId="fad4d770-7190-4087-ac28-83a856e5b55d" providerId="ADAL" clId="{135AB171-3CB6-46E4-B3ED-A371B116A614}" dt="2022-07-05T08:43:23.163" v="254" actId="47"/>
        <pc:sldMkLst>
          <pc:docMk/>
          <pc:sldMk cId="3677931868" sldId="423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677931868" sldId="4236"/>
            <ac:spMk id="2" creationId="{3C61EDEA-D6BE-4B6E-8738-250F6F7B4E1D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677931868" sldId="4236"/>
            <ac:spMk id="5" creationId="{D62B0F32-D663-4C27-AA5C-F15328CB5BA6}"/>
          </ac:spMkLst>
        </pc:spChg>
      </pc:sldChg>
      <pc:sldChg chg="modSp del ord">
        <pc:chgData name="Reimann, Dr. René" userId="fad4d770-7190-4087-ac28-83a856e5b55d" providerId="ADAL" clId="{135AB171-3CB6-46E4-B3ED-A371B116A614}" dt="2022-07-05T08:43:23.163" v="254" actId="47"/>
        <pc:sldMkLst>
          <pc:docMk/>
          <pc:sldMk cId="1522076147" sldId="4237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522076147" sldId="4237"/>
            <ac:spMk id="2" creationId="{3C61EDEA-D6BE-4B6E-8738-250F6F7B4E1D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522076147" sldId="4237"/>
            <ac:spMk id="5" creationId="{D62B0F32-D663-4C27-AA5C-F15328CB5BA6}"/>
          </ac:spMkLst>
        </pc:spChg>
      </pc:sldChg>
      <pc:sldChg chg="modSp del">
        <pc:chgData name="Reimann, Dr. René" userId="fad4d770-7190-4087-ac28-83a856e5b55d" providerId="ADAL" clId="{135AB171-3CB6-46E4-B3ED-A371B116A614}" dt="2022-07-05T08:43:36.999" v="255" actId="2696"/>
        <pc:sldMkLst>
          <pc:docMk/>
          <pc:sldMk cId="1412637898" sldId="423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412637898" sldId="4238"/>
            <ac:spMk id="2" creationId="{3C61EDEA-D6BE-4B6E-8738-250F6F7B4E1D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412637898" sldId="4238"/>
            <ac:spMk id="5" creationId="{D62B0F32-D663-4C27-AA5C-F15328CB5BA6}"/>
          </ac:spMkLst>
        </pc:spChg>
      </pc:sldChg>
      <pc:sldChg chg="add del">
        <pc:chgData name="Reimann, Dr. René" userId="fad4d770-7190-4087-ac28-83a856e5b55d" providerId="ADAL" clId="{135AB171-3CB6-46E4-B3ED-A371B116A614}" dt="2022-07-05T08:56:11.238" v="512" actId="47"/>
        <pc:sldMkLst>
          <pc:docMk/>
          <pc:sldMk cId="2522786010" sldId="4238"/>
        </pc:sldMkLst>
      </pc:sldChg>
      <pc:sldChg chg="addSp delSp modSp mod ord">
        <pc:chgData name="Reimann, Dr. René" userId="fad4d770-7190-4087-ac28-83a856e5b55d" providerId="ADAL" clId="{135AB171-3CB6-46E4-B3ED-A371B116A614}" dt="2022-07-06T09:22:00.119" v="2952"/>
        <pc:sldMkLst>
          <pc:docMk/>
          <pc:sldMk cId="3541499654" sldId="423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541499654" sldId="4239"/>
            <ac:spMk id="2" creationId="{3C61EDEA-D6BE-4B6E-8738-250F6F7B4E1D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541499654" sldId="4239"/>
            <ac:spMk id="5" creationId="{D62B0F32-D663-4C27-AA5C-F15328CB5BA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541499654" sldId="4239"/>
            <ac:spMk id="8" creationId="{65A9ABC1-1237-4209-979E-CDC45FC5FD7B}"/>
          </ac:spMkLst>
        </pc:spChg>
        <pc:spChg chg="del">
          <ac:chgData name="Reimann, Dr. René" userId="fad4d770-7190-4087-ac28-83a856e5b55d" providerId="ADAL" clId="{135AB171-3CB6-46E4-B3ED-A371B116A614}" dt="2022-07-06T09:21:59.787" v="2951" actId="478"/>
          <ac:spMkLst>
            <pc:docMk/>
            <pc:sldMk cId="3541499654" sldId="4239"/>
            <ac:spMk id="9" creationId="{DA74ED47-911F-4D40-967C-71644F946596}"/>
          </ac:spMkLst>
        </pc:spChg>
        <pc:spChg chg="add mod">
          <ac:chgData name="Reimann, Dr. René" userId="fad4d770-7190-4087-ac28-83a856e5b55d" providerId="ADAL" clId="{135AB171-3CB6-46E4-B3ED-A371B116A614}" dt="2022-07-06T09:22:00.119" v="2952"/>
          <ac:spMkLst>
            <pc:docMk/>
            <pc:sldMk cId="3541499654" sldId="4239"/>
            <ac:spMk id="10" creationId="{D0B20FC0-F2B4-EFC5-6374-15979DF3A985}"/>
          </ac:spMkLst>
        </pc:spChg>
      </pc:sldChg>
      <pc:sldChg chg="modSp del">
        <pc:chgData name="Reimann, Dr. René" userId="fad4d770-7190-4087-ac28-83a856e5b55d" providerId="ADAL" clId="{135AB171-3CB6-46E4-B3ED-A371B116A614}" dt="2022-07-05T08:43:36.999" v="255" actId="2696"/>
        <pc:sldMkLst>
          <pc:docMk/>
          <pc:sldMk cId="2303274832" sldId="424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303274832" sldId="4240"/>
            <ac:spMk id="2" creationId="{3C61EDEA-D6BE-4B6E-8738-250F6F7B4E1D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303274832" sldId="4240"/>
            <ac:spMk id="5" creationId="{D62B0F32-D663-4C27-AA5C-F15328CB5BA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303274832" sldId="4240"/>
            <ac:spMk id="8" creationId="{65A9ABC1-1237-4209-979E-CDC45FC5FD7B}"/>
          </ac:spMkLst>
        </pc:spChg>
      </pc:sldChg>
      <pc:sldChg chg="addSp delSp modSp add mod">
        <pc:chgData name="Reimann, Dr. René" userId="fad4d770-7190-4087-ac28-83a856e5b55d" providerId="ADAL" clId="{135AB171-3CB6-46E4-B3ED-A371B116A614}" dt="2022-07-06T09:25:19.244" v="2964" actId="113"/>
        <pc:sldMkLst>
          <pc:docMk/>
          <pc:sldMk cId="3252039743" sldId="4240"/>
        </pc:sldMkLst>
        <pc:spChg chg="mod">
          <ac:chgData name="Reimann, Dr. René" userId="fad4d770-7190-4087-ac28-83a856e5b55d" providerId="ADAL" clId="{135AB171-3CB6-46E4-B3ED-A371B116A614}" dt="2022-07-06T08:58:26.165" v="1886" actId="20577"/>
          <ac:spMkLst>
            <pc:docMk/>
            <pc:sldMk cId="3252039743" sldId="4240"/>
            <ac:spMk id="2" creationId="{3C61EDEA-D6BE-4B6E-8738-250F6F7B4E1D}"/>
          </ac:spMkLst>
        </pc:spChg>
        <pc:spChg chg="add mod">
          <ac:chgData name="Reimann, Dr. René" userId="fad4d770-7190-4087-ac28-83a856e5b55d" providerId="ADAL" clId="{135AB171-3CB6-46E4-B3ED-A371B116A614}" dt="2022-07-06T09:25:19.244" v="2964" actId="113"/>
          <ac:spMkLst>
            <pc:docMk/>
            <pc:sldMk cId="3252039743" sldId="4240"/>
            <ac:spMk id="3" creationId="{6A6A98D9-E439-1484-8E16-DA594F2D8028}"/>
          </ac:spMkLst>
        </pc:spChg>
        <pc:spChg chg="del">
          <ac:chgData name="Reimann, Dr. René" userId="fad4d770-7190-4087-ac28-83a856e5b55d" providerId="ADAL" clId="{135AB171-3CB6-46E4-B3ED-A371B116A614}" dt="2022-07-06T08:58:09.253" v="1877" actId="478"/>
          <ac:spMkLst>
            <pc:docMk/>
            <pc:sldMk cId="3252039743" sldId="4240"/>
            <ac:spMk id="7" creationId="{2DD044EC-1101-42BD-822E-B6006DC5C95B}"/>
          </ac:spMkLst>
        </pc:spChg>
        <pc:spChg chg="mod">
          <ac:chgData name="Reimann, Dr. René" userId="fad4d770-7190-4087-ac28-83a856e5b55d" providerId="ADAL" clId="{135AB171-3CB6-46E4-B3ED-A371B116A614}" dt="2022-07-06T08:59:04.422" v="1932" actId="20577"/>
          <ac:spMkLst>
            <pc:docMk/>
            <pc:sldMk cId="3252039743" sldId="4240"/>
            <ac:spMk id="8" creationId="{65A9ABC1-1237-4209-979E-CDC45FC5FD7B}"/>
          </ac:spMkLst>
        </pc:spChg>
        <pc:spChg chg="del">
          <ac:chgData name="Reimann, Dr. René" userId="fad4d770-7190-4087-ac28-83a856e5b55d" providerId="ADAL" clId="{135AB171-3CB6-46E4-B3ED-A371B116A614}" dt="2022-07-06T08:59:11.955" v="1933" actId="478"/>
          <ac:spMkLst>
            <pc:docMk/>
            <pc:sldMk cId="3252039743" sldId="4240"/>
            <ac:spMk id="9" creationId="{DA74ED47-911F-4D40-967C-71644F946596}"/>
          </ac:spMkLst>
        </pc:spChg>
        <pc:picChg chg="del">
          <ac:chgData name="Reimann, Dr. René" userId="fad4d770-7190-4087-ac28-83a856e5b55d" providerId="ADAL" clId="{135AB171-3CB6-46E4-B3ED-A371B116A614}" dt="2022-07-06T08:58:09.253" v="1877" actId="478"/>
          <ac:picMkLst>
            <pc:docMk/>
            <pc:sldMk cId="3252039743" sldId="4240"/>
            <ac:picMk id="6" creationId="{000A633D-8B50-4B10-971B-4DFC6AC5A514}"/>
          </ac:picMkLst>
        </pc:picChg>
      </pc:sldChg>
      <pc:sldChg chg="addSp delSp modSp add mod">
        <pc:chgData name="Reimann, Dr. René" userId="fad4d770-7190-4087-ac28-83a856e5b55d" providerId="ADAL" clId="{135AB171-3CB6-46E4-B3ED-A371B116A614}" dt="2022-07-06T09:25:29.449" v="2965" actId="113"/>
        <pc:sldMkLst>
          <pc:docMk/>
          <pc:sldMk cId="1549348929" sldId="4241"/>
        </pc:sldMkLst>
        <pc:spChg chg="mod">
          <ac:chgData name="Reimann, Dr. René" userId="fad4d770-7190-4087-ac28-83a856e5b55d" providerId="ADAL" clId="{135AB171-3CB6-46E4-B3ED-A371B116A614}" dt="2022-07-06T09:08:31.052" v="2291" actId="404"/>
          <ac:spMkLst>
            <pc:docMk/>
            <pc:sldMk cId="1549348929" sldId="4241"/>
            <ac:spMk id="2" creationId="{3C61EDEA-D6BE-4B6E-8738-250F6F7B4E1D}"/>
          </ac:spMkLst>
        </pc:spChg>
        <pc:spChg chg="add mod">
          <ac:chgData name="Reimann, Dr. René" userId="fad4d770-7190-4087-ac28-83a856e5b55d" providerId="ADAL" clId="{135AB171-3CB6-46E4-B3ED-A371B116A614}" dt="2022-07-06T09:25:29.449" v="2965" actId="113"/>
          <ac:spMkLst>
            <pc:docMk/>
            <pc:sldMk cId="1549348929" sldId="4241"/>
            <ac:spMk id="3" creationId="{78AE44DF-FAF8-2FBE-C49E-B7B95507ECBB}"/>
          </ac:spMkLst>
        </pc:spChg>
        <pc:spChg chg="del">
          <ac:chgData name="Reimann, Dr. René" userId="fad4d770-7190-4087-ac28-83a856e5b55d" providerId="ADAL" clId="{135AB171-3CB6-46E4-B3ED-A371B116A614}" dt="2022-07-06T09:08:19.694" v="2283" actId="478"/>
          <ac:spMkLst>
            <pc:docMk/>
            <pc:sldMk cId="1549348929" sldId="4241"/>
            <ac:spMk id="7" creationId="{2DD044EC-1101-42BD-822E-B6006DC5C95B}"/>
          </ac:spMkLst>
        </pc:spChg>
        <pc:spChg chg="mod">
          <ac:chgData name="Reimann, Dr. René" userId="fad4d770-7190-4087-ac28-83a856e5b55d" providerId="ADAL" clId="{135AB171-3CB6-46E4-B3ED-A371B116A614}" dt="2022-07-06T09:08:10.175" v="2281" actId="14100"/>
          <ac:spMkLst>
            <pc:docMk/>
            <pc:sldMk cId="1549348929" sldId="4241"/>
            <ac:spMk id="8" creationId="{65A9ABC1-1237-4209-979E-CDC45FC5FD7B}"/>
          </ac:spMkLst>
        </pc:spChg>
        <pc:spChg chg="del mod">
          <ac:chgData name="Reimann, Dr. René" userId="fad4d770-7190-4087-ac28-83a856e5b55d" providerId="ADAL" clId="{135AB171-3CB6-46E4-B3ED-A371B116A614}" dt="2022-07-06T09:06:57.625" v="2224" actId="478"/>
          <ac:spMkLst>
            <pc:docMk/>
            <pc:sldMk cId="1549348929" sldId="4241"/>
            <ac:spMk id="9" creationId="{DA74ED47-911F-4D40-967C-71644F946596}"/>
          </ac:spMkLst>
        </pc:spChg>
        <pc:picChg chg="del">
          <ac:chgData name="Reimann, Dr. René" userId="fad4d770-7190-4087-ac28-83a856e5b55d" providerId="ADAL" clId="{135AB171-3CB6-46E4-B3ED-A371B116A614}" dt="2022-07-06T09:08:18.562" v="2282" actId="478"/>
          <ac:picMkLst>
            <pc:docMk/>
            <pc:sldMk cId="1549348929" sldId="4241"/>
            <ac:picMk id="6" creationId="{000A633D-8B50-4B10-971B-4DFC6AC5A514}"/>
          </ac:picMkLst>
        </pc:picChg>
      </pc:sldChg>
      <pc:sldChg chg="modSp del">
        <pc:chgData name="Reimann, Dr. René" userId="fad4d770-7190-4087-ac28-83a856e5b55d" providerId="ADAL" clId="{135AB171-3CB6-46E4-B3ED-A371B116A614}" dt="2022-07-05T08:43:36.999" v="255" actId="2696"/>
        <pc:sldMkLst>
          <pc:docMk/>
          <pc:sldMk cId="2212395341" sldId="4241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212395341" sldId="4241"/>
            <ac:spMk id="2" creationId="{3C61EDEA-D6BE-4B6E-8738-250F6F7B4E1D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212395341" sldId="4241"/>
            <ac:spMk id="5" creationId="{D62B0F32-D663-4C27-AA5C-F15328CB5BA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212395341" sldId="4241"/>
            <ac:spMk id="8" creationId="{65A9ABC1-1237-4209-979E-CDC45FC5FD7B}"/>
          </ac:spMkLst>
        </pc:spChg>
      </pc:sldChg>
      <pc:sldChg chg="modSp del">
        <pc:chgData name="Reimann, Dr. René" userId="fad4d770-7190-4087-ac28-83a856e5b55d" providerId="ADAL" clId="{135AB171-3CB6-46E4-B3ED-A371B116A614}" dt="2022-07-05T08:42:33.352" v="244" actId="47"/>
        <pc:sldMkLst>
          <pc:docMk/>
          <pc:sldMk cId="2095563159" sldId="4242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095563159" sldId="4242"/>
            <ac:spMk id="2" creationId="{42842301-029A-4CF1-A19E-3463461EDF7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095563159" sldId="4242"/>
            <ac:spMk id="3" creationId="{BC849A88-AF84-4BE3-BB85-CF014B5CFAF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095563159" sldId="4242"/>
            <ac:spMk id="5" creationId="{200B8B45-4CD7-4FD5-B2CA-9D4DD45E3291}"/>
          </ac:spMkLst>
        </pc:spChg>
      </pc:sldChg>
      <pc:sldChg chg="modSp del">
        <pc:chgData name="Reimann, Dr. René" userId="fad4d770-7190-4087-ac28-83a856e5b55d" providerId="ADAL" clId="{135AB171-3CB6-46E4-B3ED-A371B116A614}" dt="2022-07-05T08:42:36.206" v="246" actId="47"/>
        <pc:sldMkLst>
          <pc:docMk/>
          <pc:sldMk cId="2896627909" sldId="4243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896627909" sldId="4243"/>
            <ac:spMk id="2" creationId="{C4126ABD-C01B-4A2C-BC44-AAF047572052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896627909" sldId="4243"/>
            <ac:spMk id="5" creationId="{D4F571EB-9080-40F7-920A-E1D983D05E21}"/>
          </ac:spMkLst>
        </pc:spChg>
      </pc:sldChg>
      <pc:sldChg chg="modSp del">
        <pc:chgData name="Reimann, Dr. René" userId="fad4d770-7190-4087-ac28-83a856e5b55d" providerId="ADAL" clId="{135AB171-3CB6-46E4-B3ED-A371B116A614}" dt="2022-07-05T08:42:37.972" v="248" actId="47"/>
        <pc:sldMkLst>
          <pc:docMk/>
          <pc:sldMk cId="1247374592" sldId="4244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247374592" sldId="4244"/>
            <ac:spMk id="2" creationId="{2A36B8F7-10C4-4BEE-92DC-03527585E069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247374592" sldId="4244"/>
            <ac:spMk id="3" creationId="{A6CD2B7D-D25C-4C58-9498-6494635F1B72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247374592" sldId="4244"/>
            <ac:spMk id="5" creationId="{51E60061-E175-41FD-AE63-74E7BE8C21B8}"/>
          </ac:spMkLst>
        </pc:spChg>
      </pc:sldChg>
      <pc:sldChg chg="modSp del">
        <pc:chgData name="Reimann, Dr. René" userId="fad4d770-7190-4087-ac28-83a856e5b55d" providerId="ADAL" clId="{135AB171-3CB6-46E4-B3ED-A371B116A614}" dt="2022-07-05T08:42:39.622" v="250" actId="47"/>
        <pc:sldMkLst>
          <pc:docMk/>
          <pc:sldMk cId="1363393676" sldId="424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363393676" sldId="4245"/>
            <ac:spMk id="2" creationId="{FE7B7192-6744-4672-93FE-AF40616379D1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363393676" sldId="4245"/>
            <ac:spMk id="3" creationId="{91DDCCB9-2572-40A0-A07F-583323FD71BA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363393676" sldId="4245"/>
            <ac:spMk id="5" creationId="{E61914DC-E65F-4612-80AE-AE800B0014E6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941262659" sldId="4247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941262659" sldId="4247"/>
            <ac:spMk id="2" creationId="{6E879221-63A5-4E8D-9F37-589F0A72D63D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941262659" sldId="4247"/>
            <ac:spMk id="7" creationId="{473AE7B7-FE01-4E8F-93B0-BE09020B4155}"/>
          </ac:spMkLst>
        </pc:spChg>
      </pc:sldChg>
      <pc:sldChg chg="modSp del">
        <pc:chgData name="Reimann, Dr. René" userId="fad4d770-7190-4087-ac28-83a856e5b55d" providerId="ADAL" clId="{135AB171-3CB6-46E4-B3ED-A371B116A614}" dt="2022-07-05T08:39:41.867" v="240" actId="47"/>
        <pc:sldMkLst>
          <pc:docMk/>
          <pc:sldMk cId="2703475804" sldId="424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703475804" sldId="4248"/>
            <ac:spMk id="2" creationId="{8366FC8F-D505-461A-A2D2-45F0C0BC224E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703475804" sldId="4248"/>
            <ac:spMk id="3" creationId="{7F15EB68-BE20-4FD1-BC43-45BE8666AAF8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703475804" sldId="4248"/>
            <ac:spMk id="4" creationId="{D84DB4AD-57F0-47BF-947B-63B50D2E137B}"/>
          </ac:spMkLst>
        </pc:spChg>
      </pc:sldChg>
      <pc:sldChg chg="modSp del ord">
        <pc:chgData name="Reimann, Dr. René" userId="fad4d770-7190-4087-ac28-83a856e5b55d" providerId="ADAL" clId="{135AB171-3CB6-46E4-B3ED-A371B116A614}" dt="2022-07-05T09:04:21.964" v="915" actId="47"/>
        <pc:sldMkLst>
          <pc:docMk/>
          <pc:sldMk cId="1824613209" sldId="4254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824613209" sldId="4254"/>
            <ac:spMk id="2" creationId="{F8B4491A-1EB7-4974-89B6-BBF1B3D88797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824613209" sldId="4254"/>
            <ac:spMk id="4" creationId="{86783BDA-F0E8-42EE-8310-8178BA3CCD83}"/>
          </ac:spMkLst>
        </pc:spChg>
      </pc:sldChg>
      <pc:sldChg chg="addSp delSp modSp mod ord">
        <pc:chgData name="Reimann, Dr. René" userId="fad4d770-7190-4087-ac28-83a856e5b55d" providerId="ADAL" clId="{135AB171-3CB6-46E4-B3ED-A371B116A614}" dt="2022-07-06T09:01:46.869" v="2054" actId="478"/>
        <pc:sldMkLst>
          <pc:docMk/>
          <pc:sldMk cId="171414383" sldId="425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1414383" sldId="4256"/>
            <ac:spMk id="2" creationId="{3C61EDEA-D6BE-4B6E-8738-250F6F7B4E1D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1414383" sldId="4256"/>
            <ac:spMk id="5" creationId="{D62B0F32-D663-4C27-AA5C-F15328CB5BA6}"/>
          </ac:spMkLst>
        </pc:spChg>
        <pc:spChg chg="add del mod">
          <ac:chgData name="Reimann, Dr. René" userId="fad4d770-7190-4087-ac28-83a856e5b55d" providerId="ADAL" clId="{135AB171-3CB6-46E4-B3ED-A371B116A614}" dt="2022-07-06T09:01:46.869" v="2054" actId="478"/>
          <ac:spMkLst>
            <pc:docMk/>
            <pc:sldMk cId="171414383" sldId="4256"/>
            <ac:spMk id="6" creationId="{8CE515C9-0D63-0D23-A87B-B7F252F02C5B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1414383" sldId="4256"/>
            <ac:spMk id="8" creationId="{65A9ABC1-1237-4209-979E-CDC45FC5FD7B}"/>
          </ac:spMkLst>
        </pc:spChg>
        <pc:spChg chg="mod">
          <ac:chgData name="Reimann, Dr. René" userId="fad4d770-7190-4087-ac28-83a856e5b55d" providerId="ADAL" clId="{135AB171-3CB6-46E4-B3ED-A371B116A614}" dt="2022-07-06T09:01:41.518" v="2053" actId="20577"/>
          <ac:spMkLst>
            <pc:docMk/>
            <pc:sldMk cId="171414383" sldId="4256"/>
            <ac:spMk id="9" creationId="{DA74ED47-911F-4D40-967C-71644F946596}"/>
          </ac:spMkLst>
        </pc:spChg>
      </pc:sldChg>
      <pc:sldChg chg="modSp del">
        <pc:chgData name="Reimann, Dr. René" userId="fad4d770-7190-4087-ac28-83a856e5b55d" providerId="ADAL" clId="{135AB171-3CB6-46E4-B3ED-A371B116A614}" dt="2022-07-06T09:18:24.108" v="2925" actId="47"/>
        <pc:sldMkLst>
          <pc:docMk/>
          <pc:sldMk cId="1908328594" sldId="425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908328594" sldId="4258"/>
            <ac:spMk id="2" creationId="{F8B4491A-1EB7-4974-89B6-BBF1B3D88797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908328594" sldId="4258"/>
            <ac:spMk id="4" creationId="{86783BDA-F0E8-42EE-8310-8178BA3CCD83}"/>
          </ac:spMkLst>
        </pc:spChg>
      </pc:sldChg>
      <pc:sldChg chg="modSp del">
        <pc:chgData name="Reimann, Dr. René" userId="fad4d770-7190-4087-ac28-83a856e5b55d" providerId="ADAL" clId="{135AB171-3CB6-46E4-B3ED-A371B116A614}" dt="2022-07-05T09:04:23.475" v="916" actId="47"/>
        <pc:sldMkLst>
          <pc:docMk/>
          <pc:sldMk cId="514549652" sldId="425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514549652" sldId="4259"/>
            <ac:spMk id="2" creationId="{F8B4491A-1EB7-4974-89B6-BBF1B3D88797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514549652" sldId="4259"/>
            <ac:spMk id="4" creationId="{86783BDA-F0E8-42EE-8310-8178BA3CCD83}"/>
          </ac:spMkLst>
        </pc:spChg>
      </pc:sldChg>
      <pc:sldChg chg="modSp">
        <pc:chgData name="Reimann, Dr. René" userId="fad4d770-7190-4087-ac28-83a856e5b55d" providerId="ADAL" clId="{135AB171-3CB6-46E4-B3ED-A371B116A614}" dt="2022-07-05T08:34:14.920" v="228"/>
        <pc:sldMkLst>
          <pc:docMk/>
          <pc:sldMk cId="2481136241" sldId="426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81136241" sldId="4260"/>
            <ac:spMk id="2" creationId="{84E1092C-01A1-4F55-930F-B90B50E9C58E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81136241" sldId="4260"/>
            <ac:spMk id="3" creationId="{FE366762-7952-4D67-8032-342EF6DCE05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81136241" sldId="4260"/>
            <ac:spMk id="4" creationId="{76C88C85-60DC-47DC-8BB4-6629583CAD4C}"/>
          </ac:spMkLst>
        </pc:spChg>
      </pc:sldChg>
      <pc:sldChg chg="modSp add del">
        <pc:chgData name="Reimann, Dr. René" userId="fad4d770-7190-4087-ac28-83a856e5b55d" providerId="ADAL" clId="{135AB171-3CB6-46E4-B3ED-A371B116A614}" dt="2022-07-05T09:00:47.420" v="910" actId="2696"/>
        <pc:sldMkLst>
          <pc:docMk/>
          <pc:sldMk cId="421473462" sldId="4263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21473462" sldId="4263"/>
            <ac:spMk id="2" creationId="{FF7FE324-AFF2-4B9A-A848-D7690A42173E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21473462" sldId="4263"/>
            <ac:spMk id="3" creationId="{B96D6A20-AE6E-4D34-AD31-3922E0807BE7}"/>
          </ac:spMkLst>
        </pc:spChg>
        <pc:picChg chg="mod">
          <ac:chgData name="Reimann, Dr. René" userId="fad4d770-7190-4087-ac28-83a856e5b55d" providerId="ADAL" clId="{135AB171-3CB6-46E4-B3ED-A371B116A614}" dt="2022-07-05T08:34:14.920" v="228"/>
          <ac:picMkLst>
            <pc:docMk/>
            <pc:sldMk cId="421473462" sldId="4263"/>
            <ac:picMk id="9" creationId="{F6B6ECCB-E123-4663-B7AB-36E564E82173}"/>
          </ac:picMkLst>
        </pc:picChg>
      </pc:sldChg>
      <pc:sldChg chg="add">
        <pc:chgData name="Reimann, Dr. René" userId="fad4d770-7190-4087-ac28-83a856e5b55d" providerId="ADAL" clId="{135AB171-3CB6-46E4-B3ED-A371B116A614}" dt="2022-07-05T09:00:50.869" v="911"/>
        <pc:sldMkLst>
          <pc:docMk/>
          <pc:sldMk cId="2412194936" sldId="4263"/>
        </pc:sldMkLst>
      </pc:sldChg>
      <pc:sldChg chg="addSp delSp modSp add mod">
        <pc:chgData name="Reimann, Dr. René" userId="fad4d770-7190-4087-ac28-83a856e5b55d" providerId="ADAL" clId="{135AB171-3CB6-46E4-B3ED-A371B116A614}" dt="2022-07-06T09:18:38.533" v="2926" actId="478"/>
        <pc:sldMkLst>
          <pc:docMk/>
          <pc:sldMk cId="1006460870" sldId="4265"/>
        </pc:sldMkLst>
        <pc:spChg chg="add mod">
          <ac:chgData name="Reimann, Dr. René" userId="fad4d770-7190-4087-ac28-83a856e5b55d" providerId="ADAL" clId="{135AB171-3CB6-46E4-B3ED-A371B116A614}" dt="2022-07-06T09:18:38.533" v="2926" actId="478"/>
          <ac:spMkLst>
            <pc:docMk/>
            <pc:sldMk cId="1006460870" sldId="4265"/>
            <ac:spMk id="7" creationId="{BE87A570-0014-064C-BFE2-3230E0CCA2D6}"/>
          </ac:spMkLst>
        </pc:spChg>
        <pc:picChg chg="del">
          <ac:chgData name="Reimann, Dr. René" userId="fad4d770-7190-4087-ac28-83a856e5b55d" providerId="ADAL" clId="{135AB171-3CB6-46E4-B3ED-A371B116A614}" dt="2022-07-06T09:18:38.533" v="2926" actId="478"/>
          <ac:picMkLst>
            <pc:docMk/>
            <pc:sldMk cId="1006460870" sldId="4265"/>
            <ac:picMk id="9" creationId="{F6B6ECCB-E123-4663-B7AB-36E564E82173}"/>
          </ac:picMkLst>
        </pc:picChg>
      </pc:sldChg>
      <pc:sldChg chg="modSp add del">
        <pc:chgData name="Reimann, Dr. René" userId="fad4d770-7190-4087-ac28-83a856e5b55d" providerId="ADAL" clId="{135AB171-3CB6-46E4-B3ED-A371B116A614}" dt="2022-07-05T09:00:47.420" v="910" actId="2696"/>
        <pc:sldMkLst>
          <pc:docMk/>
          <pc:sldMk cId="3481191995" sldId="426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481191995" sldId="4265"/>
            <ac:spMk id="2" creationId="{FF7FE324-AFF2-4B9A-A848-D7690A42173E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481191995" sldId="4265"/>
            <ac:spMk id="3" creationId="{B96D6A20-AE6E-4D34-AD31-3922E0807BE7}"/>
          </ac:spMkLst>
        </pc:spChg>
        <pc:picChg chg="mod">
          <ac:chgData name="Reimann, Dr. René" userId="fad4d770-7190-4087-ac28-83a856e5b55d" providerId="ADAL" clId="{135AB171-3CB6-46E4-B3ED-A371B116A614}" dt="2022-07-05T08:34:14.920" v="228"/>
          <ac:picMkLst>
            <pc:docMk/>
            <pc:sldMk cId="3481191995" sldId="4265"/>
            <ac:picMk id="9" creationId="{F6B6ECCB-E123-4663-B7AB-36E564E82173}"/>
          </ac:picMkLst>
        </pc:picChg>
      </pc:sldChg>
      <pc:sldChg chg="addSp delSp modSp add mod">
        <pc:chgData name="Reimann, Dr. René" userId="fad4d770-7190-4087-ac28-83a856e5b55d" providerId="ADAL" clId="{135AB171-3CB6-46E4-B3ED-A371B116A614}" dt="2022-07-06T09:18:47.187" v="2928" actId="478"/>
        <pc:sldMkLst>
          <pc:docMk/>
          <pc:sldMk cId="1066969332" sldId="4266"/>
        </pc:sldMkLst>
        <pc:spChg chg="add mod">
          <ac:chgData name="Reimann, Dr. René" userId="fad4d770-7190-4087-ac28-83a856e5b55d" providerId="ADAL" clId="{135AB171-3CB6-46E4-B3ED-A371B116A614}" dt="2022-07-06T09:18:47.187" v="2928" actId="478"/>
          <ac:spMkLst>
            <pc:docMk/>
            <pc:sldMk cId="1066969332" sldId="4266"/>
            <ac:spMk id="7" creationId="{A7A8D1CD-2FDA-021C-124E-935812799571}"/>
          </ac:spMkLst>
        </pc:spChg>
        <pc:picChg chg="del">
          <ac:chgData name="Reimann, Dr. René" userId="fad4d770-7190-4087-ac28-83a856e5b55d" providerId="ADAL" clId="{135AB171-3CB6-46E4-B3ED-A371B116A614}" dt="2022-07-06T09:18:47.187" v="2928" actId="478"/>
          <ac:picMkLst>
            <pc:docMk/>
            <pc:sldMk cId="1066969332" sldId="4266"/>
            <ac:picMk id="9" creationId="{F6B6ECCB-E123-4663-B7AB-36E564E82173}"/>
          </ac:picMkLst>
        </pc:picChg>
      </pc:sldChg>
      <pc:sldChg chg="modSp add del">
        <pc:chgData name="Reimann, Dr. René" userId="fad4d770-7190-4087-ac28-83a856e5b55d" providerId="ADAL" clId="{135AB171-3CB6-46E4-B3ED-A371B116A614}" dt="2022-07-05T09:00:47.420" v="910" actId="2696"/>
        <pc:sldMkLst>
          <pc:docMk/>
          <pc:sldMk cId="1734992024" sldId="426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34992024" sldId="4266"/>
            <ac:spMk id="2" creationId="{FF7FE324-AFF2-4B9A-A848-D7690A42173E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34992024" sldId="4266"/>
            <ac:spMk id="3" creationId="{B96D6A20-AE6E-4D34-AD31-3922E0807BE7}"/>
          </ac:spMkLst>
        </pc:spChg>
        <pc:picChg chg="mod">
          <ac:chgData name="Reimann, Dr. René" userId="fad4d770-7190-4087-ac28-83a856e5b55d" providerId="ADAL" clId="{135AB171-3CB6-46E4-B3ED-A371B116A614}" dt="2022-07-05T08:34:14.920" v="228"/>
          <ac:picMkLst>
            <pc:docMk/>
            <pc:sldMk cId="1734992024" sldId="4266"/>
            <ac:picMk id="9" creationId="{F6B6ECCB-E123-4663-B7AB-36E564E82173}"/>
          </ac:picMkLst>
        </pc:picChg>
      </pc:sldChg>
      <pc:sldChg chg="modSp add del">
        <pc:chgData name="Reimann, Dr. René" userId="fad4d770-7190-4087-ac28-83a856e5b55d" providerId="ADAL" clId="{135AB171-3CB6-46E4-B3ED-A371B116A614}" dt="2022-07-05T09:00:47.420" v="910" actId="2696"/>
        <pc:sldMkLst>
          <pc:docMk/>
          <pc:sldMk cId="2442594948" sldId="4267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42594948" sldId="4267"/>
            <ac:spMk id="2" creationId="{FF7FE324-AFF2-4B9A-A848-D7690A42173E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42594948" sldId="4267"/>
            <ac:spMk id="3" creationId="{B96D6A20-AE6E-4D34-AD31-3922E0807BE7}"/>
          </ac:spMkLst>
        </pc:spChg>
        <pc:picChg chg="mod">
          <ac:chgData name="Reimann, Dr. René" userId="fad4d770-7190-4087-ac28-83a856e5b55d" providerId="ADAL" clId="{135AB171-3CB6-46E4-B3ED-A371B116A614}" dt="2022-07-05T08:34:14.920" v="228"/>
          <ac:picMkLst>
            <pc:docMk/>
            <pc:sldMk cId="2442594948" sldId="4267"/>
            <ac:picMk id="9" creationId="{F6B6ECCB-E123-4663-B7AB-36E564E82173}"/>
          </ac:picMkLst>
        </pc:picChg>
      </pc:sldChg>
      <pc:sldChg chg="addSp delSp modSp add mod">
        <pc:chgData name="Reimann, Dr. René" userId="fad4d770-7190-4087-ac28-83a856e5b55d" providerId="ADAL" clId="{135AB171-3CB6-46E4-B3ED-A371B116A614}" dt="2022-07-06T09:20:59.302" v="2950" actId="478"/>
        <pc:sldMkLst>
          <pc:docMk/>
          <pc:sldMk cId="2971911058" sldId="4267"/>
        </pc:sldMkLst>
        <pc:spChg chg="add del mod">
          <ac:chgData name="Reimann, Dr. René" userId="fad4d770-7190-4087-ac28-83a856e5b55d" providerId="ADAL" clId="{135AB171-3CB6-46E4-B3ED-A371B116A614}" dt="2022-07-06T09:20:55.311" v="2949" actId="478"/>
          <ac:spMkLst>
            <pc:docMk/>
            <pc:sldMk cId="2971911058" sldId="4267"/>
            <ac:spMk id="10" creationId="{18DD1863-B095-F619-20AA-0DE84A947BF5}"/>
          </ac:spMkLst>
        </pc:spChg>
        <pc:spChg chg="add mod">
          <ac:chgData name="Reimann, Dr. René" userId="fad4d770-7190-4087-ac28-83a856e5b55d" providerId="ADAL" clId="{135AB171-3CB6-46E4-B3ED-A371B116A614}" dt="2022-07-06T09:20:59.302" v="2950" actId="478"/>
          <ac:spMkLst>
            <pc:docMk/>
            <pc:sldMk cId="2971911058" sldId="4267"/>
            <ac:spMk id="16" creationId="{25178B49-23F1-9660-4C0F-A92CCFC15DAE}"/>
          </ac:spMkLst>
        </pc:spChg>
        <pc:picChg chg="add del">
          <ac:chgData name="Reimann, Dr. René" userId="fad4d770-7190-4087-ac28-83a856e5b55d" providerId="ADAL" clId="{135AB171-3CB6-46E4-B3ED-A371B116A614}" dt="2022-07-06T09:20:59.302" v="2950" actId="478"/>
          <ac:picMkLst>
            <pc:docMk/>
            <pc:sldMk cId="2971911058" sldId="4267"/>
            <ac:picMk id="9" creationId="{F6B6ECCB-E123-4663-B7AB-36E564E82173}"/>
          </ac:picMkLst>
        </pc:picChg>
      </pc:sldChg>
      <pc:sldChg chg="modSp add del">
        <pc:chgData name="Reimann, Dr. René" userId="fad4d770-7190-4087-ac28-83a856e5b55d" providerId="ADAL" clId="{135AB171-3CB6-46E4-B3ED-A371B116A614}" dt="2022-07-05T09:00:47.420" v="910" actId="2696"/>
        <pc:sldMkLst>
          <pc:docMk/>
          <pc:sldMk cId="1972432995" sldId="426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972432995" sldId="4268"/>
            <ac:spMk id="2" creationId="{FF7FE324-AFF2-4B9A-A848-D7690A42173E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972432995" sldId="4268"/>
            <ac:spMk id="3" creationId="{B96D6A20-AE6E-4D34-AD31-3922E0807BE7}"/>
          </ac:spMkLst>
        </pc:spChg>
        <pc:picChg chg="mod">
          <ac:chgData name="Reimann, Dr. René" userId="fad4d770-7190-4087-ac28-83a856e5b55d" providerId="ADAL" clId="{135AB171-3CB6-46E4-B3ED-A371B116A614}" dt="2022-07-05T08:34:14.920" v="228"/>
          <ac:picMkLst>
            <pc:docMk/>
            <pc:sldMk cId="1972432995" sldId="4268"/>
            <ac:picMk id="9" creationId="{F6B6ECCB-E123-4663-B7AB-36E564E82173}"/>
          </ac:picMkLst>
        </pc:picChg>
      </pc:sldChg>
      <pc:sldChg chg="addSp delSp modSp add mod">
        <pc:chgData name="Reimann, Dr. René" userId="fad4d770-7190-4087-ac28-83a856e5b55d" providerId="ADAL" clId="{135AB171-3CB6-46E4-B3ED-A371B116A614}" dt="2022-07-06T09:18:43.257" v="2927" actId="478"/>
        <pc:sldMkLst>
          <pc:docMk/>
          <pc:sldMk cId="2328072041" sldId="4268"/>
        </pc:sldMkLst>
        <pc:spChg chg="add mod">
          <ac:chgData name="Reimann, Dr. René" userId="fad4d770-7190-4087-ac28-83a856e5b55d" providerId="ADAL" clId="{135AB171-3CB6-46E4-B3ED-A371B116A614}" dt="2022-07-06T09:18:43.257" v="2927" actId="478"/>
          <ac:spMkLst>
            <pc:docMk/>
            <pc:sldMk cId="2328072041" sldId="4268"/>
            <ac:spMk id="7" creationId="{9CB4E353-9C0A-1612-5A13-5E63C472B21A}"/>
          </ac:spMkLst>
        </pc:spChg>
        <pc:picChg chg="del">
          <ac:chgData name="Reimann, Dr. René" userId="fad4d770-7190-4087-ac28-83a856e5b55d" providerId="ADAL" clId="{135AB171-3CB6-46E4-B3ED-A371B116A614}" dt="2022-07-06T09:18:43.257" v="2927" actId="478"/>
          <ac:picMkLst>
            <pc:docMk/>
            <pc:sldMk cId="2328072041" sldId="4268"/>
            <ac:picMk id="9" creationId="{F6B6ECCB-E123-4663-B7AB-36E564E82173}"/>
          </ac:picMkLst>
        </pc:picChg>
      </pc:sldChg>
      <pc:sldChg chg="addSp delSp modSp mod modNotesTx">
        <pc:chgData name="Reimann, Dr. René" userId="fad4d770-7190-4087-ac28-83a856e5b55d" providerId="ADAL" clId="{135AB171-3CB6-46E4-B3ED-A371B116A614}" dt="2022-07-06T09:22:59.572" v="2960" actId="1076"/>
        <pc:sldMkLst>
          <pc:docMk/>
          <pc:sldMk cId="595756305" sldId="426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595756305" sldId="4269"/>
            <ac:spMk id="2" creationId="{CA7B59D0-6E14-402B-A518-75E46636546F}"/>
          </ac:spMkLst>
        </pc:spChg>
        <pc:spChg chg="del mod">
          <ac:chgData name="Reimann, Dr. René" userId="fad4d770-7190-4087-ac28-83a856e5b55d" providerId="ADAL" clId="{135AB171-3CB6-46E4-B3ED-A371B116A614}" dt="2022-07-06T09:22:22.964" v="2954" actId="478"/>
          <ac:spMkLst>
            <pc:docMk/>
            <pc:sldMk cId="595756305" sldId="4269"/>
            <ac:spMk id="3" creationId="{ED60BC56-1A7E-4D70-A974-687853CF5797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595756305" sldId="4269"/>
            <ac:spMk id="4" creationId="{9200E689-E31F-4F99-B348-2D1331884B4A}"/>
          </ac:spMkLst>
        </pc:spChg>
        <pc:spChg chg="add del mod">
          <ac:chgData name="Reimann, Dr. René" userId="fad4d770-7190-4087-ac28-83a856e5b55d" providerId="ADAL" clId="{135AB171-3CB6-46E4-B3ED-A371B116A614}" dt="2022-07-06T08:40:12.856" v="1723"/>
          <ac:spMkLst>
            <pc:docMk/>
            <pc:sldMk cId="595756305" sldId="4269"/>
            <ac:spMk id="6" creationId="{00C83349-539F-DEFF-62FB-291C31E487B0}"/>
          </ac:spMkLst>
        </pc:spChg>
        <pc:spChg chg="del mod">
          <ac:chgData name="Reimann, Dr. René" userId="fad4d770-7190-4087-ac28-83a856e5b55d" providerId="ADAL" clId="{135AB171-3CB6-46E4-B3ED-A371B116A614}" dt="2022-07-06T09:22:44.078" v="2959" actId="478"/>
          <ac:spMkLst>
            <pc:docMk/>
            <pc:sldMk cId="595756305" sldId="4269"/>
            <ac:spMk id="7" creationId="{6F341B1B-09A2-46D7-9F95-86151ED57E0E}"/>
          </ac:spMkLst>
        </pc:spChg>
        <pc:spChg chg="del mod">
          <ac:chgData name="Reimann, Dr. René" userId="fad4d770-7190-4087-ac28-83a856e5b55d" providerId="ADAL" clId="{135AB171-3CB6-46E4-B3ED-A371B116A614}" dt="2022-07-06T09:22:39.566" v="2958" actId="478"/>
          <ac:spMkLst>
            <pc:docMk/>
            <pc:sldMk cId="595756305" sldId="4269"/>
            <ac:spMk id="9" creationId="{F6A99C7A-79D9-43B7-B98A-6A721D6FB215}"/>
          </ac:spMkLst>
        </pc:spChg>
        <pc:spChg chg="del mod">
          <ac:chgData name="Reimann, Dr. René" userId="fad4d770-7190-4087-ac28-83a856e5b55d" providerId="ADAL" clId="{135AB171-3CB6-46E4-B3ED-A371B116A614}" dt="2022-07-06T09:22:39.566" v="2958" actId="478"/>
          <ac:spMkLst>
            <pc:docMk/>
            <pc:sldMk cId="595756305" sldId="4269"/>
            <ac:spMk id="10" creationId="{CC72B8F7-DA44-427A-AAA9-8A16FDD20BF0}"/>
          </ac:spMkLst>
        </pc:spChg>
        <pc:spChg chg="add mod">
          <ac:chgData name="Reimann, Dr. René" userId="fad4d770-7190-4087-ac28-83a856e5b55d" providerId="ADAL" clId="{135AB171-3CB6-46E4-B3ED-A371B116A614}" dt="2022-07-06T09:22:59.572" v="2960" actId="1076"/>
          <ac:spMkLst>
            <pc:docMk/>
            <pc:sldMk cId="595756305" sldId="4269"/>
            <ac:spMk id="11" creationId="{D6FFFC7E-6C46-7E71-932F-F16CD919C7C7}"/>
          </ac:spMkLst>
        </pc:spChg>
        <pc:spChg chg="add mod">
          <ac:chgData name="Reimann, Dr. René" userId="fad4d770-7190-4087-ac28-83a856e5b55d" providerId="ADAL" clId="{135AB171-3CB6-46E4-B3ED-A371B116A614}" dt="2022-07-06T08:36:04.650" v="1621" actId="1076"/>
          <ac:spMkLst>
            <pc:docMk/>
            <pc:sldMk cId="595756305" sldId="4269"/>
            <ac:spMk id="13" creationId="{7AB78A71-3246-C0EE-3878-B92375E7590A}"/>
          </ac:spMkLst>
        </pc:spChg>
        <pc:spChg chg="add mod">
          <ac:chgData name="Reimann, Dr. René" userId="fad4d770-7190-4087-ac28-83a856e5b55d" providerId="ADAL" clId="{135AB171-3CB6-46E4-B3ED-A371B116A614}" dt="2022-07-06T08:48:09.436" v="1833" actId="1076"/>
          <ac:spMkLst>
            <pc:docMk/>
            <pc:sldMk cId="595756305" sldId="4269"/>
            <ac:spMk id="16" creationId="{339612CF-FE14-D324-DF6E-CCE0AA5DB879}"/>
          </ac:spMkLst>
        </pc:spChg>
        <pc:spChg chg="add mod">
          <ac:chgData name="Reimann, Dr. René" userId="fad4d770-7190-4087-ac28-83a856e5b55d" providerId="ADAL" clId="{135AB171-3CB6-46E4-B3ED-A371B116A614}" dt="2022-07-06T08:48:26.248" v="1836" actId="1076"/>
          <ac:spMkLst>
            <pc:docMk/>
            <pc:sldMk cId="595756305" sldId="4269"/>
            <ac:spMk id="18" creationId="{C3C29DA2-0C62-C8EB-3C53-176C84149463}"/>
          </ac:spMkLst>
        </pc:spChg>
        <pc:spChg chg="add mod">
          <ac:chgData name="Reimann, Dr. René" userId="fad4d770-7190-4087-ac28-83a856e5b55d" providerId="ADAL" clId="{135AB171-3CB6-46E4-B3ED-A371B116A614}" dt="2022-07-06T08:48:39.056" v="1840" actId="1037"/>
          <ac:spMkLst>
            <pc:docMk/>
            <pc:sldMk cId="595756305" sldId="4269"/>
            <ac:spMk id="19" creationId="{1F69A9B8-B28E-911A-1D20-16357A517B27}"/>
          </ac:spMkLst>
        </pc:spChg>
        <pc:spChg chg="add del mod">
          <ac:chgData name="Reimann, Dr. René" userId="fad4d770-7190-4087-ac28-83a856e5b55d" providerId="ADAL" clId="{135AB171-3CB6-46E4-B3ED-A371B116A614}" dt="2022-07-06T09:22:35.357" v="2957" actId="478"/>
          <ac:spMkLst>
            <pc:docMk/>
            <pc:sldMk cId="595756305" sldId="4269"/>
            <ac:spMk id="33" creationId="{9E7F92F2-D8F9-09D6-795D-FC00EE7C162C}"/>
          </ac:spMkLst>
        </pc:spChg>
        <pc:picChg chg="mod">
          <ac:chgData name="Reimann, Dr. René" userId="fad4d770-7190-4087-ac28-83a856e5b55d" providerId="ADAL" clId="{135AB171-3CB6-46E4-B3ED-A371B116A614}" dt="2022-07-06T08:48:17.242" v="1834" actId="1076"/>
          <ac:picMkLst>
            <pc:docMk/>
            <pc:sldMk cId="595756305" sldId="4269"/>
            <ac:picMk id="5" creationId="{F1D327E6-E36B-4D81-A14F-23FCADE47EDA}"/>
          </ac:picMkLst>
        </pc:picChg>
        <pc:picChg chg="mod">
          <ac:chgData name="Reimann, Dr. René" userId="fad4d770-7190-4087-ac28-83a856e5b55d" providerId="ADAL" clId="{135AB171-3CB6-46E4-B3ED-A371B116A614}" dt="2022-07-06T08:48:07.162" v="1829" actId="1076"/>
          <ac:picMkLst>
            <pc:docMk/>
            <pc:sldMk cId="595756305" sldId="4269"/>
            <ac:picMk id="8" creationId="{26464E17-81E1-443E-A0AB-37C1F39E2218}"/>
          </ac:picMkLst>
        </pc:picChg>
        <pc:picChg chg="add del mod">
          <ac:chgData name="Reimann, Dr. René" userId="fad4d770-7190-4087-ac28-83a856e5b55d" providerId="ADAL" clId="{135AB171-3CB6-46E4-B3ED-A371B116A614}" dt="2022-07-06T09:22:16.120" v="2953" actId="478"/>
          <ac:picMkLst>
            <pc:docMk/>
            <pc:sldMk cId="595756305" sldId="4269"/>
            <ac:picMk id="12" creationId="{C346C432-8ABD-546B-04C7-1132CB6E6A0F}"/>
          </ac:picMkLst>
        </pc:picChg>
        <pc:picChg chg="mod replST">
          <ac:chgData name="Reimann, Dr. René" userId="fad4d770-7190-4087-ac28-83a856e5b55d" providerId="ADAL" clId="{135AB171-3CB6-46E4-B3ED-A371B116A614}" dt="2022-07-06T08:48:20.003" v="1835" actId="1076"/>
          <ac:picMkLst>
            <pc:docMk/>
            <pc:sldMk cId="595756305" sldId="4269"/>
            <ac:picMk id="15" creationId="{2699B701-7EDC-465C-1AC6-D57C8C10C48C}"/>
          </ac:picMkLst>
        </pc:picChg>
        <pc:picChg chg="add mod">
          <ac:chgData name="Reimann, Dr. René" userId="fad4d770-7190-4087-ac28-83a856e5b55d" providerId="ADAL" clId="{135AB171-3CB6-46E4-B3ED-A371B116A614}" dt="2022-07-06T08:48:39.056" v="1840" actId="1037"/>
          <ac:picMkLst>
            <pc:docMk/>
            <pc:sldMk cId="595756305" sldId="4269"/>
            <ac:picMk id="17" creationId="{6F01449E-07AE-C06C-4A7E-2937A0B26B72}"/>
          </ac:picMkLst>
        </pc:picChg>
        <pc:cxnChg chg="add mod">
          <ac:chgData name="Reimann, Dr. René" userId="fad4d770-7190-4087-ac28-83a856e5b55d" providerId="ADAL" clId="{135AB171-3CB6-46E4-B3ED-A371B116A614}" dt="2022-07-06T08:48:39.056" v="1840" actId="1037"/>
          <ac:cxnSpMkLst>
            <pc:docMk/>
            <pc:sldMk cId="595756305" sldId="4269"/>
            <ac:cxnSpMk id="20" creationId="{586991CB-ADBF-E3AF-50BA-9DF006E32422}"/>
          </ac:cxnSpMkLst>
        </pc:cxnChg>
        <pc:cxnChg chg="add mod">
          <ac:chgData name="Reimann, Dr. René" userId="fad4d770-7190-4087-ac28-83a856e5b55d" providerId="ADAL" clId="{135AB171-3CB6-46E4-B3ED-A371B116A614}" dt="2022-07-06T08:48:26.248" v="1836" actId="1076"/>
          <ac:cxnSpMkLst>
            <pc:docMk/>
            <pc:sldMk cId="595756305" sldId="4269"/>
            <ac:cxnSpMk id="21" creationId="{AFB10046-18EE-5951-9041-632E64872C65}"/>
          </ac:cxnSpMkLst>
        </pc:cxnChg>
      </pc:sldChg>
      <pc:sldChg chg="modSp del">
        <pc:chgData name="Reimann, Dr. René" userId="fad4d770-7190-4087-ac28-83a856e5b55d" providerId="ADAL" clId="{135AB171-3CB6-46E4-B3ED-A371B116A614}" dt="2022-07-05T08:42:00.731" v="241" actId="47"/>
        <pc:sldMkLst>
          <pc:docMk/>
          <pc:sldMk cId="3241495365" sldId="427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241495365" sldId="4270"/>
            <ac:spMk id="2" creationId="{8593CB2F-7190-4B40-9D57-BD6C8A6799E1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241495365" sldId="4270"/>
            <ac:spMk id="3" creationId="{BCB3D5CE-286F-4926-ADD7-34F481B90625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241495365" sldId="4270"/>
            <ac:spMk id="4" creationId="{1BFB52D5-4445-4D2B-9DC8-3040E1D63A90}"/>
          </ac:spMkLst>
        </pc:spChg>
      </pc:sldChg>
      <pc:sldChg chg="modSp del">
        <pc:chgData name="Reimann, Dr. René" userId="fad4d770-7190-4087-ac28-83a856e5b55d" providerId="ADAL" clId="{135AB171-3CB6-46E4-B3ED-A371B116A614}" dt="2022-07-05T08:45:53.431" v="272" actId="2696"/>
        <pc:sldMkLst>
          <pc:docMk/>
          <pc:sldMk cId="179920576" sldId="4271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9920576" sldId="4271"/>
            <ac:spMk id="2" creationId="{8313BC37-BF73-4959-AFAB-B6876DD7C977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9920576" sldId="4271"/>
            <ac:spMk id="5" creationId="{4392F87B-C05F-4322-B5B5-7A884136CFA7}"/>
          </ac:spMkLst>
        </pc:spChg>
      </pc:sldChg>
      <pc:sldChg chg="add del">
        <pc:chgData name="Reimann, Dr. René" userId="fad4d770-7190-4087-ac28-83a856e5b55d" providerId="ADAL" clId="{135AB171-3CB6-46E4-B3ED-A371B116A614}" dt="2022-07-05T08:51:57.131" v="293" actId="47"/>
        <pc:sldMkLst>
          <pc:docMk/>
          <pc:sldMk cId="4050704344" sldId="4271"/>
        </pc:sldMkLst>
      </pc:sldChg>
      <pc:sldChg chg="modSp ord">
        <pc:chgData name="Reimann, Dr. René" userId="fad4d770-7190-4087-ac28-83a856e5b55d" providerId="ADAL" clId="{135AB171-3CB6-46E4-B3ED-A371B116A614}" dt="2022-07-05T08:46:01.905" v="275"/>
        <pc:sldMkLst>
          <pc:docMk/>
          <pc:sldMk cId="2970257390" sldId="4272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970257390" sldId="4272"/>
            <ac:spMk id="2" creationId="{5EAF4A5A-1C03-498A-BDFB-C201174A6F55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970257390" sldId="4272"/>
            <ac:spMk id="5" creationId="{565BFF84-8B3A-44FE-9227-8CA4B53C7EEE}"/>
          </ac:spMkLst>
        </pc:spChg>
      </pc:sldChg>
      <pc:sldChg chg="modSp ord">
        <pc:chgData name="Reimann, Dr. René" userId="fad4d770-7190-4087-ac28-83a856e5b55d" providerId="ADAL" clId="{135AB171-3CB6-46E4-B3ED-A371B116A614}" dt="2022-07-05T08:46:04.141" v="277"/>
        <pc:sldMkLst>
          <pc:docMk/>
          <pc:sldMk cId="3126767666" sldId="4273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126767666" sldId="4273"/>
            <ac:spMk id="2" creationId="{0A9709DA-E46B-438A-A239-97763810B4AC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3126767666" sldId="4273"/>
            <ac:spMk id="5" creationId="{4C275C6D-A605-4EE1-98FF-E87E4094B75D}"/>
          </ac:spMkLst>
        </pc:spChg>
      </pc:sldChg>
      <pc:sldChg chg="modSp del">
        <pc:chgData name="Reimann, Dr. René" userId="fad4d770-7190-4087-ac28-83a856e5b55d" providerId="ADAL" clId="{135AB171-3CB6-46E4-B3ED-A371B116A614}" dt="2022-07-05T08:43:06.879" v="252" actId="2696"/>
        <pc:sldMkLst>
          <pc:docMk/>
          <pc:sldMk cId="1745593750" sldId="4274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45593750" sldId="4274"/>
            <ac:spMk id="2" creationId="{C9542BFE-4E70-4471-AD9B-A6DAAE919685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745593750" sldId="4274"/>
            <ac:spMk id="5" creationId="{B3344F00-000B-44D2-A032-9F758F13E9BA}"/>
          </ac:spMkLst>
        </pc:spChg>
      </pc:sldChg>
      <pc:sldChg chg="add">
        <pc:chgData name="Reimann, Dr. René" userId="fad4d770-7190-4087-ac28-83a856e5b55d" providerId="ADAL" clId="{135AB171-3CB6-46E4-B3ED-A371B116A614}" dt="2022-07-05T08:43:11.904" v="253"/>
        <pc:sldMkLst>
          <pc:docMk/>
          <pc:sldMk cId="2789921379" sldId="4274"/>
        </pc:sldMkLst>
      </pc:sldChg>
      <pc:sldChg chg="modSp del">
        <pc:chgData name="Reimann, Dr. René" userId="fad4d770-7190-4087-ac28-83a856e5b55d" providerId="ADAL" clId="{135AB171-3CB6-46E4-B3ED-A371B116A614}" dt="2022-07-05T08:43:06.879" v="252" actId="2696"/>
        <pc:sldMkLst>
          <pc:docMk/>
          <pc:sldMk cId="2433484841" sldId="4275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33484841" sldId="4275"/>
            <ac:spMk id="2" creationId="{9CEDB0DF-B57E-48FF-A12C-1943D2235941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433484841" sldId="4275"/>
            <ac:spMk id="5" creationId="{5054D058-D7FE-4EB2-B3E3-EE6CEBD8EE9D}"/>
          </ac:spMkLst>
        </pc:spChg>
      </pc:sldChg>
      <pc:sldChg chg="add">
        <pc:chgData name="Reimann, Dr. René" userId="fad4d770-7190-4087-ac28-83a856e5b55d" providerId="ADAL" clId="{135AB171-3CB6-46E4-B3ED-A371B116A614}" dt="2022-07-05T08:43:11.904" v="253"/>
        <pc:sldMkLst>
          <pc:docMk/>
          <pc:sldMk cId="3380153339" sldId="4275"/>
        </pc:sldMkLst>
      </pc:sldChg>
      <pc:sldChg chg="add">
        <pc:chgData name="Reimann, Dr. René" userId="fad4d770-7190-4087-ac28-83a856e5b55d" providerId="ADAL" clId="{135AB171-3CB6-46E4-B3ED-A371B116A614}" dt="2022-07-05T08:43:11.904" v="253"/>
        <pc:sldMkLst>
          <pc:docMk/>
          <pc:sldMk cId="1076981622" sldId="4276"/>
        </pc:sldMkLst>
      </pc:sldChg>
      <pc:sldChg chg="modSp del">
        <pc:chgData name="Reimann, Dr. René" userId="fad4d770-7190-4087-ac28-83a856e5b55d" providerId="ADAL" clId="{135AB171-3CB6-46E4-B3ED-A371B116A614}" dt="2022-07-05T08:43:06.879" v="252" actId="2696"/>
        <pc:sldMkLst>
          <pc:docMk/>
          <pc:sldMk cId="2273907626" sldId="4276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273907626" sldId="4276"/>
            <ac:spMk id="2" creationId="{9B9B7CB9-13EE-4FA4-834D-05402084CB3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273907626" sldId="4276"/>
            <ac:spMk id="5" creationId="{0C381FB9-0C9D-4B33-A99B-281E36CBA6E3}"/>
          </ac:spMkLst>
        </pc:spChg>
      </pc:sldChg>
      <pc:sldChg chg="modSp add mod">
        <pc:chgData name="Reimann, Dr. René" userId="fad4d770-7190-4087-ac28-83a856e5b55d" providerId="ADAL" clId="{135AB171-3CB6-46E4-B3ED-A371B116A614}" dt="2022-07-06T08:50:20.208" v="1848" actId="1076"/>
        <pc:sldMkLst>
          <pc:docMk/>
          <pc:sldMk cId="1882771216" sldId="4277"/>
        </pc:sldMkLst>
        <pc:spChg chg="mod">
          <ac:chgData name="Reimann, Dr. René" userId="fad4d770-7190-4087-ac28-83a856e5b55d" providerId="ADAL" clId="{135AB171-3CB6-46E4-B3ED-A371B116A614}" dt="2022-07-06T08:50:07.426" v="1847" actId="20577"/>
          <ac:spMkLst>
            <pc:docMk/>
            <pc:sldMk cId="1882771216" sldId="4277"/>
            <ac:spMk id="3" creationId="{BB3E0BD9-7F95-4DCB-861A-D6F08229BA4E}"/>
          </ac:spMkLst>
        </pc:spChg>
        <pc:picChg chg="mod">
          <ac:chgData name="Reimann, Dr. René" userId="fad4d770-7190-4087-ac28-83a856e5b55d" providerId="ADAL" clId="{135AB171-3CB6-46E4-B3ED-A371B116A614}" dt="2022-07-06T08:50:20.208" v="1848" actId="1076"/>
          <ac:picMkLst>
            <pc:docMk/>
            <pc:sldMk cId="1882771216" sldId="4277"/>
            <ac:picMk id="17" creationId="{078A34EE-F468-4BF4-9D25-0AE4BB1B2BC8}"/>
          </ac:picMkLst>
        </pc:picChg>
      </pc:sldChg>
      <pc:sldChg chg="modSp del">
        <pc:chgData name="Reimann, Dr. René" userId="fad4d770-7190-4087-ac28-83a856e5b55d" providerId="ADAL" clId="{135AB171-3CB6-46E4-B3ED-A371B116A614}" dt="2022-07-05T08:43:06.879" v="252" actId="2696"/>
        <pc:sldMkLst>
          <pc:docMk/>
          <pc:sldMk cId="4123753252" sldId="4277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123753252" sldId="4277"/>
            <ac:spMk id="2" creationId="{7E9650B4-03FD-4D36-936F-A8BDAC1C6F9F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123753252" sldId="4277"/>
            <ac:spMk id="5" creationId="{53F34E04-C475-47C0-BA67-F1CC030C474C}"/>
          </ac:spMkLst>
        </pc:spChg>
      </pc:sldChg>
      <pc:sldChg chg="modSp del">
        <pc:chgData name="Reimann, Dr. René" userId="fad4d770-7190-4087-ac28-83a856e5b55d" providerId="ADAL" clId="{135AB171-3CB6-46E4-B3ED-A371B116A614}" dt="2022-07-05T08:43:06.879" v="252" actId="2696"/>
        <pc:sldMkLst>
          <pc:docMk/>
          <pc:sldMk cId="2841378803" sldId="4278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841378803" sldId="4278"/>
            <ac:spMk id="2" creationId="{DFAB7401-8D08-41D8-A731-15C6B8FA83C3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2841378803" sldId="4278"/>
            <ac:spMk id="5" creationId="{0002B6C1-D2A4-4CDE-959F-649844E0D2D9}"/>
          </ac:spMkLst>
        </pc:spChg>
      </pc:sldChg>
      <pc:sldChg chg="modSp add mod">
        <pc:chgData name="Reimann, Dr. René" userId="fad4d770-7190-4087-ac28-83a856e5b55d" providerId="ADAL" clId="{135AB171-3CB6-46E4-B3ED-A371B116A614}" dt="2022-07-06T09:24:51.554" v="2961" actId="1076"/>
        <pc:sldMkLst>
          <pc:docMk/>
          <pc:sldMk cId="3165746756" sldId="4278"/>
        </pc:sldMkLst>
        <pc:spChg chg="mod">
          <ac:chgData name="Reimann, Dr. René" userId="fad4d770-7190-4087-ac28-83a856e5b55d" providerId="ADAL" clId="{135AB171-3CB6-46E4-B3ED-A371B116A614}" dt="2022-07-06T09:24:51.554" v="2961" actId="1076"/>
          <ac:spMkLst>
            <pc:docMk/>
            <pc:sldMk cId="3165746756" sldId="4278"/>
            <ac:spMk id="3" creationId="{53A959A9-5DDF-4297-8E42-098C42086B42}"/>
          </ac:spMkLst>
        </pc:spChg>
      </pc:sldChg>
      <pc:sldChg chg="addSp modSp add">
        <pc:chgData name="Reimann, Dr. René" userId="fad4d770-7190-4087-ac28-83a856e5b55d" providerId="ADAL" clId="{135AB171-3CB6-46E4-B3ED-A371B116A614}" dt="2022-07-06T09:25:02.410" v="2962"/>
        <pc:sldMkLst>
          <pc:docMk/>
          <pc:sldMk cId="3199993810" sldId="4279"/>
        </pc:sldMkLst>
        <pc:spChg chg="add mod">
          <ac:chgData name="Reimann, Dr. René" userId="fad4d770-7190-4087-ac28-83a856e5b55d" providerId="ADAL" clId="{135AB171-3CB6-46E4-B3ED-A371B116A614}" dt="2022-07-06T09:25:02.410" v="2962"/>
          <ac:spMkLst>
            <pc:docMk/>
            <pc:sldMk cId="3199993810" sldId="4279"/>
            <ac:spMk id="12" creationId="{2F5B242C-6271-C9D1-62DE-2BF66D176BCF}"/>
          </ac:spMkLst>
        </pc:spChg>
        <pc:cxnChg chg="add mod">
          <ac:chgData name="Reimann, Dr. René" userId="fad4d770-7190-4087-ac28-83a856e5b55d" providerId="ADAL" clId="{135AB171-3CB6-46E4-B3ED-A371B116A614}" dt="2022-07-06T09:25:02.410" v="2962"/>
          <ac:cxnSpMkLst>
            <pc:docMk/>
            <pc:sldMk cId="3199993810" sldId="4279"/>
            <ac:cxnSpMk id="9" creationId="{9B3615DC-4A2C-70E4-9674-5057040ACE5C}"/>
          </ac:cxnSpMkLst>
        </pc:cxnChg>
      </pc:sldChg>
      <pc:sldChg chg="modSp del">
        <pc:chgData name="Reimann, Dr. René" userId="fad4d770-7190-4087-ac28-83a856e5b55d" providerId="ADAL" clId="{135AB171-3CB6-46E4-B3ED-A371B116A614}" dt="2022-07-05T08:43:06.879" v="252" actId="2696"/>
        <pc:sldMkLst>
          <pc:docMk/>
          <pc:sldMk cId="4010056380" sldId="4279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010056380" sldId="4279"/>
            <ac:spMk id="2" creationId="{8604A3A4-4AC3-4CDB-8C1C-AB564DC0F636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010056380" sldId="4279"/>
            <ac:spMk id="5" creationId="{79464BE9-6ED6-43C7-ABC9-F66D07B3D69E}"/>
          </ac:spMkLst>
        </pc:spChg>
      </pc:sldChg>
      <pc:sldChg chg="modSp del">
        <pc:chgData name="Reimann, Dr. René" userId="fad4d770-7190-4087-ac28-83a856e5b55d" providerId="ADAL" clId="{135AB171-3CB6-46E4-B3ED-A371B116A614}" dt="2022-07-05T08:46:06.962" v="278" actId="47"/>
        <pc:sldMkLst>
          <pc:docMk/>
          <pc:sldMk cId="446595906" sldId="4280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46595906" sldId="4280"/>
            <ac:spMk id="2" creationId="{F628014E-2815-4A63-81D8-F7917883DD51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446595906" sldId="4280"/>
            <ac:spMk id="5" creationId="{B4B1A295-0041-400F-889B-C91E561F909C}"/>
          </ac:spMkLst>
        </pc:spChg>
      </pc:sldChg>
      <pc:sldChg chg="modSp ord">
        <pc:chgData name="Reimann, Dr. René" userId="fad4d770-7190-4087-ac28-83a856e5b55d" providerId="ADAL" clId="{135AB171-3CB6-46E4-B3ED-A371B116A614}" dt="2022-07-05T09:02:56.612" v="914"/>
        <pc:sldMkLst>
          <pc:docMk/>
          <pc:sldMk cId="1458362072" sldId="4281"/>
        </pc:sldMkLst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458362072" sldId="4281"/>
            <ac:spMk id="2" creationId="{DE2FCAA8-3075-46C7-8B24-9F6D8D05503C}"/>
          </ac:spMkLst>
        </pc:spChg>
        <pc:spChg chg="mod">
          <ac:chgData name="Reimann, Dr. René" userId="fad4d770-7190-4087-ac28-83a856e5b55d" providerId="ADAL" clId="{135AB171-3CB6-46E4-B3ED-A371B116A614}" dt="2022-07-05T08:34:14.920" v="228"/>
          <ac:spMkLst>
            <pc:docMk/>
            <pc:sldMk cId="1458362072" sldId="4281"/>
            <ac:spMk id="5" creationId="{83380FEF-7F8A-4C93-9165-608257BB459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B7A14-6075-40C3-8CB8-1102CC84D761}" type="datetimeFigureOut">
              <a:rPr lang="en-US" smtClean="0"/>
              <a:t>7/6/2022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CE37E-076B-4481-BF46-A553CB47169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84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$$ \underbrace{\</a:t>
            </a:r>
            <a:r>
              <a:rPr lang="en-US" dirty="0" err="1"/>
              <a:t>omega_S</a:t>
            </a:r>
            <a:r>
              <a:rPr lang="en-US" dirty="0"/>
              <a:t> - \</a:t>
            </a:r>
            <a:r>
              <a:rPr lang="en-US" dirty="0" err="1"/>
              <a:t>omega_C</a:t>
            </a:r>
            <a:r>
              <a:rPr lang="en-US" dirty="0"/>
              <a:t>}_{\</a:t>
            </a:r>
            <a:r>
              <a:rPr lang="en-US" dirty="0" err="1"/>
              <a:t>omega_a</a:t>
            </a:r>
            <a:r>
              <a:rPr lang="en-US" dirty="0"/>
              <a:t>} = \underbrace{\frac{g_\mu - 2}{2}}_{a_\mu} \frac{e}{m_\mu} B $$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CE37E-076B-4481-BF46-A553CB4716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8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102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297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CE37E-076B-4481-BF46-A553CB471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59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</a:t>
            </a:r>
            <a:r>
              <a:rPr lang="en-US" dirty="0" err="1"/>
              <a:t>documentclass</a:t>
            </a:r>
            <a:r>
              <a:rPr lang="en-US" dirty="0"/>
              <a:t>{article}</a:t>
            </a:r>
          </a:p>
          <a:p>
            <a:r>
              <a:rPr lang="en-US" dirty="0"/>
              <a:t>\</a:t>
            </a:r>
            <a:r>
              <a:rPr lang="en-US" dirty="0" err="1"/>
              <a:t>usepackage</a:t>
            </a:r>
            <a:r>
              <a:rPr lang="en-US" dirty="0"/>
              <a:t>{</a:t>
            </a:r>
            <a:r>
              <a:rPr lang="en-US" dirty="0" err="1"/>
              <a:t>amsmath</a:t>
            </a:r>
            <a:r>
              <a:rPr lang="en-US" dirty="0"/>
              <a:t>}</a:t>
            </a:r>
          </a:p>
          <a:p>
            <a:r>
              <a:rPr lang="en-US" dirty="0"/>
              <a:t>\</a:t>
            </a:r>
            <a:r>
              <a:rPr lang="en-US" dirty="0" err="1"/>
              <a:t>pagestyle</a:t>
            </a:r>
            <a:r>
              <a:rPr lang="en-US" dirty="0"/>
              <a:t>{empty}</a:t>
            </a:r>
          </a:p>
          <a:p>
            <a:r>
              <a:rPr lang="en-US" dirty="0"/>
              <a:t>\begin{document}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\begin{tabular}{</a:t>
            </a:r>
            <a:r>
              <a:rPr lang="en-US" dirty="0" err="1"/>
              <a:t>lrr</a:t>
            </a:r>
            <a:r>
              <a:rPr lang="en-US" dirty="0"/>
              <a:t>}</a:t>
            </a:r>
          </a:p>
          <a:p>
            <a:r>
              <a:rPr lang="en-US" dirty="0"/>
              <a:t>    \</a:t>
            </a:r>
            <a:r>
              <a:rPr lang="en-US" dirty="0" err="1"/>
              <a:t>hline</a:t>
            </a:r>
            <a:endParaRPr lang="en-US" dirty="0"/>
          </a:p>
          <a:p>
            <a:r>
              <a:rPr lang="en-US" dirty="0"/>
              <a:t>    \</a:t>
            </a:r>
            <a:r>
              <a:rPr lang="en-US" dirty="0" err="1"/>
              <a:t>hline</a:t>
            </a:r>
            <a:endParaRPr lang="en-US" dirty="0"/>
          </a:p>
          <a:p>
            <a:r>
              <a:rPr lang="en-US" dirty="0"/>
              <a:t>     Quantity &amp; Correction Terms &amp; Uncertainty \\</a:t>
            </a:r>
          </a:p>
          <a:p>
            <a:r>
              <a:rPr lang="en-US" dirty="0"/>
              <a:t>      &amp; (ppb) &amp; (ppb) \\</a:t>
            </a:r>
          </a:p>
          <a:p>
            <a:r>
              <a:rPr lang="en-US" dirty="0"/>
              <a:t>     \</a:t>
            </a:r>
            <a:r>
              <a:rPr lang="en-US" dirty="0" err="1"/>
              <a:t>hline</a:t>
            </a:r>
            <a:endParaRPr lang="en-US" dirty="0"/>
          </a:p>
          <a:p>
            <a:r>
              <a:rPr lang="en-US" dirty="0"/>
              <a:t>     $\</a:t>
            </a:r>
            <a:r>
              <a:rPr lang="en-US" dirty="0" err="1"/>
              <a:t>omega_a^m</a:t>
            </a:r>
            <a:r>
              <a:rPr lang="en-US" dirty="0"/>
              <a:t>$ (statistical) &amp; - &amp; 100 \\</a:t>
            </a:r>
          </a:p>
          <a:p>
            <a:r>
              <a:rPr lang="en-US" dirty="0"/>
              <a:t>     $\</a:t>
            </a:r>
            <a:r>
              <a:rPr lang="en-US" dirty="0" err="1"/>
              <a:t>omega_a^m</a:t>
            </a:r>
            <a:r>
              <a:rPr lang="en-US" dirty="0"/>
              <a:t>$ (systematic) &amp; - &amp; - \\</a:t>
            </a:r>
          </a:p>
          <a:p>
            <a:r>
              <a:rPr lang="en-US" dirty="0"/>
              <a:t>     \</a:t>
            </a:r>
            <a:r>
              <a:rPr lang="en-US" dirty="0" err="1"/>
              <a:t>hline</a:t>
            </a:r>
            <a:endParaRPr lang="en-US" dirty="0"/>
          </a:p>
          <a:p>
            <a:r>
              <a:rPr lang="en-US" dirty="0"/>
              <a:t>     Total systematic &amp; - &amp; 100 \\</a:t>
            </a:r>
          </a:p>
          <a:p>
            <a:r>
              <a:rPr lang="en-US" dirty="0"/>
              <a:t>     Total fundamental factors &amp; - &amp; 25 \\</a:t>
            </a:r>
          </a:p>
          <a:p>
            <a:r>
              <a:rPr lang="en-US" dirty="0"/>
              <a:t>     Totals &amp; - &amp; 140 \\</a:t>
            </a:r>
          </a:p>
          <a:p>
            <a:r>
              <a:rPr lang="en-US" dirty="0"/>
              <a:t>     \</a:t>
            </a:r>
            <a:r>
              <a:rPr lang="en-US" dirty="0" err="1"/>
              <a:t>hline</a:t>
            </a:r>
            <a:endParaRPr lang="en-US" dirty="0"/>
          </a:p>
          <a:p>
            <a:r>
              <a:rPr lang="en-US" dirty="0"/>
              <a:t>     \</a:t>
            </a:r>
            <a:r>
              <a:rPr lang="en-US" dirty="0" err="1"/>
              <a:t>hline</a:t>
            </a:r>
            <a:endParaRPr lang="en-US" dirty="0"/>
          </a:p>
          <a:p>
            <a:r>
              <a:rPr lang="en-US" dirty="0"/>
              <a:t>\end{tabular}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\end{document}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83D32-1425-4B92-8F4C-D1215D65D9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4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83D32-1425-4B92-8F4C-D1215D65D9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5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2B8D9B-A191-4C43-AEBF-755E3BEA0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893A9C-9518-4AC1-8968-B33792052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330CE7F-6210-4319-B9CF-A7B1B347D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Sep 1st, 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513A36-A280-4F19-9E63-032CE13D0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DPG Fall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7DDF33-9A4D-40CF-85EF-2E2E07BEF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6990C51-3BAE-4FF6-85EE-BAD5EBB8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09" y="5735781"/>
            <a:ext cx="4116030" cy="1368282"/>
          </a:xfrm>
          <a:prstGeom prst="rect">
            <a:avLst/>
          </a:prstGeom>
        </p:spPr>
      </p:pic>
      <p:pic>
        <p:nvPicPr>
          <p:cNvPr id="14" name="Grafik 1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64CA03E-82AC-4A60-9300-A933F89D3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62" y="5999459"/>
            <a:ext cx="4212191" cy="7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3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7FEF21-B85C-4DA8-A552-3AC845134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E9D451-2742-48BA-AA12-6050A152A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BEE7D5-F085-4F42-8543-0404ABB86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1st, 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3817FF-1FA8-4A8F-B2B5-414F41738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DPG Fall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62B668-E64A-4DF6-8101-E560A18D4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49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BA7C3A2-1711-4B14-8B61-9E205DD8D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6B0DC07-30AD-49AB-96DB-17A3B38731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14B57C-D726-4B36-B7F5-B6D212B6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1st, 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29D89C-4F8A-4CAB-B7AB-7033BBD09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DPG Fall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5FB890-5EDC-4820-8D9D-CFBFE292E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FD4A92C-4198-401F-9A5C-6F0021D759F5}"/>
              </a:ext>
            </a:extLst>
          </p:cNvPr>
          <p:cNvSpPr/>
          <p:nvPr/>
        </p:nvSpPr>
        <p:spPr>
          <a:xfrm>
            <a:off x="11339532" y="6008675"/>
            <a:ext cx="712800" cy="71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362DCC-FBCE-469F-89F7-6E51692E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5669" cy="1325563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AE2A53-103B-42B0-BFC3-7A234BAC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A2BF56-7ABE-4805-9F03-B95909E3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0822" y="6356350"/>
            <a:ext cx="3240578" cy="365125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Sep 1st, 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EC2DC7-6F8B-4313-807A-1C2D400B7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/>
              <a:t>DPG Fall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6D828F-8676-4019-9CFA-8FEDC0AC8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6666" y="6095075"/>
            <a:ext cx="698532" cy="540000"/>
          </a:xfrm>
        </p:spPr>
        <p:txBody>
          <a:bodyPr/>
          <a:lstStyle>
            <a:lvl1pPr algn="ctr">
              <a:defRPr sz="2000">
                <a:solidFill>
                  <a:schemeClr val="bg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57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DEF871-E5F3-4C7D-8B03-5765510B5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627FC9-79D2-48DC-B64C-EF6FFEFC8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E237993-B908-4A0A-A313-A7448F5C4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1st, 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6F023C-DA47-4710-AB5A-B2AF6BC0A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DPG Fall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F9A6795-BB9C-49A9-8266-AEBABCF84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23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41DAF-91E6-4DF9-841A-70000362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7B43A8-EF5C-44BB-B737-B82FFD706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D645329-76D5-4E9C-974E-817D1B075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32580BD-8A8C-48E5-A6A5-826DFCAB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1st, 2021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4AFA32-5872-4086-B1E7-6011EA3F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DPG Fall 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C1750CB-3818-4C2E-BF4A-43E03518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4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DE4898-1791-4BBB-9F09-EC695624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6B840-7E3E-4EDD-A40F-AC0B07E28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BDBEFF-32BC-4C78-B877-345D16ED6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5D3EBE2-C95B-4EC9-BC61-F98D4B5F3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D11C5CB-2404-411C-821A-710C6996E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3C304AF-4F1C-4266-B1BF-61A8B999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1st, 2021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5EFB9AC-B071-438E-B200-32CFCC1C3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DPG Fall 2021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B792E5-60B4-4B23-828C-9C166344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5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06591C-4747-4852-8CF5-BB1068E5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BAC8BC-6655-4203-88E8-D53088907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1st, 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83FDBE-1B08-444F-95F6-B2CBF516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DPG Fall 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DF01CA7-ED15-48F1-BDD5-3D5A9783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4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A5648A4-E3EE-41C2-9EC4-E44E6A980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1st, 2021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B0586FB-8781-492F-843D-97F030D4E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DPG Fall 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FDADA9-0AC5-40A6-92CC-01B4C40CE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0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7863DF-5E99-4785-8FC5-E1C80D6BF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7ECF10-F74C-4A73-9CB6-D32C92D6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993F2E8-2903-4F07-B4DB-81F649037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DADD642-2F62-4E92-B28E-C084B6FA8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1st, 2021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1B7796-ECAE-421B-818C-76FFD204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DPG Fall 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D074137-330C-473F-8CD2-4F16FAAE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27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ECF982-AB1F-47F2-B77B-F36B0EBA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D7E53E3-4E02-4321-89F5-F53F86E9D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601FF9-5CAB-49B3-A6FA-DF94159AB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1E11A4-C737-4707-A800-4647147F0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1st, 2021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6858DA-10D3-42A0-BDD0-6D3169C6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DPG Fall 2021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6FBE89-7FCD-4F69-AF11-42C2E934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1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754A26C-CF2C-4DF7-8466-30099BE1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BCEA9E-4F40-4BBC-A42B-8F5909558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38267C-CF79-4BD0-983E-8930FD4B8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Sep 1st, 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2CA4CD-76E8-4887-9E68-C0E42DFF3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DPG Fall 2021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90A263-72F9-4ED6-B92B-C74A8A115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E5F0E-E3C8-49EE-BDE7-D61611D8D3B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3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1BCF3441-A526-46C6-A5AC-4E2DE115C8A3}"/>
              </a:ext>
            </a:extLst>
          </p:cNvPr>
          <p:cNvSpPr txBox="1">
            <a:spLocks/>
          </p:cNvSpPr>
          <p:nvPr/>
        </p:nvSpPr>
        <p:spPr>
          <a:xfrm>
            <a:off x="6096000" y="1081770"/>
            <a:ext cx="6096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sz="3600" dirty="0"/>
              <a:t>Tracking the magnetic field in the Fermilab </a:t>
            </a:r>
            <a:br>
              <a:rPr lang="en-US" sz="3600" dirty="0"/>
            </a:br>
            <a:r>
              <a:rPr lang="en-US" sz="3600" dirty="0"/>
              <a:t>Muon g-2 experiment</a:t>
            </a:r>
            <a:endParaRPr lang="en-US" sz="10100" dirty="0">
              <a:latin typeface="+mn-lt"/>
            </a:endParaRP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CF881D6E-B114-42B2-BE9D-FC7487D267FA}"/>
              </a:ext>
            </a:extLst>
          </p:cNvPr>
          <p:cNvSpPr txBox="1">
            <a:spLocks/>
          </p:cNvSpPr>
          <p:nvPr/>
        </p:nvSpPr>
        <p:spPr>
          <a:xfrm>
            <a:off x="6096000" y="3602038"/>
            <a:ext cx="6096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René Reimann </a:t>
            </a:r>
            <a:br>
              <a:rPr lang="en-US" dirty="0"/>
            </a:br>
            <a:r>
              <a:rPr lang="en-US" dirty="0"/>
              <a:t>for the Muon g-2 collaboration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ICHEP 2022, Bologna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Jun 7</a:t>
            </a:r>
            <a:r>
              <a:rPr lang="en-US" sz="1800" baseline="300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, 2022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1D4DB69-944E-40C7-931B-5F82240D3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83662"/>
            <a:ext cx="6095999" cy="4786633"/>
          </a:xfrm>
          <a:prstGeom prst="rect">
            <a:avLst/>
          </a:prstGeom>
        </p:spPr>
      </p:pic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CE19EF53-EF03-4CCD-9802-BA58271A5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25" y="5650463"/>
            <a:ext cx="14287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05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AB7401-8D08-41D8-A731-15C6B8FA8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Trolley Footprint Removal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A959A9-5DDF-4297-8E42-098C42086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179" y="4738928"/>
            <a:ext cx="6724650" cy="1753947"/>
          </a:xfrm>
        </p:spPr>
        <p:txBody>
          <a:bodyPr>
            <a:noAutofit/>
          </a:bodyPr>
          <a:lstStyle/>
          <a:p>
            <a:pPr algn="l"/>
            <a:r>
              <a:rPr lang="en-US" sz="1800" dirty="0">
                <a:latin typeface="+mn-lt"/>
              </a:rPr>
              <a:t>trolley electronics disturbs field (footprint)</a:t>
            </a:r>
            <a:endParaRPr lang="en-US" sz="1800" b="0" i="0" u="none" strike="noStrike" baseline="0" dirty="0">
              <a:latin typeface="+mn-lt"/>
            </a:endParaRPr>
          </a:p>
          <a:p>
            <a:pPr algn="l"/>
            <a:r>
              <a:rPr lang="en-US" sz="1800" dirty="0">
                <a:latin typeface="+mn-lt"/>
              </a:rPr>
              <a:t>v</a:t>
            </a:r>
            <a:r>
              <a:rPr lang="en-US" sz="1800" b="0" i="0" u="none" strike="noStrike" baseline="0" dirty="0">
                <a:latin typeface="+mn-lt"/>
              </a:rPr>
              <a:t>eto measurements</a:t>
            </a:r>
          </a:p>
          <a:p>
            <a:pPr algn="l"/>
            <a:r>
              <a:rPr lang="en-US" sz="1800" dirty="0">
                <a:latin typeface="+mn-lt"/>
              </a:rPr>
              <a:t>i</a:t>
            </a:r>
            <a:r>
              <a:rPr lang="en-US" sz="1800" b="0" i="0" u="none" strike="noStrike" baseline="0" dirty="0">
                <a:latin typeface="+mn-lt"/>
              </a:rPr>
              <a:t>nterpolate from neighboring probes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02B6C1-D2A4-4CDE-959F-649844E0D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10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FA8DD83-8674-499C-878E-A34E7A244E5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2603" y="1389304"/>
            <a:ext cx="4977114" cy="463526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AF5CE82-FD75-48EB-B62B-07D8661D30C3}"/>
              </a:ext>
            </a:extLst>
          </p:cNvPr>
          <p:cNvSpPr txBox="1"/>
          <p:nvPr/>
        </p:nvSpPr>
        <p:spPr>
          <a:xfrm>
            <a:off x="9701493" y="107141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Phys. Rev. A </a:t>
            </a:r>
            <a:r>
              <a:rPr lang="en-US" sz="1200" b="1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103</a:t>
            </a: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, 042208 (2021)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EC717C-E1B2-4B4D-8E68-F97FF9E80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739" y="2072523"/>
            <a:ext cx="3572035" cy="211764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9757B47-0D56-452A-8ACF-FCD96ACA40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179" y="1529123"/>
            <a:ext cx="1645731" cy="285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46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0A3D71C-16CF-4896-8259-46F55B3D9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03" y="1732350"/>
            <a:ext cx="5479188" cy="40647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04A3A4-4AC3-4CDB-8C1C-AB564DC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tracking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464BE9-6ED6-43C7-ABC9-F66D07B3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11</a:t>
            </a:fld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D98141A-D923-4814-A02F-76DF7D4705F3}"/>
              </a:ext>
            </a:extLst>
          </p:cNvPr>
          <p:cNvSpPr txBox="1"/>
          <p:nvPr/>
        </p:nvSpPr>
        <p:spPr>
          <a:xfrm>
            <a:off x="3771123" y="1455535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Phys. Rev. A </a:t>
            </a:r>
            <a:r>
              <a:rPr lang="en-US" sz="1200" b="1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103</a:t>
            </a: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, 042208 (2021)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192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0A3D71C-16CF-4896-8259-46F55B3D9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04" y="1732350"/>
            <a:ext cx="5479186" cy="40647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04A3A4-4AC3-4CDB-8C1C-AB564DC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tracking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464BE9-6ED6-43C7-ABC9-F66D07B3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D98141A-D923-4814-A02F-76DF7D4705F3}"/>
              </a:ext>
            </a:extLst>
          </p:cNvPr>
          <p:cNvSpPr txBox="1"/>
          <p:nvPr/>
        </p:nvSpPr>
        <p:spPr>
          <a:xfrm>
            <a:off x="3771123" y="1455535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Phys. Rev. A </a:t>
            </a:r>
            <a:r>
              <a:rPr lang="en-US" sz="1200" b="1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103</a:t>
            </a: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, 042208 (2021)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46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0A3D71C-16CF-4896-8259-46F55B3D9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04" y="1732350"/>
            <a:ext cx="5479186" cy="40647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04A3A4-4AC3-4CDB-8C1C-AB564DC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tracking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C4873C-D70F-4555-98F2-3A24B8DA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41" y="5738229"/>
            <a:ext cx="6574194" cy="1119771"/>
          </a:xfrm>
        </p:spPr>
        <p:txBody>
          <a:bodyPr/>
          <a:lstStyle/>
          <a:p>
            <a:pPr algn="l"/>
            <a:endParaRPr lang="en-US" sz="1800" b="0" i="0" u="none" strike="noStrike" baseline="0" dirty="0">
              <a:latin typeface="+mn-lt"/>
            </a:endParaRPr>
          </a:p>
          <a:p>
            <a:pPr marL="0" indent="0" algn="l">
              <a:buNone/>
            </a:pPr>
            <a:r>
              <a:rPr lang="en-US" sz="1800" dirty="0">
                <a:latin typeface="+mn-lt"/>
              </a:rPr>
              <a:t>d</a:t>
            </a:r>
            <a:r>
              <a:rPr lang="en-US" sz="1800" b="0" i="0" u="none" strike="noStrike" baseline="0" dirty="0">
                <a:latin typeface="+mn-lt"/>
              </a:rPr>
              <a:t>rifts in higher order moments lead to </a:t>
            </a:r>
            <a:r>
              <a:rPr lang="en-US" sz="1800" b="1" i="0" u="none" strike="noStrike" baseline="0" dirty="0">
                <a:latin typeface="+mn-lt"/>
              </a:rPr>
              <a:t>tracking offset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464BE9-6ED6-43C7-ABC9-F66D07B3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13</a:t>
            </a:fld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D98141A-D923-4814-A02F-76DF7D4705F3}"/>
              </a:ext>
            </a:extLst>
          </p:cNvPr>
          <p:cNvSpPr txBox="1"/>
          <p:nvPr/>
        </p:nvSpPr>
        <p:spPr>
          <a:xfrm>
            <a:off x="3771123" y="1455535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Phys. Rev. A </a:t>
            </a:r>
            <a:r>
              <a:rPr lang="en-US" sz="1200" b="1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103</a:t>
            </a: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, 042208 (2021)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556E8B6-3211-4F4D-8FFE-C87335B96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05" y="1337673"/>
            <a:ext cx="5291662" cy="4158058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91321ED-BB5C-4C2E-A7C6-BF58643FF21B}"/>
              </a:ext>
            </a:extLst>
          </p:cNvPr>
          <p:cNvCxnSpPr/>
          <p:nvPr/>
        </p:nvCxnSpPr>
        <p:spPr>
          <a:xfrm>
            <a:off x="5819957" y="4420363"/>
            <a:ext cx="0" cy="38576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B3615DC-4A2C-70E4-9674-5057040ACE5C}"/>
              </a:ext>
            </a:extLst>
          </p:cNvPr>
          <p:cNvCxnSpPr>
            <a:cxnSpLocks/>
          </p:cNvCxnSpPr>
          <p:nvPr/>
        </p:nvCxnSpPr>
        <p:spPr>
          <a:xfrm flipH="1">
            <a:off x="9254238" y="4024114"/>
            <a:ext cx="58922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2F5B242C-6271-C9D1-62DE-2BF66D176BCF}"/>
              </a:ext>
            </a:extLst>
          </p:cNvPr>
          <p:cNvSpPr txBox="1"/>
          <p:nvPr/>
        </p:nvSpPr>
        <p:spPr>
          <a:xfrm>
            <a:off x="9373335" y="3612936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9999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70A3D71C-16CF-4896-8259-46F55B3D9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04" y="1732350"/>
            <a:ext cx="5479186" cy="40647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604A3A4-4AC3-4CDB-8C1C-AB564DC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tracking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C4873C-D70F-4555-98F2-3A24B8DA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9141" y="5738229"/>
            <a:ext cx="6574194" cy="1119771"/>
          </a:xfrm>
        </p:spPr>
        <p:txBody>
          <a:bodyPr/>
          <a:lstStyle/>
          <a:p>
            <a:pPr algn="l"/>
            <a:endParaRPr lang="en-US" sz="1800" b="0" i="0" u="none" strike="noStrike" baseline="0" dirty="0">
              <a:latin typeface="+mn-lt"/>
            </a:endParaRPr>
          </a:p>
          <a:p>
            <a:pPr marL="0" indent="0" algn="l">
              <a:buNone/>
            </a:pPr>
            <a:r>
              <a:rPr lang="en-US" sz="1800" dirty="0">
                <a:latin typeface="+mn-lt"/>
              </a:rPr>
              <a:t>d</a:t>
            </a:r>
            <a:r>
              <a:rPr lang="en-US" sz="1800" b="0" i="0" u="none" strike="noStrike" baseline="0" dirty="0">
                <a:latin typeface="+mn-lt"/>
              </a:rPr>
              <a:t>rifts in higher order moments lead to </a:t>
            </a:r>
            <a:r>
              <a:rPr lang="en-US" sz="1800" b="1" i="0" u="none" strike="noStrike" baseline="0" dirty="0">
                <a:latin typeface="+mn-lt"/>
              </a:rPr>
              <a:t>tracking offset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464BE9-6ED6-43C7-ABC9-F66D07B3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14</a:t>
            </a:fld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D98141A-D923-4814-A02F-76DF7D4705F3}"/>
              </a:ext>
            </a:extLst>
          </p:cNvPr>
          <p:cNvSpPr txBox="1"/>
          <p:nvPr/>
        </p:nvSpPr>
        <p:spPr>
          <a:xfrm>
            <a:off x="3771123" y="1455535"/>
            <a:ext cx="60975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Phys. Rev. A </a:t>
            </a:r>
            <a:r>
              <a:rPr lang="en-US" sz="1200" b="1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103</a:t>
            </a: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, 042208 (2021)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556E8B6-3211-4F4D-8FFE-C87335B96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05" y="1337673"/>
            <a:ext cx="5291662" cy="4158058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91321ED-BB5C-4C2E-A7C6-BF58643FF21B}"/>
              </a:ext>
            </a:extLst>
          </p:cNvPr>
          <p:cNvCxnSpPr/>
          <p:nvPr/>
        </p:nvCxnSpPr>
        <p:spPr>
          <a:xfrm>
            <a:off x="5819957" y="4420363"/>
            <a:ext cx="0" cy="385762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9C367F51-8BB4-030B-31DE-3CA5141C6F2A}"/>
              </a:ext>
            </a:extLst>
          </p:cNvPr>
          <p:cNvCxnSpPr>
            <a:cxnSpLocks/>
          </p:cNvCxnSpPr>
          <p:nvPr/>
        </p:nvCxnSpPr>
        <p:spPr>
          <a:xfrm flipH="1">
            <a:off x="9254238" y="4024114"/>
            <a:ext cx="58922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31DD1EA-9FBC-6D05-3B82-541F1F15750A}"/>
              </a:ext>
            </a:extLst>
          </p:cNvPr>
          <p:cNvSpPr txBox="1"/>
          <p:nvPr/>
        </p:nvSpPr>
        <p:spPr>
          <a:xfrm>
            <a:off x="9373335" y="3612936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618767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ED1F8-065B-452E-A976-80616BA60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Uncertainty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0C37534-503E-4552-821D-FE6A32735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18" y="1825625"/>
            <a:ext cx="7048500" cy="4351338"/>
          </a:xfrm>
        </p:spPr>
        <p:txBody>
          <a:bodyPr>
            <a:no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Helvetica" panose="020B0604020202020204" pitchFamily="34" charset="0"/>
              </a:rPr>
              <a:t>Fixed Probe drift: Random walk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Helvetica" panose="020B0604020202020204" pitchFamily="34" charset="0"/>
              </a:rPr>
              <a:t>End point known: Brownian bridge model</a:t>
            </a:r>
            <a:endParaRPr lang="en-US" sz="1800" b="0" i="0" u="none" strike="noStrike" baseline="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Helvetica" panose="020B0604020202020204" pitchFamily="34" charset="0"/>
            </a:endParaRPr>
          </a:p>
          <a:p>
            <a:pPr algn="l"/>
            <a:endParaRPr lang="en-US" sz="1800" dirty="0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4DD8900-4944-4104-B30A-7B8DB9A26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15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C9CB7AE-E147-4575-9017-CC17F270C5A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09" y="2718873"/>
            <a:ext cx="2343020" cy="48012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ED97FCE-3312-427E-BEEA-9D19CBCB7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76" t="10187" r="19203" b="15938"/>
          <a:stretch/>
        </p:blipFill>
        <p:spPr>
          <a:xfrm>
            <a:off x="899891" y="3464592"/>
            <a:ext cx="4588412" cy="300118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C21C642-3FBA-4D98-8254-3FB674134226}"/>
              </a:ext>
            </a:extLst>
          </p:cNvPr>
          <p:cNvSpPr txBox="1"/>
          <p:nvPr/>
        </p:nvSpPr>
        <p:spPr>
          <a:xfrm>
            <a:off x="2341204" y="6350506"/>
            <a:ext cx="21688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Helvetica" panose="020B0604020202020204" pitchFamily="34" charset="0"/>
              </a:rPr>
              <a:t>Uncertainty vs time</a:t>
            </a:r>
            <a:endParaRPr lang="en-US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2CC5171-3951-4242-AAC9-A4C49C7D5DF5}"/>
              </a:ext>
            </a:extLst>
          </p:cNvPr>
          <p:cNvSpPr txBox="1"/>
          <p:nvPr/>
        </p:nvSpPr>
        <p:spPr>
          <a:xfrm>
            <a:off x="4038910" y="3906225"/>
            <a:ext cx="1639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no second Trolley run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18789F5-0191-DC82-1D8F-5CA29A6570DD}"/>
              </a:ext>
            </a:extLst>
          </p:cNvPr>
          <p:cNvSpPr txBox="1"/>
          <p:nvPr/>
        </p:nvSpPr>
        <p:spPr>
          <a:xfrm>
            <a:off x="6888816" y="2336564"/>
            <a:ext cx="61204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Improvements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position determination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continues azimuthal treatment </a:t>
            </a:r>
            <a:br>
              <a:rPr lang="en-US" dirty="0"/>
            </a:br>
            <a:r>
              <a:rPr lang="en-US" dirty="0"/>
              <a:t>(virtual trolley, Fourier method)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trolley footprint removal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trolley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improved field stability </a:t>
            </a:r>
            <a:br>
              <a:rPr lang="en-US" dirty="0"/>
            </a:br>
            <a:r>
              <a:rPr lang="en-US" dirty="0"/>
              <a:t>by temperature regulation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283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1E90A8-B2D8-490B-B259-20F500218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Trolley Probe Calibration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2EEBE4-C5B6-48A6-9F7A-0266CDFB3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Absolute calibrated water probe</a:t>
            </a:r>
          </a:p>
          <a:p>
            <a:r>
              <a:rPr lang="en-US" sz="1800" dirty="0"/>
              <a:t>Cross-calibrated at Argonne National Lab test magnet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Probe can be placed in ring by 3D translation stage</a:t>
            </a:r>
          </a:p>
          <a:p>
            <a:r>
              <a:rPr lang="en-US" sz="1800" dirty="0"/>
              <a:t>Swap trolley and calibration probe to get calibration constant</a:t>
            </a:r>
          </a:p>
          <a:p>
            <a:r>
              <a:rPr lang="en-US" sz="1800" dirty="0"/>
              <a:t>Derive calibration constants for each trolley probe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8AD3F7-540F-4FAA-8305-C387C5DB9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 1st, 2021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EC883D-7166-4537-81E0-39BC35D39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16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02F28F-DB41-41BE-9705-21AAC11409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807"/>
          <a:stretch/>
        </p:blipFill>
        <p:spPr>
          <a:xfrm>
            <a:off x="838200" y="2623352"/>
            <a:ext cx="5742136" cy="161129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95066AE-5EBA-403E-85E4-AC9838AEA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43"/>
          <a:stretch/>
        </p:blipFill>
        <p:spPr>
          <a:xfrm>
            <a:off x="7995173" y="254977"/>
            <a:ext cx="4048245" cy="564742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BB1EAC8-F9AA-8166-4693-EB4091C0B19C}"/>
              </a:ext>
            </a:extLst>
          </p:cNvPr>
          <p:cNvSpPr txBox="1"/>
          <p:nvPr/>
        </p:nvSpPr>
        <p:spPr>
          <a:xfrm>
            <a:off x="1698172" y="543679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 of t</a:t>
            </a:r>
            <a:r>
              <a:rPr lang="en-US" sz="1800" dirty="0"/>
              <a:t>emperature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Calibration twice a year with automated 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Consistent results</a:t>
            </a:r>
          </a:p>
        </p:txBody>
      </p:sp>
    </p:spTree>
    <p:extLst>
      <p:ext uri="{BB962C8B-B14F-4D97-AF65-F5344CB8AC3E}">
        <p14:creationId xmlns:p14="http://schemas.microsoft.com/office/powerpoint/2010/main" val="363989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1EDEA-D6BE-4B6E-8738-250F6F7B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Kicker transient magnetic field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5A9ABC1-1237-4209-979E-CDC45FC5F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Kicker used to place beam on storage orbit</a:t>
            </a:r>
          </a:p>
          <a:p>
            <a:pPr marL="0" indent="0" algn="ctr">
              <a:buNone/>
            </a:pPr>
            <a:r>
              <a:rPr lang="en-US" sz="1800" dirty="0"/>
              <a:t>Kicker pulse induces 22mT field in radial direction</a:t>
            </a:r>
          </a:p>
          <a:p>
            <a:pPr marL="0" indent="0" algn="ctr">
              <a:buNone/>
            </a:pPr>
            <a:r>
              <a:rPr lang="en-US" sz="1800" dirty="0"/>
              <a:t>Measurement based on optical faraday rotation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2B0F32-D663-4C27-AA5C-F15328C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F07-AE14-429B-940F-378268A43E3C}" type="slidenum">
              <a:rPr lang="en-US" smtClean="0"/>
              <a:t>17</a:t>
            </a:fld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08990C3-694D-4BA9-B683-26BD16C58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75" y="2865908"/>
            <a:ext cx="3240578" cy="269343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5A2973F-C10E-41A2-A092-C571EDFD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49" y="3079702"/>
            <a:ext cx="3642101" cy="204309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FAC266A-BD58-4C58-A313-94505863FBC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2682" y="2779967"/>
            <a:ext cx="2866817" cy="270822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A6A98D9-E439-1484-8E16-DA594F2D8028}"/>
              </a:ext>
            </a:extLst>
          </p:cNvPr>
          <p:cNvSpPr txBox="1"/>
          <p:nvPr/>
        </p:nvSpPr>
        <p:spPr>
          <a:xfrm>
            <a:off x="3018973" y="5740078"/>
            <a:ext cx="6767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Reduced uncertainties due to vibration mitigation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Second independent magnetometer ready to go</a:t>
            </a:r>
          </a:p>
        </p:txBody>
      </p:sp>
    </p:spTree>
    <p:extLst>
      <p:ext uri="{BB962C8B-B14F-4D97-AF65-F5344CB8AC3E}">
        <p14:creationId xmlns:p14="http://schemas.microsoft.com/office/powerpoint/2010/main" val="3252039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1EDEA-D6BE-4B6E-8738-250F6F7B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related magnetic field transients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5A9ABC1-1237-4209-979E-CDC45FC5F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Pulsing electrostatic quadrupoles for beam confinement leads to magnetic field transient.</a:t>
            </a:r>
          </a:p>
          <a:p>
            <a:pPr algn="ctr"/>
            <a:endParaRPr lang="en-US" sz="1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2B0F32-D663-4C27-AA5C-F15328C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F07-AE14-429B-940F-378268A43E3C}" type="slidenum">
              <a:rPr lang="en-US" smtClean="0"/>
              <a:t>18</a:t>
            </a:fld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1975790-232E-42B1-8A08-AB52F1A25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22" y="2605058"/>
            <a:ext cx="3356658" cy="29329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ACFF483-F375-46A0-8C09-AA2354BCA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992" y="2477766"/>
            <a:ext cx="4894778" cy="3285782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B5E26DB8-FDE6-401B-A35A-E311C6657C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712" y="3605184"/>
            <a:ext cx="1136339" cy="113090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0B20FC0-F2B4-EFC5-6374-15979DF3A985}"/>
              </a:ext>
            </a:extLst>
          </p:cNvPr>
          <p:cNvSpPr txBox="1"/>
          <p:nvPr/>
        </p:nvSpPr>
        <p:spPr>
          <a:xfrm>
            <a:off x="3162345" y="5674504"/>
            <a:ext cx="58673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Only measured after run 2 </a:t>
            </a:r>
            <a:r>
              <a:rPr lang="en-US" dirty="0">
                <a:sym typeface="Wingdings" panose="05000000000000000000" pitchFamily="2" charset="2"/>
              </a:rPr>
              <a:t> conservative estimates</a:t>
            </a:r>
          </a:p>
          <a:p>
            <a:pPr algn="ctr"/>
            <a:endParaRPr lang="en-US" sz="1400" dirty="0">
              <a:sym typeface="Wingdings" panose="05000000000000000000" pitchFamily="2" charset="2"/>
            </a:endParaRPr>
          </a:p>
          <a:p>
            <a:pPr algn="ctr"/>
            <a:r>
              <a:rPr lang="en-US" dirty="0">
                <a:sym typeface="Wingdings" panose="05000000000000000000" pitchFamily="2" charset="2"/>
              </a:rPr>
              <a:t>Full mapping of ring between run 4 and run 5</a:t>
            </a:r>
          </a:p>
          <a:p>
            <a:pPr algn="ctr"/>
            <a:endParaRPr lang="en-US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41499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1EDEA-D6BE-4B6E-8738-250F6F7B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related magnetic field transients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5A9ABC1-1237-4209-979E-CDC45FC5F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Pulsing electrostatic quadrupoles for beam confinement leads to magnetic field transient.</a:t>
            </a:r>
          </a:p>
          <a:p>
            <a:pPr algn="ctr"/>
            <a:endParaRPr lang="en-US" sz="18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2B0F32-D663-4C27-AA5C-F15328C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F07-AE14-429B-940F-378268A43E3C}" type="slidenum">
              <a:rPr lang="en-US" smtClean="0"/>
              <a:t>19</a:t>
            </a:fld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1975790-232E-42B1-8A08-AB52F1A25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22" y="2605058"/>
            <a:ext cx="3356658" cy="293298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ACFF483-F375-46A0-8C09-AA2354BCA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992" y="2477766"/>
            <a:ext cx="4894778" cy="3285782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AEF3470-2074-4E62-BC3D-9A4FE9B2E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862" y="2591037"/>
            <a:ext cx="4702700" cy="31591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A74ED47-911F-4D40-967C-71644F946596}"/>
              </a:ext>
            </a:extLst>
          </p:cNvPr>
          <p:cNvSpPr txBox="1"/>
          <p:nvPr/>
        </p:nvSpPr>
        <p:spPr>
          <a:xfrm>
            <a:off x="3162345" y="5674504"/>
            <a:ext cx="586731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Only measured after run 2 </a:t>
            </a:r>
            <a:r>
              <a:rPr lang="en-US" dirty="0">
                <a:sym typeface="Wingdings" panose="05000000000000000000" pitchFamily="2" charset="2"/>
              </a:rPr>
              <a:t> conservative estimates</a:t>
            </a:r>
          </a:p>
          <a:p>
            <a:pPr algn="ctr"/>
            <a:endParaRPr lang="en-US" sz="1400" dirty="0">
              <a:sym typeface="Wingdings" panose="05000000000000000000" pitchFamily="2" charset="2"/>
            </a:endParaRPr>
          </a:p>
          <a:p>
            <a:pPr algn="ctr"/>
            <a:r>
              <a:rPr lang="en-US" dirty="0">
                <a:sym typeface="Wingdings" panose="05000000000000000000" pitchFamily="2" charset="2"/>
              </a:rPr>
              <a:t>Full mapping of ring between run 4 and run 5</a:t>
            </a:r>
          </a:p>
          <a:p>
            <a:pPr algn="ctr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A5FD02A-11B5-432C-80AC-C4EFC5B56A2F}"/>
              </a:ext>
            </a:extLst>
          </p:cNvPr>
          <p:cNvSpPr/>
          <p:nvPr/>
        </p:nvSpPr>
        <p:spPr>
          <a:xfrm>
            <a:off x="6488381" y="3429000"/>
            <a:ext cx="111595" cy="160919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DE3AAD-731E-43FB-B0E4-B4B9BE7301B9}"/>
              </a:ext>
            </a:extLst>
          </p:cNvPr>
          <p:cNvSpPr txBox="1"/>
          <p:nvPr/>
        </p:nvSpPr>
        <p:spPr>
          <a:xfrm>
            <a:off x="9442764" y="2393057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µ present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8E6528A-657E-4FF0-BD6E-FDF428349963}"/>
              </a:ext>
            </a:extLst>
          </p:cNvPr>
          <p:cNvSpPr txBox="1"/>
          <p:nvPr/>
        </p:nvSpPr>
        <p:spPr>
          <a:xfrm rot="20549101">
            <a:off x="9418777" y="5808464"/>
            <a:ext cx="189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Improved </a:t>
            </a:r>
            <a:br>
              <a:rPr lang="en-US" b="1" dirty="0"/>
            </a:br>
            <a:r>
              <a:rPr lang="en-US" b="1" dirty="0"/>
              <a:t>understanding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2AC98C76-D8E8-4E0B-BE62-78B4D3D1E3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712" y="3605184"/>
            <a:ext cx="1136339" cy="11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4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1A47C-A38A-4F98-8E47-02938F414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g-2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D8271FC-E454-424B-B907-501D8F1D8C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157" y="4756882"/>
                <a:ext cx="7126929" cy="476305"/>
              </a:xfrm>
            </p:spPr>
            <p:txBody>
              <a:bodyPr/>
              <a:lstStyle/>
              <a:p>
                <a:pPr marL="0" indent="0" algn="l">
                  <a:buNone/>
                </a:pP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de-DE" sz="1800" b="0" i="1" smtClean="0">
                        <a:latin typeface="Cambria Math" panose="02040503050406030204" pitchFamily="18" charset="0"/>
                      </a:rPr>
                      <m:t>= 2 </m:t>
                    </m:r>
                    <m:d>
                      <m:dPr>
                        <m:ctrlPr>
                          <a:rPr lang="de-DE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       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        </m:t>
                        </m:r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+ 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    </m:t>
                        </m:r>
                        <m:sSubSup>
                          <m:sSubSup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𝑄𝐸𝐷</m:t>
                            </m:r>
                          </m:sup>
                        </m:sSubSup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      </m:t>
                        </m:r>
                        <m:sSubSup>
                          <m:sSubSup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de-DE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𝐸𝑊</m:t>
                            </m:r>
                          </m:sup>
                        </m:sSubSup>
                        <m:r>
                          <a:rPr lang="de-DE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</m:t>
                        </m:r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                  </m:t>
                        </m:r>
                        <m:sSubSup>
                          <m:sSubSupPr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a:rPr lang="de-DE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h𝑎𝑑</m:t>
                            </m:r>
                          </m:sup>
                        </m:sSubSup>
                        <m:r>
                          <a:rPr lang="de-DE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            </m:t>
                        </m:r>
                      </m:e>
                    </m:d>
                  </m:oMath>
                </a14:m>
                <a:r>
                  <a:rPr lang="en-US" sz="1800" dirty="0">
                    <a:latin typeface="+mn-lt"/>
                  </a:rPr>
                  <a:t> </a:t>
                </a:r>
              </a:p>
            </p:txBody>
          </p:sp>
        </mc:Choice>
        <mc:Fallback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BD8271FC-E454-424B-B907-501D8F1D8C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157" y="4756882"/>
                <a:ext cx="7126929" cy="476305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98076F5-D042-4807-8185-728DD8ACF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F07-AE14-429B-940F-378268A43E3C}" type="slidenum">
              <a:rPr lang="en-US" smtClean="0"/>
              <a:t>2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2B983B2-C41C-41CC-AC02-0019E6CEC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883" y="966030"/>
            <a:ext cx="3587986" cy="228375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F7A5C0-417C-4B2F-BDEF-8D0F32FDF9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15" y="1761440"/>
            <a:ext cx="1897765" cy="42509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56FA43B-13D3-478A-AB50-DC03D9CFBB93}"/>
              </a:ext>
            </a:extLst>
          </p:cNvPr>
          <p:cNvSpPr txBox="1"/>
          <p:nvPr/>
        </p:nvSpPr>
        <p:spPr>
          <a:xfrm>
            <a:off x="1112249" y="2510766"/>
            <a:ext cx="21993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magnetic moment </a:t>
            </a:r>
            <a:endParaRPr lang="en-US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A4859EF-2B7B-4C98-ABDF-6F6A72804EE8}"/>
              </a:ext>
            </a:extLst>
          </p:cNvPr>
          <p:cNvSpPr txBox="1"/>
          <p:nvPr/>
        </p:nvSpPr>
        <p:spPr>
          <a:xfrm>
            <a:off x="6268948" y="2534562"/>
            <a:ext cx="678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C00000"/>
                </a:solidFill>
              </a:rPr>
              <a:t>spin</a:t>
            </a:r>
            <a:endParaRPr lang="en-US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45C362D-E495-498D-86D4-F1DF59A446F0}"/>
              </a:ext>
            </a:extLst>
          </p:cNvPr>
          <p:cNvSpPr txBox="1"/>
          <p:nvPr/>
        </p:nvSpPr>
        <p:spPr>
          <a:xfrm>
            <a:off x="3483667" y="2396063"/>
            <a:ext cx="26123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sz="1800" dirty="0">
                <a:solidFill>
                  <a:srgbClr val="C00000"/>
                </a:solidFill>
              </a:rPr>
              <a:t>roportionality </a:t>
            </a:r>
            <a:br>
              <a:rPr lang="en-US" sz="1800" dirty="0">
                <a:solidFill>
                  <a:srgbClr val="C00000"/>
                </a:solidFill>
              </a:rPr>
            </a:br>
            <a:r>
              <a:rPr lang="en-US" sz="1800" dirty="0">
                <a:solidFill>
                  <a:srgbClr val="C00000"/>
                </a:solidFill>
              </a:rPr>
              <a:t>constant</a:t>
            </a:r>
            <a:endParaRPr lang="en-US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113F1716-7136-4E17-8432-ED6A94B80DB2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211912" y="2021328"/>
            <a:ext cx="1410118" cy="489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B460BDB0-2C9F-459F-8104-219CDDB88F5A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5747407" y="2041733"/>
            <a:ext cx="860785" cy="492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9FCDB62-D934-40E1-96EE-ECA0BC751AED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4778188" y="2159528"/>
            <a:ext cx="11646" cy="236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Grafik 19">
            <a:extLst>
              <a:ext uri="{FF2B5EF4-FFF2-40B4-BE49-F238E27FC236}">
                <a16:creationId xmlns:a16="http://schemas.microsoft.com/office/drawing/2014/main" id="{91EF9A8F-3547-46E6-B77E-905609E407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r="1017"/>
          <a:stretch/>
        </p:blipFill>
        <p:spPr>
          <a:xfrm>
            <a:off x="2035132" y="3598097"/>
            <a:ext cx="4912304" cy="1198791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00B29B9D-9B4F-4C50-80F5-96F8414E4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2" y="3616316"/>
            <a:ext cx="1068783" cy="114056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35B391D-8480-FFD0-4A24-5DDCCA304BA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8473" y="3686080"/>
            <a:ext cx="4528389" cy="299519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BA1EE70F-11ED-2088-3C84-01CDCFE17797}"/>
              </a:ext>
            </a:extLst>
          </p:cNvPr>
          <p:cNvSpPr txBox="1"/>
          <p:nvPr/>
        </p:nvSpPr>
        <p:spPr>
          <a:xfrm>
            <a:off x="9666428" y="3532191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UJYKDX+Calibri"/>
              </a:rPr>
              <a:t>Figure: Zoltan Fodor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CC29277-3071-F452-2700-3CE7D46C2B8B}"/>
              </a:ext>
            </a:extLst>
          </p:cNvPr>
          <p:cNvSpPr txBox="1"/>
          <p:nvPr/>
        </p:nvSpPr>
        <p:spPr>
          <a:xfrm>
            <a:off x="624114" y="5433337"/>
            <a:ext cx="6284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Hadronic vacuum polarization dominates theoretical uncertainty.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Dispersive and lattice QCD approach deviate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1 result consistent with BNL measurement</a:t>
            </a:r>
          </a:p>
        </p:txBody>
      </p:sp>
    </p:spTree>
    <p:extLst>
      <p:ext uri="{BB962C8B-B14F-4D97-AF65-F5344CB8AC3E}">
        <p14:creationId xmlns:p14="http://schemas.microsoft.com/office/powerpoint/2010/main" val="3327989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61EDEA-D6BE-4B6E-8738-250F6F7B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Muon weighted average magnetic field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5A9ABC1-1237-4209-979E-CDC45FC5F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1435"/>
            <a:ext cx="10515600" cy="40955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Using tracker profiles and beam dynamics simulation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62B0F32-D663-4C27-AA5C-F15328CB5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F07-AE14-429B-940F-378268A43E3C}" type="slidenum">
              <a:rPr lang="en-US" smtClean="0"/>
              <a:t>20</a:t>
            </a:fld>
            <a:endParaRPr lang="en-US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E7D3C20-31E9-4BDE-846E-6A4876207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5001" y="2552056"/>
            <a:ext cx="3750197" cy="289847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1278564-781F-4E32-BFE0-48244735C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22" y="2958534"/>
            <a:ext cx="3294291" cy="184138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9BD6B3C-D4D1-43A2-A4C3-36158875D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11" y="2850585"/>
            <a:ext cx="4416689" cy="205728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8AE44DF-FAF8-2FBE-C49E-B7B95507ECBB}"/>
              </a:ext>
            </a:extLst>
          </p:cNvPr>
          <p:cNvSpPr txBox="1"/>
          <p:nvPr/>
        </p:nvSpPr>
        <p:spPr>
          <a:xfrm>
            <a:off x="2898130" y="5518048"/>
            <a:ext cx="7271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placement of beam, due to replacing broken resistors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placement of beam, due to stronger kick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CBO reduction due to quad RF (run 5)</a:t>
            </a:r>
          </a:p>
        </p:txBody>
      </p:sp>
    </p:spTree>
    <p:extLst>
      <p:ext uri="{BB962C8B-B14F-4D97-AF65-F5344CB8AC3E}">
        <p14:creationId xmlns:p14="http://schemas.microsoft.com/office/powerpoint/2010/main" val="1549348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5E3202-3130-4519-94BE-977F4C171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9B20169-06FC-4248-91C2-E5C78B06D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F07-AE14-429B-940F-378268A43E3C}" type="slidenum">
              <a:rPr lang="en-US" smtClean="0"/>
              <a:t>21</a:t>
            </a:fld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41C465-92DD-42B4-8944-538C907C8EE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224" y="1985430"/>
            <a:ext cx="5366753" cy="64474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ADB6C68-9045-8042-5F4E-2D951575A37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95" y="997932"/>
            <a:ext cx="3372210" cy="68882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FD7DCC0-6BFB-81BB-38C3-A4BD655B50AE}"/>
              </a:ext>
            </a:extLst>
          </p:cNvPr>
          <p:cNvSpPr txBox="1"/>
          <p:nvPr/>
        </p:nvSpPr>
        <p:spPr>
          <a:xfrm>
            <a:off x="838200" y="1686758"/>
            <a:ext cx="1086031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First time a three-way comparison of a</a:t>
            </a:r>
            <a:r>
              <a:rPr lang="en-US" sz="1800" baseline="-25000" dirty="0"/>
              <a:t>µ </a:t>
            </a:r>
            <a:br>
              <a:rPr lang="en-US" sz="1800" baseline="-25000" dirty="0"/>
            </a:br>
            <a:r>
              <a:rPr lang="en-US" sz="1800" dirty="0"/>
              <a:t>is possible, very exciting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Run 2 / 3 analysis on-going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Magnetic field tracked by trolley system (spatial distribution) and fixed probe system (drift)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Probes are calibrated with absolute calibrated water probe twice a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Detailed measurement </a:t>
            </a:r>
            <a:r>
              <a:rPr lang="en-US" dirty="0" err="1"/>
              <a:t>campagnes</a:t>
            </a:r>
            <a:r>
              <a:rPr lang="en-US" dirty="0"/>
              <a:t> to measure transient magnetic fields from kickers and quads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Improvements in running conditions (temperature stability), data processing (position reconstruction) and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algn="ctr"/>
            <a:r>
              <a:rPr lang="en-US" b="1" dirty="0"/>
              <a:t>Exciting times ahead!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Thank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41490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1092C-01A1-4F55-930F-B90B50E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366762-7952-4D67-8032-342EF6DCE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C88C85-60DC-47DC-8BB4-6629583CA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BBFA-A783-44AA-AD51-D2E48218EF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36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F4A5A-1C03-498A-BDFB-C201174A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Analysis Overview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B9B157A7-255F-44F9-82EB-845C12BDA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30" y="1552575"/>
            <a:ext cx="10930840" cy="3449190"/>
          </a:xfrm>
          <a:ln>
            <a:noFill/>
          </a:ln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5BFF84-8B3A-44FE-9227-8CA4B53C7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23</a:t>
            </a:fld>
            <a:endParaRPr lang="en-US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4C44CF0F-05DA-40EB-B9E9-D28015C02643}"/>
              </a:ext>
            </a:extLst>
          </p:cNvPr>
          <p:cNvSpPr/>
          <p:nvPr/>
        </p:nvSpPr>
        <p:spPr>
          <a:xfrm>
            <a:off x="666750" y="1600200"/>
            <a:ext cx="1938338" cy="795338"/>
          </a:xfrm>
          <a:prstGeom prst="roundRect">
            <a:avLst>
              <a:gd name="adj" fmla="val 11111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D0C72ECF-3E39-4102-9609-11CE26253915}"/>
              </a:ext>
            </a:extLst>
          </p:cNvPr>
          <p:cNvSpPr/>
          <p:nvPr/>
        </p:nvSpPr>
        <p:spPr>
          <a:xfrm>
            <a:off x="2890545" y="1600200"/>
            <a:ext cx="1938338" cy="795338"/>
          </a:xfrm>
          <a:prstGeom prst="roundRect">
            <a:avLst>
              <a:gd name="adj" fmla="val 11111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DB2E723C-D346-4B99-99EA-7B6A2BF05DD7}"/>
              </a:ext>
            </a:extLst>
          </p:cNvPr>
          <p:cNvSpPr/>
          <p:nvPr/>
        </p:nvSpPr>
        <p:spPr>
          <a:xfrm>
            <a:off x="2890545" y="2876861"/>
            <a:ext cx="1938338" cy="795338"/>
          </a:xfrm>
          <a:prstGeom prst="roundRect">
            <a:avLst>
              <a:gd name="adj" fmla="val 11111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BF180834-AFF0-4D17-98AC-9213985D7BCE}"/>
              </a:ext>
            </a:extLst>
          </p:cNvPr>
          <p:cNvSpPr/>
          <p:nvPr/>
        </p:nvSpPr>
        <p:spPr>
          <a:xfrm>
            <a:off x="5095324" y="4114097"/>
            <a:ext cx="1938338" cy="795338"/>
          </a:xfrm>
          <a:prstGeom prst="roundRect">
            <a:avLst>
              <a:gd name="adj" fmla="val 11111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DAC10F07-A574-4DB8-8D9E-864DE99C6936}"/>
              </a:ext>
            </a:extLst>
          </p:cNvPr>
          <p:cNvSpPr/>
          <p:nvPr/>
        </p:nvSpPr>
        <p:spPr>
          <a:xfrm>
            <a:off x="7316462" y="1603638"/>
            <a:ext cx="1938338" cy="795338"/>
          </a:xfrm>
          <a:prstGeom prst="roundRect">
            <a:avLst>
              <a:gd name="adj" fmla="val 11111"/>
            </a:avLst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4FC34DB6-AFC7-4308-AEB6-E8422133A650}"/>
              </a:ext>
            </a:extLst>
          </p:cNvPr>
          <p:cNvSpPr/>
          <p:nvPr/>
        </p:nvSpPr>
        <p:spPr>
          <a:xfrm>
            <a:off x="7316462" y="2876861"/>
            <a:ext cx="1938338" cy="795338"/>
          </a:xfrm>
          <a:prstGeom prst="roundRect">
            <a:avLst>
              <a:gd name="adj" fmla="val 11111"/>
            </a:avLst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FED6D097-4C65-4618-B1B0-F551C4D3791E}"/>
              </a:ext>
            </a:extLst>
          </p:cNvPr>
          <p:cNvSpPr/>
          <p:nvPr/>
        </p:nvSpPr>
        <p:spPr>
          <a:xfrm>
            <a:off x="9534517" y="4136957"/>
            <a:ext cx="1938338" cy="795338"/>
          </a:xfrm>
          <a:prstGeom prst="roundRect">
            <a:avLst>
              <a:gd name="adj" fmla="val 11111"/>
            </a:avLst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12953668-290D-4F5A-913B-6B93D1F34F3C}"/>
              </a:ext>
            </a:extLst>
          </p:cNvPr>
          <p:cNvSpPr/>
          <p:nvPr/>
        </p:nvSpPr>
        <p:spPr>
          <a:xfrm>
            <a:off x="5095324" y="2876861"/>
            <a:ext cx="1938338" cy="795338"/>
          </a:xfrm>
          <a:prstGeom prst="roundRect">
            <a:avLst>
              <a:gd name="adj" fmla="val 11111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030A92E-C780-4AE1-9029-4A9CE0F3ED6C}"/>
              </a:ext>
            </a:extLst>
          </p:cNvPr>
          <p:cNvSpPr txBox="1"/>
          <p:nvPr/>
        </p:nvSpPr>
        <p:spPr>
          <a:xfrm>
            <a:off x="666750" y="4779863"/>
            <a:ext cx="2346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calibration</a:t>
            </a:r>
          </a:p>
          <a:p>
            <a:r>
              <a:rPr lang="en-US" dirty="0">
                <a:solidFill>
                  <a:schemeClr val="accent5"/>
                </a:solidFill>
              </a:rPr>
              <a:t>quality cuts</a:t>
            </a:r>
          </a:p>
          <a:p>
            <a:r>
              <a:rPr lang="en-US" dirty="0"/>
              <a:t>field tracking</a:t>
            </a:r>
          </a:p>
          <a:p>
            <a:r>
              <a:rPr lang="en-US" dirty="0">
                <a:solidFill>
                  <a:schemeClr val="accent4"/>
                </a:solidFill>
              </a:rPr>
              <a:t>muon weighting</a:t>
            </a:r>
          </a:p>
          <a:p>
            <a:r>
              <a:rPr lang="en-US" dirty="0">
                <a:solidFill>
                  <a:schemeClr val="accent3"/>
                </a:solidFill>
              </a:rPr>
              <a:t>transients</a:t>
            </a:r>
          </a:p>
          <a:p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573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9709DA-E46B-438A-A239-97763810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budget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60B4A26-7D9C-4963-BD26-4F98977B3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10300" cy="4351338"/>
          </a:xfrm>
        </p:spPr>
        <p:txBody>
          <a:bodyPr>
            <a:normAutofit/>
          </a:bodyPr>
          <a:lstStyle/>
          <a:p>
            <a:r>
              <a:rPr lang="en-US" sz="1800" dirty="0"/>
              <a:t>Technical Design Report goal</a:t>
            </a:r>
          </a:p>
          <a:p>
            <a:pPr lvl="1"/>
            <a:r>
              <a:rPr lang="en-US" sz="1800" dirty="0"/>
              <a:t>Total uncertainty 140 ppb</a:t>
            </a:r>
          </a:p>
          <a:p>
            <a:pPr lvl="1"/>
            <a:r>
              <a:rPr lang="en-US" sz="1800" dirty="0"/>
              <a:t>Total systematic uncertainty 100 ppb</a:t>
            </a:r>
          </a:p>
          <a:p>
            <a:pPr lvl="1"/>
            <a:r>
              <a:rPr lang="en-US" sz="1800" dirty="0"/>
              <a:t>Magnetic field uncertainty 70 ppb</a:t>
            </a:r>
          </a:p>
          <a:p>
            <a:pPr lvl="1"/>
            <a:endParaRPr lang="en-US" sz="1800" dirty="0"/>
          </a:p>
          <a:p>
            <a:r>
              <a:rPr lang="en-US" sz="1800" dirty="0"/>
              <a:t>Dominant magnetic field uncertainty due to transient fields from quadrupole and kicker operations</a:t>
            </a:r>
          </a:p>
          <a:p>
            <a:pPr lvl="1"/>
            <a:r>
              <a:rPr lang="en-US" sz="1800" dirty="0"/>
              <a:t>Conservative estimate for run 1</a:t>
            </a:r>
          </a:p>
          <a:p>
            <a:pPr lvl="1"/>
            <a:r>
              <a:rPr lang="en-US" sz="1800" dirty="0"/>
              <a:t>Detailed investigation ongoing</a:t>
            </a:r>
          </a:p>
          <a:p>
            <a:pPr lvl="1"/>
            <a:endParaRPr lang="en-US" sz="1800" dirty="0"/>
          </a:p>
          <a:p>
            <a:r>
              <a:rPr lang="en-US" sz="1800" dirty="0"/>
              <a:t>Reduce tracking uncertainty to achieve overall goal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C275C6D-A605-4EE1-98FF-E87E4094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24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3F5D14C-03D8-4A52-90F3-AC377F2E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538" y="1926615"/>
            <a:ext cx="4642078" cy="391779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ACEE4800-AE21-433C-9BD9-D108DC5C13C1}"/>
              </a:ext>
            </a:extLst>
          </p:cNvPr>
          <p:cNvSpPr/>
          <p:nvPr/>
        </p:nvSpPr>
        <p:spPr>
          <a:xfrm>
            <a:off x="7377334" y="2405726"/>
            <a:ext cx="4325815" cy="1320684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0D52744-C7DA-482F-A9C3-00B742F13805}"/>
              </a:ext>
            </a:extLst>
          </p:cNvPr>
          <p:cNvSpPr/>
          <p:nvPr/>
        </p:nvSpPr>
        <p:spPr>
          <a:xfrm>
            <a:off x="7450603" y="4410496"/>
            <a:ext cx="4325815" cy="1239716"/>
          </a:xfrm>
          <a:prstGeom prst="rect">
            <a:avLst/>
          </a:prstGeom>
          <a:solidFill>
            <a:srgbClr val="FFFFFF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B1B89F9-D4AD-43D7-8664-8E1905AA97EA}"/>
              </a:ext>
            </a:extLst>
          </p:cNvPr>
          <p:cNvSpPr txBox="1"/>
          <p:nvPr/>
        </p:nvSpPr>
        <p:spPr>
          <a:xfrm>
            <a:off x="8543925" y="1454102"/>
            <a:ext cx="2600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Run 1 uncertainties</a:t>
            </a:r>
          </a:p>
        </p:txBody>
      </p:sp>
    </p:spTree>
    <p:extLst>
      <p:ext uri="{BB962C8B-B14F-4D97-AF65-F5344CB8AC3E}">
        <p14:creationId xmlns:p14="http://schemas.microsoft.com/office/powerpoint/2010/main" val="3126767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FE324-AFF2-4B9A-A848-D7690A42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stability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F6B6ECCB-E123-4663-B7AB-36E564E82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177028" y="1825625"/>
            <a:ext cx="7837943" cy="4351338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96D6A20-AE6E-4D34-AD31-3922E080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BBFA-A783-44AA-AD51-D2E48218EF01}" type="slidenum">
              <a:rPr lang="en-US" smtClean="0"/>
              <a:t>25</a:t>
            </a:fld>
            <a:endParaRPr lang="en-US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16A62BD-A6FA-4314-967F-097179385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9"/>
          <a:stretch/>
        </p:blipFill>
        <p:spPr>
          <a:xfrm>
            <a:off x="106680" y="1554771"/>
            <a:ext cx="4050874" cy="260394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9D67CA4-7D63-4F7A-9856-50E002866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1" b="58841"/>
          <a:stretch/>
        </p:blipFill>
        <p:spPr>
          <a:xfrm>
            <a:off x="12209569" y="2170241"/>
            <a:ext cx="785856" cy="132556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742C455-6C29-41D3-AB0E-33288FD9A4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5"/>
          <a:stretch/>
        </p:blipFill>
        <p:spPr>
          <a:xfrm>
            <a:off x="12379690" y="3688531"/>
            <a:ext cx="698269" cy="28157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25914F3-4BB4-48A7-814B-553A8A4638B3}"/>
              </a:ext>
            </a:extLst>
          </p:cNvPr>
          <p:cNvSpPr txBox="1"/>
          <p:nvPr/>
        </p:nvSpPr>
        <p:spPr>
          <a:xfrm>
            <a:off x="237996" y="4323046"/>
            <a:ext cx="4009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Hall temperature changes </a:t>
            </a:r>
            <a:br>
              <a:rPr lang="en-US" dirty="0"/>
            </a:br>
            <a:r>
              <a:rPr lang="en-US" dirty="0"/>
              <a:t>caused field changes</a:t>
            </a:r>
          </a:p>
          <a:p>
            <a:endParaRPr lang="en-US" dirty="0"/>
          </a:p>
          <a:p>
            <a:r>
              <a:rPr lang="en-US" dirty="0"/>
              <a:t>See diurnal field variation</a:t>
            </a:r>
          </a:p>
          <a:p>
            <a:endParaRPr lang="en-US" dirty="0"/>
          </a:p>
          <a:p>
            <a:r>
              <a:rPr lang="en-US" dirty="0"/>
              <a:t>Influences magnetic field systematic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194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FE324-AFF2-4B9A-A848-D7690A42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stability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96D6A20-AE6E-4D34-AD31-3922E080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BBFA-A783-44AA-AD51-D2E48218EF01}" type="slidenum">
              <a:rPr lang="en-US" smtClean="0"/>
              <a:t>26</a:t>
            </a:fld>
            <a:endParaRPr lang="en-US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16A62BD-A6FA-4314-967F-097179385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9"/>
          <a:stretch/>
        </p:blipFill>
        <p:spPr>
          <a:xfrm>
            <a:off x="106680" y="1554771"/>
            <a:ext cx="4050874" cy="260394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9D67CA4-7D63-4F7A-9856-50E002866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1" b="58841"/>
          <a:stretch/>
        </p:blipFill>
        <p:spPr>
          <a:xfrm>
            <a:off x="12209569" y="2170241"/>
            <a:ext cx="785856" cy="132556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742C455-6C29-41D3-AB0E-33288FD9A4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5"/>
          <a:stretch/>
        </p:blipFill>
        <p:spPr>
          <a:xfrm>
            <a:off x="12379690" y="3688531"/>
            <a:ext cx="698269" cy="2815760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E420F981-B284-4BE9-8AB3-454B5D9E735F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204079" y="3646042"/>
            <a:ext cx="1074635" cy="366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425914F3-4BB4-48A7-814B-553A8A4638B3}"/>
              </a:ext>
            </a:extLst>
          </p:cNvPr>
          <p:cNvSpPr txBox="1"/>
          <p:nvPr/>
        </p:nvSpPr>
        <p:spPr>
          <a:xfrm>
            <a:off x="237996" y="4323046"/>
            <a:ext cx="4009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Hall temperature changes </a:t>
            </a:r>
            <a:br>
              <a:rPr lang="en-US" dirty="0"/>
            </a:br>
            <a:r>
              <a:rPr lang="en-US" dirty="0"/>
              <a:t>caused field changes</a:t>
            </a:r>
          </a:p>
          <a:p>
            <a:endParaRPr lang="en-US" dirty="0"/>
          </a:p>
          <a:p>
            <a:r>
              <a:rPr lang="en-US" dirty="0"/>
              <a:t>See diurnal field variation</a:t>
            </a:r>
          </a:p>
          <a:p>
            <a:endParaRPr lang="en-US" dirty="0"/>
          </a:p>
          <a:p>
            <a:r>
              <a:rPr lang="en-US" dirty="0"/>
              <a:t>Influences magnetic field systematic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83E400E-17C3-4F5D-B95A-ECFBC8FE37BB}"/>
              </a:ext>
            </a:extLst>
          </p:cNvPr>
          <p:cNvGrpSpPr/>
          <p:nvPr/>
        </p:nvGrpSpPr>
        <p:grpSpPr>
          <a:xfrm>
            <a:off x="3452397" y="4342280"/>
            <a:ext cx="3749979" cy="2551784"/>
            <a:chOff x="2556037" y="4332977"/>
            <a:chExt cx="3749979" cy="2551784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A662E50F-2077-4885-BA5E-85327ACBD880}"/>
                </a:ext>
              </a:extLst>
            </p:cNvPr>
            <p:cNvGrpSpPr/>
            <p:nvPr/>
          </p:nvGrpSpPr>
          <p:grpSpPr>
            <a:xfrm>
              <a:off x="2556037" y="4332977"/>
              <a:ext cx="3749979" cy="2476364"/>
              <a:chOff x="2269884" y="4197432"/>
              <a:chExt cx="4011730" cy="2603941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960AB327-B35E-4584-B3E1-5F0321676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69884" y="4197433"/>
                <a:ext cx="3925265" cy="2603940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6E6D92E5-56E0-49A5-91E9-82AB1F6384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6337"/>
              <a:stretch/>
            </p:blipFill>
            <p:spPr>
              <a:xfrm>
                <a:off x="4175195" y="4197432"/>
                <a:ext cx="2106419" cy="2603940"/>
              </a:xfrm>
              <a:prstGeom prst="rect">
                <a:avLst/>
              </a:prstGeom>
            </p:spPr>
          </p:pic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61E7747-7725-48F8-A5E3-2AF56735EBD7}"/>
                </a:ext>
              </a:extLst>
            </p:cNvPr>
            <p:cNvSpPr txBox="1"/>
            <p:nvPr/>
          </p:nvSpPr>
          <p:spPr>
            <a:xfrm>
              <a:off x="3049645" y="6499595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before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9DD98F1-47AA-4DF8-B5ED-04F23B57450E}"/>
                </a:ext>
              </a:extLst>
            </p:cNvPr>
            <p:cNvSpPr txBox="1"/>
            <p:nvPr/>
          </p:nvSpPr>
          <p:spPr>
            <a:xfrm>
              <a:off x="4970306" y="6515429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after</a:t>
              </a: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C6BA1A6C-B8E5-44A7-9455-57CCAC13EAE0}"/>
              </a:ext>
            </a:extLst>
          </p:cNvPr>
          <p:cNvSpPr txBox="1"/>
          <p:nvPr/>
        </p:nvSpPr>
        <p:spPr>
          <a:xfrm>
            <a:off x="4099478" y="4012766"/>
            <a:ext cx="235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Magnet insulation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E87A570-0014-064C-BFE2-3230E0CCA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60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FE324-AFF2-4B9A-A848-D7690A42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stability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96D6A20-AE6E-4D34-AD31-3922E080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BBFA-A783-44AA-AD51-D2E48218EF01}" type="slidenum">
              <a:rPr lang="en-US" smtClean="0"/>
              <a:t>27</a:t>
            </a:fld>
            <a:endParaRPr lang="en-US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16A62BD-A6FA-4314-967F-097179385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9"/>
          <a:stretch/>
        </p:blipFill>
        <p:spPr>
          <a:xfrm>
            <a:off x="106680" y="1554771"/>
            <a:ext cx="4050874" cy="260394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9D67CA4-7D63-4F7A-9856-50E002866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1" b="58841"/>
          <a:stretch/>
        </p:blipFill>
        <p:spPr>
          <a:xfrm>
            <a:off x="12209569" y="2170241"/>
            <a:ext cx="785856" cy="1325563"/>
          </a:xfrm>
          <a:prstGeom prst="rect">
            <a:avLst/>
          </a:prstGeom>
        </p:spPr>
      </p:pic>
      <p:pic>
        <p:nvPicPr>
          <p:cNvPr id="21" name="Inhaltsplatzhalter 8">
            <a:extLst>
              <a:ext uri="{FF2B5EF4-FFF2-40B4-BE49-F238E27FC236}">
                <a16:creationId xmlns:a16="http://schemas.microsoft.com/office/drawing/2014/main" id="{C61B6464-79F7-40E7-B8FE-546777CD68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0"/>
          <a:stretch/>
        </p:blipFill>
        <p:spPr>
          <a:xfrm>
            <a:off x="4146003" y="1554772"/>
            <a:ext cx="4050631" cy="260394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742C455-6C29-41D3-AB0E-33288FD9A4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5"/>
          <a:stretch/>
        </p:blipFill>
        <p:spPr>
          <a:xfrm>
            <a:off x="12379690" y="3688531"/>
            <a:ext cx="698269" cy="2815760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E420F981-B284-4BE9-8AB3-454B5D9E735F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204079" y="3646042"/>
            <a:ext cx="1074635" cy="366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425914F3-4BB4-48A7-814B-553A8A4638B3}"/>
              </a:ext>
            </a:extLst>
          </p:cNvPr>
          <p:cNvSpPr txBox="1"/>
          <p:nvPr/>
        </p:nvSpPr>
        <p:spPr>
          <a:xfrm>
            <a:off x="237996" y="4323046"/>
            <a:ext cx="4009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Hall temperature changes </a:t>
            </a:r>
            <a:br>
              <a:rPr lang="en-US" dirty="0"/>
            </a:br>
            <a:r>
              <a:rPr lang="en-US" dirty="0"/>
              <a:t>caused field changes</a:t>
            </a:r>
          </a:p>
          <a:p>
            <a:endParaRPr lang="en-US" dirty="0"/>
          </a:p>
          <a:p>
            <a:r>
              <a:rPr lang="en-US" dirty="0"/>
              <a:t>See diurnal field variation</a:t>
            </a:r>
          </a:p>
          <a:p>
            <a:endParaRPr lang="en-US" dirty="0"/>
          </a:p>
          <a:p>
            <a:r>
              <a:rPr lang="en-US" dirty="0"/>
              <a:t>Influences magnetic field systematic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83E400E-17C3-4F5D-B95A-ECFBC8FE37BB}"/>
              </a:ext>
            </a:extLst>
          </p:cNvPr>
          <p:cNvGrpSpPr/>
          <p:nvPr/>
        </p:nvGrpSpPr>
        <p:grpSpPr>
          <a:xfrm>
            <a:off x="3452397" y="4342280"/>
            <a:ext cx="3749979" cy="2551784"/>
            <a:chOff x="2556037" y="4332977"/>
            <a:chExt cx="3749979" cy="2551784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A662E50F-2077-4885-BA5E-85327ACBD880}"/>
                </a:ext>
              </a:extLst>
            </p:cNvPr>
            <p:cNvGrpSpPr/>
            <p:nvPr/>
          </p:nvGrpSpPr>
          <p:grpSpPr>
            <a:xfrm>
              <a:off x="2556037" y="4332977"/>
              <a:ext cx="3749979" cy="2476364"/>
              <a:chOff x="2269884" y="4197432"/>
              <a:chExt cx="4011730" cy="2603941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960AB327-B35E-4584-B3E1-5F0321676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9884" y="4197433"/>
                <a:ext cx="3925265" cy="2603940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6E6D92E5-56E0-49A5-91E9-82AB1F6384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6337"/>
              <a:stretch/>
            </p:blipFill>
            <p:spPr>
              <a:xfrm>
                <a:off x="4175195" y="4197432"/>
                <a:ext cx="2106419" cy="2603940"/>
              </a:xfrm>
              <a:prstGeom prst="rect">
                <a:avLst/>
              </a:prstGeom>
            </p:spPr>
          </p:pic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61E7747-7725-48F8-A5E3-2AF56735EBD7}"/>
                </a:ext>
              </a:extLst>
            </p:cNvPr>
            <p:cNvSpPr txBox="1"/>
            <p:nvPr/>
          </p:nvSpPr>
          <p:spPr>
            <a:xfrm>
              <a:off x="3049645" y="6499595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before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9DD98F1-47AA-4DF8-B5ED-04F23B57450E}"/>
                </a:ext>
              </a:extLst>
            </p:cNvPr>
            <p:cNvSpPr txBox="1"/>
            <p:nvPr/>
          </p:nvSpPr>
          <p:spPr>
            <a:xfrm>
              <a:off x="4970306" y="6515429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after</a:t>
              </a: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C6BA1A6C-B8E5-44A7-9455-57CCAC13EAE0}"/>
              </a:ext>
            </a:extLst>
          </p:cNvPr>
          <p:cNvSpPr txBox="1"/>
          <p:nvPr/>
        </p:nvSpPr>
        <p:spPr>
          <a:xfrm>
            <a:off x="4099478" y="4012766"/>
            <a:ext cx="235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Magnet insulation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CB4E353-9C0A-1612-5A13-5E63C472B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720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FE324-AFF2-4B9A-A848-D7690A42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stability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96D6A20-AE6E-4D34-AD31-3922E080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BBFA-A783-44AA-AD51-D2E48218EF01}" type="slidenum">
              <a:rPr lang="en-US" smtClean="0"/>
              <a:t>28</a:t>
            </a:fld>
            <a:endParaRPr lang="en-US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16A62BD-A6FA-4314-967F-097179385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9"/>
          <a:stretch/>
        </p:blipFill>
        <p:spPr>
          <a:xfrm>
            <a:off x="106680" y="1554771"/>
            <a:ext cx="4050874" cy="260394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9D67CA4-7D63-4F7A-9856-50E0028667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1" b="58841"/>
          <a:stretch/>
        </p:blipFill>
        <p:spPr>
          <a:xfrm>
            <a:off x="12209569" y="2170241"/>
            <a:ext cx="785856" cy="1325563"/>
          </a:xfrm>
          <a:prstGeom prst="rect">
            <a:avLst/>
          </a:prstGeom>
        </p:spPr>
      </p:pic>
      <p:pic>
        <p:nvPicPr>
          <p:cNvPr id="21" name="Inhaltsplatzhalter 8">
            <a:extLst>
              <a:ext uri="{FF2B5EF4-FFF2-40B4-BE49-F238E27FC236}">
                <a16:creationId xmlns:a16="http://schemas.microsoft.com/office/drawing/2014/main" id="{C61B6464-79F7-40E7-B8FE-546777CD68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0"/>
          <a:stretch/>
        </p:blipFill>
        <p:spPr>
          <a:xfrm>
            <a:off x="4146003" y="1554772"/>
            <a:ext cx="4050631" cy="260394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742C455-6C29-41D3-AB0E-33288FD9A4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5"/>
          <a:stretch/>
        </p:blipFill>
        <p:spPr>
          <a:xfrm>
            <a:off x="12379690" y="3688531"/>
            <a:ext cx="698269" cy="2815760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E420F981-B284-4BE9-8AB3-454B5D9E735F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204079" y="3646042"/>
            <a:ext cx="1074635" cy="366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425914F3-4BB4-48A7-814B-553A8A4638B3}"/>
              </a:ext>
            </a:extLst>
          </p:cNvPr>
          <p:cNvSpPr txBox="1"/>
          <p:nvPr/>
        </p:nvSpPr>
        <p:spPr>
          <a:xfrm>
            <a:off x="237996" y="4323046"/>
            <a:ext cx="4009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Hall temperature changes </a:t>
            </a:r>
            <a:br>
              <a:rPr lang="en-US" dirty="0"/>
            </a:br>
            <a:r>
              <a:rPr lang="en-US" dirty="0"/>
              <a:t>caused field changes</a:t>
            </a:r>
          </a:p>
          <a:p>
            <a:endParaRPr lang="en-US" dirty="0"/>
          </a:p>
          <a:p>
            <a:r>
              <a:rPr lang="en-US" dirty="0"/>
              <a:t>See diurnal field variation</a:t>
            </a:r>
          </a:p>
          <a:p>
            <a:endParaRPr lang="en-US" dirty="0"/>
          </a:p>
          <a:p>
            <a:r>
              <a:rPr lang="en-US" dirty="0"/>
              <a:t>Influences magnetic field systematic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AE59E75-0B11-48B4-BED9-85681B4C12C9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8243159" y="3495804"/>
            <a:ext cx="1282130" cy="5155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9EBE323B-1417-40AE-B565-EC54DD690E58}"/>
              </a:ext>
            </a:extLst>
          </p:cNvPr>
          <p:cNvSpPr txBox="1"/>
          <p:nvPr/>
        </p:nvSpPr>
        <p:spPr>
          <a:xfrm>
            <a:off x="7517367" y="4011328"/>
            <a:ext cx="401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Upgrade Air Conditioning System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83E400E-17C3-4F5D-B95A-ECFBC8FE37BB}"/>
              </a:ext>
            </a:extLst>
          </p:cNvPr>
          <p:cNvGrpSpPr/>
          <p:nvPr/>
        </p:nvGrpSpPr>
        <p:grpSpPr>
          <a:xfrm>
            <a:off x="3452397" y="4342280"/>
            <a:ext cx="3749979" cy="2551784"/>
            <a:chOff x="2556037" y="4332977"/>
            <a:chExt cx="3749979" cy="2551784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A662E50F-2077-4885-BA5E-85327ACBD880}"/>
                </a:ext>
              </a:extLst>
            </p:cNvPr>
            <p:cNvGrpSpPr/>
            <p:nvPr/>
          </p:nvGrpSpPr>
          <p:grpSpPr>
            <a:xfrm>
              <a:off x="2556037" y="4332977"/>
              <a:ext cx="3749979" cy="2476364"/>
              <a:chOff x="2269884" y="4197432"/>
              <a:chExt cx="4011730" cy="2603941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960AB327-B35E-4584-B3E1-5F0321676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9884" y="4197433"/>
                <a:ext cx="3925265" cy="2603940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6E6D92E5-56E0-49A5-91E9-82AB1F6384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6337"/>
              <a:stretch/>
            </p:blipFill>
            <p:spPr>
              <a:xfrm>
                <a:off x="4175195" y="4197432"/>
                <a:ext cx="2106419" cy="2603940"/>
              </a:xfrm>
              <a:prstGeom prst="rect">
                <a:avLst/>
              </a:prstGeom>
            </p:spPr>
          </p:pic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61E7747-7725-48F8-A5E3-2AF56735EBD7}"/>
                </a:ext>
              </a:extLst>
            </p:cNvPr>
            <p:cNvSpPr txBox="1"/>
            <p:nvPr/>
          </p:nvSpPr>
          <p:spPr>
            <a:xfrm>
              <a:off x="3049645" y="6499595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before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9DD98F1-47AA-4DF8-B5ED-04F23B57450E}"/>
                </a:ext>
              </a:extLst>
            </p:cNvPr>
            <p:cNvSpPr txBox="1"/>
            <p:nvPr/>
          </p:nvSpPr>
          <p:spPr>
            <a:xfrm>
              <a:off x="4970306" y="6515429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after</a:t>
              </a: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C6BA1A6C-B8E5-44A7-9455-57CCAC13EAE0}"/>
              </a:ext>
            </a:extLst>
          </p:cNvPr>
          <p:cNvSpPr txBox="1"/>
          <p:nvPr/>
        </p:nvSpPr>
        <p:spPr>
          <a:xfrm>
            <a:off x="4099478" y="4012766"/>
            <a:ext cx="235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Magnet insulation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19238832-72D3-2E45-AEF6-1B04C70100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3" r="-1"/>
          <a:stretch/>
        </p:blipFill>
        <p:spPr>
          <a:xfrm>
            <a:off x="7704080" y="4330251"/>
            <a:ext cx="3641802" cy="2527395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7A8D1CD-2FDA-021C-124E-935812799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69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FE324-AFF2-4B9A-A848-D7690A421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 stability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96D6A20-AE6E-4D34-AD31-3922E080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BBFA-A783-44AA-AD51-D2E48218EF01}" type="slidenum">
              <a:rPr lang="en-US" smtClean="0"/>
              <a:t>29</a:t>
            </a:fld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6B980FE-E723-44FB-BC8E-B6AB9816D6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64"/>
          <a:stretch/>
        </p:blipFill>
        <p:spPr>
          <a:xfrm>
            <a:off x="8075025" y="1554771"/>
            <a:ext cx="4046541" cy="260394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16A62BD-A6FA-4314-967F-097179385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9"/>
          <a:stretch/>
        </p:blipFill>
        <p:spPr>
          <a:xfrm>
            <a:off x="106680" y="1554771"/>
            <a:ext cx="4050874" cy="260394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B9D67CA4-7D63-4F7A-9856-50E002866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1" b="58841"/>
          <a:stretch/>
        </p:blipFill>
        <p:spPr>
          <a:xfrm>
            <a:off x="12209569" y="2170241"/>
            <a:ext cx="785856" cy="1325563"/>
          </a:xfrm>
          <a:prstGeom prst="rect">
            <a:avLst/>
          </a:prstGeom>
        </p:spPr>
      </p:pic>
      <p:pic>
        <p:nvPicPr>
          <p:cNvPr id="21" name="Inhaltsplatzhalter 8">
            <a:extLst>
              <a:ext uri="{FF2B5EF4-FFF2-40B4-BE49-F238E27FC236}">
                <a16:creationId xmlns:a16="http://schemas.microsoft.com/office/drawing/2014/main" id="{C61B6464-79F7-40E7-B8FE-546777CD6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0"/>
          <a:stretch/>
        </p:blipFill>
        <p:spPr>
          <a:xfrm>
            <a:off x="4146003" y="1554772"/>
            <a:ext cx="4050631" cy="260394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742C455-6C29-41D3-AB0E-33288FD9A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5"/>
          <a:stretch/>
        </p:blipFill>
        <p:spPr>
          <a:xfrm>
            <a:off x="12379690" y="3688531"/>
            <a:ext cx="698269" cy="2815760"/>
          </a:xfrm>
          <a:prstGeom prst="rect">
            <a:avLst/>
          </a:prstGeom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E420F981-B284-4BE9-8AB3-454B5D9E735F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204079" y="3646042"/>
            <a:ext cx="1074635" cy="366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>
            <a:extLst>
              <a:ext uri="{FF2B5EF4-FFF2-40B4-BE49-F238E27FC236}">
                <a16:creationId xmlns:a16="http://schemas.microsoft.com/office/drawing/2014/main" id="{425914F3-4BB4-48A7-814B-553A8A4638B3}"/>
              </a:ext>
            </a:extLst>
          </p:cNvPr>
          <p:cNvSpPr txBox="1"/>
          <p:nvPr/>
        </p:nvSpPr>
        <p:spPr>
          <a:xfrm>
            <a:off x="237996" y="4323046"/>
            <a:ext cx="40096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Hall temperature changes </a:t>
            </a:r>
            <a:br>
              <a:rPr lang="en-US" dirty="0"/>
            </a:br>
            <a:r>
              <a:rPr lang="en-US" dirty="0"/>
              <a:t>caused field changes</a:t>
            </a:r>
          </a:p>
          <a:p>
            <a:endParaRPr lang="en-US" dirty="0"/>
          </a:p>
          <a:p>
            <a:r>
              <a:rPr lang="en-US" dirty="0"/>
              <a:t>See diurnal field variation</a:t>
            </a:r>
          </a:p>
          <a:p>
            <a:endParaRPr lang="en-US" dirty="0"/>
          </a:p>
          <a:p>
            <a:r>
              <a:rPr lang="en-US" dirty="0"/>
              <a:t>Influences magnetic field systematic</a:t>
            </a:r>
            <a:br>
              <a:rPr lang="en-US" dirty="0"/>
            </a:b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AE59E75-0B11-48B4-BED9-85681B4C12C9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8243159" y="3495804"/>
            <a:ext cx="1282130" cy="5155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9EBE323B-1417-40AE-B565-EC54DD690E58}"/>
              </a:ext>
            </a:extLst>
          </p:cNvPr>
          <p:cNvSpPr txBox="1"/>
          <p:nvPr/>
        </p:nvSpPr>
        <p:spPr>
          <a:xfrm>
            <a:off x="7517367" y="4011328"/>
            <a:ext cx="4015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Upgrade Air Conditioning System</a:t>
            </a: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83E400E-17C3-4F5D-B95A-ECFBC8FE37BB}"/>
              </a:ext>
            </a:extLst>
          </p:cNvPr>
          <p:cNvGrpSpPr/>
          <p:nvPr/>
        </p:nvGrpSpPr>
        <p:grpSpPr>
          <a:xfrm>
            <a:off x="3452397" y="4342280"/>
            <a:ext cx="3749979" cy="2551784"/>
            <a:chOff x="2556037" y="4332977"/>
            <a:chExt cx="3749979" cy="2551784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A662E50F-2077-4885-BA5E-85327ACBD880}"/>
                </a:ext>
              </a:extLst>
            </p:cNvPr>
            <p:cNvGrpSpPr/>
            <p:nvPr/>
          </p:nvGrpSpPr>
          <p:grpSpPr>
            <a:xfrm>
              <a:off x="2556037" y="4332977"/>
              <a:ext cx="3749979" cy="2476364"/>
              <a:chOff x="2269884" y="4197432"/>
              <a:chExt cx="4011730" cy="2603941"/>
            </a:xfrm>
          </p:grpSpPr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960AB327-B35E-4584-B3E1-5F0321676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69884" y="4197433"/>
                <a:ext cx="3925265" cy="2603940"/>
              </a:xfrm>
              <a:prstGeom prst="rect">
                <a:avLst/>
              </a:prstGeom>
            </p:spPr>
          </p:pic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6E6D92E5-56E0-49A5-91E9-82AB1F6384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6337"/>
              <a:stretch/>
            </p:blipFill>
            <p:spPr>
              <a:xfrm>
                <a:off x="4175195" y="4197432"/>
                <a:ext cx="2106419" cy="2603940"/>
              </a:xfrm>
              <a:prstGeom prst="rect">
                <a:avLst/>
              </a:prstGeom>
            </p:spPr>
          </p:pic>
        </p:grp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961E7747-7725-48F8-A5E3-2AF56735EBD7}"/>
                </a:ext>
              </a:extLst>
            </p:cNvPr>
            <p:cNvSpPr txBox="1"/>
            <p:nvPr/>
          </p:nvSpPr>
          <p:spPr>
            <a:xfrm>
              <a:off x="3049645" y="6499595"/>
              <a:ext cx="9012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before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9DD98F1-47AA-4DF8-B5ED-04F23B57450E}"/>
                </a:ext>
              </a:extLst>
            </p:cNvPr>
            <p:cNvSpPr txBox="1"/>
            <p:nvPr/>
          </p:nvSpPr>
          <p:spPr>
            <a:xfrm>
              <a:off x="4970306" y="6515429"/>
              <a:ext cx="7024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after</a:t>
              </a:r>
            </a:p>
          </p:txBody>
        </p:sp>
      </p:grpSp>
      <p:sp>
        <p:nvSpPr>
          <p:cNvPr id="24" name="Textfeld 23">
            <a:extLst>
              <a:ext uri="{FF2B5EF4-FFF2-40B4-BE49-F238E27FC236}">
                <a16:creationId xmlns:a16="http://schemas.microsoft.com/office/drawing/2014/main" id="{C6BA1A6C-B8E5-44A7-9455-57CCAC13EAE0}"/>
              </a:ext>
            </a:extLst>
          </p:cNvPr>
          <p:cNvSpPr txBox="1"/>
          <p:nvPr/>
        </p:nvSpPr>
        <p:spPr>
          <a:xfrm>
            <a:off x="4099478" y="4012766"/>
            <a:ext cx="2358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Magnet insulation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0F74B4C-8FE5-41FA-97FD-5F4CA4B025B6}"/>
              </a:ext>
            </a:extLst>
          </p:cNvPr>
          <p:cNvSpPr txBox="1"/>
          <p:nvPr/>
        </p:nvSpPr>
        <p:spPr>
          <a:xfrm rot="20549101">
            <a:off x="9417223" y="362029"/>
            <a:ext cx="2590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Improved </a:t>
            </a:r>
            <a:br>
              <a:rPr lang="en-US" b="1" dirty="0"/>
            </a:br>
            <a:r>
              <a:rPr lang="en-US" b="1" dirty="0"/>
              <a:t>operating conditions</a:t>
            </a:r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19238832-72D3-2E45-AEF6-1B04C70100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3" r="-1"/>
          <a:stretch/>
        </p:blipFill>
        <p:spPr>
          <a:xfrm>
            <a:off x="7704080" y="4330251"/>
            <a:ext cx="3641802" cy="2527395"/>
          </a:xfrm>
          <a:prstGeom prst="rect">
            <a:avLst/>
          </a:prstGeom>
        </p:spPr>
      </p:pic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25178B49-23F1-9660-4C0F-A92CCFC15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11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7B59D0-6E14-402B-A518-75E466365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principle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200E689-E31F-4F99-B348-2D1331884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BBBFA-A783-44AA-AD51-D2E48218EF01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F1D327E6-E36B-4D81-A14F-23FCADE47ED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916" y="1029779"/>
            <a:ext cx="4184310" cy="2789541"/>
          </a:xfrm>
          <a:prstGeom prst="rect">
            <a:avLst/>
          </a:prstGeom>
        </p:spPr>
      </p:pic>
      <p:pic>
        <p:nvPicPr>
          <p:cNvPr id="8" name="Immagine 12" descr="Screen Shot 2018-09-02 at 09.04.59.png">
            <a:extLst>
              <a:ext uri="{FF2B5EF4-FFF2-40B4-BE49-F238E27FC236}">
                <a16:creationId xmlns:a16="http://schemas.microsoft.com/office/drawing/2014/main" id="{26464E17-81E1-443E-A0AB-37C1F39E22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575" y="1625487"/>
            <a:ext cx="4246695" cy="360702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6FFFC7E-6C46-7E71-932F-F16CD919C7C7}"/>
                  </a:ext>
                </a:extLst>
              </p:cNvPr>
              <p:cNvSpPr txBox="1"/>
              <p:nvPr/>
            </p:nvSpPr>
            <p:spPr>
              <a:xfrm>
                <a:off x="453976" y="2667937"/>
                <a:ext cx="287237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Magnetic storage ring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6"/>
                    </a:solidFill>
                  </a:rPr>
                  <a:t>spin precession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6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7030A0"/>
                    </a:solidFill>
                  </a:rPr>
                  <a:t>cyclotron motion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D6FFFC7E-6C46-7E71-932F-F16CD919C7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76" y="2667937"/>
                <a:ext cx="2872375" cy="1477328"/>
              </a:xfrm>
              <a:prstGeom prst="rect">
                <a:avLst/>
              </a:prstGeom>
              <a:blipFill>
                <a:blip r:embed="rId7"/>
                <a:stretch>
                  <a:fillRect l="-1695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>
            <a:extLst>
              <a:ext uri="{FF2B5EF4-FFF2-40B4-BE49-F238E27FC236}">
                <a16:creationId xmlns:a16="http://schemas.microsoft.com/office/drawing/2014/main" id="{7AB78A71-3246-C0EE-3878-B92375E7590A}"/>
              </a:ext>
            </a:extLst>
          </p:cNvPr>
          <p:cNvSpPr txBox="1"/>
          <p:nvPr/>
        </p:nvSpPr>
        <p:spPr>
          <a:xfrm>
            <a:off x="2359628" y="1701374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polarized muons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699B701-7EDC-465C-1AC6-D57C8C10C4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90" y="5443608"/>
            <a:ext cx="3442014" cy="11512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339612CF-FE14-D324-DF6E-CCE0AA5DB879}"/>
                  </a:ext>
                </a:extLst>
              </p:cNvPr>
              <p:cNvSpPr txBox="1"/>
              <p:nvPr/>
            </p:nvSpPr>
            <p:spPr>
              <a:xfrm>
                <a:off x="8521566" y="4182970"/>
                <a:ext cx="424669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Measure energy of decay e</a:t>
                </a:r>
                <a:r>
                  <a:rPr lang="en-US" baseline="30000" dirty="0"/>
                  <a:t>+</a:t>
                </a:r>
              </a:p>
              <a:p>
                <a:endParaRPr lang="en-US" baseline="30000" dirty="0"/>
              </a:p>
              <a:p>
                <a:r>
                  <a:rPr lang="en-US" dirty="0"/>
                  <a:t>event rate varies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339612CF-FE14-D324-DF6E-CCE0AA5DB8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1566" y="4182970"/>
                <a:ext cx="4246695" cy="830997"/>
              </a:xfrm>
              <a:prstGeom prst="rect">
                <a:avLst/>
              </a:prstGeom>
              <a:blipFill>
                <a:blip r:embed="rId9"/>
                <a:stretch>
                  <a:fillRect l="-1291" t="-3650" b="-10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rafik 16">
            <a:extLst>
              <a:ext uri="{FF2B5EF4-FFF2-40B4-BE49-F238E27FC236}">
                <a16:creationId xmlns:a16="http://schemas.microsoft.com/office/drawing/2014/main" id="{6F01449E-07AE-C06C-4A7E-2937A0B26B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6942" y="5931975"/>
            <a:ext cx="1823442" cy="879086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C3C29DA2-0C62-C8EB-3C53-176C84149463}"/>
              </a:ext>
            </a:extLst>
          </p:cNvPr>
          <p:cNvSpPr txBox="1"/>
          <p:nvPr/>
        </p:nvSpPr>
        <p:spPr>
          <a:xfrm>
            <a:off x="4691490" y="5882003"/>
            <a:ext cx="3185019" cy="879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</a:rPr>
              <a:t>measured using nuclear 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</a:rPr>
              <a:t>magnetic resonance (NMR)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F69A9B8-B28E-911A-1D20-16357A517B27}"/>
              </a:ext>
            </a:extLst>
          </p:cNvPr>
          <p:cNvSpPr txBox="1"/>
          <p:nvPr/>
        </p:nvSpPr>
        <p:spPr>
          <a:xfrm>
            <a:off x="7899214" y="5285444"/>
            <a:ext cx="6934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</a:rPr>
              <a:t>spin precession of protons</a:t>
            </a:r>
            <a:endParaRPr lang="en-US" dirty="0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586991CB-ADBF-E3AF-50BA-9DF006E32422}"/>
              </a:ext>
            </a:extLst>
          </p:cNvPr>
          <p:cNvCxnSpPr>
            <a:cxnSpLocks/>
          </p:cNvCxnSpPr>
          <p:nvPr/>
        </p:nvCxnSpPr>
        <p:spPr>
          <a:xfrm flipH="1">
            <a:off x="9405258" y="5590104"/>
            <a:ext cx="381543" cy="280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AFB10046-18EE-5951-9041-632E64872C65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4297888" y="5820338"/>
            <a:ext cx="393602" cy="501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756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126ABD-C01B-4A2C-BC44-AAF047572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1 Result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220E086C-35B3-4A21-AFA5-F1091F196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65151" cy="435133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Muon g-2 collaboration published Run 1 result</a:t>
            </a:r>
            <a:br>
              <a:rPr lang="en-US" sz="1800" dirty="0">
                <a:latin typeface="+mn-lt"/>
              </a:rPr>
            </a:br>
            <a:r>
              <a:rPr lang="en-US" sz="1200" b="0" i="0" dirty="0">
                <a:effectLst/>
                <a:latin typeface="+mn-lt"/>
              </a:rPr>
              <a:t>B. Abi </a:t>
            </a:r>
            <a:r>
              <a:rPr lang="en-US" sz="1200" b="0" i="1" dirty="0">
                <a:effectLst/>
                <a:latin typeface="+mn-lt"/>
              </a:rPr>
              <a:t>et al.</a:t>
            </a:r>
            <a:r>
              <a:rPr lang="en-US" sz="1200" b="0" i="0" dirty="0">
                <a:effectLst/>
                <a:latin typeface="+mn-lt"/>
              </a:rPr>
              <a:t> (Muon g−2 Collaboration) Phys. Rev. Lett. </a:t>
            </a:r>
            <a:r>
              <a:rPr lang="en-US" sz="1200" b="1" i="0" dirty="0">
                <a:effectLst/>
                <a:latin typeface="+mn-lt"/>
              </a:rPr>
              <a:t>126</a:t>
            </a:r>
            <a:r>
              <a:rPr lang="en-US" sz="1200" b="0" i="0" dirty="0">
                <a:effectLst/>
                <a:latin typeface="+mn-lt"/>
              </a:rPr>
              <a:t>, 141801, 2021</a:t>
            </a:r>
            <a:endParaRPr lang="en-US" sz="1800" b="0" i="0" dirty="0">
              <a:effectLst/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Uncertainty in theory calculation dominated by calculation of hadronic vacuum polarization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marL="285750" indent="-285750"/>
            <a:endParaRPr lang="en-US" sz="1800" dirty="0">
              <a:latin typeface="+mn-lt"/>
            </a:endParaRPr>
          </a:p>
          <a:p>
            <a:pPr marL="285750" indent="-285750"/>
            <a:endParaRPr lang="en-US" sz="1800" dirty="0">
              <a:latin typeface="+mn-lt"/>
            </a:endParaRPr>
          </a:p>
          <a:p>
            <a:pPr marL="285750" indent="-285750"/>
            <a:endParaRPr lang="en-US" sz="1800" dirty="0">
              <a:latin typeface="+mn-lt"/>
            </a:endParaRPr>
          </a:p>
          <a:p>
            <a:pPr marL="285750" indent="-285750"/>
            <a:r>
              <a:rPr lang="en-US" sz="1800" dirty="0">
                <a:latin typeface="+mn-lt"/>
              </a:rPr>
              <a:t>Dispersive approach, 4.2</a:t>
            </a:r>
            <a:r>
              <a:rPr lang="el-GR" sz="1800" dirty="0">
                <a:latin typeface="+mn-lt"/>
              </a:rPr>
              <a:t>σ</a:t>
            </a:r>
            <a:r>
              <a:rPr lang="de-DE" sz="1800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tension</a:t>
            </a:r>
            <a:r>
              <a:rPr lang="de-DE" sz="1800" dirty="0">
                <a:latin typeface="+mn-lt"/>
              </a:rPr>
              <a:t> </a:t>
            </a:r>
            <a:br>
              <a:rPr lang="en-US" sz="1800" dirty="0">
                <a:latin typeface="+mn-lt"/>
              </a:rPr>
            </a:br>
            <a:r>
              <a:rPr lang="en-US" sz="1200" b="0" i="0" dirty="0">
                <a:effectLst/>
                <a:latin typeface="+mn-lt"/>
              </a:rPr>
              <a:t>T. Aoyama </a:t>
            </a:r>
            <a:r>
              <a:rPr lang="en-US" sz="1200" b="0" i="1" dirty="0">
                <a:effectLst/>
                <a:latin typeface="+mn-lt"/>
              </a:rPr>
              <a:t>et al.</a:t>
            </a:r>
            <a:r>
              <a:rPr lang="en-US" sz="1200" b="0" i="0" dirty="0">
                <a:effectLst/>
                <a:latin typeface="+mn-lt"/>
              </a:rPr>
              <a:t>, Phys. Rept. </a:t>
            </a:r>
            <a:r>
              <a:rPr lang="en-US" sz="1200" b="1" i="0" dirty="0">
                <a:effectLst/>
                <a:latin typeface="+mn-lt"/>
              </a:rPr>
              <a:t>887</a:t>
            </a:r>
            <a:r>
              <a:rPr lang="en-US" sz="1200" b="0" i="0" dirty="0">
                <a:effectLst/>
                <a:latin typeface="+mn-lt"/>
              </a:rPr>
              <a:t> (2020) 1-166</a:t>
            </a:r>
            <a:endParaRPr lang="en-US" sz="1200" dirty="0">
              <a:latin typeface="+mn-lt"/>
            </a:endParaRPr>
          </a:p>
          <a:p>
            <a:pPr marL="285750" indent="-285750"/>
            <a:endParaRPr lang="en-US" sz="1800" dirty="0">
              <a:latin typeface="+mn-lt"/>
            </a:endParaRPr>
          </a:p>
          <a:p>
            <a:pPr marL="285750" indent="-285750"/>
            <a:r>
              <a:rPr lang="en-US" sz="1800" dirty="0">
                <a:latin typeface="+mn-lt"/>
              </a:rPr>
              <a:t>Lattice QCD approach , 1.5</a:t>
            </a:r>
            <a:r>
              <a:rPr lang="el-GR" sz="1800" dirty="0">
                <a:latin typeface="+mn-lt"/>
              </a:rPr>
              <a:t>σ</a:t>
            </a:r>
            <a:r>
              <a:rPr lang="de-DE" sz="1800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tension</a:t>
            </a:r>
            <a:r>
              <a:rPr lang="de-DE" sz="1800" dirty="0">
                <a:latin typeface="+mn-lt"/>
              </a:rPr>
              <a:t> </a:t>
            </a:r>
            <a:br>
              <a:rPr lang="en-US" sz="1800" dirty="0">
                <a:latin typeface="+mn-lt"/>
              </a:rPr>
            </a:br>
            <a:r>
              <a:rPr lang="en-US" sz="1200" b="0" u="none" strike="noStrike" baseline="0" dirty="0" err="1">
                <a:latin typeface="+mn-lt"/>
              </a:rPr>
              <a:t>Borsányi</a:t>
            </a:r>
            <a:r>
              <a:rPr lang="en-US" sz="1200" b="0" u="none" strike="noStrike" baseline="0" dirty="0">
                <a:latin typeface="+mn-lt"/>
              </a:rPr>
              <a:t> </a:t>
            </a:r>
            <a:r>
              <a:rPr lang="en-US" sz="1200" b="0" i="1" u="none" strike="noStrike" baseline="0" dirty="0">
                <a:latin typeface="+mn-lt"/>
              </a:rPr>
              <a:t>et al.</a:t>
            </a:r>
            <a:r>
              <a:rPr lang="en-US" sz="1200" b="0" u="none" strike="noStrike" baseline="0" dirty="0">
                <a:latin typeface="+mn-lt"/>
              </a:rPr>
              <a:t>, Nature </a:t>
            </a:r>
            <a:r>
              <a:rPr lang="en-US" sz="1200" b="1" u="none" strike="noStrike" baseline="0" dirty="0">
                <a:latin typeface="+mn-lt"/>
              </a:rPr>
              <a:t>593</a:t>
            </a:r>
            <a:r>
              <a:rPr lang="en-US" sz="1200" b="0" u="none" strike="noStrike" baseline="0" dirty="0">
                <a:latin typeface="+mn-lt"/>
              </a:rPr>
              <a:t>, 51–55, 2021 and arXiv:2002.12347</a:t>
            </a:r>
            <a:endParaRPr lang="en-US" sz="12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F571EB-9080-40F7-920A-E1D983D05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F07-AE14-429B-940F-378268A43E3C}" type="slidenum">
              <a:rPr lang="en-US" smtClean="0"/>
              <a:t>30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108E62E-820F-4504-8E98-239D37C4A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8"/>
            <a:ext cx="6158152" cy="407315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8F7B4E67-59FB-4A37-B560-301B711CC9BF}"/>
              </a:ext>
            </a:extLst>
          </p:cNvPr>
          <p:cNvSpPr txBox="1"/>
          <p:nvPr/>
        </p:nvSpPr>
        <p:spPr>
          <a:xfrm>
            <a:off x="6503350" y="1868027"/>
            <a:ext cx="60975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UJYKDX+Calibri"/>
              </a:rPr>
              <a:t>Figure: Zoltan Fodor 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209BC563-64B7-4B96-B0B9-9F7A4F6BBB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1017"/>
          <a:stretch/>
        </p:blipFill>
        <p:spPr>
          <a:xfrm>
            <a:off x="1163466" y="3537642"/>
            <a:ext cx="4431532" cy="1081464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C679E881-3ACD-4F20-A66B-AA2405BC577E}"/>
              </a:ext>
            </a:extLst>
          </p:cNvPr>
          <p:cNvSpPr/>
          <p:nvPr/>
        </p:nvSpPr>
        <p:spPr>
          <a:xfrm>
            <a:off x="3445730" y="3429000"/>
            <a:ext cx="1164599" cy="119010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32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2FCAA8-3075-46C7-8B24-9F6D8D055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Storage Ring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F0F13E-5828-45C6-9B13-ABA0F7A5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055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+mn-lt"/>
              </a:rPr>
              <a:t>In order to measure to the required precision:</a:t>
            </a:r>
          </a:p>
          <a:p>
            <a:pPr marL="0" indent="0">
              <a:buNone/>
            </a:pP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Keep the field as </a:t>
            </a:r>
            <a:r>
              <a:rPr lang="en-US" sz="1800" b="1" dirty="0">
                <a:latin typeface="+mn-lt"/>
              </a:rPr>
              <a:t>uniform </a:t>
            </a:r>
            <a:r>
              <a:rPr lang="en-US" sz="1800" dirty="0">
                <a:latin typeface="+mn-lt"/>
              </a:rPr>
              <a:t>as possible</a:t>
            </a:r>
          </a:p>
          <a:p>
            <a:pPr lvl="1"/>
            <a:r>
              <a:rPr lang="en-US" sz="1400" dirty="0">
                <a:latin typeface="+mn-lt"/>
              </a:rPr>
              <a:t>passive &amp; active shimming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Keep the field as </a:t>
            </a:r>
            <a:r>
              <a:rPr lang="en-US" sz="1800" b="1" dirty="0">
                <a:latin typeface="+mn-lt"/>
              </a:rPr>
              <a:t>stable </a:t>
            </a:r>
            <a:r>
              <a:rPr lang="en-US" sz="1800" dirty="0">
                <a:latin typeface="+mn-lt"/>
              </a:rPr>
              <a:t>as possible</a:t>
            </a:r>
          </a:p>
          <a:p>
            <a:pPr lvl="1"/>
            <a:r>
              <a:rPr lang="en-US" sz="1400" dirty="0">
                <a:latin typeface="+mn-lt"/>
              </a:rPr>
              <a:t>power supply feedback &amp; temperature stabilization</a:t>
            </a:r>
          </a:p>
          <a:p>
            <a:r>
              <a:rPr lang="en-US" sz="1800" dirty="0">
                <a:latin typeface="+mn-lt"/>
              </a:rPr>
              <a:t>Measure the field </a:t>
            </a:r>
            <a:r>
              <a:rPr lang="en-US" sz="1800" b="1" dirty="0">
                <a:latin typeface="+mn-lt"/>
              </a:rPr>
              <a:t>experienced by the muons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Track </a:t>
            </a:r>
            <a:r>
              <a:rPr lang="en-US" sz="1800" b="1" dirty="0">
                <a:latin typeface="+mn-lt"/>
              </a:rPr>
              <a:t>drifts </a:t>
            </a:r>
            <a:r>
              <a:rPr lang="en-US" sz="1800" dirty="0">
                <a:latin typeface="+mn-lt"/>
              </a:rPr>
              <a:t>during the times when muons are present</a:t>
            </a:r>
          </a:p>
          <a:p>
            <a:endParaRPr lang="en-US" sz="1800" b="1" dirty="0">
              <a:latin typeface="+mn-lt"/>
            </a:endParaRPr>
          </a:p>
          <a:p>
            <a:r>
              <a:rPr lang="en-US" sz="1800" b="1" dirty="0">
                <a:latin typeface="+mn-lt"/>
              </a:rPr>
              <a:t>Calibrate </a:t>
            </a:r>
            <a:r>
              <a:rPr lang="en-US" sz="1800" dirty="0">
                <a:latin typeface="+mn-lt"/>
              </a:rPr>
              <a:t>the field measurements with a well-understood measurement standard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380FEF-7F8A-4C93-9165-608257BB4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31</a:t>
            </a:fld>
            <a:endParaRPr lang="en-US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1DFFF5C3-792E-4DEE-BEE4-DE17417B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1527" y="1521190"/>
            <a:ext cx="5253051" cy="474546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A5520FAF-61A6-4DAA-95A2-49ADFBFD81C8}"/>
              </a:ext>
            </a:extLst>
          </p:cNvPr>
          <p:cNvSpPr txBox="1"/>
          <p:nvPr/>
        </p:nvSpPr>
        <p:spPr>
          <a:xfrm>
            <a:off x="8304998" y="2139835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Helvetica" panose="020B0604020202020204" pitchFamily="34" charset="0"/>
              </a:rPr>
              <a:t>B = 1.45 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362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0CB709-EDCB-472B-9DA8-CE512E3C2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a</a:t>
            </a:r>
            <a:r>
              <a:rPr lang="en-US" baseline="-25000" dirty="0"/>
              <a:t>µ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FBF43E-EE7C-47DA-933F-25A53205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F07-AE14-429B-940F-378268A43E3C}" type="slidenum">
              <a:rPr lang="en-US" smtClean="0"/>
              <a:t>4</a:t>
            </a:fld>
            <a:endParaRPr lang="en-US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F6F00FE-705F-4CAD-B32A-8CA35BD809B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657" y="3867545"/>
            <a:ext cx="5366753" cy="644742"/>
          </a:xfrm>
          <a:prstGeom prst="rect">
            <a:avLst/>
          </a:prstGeom>
        </p:spPr>
      </p:pic>
      <p:pic>
        <p:nvPicPr>
          <p:cNvPr id="8" name="Picture 34">
            <a:extLst>
              <a:ext uri="{FF2B5EF4-FFF2-40B4-BE49-F238E27FC236}">
                <a16:creationId xmlns:a16="http://schemas.microsoft.com/office/drawing/2014/main" id="{BA3C59BF-3C94-4B46-A0D3-97744F6EC5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431" y="4498043"/>
            <a:ext cx="2438157" cy="1971817"/>
          </a:xfrm>
          <a:prstGeom prst="rect">
            <a:avLst/>
          </a:prstGeom>
        </p:spPr>
      </p:pic>
      <p:pic>
        <p:nvPicPr>
          <p:cNvPr id="9" name="Picture 45">
            <a:extLst>
              <a:ext uri="{FF2B5EF4-FFF2-40B4-BE49-F238E27FC236}">
                <a16:creationId xmlns:a16="http://schemas.microsoft.com/office/drawing/2014/main" id="{6AE61FDF-0BA3-4E98-881C-A0AF2A2C2A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40" y="1729158"/>
            <a:ext cx="2438157" cy="1861865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4A5D313-D267-4C17-8549-4976B9A23B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5667" y="4561886"/>
            <a:ext cx="2219869" cy="184413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BAF26BA-FCB4-4E53-B578-6E8CA64DFA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631"/>
          <a:stretch/>
        </p:blipFill>
        <p:spPr>
          <a:xfrm>
            <a:off x="9280896" y="1686097"/>
            <a:ext cx="2604851" cy="239374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DD3692D-F529-4F9D-BAF8-E277C026BFC2}"/>
              </a:ext>
            </a:extLst>
          </p:cNvPr>
          <p:cNvSpPr txBox="1"/>
          <p:nvPr/>
        </p:nvSpPr>
        <p:spPr>
          <a:xfrm>
            <a:off x="5646978" y="4954046"/>
            <a:ext cx="4349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Spatial distribution of </a:t>
            </a:r>
          </a:p>
          <a:p>
            <a:pPr algn="ctr"/>
            <a:r>
              <a:rPr lang="en-US" dirty="0"/>
              <a:t>magnetic field</a:t>
            </a:r>
          </a:p>
          <a:p>
            <a:pPr algn="ctr"/>
            <a:r>
              <a:rPr lang="en-US" dirty="0">
                <a:solidFill>
                  <a:srgbClr val="7030A0"/>
                </a:solidFill>
              </a:rPr>
              <a:t>Transient magnetic fields</a:t>
            </a: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Calibration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192AC1-FFF4-460C-8A50-F7044B0F5CCE}"/>
              </a:ext>
            </a:extLst>
          </p:cNvPr>
          <p:cNvSpPr txBox="1"/>
          <p:nvPr/>
        </p:nvSpPr>
        <p:spPr>
          <a:xfrm>
            <a:off x="2728782" y="340098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Clock blinding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485C295-C8DB-444E-91B9-805A8F95E878}"/>
              </a:ext>
            </a:extLst>
          </p:cNvPr>
          <p:cNvSpPr txBox="1"/>
          <p:nvPr/>
        </p:nvSpPr>
        <p:spPr>
          <a:xfrm>
            <a:off x="4831225" y="314818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Muon beam dynamics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corrections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F43CE52-7E0B-49C2-B59F-2D3E8C3D98F4}"/>
              </a:ext>
            </a:extLst>
          </p:cNvPr>
          <p:cNvSpPr txBox="1"/>
          <p:nvPr/>
        </p:nvSpPr>
        <p:spPr>
          <a:xfrm>
            <a:off x="3082237" y="4959149"/>
            <a:ext cx="2923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Spatial muon distribution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CFB51FD-9E34-44C1-9B5B-013C6AF4CBCB}"/>
              </a:ext>
            </a:extLst>
          </p:cNvPr>
          <p:cNvSpPr txBox="1"/>
          <p:nvPr/>
        </p:nvSpPr>
        <p:spPr>
          <a:xfrm>
            <a:off x="3105588" y="2793860"/>
            <a:ext cx="2990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Anomalous spin 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precession frequency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A725DEAD-DF64-4F6D-8580-6DCAF615DE47}"/>
              </a:ext>
            </a:extLst>
          </p:cNvPr>
          <p:cNvSpPr/>
          <p:nvPr/>
        </p:nvSpPr>
        <p:spPr>
          <a:xfrm>
            <a:off x="4810078" y="3817870"/>
            <a:ext cx="693186" cy="33656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B40DBBF8-1234-483A-8A12-805CAED3E6CD}"/>
              </a:ext>
            </a:extLst>
          </p:cNvPr>
          <p:cNvSpPr/>
          <p:nvPr/>
        </p:nvSpPr>
        <p:spPr>
          <a:xfrm>
            <a:off x="6005611" y="3799616"/>
            <a:ext cx="2470731" cy="35481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DD05FECB-734E-493B-96DC-F919A7C178AE}"/>
              </a:ext>
            </a:extLst>
          </p:cNvPr>
          <p:cNvSpPr/>
          <p:nvPr/>
        </p:nvSpPr>
        <p:spPr>
          <a:xfrm>
            <a:off x="4730175" y="4197126"/>
            <a:ext cx="1102453" cy="31516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4E2FB62A-455B-48AB-B850-3B254093B85D}"/>
              </a:ext>
            </a:extLst>
          </p:cNvPr>
          <p:cNvSpPr/>
          <p:nvPr/>
        </p:nvSpPr>
        <p:spPr>
          <a:xfrm>
            <a:off x="5853468" y="4188247"/>
            <a:ext cx="1102452" cy="34016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B4B69B3B-2763-42F5-B4A9-3788F36E2C5C}"/>
              </a:ext>
            </a:extLst>
          </p:cNvPr>
          <p:cNvSpPr/>
          <p:nvPr/>
        </p:nvSpPr>
        <p:spPr>
          <a:xfrm>
            <a:off x="4187827" y="3808993"/>
            <a:ext cx="595618" cy="363133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F4F2E8BB-F988-44B2-9D91-7A782FA74802}"/>
              </a:ext>
            </a:extLst>
          </p:cNvPr>
          <p:cNvSpPr/>
          <p:nvPr/>
        </p:nvSpPr>
        <p:spPr>
          <a:xfrm>
            <a:off x="7627798" y="4189611"/>
            <a:ext cx="1102452" cy="340161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2CB49FEA-6CE5-4F83-95DC-A257D58C86E3}"/>
              </a:ext>
            </a:extLst>
          </p:cNvPr>
          <p:cNvSpPr/>
          <p:nvPr/>
        </p:nvSpPr>
        <p:spPr>
          <a:xfrm>
            <a:off x="3992697" y="4189611"/>
            <a:ext cx="595619" cy="315161"/>
          </a:xfrm>
          <a:prstGeom prst="round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76CCD95-1C0D-840D-2D2F-F677DEECD860}"/>
              </a:ext>
            </a:extLst>
          </p:cNvPr>
          <p:cNvSpPr txBox="1"/>
          <p:nvPr/>
        </p:nvSpPr>
        <p:spPr>
          <a:xfrm rot="423428">
            <a:off x="5131023" y="1909779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Talk by A. </a:t>
            </a:r>
            <a:r>
              <a:rPr lang="en-US" dirty="0" err="1">
                <a:solidFill>
                  <a:srgbClr val="FFC000"/>
                </a:solidFill>
              </a:rPr>
              <a:t>Driutti</a:t>
            </a:r>
            <a:r>
              <a:rPr lang="en-US" dirty="0">
                <a:solidFill>
                  <a:srgbClr val="FFC000"/>
                </a:solidFill>
              </a:rPr>
              <a:t>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sz="1200" dirty="0">
                <a:solidFill>
                  <a:srgbClr val="FFC000"/>
                </a:solidFill>
              </a:rPr>
              <a:t>Accelerators, Jul 7, 9:30AM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8F492FD3-A32F-4D15-95B9-F083A68B0035}"/>
              </a:ext>
            </a:extLst>
          </p:cNvPr>
          <p:cNvSpPr txBox="1"/>
          <p:nvPr/>
        </p:nvSpPr>
        <p:spPr>
          <a:xfrm rot="21162140">
            <a:off x="2378336" y="1729241"/>
            <a:ext cx="34915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Talk by L. </a:t>
            </a:r>
            <a:r>
              <a:rPr lang="en-US" dirty="0" err="1">
                <a:solidFill>
                  <a:schemeClr val="accent1"/>
                </a:solidFill>
              </a:rPr>
              <a:t>Cotrozzi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Quarks &amp; Lepton Flavor Physics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Jul 8, 11:32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53F204F0-0706-16BB-E4F3-DB0912816EA1}"/>
              </a:ext>
            </a:extLst>
          </p:cNvPr>
          <p:cNvSpPr txBox="1"/>
          <p:nvPr/>
        </p:nvSpPr>
        <p:spPr>
          <a:xfrm>
            <a:off x="7464490" y="245488"/>
            <a:ext cx="32418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external measurements known to 25ppb</a:t>
            </a:r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F01611B6-8D50-D79E-5AED-23E9EFFCFC96}"/>
              </a:ext>
            </a:extLst>
          </p:cNvPr>
          <p:cNvSpPr/>
          <p:nvPr/>
        </p:nvSpPr>
        <p:spPr>
          <a:xfrm>
            <a:off x="7012354" y="472078"/>
            <a:ext cx="3624856" cy="11642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5ACF5A69-F54D-D8FC-ACE3-2598DD2CBFAF}"/>
              </a:ext>
            </a:extLst>
          </p:cNvPr>
          <p:cNvSpPr/>
          <p:nvPr/>
        </p:nvSpPr>
        <p:spPr>
          <a:xfrm>
            <a:off x="6141986" y="469379"/>
            <a:ext cx="570179" cy="116428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4723FFF5-96D6-17A2-CA9D-03569E63076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277" y="521382"/>
            <a:ext cx="5463897" cy="111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22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048B1F-2D35-4D7A-91C8-9F38308D0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Superconducting storage ring magnet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4F38BABE-AE3D-4B0D-8092-DC30AE42AC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86366" y="1825625"/>
                <a:ext cx="5722776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𝑚𝑎𝑔𝑖𝑐</m:t>
                        </m:r>
                      </m:sup>
                    </m:sSubSup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=3.094</m:t>
                    </m:r>
                    <m:f>
                      <m:fPr>
                        <m:ctrlP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𝐺𝑒𝑉</m:t>
                        </m:r>
                      </m:num>
                      <m:den>
                        <m:r>
                          <a:rPr lang="de-DE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de-DE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±0.5%</m:t>
                    </m:r>
                  </m:oMath>
                </a14:m>
                <a:endParaRPr lang="de-DE" sz="1600" b="0" dirty="0">
                  <a:solidFill>
                    <a:schemeClr val="tx1"/>
                  </a:solidFill>
                  <a:latin typeface="+mn-lt"/>
                  <a:ea typeface="Cambria Math" panose="02040503050406030204" pitchFamily="18" charset="0"/>
                </a:endParaRPr>
              </a:p>
              <a:p>
                <a:r>
                  <a:rPr lang="en-US" sz="1600" b="0" i="0" u="none" strike="noStrike" baseline="0" dirty="0">
                    <a:solidFill>
                      <a:schemeClr val="tx1"/>
                    </a:solidFill>
                    <a:latin typeface="+mn-lt"/>
                  </a:rPr>
                  <a:t>3 cryostats with 4 superconducting coils (5300 A) </a:t>
                </a:r>
              </a:p>
              <a:p>
                <a:r>
                  <a:rPr lang="en-US" sz="1600" b="0" i="0" u="none" strike="noStrike" baseline="0" dirty="0">
                    <a:solidFill>
                      <a:schemeClr val="tx1"/>
                    </a:solidFill>
                    <a:latin typeface="+mn-lt"/>
                  </a:rPr>
                  <a:t>1.45 T vertical magnetic field </a:t>
                </a:r>
              </a:p>
              <a:p>
                <a:r>
                  <a:rPr lang="en-US" sz="1600" b="0" i="0" u="none" strike="noStrike" baseline="0" dirty="0">
                    <a:solidFill>
                      <a:schemeClr val="tx1"/>
                    </a:solidFill>
                    <a:latin typeface="+mn-lt"/>
                  </a:rPr>
                  <a:t>90 mm muon storage region </a:t>
                </a:r>
              </a:p>
              <a:p>
                <a:r>
                  <a:rPr lang="en-US" sz="1600" b="0" i="0" u="none" strike="noStrike" baseline="0" dirty="0">
                    <a:solidFill>
                      <a:schemeClr val="tx1"/>
                    </a:solidFill>
                    <a:latin typeface="+mn-lt"/>
                  </a:rPr>
                  <a:t>180 mm gap for vacuum chambers </a:t>
                </a:r>
                <a:endParaRPr lang="en-US" sz="1600" dirty="0">
                  <a:solidFill>
                    <a:schemeClr val="tx1"/>
                  </a:solidFill>
                  <a:latin typeface="+mn-lt"/>
                </a:endParaRPr>
              </a:p>
              <a:p>
                <a:endParaRPr lang="en-US" sz="16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4F38BABE-AE3D-4B0D-8092-DC30AE42AC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86366" y="1825625"/>
                <a:ext cx="5722776" cy="4351338"/>
              </a:xfrm>
              <a:blipFill>
                <a:blip r:embed="rId2"/>
                <a:stretch>
                  <a:fillRect l="-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C17E03-8065-45FD-9A11-6714465F9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17F07-AE14-429B-940F-378268A43E3C}" type="slidenum">
              <a:rPr lang="en-US" smtClean="0"/>
              <a:t>5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7AD0F3-F01C-459C-9227-0A4C9BF9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870075"/>
            <a:ext cx="4967432" cy="3900472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67CDF30-C82A-4E3C-AFBB-5742CEB4FF3B}"/>
              </a:ext>
            </a:extLst>
          </p:cNvPr>
          <p:cNvSpPr/>
          <p:nvPr/>
        </p:nvSpPr>
        <p:spPr>
          <a:xfrm>
            <a:off x="1399592" y="2780522"/>
            <a:ext cx="3760238" cy="2444622"/>
          </a:xfrm>
          <a:prstGeom prst="ellipse">
            <a:avLst/>
          </a:prstGeom>
          <a:noFill/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88C9469F-1546-41BB-8AE7-DEFF756CAB3F}"/>
              </a:ext>
            </a:extLst>
          </p:cNvPr>
          <p:cNvCxnSpPr/>
          <p:nvPr/>
        </p:nvCxnSpPr>
        <p:spPr>
          <a:xfrm>
            <a:off x="2659224" y="2052735"/>
            <a:ext cx="821094" cy="522514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B405D458-9B60-47FB-9DD1-9A7C373E26D3}"/>
              </a:ext>
            </a:extLst>
          </p:cNvPr>
          <p:cNvSpPr txBox="1"/>
          <p:nvPr/>
        </p:nvSpPr>
        <p:spPr>
          <a:xfrm>
            <a:off x="3055202" y="194466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4"/>
                </a:solidFill>
              </a:rPr>
              <a:t>µ</a:t>
            </a:r>
            <a:r>
              <a:rPr lang="en-US" b="1" i="1" baseline="30000" dirty="0">
                <a:solidFill>
                  <a:schemeClr val="accent4"/>
                </a:solidFill>
              </a:rPr>
              <a:t>+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0EBDBCB-B9E7-4096-9214-24816F959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3340" y="3567334"/>
            <a:ext cx="3415576" cy="306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42BFE-4E70-4471-AD9B-A6DAAE91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Trolley 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762261-08D0-4797-BE0E-003B2D28A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353175" cy="1050925"/>
          </a:xfrm>
        </p:spPr>
        <p:txBody>
          <a:bodyPr>
            <a:noAutofit/>
          </a:bodyPr>
          <a:lstStyle/>
          <a:p>
            <a:r>
              <a:rPr lang="en-US" sz="1800" dirty="0"/>
              <a:t>17 NMR probes</a:t>
            </a:r>
          </a:p>
          <a:p>
            <a:r>
              <a:rPr lang="en-US" sz="1800" dirty="0"/>
              <a:t>Measures spatial field distribution in storage region</a:t>
            </a:r>
          </a:p>
          <a:p>
            <a:r>
              <a:rPr lang="en-US" sz="1800" dirty="0"/>
              <a:t>Pulled through ring every ~3 days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3344F00-000B-44D2-A032-9F758F13E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43">
            <a:extLst>
              <a:ext uri="{FF2B5EF4-FFF2-40B4-BE49-F238E27FC236}">
                <a16:creationId xmlns:a16="http://schemas.microsoft.com/office/drawing/2014/main" id="{6F040751-4DD3-489B-AC3F-3F906F2BA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8131" y="3095584"/>
            <a:ext cx="5787860" cy="3260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FD0BD72-FBCC-4798-A8E4-6B7480901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465" y="1300163"/>
            <a:ext cx="2859110" cy="495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21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DB0DF-B57E-48FF-A12C-1943D2235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distribution of field</a:t>
            </a:r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7A0383D1-6EE0-4745-BC19-3A13109B9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19949" y="2679169"/>
            <a:ext cx="1805651" cy="1437736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54D058-D7FE-4EB2-B3E3-EE6CEBD8E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7</a:t>
            </a:fld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A2E6732-2B25-4D95-888B-D892716C5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950" y="3943400"/>
            <a:ext cx="1805651" cy="143773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23437A0-9A58-4EEF-B87A-D89B9065BC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9950" y="5291370"/>
            <a:ext cx="1805651" cy="1437736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215DD222-9AA0-44D3-A664-75BCDC60BAF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047" y="1684235"/>
            <a:ext cx="5984128" cy="786869"/>
          </a:xfrm>
          <a:prstGeom prst="rect">
            <a:avLst/>
          </a:prstGeom>
        </p:spPr>
      </p:pic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80FC08D5-7CA4-4BAC-83EA-E878ABD7126C}"/>
              </a:ext>
            </a:extLst>
          </p:cNvPr>
          <p:cNvSpPr/>
          <p:nvPr/>
        </p:nvSpPr>
        <p:spPr>
          <a:xfrm>
            <a:off x="3331466" y="1845462"/>
            <a:ext cx="374260" cy="4164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F6A5A9D-4E4F-48F9-A1B2-B6E5967B8535}"/>
              </a:ext>
            </a:extLst>
          </p:cNvPr>
          <p:cNvGrpSpPr/>
          <p:nvPr/>
        </p:nvGrpSpPr>
        <p:grpSpPr>
          <a:xfrm>
            <a:off x="3612957" y="3320283"/>
            <a:ext cx="2566807" cy="1993600"/>
            <a:chOff x="4454021" y="3634099"/>
            <a:chExt cx="2566807" cy="1993600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8712FD8-7515-4E62-96A3-10BDDDD9A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20696" y="3634099"/>
              <a:ext cx="2500132" cy="1984075"/>
            </a:xfrm>
            <a:prstGeom prst="rect">
              <a:avLst/>
            </a:prstGeom>
          </p:spPr>
        </p:pic>
        <p:sp>
          <p:nvSpPr>
            <p:cNvPr id="33" name="Rechteck: abgerundete Ecken 32">
              <a:extLst>
                <a:ext uri="{FF2B5EF4-FFF2-40B4-BE49-F238E27FC236}">
                  <a16:creationId xmlns:a16="http://schemas.microsoft.com/office/drawing/2014/main" id="{6D16B8BA-BB7D-425F-AEC5-964A3ABE6480}"/>
                </a:ext>
              </a:extLst>
            </p:cNvPr>
            <p:cNvSpPr/>
            <p:nvPr/>
          </p:nvSpPr>
          <p:spPr>
            <a:xfrm>
              <a:off x="4454021" y="3643624"/>
              <a:ext cx="2436241" cy="198407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298CCB03-B092-4B24-B074-28A4D48EB694}"/>
              </a:ext>
            </a:extLst>
          </p:cNvPr>
          <p:cNvSpPr/>
          <p:nvPr/>
        </p:nvSpPr>
        <p:spPr>
          <a:xfrm>
            <a:off x="5357704" y="1863995"/>
            <a:ext cx="1302977" cy="41647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9CFE933-652B-48DA-A751-562FD6BA9CC2}"/>
              </a:ext>
            </a:extLst>
          </p:cNvPr>
          <p:cNvGrpSpPr/>
          <p:nvPr/>
        </p:nvGrpSpPr>
        <p:grpSpPr>
          <a:xfrm>
            <a:off x="6390522" y="2642346"/>
            <a:ext cx="1916952" cy="4092690"/>
            <a:chOff x="7266822" y="2709021"/>
            <a:chExt cx="1916952" cy="4092690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9D3D974-2F61-453B-A099-AE545D465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78123" y="2710132"/>
              <a:ext cx="1805651" cy="1437736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2548174-2DD2-4196-A592-DE42724B1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72644" y="4013026"/>
              <a:ext cx="1805651" cy="1437736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D22AF27B-CF10-4E58-BE6E-FF852A23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72644" y="5363975"/>
              <a:ext cx="1805651" cy="1437736"/>
            </a:xfrm>
            <a:prstGeom prst="rect">
              <a:avLst/>
            </a:prstGeom>
          </p:spPr>
        </p:pic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D3563E67-2B28-4122-9BEA-BC18E3DEDB34}"/>
                </a:ext>
              </a:extLst>
            </p:cNvPr>
            <p:cNvSpPr/>
            <p:nvPr/>
          </p:nvSpPr>
          <p:spPr>
            <a:xfrm>
              <a:off x="7266822" y="2709021"/>
              <a:ext cx="1862830" cy="4092690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hteck: abgerundete Ecken 35">
            <a:extLst>
              <a:ext uri="{FF2B5EF4-FFF2-40B4-BE49-F238E27FC236}">
                <a16:creationId xmlns:a16="http://schemas.microsoft.com/office/drawing/2014/main" id="{468D442E-4C36-4CBE-9215-342BE64CF3F2}"/>
              </a:ext>
            </a:extLst>
          </p:cNvPr>
          <p:cNvSpPr/>
          <p:nvPr/>
        </p:nvSpPr>
        <p:spPr>
          <a:xfrm>
            <a:off x="8462525" y="2639395"/>
            <a:ext cx="1805650" cy="40926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hteck: abgerundete Ecken 36">
            <a:extLst>
              <a:ext uri="{FF2B5EF4-FFF2-40B4-BE49-F238E27FC236}">
                <a16:creationId xmlns:a16="http://schemas.microsoft.com/office/drawing/2014/main" id="{F3EFC0F5-74AF-4346-85E3-D702307D93C4}"/>
              </a:ext>
            </a:extLst>
          </p:cNvPr>
          <p:cNvSpPr/>
          <p:nvPr/>
        </p:nvSpPr>
        <p:spPr>
          <a:xfrm>
            <a:off x="6921508" y="1850341"/>
            <a:ext cx="1300792" cy="4301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13025D38-F9F5-4F95-9F01-85F5610026F4}"/>
              </a:ext>
            </a:extLst>
          </p:cNvPr>
          <p:cNvSpPr/>
          <p:nvPr/>
        </p:nvSpPr>
        <p:spPr>
          <a:xfrm>
            <a:off x="2141922" y="1853486"/>
            <a:ext cx="849926" cy="408454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F435D9B-7F90-4D02-951E-58775D867850}"/>
              </a:ext>
            </a:extLst>
          </p:cNvPr>
          <p:cNvGrpSpPr/>
          <p:nvPr/>
        </p:nvGrpSpPr>
        <p:grpSpPr>
          <a:xfrm>
            <a:off x="448046" y="3045059"/>
            <a:ext cx="2853701" cy="2544048"/>
            <a:chOff x="727699" y="3418603"/>
            <a:chExt cx="2853701" cy="2544048"/>
          </a:xfrm>
        </p:grpSpPr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67A47CD-E4C3-4040-8A56-15DCAD30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4874" y="3569114"/>
              <a:ext cx="2654096" cy="2313889"/>
            </a:xfrm>
            <a:prstGeom prst="rect">
              <a:avLst/>
            </a:prstGeom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A6E3EB21-6334-4437-9688-134B9A25C131}"/>
                </a:ext>
              </a:extLst>
            </p:cNvPr>
            <p:cNvSpPr txBox="1"/>
            <p:nvPr/>
          </p:nvSpPr>
          <p:spPr>
            <a:xfrm>
              <a:off x="833523" y="3439397"/>
              <a:ext cx="2635447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b="0" i="0" u="none" strike="noStrike" baseline="0" dirty="0">
                  <a:solidFill>
                    <a:schemeClr val="bg1">
                      <a:lumMod val="50000"/>
                    </a:schemeClr>
                  </a:solidFill>
                </a:rPr>
                <a:t>Phys. Rev. A </a:t>
              </a:r>
              <a:r>
                <a:rPr lang="en-US" sz="1100" b="1" i="0" u="none" strike="noStrike" baseline="0" dirty="0">
                  <a:solidFill>
                    <a:schemeClr val="bg1">
                      <a:lumMod val="50000"/>
                    </a:schemeClr>
                  </a:solidFill>
                </a:rPr>
                <a:t>103</a:t>
              </a:r>
              <a:r>
                <a:rPr lang="en-US" sz="1100" b="0" i="0" u="none" strike="noStrike" baseline="0" dirty="0">
                  <a:solidFill>
                    <a:schemeClr val="bg1">
                      <a:lumMod val="50000"/>
                    </a:schemeClr>
                  </a:solidFill>
                </a:rPr>
                <a:t>, 042208 (2021)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Rechteck: abgerundete Ecken 40">
              <a:extLst>
                <a:ext uri="{FF2B5EF4-FFF2-40B4-BE49-F238E27FC236}">
                  <a16:creationId xmlns:a16="http://schemas.microsoft.com/office/drawing/2014/main" id="{9A5B8FCE-2D7B-4375-8000-5D1E80E8BEBC}"/>
                </a:ext>
              </a:extLst>
            </p:cNvPr>
            <p:cNvSpPr/>
            <p:nvPr/>
          </p:nvSpPr>
          <p:spPr>
            <a:xfrm>
              <a:off x="727699" y="3418603"/>
              <a:ext cx="2853701" cy="2544048"/>
            </a:xfrm>
            <a:prstGeom prst="roundRect">
              <a:avLst>
                <a:gd name="adj" fmla="val 10048"/>
              </a:avLst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9A0A954C-D777-421B-AF11-F930B3BBB565}"/>
              </a:ext>
            </a:extLst>
          </p:cNvPr>
          <p:cNvSpPr txBox="1"/>
          <p:nvPr/>
        </p:nvSpPr>
        <p:spPr>
          <a:xfrm>
            <a:off x="448046" y="5589107"/>
            <a:ext cx="2843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azimuthal slice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A9C89D46-AEFE-4B45-9D65-D715010A32AC}"/>
              </a:ext>
            </a:extLst>
          </p:cNvPr>
          <p:cNvSpPr txBox="1"/>
          <p:nvPr/>
        </p:nvSpPr>
        <p:spPr>
          <a:xfrm>
            <a:off x="3616367" y="5304358"/>
            <a:ext cx="2432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dipole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2EEADA9E-D01F-4919-9463-65797D6012B4}"/>
              </a:ext>
            </a:extLst>
          </p:cNvPr>
          <p:cNvSpPr txBox="1"/>
          <p:nvPr/>
        </p:nvSpPr>
        <p:spPr>
          <a:xfrm>
            <a:off x="9997453" y="3234572"/>
            <a:ext cx="2432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quadrupole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81243B3A-E8FC-4598-B637-EEA93B98CB9A}"/>
              </a:ext>
            </a:extLst>
          </p:cNvPr>
          <p:cNvSpPr txBox="1"/>
          <p:nvPr/>
        </p:nvSpPr>
        <p:spPr>
          <a:xfrm>
            <a:off x="8106338" y="4419193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sextupole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85851819-F986-44DB-B2AF-558CAFD69F6D}"/>
              </a:ext>
            </a:extLst>
          </p:cNvPr>
          <p:cNvSpPr txBox="1"/>
          <p:nvPr/>
        </p:nvSpPr>
        <p:spPr>
          <a:xfrm>
            <a:off x="7632469" y="5695702"/>
            <a:ext cx="716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octupole</a:t>
            </a:r>
          </a:p>
        </p:txBody>
      </p:sp>
    </p:spTree>
    <p:extLst>
      <p:ext uri="{BB962C8B-B14F-4D97-AF65-F5344CB8AC3E}">
        <p14:creationId xmlns:p14="http://schemas.microsoft.com/office/powerpoint/2010/main" val="338015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9B7CB9-13EE-4FA4-834D-05402084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Trolley measurements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AD5C4920-743A-4EE5-AD3C-0DC8A7607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74776"/>
            <a:ext cx="4809735" cy="3848417"/>
          </a:xfr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381FB9-0C9D-4B33-A99B-281E36CBA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8</a:t>
            </a:fld>
            <a:endParaRPr lang="en-US"/>
          </a:p>
        </p:txBody>
      </p:sp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243FDA79-5C75-4B33-AF9C-66E45145B55E}"/>
              </a:ext>
            </a:extLst>
          </p:cNvPr>
          <p:cNvSpPr/>
          <p:nvPr/>
        </p:nvSpPr>
        <p:spPr>
          <a:xfrm>
            <a:off x="5919436" y="3399692"/>
            <a:ext cx="1087269" cy="3985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1843161-8917-4DB2-95B3-6A4F07F07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807" y="1090559"/>
            <a:ext cx="3935662" cy="470502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16E7510-B3A7-4CA1-886B-1F69F6AB9BD5}"/>
              </a:ext>
            </a:extLst>
          </p:cNvPr>
          <p:cNvSpPr txBox="1"/>
          <p:nvPr/>
        </p:nvSpPr>
        <p:spPr>
          <a:xfrm>
            <a:off x="9089142" y="801163"/>
            <a:ext cx="25027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Phys. Rev. A </a:t>
            </a:r>
            <a:r>
              <a:rPr lang="en-US" sz="1200" b="1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103</a:t>
            </a:r>
            <a:r>
              <a:rPr lang="en-US" sz="1200" b="0" i="0" u="none" strike="noStrike" baseline="0" dirty="0">
                <a:solidFill>
                  <a:schemeClr val="bg1">
                    <a:lumMod val="50000"/>
                  </a:schemeClr>
                </a:solidFill>
              </a:rPr>
              <a:t>, 042208 (2021)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D2CDA32-EA5A-498C-AA7A-8D012C40E14C}"/>
              </a:ext>
            </a:extLst>
          </p:cNvPr>
          <p:cNvSpPr txBox="1"/>
          <p:nvPr/>
        </p:nvSpPr>
        <p:spPr>
          <a:xfrm>
            <a:off x="1443789" y="5393690"/>
            <a:ext cx="301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&gt;8000 azimuthal locations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D76F2C9-4E1C-4884-92AC-E4AEC381DD2D}"/>
              </a:ext>
            </a:extLst>
          </p:cNvPr>
          <p:cNvSpPr txBox="1"/>
          <p:nvPr/>
        </p:nvSpPr>
        <p:spPr>
          <a:xfrm>
            <a:off x="2028825" y="6169580"/>
            <a:ext cx="9023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Trolley measures spatial distribution, but can not measure while muon beam</a:t>
            </a:r>
          </a:p>
        </p:txBody>
      </p:sp>
    </p:spTree>
    <p:extLst>
      <p:ext uri="{BB962C8B-B14F-4D97-AF65-F5344CB8AC3E}">
        <p14:creationId xmlns:p14="http://schemas.microsoft.com/office/powerpoint/2010/main" val="107698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650B4-03FD-4D36-936F-A8BDAC1C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Probe System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3E0BD9-7F95-4DCB-861A-D6F08229BA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80467" cy="4351338"/>
          </a:xfrm>
        </p:spPr>
        <p:txBody>
          <a:bodyPr>
            <a:noAutofit/>
          </a:bodyPr>
          <a:lstStyle/>
          <a:p>
            <a:pPr lvl="1"/>
            <a:r>
              <a:rPr lang="en-US" sz="1800" dirty="0">
                <a:latin typeface="+mn-lt"/>
              </a:rPr>
              <a:t>72 azimuthal location (stations)</a:t>
            </a:r>
          </a:p>
          <a:p>
            <a:pPr lvl="1"/>
            <a:r>
              <a:rPr lang="en-US" sz="1800" dirty="0">
                <a:latin typeface="+mn-lt"/>
              </a:rPr>
              <a:t>allows to extract 4 to 5 multipole moments</a:t>
            </a:r>
          </a:p>
          <a:p>
            <a:pPr lvl="1"/>
            <a:r>
              <a:rPr lang="en-US" sz="1800" dirty="0">
                <a:latin typeface="+mn-lt"/>
              </a:rPr>
              <a:t>tracks field drift 24/7</a:t>
            </a:r>
          </a:p>
          <a:p>
            <a:pPr lvl="1"/>
            <a:r>
              <a:rPr lang="en-US" sz="1800" dirty="0">
                <a:latin typeface="+mn-lt"/>
              </a:rPr>
              <a:t>measures field differences</a:t>
            </a:r>
          </a:p>
          <a:p>
            <a:pPr lvl="1"/>
            <a:endParaRPr lang="en-US" sz="1800" dirty="0">
              <a:latin typeface="+mn-lt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F34E04-C475-47C0-BA67-F1CC030C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E5F0E-E3C8-49EE-BDE7-D61611D8D3B5}" type="slidenum">
              <a:rPr lang="en-US" smtClean="0"/>
              <a:t>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70F6F-95F4-4293-967A-0EEEE61BB58A}"/>
              </a:ext>
            </a:extLst>
          </p:cNvPr>
          <p:cNvSpPr txBox="1">
            <a:spLocks/>
          </p:cNvSpPr>
          <p:nvPr/>
        </p:nvSpPr>
        <p:spPr>
          <a:xfrm>
            <a:off x="3537216" y="1224835"/>
            <a:ext cx="5117567" cy="8428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nb-NO" baseline="-2500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5007001-54C9-47BD-B01F-1B4C2CA473EA}"/>
              </a:ext>
            </a:extLst>
          </p:cNvPr>
          <p:cNvSpPr txBox="1">
            <a:spLocks/>
          </p:cNvSpPr>
          <p:nvPr/>
        </p:nvSpPr>
        <p:spPr>
          <a:xfrm>
            <a:off x="404186" y="3348286"/>
            <a:ext cx="2101999" cy="594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2200" dirty="0">
              <a:solidFill>
                <a:srgbClr val="0432FF"/>
              </a:solidFill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ECC97D5-4321-4A17-815B-3F3B14A58A87}"/>
              </a:ext>
            </a:extLst>
          </p:cNvPr>
          <p:cNvSpPr txBox="1">
            <a:spLocks/>
          </p:cNvSpPr>
          <p:nvPr/>
        </p:nvSpPr>
        <p:spPr>
          <a:xfrm>
            <a:off x="5253037" y="4791725"/>
            <a:ext cx="2101999" cy="5941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2200" dirty="0">
              <a:solidFill>
                <a:srgbClr val="0432FF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FC9947B-61A8-4DF5-BBEF-8518260882E6}"/>
              </a:ext>
            </a:extLst>
          </p:cNvPr>
          <p:cNvSpPr txBox="1">
            <a:spLocks/>
          </p:cNvSpPr>
          <p:nvPr/>
        </p:nvSpPr>
        <p:spPr>
          <a:xfrm>
            <a:off x="3788312" y="3850987"/>
            <a:ext cx="2709040" cy="6269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en-US" sz="2200" dirty="0">
              <a:solidFill>
                <a:srgbClr val="0432FF"/>
              </a:solidFill>
            </a:endParaRPr>
          </a:p>
        </p:txBody>
      </p:sp>
      <p:pic>
        <p:nvPicPr>
          <p:cNvPr id="10" name="Picture 43">
            <a:extLst>
              <a:ext uri="{FF2B5EF4-FFF2-40B4-BE49-F238E27FC236}">
                <a16:creationId xmlns:a16="http://schemas.microsoft.com/office/drawing/2014/main" id="{65F49825-6C77-4BF3-A4FC-72885D366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265278" y="1027906"/>
            <a:ext cx="3768560" cy="212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9D8D6C08-0E08-48AE-8460-78A44D0788E6}"/>
              </a:ext>
            </a:extLst>
          </p:cNvPr>
          <p:cNvSpPr txBox="1">
            <a:spLocks/>
          </p:cNvSpPr>
          <p:nvPr/>
        </p:nvSpPr>
        <p:spPr>
          <a:xfrm>
            <a:off x="2433792" y="5000541"/>
            <a:ext cx="2709040" cy="5764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2200" dirty="0">
              <a:solidFill>
                <a:srgbClr val="0432FF"/>
              </a:solidFill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078A34EE-F468-4BF4-9D25-0AE4BB1B2B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928" y="3200944"/>
            <a:ext cx="4184283" cy="3047351"/>
          </a:xfrm>
          <a:prstGeom prst="rect">
            <a:avLst/>
          </a:prstGeom>
        </p:spPr>
      </p:pic>
      <p:pic>
        <p:nvPicPr>
          <p:cNvPr id="18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2A11C33-121B-47E6-A881-58676F6213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80" y="2790576"/>
            <a:ext cx="2727284" cy="91817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22390B4B-BC90-4581-B27F-9ED6053148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1908" y="1298070"/>
            <a:ext cx="3732581" cy="205021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7589762-703E-4BC4-AB75-957917D8A8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8091" y="-765749"/>
            <a:ext cx="3957429" cy="6858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680CD34-299F-416B-914D-E98B44273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6891" y="741395"/>
            <a:ext cx="4143361" cy="5489737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1F41A83A-893F-4668-AAA6-C8D92A7F4439}"/>
              </a:ext>
            </a:extLst>
          </p:cNvPr>
          <p:cNvGrpSpPr/>
          <p:nvPr/>
        </p:nvGrpSpPr>
        <p:grpSpPr>
          <a:xfrm>
            <a:off x="7846653" y="1013620"/>
            <a:ext cx="3137932" cy="719736"/>
            <a:chOff x="7846653" y="1051720"/>
            <a:chExt cx="3137932" cy="719736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767907C-5FE4-456F-8C6D-1173AE5232F6}"/>
                </a:ext>
              </a:extLst>
            </p:cNvPr>
            <p:cNvSpPr/>
            <p:nvPr/>
          </p:nvSpPr>
          <p:spPr>
            <a:xfrm>
              <a:off x="7846653" y="1411588"/>
              <a:ext cx="3137931" cy="3598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EAEBFE58-E402-458F-8689-B74464F82561}"/>
                </a:ext>
              </a:extLst>
            </p:cNvPr>
            <p:cNvSpPr/>
            <p:nvPr/>
          </p:nvSpPr>
          <p:spPr>
            <a:xfrm>
              <a:off x="7846653" y="1051720"/>
              <a:ext cx="421047" cy="3598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554D6A76-101B-4D24-A789-521DDDCD710E}"/>
                </a:ext>
              </a:extLst>
            </p:cNvPr>
            <p:cNvSpPr/>
            <p:nvPr/>
          </p:nvSpPr>
          <p:spPr>
            <a:xfrm>
              <a:off x="8646474" y="1051720"/>
              <a:ext cx="574039" cy="3598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0062CB52-359A-43B4-A2E9-E0F9FB435172}"/>
                </a:ext>
              </a:extLst>
            </p:cNvPr>
            <p:cNvSpPr/>
            <p:nvPr/>
          </p:nvSpPr>
          <p:spPr>
            <a:xfrm>
              <a:off x="9607596" y="1051720"/>
              <a:ext cx="574039" cy="3598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78EBAB6E-D980-4750-B21E-D762CC1EE4FE}"/>
                </a:ext>
              </a:extLst>
            </p:cNvPr>
            <p:cNvSpPr/>
            <p:nvPr/>
          </p:nvSpPr>
          <p:spPr>
            <a:xfrm>
              <a:off x="10519075" y="1063133"/>
              <a:ext cx="465510" cy="3598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56D3AC7-587E-4471-982D-1A9D661E71F5}"/>
              </a:ext>
            </a:extLst>
          </p:cNvPr>
          <p:cNvGrpSpPr/>
          <p:nvPr/>
        </p:nvGrpSpPr>
        <p:grpSpPr>
          <a:xfrm rot="10800000">
            <a:off x="7828494" y="5539971"/>
            <a:ext cx="3137932" cy="719736"/>
            <a:chOff x="7972595" y="3557483"/>
            <a:chExt cx="3137932" cy="719736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92B0BE0-6037-4EC7-9C06-C08E5A7C7411}"/>
                </a:ext>
              </a:extLst>
            </p:cNvPr>
            <p:cNvSpPr/>
            <p:nvPr/>
          </p:nvSpPr>
          <p:spPr>
            <a:xfrm>
              <a:off x="7972595" y="3917351"/>
              <a:ext cx="3137931" cy="3598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9F83A4AE-03DA-47D9-86BC-5939F6CF24BB}"/>
                </a:ext>
              </a:extLst>
            </p:cNvPr>
            <p:cNvSpPr/>
            <p:nvPr/>
          </p:nvSpPr>
          <p:spPr>
            <a:xfrm>
              <a:off x="7972595" y="3557483"/>
              <a:ext cx="421047" cy="3598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36321AE-EC23-4E42-852E-C6489187902C}"/>
                </a:ext>
              </a:extLst>
            </p:cNvPr>
            <p:cNvSpPr/>
            <p:nvPr/>
          </p:nvSpPr>
          <p:spPr>
            <a:xfrm>
              <a:off x="8772416" y="3557483"/>
              <a:ext cx="574039" cy="3598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E3222F92-C9A9-4B6E-8C82-A89B6311CC27}"/>
                </a:ext>
              </a:extLst>
            </p:cNvPr>
            <p:cNvSpPr/>
            <p:nvPr/>
          </p:nvSpPr>
          <p:spPr>
            <a:xfrm>
              <a:off x="9733538" y="3557483"/>
              <a:ext cx="574039" cy="3598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D37C7292-5417-43DD-84F8-1931039F35EB}"/>
                </a:ext>
              </a:extLst>
            </p:cNvPr>
            <p:cNvSpPr/>
            <p:nvPr/>
          </p:nvSpPr>
          <p:spPr>
            <a:xfrm>
              <a:off x="10645017" y="3568896"/>
              <a:ext cx="465510" cy="35986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Grafik 29">
            <a:extLst>
              <a:ext uri="{FF2B5EF4-FFF2-40B4-BE49-F238E27FC236}">
                <a16:creationId xmlns:a16="http://schemas.microsoft.com/office/drawing/2014/main" id="{D5527221-F980-4DA6-ADA6-521CDBAFEC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603" t="85309" r="1901" b="9123"/>
          <a:stretch/>
        </p:blipFill>
        <p:spPr>
          <a:xfrm>
            <a:off x="10993902" y="5189156"/>
            <a:ext cx="642023" cy="3056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BFFE077-104E-46B5-B8DF-DBFD9B8B2D22}"/>
              </a:ext>
            </a:extLst>
          </p:cNvPr>
          <p:cNvSpPr txBox="1"/>
          <p:nvPr/>
        </p:nvSpPr>
        <p:spPr>
          <a:xfrm>
            <a:off x="8828379" y="134491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aluminum</a:t>
            </a:r>
          </a:p>
        </p:txBody>
      </p:sp>
    </p:spTree>
    <p:extLst>
      <p:ext uri="{BB962C8B-B14F-4D97-AF65-F5344CB8AC3E}">
        <p14:creationId xmlns:p14="http://schemas.microsoft.com/office/powerpoint/2010/main" val="18827712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9,0264"/>
  <p:tag name="ORIGINALWIDTH" val="843,8678"/>
  <p:tag name="LATEXADDIN" val="\documentclass{article}&#10;\usepackage{amsmath}&#10;\pagestyle{empty}&#10;\begin{document}&#10;&#10;$\vec{\mu}_\mu = -g_\mu \frac{e}{2m_\mu}\vec{S}$&#10;&#10;&#10;\end{document}"/>
  <p:tag name="IGUANATEXSIZE" val="18"/>
  <p:tag name="IGUANATEXCURSOR" val="129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42,5617"/>
  <p:tag name="ORIGINALWIDTH" val="1323,185"/>
  <p:tag name="LATEXADDIN" val="\documentclass{article}&#10;\usepackage{amsmath}&#10;\pagestyle{empty}&#10;\begin{document}&#10;&#10;&#10;$$ \underbrace{\omega_S - \omega_C}_{\omega_a} = \underbrace{\frac{g_\mu - 2}{2}}_{a_\mu} \frac{e}{m_\mu} B $$&#10;&#10;\end{document}"/>
  <p:tag name="IGUANATEXSIZE" val="20"/>
  <p:tag name="IGUANATEXCURSOR" val="82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3,2951"/>
  <p:tag name="ORIGINALWIDTH" val="670,5936"/>
  <p:tag name="LATEXADDIN" val="\documentclass{article}&#10;\usepackage{amsmath}&#10;\pagestyle{empty}&#10;\begin{document}&#10;&#10;$$ B = \frac{\hbar \tilde{\omega}_p'(T)}{2\mu_p'(T)} $$&#10;&#10;&#10;\end{document}"/>
  <p:tag name="IGUANATEXSIZE" val="18"/>
  <p:tag name="IGUANATEXCURSOR" val="136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,2943"/>
  <p:tag name="ORIGINALWIDTH" val="2641,119"/>
  <p:tag name="LATEXADDIN" val="\documentclass{article}&#10;\usepackage{amsmath}&#10;\pagestyle{empty}&#10;\begin{document}&#10;&#10;$$ \frac{\omega_a}{\tilde{\omega}_p'} = \frac{f_\mathrm{clock} \omega_a^\mathrm{meas}\left(1+C_e + C_p + C_{ml} + C_{pa}\right) }{f_\mathrm{calib}\left\langle M(x,y,\phi)\omega_p'(x,y,\phi)\right\rangle \left(1+B_k +B_q\right)} $$&#10;&#10;&#10;\end{document}"/>
  <p:tag name="IGUANATEXSIZE" val="20"/>
  <p:tag name="IGUANATEXCURSOR" val="81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3,2951"/>
  <p:tag name="ORIGINALWIDTH" val="1582,721"/>
  <p:tag name="LATEXADDIN" val="\documentclass{article}&#10;\usepackage{amsmath}&#10;\pagestyle{empty}&#10;\begin{document}&#10;&#10;&#10;&#10;$$ a_\mu = \frac{\omega_a}{\tilde{\omega}_p'} \cdot \frac{\mu_p'}{\mu_e(\mathrm{H})}\frac{\mu_e(\mathrm{H})}{\mu_e}\frac{m_\mu}{m_e}\frac{g_e}{2} $$&#10;&#10;\end{document}"/>
  <p:tag name="IGUANATEXSIZE" val="50"/>
  <p:tag name="IGUANATEXCURSOR" val="94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0,8003"/>
  <p:tag name="ORIGINALWIDTH" val="2743,883"/>
  <p:tag name="LATEXADDIN" val="\documentclass{article}&#10;\usepackage{amsmath}&#10;\pagestyle{empty}&#10;\begin{document}&#10;&#10;&#10;$$ B(r,\theta) = B_0 + \sum_{n=1}^4 \left(\frac{r}{r_0}\right)^n \left[a_n \cos(n\theta) + b_n\sin(n\theta)\right]$$&#10;&#10;\end{document}"/>
  <p:tag name="IGUANATEXSIZE" val="18"/>
  <p:tag name="IGUANATEXCURSOR" val="82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5366"/>
  <p:tag name="ORIGINALWIDTH" val="1281,179"/>
  <p:tag name="LATEXADDIN" val="\documentclass{article}&#10;\usepackage{amsmath}&#10;\pagestyle{empty}&#10;\begin{document}&#10;&#10;&#10;$$\sigma(t_1, t_2) = M \frac{(T-t_2)t_1}{T} $$&#10;&#10;\end{document}"/>
  <p:tag name="IGUANATEXSIZE" val="18"/>
  <p:tag name="IGUANATEXCURSOR" val="82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7,2943"/>
  <p:tag name="ORIGINALWIDTH" val="2641,119"/>
  <p:tag name="LATEXADDIN" val="\documentclass{article}&#10;\usepackage{amsmath}&#10;\pagestyle{empty}&#10;\begin{document}&#10;&#10;$$ \frac{\omega_a}{\tilde{\omega}_p'} = \frac{f_\mathrm{clock} \omega_a^\mathrm{meas}\left(1+C_e + C_p + C_{ml} + C_{pa}\right) }{f_\mathrm{calib}\left\langle M(x,y,\phi)\omega_p'(x,y,\phi)\right\rangle \left(1+B_k +B_q\right)} $$&#10;&#10;&#10;\end{document}"/>
  <p:tag name="IGUANATEXSIZE" val="20"/>
  <p:tag name="IGUANATEXCURSOR" val="81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3,2951"/>
  <p:tag name="ORIGINALWIDTH" val="1582,721"/>
  <p:tag name="LATEXADDIN" val="\documentclass{article}&#10;\usepackage{amsmath}&#10;\pagestyle{empty}&#10;\begin{document}&#10;&#10;&#10;&#10;$$ a_\mu = \frac{\omega_a}{\tilde{\omega}_p'} \cdot \frac{\mu_p'}{\mu_e(\mathrm{H})}\frac{\mu_e(\mathrm{H})}{\mu_e}\frac{m_\mu}{m_e}\frac{g_e}{2} $$&#10;&#10;\end{document}"/>
  <p:tag name="IGUANATEXSIZE" val="50"/>
  <p:tag name="IGUANATEXCURSOR" val="94"/>
  <p:tag name="TRANSPARENCY" val="Wahr"/>
  <p:tag name="LATEXENGINEID" val="1"/>
  <p:tag name="TEMPFOLDER" val="c:\temp\"/>
  <p:tag name="LATEXFORMHEIGHT" val="312"/>
  <p:tag name="LATEXFORMWIDTH" val="384"/>
  <p:tag name="LATEXFORMWRAP" val="Wahr"/>
  <p:tag name="BITMAPVECTOR" val="0"/>
</p:tagLst>
</file>

<file path=ppt/theme/theme1.xml><?xml version="1.0" encoding="utf-8"?>
<a:theme xmlns:a="http://schemas.openxmlformats.org/drawingml/2006/main" name="JGU_V2">
  <a:themeElements>
    <a:clrScheme name="Benutzerdefiniert 1">
      <a:dk1>
        <a:srgbClr val="C1002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nutzerdefiniert 1">
      <a:majorFont>
        <a:latin typeface="Noto Sans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GU_V2" id="{379C2878-EF66-4A41-B387-EED0AF8586F8}" vid="{30BEB6E7-04B5-4879-8214-4D536D8B730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JGU_V2</Template>
  <TotalTime>0</TotalTime>
  <Words>1296</Words>
  <Application>Microsoft Office PowerPoint</Application>
  <PresentationFormat>Breitbild</PresentationFormat>
  <Paragraphs>314</Paragraphs>
  <Slides>31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Helvetica</vt:lpstr>
      <vt:lpstr>Noto Sans</vt:lpstr>
      <vt:lpstr>UJYKDX+Calibri</vt:lpstr>
      <vt:lpstr>JGU_V2</vt:lpstr>
      <vt:lpstr>PowerPoint-Präsentation</vt:lpstr>
      <vt:lpstr>Muon g-2</vt:lpstr>
      <vt:lpstr>Measurement principle</vt:lpstr>
      <vt:lpstr>Extracting aµ</vt:lpstr>
      <vt:lpstr>Superconducting storage ring magnet</vt:lpstr>
      <vt:lpstr>Trolley System</vt:lpstr>
      <vt:lpstr>Spatial distribution of field</vt:lpstr>
      <vt:lpstr>Trolley measurements</vt:lpstr>
      <vt:lpstr>Fixed Probe System</vt:lpstr>
      <vt:lpstr>Trolley Footprint Removal</vt:lpstr>
      <vt:lpstr>Time tracking</vt:lpstr>
      <vt:lpstr>Time tracking</vt:lpstr>
      <vt:lpstr>Time tracking</vt:lpstr>
      <vt:lpstr>Time tracking</vt:lpstr>
      <vt:lpstr>Tracking Uncertainty</vt:lpstr>
      <vt:lpstr>Trolley Probe Calibration</vt:lpstr>
      <vt:lpstr>Kicker transient magnetic field </vt:lpstr>
      <vt:lpstr>Beam related magnetic field transients</vt:lpstr>
      <vt:lpstr>Beam related magnetic field transients</vt:lpstr>
      <vt:lpstr>Muon weighted average magnetic field</vt:lpstr>
      <vt:lpstr>Summary</vt:lpstr>
      <vt:lpstr>Backup</vt:lpstr>
      <vt:lpstr>Magnetic Field Analysis Overview</vt:lpstr>
      <vt:lpstr>Uncertainty budget</vt:lpstr>
      <vt:lpstr>Magnetic field stability</vt:lpstr>
      <vt:lpstr>Magnetic field stability</vt:lpstr>
      <vt:lpstr>Magnetic field stability</vt:lpstr>
      <vt:lpstr>Magnetic field stability</vt:lpstr>
      <vt:lpstr>Magnetic field stability</vt:lpstr>
      <vt:lpstr>Run 1 Result</vt:lpstr>
      <vt:lpstr>Magnetic Storage Ring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 the magnetic field  in the Fermilab Muon g–2 storage ring</dc:title>
  <dc:creator>Reimann, Dr. René</dc:creator>
  <cp:lastModifiedBy>Reimann, Dr. René</cp:lastModifiedBy>
  <cp:revision>3</cp:revision>
  <dcterms:created xsi:type="dcterms:W3CDTF">2021-08-13T11:50:57Z</dcterms:created>
  <dcterms:modified xsi:type="dcterms:W3CDTF">2022-07-06T09:25:44Z</dcterms:modified>
</cp:coreProperties>
</file>