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1" r:id="rId2"/>
  </p:sldMasterIdLst>
  <p:notesMasterIdLst>
    <p:notesMasterId r:id="rId4"/>
  </p:notesMasterIdLst>
  <p:handoutMasterIdLst>
    <p:handoutMasterId r:id="rId5"/>
  </p:handoutMasterIdLst>
  <p:sldIdLst>
    <p:sldId id="1908" r:id="rId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204">
          <p15:clr>
            <a:srgbClr val="A4A3A4"/>
          </p15:clr>
        </p15:guide>
        <p15:guide id="2" orient="horz" pos="476">
          <p15:clr>
            <a:srgbClr val="A4A3A4"/>
          </p15:clr>
        </p15:guide>
        <p15:guide id="3" orient="horz" pos="1443">
          <p15:clr>
            <a:srgbClr val="A4A3A4"/>
          </p15:clr>
        </p15:guide>
        <p15:guide id="4" orient="horz" pos="966">
          <p15:clr>
            <a:srgbClr val="A4A3A4"/>
          </p15:clr>
        </p15:guide>
        <p15:guide id="5" orient="horz" pos="1876">
          <p15:clr>
            <a:srgbClr val="A4A3A4"/>
          </p15:clr>
        </p15:guide>
        <p15:guide id="6" orient="horz" pos="3616">
          <p15:clr>
            <a:srgbClr val="A4A3A4"/>
          </p15:clr>
        </p15:guide>
        <p15:guide id="7" pos="2190">
          <p15:clr>
            <a:srgbClr val="A4A3A4"/>
          </p15:clr>
        </p15:guide>
        <p15:guide id="8" pos="2188">
          <p15:clr>
            <a:srgbClr val="A4A3A4"/>
          </p15:clr>
        </p15:guide>
        <p15:guide id="9" pos="5026">
          <p15:clr>
            <a:srgbClr val="A4A3A4"/>
          </p15:clr>
        </p15:guide>
        <p15:guide id="10" pos="28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5125"/>
    <a:srgbClr val="000000"/>
    <a:srgbClr val="F900FF"/>
    <a:srgbClr val="F37C23"/>
    <a:srgbClr val="3C5A77"/>
    <a:srgbClr val="BC5F2B"/>
    <a:srgbClr val="32547A"/>
    <a:srgbClr val="B8561A"/>
    <a:srgbClr val="B65A1F"/>
    <a:srgbClr val="5680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29" autoAdjust="0"/>
    <p:restoredTop sz="93425" autoAdjust="0"/>
  </p:normalViewPr>
  <p:slideViewPr>
    <p:cSldViewPr snapToGrid="0" snapToObjects="1">
      <p:cViewPr varScale="1">
        <p:scale>
          <a:sx n="105" d="100"/>
          <a:sy n="105" d="100"/>
        </p:scale>
        <p:origin x="1640" y="192"/>
      </p:cViewPr>
      <p:guideLst>
        <p:guide orient="horz" pos="4204"/>
        <p:guide orient="horz" pos="476"/>
        <p:guide orient="horz" pos="1443"/>
        <p:guide orient="horz" pos="966"/>
        <p:guide orient="horz" pos="1876"/>
        <p:guide orient="horz" pos="3616"/>
        <p:guide pos="2190"/>
        <p:guide pos="2188"/>
        <p:guide pos="5026"/>
        <p:guide pos="2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60" d="100"/>
          <a:sy n="60" d="100"/>
        </p:scale>
        <p:origin x="-2448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B589245-636E-234E-BFAD-9607949806CA}" type="datetimeFigureOut">
              <a:rPr lang="en-US"/>
              <a:pPr>
                <a:defRPr/>
              </a:pPr>
              <a:t>11/10/21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2F3B233-32CA-1B4D-AFEE-D703F5CA5C3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2863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29BCED8-DCF3-A94B-99F8-D2FB79A8911E}" type="datetimeFigureOut">
              <a:rPr lang="en-US"/>
              <a:pPr>
                <a:defRPr/>
              </a:pPr>
              <a:t>11/10/21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EA82294-BF3E-954A-9E49-35D72A5F0004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7418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30416"/>
            <a:ext cx="8218488" cy="1143000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algn="l">
              <a:defRPr sz="3200" b="1" i="0" baseline="0">
                <a:solidFill>
                  <a:srgbClr val="E95125"/>
                </a:solidFill>
                <a:latin typeface="Helvetica"/>
                <a:cs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4025" y="2696827"/>
            <a:ext cx="8221663" cy="172106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2200" b="0" i="0" baseline="0">
                <a:solidFill>
                  <a:srgbClr val="E95125"/>
                </a:solidFill>
                <a:latin typeface="Helvetica"/>
                <a:cs typeface="Helvetica"/>
              </a:defRPr>
            </a:lvl1pPr>
            <a:lvl2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2pPr>
            <a:lvl3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3pPr>
            <a:lvl4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4pPr>
            <a:lvl5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E5CDC7-031B-8D47-B221-5D43DDA82A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23845" y="6576052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3A41E53-833E-F241-A29D-53F59E184C2D}" type="datetime1">
              <a:rPr lang="it-IT" smtClean="0">
                <a:latin typeface="Helvetica"/>
              </a:rPr>
              <a:t>10/11/21</a:t>
            </a:fld>
            <a:endParaRPr lang="en-US">
              <a:latin typeface="Helvetica"/>
              <a:cs typeface="Helvetica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1F8C49-7348-B049-BF33-9CA4D3B2FE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07558" y="6576052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023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4026" y="462518"/>
            <a:ext cx="8229600" cy="64710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 algn="l">
              <a:defRPr sz="40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1"/>
          </p:nvPr>
        </p:nvSpPr>
        <p:spPr>
          <a:xfrm>
            <a:off x="454029" y="1207770"/>
            <a:ext cx="8232771" cy="5070302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4377C69-F4D1-854C-904A-FA2E795B54FF}" type="datetime1">
              <a:rPr lang="it-IT" smtClean="0">
                <a:latin typeface="Helvetica"/>
              </a:rPr>
              <a:t>10/11/21</a:t>
            </a:fld>
            <a:endParaRPr lang="en-US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684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‹N›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idx="11"/>
          </p:nvPr>
        </p:nvSpPr>
        <p:spPr>
          <a:xfrm>
            <a:off x="454026" y="1207770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2"/>
          </p:nvPr>
        </p:nvSpPr>
        <p:spPr>
          <a:xfrm>
            <a:off x="4696050" y="1215721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A737E6C-C319-5943-B310-14A97A641CE9}" type="datetime1">
              <a:rPr lang="it-IT" smtClean="0">
                <a:latin typeface="Helvetica"/>
              </a:rPr>
              <a:t>10/11/21</a:t>
            </a:fld>
            <a:endParaRPr lang="en-US">
              <a:latin typeface="Helvetica"/>
              <a:cs typeface="Helvetica"/>
            </a:endParaRP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892514" cy="170720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2063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4" y="5521482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5" y="5521482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1875FD0-74C6-CD4D-8C3E-76A8B985D2C0}" type="datetime1">
              <a:rPr lang="it-IT" smtClean="0">
                <a:latin typeface="Helvetica"/>
              </a:rPr>
              <a:t>10/11/21</a:t>
            </a:fld>
            <a:endParaRPr lang="en-US">
              <a:latin typeface="Helvetica"/>
              <a:cs typeface="Helvetica"/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‹N›</a:t>
            </a:fld>
            <a:endParaRPr lang="en-US"/>
          </a:p>
        </p:txBody>
      </p:sp>
      <p:sp>
        <p:nvSpPr>
          <p:cNvPr id="16" name="Content Placeholder 2"/>
          <p:cNvSpPr>
            <a:spLocks noGrp="1"/>
          </p:cNvSpPr>
          <p:nvPr>
            <p:ph idx="11"/>
          </p:nvPr>
        </p:nvSpPr>
        <p:spPr>
          <a:xfrm>
            <a:off x="470059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696050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9620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1238250"/>
            <a:ext cx="8229600" cy="5009097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FA05185-E7E6-4348-9E92-ED7C45A3B1F7}" type="datetime1">
              <a:rPr lang="it-IT" smtClean="0">
                <a:latin typeface="Helvetica"/>
              </a:rPr>
              <a:t>10/11/21</a:t>
            </a:fld>
            <a:endParaRPr lang="en-US">
              <a:latin typeface="Helvetica"/>
              <a:cs typeface="Helvetica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782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237106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DAFBB74-7263-F447-8601-018E25B52D00}" type="datetime1">
              <a:rPr lang="it-IT" smtClean="0">
                <a:latin typeface="Helvetica"/>
              </a:rPr>
              <a:t>10/11/21</a:t>
            </a:fld>
            <a:endParaRPr lang="en-US">
              <a:latin typeface="Helvetica"/>
              <a:cs typeface="Helvetica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088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340612"/>
            <a:ext cx="3017520" cy="915332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8" y="1208366"/>
            <a:ext cx="4959767" cy="5047578"/>
          </a:xfrm>
          <a:prstGeom prst="rect">
            <a:avLst/>
          </a:prstGeom>
        </p:spPr>
        <p:txBody>
          <a:bodyPr vert="horz" lIns="0" rIns="0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8807BE0-0B58-EB4E-8921-C6181CAC45CC}" type="datetime1">
              <a:rPr lang="it-IT" smtClean="0">
                <a:latin typeface="Helvetica"/>
              </a:rPr>
              <a:t>10/11/21</a:t>
            </a:fld>
            <a:endParaRPr lang="en-US">
              <a:latin typeface="Helvetica"/>
              <a:cs typeface="Helvetica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‹N›</a:t>
            </a:fld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idx="16"/>
          </p:nvPr>
        </p:nvSpPr>
        <p:spPr>
          <a:xfrm>
            <a:off x="470059" y="1206941"/>
            <a:ext cx="3004665" cy="404697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45480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5" y="1227137"/>
            <a:ext cx="8229600" cy="4487650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3200">
                <a:solidFill>
                  <a:srgbClr val="3C5A77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839748"/>
            <a:ext cx="8229596" cy="4397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458988"/>
            <a:ext cx="8229600" cy="7019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B542338-7179-A343-9D53-029F329E1CB4}" type="datetime1">
              <a:rPr lang="it-IT" smtClean="0">
                <a:latin typeface="Helvetica"/>
              </a:rPr>
              <a:t>10/11/21</a:t>
            </a:fld>
            <a:endParaRPr lang="en-US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41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457200" y="6264306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57200" y="472239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15239" y="6335506"/>
            <a:ext cx="906518" cy="382462"/>
          </a:xfrm>
          <a:prstGeom prst="rect">
            <a:avLst/>
          </a:prstGeom>
        </p:spPr>
      </p:pic>
      <p:grpSp>
        <p:nvGrpSpPr>
          <p:cNvPr id="3" name="Group 2"/>
          <p:cNvGrpSpPr/>
          <p:nvPr userDrawn="1"/>
        </p:nvGrpSpPr>
        <p:grpSpPr>
          <a:xfrm>
            <a:off x="5095044" y="240226"/>
            <a:ext cx="3598105" cy="199542"/>
            <a:chOff x="5136243" y="672026"/>
            <a:chExt cx="3598105" cy="199542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136243" y="682088"/>
              <a:ext cx="1690006" cy="189480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847491" y="672026"/>
              <a:ext cx="1886857" cy="189480"/>
            </a:xfrm>
            <a:prstGeom prst="rect">
              <a:avLst/>
            </a:prstGeom>
          </p:spPr>
        </p:pic>
      </p:grpSp>
      <p:pic>
        <p:nvPicPr>
          <p:cNvPr id="4" name="Immagine 3">
            <a:extLst>
              <a:ext uri="{FF2B5EF4-FFF2-40B4-BE49-F238E27FC236}">
                <a16:creationId xmlns:a16="http://schemas.microsoft.com/office/drawing/2014/main" id="{BD8A51A7-4DAD-CB4F-9734-40FD8784E18B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554500" y="6335506"/>
            <a:ext cx="836170" cy="439200"/>
          </a:xfrm>
          <a:prstGeom prst="rect">
            <a:avLst/>
          </a:prstGeom>
        </p:spPr>
      </p:pic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2C2DAEE5-E44E-8040-B744-486EEE2728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23845" y="6576052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9224818-1923-AF4E-898B-4BC9879C90A7}" type="datetime1">
              <a:rPr lang="it-IT" smtClean="0">
                <a:latin typeface="Helvetica"/>
              </a:rPr>
              <a:t>10/11/21</a:t>
            </a:fld>
            <a:endParaRPr lang="en-US">
              <a:latin typeface="Helvetica"/>
              <a:cs typeface="Helvetica"/>
            </a:endParaRP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EE29F08C-6DB8-7A47-8147-40186445A0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07558" y="6576052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hf hdr="0" ft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29756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DC9C315-43A7-4A4B-B6ED-3AC6B9717E6A}" type="datetime1">
              <a:rPr lang="it-IT" smtClean="0">
                <a:latin typeface="Helvetica"/>
              </a:rPr>
              <a:t>10/11/21</a:t>
            </a:fld>
            <a:endParaRPr lang="en-US">
              <a:latin typeface="Helvetica"/>
              <a:cs typeface="Helvetic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892514" cy="170720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93506" y="6563876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‹N›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357635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31175" y="6489520"/>
            <a:ext cx="561974" cy="237098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7875D305-7A1D-E744-B6FA-18C9E6E3A0E0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7247378" y="6454992"/>
            <a:ext cx="783440" cy="41150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0" r:id="rId2"/>
    <p:sldLayoutId id="2147483681" r:id="rId3"/>
    <p:sldLayoutId id="2147483682" r:id="rId4"/>
    <p:sldLayoutId id="2147483683" r:id="rId5"/>
    <p:sldLayoutId id="2147483685" r:id="rId6"/>
    <p:sldLayoutId id="2147483686" r:id="rId7"/>
  </p:sldLayoutIdLst>
  <p:hf hdr="0" ft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78A9AE1-3B57-7F46-ABD5-255EA112B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296" y="658443"/>
            <a:ext cx="8543925" cy="549616"/>
          </a:xfrm>
        </p:spPr>
        <p:txBody>
          <a:bodyPr/>
          <a:lstStyle/>
          <a:p>
            <a:r>
              <a:rPr lang="en-GB" dirty="0"/>
              <a:t>Padova: </a:t>
            </a:r>
            <a:r>
              <a:rPr lang="en-GB" dirty="0" err="1"/>
              <a:t>Nu_at_FNAL</a:t>
            </a:r>
            <a:endParaRPr lang="en-GB" sz="2000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3BAFEF9-8C4F-7049-932E-0121AB3F928B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63A41E53-833E-F241-A29D-53F59E184C2D}" type="datetime1">
              <a:rPr lang="it-IT" smtClean="0">
                <a:latin typeface="Helvetica"/>
              </a:rPr>
              <a:t>10/11/21</a:t>
            </a:fld>
            <a:endParaRPr lang="en-US">
              <a:latin typeface="Helvetica"/>
              <a:cs typeface="Helvetica"/>
            </a:endParaRP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542B455-ACE8-7447-91EA-491F161A32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D18B3BC5-7247-704C-A9ED-6497FC069350}"/>
              </a:ext>
            </a:extLst>
          </p:cNvPr>
          <p:cNvSpPr txBox="1"/>
          <p:nvPr/>
        </p:nvSpPr>
        <p:spPr>
          <a:xfrm>
            <a:off x="7504285" y="748585"/>
            <a:ext cx="1295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/>
              <a:t>Luca Stanco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E57A196-1EBF-E145-8C61-10425C5E16AB}"/>
              </a:ext>
            </a:extLst>
          </p:cNvPr>
          <p:cNvSpPr txBox="1"/>
          <p:nvPr/>
        </p:nvSpPr>
        <p:spPr>
          <a:xfrm>
            <a:off x="231648" y="1450848"/>
            <a:ext cx="523036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GB" dirty="0"/>
              <a:t>Luca Stanco (</a:t>
            </a:r>
            <a:r>
              <a:rPr lang="en-GB" dirty="0" err="1"/>
              <a:t>Dir.Ric</a:t>
            </a:r>
            <a:r>
              <a:rPr lang="en-GB" dirty="0"/>
              <a:t>.)</a:t>
            </a:r>
          </a:p>
          <a:p>
            <a:pPr marL="285750" indent="-285750">
              <a:buFontTx/>
              <a:buChar char="-"/>
            </a:pPr>
            <a:r>
              <a:rPr lang="en-GB" dirty="0" err="1"/>
              <a:t>Bagdat</a:t>
            </a:r>
            <a:r>
              <a:rPr lang="en-GB" dirty="0"/>
              <a:t> </a:t>
            </a:r>
            <a:r>
              <a:rPr lang="en-GB" dirty="0" err="1"/>
              <a:t>Baubussinov</a:t>
            </a:r>
            <a:r>
              <a:rPr lang="en-GB" dirty="0"/>
              <a:t> (Ric. INFN)</a:t>
            </a:r>
          </a:p>
          <a:p>
            <a:pPr marL="285750" indent="-285750">
              <a:buFontTx/>
              <a:buChar char="-"/>
            </a:pPr>
            <a:r>
              <a:rPr lang="en-GB" dirty="0" err="1"/>
              <a:t>Ricercatore</a:t>
            </a:r>
            <a:r>
              <a:rPr lang="en-GB" dirty="0"/>
              <a:t> Tempo </a:t>
            </a:r>
            <a:r>
              <a:rPr lang="en-GB" dirty="0" err="1"/>
              <a:t>Determinato</a:t>
            </a:r>
            <a:r>
              <a:rPr lang="en-GB" dirty="0"/>
              <a:t>, </a:t>
            </a:r>
            <a:r>
              <a:rPr lang="en-GB" dirty="0" err="1"/>
              <a:t>tipo</a:t>
            </a:r>
            <a:r>
              <a:rPr lang="en-GB" dirty="0"/>
              <a:t> A</a:t>
            </a:r>
          </a:p>
          <a:p>
            <a:pPr marL="285750" indent="-285750">
              <a:buFontTx/>
              <a:buChar char="-"/>
            </a:pPr>
            <a:endParaRPr lang="en-GB" dirty="0"/>
          </a:p>
          <a:p>
            <a:pPr marL="285750" indent="-285750">
              <a:buFontTx/>
              <a:buChar char="-"/>
            </a:pPr>
            <a:r>
              <a:rPr lang="en-GB" dirty="0"/>
              <a:t>Gruppo Icarus, </a:t>
            </a:r>
            <a:r>
              <a:rPr lang="en-GB" dirty="0" err="1"/>
              <a:t>iscritto</a:t>
            </a:r>
            <a:r>
              <a:rPr lang="en-GB" dirty="0"/>
              <a:t> in DUNE:</a:t>
            </a:r>
          </a:p>
          <a:p>
            <a:pPr marL="742950" lvl="1" indent="-285750">
              <a:buFontTx/>
              <a:buChar char="-"/>
            </a:pPr>
            <a:r>
              <a:rPr lang="en-GB" dirty="0"/>
              <a:t>Alberto </a:t>
            </a:r>
            <a:r>
              <a:rPr lang="en-GB" dirty="0" err="1"/>
              <a:t>Guglielmi</a:t>
            </a:r>
            <a:r>
              <a:rPr lang="en-GB" dirty="0"/>
              <a:t> (</a:t>
            </a:r>
            <a:r>
              <a:rPr lang="en-GB" dirty="0" err="1"/>
              <a:t>Dir.Ric</a:t>
            </a:r>
            <a:r>
              <a:rPr lang="en-GB" dirty="0"/>
              <a:t>.)</a:t>
            </a:r>
          </a:p>
          <a:p>
            <a:pPr marL="742950" lvl="1" indent="-285750">
              <a:buFontTx/>
              <a:buChar char="-"/>
            </a:pPr>
            <a:r>
              <a:rPr lang="en-GB" dirty="0"/>
              <a:t>Filippo </a:t>
            </a:r>
            <a:r>
              <a:rPr lang="en-GB" dirty="0" err="1"/>
              <a:t>Varanini</a:t>
            </a:r>
            <a:r>
              <a:rPr lang="en-GB" dirty="0"/>
              <a:t> (Ric. INFN)</a:t>
            </a:r>
          </a:p>
          <a:p>
            <a:pPr marL="742950" lvl="1" indent="-285750">
              <a:buFontTx/>
              <a:buChar char="-"/>
            </a:pPr>
            <a:r>
              <a:rPr lang="en-GB" dirty="0"/>
              <a:t>Christian Farnese (Ric. INFN)</a:t>
            </a:r>
          </a:p>
          <a:p>
            <a:pPr marL="742950" lvl="1" indent="-285750">
              <a:buFontTx/>
              <a:buChar char="-"/>
            </a:pPr>
            <a:r>
              <a:rPr lang="en-GB" dirty="0"/>
              <a:t>Meng </a:t>
            </a:r>
            <a:r>
              <a:rPr lang="en-GB" dirty="0" err="1"/>
              <a:t>Guang</a:t>
            </a:r>
            <a:r>
              <a:rPr lang="en-GB" dirty="0"/>
              <a:t> (</a:t>
            </a:r>
            <a:r>
              <a:rPr lang="en-GB" dirty="0" err="1"/>
              <a:t>Tecnologo</a:t>
            </a:r>
            <a:r>
              <a:rPr lang="en-GB" dirty="0"/>
              <a:t>)</a:t>
            </a:r>
          </a:p>
          <a:p>
            <a:pPr marL="742950" lvl="1" indent="-285750">
              <a:buFontTx/>
              <a:buChar char="-"/>
            </a:pPr>
            <a:r>
              <a:rPr lang="en-GB" dirty="0"/>
              <a:t>Sandro </a:t>
            </a:r>
            <a:r>
              <a:rPr lang="en-GB" dirty="0" err="1"/>
              <a:t>ventrua</a:t>
            </a:r>
            <a:r>
              <a:rPr lang="en-GB" dirty="0"/>
              <a:t> (</a:t>
            </a:r>
            <a:r>
              <a:rPr lang="en-GB" dirty="0" err="1"/>
              <a:t>Pr.Tec</a:t>
            </a:r>
            <a:r>
              <a:rPr lang="en-GB" dirty="0"/>
              <a:t>.)</a:t>
            </a:r>
          </a:p>
          <a:p>
            <a:pPr marL="742950" lvl="1" indent="-285750">
              <a:buFontTx/>
              <a:buChar char="-"/>
            </a:pPr>
            <a:r>
              <a:rPr lang="en-GB" dirty="0"/>
              <a:t>Daniele </a:t>
            </a:r>
            <a:r>
              <a:rPr lang="en-GB" dirty="0" err="1"/>
              <a:t>Gibin</a:t>
            </a:r>
            <a:r>
              <a:rPr lang="en-GB" dirty="0"/>
              <a:t> (Prof. ass.)</a:t>
            </a:r>
          </a:p>
          <a:p>
            <a:pPr marL="742950" lvl="1" indent="-285750">
              <a:buFontTx/>
              <a:buChar char="-"/>
            </a:pPr>
            <a:r>
              <a:rPr lang="en-GB" dirty="0"/>
              <a:t>Sandro Centro (</a:t>
            </a:r>
            <a:r>
              <a:rPr lang="en-GB" dirty="0" err="1"/>
              <a:t>Prof.Ord</a:t>
            </a:r>
            <a:r>
              <a:rPr lang="en-GB" dirty="0"/>
              <a:t>. - out)</a:t>
            </a:r>
          </a:p>
          <a:p>
            <a:pPr marL="742950" lvl="1" indent="-285750">
              <a:buFontTx/>
              <a:buChar char="-"/>
            </a:pPr>
            <a:endParaRPr lang="en-GB" dirty="0"/>
          </a:p>
          <a:p>
            <a:pPr marL="742950" lvl="1" indent="-285750">
              <a:buFontTx/>
              <a:buChar char="-"/>
            </a:pPr>
            <a:r>
              <a:rPr lang="en-GB" dirty="0"/>
              <a:t>2 </a:t>
            </a:r>
            <a:r>
              <a:rPr lang="en-GB" dirty="0" err="1"/>
              <a:t>Phd</a:t>
            </a:r>
            <a:endParaRPr lang="en-GB" dirty="0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17D7A7FF-363D-CB43-A8E5-4DC6D636E7B1}"/>
              </a:ext>
            </a:extLst>
          </p:cNvPr>
          <p:cNvSpPr txBox="1"/>
          <p:nvPr/>
        </p:nvSpPr>
        <p:spPr>
          <a:xfrm>
            <a:off x="4901184" y="3112841"/>
            <a:ext cx="36434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/>
              <a:t>Coinvolgimenti</a:t>
            </a:r>
            <a:r>
              <a:rPr lang="en-GB" dirty="0"/>
              <a:t>:</a:t>
            </a:r>
          </a:p>
          <a:p>
            <a:pPr marL="285750" indent="-285750">
              <a:buFontTx/>
              <a:buChar char="-"/>
            </a:pPr>
            <a:r>
              <a:rPr lang="en-GB" dirty="0"/>
              <a:t>Sand (management, magnet, STT)</a:t>
            </a:r>
          </a:p>
          <a:p>
            <a:pPr marL="285750" indent="-285750">
              <a:buFontTx/>
              <a:buChar char="-"/>
            </a:pPr>
            <a:r>
              <a:rPr lang="en-GB" dirty="0"/>
              <a:t>SBN (Icarus, tutti </a:t>
            </a:r>
            <a:r>
              <a:rPr lang="en-GB" dirty="0" err="1"/>
              <a:t>gli</a:t>
            </a:r>
            <a:r>
              <a:rPr lang="en-GB" dirty="0"/>
              <a:t> </a:t>
            </a:r>
            <a:r>
              <a:rPr lang="en-GB" dirty="0" err="1"/>
              <a:t>ambiti</a:t>
            </a:r>
            <a:r>
              <a:rPr lang="en-GB" dirty="0"/>
              <a:t>)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2E2160EA-2573-774A-B814-9A6CA420E377}"/>
              </a:ext>
            </a:extLst>
          </p:cNvPr>
          <p:cNvSpPr txBox="1"/>
          <p:nvPr/>
        </p:nvSpPr>
        <p:spPr>
          <a:xfrm>
            <a:off x="4901183" y="4359337"/>
            <a:ext cx="398423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/>
              <a:t>Prospettive</a:t>
            </a:r>
            <a:r>
              <a:rPr lang="en-GB" dirty="0"/>
              <a:t>:</a:t>
            </a:r>
          </a:p>
          <a:p>
            <a:pPr marL="285750" indent="-285750">
              <a:buFontTx/>
              <a:buChar char="-"/>
            </a:pPr>
            <a:r>
              <a:rPr lang="en-GB" dirty="0" err="1"/>
              <a:t>Possibili</a:t>
            </a:r>
            <a:r>
              <a:rPr lang="en-GB" dirty="0"/>
              <a:t> </a:t>
            </a:r>
            <a:r>
              <a:rPr lang="en-GB" dirty="0" err="1"/>
              <a:t>contributi</a:t>
            </a:r>
            <a:r>
              <a:rPr lang="en-GB" dirty="0"/>
              <a:t> dal </a:t>
            </a:r>
            <a:r>
              <a:rPr lang="en-GB" dirty="0" err="1"/>
              <a:t>Lab.Elettronica</a:t>
            </a:r>
            <a:endParaRPr lang="en-GB" dirty="0"/>
          </a:p>
          <a:p>
            <a:pPr marL="285750" indent="-285750">
              <a:buFontTx/>
              <a:buChar char="-"/>
            </a:pPr>
            <a:r>
              <a:rPr lang="en-GB" dirty="0" err="1"/>
              <a:t>Piccola</a:t>
            </a:r>
            <a:r>
              <a:rPr lang="en-GB" dirty="0"/>
              <a:t> </a:t>
            </a:r>
            <a:r>
              <a:rPr lang="en-GB" dirty="0" err="1"/>
              <a:t>meccanica</a:t>
            </a:r>
            <a:endParaRPr lang="en-GB" dirty="0"/>
          </a:p>
          <a:p>
            <a:pPr marL="285750" indent="-285750">
              <a:buFontTx/>
              <a:buChar char="-"/>
            </a:pPr>
            <a:r>
              <a:rPr lang="en-GB" dirty="0" err="1"/>
              <a:t>Eventuale</a:t>
            </a:r>
            <a:r>
              <a:rPr lang="en-GB" dirty="0"/>
              <a:t> </a:t>
            </a:r>
            <a:r>
              <a:rPr lang="en-GB" dirty="0" err="1"/>
              <a:t>sito</a:t>
            </a:r>
            <a:r>
              <a:rPr lang="en-GB" dirty="0"/>
              <a:t> di </a:t>
            </a:r>
            <a:r>
              <a:rPr lang="en-GB" dirty="0" err="1"/>
              <a:t>produzione</a:t>
            </a:r>
            <a:r>
              <a:rPr lang="en-GB" dirty="0"/>
              <a:t> STT </a:t>
            </a:r>
            <a:br>
              <a:rPr lang="en-GB" dirty="0"/>
            </a:br>
            <a:r>
              <a:rPr lang="en-GB" dirty="0"/>
              <a:t>al </a:t>
            </a:r>
            <a:r>
              <a:rPr lang="en-GB" dirty="0" err="1"/>
              <a:t>capannone</a:t>
            </a:r>
            <a:r>
              <a:rPr lang="en-GB" dirty="0"/>
              <a:t> HEP di </a:t>
            </a:r>
            <a:r>
              <a:rPr lang="en-GB" dirty="0" err="1"/>
              <a:t>Legnaro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2329878"/>
      </p:ext>
    </p:extLst>
  </p:cSld>
  <p:clrMapOvr>
    <a:masterClrMapping/>
  </p:clrMapOvr>
</p:sld>
</file>

<file path=ppt/theme/theme1.xml><?xml version="1.0" encoding="utf-8"?>
<a:theme xmlns:a="http://schemas.openxmlformats.org/drawingml/2006/main" name="Dune Template_051215">
  <a:themeElements>
    <a:clrScheme name="DUNE">
      <a:dk1>
        <a:srgbClr val="BC5F2B"/>
      </a:dk1>
      <a:lt1>
        <a:sysClr val="window" lastClr="FFFFFF"/>
      </a:lt1>
      <a:dk2>
        <a:srgbClr val="3C5A77"/>
      </a:dk2>
      <a:lt2>
        <a:srgbClr val="F37C23"/>
      </a:lt2>
      <a:accent1>
        <a:srgbClr val="4F81BD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27037</TotalTime>
  <Words>129</Words>
  <Application>Microsoft Macintosh PowerPoint</Application>
  <PresentationFormat>Presentazione su schermo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Calibri</vt:lpstr>
      <vt:lpstr>Helvetica</vt:lpstr>
      <vt:lpstr>Lucida Grande</vt:lpstr>
      <vt:lpstr>Dune Template_051215</vt:lpstr>
      <vt:lpstr>LBNF Content-Footer Theme</vt:lpstr>
      <vt:lpstr>Padova: Nu_at_FNAL</vt:lpstr>
    </vt:vector>
  </TitlesOfParts>
  <Manager/>
  <Company>Sandbox Studio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DUNE PowerPoint Presentation</dc:title>
  <dc:subject/>
  <dc:creator>Sandbox Studio</dc:creator>
  <cp:keywords/>
  <dc:description>Modified by A. Weber</dc:description>
  <cp:lastModifiedBy>Luca Stanco</cp:lastModifiedBy>
  <cp:revision>387</cp:revision>
  <cp:lastPrinted>2021-10-05T15:00:56Z</cp:lastPrinted>
  <dcterms:created xsi:type="dcterms:W3CDTF">2015-04-30T14:29:22Z</dcterms:created>
  <dcterms:modified xsi:type="dcterms:W3CDTF">2021-11-10T22:22:57Z</dcterms:modified>
  <cp:category/>
</cp:coreProperties>
</file>