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1908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000000"/>
    <a:srgbClr val="F900FF"/>
    <a:srgbClr val="F37C23"/>
    <a:srgbClr val="3C5A77"/>
    <a:srgbClr val="BC5F2B"/>
    <a:srgbClr val="32547A"/>
    <a:srgbClr val="B8561A"/>
    <a:srgbClr val="B65A1F"/>
    <a:srgbClr val="568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9" autoAdjust="0"/>
    <p:restoredTop sz="93425" autoAdjust="0"/>
  </p:normalViewPr>
  <p:slideViewPr>
    <p:cSldViewPr snapToGrid="0" snapToObjects="1">
      <p:cViewPr varScale="1">
        <p:scale>
          <a:sx n="105" d="100"/>
          <a:sy n="105" d="100"/>
        </p:scale>
        <p:origin x="1640" y="19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44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E5CDC7-031B-8D47-B221-5D43DDA82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845" y="6576052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A41E53-833E-F241-A29D-53F59E184C2D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F8C49-7348-B049-BF33-9CA4D3B2F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7558" y="6576052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377C69-F4D1-854C-904A-FA2E795B54FF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737E6C-C319-5943-B310-14A97A641CE9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875FD0-74C6-CD4D-8C3E-76A8B985D2C0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A05185-E7E6-4348-9E92-ED7C45A3B1F7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AFBB74-7263-F447-8601-018E25B52D00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807BE0-0B58-EB4E-8921-C6181CAC45CC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542338-7179-A343-9D53-029F329E1CB4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6264306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5239" y="6335506"/>
            <a:ext cx="906518" cy="382462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4" name="Immagine 3">
            <a:extLst>
              <a:ext uri="{FF2B5EF4-FFF2-40B4-BE49-F238E27FC236}">
                <a16:creationId xmlns:a16="http://schemas.microsoft.com/office/drawing/2014/main" id="{BD8A51A7-4DAD-CB4F-9734-40FD8784E18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554500" y="6335506"/>
            <a:ext cx="836170" cy="43920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C2DAEE5-E44E-8040-B744-486EEE272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845" y="6576052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224818-1923-AF4E-898B-4BC9879C90A7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E29F08C-6DB8-7A47-8147-40186445A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7558" y="6576052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9756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9C315-43A7-4A4B-B6ED-3AC6B9717E6A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3506" y="6563876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875D305-7A1D-E744-B6FA-18C9E6E3A0E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247378" y="6454992"/>
            <a:ext cx="783440" cy="4115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8A9AE1-3B57-7F46-ABD5-255EA112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96" y="658443"/>
            <a:ext cx="8543925" cy="549616"/>
          </a:xfrm>
        </p:spPr>
        <p:txBody>
          <a:bodyPr/>
          <a:lstStyle/>
          <a:p>
            <a:r>
              <a:rPr lang="en-GB" dirty="0"/>
              <a:t>Padova: </a:t>
            </a:r>
            <a:r>
              <a:rPr lang="en-GB" dirty="0" err="1"/>
              <a:t>Nu_at_FNAL</a:t>
            </a:r>
            <a:endParaRPr lang="en-GB" sz="20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AFEF9-8C4F-7049-932E-0121AB3F92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63A41E53-833E-F241-A29D-53F59E184C2D}" type="datetime1">
              <a:rPr lang="it-IT" smtClean="0">
                <a:latin typeface="Helvetica"/>
              </a:rPr>
              <a:t>10/11/21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42B455-ACE8-7447-91EA-491F161A3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8B3BC5-7247-704C-A9ED-6497FC069350}"/>
              </a:ext>
            </a:extLst>
          </p:cNvPr>
          <p:cNvSpPr txBox="1"/>
          <p:nvPr/>
        </p:nvSpPr>
        <p:spPr>
          <a:xfrm>
            <a:off x="7504285" y="748585"/>
            <a:ext cx="129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Luca Stanco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57A196-1EBF-E145-8C61-10425C5E16AB}"/>
              </a:ext>
            </a:extLst>
          </p:cNvPr>
          <p:cNvSpPr txBox="1"/>
          <p:nvPr/>
        </p:nvSpPr>
        <p:spPr>
          <a:xfrm>
            <a:off x="231648" y="1450848"/>
            <a:ext cx="5230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/>
              <a:t>Luca Stanco (</a:t>
            </a:r>
            <a:r>
              <a:rPr lang="en-GB" dirty="0" err="1"/>
              <a:t>Dir.Ric</a:t>
            </a:r>
            <a:r>
              <a:rPr lang="en-GB" dirty="0"/>
              <a:t>.)</a:t>
            </a:r>
          </a:p>
          <a:p>
            <a:pPr marL="285750" indent="-285750">
              <a:buFontTx/>
              <a:buChar char="-"/>
            </a:pPr>
            <a:r>
              <a:rPr lang="en-GB" dirty="0" err="1"/>
              <a:t>Bagdat</a:t>
            </a:r>
            <a:r>
              <a:rPr lang="en-GB" dirty="0"/>
              <a:t> </a:t>
            </a:r>
            <a:r>
              <a:rPr lang="en-GB" dirty="0" err="1"/>
              <a:t>Baubussinov</a:t>
            </a:r>
            <a:r>
              <a:rPr lang="en-GB" dirty="0"/>
              <a:t> (Ric. INFN)</a:t>
            </a:r>
          </a:p>
          <a:p>
            <a:pPr marL="285750" indent="-285750">
              <a:buFontTx/>
              <a:buChar char="-"/>
            </a:pPr>
            <a:r>
              <a:rPr lang="en-GB" dirty="0" err="1"/>
              <a:t>Ricercatore</a:t>
            </a:r>
            <a:r>
              <a:rPr lang="en-GB" dirty="0"/>
              <a:t> Tempo </a:t>
            </a:r>
            <a:r>
              <a:rPr lang="en-GB" dirty="0" err="1"/>
              <a:t>Determinato</a:t>
            </a:r>
            <a:r>
              <a:rPr lang="en-GB" dirty="0"/>
              <a:t>, </a:t>
            </a:r>
            <a:r>
              <a:rPr lang="en-GB" dirty="0" err="1"/>
              <a:t>tipo</a:t>
            </a:r>
            <a:r>
              <a:rPr lang="en-GB" dirty="0"/>
              <a:t> A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Gruppo Icarus, </a:t>
            </a:r>
            <a:r>
              <a:rPr lang="en-GB" dirty="0" err="1"/>
              <a:t>iscritto</a:t>
            </a:r>
            <a:r>
              <a:rPr lang="en-GB" dirty="0"/>
              <a:t> in DUNE: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Alberto </a:t>
            </a:r>
            <a:r>
              <a:rPr lang="en-GB" dirty="0" err="1"/>
              <a:t>Guglielmi</a:t>
            </a:r>
            <a:r>
              <a:rPr lang="en-GB" dirty="0"/>
              <a:t> (</a:t>
            </a:r>
            <a:r>
              <a:rPr lang="en-GB" dirty="0" err="1"/>
              <a:t>Dir.Ric</a:t>
            </a:r>
            <a:r>
              <a:rPr lang="en-GB" dirty="0"/>
              <a:t>.)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Filippo </a:t>
            </a:r>
            <a:r>
              <a:rPr lang="en-GB" dirty="0" err="1"/>
              <a:t>Varanini</a:t>
            </a:r>
            <a:r>
              <a:rPr lang="en-GB" dirty="0"/>
              <a:t> (Ric. INFN)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Christian Farnese (Ric. INFN)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Meng </a:t>
            </a:r>
            <a:r>
              <a:rPr lang="en-GB" dirty="0" err="1"/>
              <a:t>Guang</a:t>
            </a:r>
            <a:r>
              <a:rPr lang="en-GB" dirty="0"/>
              <a:t> (</a:t>
            </a:r>
            <a:r>
              <a:rPr lang="en-GB" dirty="0" err="1"/>
              <a:t>Tecnologo</a:t>
            </a:r>
            <a:r>
              <a:rPr lang="en-GB" dirty="0"/>
              <a:t>)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Sandro </a:t>
            </a:r>
            <a:r>
              <a:rPr lang="en-GB" dirty="0" err="1"/>
              <a:t>ventrua</a:t>
            </a:r>
            <a:r>
              <a:rPr lang="en-GB" dirty="0"/>
              <a:t> (</a:t>
            </a:r>
            <a:r>
              <a:rPr lang="en-GB" dirty="0" err="1"/>
              <a:t>Pr.Tec</a:t>
            </a:r>
            <a:r>
              <a:rPr lang="en-GB" dirty="0"/>
              <a:t>.)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Daniele </a:t>
            </a:r>
            <a:r>
              <a:rPr lang="en-GB" dirty="0" err="1"/>
              <a:t>Gibin</a:t>
            </a:r>
            <a:r>
              <a:rPr lang="en-GB" dirty="0"/>
              <a:t> (Prof. ass.)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Sandro Centro (</a:t>
            </a:r>
            <a:r>
              <a:rPr lang="en-GB" dirty="0" err="1"/>
              <a:t>Prof.Ord</a:t>
            </a:r>
            <a:r>
              <a:rPr lang="en-GB" dirty="0"/>
              <a:t>. - out)</a:t>
            </a:r>
          </a:p>
          <a:p>
            <a:pPr marL="742950" lvl="1" indent="-285750">
              <a:buFontTx/>
              <a:buChar char="-"/>
            </a:pPr>
            <a:endParaRPr lang="en-GB" dirty="0"/>
          </a:p>
          <a:p>
            <a:pPr marL="742950" lvl="1" indent="-285750">
              <a:buFontTx/>
              <a:buChar char="-"/>
            </a:pPr>
            <a:r>
              <a:rPr lang="en-GB" dirty="0"/>
              <a:t>2 </a:t>
            </a:r>
            <a:r>
              <a:rPr lang="en-GB" dirty="0" err="1"/>
              <a:t>Phd</a:t>
            </a:r>
            <a:endParaRPr lang="en-GB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D7A7FF-363D-CB43-A8E5-4DC6D636E7B1}"/>
              </a:ext>
            </a:extLst>
          </p:cNvPr>
          <p:cNvSpPr txBox="1"/>
          <p:nvPr/>
        </p:nvSpPr>
        <p:spPr>
          <a:xfrm>
            <a:off x="4901184" y="3112841"/>
            <a:ext cx="3643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Coinvolgimenti</a:t>
            </a:r>
            <a:r>
              <a:rPr lang="en-GB" dirty="0"/>
              <a:t>:</a:t>
            </a:r>
          </a:p>
          <a:p>
            <a:pPr marL="285750" indent="-285750">
              <a:buFontTx/>
              <a:buChar char="-"/>
            </a:pPr>
            <a:r>
              <a:rPr lang="en-GB" dirty="0"/>
              <a:t>Sand (management, magnet, STT)</a:t>
            </a:r>
          </a:p>
          <a:p>
            <a:pPr marL="285750" indent="-285750">
              <a:buFontTx/>
              <a:buChar char="-"/>
            </a:pPr>
            <a:r>
              <a:rPr lang="en-GB" dirty="0"/>
              <a:t>SBN (Icarus, tutti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ambiti</a:t>
            </a:r>
            <a:r>
              <a:rPr lang="en-GB" dirty="0"/>
              <a:t>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2160EA-2573-774A-B814-9A6CA420E377}"/>
              </a:ext>
            </a:extLst>
          </p:cNvPr>
          <p:cNvSpPr txBox="1"/>
          <p:nvPr/>
        </p:nvSpPr>
        <p:spPr>
          <a:xfrm>
            <a:off x="4901183" y="4359337"/>
            <a:ext cx="39842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Prospettive</a:t>
            </a:r>
            <a:r>
              <a:rPr lang="en-GB" dirty="0"/>
              <a:t>:</a:t>
            </a:r>
          </a:p>
          <a:p>
            <a:pPr marL="285750" indent="-285750">
              <a:buFontTx/>
              <a:buChar char="-"/>
            </a:pPr>
            <a:r>
              <a:rPr lang="en-GB" dirty="0" err="1"/>
              <a:t>Possibili</a:t>
            </a:r>
            <a:r>
              <a:rPr lang="en-GB" dirty="0"/>
              <a:t> </a:t>
            </a:r>
            <a:r>
              <a:rPr lang="en-GB" dirty="0" err="1"/>
              <a:t>contributi</a:t>
            </a:r>
            <a:r>
              <a:rPr lang="en-GB" dirty="0"/>
              <a:t> dal </a:t>
            </a:r>
            <a:r>
              <a:rPr lang="en-GB" dirty="0" err="1"/>
              <a:t>Lab.Elettronica</a:t>
            </a: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err="1"/>
              <a:t>Piccola</a:t>
            </a:r>
            <a:r>
              <a:rPr lang="en-GB" dirty="0"/>
              <a:t> </a:t>
            </a:r>
            <a:r>
              <a:rPr lang="en-GB" dirty="0" err="1"/>
              <a:t>meccanica</a:t>
            </a: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err="1"/>
              <a:t>Eventuale</a:t>
            </a:r>
            <a:r>
              <a:rPr lang="en-GB" dirty="0"/>
              <a:t> </a:t>
            </a:r>
            <a:r>
              <a:rPr lang="en-GB" dirty="0" err="1"/>
              <a:t>sito</a:t>
            </a:r>
            <a:r>
              <a:rPr lang="en-GB" dirty="0"/>
              <a:t> di </a:t>
            </a:r>
            <a:r>
              <a:rPr lang="en-GB" dirty="0" err="1"/>
              <a:t>produzione</a:t>
            </a:r>
            <a:r>
              <a:rPr lang="en-GB" dirty="0"/>
              <a:t> STT </a:t>
            </a:r>
            <a:br>
              <a:rPr lang="en-GB" dirty="0"/>
            </a:br>
            <a:r>
              <a:rPr lang="en-GB" dirty="0"/>
              <a:t>al </a:t>
            </a:r>
            <a:r>
              <a:rPr lang="en-GB" dirty="0" err="1"/>
              <a:t>capannone</a:t>
            </a:r>
            <a:r>
              <a:rPr lang="en-GB" dirty="0"/>
              <a:t> HEP di </a:t>
            </a:r>
            <a:r>
              <a:rPr lang="en-GB" dirty="0" err="1"/>
              <a:t>Legnaro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32987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27037</TotalTime>
  <Words>129</Words>
  <Application>Microsoft Macintosh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Padova: Nu_at_FNAL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Luca Stanco</cp:lastModifiedBy>
  <cp:revision>387</cp:revision>
  <cp:lastPrinted>2021-10-05T15:00:56Z</cp:lastPrinted>
  <dcterms:created xsi:type="dcterms:W3CDTF">2015-04-30T14:29:22Z</dcterms:created>
  <dcterms:modified xsi:type="dcterms:W3CDTF">2021-11-10T22:22:57Z</dcterms:modified>
  <cp:category/>
</cp:coreProperties>
</file>