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56"/>
  </p:notesMasterIdLst>
  <p:sldIdLst>
    <p:sldId id="256" r:id="rId2"/>
    <p:sldId id="465" r:id="rId3"/>
    <p:sldId id="442" r:id="rId4"/>
    <p:sldId id="444" r:id="rId5"/>
    <p:sldId id="443" r:id="rId6"/>
    <p:sldId id="464" r:id="rId7"/>
    <p:sldId id="445" r:id="rId8"/>
    <p:sldId id="446" r:id="rId9"/>
    <p:sldId id="458" r:id="rId10"/>
    <p:sldId id="449" r:id="rId11"/>
    <p:sldId id="448" r:id="rId12"/>
    <p:sldId id="450" r:id="rId13"/>
    <p:sldId id="451" r:id="rId14"/>
    <p:sldId id="467" r:id="rId15"/>
    <p:sldId id="461" r:id="rId16"/>
    <p:sldId id="452" r:id="rId17"/>
    <p:sldId id="453" r:id="rId18"/>
    <p:sldId id="454" r:id="rId19"/>
    <p:sldId id="462" r:id="rId20"/>
    <p:sldId id="384" r:id="rId21"/>
    <p:sldId id="386" r:id="rId22"/>
    <p:sldId id="297" r:id="rId23"/>
    <p:sldId id="455" r:id="rId24"/>
    <p:sldId id="457" r:id="rId25"/>
    <p:sldId id="392" r:id="rId26"/>
    <p:sldId id="394" r:id="rId27"/>
    <p:sldId id="398" r:id="rId28"/>
    <p:sldId id="456" r:id="rId29"/>
    <p:sldId id="466" r:id="rId30"/>
    <p:sldId id="460" r:id="rId31"/>
    <p:sldId id="423" r:id="rId32"/>
    <p:sldId id="426" r:id="rId33"/>
    <p:sldId id="417" r:id="rId34"/>
    <p:sldId id="418" r:id="rId35"/>
    <p:sldId id="419" r:id="rId36"/>
    <p:sldId id="463" r:id="rId37"/>
    <p:sldId id="349" r:id="rId38"/>
    <p:sldId id="351" r:id="rId39"/>
    <p:sldId id="272" r:id="rId40"/>
    <p:sldId id="314" r:id="rId41"/>
    <p:sldId id="315" r:id="rId42"/>
    <p:sldId id="313" r:id="rId43"/>
    <p:sldId id="342" r:id="rId44"/>
    <p:sldId id="353" r:id="rId45"/>
    <p:sldId id="346" r:id="rId46"/>
    <p:sldId id="319" r:id="rId47"/>
    <p:sldId id="320" r:id="rId48"/>
    <p:sldId id="284" r:id="rId49"/>
    <p:sldId id="323" r:id="rId50"/>
    <p:sldId id="326" r:id="rId51"/>
    <p:sldId id="321" r:id="rId52"/>
    <p:sldId id="327" r:id="rId53"/>
    <p:sldId id="328" r:id="rId54"/>
    <p:sldId id="259" r:id="rId5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Paolo Villani" initials="SPV" lastIdx="1" clrIdx="0">
    <p:extLst>
      <p:ext uri="{19B8F6BF-5375-455C-9EA6-DF929625EA0E}">
        <p15:presenceInfo xmlns:p15="http://schemas.microsoft.com/office/powerpoint/2012/main" userId="Stefano Paolo Vill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0808"/>
    <a:srgbClr val="FFAE0D"/>
    <a:srgbClr val="980000"/>
    <a:srgbClr val="007434"/>
    <a:srgbClr val="A5C5C8"/>
    <a:srgbClr val="89A4A7"/>
    <a:srgbClr val="333333"/>
    <a:srgbClr val="88888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5" autoAdjust="0"/>
    <p:restoredTop sz="94249" autoAdjust="0"/>
  </p:normalViewPr>
  <p:slideViewPr>
    <p:cSldViewPr snapToGrid="0">
      <p:cViewPr varScale="1">
        <p:scale>
          <a:sx n="106" d="100"/>
          <a:sy n="106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ae575892d_0_1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414" name="Google Shape;414;g8ae575892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5" name="Google Shape;415;g8ae575892d_0_1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05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87" name="Google Shape;4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8" name="Google Shape;48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70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487" name="Google Shape;4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8" name="Google Shape;48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51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487" name="Google Shape;4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8" name="Google Shape;48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75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487" name="Google Shape;4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8" name="Google Shape;48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13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487" name="Google Shape;4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8" name="Google Shape;48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91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b741a994e_0_3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626" name="Google Shape;626;g8b741a994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7" name="Google Shape;627;g8b741a994e_0_3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b741a994e_0_3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626" name="Google Shape;626;g8b741a994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7" name="Google Shape;627;g8b741a994e_0_3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681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b741a994e_0_3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626" name="Google Shape;626;g8b741a994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7" name="Google Shape;627;g8b741a994e_0_3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93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b741a994e_0_3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626" name="Google Shape;626;g8b741a994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7" name="Google Shape;627;g8b741a994e_0_3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34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sz="1400"/>
          </a:p>
        </p:txBody>
      </p:sp>
      <p:sp>
        <p:nvSpPr>
          <p:cNvPr id="799" name="Google Shape;7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0" name="Google Shape;800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1" name="Google Shape;801;p46:notes"/>
          <p:cNvSpPr txBox="1">
            <a:spLocks noGrp="1"/>
          </p:cNvSpPr>
          <p:nvPr>
            <p:ph type="sldNum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5721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b741a994e_0_3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626" name="Google Shape;626;g8b741a994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7" name="Google Shape;627;g8b741a994e_0_3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946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b9c84f4a8_0_9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53</a:t>
            </a:fld>
            <a:endParaRPr sz="1400"/>
          </a:p>
        </p:txBody>
      </p:sp>
      <p:sp>
        <p:nvSpPr>
          <p:cNvPr id="287" name="Google Shape;287;g8b9c84f4a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" name="Google Shape;288;g8b9c84f4a8_0_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8b9c84f4a8_0_93:notes"/>
          <p:cNvSpPr txBox="1">
            <a:spLocks noGrp="1"/>
          </p:cNvSpPr>
          <p:nvPr>
            <p:ph type="sldNum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816159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79" name="Google Shape;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31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sz="1400"/>
          </a:p>
        </p:txBody>
      </p:sp>
      <p:sp>
        <p:nvSpPr>
          <p:cNvPr id="799" name="Google Shape;7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0" name="Google Shape;800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1" name="Google Shape;801;p46:notes"/>
          <p:cNvSpPr txBox="1">
            <a:spLocks noGrp="1"/>
          </p:cNvSpPr>
          <p:nvPr>
            <p:ph type="sldNum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99981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  <p:sp>
        <p:nvSpPr>
          <p:cNvPr id="799" name="Google Shape;7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0" name="Google Shape;800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1" name="Google Shape;801;p46:notes"/>
          <p:cNvSpPr txBox="1">
            <a:spLocks noGrp="1"/>
          </p:cNvSpPr>
          <p:nvPr>
            <p:ph type="sldNum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cfeee8e4a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68" name="Google Shape;68;g8cfeee8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g8cfeee8e4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95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cfeee8e4a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8" name="Google Shape;68;g8cfeee8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g8cfeee8e4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65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ae575892d_0_1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14" name="Google Shape;414;g8ae575892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5" name="Google Shape;415;g8ae575892d_0_1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ae575892d_0_1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414" name="Google Shape;414;g8ae575892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5" name="Google Shape;415;g8ae575892d_0_1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89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ae575892d_0_1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414" name="Google Shape;414;g8ae575892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5" name="Google Shape;415;g8ae575892d_0_1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93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16012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17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"/>
          <p:cNvGrpSpPr/>
          <p:nvPr/>
        </p:nvGrpSpPr>
        <p:grpSpPr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2" name="Google Shape;12;p1"/>
            <p:cNvSpPr/>
            <p:nvPr/>
          </p:nvSpPr>
          <p:spPr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116012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5" Type="http://schemas.openxmlformats.org/officeDocument/2006/relationships/image" Target="../media/image31.png"/><Relationship Id="rId4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9.png"/><Relationship Id="rId7" Type="http://schemas.openxmlformats.org/officeDocument/2006/relationships/image" Target="../media/image2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gif"/><Relationship Id="rId10" Type="http://schemas.openxmlformats.org/officeDocument/2006/relationships/image" Target="../media/image40.png"/><Relationship Id="rId4" Type="http://schemas.openxmlformats.org/officeDocument/2006/relationships/image" Target="../media/image26.gi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2.pn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35.png"/><Relationship Id="rId7" Type="http://schemas.openxmlformats.org/officeDocument/2006/relationships/image" Target="../media/image3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11" Type="http://schemas.openxmlformats.org/officeDocument/2006/relationships/image" Target="../media/image392.png"/><Relationship Id="rId5" Type="http://schemas.openxmlformats.org/officeDocument/2006/relationships/image" Target="../media/image26.gif"/><Relationship Id="rId10" Type="http://schemas.openxmlformats.org/officeDocument/2006/relationships/image" Target="../media/image382.png"/><Relationship Id="rId4" Type="http://schemas.openxmlformats.org/officeDocument/2006/relationships/image" Target="../media/image25.png"/><Relationship Id="rId9" Type="http://schemas.openxmlformats.org/officeDocument/2006/relationships/image" Target="../media/image3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4.png"/><Relationship Id="rId7" Type="http://schemas.openxmlformats.org/officeDocument/2006/relationships/image" Target="../media/image26.gif"/><Relationship Id="rId12" Type="http://schemas.openxmlformats.org/officeDocument/2006/relationships/image" Target="../media/image4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12.png"/><Relationship Id="rId5" Type="http://schemas.openxmlformats.org/officeDocument/2006/relationships/image" Target="../media/image45.png"/><Relationship Id="rId10" Type="http://schemas.openxmlformats.org/officeDocument/2006/relationships/image" Target="../media/image27.gif"/><Relationship Id="rId4" Type="http://schemas.openxmlformats.org/officeDocument/2006/relationships/image" Target="../media/image391.png"/><Relationship Id="rId9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5" Type="http://schemas.openxmlformats.org/officeDocument/2006/relationships/image" Target="../media/image380.png"/><Relationship Id="rId4" Type="http://schemas.openxmlformats.org/officeDocument/2006/relationships/image" Target="../media/image451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57.png"/><Relationship Id="rId4" Type="http://schemas.openxmlformats.org/officeDocument/2006/relationships/image" Target="../media/image25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56.png"/><Relationship Id="rId3" Type="http://schemas.openxmlformats.org/officeDocument/2006/relationships/image" Target="../media/image66.png"/><Relationship Id="rId12" Type="http://schemas.openxmlformats.org/officeDocument/2006/relationships/image" Target="../media/image58.png"/><Relationship Id="rId7" Type="http://schemas.openxmlformats.org/officeDocument/2006/relationships/image" Target="../media/image1270.png"/><Relationship Id="rId17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50.png"/><Relationship Id="rId4" Type="http://schemas.openxmlformats.org/officeDocument/2006/relationships/image" Target="../media/image69.png"/><Relationship Id="rId9" Type="http://schemas.openxmlformats.org/officeDocument/2006/relationships/image" Target="../media/image148.png"/></Relationships>
</file>

<file path=ppt/slides/_rels/slide2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00.png"/><Relationship Id="rId10" Type="http://schemas.openxmlformats.org/officeDocument/2006/relationships/image" Target="../media/image690.png"/><Relationship Id="rId9" Type="http://schemas.openxmlformats.org/officeDocument/2006/relationships/image" Target="../media/image150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57.jpg"/><Relationship Id="rId7" Type="http://schemas.openxmlformats.org/officeDocument/2006/relationships/image" Target="../media/image68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3.svg"/><Relationship Id="rId5" Type="http://schemas.openxmlformats.org/officeDocument/2006/relationships/image" Target="../media/image59.jpg"/><Relationship Id="rId10" Type="http://schemas.openxmlformats.org/officeDocument/2006/relationships/image" Target="../media/image72.png"/><Relationship Id="rId4" Type="http://schemas.openxmlformats.org/officeDocument/2006/relationships/image" Target="../media/image58.jpg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89.png"/><Relationship Id="rId7" Type="http://schemas.openxmlformats.org/officeDocument/2006/relationships/image" Target="../media/image1270.png"/><Relationship Id="rId12" Type="http://schemas.openxmlformats.org/officeDocument/2006/relationships/image" Target="../media/image61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85.png"/><Relationship Id="rId1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0.png"/><Relationship Id="rId5" Type="http://schemas.openxmlformats.org/officeDocument/2006/relationships/image" Target="../media/image610.png"/><Relationship Id="rId4" Type="http://schemas.openxmlformats.org/officeDocument/2006/relationships/image" Target="../media/image5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gif"/><Relationship Id="rId5" Type="http://schemas.openxmlformats.org/officeDocument/2006/relationships/image" Target="../media/image22.gif"/><Relationship Id="rId10" Type="http://schemas.openxmlformats.org/officeDocument/2006/relationships/image" Target="../media/image190.png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gif"/><Relationship Id="rId5" Type="http://schemas.openxmlformats.org/officeDocument/2006/relationships/image" Target="../media/image22.gif"/><Relationship Id="rId10" Type="http://schemas.openxmlformats.org/officeDocument/2006/relationships/image" Target="../media/image190.png"/><Relationship Id="rId4" Type="http://schemas.openxmlformats.org/officeDocument/2006/relationships/image" Target="../media/image36.gif"/><Relationship Id="rId9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gif"/><Relationship Id="rId3" Type="http://schemas.openxmlformats.org/officeDocument/2006/relationships/image" Target="../media/image80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6.gif"/><Relationship Id="rId15" Type="http://schemas.openxmlformats.org/officeDocument/2006/relationships/image" Target="../media/image200.png"/><Relationship Id="rId10" Type="http://schemas.openxmlformats.org/officeDocument/2006/relationships/image" Target="../media/image21.png"/><Relationship Id="rId4" Type="http://schemas.openxmlformats.org/officeDocument/2006/relationships/image" Target="../media/image81.png"/><Relationship Id="rId9" Type="http://schemas.openxmlformats.org/officeDocument/2006/relationships/image" Target="../media/image230.png"/><Relationship Id="rId14" Type="http://schemas.openxmlformats.org/officeDocument/2006/relationships/image" Target="../media/image19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gif"/><Relationship Id="rId11" Type="http://schemas.openxmlformats.org/officeDocument/2006/relationships/image" Target="../media/image270.png"/><Relationship Id="rId5" Type="http://schemas.openxmlformats.org/officeDocument/2006/relationships/image" Target="../media/image22.gif"/><Relationship Id="rId10" Type="http://schemas.openxmlformats.org/officeDocument/2006/relationships/image" Target="../media/image190.png"/><Relationship Id="rId4" Type="http://schemas.openxmlformats.org/officeDocument/2006/relationships/image" Target="../media/image36.gif"/><Relationship Id="rId9" Type="http://schemas.openxmlformats.org/officeDocument/2006/relationships/image" Target="../media/image27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gif"/><Relationship Id="rId5" Type="http://schemas.openxmlformats.org/officeDocument/2006/relationships/image" Target="../media/image22.gif"/><Relationship Id="rId10" Type="http://schemas.openxmlformats.org/officeDocument/2006/relationships/image" Target="../media/image261.png"/><Relationship Id="rId4" Type="http://schemas.openxmlformats.org/officeDocument/2006/relationships/image" Target="../media/image36.gif"/><Relationship Id="rId9" Type="http://schemas.openxmlformats.org/officeDocument/2006/relationships/image" Target="../media/image2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00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61.png"/><Relationship Id="rId10" Type="http://schemas.openxmlformats.org/officeDocument/2006/relationships/image" Target="../media/image27.gif"/><Relationship Id="rId4" Type="http://schemas.openxmlformats.org/officeDocument/2006/relationships/image" Target="../media/image240.png"/><Relationship Id="rId9" Type="http://schemas.openxmlformats.org/officeDocument/2006/relationships/image" Target="../media/image37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1.png"/><Relationship Id="rId5" Type="http://schemas.openxmlformats.org/officeDocument/2006/relationships/image" Target="../media/image82.png"/><Relationship Id="rId4" Type="http://schemas.openxmlformats.org/officeDocument/2006/relationships/image" Target="../media/image26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2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0.png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84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1.png"/><Relationship Id="rId5" Type="http://schemas.openxmlformats.org/officeDocument/2006/relationships/image" Target="../media/image390.png"/><Relationship Id="rId4" Type="http://schemas.openxmlformats.org/officeDocument/2006/relationships/image" Target="../media/image3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84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1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84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51.png"/><Relationship Id="rId5" Type="http://schemas.openxmlformats.org/officeDocument/2006/relationships/image" Target="../media/image460.png"/><Relationship Id="rId10" Type="http://schemas.openxmlformats.org/officeDocument/2006/relationships/image" Target="../media/image470.png"/><Relationship Id="rId4" Type="http://schemas.openxmlformats.org/officeDocument/2006/relationships/image" Target="../media/image360.png"/><Relationship Id="rId9" Type="http://schemas.openxmlformats.org/officeDocument/2006/relationships/image" Target="../media/image43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gif"/><Relationship Id="rId13" Type="http://schemas.openxmlformats.org/officeDocument/2006/relationships/image" Target="../media/image510.png"/><Relationship Id="rId3" Type="http://schemas.openxmlformats.org/officeDocument/2006/relationships/image" Target="../media/image85.jp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0.png"/><Relationship Id="rId5" Type="http://schemas.openxmlformats.org/officeDocument/2006/relationships/image" Target="../media/image441.png"/><Relationship Id="rId4" Type="http://schemas.openxmlformats.org/officeDocument/2006/relationships/image" Target="../media/image3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Presentazione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1342244" y="463771"/>
            <a:ext cx="6459511" cy="204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 dirty="0">
                <a:solidFill>
                  <a:srgbClr val="FFFFFF"/>
                </a:solidFill>
              </a:rPr>
              <a:t>Properties and applications of conjugated polymers</a:t>
            </a:r>
            <a:endParaRPr lang="en-GB" sz="3600" b="1" i="0" u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5"/>
          <p:cNvGrpSpPr/>
          <p:nvPr/>
        </p:nvGrpSpPr>
        <p:grpSpPr>
          <a:xfrm>
            <a:off x="0" y="2759075"/>
            <a:ext cx="9145588" cy="4098925"/>
            <a:chOff x="0" y="1738"/>
            <a:chExt cx="5761" cy="2582"/>
          </a:xfrm>
        </p:grpSpPr>
        <p:pic>
          <p:nvPicPr>
            <p:cNvPr id="46" name="Google Shape;46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2622"/>
              <a:ext cx="5761" cy="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15" name="Google Shape;44;p5">
            <a:extLst>
              <a:ext uri="{FF2B5EF4-FFF2-40B4-BE49-F238E27FC236}">
                <a16:creationId xmlns:a16="http://schemas.microsoft.com/office/drawing/2014/main" id="{2ACA5FDA-BA25-4848-9630-2E47F5839853}"/>
              </a:ext>
            </a:extLst>
          </p:cNvPr>
          <p:cNvSpPr txBox="1">
            <a:spLocks/>
          </p:cNvSpPr>
          <p:nvPr/>
        </p:nvSpPr>
        <p:spPr>
          <a:xfrm>
            <a:off x="621404" y="5286629"/>
            <a:ext cx="4124278" cy="122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>
                <a:solidFill>
                  <a:srgbClr val="FFFFFF"/>
                </a:solidFill>
              </a:rPr>
              <a:t>Stefano Villani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;p5">
            <a:extLst>
              <a:ext uri="{FF2B5EF4-FFF2-40B4-BE49-F238E27FC236}">
                <a16:creationId xmlns:a16="http://schemas.microsoft.com/office/drawing/2014/main" id="{637367D6-4EA7-40A3-A9D0-FBFBD9EA911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192773BD-ABB4-460D-8041-0FACE7F4682F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6603DD3-98A4-4C08-AB7A-594AD2FF0A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09726" y="3429000"/>
            <a:ext cx="5134274" cy="3327721"/>
          </a:xfrm>
          <a:prstGeom prst="rect">
            <a:avLst/>
          </a:prstGeom>
        </p:spPr>
      </p:pic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A model for conjugated polymers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712F0D-950F-4377-98E1-01A5F963F093}"/>
              </a:ext>
            </a:extLst>
          </p:cNvPr>
          <p:cNvSpPr txBox="1"/>
          <p:nvPr/>
        </p:nvSpPr>
        <p:spPr>
          <a:xfrm>
            <a:off x="808383" y="1003349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Polyacetylene (PA)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C10001C-6D8D-4459-9CBA-745DBFA07A0E}"/>
              </a:ext>
            </a:extLst>
          </p:cNvPr>
          <p:cNvGrpSpPr>
            <a:grpSpLocks noChangeAspect="1"/>
          </p:cNvGrpSpPr>
          <p:nvPr/>
        </p:nvGrpSpPr>
        <p:grpSpPr>
          <a:xfrm>
            <a:off x="4820336" y="881916"/>
            <a:ext cx="2869383" cy="1109431"/>
            <a:chOff x="1593281" y="1544526"/>
            <a:chExt cx="5362337" cy="207331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C3A9E38-8E25-429F-A850-0BF7CD89F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593281" y="1600833"/>
              <a:ext cx="5362337" cy="1999198"/>
            </a:xfrm>
            <a:prstGeom prst="rect">
              <a:avLst/>
            </a:prstGeom>
          </p:spPr>
        </p:pic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31BB4804-3901-4FEA-BB9B-D5EB7F0B1F56}"/>
                </a:ext>
              </a:extLst>
            </p:cNvPr>
            <p:cNvSpPr/>
            <p:nvPr/>
          </p:nvSpPr>
          <p:spPr>
            <a:xfrm>
              <a:off x="3715823" y="1544526"/>
              <a:ext cx="1053941" cy="207331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4ABCCBB0-2D05-4942-A412-5E18398D024D}"/>
              </a:ext>
            </a:extLst>
          </p:cNvPr>
          <p:cNvGrpSpPr/>
          <p:nvPr/>
        </p:nvGrpSpPr>
        <p:grpSpPr>
          <a:xfrm>
            <a:off x="1608863" y="2234820"/>
            <a:ext cx="5943600" cy="1294158"/>
            <a:chOff x="1608863" y="2234820"/>
            <a:chExt cx="5943600" cy="1294158"/>
          </a:xfrm>
        </p:grpSpPr>
        <p:pic>
          <p:nvPicPr>
            <p:cNvPr id="22" name="Google Shape;423;p21">
              <a:extLst>
                <a:ext uri="{FF2B5EF4-FFF2-40B4-BE49-F238E27FC236}">
                  <a16:creationId xmlns:a16="http://schemas.microsoft.com/office/drawing/2014/main" id="{AB7D4027-3F33-4390-B1BE-218A56CC4A6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08863" y="2757453"/>
              <a:ext cx="5943600" cy="771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2B14DC20-F415-436D-A9B5-1ED481CC77BE}"/>
                </a:ext>
              </a:extLst>
            </p:cNvPr>
            <p:cNvSpPr txBox="1"/>
            <p:nvPr/>
          </p:nvSpPr>
          <p:spPr>
            <a:xfrm>
              <a:off x="3061293" y="2234820"/>
              <a:ext cx="283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C00000"/>
                  </a:solidFill>
                </a:rPr>
                <a:t>1D TOY-MODEL</a:t>
              </a:r>
            </a:p>
          </p:txBody>
        </p:sp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F9CF403A-24C5-4EC4-ABF5-96AFBD10CCCC}"/>
                </a:ext>
              </a:extLst>
            </p:cNvPr>
            <p:cNvSpPr/>
            <p:nvPr/>
          </p:nvSpPr>
          <p:spPr>
            <a:xfrm>
              <a:off x="1635368" y="2696485"/>
              <a:ext cx="2525814" cy="83249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5279182F-9046-4ACB-A9A1-9B775640E395}"/>
              </a:ext>
            </a:extLst>
          </p:cNvPr>
          <p:cNvSpPr/>
          <p:nvPr/>
        </p:nvSpPr>
        <p:spPr>
          <a:xfrm rot="16200000">
            <a:off x="3345135" y="4976121"/>
            <a:ext cx="1606681" cy="39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A028D33-22F4-4E05-8328-C96A67EFFCDF}"/>
              </a:ext>
            </a:extLst>
          </p:cNvPr>
          <p:cNvSpPr txBox="1"/>
          <p:nvPr/>
        </p:nvSpPr>
        <p:spPr>
          <a:xfrm rot="16200000">
            <a:off x="3445138" y="4900810"/>
            <a:ext cx="14250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Ionic Energy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8660460-FE87-4003-BA53-904369F3FB5F}"/>
              </a:ext>
            </a:extLst>
          </p:cNvPr>
          <p:cNvSpPr/>
          <p:nvPr/>
        </p:nvSpPr>
        <p:spPr>
          <a:xfrm rot="10800000" flipV="1">
            <a:off x="5918111" y="6585553"/>
            <a:ext cx="1606681" cy="261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0357103-42F8-46D9-BAA1-932805204BBB}"/>
              </a:ext>
            </a:extLst>
          </p:cNvPr>
          <p:cNvSpPr txBox="1"/>
          <p:nvPr/>
        </p:nvSpPr>
        <p:spPr>
          <a:xfrm>
            <a:off x="5571486" y="6526241"/>
            <a:ext cx="24750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800" dirty="0"/>
              <a:t>Atomic displacement (u)</a:t>
            </a:r>
            <a:endParaRPr lang="en-GB" sz="20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ECE4272-4C67-4E1B-A1B1-D899B49C6AE6}"/>
              </a:ext>
            </a:extLst>
          </p:cNvPr>
          <p:cNvSpPr txBox="1"/>
          <p:nvPr/>
        </p:nvSpPr>
        <p:spPr>
          <a:xfrm>
            <a:off x="450576" y="3654183"/>
            <a:ext cx="431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434"/>
                </a:solidFill>
              </a:rPr>
              <a:t>Ionic contribution</a:t>
            </a:r>
          </a:p>
          <a:p>
            <a:r>
              <a:rPr lang="en-GB" sz="2000" b="1" dirty="0">
                <a:solidFill>
                  <a:srgbClr val="007434"/>
                </a:solidFill>
              </a:rPr>
              <a:t>	to energy</a:t>
            </a:r>
          </a:p>
        </p:txBody>
      </p:sp>
      <p:sp>
        <p:nvSpPr>
          <p:cNvPr id="19" name="Google Shape;51;p5">
            <a:extLst>
              <a:ext uri="{FF2B5EF4-FFF2-40B4-BE49-F238E27FC236}">
                <a16:creationId xmlns:a16="http://schemas.microsoft.com/office/drawing/2014/main" id="{CC673C94-0C8E-44D7-AF3E-B7815B268C3B}"/>
              </a:ext>
            </a:extLst>
          </p:cNvPr>
          <p:cNvSpPr txBox="1">
            <a:spLocks/>
          </p:cNvSpPr>
          <p:nvPr/>
        </p:nvSpPr>
        <p:spPr>
          <a:xfrm>
            <a:off x="6962150" y="6299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BBF6C38-A24F-44CE-8364-D5EFB09F5C27}"/>
                  </a:ext>
                </a:extLst>
              </p:cNvPr>
              <p:cNvSpPr txBox="1"/>
              <p:nvPr/>
            </p:nvSpPr>
            <p:spPr>
              <a:xfrm>
                <a:off x="6280729" y="5874756"/>
                <a:ext cx="73680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BBF6C38-A24F-44CE-8364-D5EFB09F5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29" y="5874756"/>
                <a:ext cx="736805" cy="323165"/>
              </a:xfrm>
              <a:prstGeom prst="rect">
                <a:avLst/>
              </a:prstGeom>
              <a:blipFill>
                <a:blip r:embed="rId5"/>
                <a:stretch>
                  <a:fillRect l="-3306" r="-7438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3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FC24A122-5D25-4FAF-A720-2A807A3617F9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Immagine 17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39721E73-4E58-44B2-A7E4-0BE33FD6E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25"/>
          <a:stretch/>
        </p:blipFill>
        <p:spPr>
          <a:xfrm>
            <a:off x="808383" y="5207536"/>
            <a:ext cx="2602651" cy="1626482"/>
          </a:xfrm>
          <a:prstGeom prst="rect">
            <a:avLst/>
          </a:prstGeom>
        </p:spPr>
      </p:pic>
      <p:sp>
        <p:nvSpPr>
          <p:cNvPr id="30" name="Google Shape;51;p5">
            <a:extLst>
              <a:ext uri="{FF2B5EF4-FFF2-40B4-BE49-F238E27FC236}">
                <a16:creationId xmlns:a16="http://schemas.microsoft.com/office/drawing/2014/main" id="{DAF2953A-5A7E-4501-A864-C01C39C9CF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712F0D-950F-4377-98E1-01A5F963F093}"/>
              </a:ext>
            </a:extLst>
          </p:cNvPr>
          <p:cNvSpPr txBox="1"/>
          <p:nvPr/>
        </p:nvSpPr>
        <p:spPr>
          <a:xfrm>
            <a:off x="808383" y="1003349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Polyacetylene (PA)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6632AF-4E96-45F4-87C3-B220BD340BF8}"/>
              </a:ext>
            </a:extLst>
          </p:cNvPr>
          <p:cNvSpPr txBox="1"/>
          <p:nvPr/>
        </p:nvSpPr>
        <p:spPr>
          <a:xfrm>
            <a:off x="380871" y="4258067"/>
            <a:ext cx="289348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AE0D"/>
                </a:solidFill>
              </a:rPr>
              <a:t>Valence electrons</a:t>
            </a:r>
          </a:p>
          <a:p>
            <a:pPr algn="ctr"/>
            <a:r>
              <a:rPr lang="en-GB" sz="2000" b="1" dirty="0">
                <a:solidFill>
                  <a:srgbClr val="FFAE0D"/>
                </a:solidFill>
              </a:rPr>
              <a:t>(p-orbitals)</a:t>
            </a:r>
          </a:p>
          <a:p>
            <a:pPr algn="ctr"/>
            <a:r>
              <a:rPr lang="en-GB" sz="1900" b="1" i="1" dirty="0"/>
              <a:t>-t </a:t>
            </a:r>
            <a:r>
              <a:rPr lang="en-GB" sz="1900" b="1" dirty="0"/>
              <a:t>is the bond energy</a:t>
            </a:r>
            <a:endParaRPr lang="en-GB" sz="1900" b="1" dirty="0">
              <a:solidFill>
                <a:srgbClr val="FFAE0D"/>
              </a:solidFill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A5500535-6A89-40B0-B265-A5ED6A1B686F}"/>
              </a:ext>
            </a:extLst>
          </p:cNvPr>
          <p:cNvGrpSpPr/>
          <p:nvPr/>
        </p:nvGrpSpPr>
        <p:grpSpPr>
          <a:xfrm>
            <a:off x="1608863" y="2757453"/>
            <a:ext cx="5943600" cy="771525"/>
            <a:chOff x="1688375" y="1531100"/>
            <a:chExt cx="5943600" cy="771525"/>
          </a:xfrm>
        </p:grpSpPr>
        <p:pic>
          <p:nvPicPr>
            <p:cNvPr id="22" name="Google Shape;423;p21">
              <a:extLst>
                <a:ext uri="{FF2B5EF4-FFF2-40B4-BE49-F238E27FC236}">
                  <a16:creationId xmlns:a16="http://schemas.microsoft.com/office/drawing/2014/main" id="{AB7D4027-3F33-4390-B1BE-218A56CC4A6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88375" y="1531100"/>
              <a:ext cx="594360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429;p21" descr="-t">
              <a:extLst>
                <a:ext uri="{FF2B5EF4-FFF2-40B4-BE49-F238E27FC236}">
                  <a16:creationId xmlns:a16="http://schemas.microsoft.com/office/drawing/2014/main" id="{431477FC-2C29-468F-A83C-B9CBEB74373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83625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430;p21" descr="-t">
              <a:extLst>
                <a:ext uri="{FF2B5EF4-FFF2-40B4-BE49-F238E27FC236}">
                  <a16:creationId xmlns:a16="http://schemas.microsoft.com/office/drawing/2014/main" id="{3EB9E756-F613-4E5C-A99E-43F9A8C4703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13653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431;p21" descr="-t">
              <a:extLst>
                <a:ext uri="{FF2B5EF4-FFF2-40B4-BE49-F238E27FC236}">
                  <a16:creationId xmlns:a16="http://schemas.microsoft.com/office/drawing/2014/main" id="{B3CB198E-559F-4010-91D3-6012B9B4C73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29460" y="1607300"/>
              <a:ext cx="323840" cy="1992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B14DC20-F415-436D-A9B5-1ED481CC77BE}"/>
              </a:ext>
            </a:extLst>
          </p:cNvPr>
          <p:cNvSpPr txBox="1"/>
          <p:nvPr/>
        </p:nvSpPr>
        <p:spPr>
          <a:xfrm>
            <a:off x="3061293" y="2234820"/>
            <a:ext cx="283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1D TOY-MODEL</a:t>
            </a:r>
          </a:p>
        </p:txBody>
      </p:sp>
      <p:pic>
        <p:nvPicPr>
          <p:cNvPr id="38" name="Google Shape;464;p23">
            <a:extLst>
              <a:ext uri="{FF2B5EF4-FFF2-40B4-BE49-F238E27FC236}">
                <a16:creationId xmlns:a16="http://schemas.microsoft.com/office/drawing/2014/main" id="{E83B287A-55D8-4507-B2F5-2374FC562BD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/>
          <a:srcRect l="4482" r="7071"/>
          <a:stretch/>
        </p:blipFill>
        <p:spPr>
          <a:xfrm>
            <a:off x="3701868" y="3428469"/>
            <a:ext cx="5442132" cy="33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A54696B0-5C77-4A2F-9A79-A7A59AB06293}"/>
              </a:ext>
            </a:extLst>
          </p:cNvPr>
          <p:cNvSpPr/>
          <p:nvPr/>
        </p:nvSpPr>
        <p:spPr>
          <a:xfrm>
            <a:off x="1635368" y="2696485"/>
            <a:ext cx="2525814" cy="8324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BE513C8-F9D6-4A83-8EF2-98FB018E93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20336" y="912046"/>
            <a:ext cx="2869383" cy="1069770"/>
          </a:xfrm>
          <a:prstGeom prst="rect">
            <a:avLst/>
          </a:prstGeom>
        </p:spPr>
      </p:pic>
      <p:sp>
        <p:nvSpPr>
          <p:cNvPr id="27" name="Google Shape;803;p46">
            <a:extLst>
              <a:ext uri="{FF2B5EF4-FFF2-40B4-BE49-F238E27FC236}">
                <a16:creationId xmlns:a16="http://schemas.microsoft.com/office/drawing/2014/main" id="{CE53A7BB-59CE-48BC-B53F-93FD5CBED886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A model for conjugated polymers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9A1E6B3-C6B7-494B-93D6-7F9C63E2ADF6}"/>
              </a:ext>
            </a:extLst>
          </p:cNvPr>
          <p:cNvSpPr/>
          <p:nvPr/>
        </p:nvSpPr>
        <p:spPr>
          <a:xfrm>
            <a:off x="5221356" y="4770218"/>
            <a:ext cx="399600" cy="398132"/>
          </a:xfrm>
          <a:prstGeom prst="ellipse">
            <a:avLst/>
          </a:prstGeom>
          <a:noFill/>
          <a:ln>
            <a:solidFill>
              <a:srgbClr val="FFAE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22388A3-D9C5-4E8E-B97E-41FD8CC4CA47}"/>
                  </a:ext>
                </a:extLst>
              </p:cNvPr>
              <p:cNvSpPr txBox="1"/>
              <p:nvPr/>
            </p:nvSpPr>
            <p:spPr>
              <a:xfrm>
                <a:off x="6051003" y="4403662"/>
                <a:ext cx="16184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linear dispersion</a:t>
                </a:r>
              </a:p>
              <a:p>
                <a:pPr algn="ctr"/>
                <a:r>
                  <a:rPr lang="it-IT" sz="1800" dirty="0" err="1"/>
                  <a:t>elec</a:t>
                </a:r>
                <a:r>
                  <a:rPr lang="it-IT" sz="1800" dirty="0"/>
                  <a:t>. e</a:t>
                </a:r>
                <a:r>
                  <a:rPr lang="it-IT" sz="1800" b="0" dirty="0"/>
                  <a:t>n.</a:t>
                </a:r>
                <a:r>
                  <a:rPr lang="it-IT" sz="2000" b="0" dirty="0"/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22388A3-D9C5-4E8E-B97E-41FD8CC4C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003" y="4403662"/>
                <a:ext cx="1618483" cy="1015663"/>
              </a:xfrm>
              <a:prstGeom prst="rect">
                <a:avLst/>
              </a:prstGeom>
              <a:blipFill>
                <a:blip r:embed="rId7"/>
                <a:stretch>
                  <a:fillRect l="-377" t="-2395" b="-8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69C6AF8-4495-41EE-9F3D-C94DAC030C5D}"/>
              </a:ext>
            </a:extLst>
          </p:cNvPr>
          <p:cNvCxnSpPr>
            <a:cxnSpLocks/>
          </p:cNvCxnSpPr>
          <p:nvPr/>
        </p:nvCxnSpPr>
        <p:spPr>
          <a:xfrm flipH="1">
            <a:off x="5647460" y="4956032"/>
            <a:ext cx="5413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7D60A094-DF39-4F30-8222-78F7570379E9}"/>
              </a:ext>
            </a:extLst>
          </p:cNvPr>
          <p:cNvSpPr/>
          <p:nvPr/>
        </p:nvSpPr>
        <p:spPr>
          <a:xfrm rot="16200000">
            <a:off x="3027082" y="4896609"/>
            <a:ext cx="1606681" cy="39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E2A17B7-ACC0-405F-B77D-1DB293444486}"/>
              </a:ext>
            </a:extLst>
          </p:cNvPr>
          <p:cNvSpPr/>
          <p:nvPr/>
        </p:nvSpPr>
        <p:spPr>
          <a:xfrm rot="10800000" flipV="1">
            <a:off x="5918111" y="6585553"/>
            <a:ext cx="1606681" cy="261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A750B6-CF96-4116-8785-2E0842895080}"/>
              </a:ext>
            </a:extLst>
          </p:cNvPr>
          <p:cNvSpPr txBox="1"/>
          <p:nvPr/>
        </p:nvSpPr>
        <p:spPr>
          <a:xfrm rot="16200000">
            <a:off x="2779429" y="4894907"/>
            <a:ext cx="20101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Electronic Energy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D5956D7-5195-4A54-B686-230D0AEC4249}"/>
              </a:ext>
            </a:extLst>
          </p:cNvPr>
          <p:cNvSpPr txBox="1"/>
          <p:nvPr/>
        </p:nvSpPr>
        <p:spPr>
          <a:xfrm>
            <a:off x="6552147" y="6526241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k</a:t>
            </a:r>
          </a:p>
        </p:txBody>
      </p:sp>
      <p:sp>
        <p:nvSpPr>
          <p:cNvPr id="29" name="Google Shape;51;p5">
            <a:extLst>
              <a:ext uri="{FF2B5EF4-FFF2-40B4-BE49-F238E27FC236}">
                <a16:creationId xmlns:a16="http://schemas.microsoft.com/office/drawing/2014/main" id="{608D31C2-CFC2-4574-B721-485D65F671F3}"/>
              </a:ext>
            </a:extLst>
          </p:cNvPr>
          <p:cNvSpPr txBox="1">
            <a:spLocks/>
          </p:cNvSpPr>
          <p:nvPr/>
        </p:nvSpPr>
        <p:spPr>
          <a:xfrm>
            <a:off x="6962150" y="6299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FA484AC1-57FC-4967-A753-EDE0AAC9B93F}"/>
              </a:ext>
            </a:extLst>
          </p:cNvPr>
          <p:cNvSpPr/>
          <p:nvPr/>
        </p:nvSpPr>
        <p:spPr>
          <a:xfrm>
            <a:off x="5956107" y="881916"/>
            <a:ext cx="563963" cy="11094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AA4D963-7789-40FA-9EC6-7ECD8335D602}"/>
              </a:ext>
            </a:extLst>
          </p:cNvPr>
          <p:cNvSpPr txBox="1"/>
          <p:nvPr/>
        </p:nvSpPr>
        <p:spPr>
          <a:xfrm>
            <a:off x="450576" y="3654183"/>
            <a:ext cx="431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434">
                    <a:alpha val="40000"/>
                  </a:srgbClr>
                </a:solidFill>
              </a:rPr>
              <a:t>Ionic contribution</a:t>
            </a:r>
          </a:p>
          <a:p>
            <a:r>
              <a:rPr lang="en-GB" sz="2000" b="1" dirty="0">
                <a:solidFill>
                  <a:srgbClr val="007434">
                    <a:alpha val="40000"/>
                  </a:srgbClr>
                </a:solidFill>
              </a:rPr>
              <a:t>	to energy</a:t>
            </a:r>
          </a:p>
        </p:txBody>
      </p:sp>
    </p:spTree>
    <p:extLst>
      <p:ext uri="{BB962C8B-B14F-4D97-AF65-F5344CB8AC3E}">
        <p14:creationId xmlns:p14="http://schemas.microsoft.com/office/powerpoint/2010/main" val="13279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9E722F32-9C4A-4943-BE56-D6C4C176B9CD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AC6A555-2C9B-4F77-AF73-537B453049AA}"/>
              </a:ext>
            </a:extLst>
          </p:cNvPr>
          <p:cNvGrpSpPr>
            <a:grpSpLocks noChangeAspect="1"/>
          </p:cNvGrpSpPr>
          <p:nvPr/>
        </p:nvGrpSpPr>
        <p:grpSpPr>
          <a:xfrm>
            <a:off x="3476243" y="2919970"/>
            <a:ext cx="5667757" cy="3547089"/>
            <a:chOff x="4185609" y="2866963"/>
            <a:chExt cx="4958391" cy="3103142"/>
          </a:xfrm>
        </p:grpSpPr>
        <p:pic>
          <p:nvPicPr>
            <p:cNvPr id="19" name="Google Shape;477;p24">
              <a:extLst>
                <a:ext uri="{FF2B5EF4-FFF2-40B4-BE49-F238E27FC236}">
                  <a16:creationId xmlns:a16="http://schemas.microsoft.com/office/drawing/2014/main" id="{460183AD-2C00-4761-A360-3235CB58662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/>
            <a:srcRect l="3614" r="8392"/>
            <a:stretch/>
          </p:blipFill>
          <p:spPr>
            <a:xfrm>
              <a:off x="4185609" y="2866963"/>
              <a:ext cx="4958391" cy="3103142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6D7598D4-6128-4A4B-A13C-F502573219EF}"/>
                    </a:ext>
                  </a:extLst>
                </p:cNvPr>
                <p:cNvSpPr txBox="1"/>
                <p:nvPr/>
              </p:nvSpPr>
              <p:spPr>
                <a:xfrm>
                  <a:off x="5779154" y="4059938"/>
                  <a:ext cx="974035" cy="49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6D7598D4-6128-4A4B-A13C-F50257321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154" y="4059938"/>
                  <a:ext cx="974035" cy="4917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onnettore 2 46">
              <a:extLst>
                <a:ext uri="{FF2B5EF4-FFF2-40B4-BE49-F238E27FC236}">
                  <a16:creationId xmlns:a16="http://schemas.microsoft.com/office/drawing/2014/main" id="{1A43875E-B579-4F59-A417-27DED94F9839}"/>
                </a:ext>
              </a:extLst>
            </p:cNvPr>
            <p:cNvCxnSpPr>
              <a:cxnSpLocks/>
            </p:cNvCxnSpPr>
            <p:nvPr/>
          </p:nvCxnSpPr>
          <p:spPr>
            <a:xfrm>
              <a:off x="5789126" y="3970491"/>
              <a:ext cx="0" cy="647738"/>
            </a:xfrm>
            <a:prstGeom prst="straightConnector1">
              <a:avLst/>
            </a:prstGeom>
            <a:ln w="15875" cap="sq">
              <a:round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6632AF-4E96-45F4-87C3-B220BD340BF8}"/>
              </a:ext>
            </a:extLst>
          </p:cNvPr>
          <p:cNvSpPr txBox="1"/>
          <p:nvPr/>
        </p:nvSpPr>
        <p:spPr>
          <a:xfrm>
            <a:off x="808383" y="2975783"/>
            <a:ext cx="289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AE0D"/>
                </a:solidFill>
              </a:rPr>
              <a:t>Valence electrons</a:t>
            </a:r>
          </a:p>
          <a:p>
            <a:pPr algn="ctr"/>
            <a:r>
              <a:rPr lang="en-GB" sz="2000" b="1" dirty="0">
                <a:solidFill>
                  <a:srgbClr val="FFAE0D"/>
                </a:solidFill>
              </a:rPr>
              <a:t>(p-orbitals)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4C10366-4E1E-4564-A397-3B125BBF7385}"/>
              </a:ext>
            </a:extLst>
          </p:cNvPr>
          <p:cNvSpPr txBox="1"/>
          <p:nvPr/>
        </p:nvSpPr>
        <p:spPr>
          <a:xfrm>
            <a:off x="808383" y="910606"/>
            <a:ext cx="78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1D chain of equivalent and equidistant atoms is unstable! (</a:t>
            </a:r>
            <a:r>
              <a:rPr lang="en-GB" sz="2400" dirty="0" err="1"/>
              <a:t>Peierls</a:t>
            </a:r>
            <a:r>
              <a:rPr lang="en-GB" sz="2400" dirty="0"/>
              <a:t> instability)</a:t>
            </a:r>
            <a:endParaRPr lang="en-GB" sz="2400" b="1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13FAF68-ABBB-4EAC-8C25-8F391803ED72}"/>
              </a:ext>
            </a:extLst>
          </p:cNvPr>
          <p:cNvGrpSpPr/>
          <p:nvPr/>
        </p:nvGrpSpPr>
        <p:grpSpPr>
          <a:xfrm>
            <a:off x="1688375" y="1964630"/>
            <a:ext cx="5943600" cy="875032"/>
            <a:chOff x="1688375" y="1964630"/>
            <a:chExt cx="5943600" cy="875032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E08B6273-A4EE-44C5-A307-7027A80BA047}"/>
                </a:ext>
              </a:extLst>
            </p:cNvPr>
            <p:cNvGrpSpPr/>
            <p:nvPr/>
          </p:nvGrpSpPr>
          <p:grpSpPr>
            <a:xfrm>
              <a:off x="1688375" y="1964630"/>
              <a:ext cx="5943600" cy="875032"/>
              <a:chOff x="1688375" y="3793035"/>
              <a:chExt cx="5943600" cy="875032"/>
            </a:xfrm>
          </p:grpSpPr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47D53FBE-B302-4C73-9351-B0C21484DD35}"/>
                  </a:ext>
                </a:extLst>
              </p:cNvPr>
              <p:cNvGrpSpPr/>
              <p:nvPr/>
            </p:nvGrpSpPr>
            <p:grpSpPr>
              <a:xfrm>
                <a:off x="1688375" y="3793035"/>
                <a:ext cx="5943600" cy="771525"/>
                <a:chOff x="1688375" y="1531100"/>
                <a:chExt cx="5943600" cy="771525"/>
              </a:xfrm>
            </p:grpSpPr>
            <p:pic>
              <p:nvPicPr>
                <p:cNvPr id="33" name="Google Shape;440;p22">
                  <a:extLst>
                    <a:ext uri="{FF2B5EF4-FFF2-40B4-BE49-F238E27FC236}">
                      <a16:creationId xmlns:a16="http://schemas.microsoft.com/office/drawing/2014/main" id="{FFF12DAE-AA55-40EA-B5B6-641B79828ED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688375" y="1531100"/>
                  <a:ext cx="5943600" cy="771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441;p22" descr="-t+\delta t">
                  <a:extLst>
                    <a:ext uri="{FF2B5EF4-FFF2-40B4-BE49-F238E27FC236}">
                      <a16:creationId xmlns:a16="http://schemas.microsoft.com/office/drawing/2014/main" id="{766546AA-88CA-42A8-9421-B3D1DB962D15}"/>
                    </a:ext>
                  </a:extLst>
                </p:cNvPr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4249176" y="1572758"/>
                  <a:ext cx="839333" cy="213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oogle Shape;457;p22" descr="-t-\delta t">
                  <a:extLst>
                    <a:ext uri="{FF2B5EF4-FFF2-40B4-BE49-F238E27FC236}">
                      <a16:creationId xmlns:a16="http://schemas.microsoft.com/office/drawing/2014/main" id="{27866A80-D2E4-43B2-955F-6FE79447D4E3}"/>
                    </a:ext>
                  </a:extLst>
                </p:cNvPr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2696129" y="1579426"/>
                  <a:ext cx="839325" cy="1962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6F98E489-913A-40BC-8121-1E0D84D95583}"/>
                  </a:ext>
                </a:extLst>
              </p:cNvPr>
              <p:cNvSpPr/>
              <p:nvPr/>
            </p:nvSpPr>
            <p:spPr>
              <a:xfrm>
                <a:off x="3618833" y="3984902"/>
                <a:ext cx="360000" cy="360000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9" name="Gruppo 28">
                <a:extLst>
                  <a:ext uri="{FF2B5EF4-FFF2-40B4-BE49-F238E27FC236}">
                    <a16:creationId xmlns:a16="http://schemas.microsoft.com/office/drawing/2014/main" id="{0A6A1201-47B4-4A97-9652-803E47012F15}"/>
                  </a:ext>
                </a:extLst>
              </p:cNvPr>
              <p:cNvGrpSpPr/>
              <p:nvPr/>
            </p:nvGrpSpPr>
            <p:grpSpPr>
              <a:xfrm>
                <a:off x="3798833" y="4344902"/>
                <a:ext cx="315967" cy="323165"/>
                <a:chOff x="6705809" y="2751198"/>
                <a:chExt cx="315967" cy="3231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CasellaDiTesto 30">
                      <a:extLst>
                        <a:ext uri="{FF2B5EF4-FFF2-40B4-BE49-F238E27FC236}">
                          <a16:creationId xmlns:a16="http://schemas.microsoft.com/office/drawing/2014/main" id="{6BBEBDA2-DBAC-4E5E-A842-5014D31A7B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5399" y="2751198"/>
                      <a:ext cx="236090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it-IT" sz="21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it-IT" sz="2100" dirty="0"/>
                    </a:p>
                  </p:txBody>
                </p:sp>
              </mc:Choice>
              <mc:Fallback xmlns="">
                <p:sp>
                  <p:nvSpPr>
                    <p:cNvPr id="31" name="CasellaDiTesto 30">
                      <a:extLst>
                        <a:ext uri="{FF2B5EF4-FFF2-40B4-BE49-F238E27FC236}">
                          <a16:creationId xmlns:a16="http://schemas.microsoft.com/office/drawing/2014/main" id="{6BBEBDA2-DBAC-4E5E-A842-5014D31A7B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5399" y="2751198"/>
                      <a:ext cx="236090" cy="3231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2821" r="-7692" b="-18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Connettore 2 31">
                  <a:extLst>
                    <a:ext uri="{FF2B5EF4-FFF2-40B4-BE49-F238E27FC236}">
                      <a16:creationId xmlns:a16="http://schemas.microsoft.com/office/drawing/2014/main" id="{9B0D97E3-186C-47B0-8C49-B8DAA0E75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05809" y="2822942"/>
                  <a:ext cx="315967" cy="1"/>
                </a:xfrm>
                <a:prstGeom prst="straightConnector1">
                  <a:avLst/>
                </a:prstGeom>
                <a:ln w="15875" cap="sq">
                  <a:round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67EDA245-089B-4A1A-AC46-9908AAE9F5D0}"/>
                  </a:ext>
                </a:extLst>
              </p:cNvPr>
              <p:cNvSpPr/>
              <p:nvPr/>
            </p:nvSpPr>
            <p:spPr>
              <a:xfrm>
                <a:off x="6446197" y="4000825"/>
                <a:ext cx="360000" cy="360000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29A246DC-221D-4943-9F1E-27F789EE8F23}"/>
                    </a:ext>
                  </a:extLst>
                </p:cNvPr>
                <p:cNvSpPr txBox="1"/>
                <p:nvPr/>
              </p:nvSpPr>
              <p:spPr>
                <a:xfrm>
                  <a:off x="6666568" y="2514857"/>
                  <a:ext cx="236090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1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sz="2100" dirty="0"/>
                </a:p>
              </p:txBody>
            </p:sp>
          </mc:Choice>
          <mc:Fallback xmlns=""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29A246DC-221D-4943-9F1E-27F789EE8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568" y="2514857"/>
                  <a:ext cx="236090" cy="323165"/>
                </a:xfrm>
                <a:prstGeom prst="rect">
                  <a:avLst/>
                </a:prstGeom>
                <a:blipFill>
                  <a:blip r:embed="rId13"/>
                  <a:stretch>
                    <a:fillRect l="-13158" r="-10526" b="-18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Connettore 2 41">
              <a:extLst>
                <a:ext uri="{FF2B5EF4-FFF2-40B4-BE49-F238E27FC236}">
                  <a16:creationId xmlns:a16="http://schemas.microsoft.com/office/drawing/2014/main" id="{AF783C29-3604-48F3-B580-B6F769D57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6978" y="2586601"/>
              <a:ext cx="315967" cy="1"/>
            </a:xfrm>
            <a:prstGeom prst="straightConnector1">
              <a:avLst/>
            </a:prstGeom>
            <a:ln w="15875" cap="sq">
              <a:round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4BAB9A85-E0AD-4D16-ACC8-1FFA7B92F677}"/>
                  </a:ext>
                </a:extLst>
              </p:cNvPr>
              <p:cNvSpPr txBox="1"/>
              <p:nvPr/>
            </p:nvSpPr>
            <p:spPr>
              <a:xfrm>
                <a:off x="636105" y="5953380"/>
                <a:ext cx="2780082" cy="49173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)∝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4BAB9A85-E0AD-4D16-ACC8-1FFA7B92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5953380"/>
                <a:ext cx="2780082" cy="491738"/>
              </a:xfrm>
              <a:prstGeom prst="rect">
                <a:avLst/>
              </a:prstGeom>
              <a:blipFill>
                <a:blip r:embed="rId14"/>
                <a:stretch>
                  <a:fillRect b="-823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B5A2F09-88E0-45D3-BE7E-B52CC876EAD3}"/>
                  </a:ext>
                </a:extLst>
              </p:cNvPr>
              <p:cNvSpPr txBox="1"/>
              <p:nvPr/>
            </p:nvSpPr>
            <p:spPr>
              <a:xfrm>
                <a:off x="400182" y="3690664"/>
                <a:ext cx="3255492" cy="227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An atomic displacement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000" dirty="0"/>
                  <a:t> modifies the bond energy of a quantity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This opens an energy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𝑔𝑎𝑝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/>
                  <a:t> which lowers the electronic contributions to total energy.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B5A2F09-88E0-45D3-BE7E-B52CC876E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82" y="3690664"/>
                <a:ext cx="3255492" cy="2271712"/>
              </a:xfrm>
              <a:prstGeom prst="rect">
                <a:avLst/>
              </a:prstGeom>
              <a:blipFill>
                <a:blip r:embed="rId15"/>
                <a:stretch>
                  <a:fillRect t="-1072" r="-2996" b="-4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803;p46">
            <a:extLst>
              <a:ext uri="{FF2B5EF4-FFF2-40B4-BE49-F238E27FC236}">
                <a16:creationId xmlns:a16="http://schemas.microsoft.com/office/drawing/2014/main" id="{9D81D451-7168-487D-9A29-43DF0D1132C7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A model for conjugated polymers</a:t>
            </a:r>
          </a:p>
        </p:txBody>
      </p:sp>
      <p:sp>
        <p:nvSpPr>
          <p:cNvPr id="26" name="Google Shape;51;p5">
            <a:extLst>
              <a:ext uri="{FF2B5EF4-FFF2-40B4-BE49-F238E27FC236}">
                <a16:creationId xmlns:a16="http://schemas.microsoft.com/office/drawing/2014/main" id="{07F18F11-06C1-4439-9E13-6A1076C721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27932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D0E5965-51E8-4755-B009-534BB3387D96}"/>
              </a:ext>
            </a:extLst>
          </p:cNvPr>
          <p:cNvSpPr/>
          <p:nvPr/>
        </p:nvSpPr>
        <p:spPr>
          <a:xfrm rot="16200000">
            <a:off x="3027082" y="4512296"/>
            <a:ext cx="1606681" cy="39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E2FE54BD-5EF1-4D4B-87C6-1F1191889932}"/>
              </a:ext>
            </a:extLst>
          </p:cNvPr>
          <p:cNvSpPr/>
          <p:nvPr/>
        </p:nvSpPr>
        <p:spPr>
          <a:xfrm rot="10800000" flipV="1">
            <a:off x="5918111" y="6201240"/>
            <a:ext cx="1606681" cy="261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6406724-B574-4A9A-9E6A-ABEE29CD1A51}"/>
              </a:ext>
            </a:extLst>
          </p:cNvPr>
          <p:cNvSpPr txBox="1"/>
          <p:nvPr/>
        </p:nvSpPr>
        <p:spPr>
          <a:xfrm rot="16200000">
            <a:off x="2781529" y="4436985"/>
            <a:ext cx="20101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Electronic Energy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0F395FA-3521-49A5-A5BA-AFD31E5745C1}"/>
              </a:ext>
            </a:extLst>
          </p:cNvPr>
          <p:cNvSpPr txBox="1"/>
          <p:nvPr/>
        </p:nvSpPr>
        <p:spPr>
          <a:xfrm>
            <a:off x="6552147" y="6141928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3830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45" grpId="0"/>
      <p:bldP spid="37" grpId="0" animBg="1"/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D7565A29-79D8-4C3F-80D3-0B6B46C285E5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Google Shape;51;p5">
            <a:extLst>
              <a:ext uri="{FF2B5EF4-FFF2-40B4-BE49-F238E27FC236}">
                <a16:creationId xmlns:a16="http://schemas.microsoft.com/office/drawing/2014/main" id="{C269349B-C4EE-4445-8ABB-59ECCEEEA0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13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22A839C5-FB7A-4031-8543-10161DEB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6303" y="3614344"/>
            <a:ext cx="3957876" cy="296840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597D62E2-3A7A-48EE-848D-FEE309C7C3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944" y="3665213"/>
            <a:ext cx="4553133" cy="29684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6632AF-4E96-45F4-87C3-B220BD340BF8}"/>
              </a:ext>
            </a:extLst>
          </p:cNvPr>
          <p:cNvSpPr txBox="1"/>
          <p:nvPr/>
        </p:nvSpPr>
        <p:spPr>
          <a:xfrm>
            <a:off x="5614623" y="2803603"/>
            <a:ext cx="307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AE0D"/>
                </a:solidFill>
              </a:rPr>
              <a:t>Electronic contribution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4C10366-4E1E-4564-A397-3B125BBF7385}"/>
              </a:ext>
            </a:extLst>
          </p:cNvPr>
          <p:cNvSpPr txBox="1"/>
          <p:nvPr/>
        </p:nvSpPr>
        <p:spPr>
          <a:xfrm>
            <a:off x="808383" y="910606"/>
            <a:ext cx="78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1D chain of equivalent and equidistant atoms is unstable! (</a:t>
            </a:r>
            <a:r>
              <a:rPr lang="en-GB" sz="2400" dirty="0" err="1"/>
              <a:t>Peierls</a:t>
            </a:r>
            <a:r>
              <a:rPr lang="en-GB" sz="2400" dirty="0"/>
              <a:t> instability)</a:t>
            </a:r>
            <a:endParaRPr lang="en-GB" sz="2400" b="1" dirty="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08B6273-A4EE-44C5-A307-7027A80BA047}"/>
              </a:ext>
            </a:extLst>
          </p:cNvPr>
          <p:cNvGrpSpPr/>
          <p:nvPr/>
        </p:nvGrpSpPr>
        <p:grpSpPr>
          <a:xfrm>
            <a:off x="1688375" y="1964630"/>
            <a:ext cx="5943600" cy="875032"/>
            <a:chOff x="1688375" y="3793035"/>
            <a:chExt cx="5943600" cy="875032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47D53FBE-B302-4C73-9351-B0C21484DD35}"/>
                </a:ext>
              </a:extLst>
            </p:cNvPr>
            <p:cNvGrpSpPr/>
            <p:nvPr/>
          </p:nvGrpSpPr>
          <p:grpSpPr>
            <a:xfrm>
              <a:off x="1688375" y="3793035"/>
              <a:ext cx="5943600" cy="771525"/>
              <a:chOff x="1688375" y="1531100"/>
              <a:chExt cx="5943600" cy="771525"/>
            </a:xfrm>
          </p:grpSpPr>
          <p:pic>
            <p:nvPicPr>
              <p:cNvPr id="33" name="Google Shape;440;p22">
                <a:extLst>
                  <a:ext uri="{FF2B5EF4-FFF2-40B4-BE49-F238E27FC236}">
                    <a16:creationId xmlns:a16="http://schemas.microsoft.com/office/drawing/2014/main" id="{FFF12DAE-AA55-40EA-B5B6-641B79828ED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88375" y="1531100"/>
                <a:ext cx="594360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441;p22" descr="-t+\delta t">
                <a:extLst>
                  <a:ext uri="{FF2B5EF4-FFF2-40B4-BE49-F238E27FC236}">
                    <a16:creationId xmlns:a16="http://schemas.microsoft.com/office/drawing/2014/main" id="{766546AA-88CA-42A8-9421-B3D1DB962D15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49176" y="1572758"/>
                <a:ext cx="839333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457;p22" descr="-t-\delta t">
                <a:extLst>
                  <a:ext uri="{FF2B5EF4-FFF2-40B4-BE49-F238E27FC236}">
                    <a16:creationId xmlns:a16="http://schemas.microsoft.com/office/drawing/2014/main" id="{27866A80-D2E4-43B2-955F-6FE79447D4E3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96129" y="1579426"/>
                <a:ext cx="839325" cy="1962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6F98E489-913A-40BC-8121-1E0D84D95583}"/>
                </a:ext>
              </a:extLst>
            </p:cNvPr>
            <p:cNvSpPr/>
            <p:nvPr/>
          </p:nvSpPr>
          <p:spPr>
            <a:xfrm>
              <a:off x="3618833" y="3984902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0A6A1201-47B4-4A97-9652-803E47012F15}"/>
                </a:ext>
              </a:extLst>
            </p:cNvPr>
            <p:cNvGrpSpPr/>
            <p:nvPr/>
          </p:nvGrpSpPr>
          <p:grpSpPr>
            <a:xfrm>
              <a:off x="3798833" y="4344902"/>
              <a:ext cx="315967" cy="323165"/>
              <a:chOff x="6705809" y="2751198"/>
              <a:chExt cx="315967" cy="323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sellaDiTesto 30">
                    <a:extLst>
                      <a:ext uri="{FF2B5EF4-FFF2-40B4-BE49-F238E27FC236}">
                        <a16:creationId xmlns:a16="http://schemas.microsoft.com/office/drawing/2014/main" id="{6BBEBDA2-DBAC-4E5E-A842-5014D31A7BF3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399" y="2751198"/>
                    <a:ext cx="236090" cy="3231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it-IT" sz="2100" dirty="0"/>
                  </a:p>
                </p:txBody>
              </p:sp>
            </mc:Choice>
            <mc:Fallback xmlns="">
              <p:sp>
                <p:nvSpPr>
                  <p:cNvPr id="31" name="CasellaDiTesto 30">
                    <a:extLst>
                      <a:ext uri="{FF2B5EF4-FFF2-40B4-BE49-F238E27FC236}">
                        <a16:creationId xmlns:a16="http://schemas.microsoft.com/office/drawing/2014/main" id="{6BBEBDA2-DBAC-4E5E-A842-5014D31A7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399" y="2751198"/>
                    <a:ext cx="236090" cy="3231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821" r="-7692" b="-18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Connettore 2 31">
                <a:extLst>
                  <a:ext uri="{FF2B5EF4-FFF2-40B4-BE49-F238E27FC236}">
                    <a16:creationId xmlns:a16="http://schemas.microsoft.com/office/drawing/2014/main" id="{9B0D97E3-186C-47B0-8C49-B8DAA0E75D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809" y="2822942"/>
                <a:ext cx="315967" cy="1"/>
              </a:xfrm>
              <a:prstGeom prst="straightConnector1">
                <a:avLst/>
              </a:prstGeom>
              <a:ln w="15875" cap="sq">
                <a:round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67EDA245-089B-4A1A-AC46-9908AAE9F5D0}"/>
                </a:ext>
              </a:extLst>
            </p:cNvPr>
            <p:cNvSpPr/>
            <p:nvPr/>
          </p:nvSpPr>
          <p:spPr>
            <a:xfrm>
              <a:off x="6446197" y="4000825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9A246DC-221D-4943-9F1E-27F789EE8F23}"/>
                  </a:ext>
                </a:extLst>
              </p:cNvPr>
              <p:cNvSpPr txBox="1"/>
              <p:nvPr/>
            </p:nvSpPr>
            <p:spPr>
              <a:xfrm>
                <a:off x="6666568" y="2514857"/>
                <a:ext cx="236090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9A246DC-221D-4943-9F1E-27F789EE8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568" y="2514857"/>
                <a:ext cx="236090" cy="323165"/>
              </a:xfrm>
              <a:prstGeom prst="rect">
                <a:avLst/>
              </a:prstGeom>
              <a:blipFill>
                <a:blip r:embed="rId8"/>
                <a:stretch>
                  <a:fillRect l="-13158" r="-1052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AF783C29-3604-48F3-B580-B6F769D57D6F}"/>
              </a:ext>
            </a:extLst>
          </p:cNvPr>
          <p:cNvCxnSpPr>
            <a:cxnSpLocks/>
          </p:cNvCxnSpPr>
          <p:nvPr/>
        </p:nvCxnSpPr>
        <p:spPr>
          <a:xfrm flipV="1">
            <a:off x="6616978" y="2586601"/>
            <a:ext cx="315967" cy="1"/>
          </a:xfrm>
          <a:prstGeom prst="straightConnector1">
            <a:avLst/>
          </a:prstGeom>
          <a:ln w="15875" cap="sq">
            <a:round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BA3FF1C-0134-4224-BDE9-3EBF668F5135}"/>
              </a:ext>
            </a:extLst>
          </p:cNvPr>
          <p:cNvSpPr txBox="1"/>
          <p:nvPr/>
        </p:nvSpPr>
        <p:spPr>
          <a:xfrm>
            <a:off x="890978" y="2830808"/>
            <a:ext cx="238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434"/>
                </a:solidFill>
              </a:rPr>
              <a:t>Ionic contribution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2CAFADE-0228-4DF1-B48D-B89D313D0B49}"/>
              </a:ext>
            </a:extLst>
          </p:cNvPr>
          <p:cNvSpPr txBox="1"/>
          <p:nvPr/>
        </p:nvSpPr>
        <p:spPr>
          <a:xfrm>
            <a:off x="4321980" y="2767879"/>
            <a:ext cx="54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+</a:t>
            </a:r>
          </a:p>
        </p:txBody>
      </p:sp>
      <p:sp>
        <p:nvSpPr>
          <p:cNvPr id="26" name="Google Shape;803;p46">
            <a:extLst>
              <a:ext uri="{FF2B5EF4-FFF2-40B4-BE49-F238E27FC236}">
                <a16:creationId xmlns:a16="http://schemas.microsoft.com/office/drawing/2014/main" id="{C382A5DE-B41B-494F-A0CC-F40B5925EB45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A model for conjugated polymers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42C140C3-AFD2-4C07-B250-196D958F4B3A}"/>
              </a:ext>
            </a:extLst>
          </p:cNvPr>
          <p:cNvSpPr/>
          <p:nvPr/>
        </p:nvSpPr>
        <p:spPr>
          <a:xfrm rot="10800000" flipV="1">
            <a:off x="4009798" y="6559049"/>
            <a:ext cx="1606681" cy="261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40B7352F-2597-46D4-9719-79AF6FD4FF1B}"/>
              </a:ext>
            </a:extLst>
          </p:cNvPr>
          <p:cNvSpPr/>
          <p:nvPr/>
        </p:nvSpPr>
        <p:spPr>
          <a:xfrm rot="16200000">
            <a:off x="-595730" y="4995528"/>
            <a:ext cx="1606681" cy="3077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015634E-CDF2-42B7-9D8C-A8F8057926F9}"/>
              </a:ext>
            </a:extLst>
          </p:cNvPr>
          <p:cNvSpPr txBox="1"/>
          <p:nvPr/>
        </p:nvSpPr>
        <p:spPr>
          <a:xfrm rot="16200000">
            <a:off x="-517700" y="4931309"/>
            <a:ext cx="14250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Ionic Energy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A99BC7DA-9E92-45EB-AA28-B3EA9FA66435}"/>
              </a:ext>
            </a:extLst>
          </p:cNvPr>
          <p:cNvSpPr/>
          <p:nvPr/>
        </p:nvSpPr>
        <p:spPr>
          <a:xfrm rot="10800000" flipV="1">
            <a:off x="1592100" y="6448701"/>
            <a:ext cx="1606681" cy="261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E417AC2-4144-409D-8B95-055D3F0A7135}"/>
              </a:ext>
            </a:extLst>
          </p:cNvPr>
          <p:cNvSpPr txBox="1"/>
          <p:nvPr/>
        </p:nvSpPr>
        <p:spPr>
          <a:xfrm>
            <a:off x="1420784" y="6417849"/>
            <a:ext cx="24750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800" dirty="0"/>
              <a:t>Atomic displacement (u)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8FB327-E191-475B-A9EF-293841866ADB}"/>
                  </a:ext>
                </a:extLst>
              </p:cNvPr>
              <p:cNvSpPr txBox="1"/>
              <p:nvPr/>
            </p:nvSpPr>
            <p:spPr>
              <a:xfrm>
                <a:off x="2077255" y="5725478"/>
                <a:ext cx="73680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58FB327-E191-475B-A9EF-293841866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55" y="5725478"/>
                <a:ext cx="736805" cy="323165"/>
              </a:xfrm>
              <a:prstGeom prst="rect">
                <a:avLst/>
              </a:prstGeom>
              <a:blipFill>
                <a:blip r:embed="rId9"/>
                <a:stretch>
                  <a:fillRect l="-3306" r="-6612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78BECBC-43E6-4783-8068-E7CD00A0E1DD}"/>
              </a:ext>
            </a:extLst>
          </p:cNvPr>
          <p:cNvSpPr txBox="1"/>
          <p:nvPr/>
        </p:nvSpPr>
        <p:spPr>
          <a:xfrm rot="16200000">
            <a:off x="3728151" y="4972879"/>
            <a:ext cx="20101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Electronic Energy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6CB34D01-CD92-4A6F-A10F-96BEFB0F0552}"/>
              </a:ext>
            </a:extLst>
          </p:cNvPr>
          <p:cNvSpPr txBox="1"/>
          <p:nvPr/>
        </p:nvSpPr>
        <p:spPr>
          <a:xfrm>
            <a:off x="5497265" y="6543514"/>
            <a:ext cx="24750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800" dirty="0"/>
              <a:t>Atomic displacement (u)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AC84079B-F321-420F-989B-07995453B773}"/>
                  </a:ext>
                </a:extLst>
              </p:cNvPr>
              <p:cNvSpPr txBox="1"/>
              <p:nvPr/>
            </p:nvSpPr>
            <p:spPr>
              <a:xfrm>
                <a:off x="6494499" y="4037992"/>
                <a:ext cx="73680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AC84079B-F321-420F-989B-07995453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499" y="4037992"/>
                <a:ext cx="736805" cy="323165"/>
              </a:xfrm>
              <a:prstGeom prst="rect">
                <a:avLst/>
              </a:prstGeom>
              <a:blipFill>
                <a:blip r:embed="rId10"/>
                <a:stretch>
                  <a:fillRect l="-3306" r="-7438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53" grpId="0"/>
      <p:bldP spid="54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D7565A29-79D8-4C3F-80D3-0B6B46C285E5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17DAE0F-38B9-413F-8FF7-48E0BC47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12" y="3067089"/>
            <a:ext cx="6309154" cy="375342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4C10366-4E1E-4564-A397-3B125BBF7385}"/>
              </a:ext>
            </a:extLst>
          </p:cNvPr>
          <p:cNvSpPr txBox="1"/>
          <p:nvPr/>
        </p:nvSpPr>
        <p:spPr>
          <a:xfrm>
            <a:off x="808383" y="910606"/>
            <a:ext cx="78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1D chain of equivalent and equidistant atoms is unstable! (</a:t>
            </a:r>
            <a:r>
              <a:rPr lang="en-GB" sz="2400" dirty="0" err="1"/>
              <a:t>Peierls</a:t>
            </a:r>
            <a:r>
              <a:rPr lang="en-GB" sz="2400" dirty="0"/>
              <a:t> instability)</a:t>
            </a:r>
            <a:endParaRPr lang="en-GB" sz="2400" b="1" dirty="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08B6273-A4EE-44C5-A307-7027A80BA047}"/>
              </a:ext>
            </a:extLst>
          </p:cNvPr>
          <p:cNvGrpSpPr/>
          <p:nvPr/>
        </p:nvGrpSpPr>
        <p:grpSpPr>
          <a:xfrm>
            <a:off x="1688375" y="1964630"/>
            <a:ext cx="5943600" cy="875032"/>
            <a:chOff x="1688375" y="3793035"/>
            <a:chExt cx="5943600" cy="875032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47D53FBE-B302-4C73-9351-B0C21484DD35}"/>
                </a:ext>
              </a:extLst>
            </p:cNvPr>
            <p:cNvGrpSpPr/>
            <p:nvPr/>
          </p:nvGrpSpPr>
          <p:grpSpPr>
            <a:xfrm>
              <a:off x="1688375" y="3793035"/>
              <a:ext cx="5943600" cy="771525"/>
              <a:chOff x="1688375" y="1531100"/>
              <a:chExt cx="5943600" cy="771525"/>
            </a:xfrm>
          </p:grpSpPr>
          <p:pic>
            <p:nvPicPr>
              <p:cNvPr id="33" name="Google Shape;440;p22">
                <a:extLst>
                  <a:ext uri="{FF2B5EF4-FFF2-40B4-BE49-F238E27FC236}">
                    <a16:creationId xmlns:a16="http://schemas.microsoft.com/office/drawing/2014/main" id="{FFF12DAE-AA55-40EA-B5B6-641B79828ED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688375" y="1531100"/>
                <a:ext cx="594360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441;p22" descr="-t+\delta t">
                <a:extLst>
                  <a:ext uri="{FF2B5EF4-FFF2-40B4-BE49-F238E27FC236}">
                    <a16:creationId xmlns:a16="http://schemas.microsoft.com/office/drawing/2014/main" id="{766546AA-88CA-42A8-9421-B3D1DB962D15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249176" y="1572758"/>
                <a:ext cx="839333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457;p22" descr="-t-\delta t">
                <a:extLst>
                  <a:ext uri="{FF2B5EF4-FFF2-40B4-BE49-F238E27FC236}">
                    <a16:creationId xmlns:a16="http://schemas.microsoft.com/office/drawing/2014/main" id="{27866A80-D2E4-43B2-955F-6FE79447D4E3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696129" y="1579426"/>
                <a:ext cx="839325" cy="1962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6F98E489-913A-40BC-8121-1E0D84D95583}"/>
                </a:ext>
              </a:extLst>
            </p:cNvPr>
            <p:cNvSpPr/>
            <p:nvPr/>
          </p:nvSpPr>
          <p:spPr>
            <a:xfrm>
              <a:off x="3618833" y="3984902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0A6A1201-47B4-4A97-9652-803E47012F15}"/>
                </a:ext>
              </a:extLst>
            </p:cNvPr>
            <p:cNvGrpSpPr/>
            <p:nvPr/>
          </p:nvGrpSpPr>
          <p:grpSpPr>
            <a:xfrm>
              <a:off x="3798833" y="4344902"/>
              <a:ext cx="315967" cy="323165"/>
              <a:chOff x="6705809" y="2751198"/>
              <a:chExt cx="315967" cy="323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sellaDiTesto 30">
                    <a:extLst>
                      <a:ext uri="{FF2B5EF4-FFF2-40B4-BE49-F238E27FC236}">
                        <a16:creationId xmlns:a16="http://schemas.microsoft.com/office/drawing/2014/main" id="{6BBEBDA2-DBAC-4E5E-A842-5014D31A7BF3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399" y="2751198"/>
                    <a:ext cx="236090" cy="3231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it-IT" sz="2100" dirty="0"/>
                  </a:p>
                </p:txBody>
              </p:sp>
            </mc:Choice>
            <mc:Fallback xmlns="">
              <p:sp>
                <p:nvSpPr>
                  <p:cNvPr id="31" name="CasellaDiTesto 30">
                    <a:extLst>
                      <a:ext uri="{FF2B5EF4-FFF2-40B4-BE49-F238E27FC236}">
                        <a16:creationId xmlns:a16="http://schemas.microsoft.com/office/drawing/2014/main" id="{6BBEBDA2-DBAC-4E5E-A842-5014D31A7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399" y="2751198"/>
                    <a:ext cx="236090" cy="3231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821" r="-7692" b="-18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Connettore 2 31">
                <a:extLst>
                  <a:ext uri="{FF2B5EF4-FFF2-40B4-BE49-F238E27FC236}">
                    <a16:creationId xmlns:a16="http://schemas.microsoft.com/office/drawing/2014/main" id="{9B0D97E3-186C-47B0-8C49-B8DAA0E75D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809" y="2822942"/>
                <a:ext cx="315967" cy="1"/>
              </a:xfrm>
              <a:prstGeom prst="straightConnector1">
                <a:avLst/>
              </a:prstGeom>
              <a:ln w="15875" cap="sq">
                <a:round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67EDA245-089B-4A1A-AC46-9908AAE9F5D0}"/>
                </a:ext>
              </a:extLst>
            </p:cNvPr>
            <p:cNvSpPr/>
            <p:nvPr/>
          </p:nvSpPr>
          <p:spPr>
            <a:xfrm>
              <a:off x="6446197" y="4000825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9A246DC-221D-4943-9F1E-27F789EE8F23}"/>
                  </a:ext>
                </a:extLst>
              </p:cNvPr>
              <p:cNvSpPr txBox="1"/>
              <p:nvPr/>
            </p:nvSpPr>
            <p:spPr>
              <a:xfrm>
                <a:off x="6666568" y="2514857"/>
                <a:ext cx="236090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9A246DC-221D-4943-9F1E-27F789EE8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568" y="2514857"/>
                <a:ext cx="236090" cy="323165"/>
              </a:xfrm>
              <a:prstGeom prst="rect">
                <a:avLst/>
              </a:prstGeom>
              <a:blipFill>
                <a:blip r:embed="rId7"/>
                <a:stretch>
                  <a:fillRect l="-13158" r="-1052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AF783C29-3604-48F3-B580-B6F769D57D6F}"/>
              </a:ext>
            </a:extLst>
          </p:cNvPr>
          <p:cNvCxnSpPr>
            <a:cxnSpLocks/>
          </p:cNvCxnSpPr>
          <p:nvPr/>
        </p:nvCxnSpPr>
        <p:spPr>
          <a:xfrm flipV="1">
            <a:off x="6616978" y="2586601"/>
            <a:ext cx="315967" cy="1"/>
          </a:xfrm>
          <a:prstGeom prst="straightConnector1">
            <a:avLst/>
          </a:prstGeom>
          <a:ln w="15875" cap="sq">
            <a:round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Google Shape;803;p46">
            <a:extLst>
              <a:ext uri="{FF2B5EF4-FFF2-40B4-BE49-F238E27FC236}">
                <a16:creationId xmlns:a16="http://schemas.microsoft.com/office/drawing/2014/main" id="{C382A5DE-B41B-494F-A0CC-F40B5925EB45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A model for conjugated polymers</a:t>
            </a:r>
          </a:p>
        </p:txBody>
      </p:sp>
      <p:sp>
        <p:nvSpPr>
          <p:cNvPr id="34" name="Google Shape;51;p5">
            <a:extLst>
              <a:ext uri="{FF2B5EF4-FFF2-40B4-BE49-F238E27FC236}">
                <a16:creationId xmlns:a16="http://schemas.microsoft.com/office/drawing/2014/main" id="{C269349B-C4EE-4445-8ABB-59ECCEEEA0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14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42C140C3-AFD2-4C07-B250-196D958F4B3A}"/>
              </a:ext>
            </a:extLst>
          </p:cNvPr>
          <p:cNvSpPr/>
          <p:nvPr/>
        </p:nvSpPr>
        <p:spPr>
          <a:xfrm rot="10800000" flipV="1">
            <a:off x="4009798" y="6559049"/>
            <a:ext cx="1606681" cy="261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505E417-7B89-4DCF-B8E0-B45C2E9C5752}"/>
              </a:ext>
            </a:extLst>
          </p:cNvPr>
          <p:cNvSpPr/>
          <p:nvPr/>
        </p:nvSpPr>
        <p:spPr>
          <a:xfrm rot="16200000">
            <a:off x="943270" y="4534999"/>
            <a:ext cx="1606681" cy="39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1B4F55B-C3AD-449F-AAA1-3209835D29A3}"/>
              </a:ext>
            </a:extLst>
          </p:cNvPr>
          <p:cNvSpPr txBox="1"/>
          <p:nvPr/>
        </p:nvSpPr>
        <p:spPr>
          <a:xfrm rot="16200000">
            <a:off x="1011013" y="4757418"/>
            <a:ext cx="14250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Total energy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5580434-3230-4639-B491-98D356C8C763}"/>
              </a:ext>
            </a:extLst>
          </p:cNvPr>
          <p:cNvSpPr txBox="1"/>
          <p:nvPr/>
        </p:nvSpPr>
        <p:spPr>
          <a:xfrm>
            <a:off x="3618829" y="6543514"/>
            <a:ext cx="24750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800" dirty="0"/>
              <a:t>Atomic displacement (u)</a:t>
            </a:r>
            <a:endParaRPr lang="en-GB" sz="2000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FAAAA83-B4D0-4EFE-9FB9-59B2473C1D46}"/>
              </a:ext>
            </a:extLst>
          </p:cNvPr>
          <p:cNvSpPr txBox="1"/>
          <p:nvPr/>
        </p:nvSpPr>
        <p:spPr>
          <a:xfrm>
            <a:off x="3741926" y="3678468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800" b="1" dirty="0"/>
              <a:t>Double-well potential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B871F304-41E1-4C99-B971-A25A2FD389C0}"/>
                  </a:ext>
                </a:extLst>
              </p:cNvPr>
              <p:cNvSpPr txBox="1"/>
              <p:nvPr/>
            </p:nvSpPr>
            <p:spPr>
              <a:xfrm>
                <a:off x="6012097" y="6204679"/>
                <a:ext cx="73680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B871F304-41E1-4C99-B971-A25A2FD3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97" y="6204679"/>
                <a:ext cx="736805" cy="323165"/>
              </a:xfrm>
              <a:prstGeom prst="rect">
                <a:avLst/>
              </a:prstGeom>
              <a:blipFill>
                <a:blip r:embed="rId8"/>
                <a:stretch>
                  <a:fillRect l="-3306" r="-7438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FD08A5D-230E-4379-AD98-4D9EE8F02D9E}"/>
                  </a:ext>
                </a:extLst>
              </p:cNvPr>
              <p:cNvSpPr txBox="1"/>
              <p:nvPr/>
            </p:nvSpPr>
            <p:spPr>
              <a:xfrm>
                <a:off x="2723000" y="6186556"/>
                <a:ext cx="93878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FD08A5D-230E-4379-AD98-4D9EE8F02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000" y="6186556"/>
                <a:ext cx="938783" cy="323165"/>
              </a:xfrm>
              <a:prstGeom prst="rect">
                <a:avLst/>
              </a:prstGeom>
              <a:blipFill>
                <a:blip r:embed="rId9"/>
                <a:stretch>
                  <a:fillRect l="-649" r="-5195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E9C78EB1-1FCB-4044-92D0-92AC5B46D8F1}"/>
                  </a:ext>
                </a:extLst>
              </p:cNvPr>
              <p:cNvSpPr txBox="1"/>
              <p:nvPr/>
            </p:nvSpPr>
            <p:spPr>
              <a:xfrm>
                <a:off x="4474692" y="4904151"/>
                <a:ext cx="73680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E9C78EB1-1FCB-4044-92D0-92AC5B46D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92" y="4904151"/>
                <a:ext cx="736805" cy="323165"/>
              </a:xfrm>
              <a:prstGeom prst="rect">
                <a:avLst/>
              </a:prstGeom>
              <a:blipFill>
                <a:blip r:embed="rId10"/>
                <a:stretch>
                  <a:fillRect l="-3306" r="-7438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8CD34BA-4512-4244-A07D-920FC92F2546}"/>
              </a:ext>
            </a:extLst>
          </p:cNvPr>
          <p:cNvSpPr txBox="1"/>
          <p:nvPr/>
        </p:nvSpPr>
        <p:spPr>
          <a:xfrm>
            <a:off x="4321980" y="2767879"/>
            <a:ext cx="54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+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84DC632-42A8-4BE1-B8CC-BA50A6C24AD2}"/>
              </a:ext>
            </a:extLst>
          </p:cNvPr>
          <p:cNvSpPr txBox="1"/>
          <p:nvPr/>
        </p:nvSpPr>
        <p:spPr>
          <a:xfrm>
            <a:off x="5614623" y="2803603"/>
            <a:ext cx="307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AE0D"/>
                </a:solidFill>
              </a:rPr>
              <a:t>Electronic contribution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76DF247-D5FE-4AA5-B88A-1EB06BEF8087}"/>
              </a:ext>
            </a:extLst>
          </p:cNvPr>
          <p:cNvSpPr txBox="1"/>
          <p:nvPr/>
        </p:nvSpPr>
        <p:spPr>
          <a:xfrm>
            <a:off x="890978" y="2830808"/>
            <a:ext cx="238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434"/>
                </a:solidFill>
              </a:rPr>
              <a:t>Ionic contribution</a:t>
            </a:r>
          </a:p>
        </p:txBody>
      </p:sp>
    </p:spTree>
    <p:extLst>
      <p:ext uri="{BB962C8B-B14F-4D97-AF65-F5344CB8AC3E}">
        <p14:creationId xmlns:p14="http://schemas.microsoft.com/office/powerpoint/2010/main" val="68043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D7565A29-79D8-4C3F-80D3-0B6B46C285E5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4C10366-4E1E-4564-A397-3B125BBF7385}"/>
              </a:ext>
            </a:extLst>
          </p:cNvPr>
          <p:cNvSpPr txBox="1"/>
          <p:nvPr/>
        </p:nvSpPr>
        <p:spPr>
          <a:xfrm>
            <a:off x="808383" y="910606"/>
            <a:ext cx="78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1D chain of equivalent and equidistant atoms is unstable! (</a:t>
            </a:r>
            <a:r>
              <a:rPr lang="en-GB" sz="2400" dirty="0" err="1"/>
              <a:t>Peierls</a:t>
            </a:r>
            <a:r>
              <a:rPr lang="en-GB" sz="2400" dirty="0"/>
              <a:t> instability)</a:t>
            </a:r>
            <a:endParaRPr lang="en-GB" sz="2400" b="1" dirty="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08B6273-A4EE-44C5-A307-7027A80BA047}"/>
              </a:ext>
            </a:extLst>
          </p:cNvPr>
          <p:cNvGrpSpPr/>
          <p:nvPr/>
        </p:nvGrpSpPr>
        <p:grpSpPr>
          <a:xfrm>
            <a:off x="1688375" y="1964630"/>
            <a:ext cx="5943600" cy="875032"/>
            <a:chOff x="1688375" y="3793035"/>
            <a:chExt cx="5943600" cy="875032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47D53FBE-B302-4C73-9351-B0C21484DD35}"/>
                </a:ext>
              </a:extLst>
            </p:cNvPr>
            <p:cNvGrpSpPr/>
            <p:nvPr/>
          </p:nvGrpSpPr>
          <p:grpSpPr>
            <a:xfrm>
              <a:off x="1688375" y="3793035"/>
              <a:ext cx="5943600" cy="771525"/>
              <a:chOff x="1688375" y="1531100"/>
              <a:chExt cx="5943600" cy="771525"/>
            </a:xfrm>
          </p:grpSpPr>
          <p:pic>
            <p:nvPicPr>
              <p:cNvPr id="33" name="Google Shape;440;p22">
                <a:extLst>
                  <a:ext uri="{FF2B5EF4-FFF2-40B4-BE49-F238E27FC236}">
                    <a16:creationId xmlns:a16="http://schemas.microsoft.com/office/drawing/2014/main" id="{FFF12DAE-AA55-40EA-B5B6-641B79828EDE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688375" y="1531100"/>
                <a:ext cx="594360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441;p22" descr="-t+\delta t">
                <a:extLst>
                  <a:ext uri="{FF2B5EF4-FFF2-40B4-BE49-F238E27FC236}">
                    <a16:creationId xmlns:a16="http://schemas.microsoft.com/office/drawing/2014/main" id="{766546AA-88CA-42A8-9421-B3D1DB962D15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49176" y="1572758"/>
                <a:ext cx="839333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457;p22" descr="-t-\delta t">
                <a:extLst>
                  <a:ext uri="{FF2B5EF4-FFF2-40B4-BE49-F238E27FC236}">
                    <a16:creationId xmlns:a16="http://schemas.microsoft.com/office/drawing/2014/main" id="{27866A80-D2E4-43B2-955F-6FE79447D4E3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696129" y="1579426"/>
                <a:ext cx="839325" cy="1962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6F98E489-913A-40BC-8121-1E0D84D95583}"/>
                </a:ext>
              </a:extLst>
            </p:cNvPr>
            <p:cNvSpPr/>
            <p:nvPr/>
          </p:nvSpPr>
          <p:spPr>
            <a:xfrm>
              <a:off x="3618833" y="3984902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0A6A1201-47B4-4A97-9652-803E47012F15}"/>
                </a:ext>
              </a:extLst>
            </p:cNvPr>
            <p:cNvGrpSpPr/>
            <p:nvPr/>
          </p:nvGrpSpPr>
          <p:grpSpPr>
            <a:xfrm>
              <a:off x="3798833" y="4344902"/>
              <a:ext cx="315967" cy="323165"/>
              <a:chOff x="6705809" y="2751198"/>
              <a:chExt cx="315967" cy="323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sellaDiTesto 30">
                    <a:extLst>
                      <a:ext uri="{FF2B5EF4-FFF2-40B4-BE49-F238E27FC236}">
                        <a16:creationId xmlns:a16="http://schemas.microsoft.com/office/drawing/2014/main" id="{6BBEBDA2-DBAC-4E5E-A842-5014D31A7BF3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399" y="2751198"/>
                    <a:ext cx="236090" cy="3231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it-IT" sz="2100" dirty="0"/>
                  </a:p>
                </p:txBody>
              </p:sp>
            </mc:Choice>
            <mc:Fallback xmlns="">
              <p:sp>
                <p:nvSpPr>
                  <p:cNvPr id="31" name="CasellaDiTesto 30">
                    <a:extLst>
                      <a:ext uri="{FF2B5EF4-FFF2-40B4-BE49-F238E27FC236}">
                        <a16:creationId xmlns:a16="http://schemas.microsoft.com/office/drawing/2014/main" id="{6BBEBDA2-DBAC-4E5E-A842-5014D31A7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399" y="2751198"/>
                    <a:ext cx="236090" cy="3231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821" r="-7692" b="-18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Connettore 2 31">
                <a:extLst>
                  <a:ext uri="{FF2B5EF4-FFF2-40B4-BE49-F238E27FC236}">
                    <a16:creationId xmlns:a16="http://schemas.microsoft.com/office/drawing/2014/main" id="{9B0D97E3-186C-47B0-8C49-B8DAA0E75D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809" y="2822942"/>
                <a:ext cx="315967" cy="1"/>
              </a:xfrm>
              <a:prstGeom prst="straightConnector1">
                <a:avLst/>
              </a:prstGeom>
              <a:ln w="15875" cap="sq">
                <a:round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67EDA245-089B-4A1A-AC46-9908AAE9F5D0}"/>
                </a:ext>
              </a:extLst>
            </p:cNvPr>
            <p:cNvSpPr/>
            <p:nvPr/>
          </p:nvSpPr>
          <p:spPr>
            <a:xfrm>
              <a:off x="6446197" y="4000825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9A246DC-221D-4943-9F1E-27F789EE8F23}"/>
                  </a:ext>
                </a:extLst>
              </p:cNvPr>
              <p:cNvSpPr txBox="1"/>
              <p:nvPr/>
            </p:nvSpPr>
            <p:spPr>
              <a:xfrm>
                <a:off x="6666568" y="2514857"/>
                <a:ext cx="236090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9A246DC-221D-4943-9F1E-27F789EE8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568" y="2514857"/>
                <a:ext cx="236090" cy="323165"/>
              </a:xfrm>
              <a:prstGeom prst="rect">
                <a:avLst/>
              </a:prstGeom>
              <a:blipFill>
                <a:blip r:embed="rId6"/>
                <a:stretch>
                  <a:fillRect l="-13158" r="-1052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AF783C29-3604-48F3-B580-B6F769D57D6F}"/>
              </a:ext>
            </a:extLst>
          </p:cNvPr>
          <p:cNvCxnSpPr>
            <a:cxnSpLocks/>
          </p:cNvCxnSpPr>
          <p:nvPr/>
        </p:nvCxnSpPr>
        <p:spPr>
          <a:xfrm flipV="1">
            <a:off x="6616978" y="2586601"/>
            <a:ext cx="315967" cy="1"/>
          </a:xfrm>
          <a:prstGeom prst="straightConnector1">
            <a:avLst/>
          </a:prstGeom>
          <a:ln w="15875" cap="sq">
            <a:round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Google Shape;803;p46">
            <a:extLst>
              <a:ext uri="{FF2B5EF4-FFF2-40B4-BE49-F238E27FC236}">
                <a16:creationId xmlns:a16="http://schemas.microsoft.com/office/drawing/2014/main" id="{C382A5DE-B41B-494F-A0CC-F40B5925EB45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A model for conjugated polymers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A9675443-E04A-47C7-A703-529CB3509C68}"/>
                  </a:ext>
                </a:extLst>
              </p:cNvPr>
              <p:cNvSpPr txBox="1"/>
              <p:nvPr/>
            </p:nvSpPr>
            <p:spPr>
              <a:xfrm>
                <a:off x="719309" y="3953999"/>
                <a:ext cx="7881732" cy="15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The presence of atomic displacement is a limitation for the applications. We would like to control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𝑔𝑎𝑝</m:t>
                        </m:r>
                      </m:sub>
                    </m:sSub>
                  </m:oMath>
                </a14:m>
                <a:r>
                  <a:rPr lang="en-GB" sz="2400" dirty="0"/>
                  <a:t>.</a:t>
                </a:r>
              </a:p>
              <a:p>
                <a:pPr algn="ctr"/>
                <a:r>
                  <a:rPr lang="en-GB" sz="2400" dirty="0"/>
                  <a:t>Is there anything we can do about it?</a:t>
                </a:r>
              </a:p>
              <a:p>
                <a:pPr algn="r"/>
                <a:endParaRPr lang="en-GB" sz="2400" b="1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A9675443-E04A-47C7-A703-529CB350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09" y="3953999"/>
                <a:ext cx="7881732" cy="1599733"/>
              </a:xfrm>
              <a:prstGeom prst="rect">
                <a:avLst/>
              </a:prstGeom>
              <a:blipFill>
                <a:blip r:embed="rId7"/>
                <a:stretch>
                  <a:fillRect t="-2672" r="-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51;p5">
            <a:extLst>
              <a:ext uri="{FF2B5EF4-FFF2-40B4-BE49-F238E27FC236}">
                <a16:creationId xmlns:a16="http://schemas.microsoft.com/office/drawing/2014/main" id="{0B7F059C-2CC7-47E5-AF0F-03B96558F9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990F60E-793F-43D9-B826-D65AEB60DEF4}"/>
              </a:ext>
            </a:extLst>
          </p:cNvPr>
          <p:cNvSpPr txBox="1"/>
          <p:nvPr/>
        </p:nvSpPr>
        <p:spPr>
          <a:xfrm>
            <a:off x="4321980" y="2767879"/>
            <a:ext cx="54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+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355DC3F-89DD-44BE-8335-D74E21CE1395}"/>
              </a:ext>
            </a:extLst>
          </p:cNvPr>
          <p:cNvSpPr txBox="1"/>
          <p:nvPr/>
        </p:nvSpPr>
        <p:spPr>
          <a:xfrm>
            <a:off x="5614623" y="2803603"/>
            <a:ext cx="307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AE0D"/>
                </a:solidFill>
              </a:rPr>
              <a:t>Electronic contribution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B5FAEC3-6334-4D88-AE1F-6DEE3BF3819F}"/>
              </a:ext>
            </a:extLst>
          </p:cNvPr>
          <p:cNvSpPr txBox="1"/>
          <p:nvPr/>
        </p:nvSpPr>
        <p:spPr>
          <a:xfrm>
            <a:off x="890978" y="2830808"/>
            <a:ext cx="238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434"/>
                </a:solidFill>
              </a:rPr>
              <a:t>Ionic contribution</a:t>
            </a:r>
          </a:p>
        </p:txBody>
      </p:sp>
    </p:spTree>
    <p:extLst>
      <p:ext uri="{BB962C8B-B14F-4D97-AF65-F5344CB8AC3E}">
        <p14:creationId xmlns:p14="http://schemas.microsoft.com/office/powerpoint/2010/main" val="268406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0E963704-9D9D-41AD-BCE9-2C8606D0809B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Let’s add an ingredient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712F0D-950F-4377-98E1-01A5F963F093}"/>
              </a:ext>
            </a:extLst>
          </p:cNvPr>
          <p:cNvSpPr txBox="1"/>
          <p:nvPr/>
        </p:nvSpPr>
        <p:spPr>
          <a:xfrm>
            <a:off x="808383" y="1255139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Polyacetylene (PA)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3A9E38-8E25-429F-A850-0BF7CD89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53" y="1163836"/>
            <a:ext cx="3949150" cy="1069770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B14DC20-F415-436D-A9B5-1ED481CC77BE}"/>
              </a:ext>
            </a:extLst>
          </p:cNvPr>
          <p:cNvSpPr txBox="1"/>
          <p:nvPr/>
        </p:nvSpPr>
        <p:spPr>
          <a:xfrm>
            <a:off x="2862513" y="4116623"/>
            <a:ext cx="283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1D TOY-MODEL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CB16C6-E4EC-4502-85B4-D8B971974AEA}"/>
              </a:ext>
            </a:extLst>
          </p:cNvPr>
          <p:cNvSpPr txBox="1"/>
          <p:nvPr/>
        </p:nvSpPr>
        <p:spPr>
          <a:xfrm>
            <a:off x="775254" y="2746013"/>
            <a:ext cx="78817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Substituted polyacetylene (SPA)</a:t>
            </a:r>
          </a:p>
          <a:p>
            <a:r>
              <a:rPr lang="en-GB" sz="2400" dirty="0">
                <a:solidFill>
                  <a:srgbClr val="C00000"/>
                </a:solidFill>
              </a:rPr>
              <a:t>    </a:t>
            </a:r>
            <a:r>
              <a:rPr lang="en-GB" sz="2000" dirty="0"/>
              <a:t>R indicates an atom or a group of atoms</a:t>
            </a:r>
          </a:p>
          <a:p>
            <a:r>
              <a:rPr lang="en-GB" sz="2000" dirty="0"/>
              <a:t>     (F, COH…)</a:t>
            </a:r>
            <a:endParaRPr lang="en-GB" sz="2400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BE78B989-122C-468F-B2E8-5564F4E29A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28614" y="2521601"/>
            <a:ext cx="2041295" cy="1069770"/>
          </a:xfrm>
          <a:prstGeom prst="rect">
            <a:avLst/>
          </a:prstGeom>
        </p:spPr>
      </p:pic>
      <p:sp>
        <p:nvSpPr>
          <p:cNvPr id="7" name="Freccia in giù 6">
            <a:extLst>
              <a:ext uri="{FF2B5EF4-FFF2-40B4-BE49-F238E27FC236}">
                <a16:creationId xmlns:a16="http://schemas.microsoft.com/office/drawing/2014/main" id="{3015886E-CA80-4EB6-AB2C-35EEBDC82C83}"/>
              </a:ext>
            </a:extLst>
          </p:cNvPr>
          <p:cNvSpPr/>
          <p:nvPr/>
        </p:nvSpPr>
        <p:spPr>
          <a:xfrm>
            <a:off x="4134873" y="3626449"/>
            <a:ext cx="298118" cy="42700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E0DE6EEB-D916-42F2-B0E7-F6BC4CD3D3CC}"/>
              </a:ext>
            </a:extLst>
          </p:cNvPr>
          <p:cNvGrpSpPr/>
          <p:nvPr/>
        </p:nvGrpSpPr>
        <p:grpSpPr>
          <a:xfrm>
            <a:off x="1516099" y="4721192"/>
            <a:ext cx="5943600" cy="970200"/>
            <a:chOff x="1688375" y="3594360"/>
            <a:chExt cx="5943600" cy="970200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B9F305B3-BE0C-4D87-8301-9E53FE4774EF}"/>
                </a:ext>
              </a:extLst>
            </p:cNvPr>
            <p:cNvGrpSpPr/>
            <p:nvPr/>
          </p:nvGrpSpPr>
          <p:grpSpPr>
            <a:xfrm>
              <a:off x="1688375" y="3594360"/>
              <a:ext cx="5943600" cy="970200"/>
              <a:chOff x="1688375" y="1332425"/>
              <a:chExt cx="5943600" cy="970200"/>
            </a:xfrm>
          </p:grpSpPr>
          <p:pic>
            <p:nvPicPr>
              <p:cNvPr id="36" name="Google Shape;440;p22">
                <a:extLst>
                  <a:ext uri="{FF2B5EF4-FFF2-40B4-BE49-F238E27FC236}">
                    <a16:creationId xmlns:a16="http://schemas.microsoft.com/office/drawing/2014/main" id="{F4EDD602-41C4-4F82-9C5B-71B3ED5424E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88375" y="1531100"/>
                <a:ext cx="594360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441;p22" descr="-t+\delta t">
                <a:extLst>
                  <a:ext uri="{FF2B5EF4-FFF2-40B4-BE49-F238E27FC236}">
                    <a16:creationId xmlns:a16="http://schemas.microsoft.com/office/drawing/2014/main" id="{B6440CF2-ED91-4BC8-8786-0EA134FFDADF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807971" y="1570550"/>
                <a:ext cx="839333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449;p22" descr="-\Delta">
                <a:extLst>
                  <a:ext uri="{FF2B5EF4-FFF2-40B4-BE49-F238E27FC236}">
                    <a16:creationId xmlns:a16="http://schemas.microsoft.com/office/drawing/2014/main" id="{08822CBF-411F-4FB3-B899-FA17BA7CED82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775743" y="1332802"/>
                <a:ext cx="531406" cy="257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450;p22" descr="-\Delta">
                <a:extLst>
                  <a:ext uri="{FF2B5EF4-FFF2-40B4-BE49-F238E27FC236}">
                    <a16:creationId xmlns:a16="http://schemas.microsoft.com/office/drawing/2014/main" id="{F24D0FCA-2087-4847-A9E8-1A951FAC7F87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593297" y="1332425"/>
                <a:ext cx="531400" cy="2578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451;p22" descr="\Delta">
                <a:extLst>
                  <a:ext uri="{FF2B5EF4-FFF2-40B4-BE49-F238E27FC236}">
                    <a16:creationId xmlns:a16="http://schemas.microsoft.com/office/drawing/2014/main" id="{81FA8984-2BC1-4B7F-8E13-3D3ED185F626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095225" y="1332425"/>
                <a:ext cx="265725" cy="2579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456;p22" descr="-t+\delta t">
                <a:extLst>
                  <a:ext uri="{FF2B5EF4-FFF2-40B4-BE49-F238E27FC236}">
                    <a16:creationId xmlns:a16="http://schemas.microsoft.com/office/drawing/2014/main" id="{5C2E96D2-B7E3-4752-8DCD-B6ACDDBC7ACB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578475" y="1570550"/>
                <a:ext cx="839325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457;p22" descr="-t-\delta t">
                <a:extLst>
                  <a:ext uri="{FF2B5EF4-FFF2-40B4-BE49-F238E27FC236}">
                    <a16:creationId xmlns:a16="http://schemas.microsoft.com/office/drawing/2014/main" id="{5884BAE1-6F89-46E2-BDF7-D5429CF3C037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206875" y="1579426"/>
                <a:ext cx="839325" cy="1962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458;p22" descr="\Delta">
                <a:extLst>
                  <a:ext uri="{FF2B5EF4-FFF2-40B4-BE49-F238E27FC236}">
                    <a16:creationId xmlns:a16="http://schemas.microsoft.com/office/drawing/2014/main" id="{10A353C2-4404-4AAB-AF89-C145C8BD13F4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293900" y="1332425"/>
                <a:ext cx="265715" cy="257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0C83FF4A-0785-4180-8166-15680D897713}"/>
                </a:ext>
              </a:extLst>
            </p:cNvPr>
            <p:cNvSpPr/>
            <p:nvPr/>
          </p:nvSpPr>
          <p:spPr>
            <a:xfrm>
              <a:off x="3618833" y="3984902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B7BB1381-2FD2-4873-B912-A308949523BB}"/>
                </a:ext>
              </a:extLst>
            </p:cNvPr>
            <p:cNvSpPr/>
            <p:nvPr/>
          </p:nvSpPr>
          <p:spPr>
            <a:xfrm>
              <a:off x="6446197" y="4000825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3744E430-CCB4-4AEA-B490-E27605D58FF8}"/>
                  </a:ext>
                </a:extLst>
              </p:cNvPr>
              <p:cNvSpPr txBox="1"/>
              <p:nvPr/>
            </p:nvSpPr>
            <p:spPr>
              <a:xfrm>
                <a:off x="3653057" y="5537023"/>
                <a:ext cx="236090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3744E430-CCB4-4AEA-B490-E27605D58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057" y="5537023"/>
                <a:ext cx="236090" cy="323165"/>
              </a:xfrm>
              <a:prstGeom prst="rect">
                <a:avLst/>
              </a:prstGeom>
              <a:blipFill>
                <a:blip r:embed="rId9"/>
                <a:stretch>
                  <a:fillRect l="-12821" r="-7692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6FDAD4E2-DB54-45CE-B5A7-09C19D8961A7}"/>
              </a:ext>
            </a:extLst>
          </p:cNvPr>
          <p:cNvCxnSpPr>
            <a:cxnSpLocks/>
          </p:cNvCxnSpPr>
          <p:nvPr/>
        </p:nvCxnSpPr>
        <p:spPr>
          <a:xfrm flipV="1">
            <a:off x="3603467" y="5608767"/>
            <a:ext cx="315967" cy="1"/>
          </a:xfrm>
          <a:prstGeom prst="straightConnector1">
            <a:avLst/>
          </a:prstGeom>
          <a:ln w="15875" cap="sq">
            <a:round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5C267941-2B14-465D-861D-FBE0C197DDE9}"/>
                  </a:ext>
                </a:extLst>
              </p:cNvPr>
              <p:cNvSpPr txBox="1"/>
              <p:nvPr/>
            </p:nvSpPr>
            <p:spPr>
              <a:xfrm>
                <a:off x="6479238" y="5559197"/>
                <a:ext cx="236090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5C267941-2B14-465D-861D-FBE0C197D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238" y="5559197"/>
                <a:ext cx="236090" cy="323165"/>
              </a:xfrm>
              <a:prstGeom prst="rect">
                <a:avLst/>
              </a:prstGeom>
              <a:blipFill>
                <a:blip r:embed="rId10"/>
                <a:stretch>
                  <a:fillRect l="-12821" r="-7692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32B677F1-F8DB-4A27-ACAC-28E7DEB2440A}"/>
              </a:ext>
            </a:extLst>
          </p:cNvPr>
          <p:cNvCxnSpPr>
            <a:cxnSpLocks/>
          </p:cNvCxnSpPr>
          <p:nvPr/>
        </p:nvCxnSpPr>
        <p:spPr>
          <a:xfrm flipV="1">
            <a:off x="6429648" y="5630941"/>
            <a:ext cx="315967" cy="1"/>
          </a:xfrm>
          <a:prstGeom prst="straightConnector1">
            <a:avLst/>
          </a:prstGeom>
          <a:ln w="15875" cap="sq">
            <a:round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Google Shape;51;p5">
            <a:extLst>
              <a:ext uri="{FF2B5EF4-FFF2-40B4-BE49-F238E27FC236}">
                <a16:creationId xmlns:a16="http://schemas.microsoft.com/office/drawing/2014/main" id="{96543573-ED88-4F89-9EFF-6033FEBD55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16</a:t>
            </a:fld>
            <a:endParaRPr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05134ED5-FB7F-45E1-A898-97005109EEE4}"/>
                  </a:ext>
                </a:extLst>
              </p:cNvPr>
              <p:cNvSpPr txBox="1"/>
              <p:nvPr/>
            </p:nvSpPr>
            <p:spPr>
              <a:xfrm>
                <a:off x="775254" y="5829331"/>
                <a:ext cx="6684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2000" dirty="0"/>
                  <a:t> is the on-site energy and accounts for the presence of H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/>
                  <a:t>)</a:t>
                </a:r>
                <a:r>
                  <a:rPr lang="en-GB" sz="2000" dirty="0"/>
                  <a:t> or a substitution R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/>
                  <a:t>)</a:t>
                </a: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05134ED5-FB7F-45E1-A898-97005109E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4" y="5829331"/>
                <a:ext cx="6684445" cy="830997"/>
              </a:xfrm>
              <a:prstGeom prst="rect">
                <a:avLst/>
              </a:prstGeom>
              <a:blipFill>
                <a:blip r:embed="rId11"/>
                <a:stretch>
                  <a:fillRect l="-1185" t="-2920" b="-14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8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/>
      <p:bldP spid="7" grpId="0" animBg="1"/>
      <p:bldP spid="44" grpId="0"/>
      <p:bldP spid="4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1;p5">
            <a:extLst>
              <a:ext uri="{FF2B5EF4-FFF2-40B4-BE49-F238E27FC236}">
                <a16:creationId xmlns:a16="http://schemas.microsoft.com/office/drawing/2014/main" id="{6B2AD274-40AA-4735-A197-5978DAABDC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17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6F405929-C789-4099-8264-8C3E4C3AD21A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Let’s add an ingredient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B14DC20-F415-436D-A9B5-1ED481CC77BE}"/>
              </a:ext>
            </a:extLst>
          </p:cNvPr>
          <p:cNvSpPr txBox="1"/>
          <p:nvPr/>
        </p:nvSpPr>
        <p:spPr>
          <a:xfrm>
            <a:off x="3061293" y="1784245"/>
            <a:ext cx="283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1D TOY-MODEL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CB16C6-E4EC-4502-85B4-D8B971974AEA}"/>
              </a:ext>
            </a:extLst>
          </p:cNvPr>
          <p:cNvSpPr txBox="1"/>
          <p:nvPr/>
        </p:nvSpPr>
        <p:spPr>
          <a:xfrm>
            <a:off x="775254" y="1036477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Substituted polyacetylene (SPA)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BE78B989-122C-468F-B2E8-5564F4E2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28614" y="798813"/>
            <a:ext cx="2041295" cy="1069770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C4795218-DC65-46D8-A7F5-36A3D7A34731}"/>
              </a:ext>
            </a:extLst>
          </p:cNvPr>
          <p:cNvGrpSpPr/>
          <p:nvPr/>
        </p:nvGrpSpPr>
        <p:grpSpPr>
          <a:xfrm>
            <a:off x="4066341" y="3701847"/>
            <a:ext cx="4958391" cy="3103142"/>
            <a:chOff x="4026585" y="2827207"/>
            <a:chExt cx="4958391" cy="3103142"/>
          </a:xfrm>
        </p:grpSpPr>
        <p:pic>
          <p:nvPicPr>
            <p:cNvPr id="22" name="Google Shape;477;p24">
              <a:extLst>
                <a:ext uri="{FF2B5EF4-FFF2-40B4-BE49-F238E27FC236}">
                  <a16:creationId xmlns:a16="http://schemas.microsoft.com/office/drawing/2014/main" id="{60A609A3-59A1-470A-9AAE-AEAD7477E4D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/>
            <a:srcRect l="3614" r="8392"/>
            <a:stretch/>
          </p:blipFill>
          <p:spPr>
            <a:xfrm>
              <a:off x="4026585" y="2827207"/>
              <a:ext cx="4958391" cy="3103142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B40B7EA1-71DA-4328-A202-BF467990CD24}"/>
                    </a:ext>
                  </a:extLst>
                </p:cNvPr>
                <p:cNvSpPr txBox="1"/>
                <p:nvPr/>
              </p:nvSpPr>
              <p:spPr>
                <a:xfrm>
                  <a:off x="5620130" y="4020182"/>
                  <a:ext cx="974035" cy="49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B40B7EA1-71DA-4328-A202-BF467990C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130" y="4020182"/>
                  <a:ext cx="974035" cy="491738"/>
                </a:xfrm>
                <a:prstGeom prst="rect">
                  <a:avLst/>
                </a:prstGeom>
                <a:blipFill>
                  <a:blip r:embed="rId4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96CF3BBA-864E-48AB-9555-1FD9859DCFE9}"/>
                </a:ext>
              </a:extLst>
            </p:cNvPr>
            <p:cNvCxnSpPr>
              <a:cxnSpLocks/>
            </p:cNvCxnSpPr>
            <p:nvPr/>
          </p:nvCxnSpPr>
          <p:spPr>
            <a:xfrm>
              <a:off x="5641695" y="3953922"/>
              <a:ext cx="0" cy="647738"/>
            </a:xfrm>
            <a:prstGeom prst="straightConnector1">
              <a:avLst/>
            </a:prstGeom>
            <a:ln w="15875" cap="sq">
              <a:round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80F053C-D3BC-4A3C-9CB0-7C06FE2290C1}"/>
                  </a:ext>
                </a:extLst>
              </p:cNvPr>
              <p:cNvSpPr txBox="1"/>
              <p:nvPr/>
            </p:nvSpPr>
            <p:spPr>
              <a:xfrm>
                <a:off x="937983" y="5748882"/>
                <a:ext cx="2780224" cy="588366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it-IT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80F053C-D3BC-4A3C-9CB0-7C06FE22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3" y="5748882"/>
                <a:ext cx="2780224" cy="58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02567B0-E94B-49E5-96E3-54230A86E64C}"/>
              </a:ext>
            </a:extLst>
          </p:cNvPr>
          <p:cNvSpPr txBox="1"/>
          <p:nvPr/>
        </p:nvSpPr>
        <p:spPr>
          <a:xfrm>
            <a:off x="336415" y="4703120"/>
            <a:ext cx="3518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We may open a gap without the need to displace the atoms!</a:t>
            </a:r>
            <a:endParaRPr lang="en-GB" sz="2000" b="1" u="sng" dirty="0"/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71FF53BC-142F-4CC4-8BD7-EB0C0313038A}"/>
              </a:ext>
            </a:extLst>
          </p:cNvPr>
          <p:cNvGrpSpPr/>
          <p:nvPr/>
        </p:nvGrpSpPr>
        <p:grpSpPr>
          <a:xfrm>
            <a:off x="1516099" y="2415314"/>
            <a:ext cx="5943600" cy="970200"/>
            <a:chOff x="1688375" y="3594360"/>
            <a:chExt cx="5943600" cy="970200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489A44E3-10E5-4D69-A605-A55651B57344}"/>
                </a:ext>
              </a:extLst>
            </p:cNvPr>
            <p:cNvGrpSpPr/>
            <p:nvPr/>
          </p:nvGrpSpPr>
          <p:grpSpPr>
            <a:xfrm>
              <a:off x="1688375" y="3594360"/>
              <a:ext cx="5943600" cy="970200"/>
              <a:chOff x="1688375" y="1332425"/>
              <a:chExt cx="5943600" cy="970200"/>
            </a:xfrm>
          </p:grpSpPr>
          <p:pic>
            <p:nvPicPr>
              <p:cNvPr id="39" name="Google Shape;440;p22">
                <a:extLst>
                  <a:ext uri="{FF2B5EF4-FFF2-40B4-BE49-F238E27FC236}">
                    <a16:creationId xmlns:a16="http://schemas.microsoft.com/office/drawing/2014/main" id="{039EEEB8-374F-473A-9D14-0099554E45F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688375" y="1531100"/>
                <a:ext cx="594360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441;p22" descr="-t+\delta t">
                <a:extLst>
                  <a:ext uri="{FF2B5EF4-FFF2-40B4-BE49-F238E27FC236}">
                    <a16:creationId xmlns:a16="http://schemas.microsoft.com/office/drawing/2014/main" id="{343A9DB8-1E63-4EFA-8412-040445F55C5C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807971" y="1570550"/>
                <a:ext cx="839333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449;p22" descr="-\Delta">
                <a:extLst>
                  <a:ext uri="{FF2B5EF4-FFF2-40B4-BE49-F238E27FC236}">
                    <a16:creationId xmlns:a16="http://schemas.microsoft.com/office/drawing/2014/main" id="{7F2C1C05-764E-40DA-98A1-5A44143E8624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775743" y="1332802"/>
                <a:ext cx="531406" cy="257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450;p22" descr="-\Delta">
                <a:extLst>
                  <a:ext uri="{FF2B5EF4-FFF2-40B4-BE49-F238E27FC236}">
                    <a16:creationId xmlns:a16="http://schemas.microsoft.com/office/drawing/2014/main" id="{A5F2154A-3B34-4DF7-82F2-EE55A1E8530C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593297" y="1332425"/>
                <a:ext cx="531400" cy="2578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451;p22" descr="\Delta">
                <a:extLst>
                  <a:ext uri="{FF2B5EF4-FFF2-40B4-BE49-F238E27FC236}">
                    <a16:creationId xmlns:a16="http://schemas.microsoft.com/office/drawing/2014/main" id="{906167FA-F798-44EE-807A-8F2F30FF58F5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095225" y="1332425"/>
                <a:ext cx="265725" cy="2579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456;p22" descr="-t+\delta t">
                <a:extLst>
                  <a:ext uri="{FF2B5EF4-FFF2-40B4-BE49-F238E27FC236}">
                    <a16:creationId xmlns:a16="http://schemas.microsoft.com/office/drawing/2014/main" id="{87F4C3F1-762A-4A54-9CA5-0F68F26FED42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578475" y="1570550"/>
                <a:ext cx="839325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7;p22" descr="-t-\delta t">
                <a:extLst>
                  <a:ext uri="{FF2B5EF4-FFF2-40B4-BE49-F238E27FC236}">
                    <a16:creationId xmlns:a16="http://schemas.microsoft.com/office/drawing/2014/main" id="{FF9DF3FA-F5A0-4131-B15E-5B2B3C263D49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206875" y="1579426"/>
                <a:ext cx="839325" cy="1962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Google Shape;458;p22" descr="\Delta">
                <a:extLst>
                  <a:ext uri="{FF2B5EF4-FFF2-40B4-BE49-F238E27FC236}">
                    <a16:creationId xmlns:a16="http://schemas.microsoft.com/office/drawing/2014/main" id="{59BF8198-5B9A-4C79-A6A9-0EB6EA623FC3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2293900" y="1332425"/>
                <a:ext cx="265715" cy="257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9D5559C3-2671-4137-92EC-BCF11F9421B4}"/>
                </a:ext>
              </a:extLst>
            </p:cNvPr>
            <p:cNvSpPr/>
            <p:nvPr/>
          </p:nvSpPr>
          <p:spPr>
            <a:xfrm>
              <a:off x="3618833" y="3984902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6A732F9A-2666-4079-9C2E-6825A19B7118}"/>
                </a:ext>
              </a:extLst>
            </p:cNvPr>
            <p:cNvSpPr/>
            <p:nvPr/>
          </p:nvSpPr>
          <p:spPr>
            <a:xfrm>
              <a:off x="6446197" y="4000825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5B5D418-4D28-44B1-B849-A72D2F2D054B}"/>
                  </a:ext>
                </a:extLst>
              </p:cNvPr>
              <p:cNvSpPr txBox="1"/>
              <p:nvPr/>
            </p:nvSpPr>
            <p:spPr>
              <a:xfrm>
                <a:off x="3653057" y="3231145"/>
                <a:ext cx="236090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5B5D418-4D28-44B1-B849-A72D2F2D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057" y="3231145"/>
                <a:ext cx="236090" cy="323165"/>
              </a:xfrm>
              <a:prstGeom prst="rect">
                <a:avLst/>
              </a:prstGeom>
              <a:blipFill>
                <a:blip r:embed="rId11"/>
                <a:stretch>
                  <a:fillRect l="-12821" r="-7692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E4BB65DE-C049-41AF-9965-57F78BBC5719}"/>
              </a:ext>
            </a:extLst>
          </p:cNvPr>
          <p:cNvCxnSpPr>
            <a:cxnSpLocks/>
          </p:cNvCxnSpPr>
          <p:nvPr/>
        </p:nvCxnSpPr>
        <p:spPr>
          <a:xfrm flipV="1">
            <a:off x="3603467" y="3302889"/>
            <a:ext cx="315967" cy="1"/>
          </a:xfrm>
          <a:prstGeom prst="straightConnector1">
            <a:avLst/>
          </a:prstGeom>
          <a:ln w="15875" cap="sq">
            <a:round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AC108A85-29C5-443B-85F0-1A286176682B}"/>
                  </a:ext>
                </a:extLst>
              </p:cNvPr>
              <p:cNvSpPr txBox="1"/>
              <p:nvPr/>
            </p:nvSpPr>
            <p:spPr>
              <a:xfrm>
                <a:off x="6479238" y="3253319"/>
                <a:ext cx="236090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AC108A85-29C5-443B-85F0-1A2861766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238" y="3253319"/>
                <a:ext cx="236090" cy="323165"/>
              </a:xfrm>
              <a:prstGeom prst="rect">
                <a:avLst/>
              </a:prstGeom>
              <a:blipFill>
                <a:blip r:embed="rId12"/>
                <a:stretch>
                  <a:fillRect l="-12821" r="-7692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4E482DC2-14A0-41A5-8D36-E030B6C42491}"/>
              </a:ext>
            </a:extLst>
          </p:cNvPr>
          <p:cNvCxnSpPr>
            <a:cxnSpLocks/>
          </p:cNvCxnSpPr>
          <p:nvPr/>
        </p:nvCxnSpPr>
        <p:spPr>
          <a:xfrm flipV="1">
            <a:off x="6429648" y="3325063"/>
            <a:ext cx="315967" cy="1"/>
          </a:xfrm>
          <a:prstGeom prst="straightConnector1">
            <a:avLst/>
          </a:prstGeom>
          <a:ln w="15875" cap="sq">
            <a:round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96F15F1-A905-4C62-9F65-F48279850AF4}"/>
              </a:ext>
            </a:extLst>
          </p:cNvPr>
          <p:cNvSpPr txBox="1"/>
          <p:nvPr/>
        </p:nvSpPr>
        <p:spPr>
          <a:xfrm>
            <a:off x="808383" y="3916688"/>
            <a:ext cx="289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AE0D"/>
                </a:solidFill>
              </a:rPr>
              <a:t>Valence electrons</a:t>
            </a:r>
          </a:p>
          <a:p>
            <a:pPr algn="ctr"/>
            <a:r>
              <a:rPr lang="en-GB" sz="2000" b="1" dirty="0">
                <a:solidFill>
                  <a:srgbClr val="FFAE0D"/>
                </a:solidFill>
              </a:rPr>
              <a:t>(p-orbitals)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644B5FB2-2CB0-413D-8F85-75390CA2E017}"/>
              </a:ext>
            </a:extLst>
          </p:cNvPr>
          <p:cNvSpPr/>
          <p:nvPr/>
        </p:nvSpPr>
        <p:spPr>
          <a:xfrm rot="16200000">
            <a:off x="3451152" y="4896609"/>
            <a:ext cx="1606681" cy="39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690875B0-12BC-4389-A072-D00C7F4141F3}"/>
              </a:ext>
            </a:extLst>
          </p:cNvPr>
          <p:cNvSpPr/>
          <p:nvPr/>
        </p:nvSpPr>
        <p:spPr>
          <a:xfrm rot="10800000" flipV="1">
            <a:off x="5957869" y="6585553"/>
            <a:ext cx="1606681" cy="261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9A75BAB-B726-42CC-8583-04703B7CAA53}"/>
              </a:ext>
            </a:extLst>
          </p:cNvPr>
          <p:cNvSpPr txBox="1"/>
          <p:nvPr/>
        </p:nvSpPr>
        <p:spPr>
          <a:xfrm rot="16200000">
            <a:off x="3176995" y="4894907"/>
            <a:ext cx="20101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Electronic Energy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8BEA0C8-7A7A-433B-8800-24BDBA168DD9}"/>
              </a:ext>
            </a:extLst>
          </p:cNvPr>
          <p:cNvSpPr txBox="1"/>
          <p:nvPr/>
        </p:nvSpPr>
        <p:spPr>
          <a:xfrm>
            <a:off x="6736862" y="6523716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k</a:t>
            </a:r>
          </a:p>
        </p:txBody>
      </p:sp>
      <p:sp>
        <p:nvSpPr>
          <p:cNvPr id="52" name="Google Shape;51;p5">
            <a:extLst>
              <a:ext uri="{FF2B5EF4-FFF2-40B4-BE49-F238E27FC236}">
                <a16:creationId xmlns:a16="http://schemas.microsoft.com/office/drawing/2014/main" id="{D28AC69B-F803-4D9A-BD07-F902353CA7A9}"/>
              </a:ext>
            </a:extLst>
          </p:cNvPr>
          <p:cNvSpPr txBox="1">
            <a:spLocks/>
          </p:cNvSpPr>
          <p:nvPr/>
        </p:nvSpPr>
        <p:spPr>
          <a:xfrm>
            <a:off x="6962150" y="644497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1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0A6404AF-9674-425C-9756-C8DE2119AFD9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2800" dirty="0"/>
              <a:t>Let’s add an ingredient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4FCB16C6-E4EC-4502-85B4-D8B971974AEA}"/>
                  </a:ext>
                </a:extLst>
              </p:cNvPr>
              <p:cNvSpPr txBox="1"/>
              <p:nvPr/>
            </p:nvSpPr>
            <p:spPr>
              <a:xfrm>
                <a:off x="775254" y="970217"/>
                <a:ext cx="78817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GB" sz="2400" dirty="0"/>
                  <a:t> which minimise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for 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4FCB16C6-E4EC-4502-85B4-D8B971974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4" y="970217"/>
                <a:ext cx="7881732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magine 39">
            <a:extLst>
              <a:ext uri="{FF2B5EF4-FFF2-40B4-BE49-F238E27FC236}">
                <a16:creationId xmlns:a16="http://schemas.microsoft.com/office/drawing/2014/main" id="{9EAF4F74-895A-4A22-AE8C-9D1AF79F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27" y="1564639"/>
            <a:ext cx="7311501" cy="417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1EB028CF-EA1E-488C-8705-11916841BDD7}"/>
                  </a:ext>
                </a:extLst>
              </p:cNvPr>
              <p:cNvSpPr txBox="1"/>
              <p:nvPr/>
            </p:nvSpPr>
            <p:spPr>
              <a:xfrm>
                <a:off x="437323" y="5887783"/>
                <a:ext cx="4018288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FF0000"/>
                    </a:solidFill>
                  </a:rPr>
                  <a:t>There is a transition at</a:t>
                </a:r>
                <a:r>
                  <a:rPr lang="en-GB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1EB028CF-EA1E-488C-8705-11916841B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3" y="5887783"/>
                <a:ext cx="4018288" cy="524118"/>
              </a:xfrm>
              <a:prstGeom prst="rect">
                <a:avLst/>
              </a:prstGeom>
              <a:blipFill>
                <a:blip r:embed="rId4"/>
                <a:stretch>
                  <a:fillRect l="-2124" b="-24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C05665CC-9E1F-4045-BBF2-7A0971494B82}"/>
                  </a:ext>
                </a:extLst>
              </p:cNvPr>
              <p:cNvSpPr txBox="1"/>
              <p:nvPr/>
            </p:nvSpPr>
            <p:spPr>
              <a:xfrm>
                <a:off x="6544063" y="1777059"/>
                <a:ext cx="1174452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C05665CC-9E1F-4045-BBF2-7A0971494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063" y="1777059"/>
                <a:ext cx="1174452" cy="462434"/>
              </a:xfrm>
              <a:prstGeom prst="rect">
                <a:avLst/>
              </a:prstGeom>
              <a:blipFill>
                <a:blip r:embed="rId5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8C931CF9-4C80-4202-9DAF-542816C8881A}"/>
                  </a:ext>
                </a:extLst>
              </p:cNvPr>
              <p:cNvSpPr txBox="1"/>
              <p:nvPr/>
            </p:nvSpPr>
            <p:spPr>
              <a:xfrm>
                <a:off x="4821198" y="1803009"/>
                <a:ext cx="1174452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8C931CF9-4C80-4202-9DAF-542816C8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198" y="1803009"/>
                <a:ext cx="1174452" cy="462434"/>
              </a:xfrm>
              <a:prstGeom prst="rect">
                <a:avLst/>
              </a:prstGeom>
              <a:blipFill>
                <a:blip r:embed="rId6"/>
                <a:stretch>
                  <a:fillRect r="-30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EECC4AB-270F-4824-A84C-E919765711B7}"/>
                  </a:ext>
                </a:extLst>
              </p:cNvPr>
              <p:cNvSpPr txBox="1"/>
              <p:nvPr/>
            </p:nvSpPr>
            <p:spPr>
              <a:xfrm>
                <a:off x="4716120" y="5873345"/>
                <a:ext cx="3355676" cy="53931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  |</m:t>
                          </m:r>
                          <m:r>
                            <a:rPr lang="it-IT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|∝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it-IT" sz="28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acc>
                              <m:r>
                                <a:rPr lang="it-IT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EECC4AB-270F-4824-A84C-E91976571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20" y="5873345"/>
                <a:ext cx="3355676" cy="539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B5A4F285-48EC-493F-ABD1-B22300373A8E}"/>
              </a:ext>
            </a:extLst>
          </p:cNvPr>
          <p:cNvSpPr/>
          <p:nvPr/>
        </p:nvSpPr>
        <p:spPr>
          <a:xfrm>
            <a:off x="6859186" y="2294895"/>
            <a:ext cx="561975" cy="778553"/>
          </a:xfrm>
          <a:custGeom>
            <a:avLst/>
            <a:gdLst>
              <a:gd name="connsiteX0" fmla="*/ 0 w 571500"/>
              <a:gd name="connsiteY0" fmla="*/ 0 h 590556"/>
              <a:gd name="connsiteX1" fmla="*/ 304800 w 571500"/>
              <a:gd name="connsiteY1" fmla="*/ 590550 h 590556"/>
              <a:gd name="connsiteX2" fmla="*/ 571500 w 571500"/>
              <a:gd name="connsiteY2" fmla="*/ 9525 h 590556"/>
              <a:gd name="connsiteX0" fmla="*/ 0 w 561975"/>
              <a:gd name="connsiteY0" fmla="*/ 0 h 590556"/>
              <a:gd name="connsiteX1" fmla="*/ 304800 w 561975"/>
              <a:gd name="connsiteY1" fmla="*/ 590550 h 590556"/>
              <a:gd name="connsiteX2" fmla="*/ 561975 w 561975"/>
              <a:gd name="connsiteY2" fmla="*/ 1651 h 59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590556">
                <a:moveTo>
                  <a:pt x="0" y="0"/>
                </a:moveTo>
                <a:cubicBezTo>
                  <a:pt x="104775" y="294481"/>
                  <a:pt x="209550" y="588963"/>
                  <a:pt x="304800" y="590550"/>
                </a:cubicBezTo>
                <a:cubicBezTo>
                  <a:pt x="400050" y="592137"/>
                  <a:pt x="476250" y="292957"/>
                  <a:pt x="561975" y="165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19A2163-224A-459F-80AC-10460CD3203C}"/>
                  </a:ext>
                </a:extLst>
              </p:cNvPr>
              <p:cNvSpPr txBox="1"/>
              <p:nvPr/>
            </p:nvSpPr>
            <p:spPr>
              <a:xfrm>
                <a:off x="6766873" y="3073448"/>
                <a:ext cx="5715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19A2163-224A-459F-80AC-10460CD32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873" y="3073448"/>
                <a:ext cx="571500" cy="307777"/>
              </a:xfrm>
              <a:prstGeom prst="rect">
                <a:avLst/>
              </a:prstGeom>
              <a:blipFill>
                <a:blip r:embed="rId8"/>
                <a:stretch>
                  <a:fillRect r="-41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8908A3A-DB24-4FD2-B172-3784A1F72EE0}"/>
              </a:ext>
            </a:extLst>
          </p:cNvPr>
          <p:cNvCxnSpPr>
            <a:cxnSpLocks/>
          </p:cNvCxnSpPr>
          <p:nvPr/>
        </p:nvCxnSpPr>
        <p:spPr>
          <a:xfrm>
            <a:off x="6544063" y="1777113"/>
            <a:ext cx="0" cy="339496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C5DBFA6-451B-43A6-BE7C-642726E4BEEC}"/>
                  </a:ext>
                </a:extLst>
              </p:cNvPr>
              <p:cNvSpPr txBox="1"/>
              <p:nvPr/>
            </p:nvSpPr>
            <p:spPr>
              <a:xfrm>
                <a:off x="4921935" y="3090835"/>
                <a:ext cx="5715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C5DBFA6-451B-43A6-BE7C-642726E4B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35" y="3090835"/>
                <a:ext cx="571500" cy="307777"/>
              </a:xfrm>
              <a:prstGeom prst="rect">
                <a:avLst/>
              </a:prstGeom>
              <a:blipFill>
                <a:blip r:embed="rId8"/>
                <a:stretch>
                  <a:fillRect r="-41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03222F04-76F3-45F7-BBF7-2D9CFE006BBE}"/>
              </a:ext>
            </a:extLst>
          </p:cNvPr>
          <p:cNvSpPr/>
          <p:nvPr/>
        </p:nvSpPr>
        <p:spPr>
          <a:xfrm>
            <a:off x="4921936" y="2329541"/>
            <a:ext cx="895350" cy="735156"/>
          </a:xfrm>
          <a:custGeom>
            <a:avLst/>
            <a:gdLst>
              <a:gd name="connsiteX0" fmla="*/ 0 w 876300"/>
              <a:gd name="connsiteY0" fmla="*/ 0 h 727114"/>
              <a:gd name="connsiteX1" fmla="*/ 247650 w 876300"/>
              <a:gd name="connsiteY1" fmla="*/ 714375 h 727114"/>
              <a:gd name="connsiteX2" fmla="*/ 485775 w 876300"/>
              <a:gd name="connsiteY2" fmla="*/ 476250 h 727114"/>
              <a:gd name="connsiteX3" fmla="*/ 638175 w 876300"/>
              <a:gd name="connsiteY3" fmla="*/ 714375 h 727114"/>
              <a:gd name="connsiteX4" fmla="*/ 876300 w 876300"/>
              <a:gd name="connsiteY4" fmla="*/ 19050 h 727114"/>
              <a:gd name="connsiteX5" fmla="*/ 876300 w 876300"/>
              <a:gd name="connsiteY5" fmla="*/ 19050 h 727114"/>
              <a:gd name="connsiteX0" fmla="*/ 0 w 876300"/>
              <a:gd name="connsiteY0" fmla="*/ 0 h 727114"/>
              <a:gd name="connsiteX1" fmla="*/ 247650 w 876300"/>
              <a:gd name="connsiteY1" fmla="*/ 714375 h 727114"/>
              <a:gd name="connsiteX2" fmla="*/ 485775 w 876300"/>
              <a:gd name="connsiteY2" fmla="*/ 476250 h 727114"/>
              <a:gd name="connsiteX3" fmla="*/ 704850 w 876300"/>
              <a:gd name="connsiteY3" fmla="*/ 714375 h 727114"/>
              <a:gd name="connsiteX4" fmla="*/ 876300 w 876300"/>
              <a:gd name="connsiteY4" fmla="*/ 19050 h 727114"/>
              <a:gd name="connsiteX5" fmla="*/ 876300 w 876300"/>
              <a:gd name="connsiteY5" fmla="*/ 19050 h 727114"/>
              <a:gd name="connsiteX0" fmla="*/ 0 w 971550"/>
              <a:gd name="connsiteY0" fmla="*/ 0 h 727114"/>
              <a:gd name="connsiteX1" fmla="*/ 247650 w 971550"/>
              <a:gd name="connsiteY1" fmla="*/ 714375 h 727114"/>
              <a:gd name="connsiteX2" fmla="*/ 485775 w 971550"/>
              <a:gd name="connsiteY2" fmla="*/ 476250 h 727114"/>
              <a:gd name="connsiteX3" fmla="*/ 704850 w 971550"/>
              <a:gd name="connsiteY3" fmla="*/ 714375 h 727114"/>
              <a:gd name="connsiteX4" fmla="*/ 876300 w 971550"/>
              <a:gd name="connsiteY4" fmla="*/ 19050 h 727114"/>
              <a:gd name="connsiteX5" fmla="*/ 971550 w 971550"/>
              <a:gd name="connsiteY5" fmla="*/ 19050 h 727114"/>
              <a:gd name="connsiteX0" fmla="*/ 0 w 971550"/>
              <a:gd name="connsiteY0" fmla="*/ 0 h 727114"/>
              <a:gd name="connsiteX1" fmla="*/ 247650 w 971550"/>
              <a:gd name="connsiteY1" fmla="*/ 714375 h 727114"/>
              <a:gd name="connsiteX2" fmla="*/ 485775 w 971550"/>
              <a:gd name="connsiteY2" fmla="*/ 476250 h 727114"/>
              <a:gd name="connsiteX3" fmla="*/ 704850 w 971550"/>
              <a:gd name="connsiteY3" fmla="*/ 714375 h 727114"/>
              <a:gd name="connsiteX4" fmla="*/ 952500 w 971550"/>
              <a:gd name="connsiteY4" fmla="*/ 19050 h 727114"/>
              <a:gd name="connsiteX5" fmla="*/ 971550 w 971550"/>
              <a:gd name="connsiteY5" fmla="*/ 19050 h 727114"/>
              <a:gd name="connsiteX0" fmla="*/ 0 w 971550"/>
              <a:gd name="connsiteY0" fmla="*/ 0 h 727114"/>
              <a:gd name="connsiteX1" fmla="*/ 247650 w 971550"/>
              <a:gd name="connsiteY1" fmla="*/ 714375 h 727114"/>
              <a:gd name="connsiteX2" fmla="*/ 457200 w 971550"/>
              <a:gd name="connsiteY2" fmla="*/ 476250 h 727114"/>
              <a:gd name="connsiteX3" fmla="*/ 704850 w 971550"/>
              <a:gd name="connsiteY3" fmla="*/ 714375 h 727114"/>
              <a:gd name="connsiteX4" fmla="*/ 952500 w 971550"/>
              <a:gd name="connsiteY4" fmla="*/ 19050 h 727114"/>
              <a:gd name="connsiteX5" fmla="*/ 971550 w 971550"/>
              <a:gd name="connsiteY5" fmla="*/ 19050 h 727114"/>
              <a:gd name="connsiteX0" fmla="*/ 0 w 923925"/>
              <a:gd name="connsiteY0" fmla="*/ 0 h 727114"/>
              <a:gd name="connsiteX1" fmla="*/ 200025 w 923925"/>
              <a:gd name="connsiteY1" fmla="*/ 714375 h 727114"/>
              <a:gd name="connsiteX2" fmla="*/ 409575 w 923925"/>
              <a:gd name="connsiteY2" fmla="*/ 476250 h 727114"/>
              <a:gd name="connsiteX3" fmla="*/ 657225 w 923925"/>
              <a:gd name="connsiteY3" fmla="*/ 714375 h 727114"/>
              <a:gd name="connsiteX4" fmla="*/ 904875 w 923925"/>
              <a:gd name="connsiteY4" fmla="*/ 19050 h 727114"/>
              <a:gd name="connsiteX5" fmla="*/ 923925 w 923925"/>
              <a:gd name="connsiteY5" fmla="*/ 19050 h 727114"/>
              <a:gd name="connsiteX0" fmla="*/ 0 w 923925"/>
              <a:gd name="connsiteY0" fmla="*/ 0 h 727114"/>
              <a:gd name="connsiteX1" fmla="*/ 200025 w 923925"/>
              <a:gd name="connsiteY1" fmla="*/ 714375 h 727114"/>
              <a:gd name="connsiteX2" fmla="*/ 409575 w 923925"/>
              <a:gd name="connsiteY2" fmla="*/ 476250 h 727114"/>
              <a:gd name="connsiteX3" fmla="*/ 657225 w 923925"/>
              <a:gd name="connsiteY3" fmla="*/ 714375 h 727114"/>
              <a:gd name="connsiteX4" fmla="*/ 904875 w 923925"/>
              <a:gd name="connsiteY4" fmla="*/ 19050 h 727114"/>
              <a:gd name="connsiteX5" fmla="*/ 923925 w 923925"/>
              <a:gd name="connsiteY5" fmla="*/ 19050 h 727114"/>
              <a:gd name="connsiteX0" fmla="*/ 0 w 904875"/>
              <a:gd name="connsiteY0" fmla="*/ 0 h 727114"/>
              <a:gd name="connsiteX1" fmla="*/ 200025 w 904875"/>
              <a:gd name="connsiteY1" fmla="*/ 714375 h 727114"/>
              <a:gd name="connsiteX2" fmla="*/ 409575 w 904875"/>
              <a:gd name="connsiteY2" fmla="*/ 476250 h 727114"/>
              <a:gd name="connsiteX3" fmla="*/ 657225 w 904875"/>
              <a:gd name="connsiteY3" fmla="*/ 714375 h 727114"/>
              <a:gd name="connsiteX4" fmla="*/ 904875 w 904875"/>
              <a:gd name="connsiteY4" fmla="*/ 19050 h 727114"/>
              <a:gd name="connsiteX5" fmla="*/ 809625 w 904875"/>
              <a:gd name="connsiteY5" fmla="*/ 19050 h 727114"/>
              <a:gd name="connsiteX0" fmla="*/ 0 w 904875"/>
              <a:gd name="connsiteY0" fmla="*/ 0 h 727114"/>
              <a:gd name="connsiteX1" fmla="*/ 200025 w 904875"/>
              <a:gd name="connsiteY1" fmla="*/ 714375 h 727114"/>
              <a:gd name="connsiteX2" fmla="*/ 409575 w 904875"/>
              <a:gd name="connsiteY2" fmla="*/ 476250 h 727114"/>
              <a:gd name="connsiteX3" fmla="*/ 657225 w 904875"/>
              <a:gd name="connsiteY3" fmla="*/ 714375 h 727114"/>
              <a:gd name="connsiteX4" fmla="*/ 904875 w 904875"/>
              <a:gd name="connsiteY4" fmla="*/ 19050 h 727114"/>
              <a:gd name="connsiteX0" fmla="*/ 0 w 838200"/>
              <a:gd name="connsiteY0" fmla="*/ 0 h 727114"/>
              <a:gd name="connsiteX1" fmla="*/ 200025 w 838200"/>
              <a:gd name="connsiteY1" fmla="*/ 714375 h 727114"/>
              <a:gd name="connsiteX2" fmla="*/ 409575 w 838200"/>
              <a:gd name="connsiteY2" fmla="*/ 476250 h 727114"/>
              <a:gd name="connsiteX3" fmla="*/ 657225 w 838200"/>
              <a:gd name="connsiteY3" fmla="*/ 714375 h 727114"/>
              <a:gd name="connsiteX4" fmla="*/ 838200 w 838200"/>
              <a:gd name="connsiteY4" fmla="*/ 9525 h 727114"/>
              <a:gd name="connsiteX0" fmla="*/ 0 w 838200"/>
              <a:gd name="connsiteY0" fmla="*/ 0 h 727114"/>
              <a:gd name="connsiteX1" fmla="*/ 200025 w 838200"/>
              <a:gd name="connsiteY1" fmla="*/ 714375 h 727114"/>
              <a:gd name="connsiteX2" fmla="*/ 438150 w 838200"/>
              <a:gd name="connsiteY2" fmla="*/ 476250 h 727114"/>
              <a:gd name="connsiteX3" fmla="*/ 657225 w 838200"/>
              <a:gd name="connsiteY3" fmla="*/ 714375 h 727114"/>
              <a:gd name="connsiteX4" fmla="*/ 838200 w 838200"/>
              <a:gd name="connsiteY4" fmla="*/ 9525 h 727114"/>
              <a:gd name="connsiteX0" fmla="*/ 0 w 885825"/>
              <a:gd name="connsiteY0" fmla="*/ 0 h 727114"/>
              <a:gd name="connsiteX1" fmla="*/ 200025 w 885825"/>
              <a:gd name="connsiteY1" fmla="*/ 714375 h 727114"/>
              <a:gd name="connsiteX2" fmla="*/ 438150 w 885825"/>
              <a:gd name="connsiteY2" fmla="*/ 476250 h 727114"/>
              <a:gd name="connsiteX3" fmla="*/ 657225 w 885825"/>
              <a:gd name="connsiteY3" fmla="*/ 714375 h 727114"/>
              <a:gd name="connsiteX4" fmla="*/ 885825 w 885825"/>
              <a:gd name="connsiteY4" fmla="*/ 28575 h 727114"/>
              <a:gd name="connsiteX0" fmla="*/ 0 w 885825"/>
              <a:gd name="connsiteY0" fmla="*/ 0 h 727114"/>
              <a:gd name="connsiteX1" fmla="*/ 200025 w 885825"/>
              <a:gd name="connsiteY1" fmla="*/ 714375 h 727114"/>
              <a:gd name="connsiteX2" fmla="*/ 438150 w 885825"/>
              <a:gd name="connsiteY2" fmla="*/ 476250 h 727114"/>
              <a:gd name="connsiteX3" fmla="*/ 676275 w 885825"/>
              <a:gd name="connsiteY3" fmla="*/ 714375 h 727114"/>
              <a:gd name="connsiteX4" fmla="*/ 885825 w 885825"/>
              <a:gd name="connsiteY4" fmla="*/ 28575 h 727114"/>
              <a:gd name="connsiteX0" fmla="*/ 0 w 885825"/>
              <a:gd name="connsiteY0" fmla="*/ 0 h 727114"/>
              <a:gd name="connsiteX1" fmla="*/ 200025 w 885825"/>
              <a:gd name="connsiteY1" fmla="*/ 714375 h 727114"/>
              <a:gd name="connsiteX2" fmla="*/ 438150 w 885825"/>
              <a:gd name="connsiteY2" fmla="*/ 476250 h 727114"/>
              <a:gd name="connsiteX3" fmla="*/ 676275 w 885825"/>
              <a:gd name="connsiteY3" fmla="*/ 714375 h 727114"/>
              <a:gd name="connsiteX4" fmla="*/ 885825 w 885825"/>
              <a:gd name="connsiteY4" fmla="*/ 28575 h 727114"/>
              <a:gd name="connsiteX0" fmla="*/ 0 w 895350"/>
              <a:gd name="connsiteY0" fmla="*/ 0 h 727114"/>
              <a:gd name="connsiteX1" fmla="*/ 200025 w 895350"/>
              <a:gd name="connsiteY1" fmla="*/ 714375 h 727114"/>
              <a:gd name="connsiteX2" fmla="*/ 438150 w 895350"/>
              <a:gd name="connsiteY2" fmla="*/ 476250 h 727114"/>
              <a:gd name="connsiteX3" fmla="*/ 676275 w 895350"/>
              <a:gd name="connsiteY3" fmla="*/ 714375 h 727114"/>
              <a:gd name="connsiteX4" fmla="*/ 895350 w 895350"/>
              <a:gd name="connsiteY4" fmla="*/ 28575 h 727114"/>
              <a:gd name="connsiteX0" fmla="*/ 0 w 895350"/>
              <a:gd name="connsiteY0" fmla="*/ 0 h 727114"/>
              <a:gd name="connsiteX1" fmla="*/ 200025 w 895350"/>
              <a:gd name="connsiteY1" fmla="*/ 714375 h 727114"/>
              <a:gd name="connsiteX2" fmla="*/ 438150 w 895350"/>
              <a:gd name="connsiteY2" fmla="*/ 476250 h 727114"/>
              <a:gd name="connsiteX3" fmla="*/ 676275 w 895350"/>
              <a:gd name="connsiteY3" fmla="*/ 714375 h 727114"/>
              <a:gd name="connsiteX4" fmla="*/ 895350 w 895350"/>
              <a:gd name="connsiteY4" fmla="*/ 28575 h 727114"/>
              <a:gd name="connsiteX0" fmla="*/ 0 w 895350"/>
              <a:gd name="connsiteY0" fmla="*/ 0 h 727114"/>
              <a:gd name="connsiteX1" fmla="*/ 200025 w 895350"/>
              <a:gd name="connsiteY1" fmla="*/ 714375 h 727114"/>
              <a:gd name="connsiteX2" fmla="*/ 438150 w 895350"/>
              <a:gd name="connsiteY2" fmla="*/ 476250 h 727114"/>
              <a:gd name="connsiteX3" fmla="*/ 676275 w 895350"/>
              <a:gd name="connsiteY3" fmla="*/ 714375 h 727114"/>
              <a:gd name="connsiteX4" fmla="*/ 895350 w 895350"/>
              <a:gd name="connsiteY4" fmla="*/ 28575 h 727114"/>
              <a:gd name="connsiteX0" fmla="*/ 0 w 895350"/>
              <a:gd name="connsiteY0" fmla="*/ 0 h 727114"/>
              <a:gd name="connsiteX1" fmla="*/ 200025 w 895350"/>
              <a:gd name="connsiteY1" fmla="*/ 714375 h 727114"/>
              <a:gd name="connsiteX2" fmla="*/ 438150 w 895350"/>
              <a:gd name="connsiteY2" fmla="*/ 476250 h 727114"/>
              <a:gd name="connsiteX3" fmla="*/ 676275 w 895350"/>
              <a:gd name="connsiteY3" fmla="*/ 714375 h 727114"/>
              <a:gd name="connsiteX4" fmla="*/ 895350 w 895350"/>
              <a:gd name="connsiteY4" fmla="*/ 28575 h 727114"/>
              <a:gd name="connsiteX0" fmla="*/ 0 w 895350"/>
              <a:gd name="connsiteY0" fmla="*/ 0 h 735156"/>
              <a:gd name="connsiteX1" fmla="*/ 200025 w 895350"/>
              <a:gd name="connsiteY1" fmla="*/ 714375 h 735156"/>
              <a:gd name="connsiteX2" fmla="*/ 438150 w 895350"/>
              <a:gd name="connsiteY2" fmla="*/ 476250 h 735156"/>
              <a:gd name="connsiteX3" fmla="*/ 676275 w 895350"/>
              <a:gd name="connsiteY3" fmla="*/ 723900 h 735156"/>
              <a:gd name="connsiteX4" fmla="*/ 895350 w 895350"/>
              <a:gd name="connsiteY4" fmla="*/ 28575 h 735156"/>
              <a:gd name="connsiteX0" fmla="*/ 0 w 895350"/>
              <a:gd name="connsiteY0" fmla="*/ 0 h 735156"/>
              <a:gd name="connsiteX1" fmla="*/ 200025 w 895350"/>
              <a:gd name="connsiteY1" fmla="*/ 714375 h 735156"/>
              <a:gd name="connsiteX2" fmla="*/ 438150 w 895350"/>
              <a:gd name="connsiteY2" fmla="*/ 476250 h 735156"/>
              <a:gd name="connsiteX3" fmla="*/ 676275 w 895350"/>
              <a:gd name="connsiteY3" fmla="*/ 723900 h 735156"/>
              <a:gd name="connsiteX4" fmla="*/ 895350 w 895350"/>
              <a:gd name="connsiteY4" fmla="*/ 28575 h 73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735156">
                <a:moveTo>
                  <a:pt x="0" y="0"/>
                </a:moveTo>
                <a:cubicBezTo>
                  <a:pt x="54769" y="317500"/>
                  <a:pt x="127000" y="635000"/>
                  <a:pt x="200025" y="714375"/>
                </a:cubicBezTo>
                <a:cubicBezTo>
                  <a:pt x="273050" y="793750"/>
                  <a:pt x="358775" y="474663"/>
                  <a:pt x="438150" y="476250"/>
                </a:cubicBezTo>
                <a:cubicBezTo>
                  <a:pt x="517525" y="477837"/>
                  <a:pt x="600075" y="798512"/>
                  <a:pt x="676275" y="723900"/>
                </a:cubicBezTo>
                <a:cubicBezTo>
                  <a:pt x="752475" y="649288"/>
                  <a:pt x="895350" y="28575"/>
                  <a:pt x="895350" y="28575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Google Shape;51;p5">
            <a:extLst>
              <a:ext uri="{FF2B5EF4-FFF2-40B4-BE49-F238E27FC236}">
                <a16:creationId xmlns:a16="http://schemas.microsoft.com/office/drawing/2014/main" id="{8F6B1621-94E6-4760-AEC3-07C5AE6C3A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18</a:t>
            </a:fld>
            <a:endParaRPr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8AA0291-8D1A-4E82-9DBA-D067FDE50C8C}"/>
                  </a:ext>
                </a:extLst>
              </p:cNvPr>
              <p:cNvSpPr txBox="1"/>
              <p:nvPr/>
            </p:nvSpPr>
            <p:spPr>
              <a:xfrm>
                <a:off x="4572000" y="4048512"/>
                <a:ext cx="1894822" cy="770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Critical </a:t>
                </a:r>
              </a:p>
              <a:p>
                <a:pPr algn="ctr"/>
                <a:r>
                  <a:rPr lang="en-GB" sz="2000" dirty="0"/>
                  <a:t>substitution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8AA0291-8D1A-4E82-9DBA-D067FDE50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48512"/>
                <a:ext cx="1894822" cy="770211"/>
              </a:xfrm>
              <a:prstGeom prst="rect">
                <a:avLst/>
              </a:prstGeom>
              <a:blipFill>
                <a:blip r:embed="rId9"/>
                <a:stretch>
                  <a:fillRect t="-3175" r="-20900" b="-12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e 18">
            <a:extLst>
              <a:ext uri="{FF2B5EF4-FFF2-40B4-BE49-F238E27FC236}">
                <a16:creationId xmlns:a16="http://schemas.microsoft.com/office/drawing/2014/main" id="{97E05EBB-62BF-47B7-B743-4C4E5BEFA643}"/>
              </a:ext>
            </a:extLst>
          </p:cNvPr>
          <p:cNvSpPr/>
          <p:nvPr/>
        </p:nvSpPr>
        <p:spPr>
          <a:xfrm>
            <a:off x="6427305" y="4985036"/>
            <a:ext cx="303306" cy="302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EB9F65F-8209-4687-BC8D-2A7919E145B3}"/>
              </a:ext>
            </a:extLst>
          </p:cNvPr>
          <p:cNvCxnSpPr>
            <a:cxnSpLocks/>
          </p:cNvCxnSpPr>
          <p:nvPr/>
        </p:nvCxnSpPr>
        <p:spPr>
          <a:xfrm>
            <a:off x="6321254" y="4793696"/>
            <a:ext cx="181560" cy="309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10" grpId="0" animBg="1"/>
      <p:bldP spid="5" grpId="0" animBg="1"/>
      <p:bldP spid="14" grpId="0"/>
      <p:bldP spid="17" grpId="0"/>
      <p:bldP spid="11" grpId="0" animBg="1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736E583-F1CB-4343-B390-1771D4298EDF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Google Shape;803;p46">
            <a:extLst>
              <a:ext uri="{FF2B5EF4-FFF2-40B4-BE49-F238E27FC236}">
                <a16:creationId xmlns:a16="http://schemas.microsoft.com/office/drawing/2014/main" id="{E19A7F08-C45A-4DEA-97F3-1157901FB269}"/>
              </a:ext>
            </a:extLst>
          </p:cNvPr>
          <p:cNvSpPr txBox="1">
            <a:spLocks/>
          </p:cNvSpPr>
          <p:nvPr/>
        </p:nvSpPr>
        <p:spPr>
          <a:xfrm>
            <a:off x="710400" y="1892629"/>
            <a:ext cx="7723200" cy="229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dirty="0"/>
              <a:t>We </a:t>
            </a:r>
            <a:r>
              <a:rPr lang="en-US" sz="3200" dirty="0"/>
              <a:t>have</a:t>
            </a:r>
            <a:r>
              <a:rPr lang="it-IT" sz="3200" dirty="0"/>
              <a:t> a way to </a:t>
            </a:r>
            <a:r>
              <a:rPr lang="en-US" sz="3200" dirty="0"/>
              <a:t>control</a:t>
            </a:r>
            <a:r>
              <a:rPr lang="it-IT" sz="3200" dirty="0"/>
              <a:t> the </a:t>
            </a:r>
            <a:r>
              <a:rPr lang="en-US" sz="3200" dirty="0"/>
              <a:t>structure</a:t>
            </a:r>
            <a:r>
              <a:rPr lang="it-IT" sz="3200" dirty="0"/>
              <a:t> of the </a:t>
            </a:r>
            <a:r>
              <a:rPr lang="en-US" sz="3200" dirty="0"/>
              <a:t>polymer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What is this useful for?</a:t>
            </a:r>
            <a:endParaRPr lang="it-IT" sz="3200" dirty="0"/>
          </a:p>
        </p:txBody>
      </p:sp>
      <p:sp>
        <p:nvSpPr>
          <p:cNvPr id="4" name="Google Shape;51;p5">
            <a:extLst>
              <a:ext uri="{FF2B5EF4-FFF2-40B4-BE49-F238E27FC236}">
                <a16:creationId xmlns:a16="http://schemas.microsoft.com/office/drawing/2014/main" id="{D192EF83-AE86-4759-9C75-2CA573B95C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3354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19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7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D44E568-636A-4FFC-8F18-3E8375645075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Google Shape;51;p5">
            <a:extLst>
              <a:ext uri="{FF2B5EF4-FFF2-40B4-BE49-F238E27FC236}">
                <a16:creationId xmlns:a16="http://schemas.microsoft.com/office/drawing/2014/main" id="{A72F7D89-CF81-4CEE-BC00-85D5E0B318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Google Shape;803;p46">
            <a:extLst>
              <a:ext uri="{FF2B5EF4-FFF2-40B4-BE49-F238E27FC236}">
                <a16:creationId xmlns:a16="http://schemas.microsoft.com/office/drawing/2014/main" id="{DF210047-A088-45D3-9C4C-42B3C4DBD2E3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Overview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8D6277-5012-461C-A4B2-074F4F1A9CC1}"/>
              </a:ext>
            </a:extLst>
          </p:cNvPr>
          <p:cNvSpPr txBox="1"/>
          <p:nvPr/>
        </p:nvSpPr>
        <p:spPr>
          <a:xfrm>
            <a:off x="631134" y="1909963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Condensed Matter Physics</a:t>
            </a:r>
            <a:endParaRPr lang="en-GB" sz="2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120B0C-CC03-491D-888A-499118372616}"/>
              </a:ext>
            </a:extLst>
          </p:cNvPr>
          <p:cNvSpPr txBox="1"/>
          <p:nvPr/>
        </p:nvSpPr>
        <p:spPr>
          <a:xfrm>
            <a:off x="631134" y="2731125"/>
            <a:ext cx="78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Conjugated polymers </a:t>
            </a:r>
          </a:p>
          <a:p>
            <a:pPr lvl="3"/>
            <a:r>
              <a:rPr lang="en-GB" sz="2400" dirty="0"/>
              <a:t>     </a:t>
            </a:r>
            <a:r>
              <a:rPr lang="en-GB" sz="1800" dirty="0"/>
              <a:t>- </a:t>
            </a:r>
            <a:r>
              <a:rPr lang="en-GB" sz="2000" dirty="0"/>
              <a:t>polyacetylene</a:t>
            </a:r>
            <a:endParaRPr lang="en-GB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310A26-3C6B-476E-9009-127F6B84FAE7}"/>
              </a:ext>
            </a:extLst>
          </p:cNvPr>
          <p:cNvSpPr txBox="1"/>
          <p:nvPr/>
        </p:nvSpPr>
        <p:spPr>
          <a:xfrm>
            <a:off x="631134" y="3871823"/>
            <a:ext cx="78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1D toy model</a:t>
            </a:r>
          </a:p>
          <a:p>
            <a:r>
              <a:rPr lang="en-GB" sz="2400" b="1" dirty="0"/>
              <a:t>    </a:t>
            </a:r>
            <a:r>
              <a:rPr lang="en-GB" sz="1800" dirty="0"/>
              <a:t>- </a:t>
            </a:r>
            <a:r>
              <a:rPr lang="en-GB" sz="2000" dirty="0"/>
              <a:t>phase transition</a:t>
            </a:r>
            <a:endParaRPr lang="en-GB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EE636F-2DCA-49DF-86B6-EC21E5F1CC0E}"/>
              </a:ext>
            </a:extLst>
          </p:cNvPr>
          <p:cNvSpPr txBox="1"/>
          <p:nvPr/>
        </p:nvSpPr>
        <p:spPr>
          <a:xfrm>
            <a:off x="631134" y="4953525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Piezoelectricity in the model</a:t>
            </a:r>
            <a:endParaRPr lang="en-GB" sz="24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655D9D-A44D-412C-9E74-721B0F3AC524}"/>
              </a:ext>
            </a:extLst>
          </p:cNvPr>
          <p:cNvSpPr txBox="1"/>
          <p:nvPr/>
        </p:nvSpPr>
        <p:spPr>
          <a:xfrm>
            <a:off x="631134" y="5758231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Conclusions and perspectives</a:t>
            </a:r>
            <a:endParaRPr lang="en-GB" sz="24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3ACC85-4F91-4373-8B85-AB81D308230A}"/>
              </a:ext>
            </a:extLst>
          </p:cNvPr>
          <p:cNvSpPr txBox="1"/>
          <p:nvPr/>
        </p:nvSpPr>
        <p:spPr>
          <a:xfrm>
            <a:off x="631134" y="1025961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Overview of the talk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71418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739D1896-BBC0-44F5-A208-3B926756A36B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3" name="Google Shape;803;p46"/>
          <p:cNvSpPr txBox="1">
            <a:spLocks noGrp="1"/>
          </p:cNvSpPr>
          <p:nvPr>
            <p:ph type="title" idx="4294967295"/>
          </p:nvPr>
        </p:nvSpPr>
        <p:spPr>
          <a:xfrm>
            <a:off x="957238" y="145772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200" dirty="0"/>
              <a:t>Piezoelectric effect</a:t>
            </a:r>
            <a:endParaRPr sz="3200" dirty="0"/>
          </a:p>
        </p:txBody>
      </p:sp>
      <p:sp>
        <p:nvSpPr>
          <p:cNvPr id="15" name="Google Shape;719;p37">
            <a:extLst>
              <a:ext uri="{FF2B5EF4-FFF2-40B4-BE49-F238E27FC236}">
                <a16:creationId xmlns:a16="http://schemas.microsoft.com/office/drawing/2014/main" id="{9CC46CEC-0324-4040-9D7E-04B4EE9F0245}"/>
              </a:ext>
            </a:extLst>
          </p:cNvPr>
          <p:cNvSpPr txBox="1"/>
          <p:nvPr/>
        </p:nvSpPr>
        <p:spPr>
          <a:xfrm>
            <a:off x="465868" y="946372"/>
            <a:ext cx="8393945" cy="80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algn="ctr">
              <a:buSzPts val="2100"/>
            </a:pPr>
            <a:r>
              <a:rPr lang="en-GB" sz="2000" dirty="0"/>
              <a:t>When a </a:t>
            </a:r>
            <a:r>
              <a:rPr lang="en-GB" sz="2000" b="1" dirty="0"/>
              <a:t>deformation</a:t>
            </a:r>
            <a:r>
              <a:rPr lang="en-GB" sz="2000" dirty="0"/>
              <a:t> is applied to systems with no centrosymmetry, </a:t>
            </a:r>
          </a:p>
          <a:p>
            <a:pPr marL="95250" algn="ctr">
              <a:buSzPts val="2100"/>
            </a:pPr>
            <a:r>
              <a:rPr lang="en-GB" sz="2000" dirty="0"/>
              <a:t>a net surface charge is induced</a:t>
            </a:r>
            <a:endParaRPr lang="en-GB" sz="2000" b="1" i="0" strike="noStrike" cap="none" dirty="0">
              <a:solidFill>
                <a:srgbClr val="000000"/>
              </a:solidFill>
            </a:endParaRPr>
          </a:p>
        </p:txBody>
      </p:sp>
      <p:pic>
        <p:nvPicPr>
          <p:cNvPr id="10" name="Google Shape;804;p46">
            <a:extLst>
              <a:ext uri="{FF2B5EF4-FFF2-40B4-BE49-F238E27FC236}">
                <a16:creationId xmlns:a16="http://schemas.microsoft.com/office/drawing/2014/main" id="{8F23DAEC-E534-4284-88BB-3A108379FD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375" y="2506994"/>
            <a:ext cx="2047875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05;p46">
            <a:extLst>
              <a:ext uri="{FF2B5EF4-FFF2-40B4-BE49-F238E27FC236}">
                <a16:creationId xmlns:a16="http://schemas.microsoft.com/office/drawing/2014/main" id="{7701BAE4-ACBD-4277-97D0-3AF7D472FC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0013" y="2708880"/>
            <a:ext cx="223837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806;p46">
            <a:extLst>
              <a:ext uri="{FF2B5EF4-FFF2-40B4-BE49-F238E27FC236}">
                <a16:creationId xmlns:a16="http://schemas.microsoft.com/office/drawing/2014/main" id="{9D2DF6E8-BBBB-448F-953F-37B4B1625776}"/>
              </a:ext>
            </a:extLst>
          </p:cNvPr>
          <p:cNvSpPr txBox="1"/>
          <p:nvPr/>
        </p:nvSpPr>
        <p:spPr>
          <a:xfrm>
            <a:off x="489400" y="2274572"/>
            <a:ext cx="22098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/>
              <a:t>U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 cell with no centrosymmetry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07;p46">
            <a:extLst>
              <a:ext uri="{FF2B5EF4-FFF2-40B4-BE49-F238E27FC236}">
                <a16:creationId xmlns:a16="http://schemas.microsoft.com/office/drawing/2014/main" id="{5045779E-AAFB-4011-AAE9-A4DDE1068BB5}"/>
              </a:ext>
            </a:extLst>
          </p:cNvPr>
          <p:cNvSpPr txBox="1"/>
          <p:nvPr/>
        </p:nvSpPr>
        <p:spPr>
          <a:xfrm>
            <a:off x="3349063" y="2000848"/>
            <a:ext cx="22098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Deformation induces a dipole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808;p46">
            <a:extLst>
              <a:ext uri="{FF2B5EF4-FFF2-40B4-BE49-F238E27FC236}">
                <a16:creationId xmlns:a16="http://schemas.microsoft.com/office/drawing/2014/main" id="{8004542C-470F-4159-8C9B-4FDCE75104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0163" y="2692534"/>
            <a:ext cx="2200275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810;p46">
            <a:extLst>
              <a:ext uri="{FF2B5EF4-FFF2-40B4-BE49-F238E27FC236}">
                <a16:creationId xmlns:a16="http://schemas.microsoft.com/office/drawing/2014/main" id="{7905914E-ED5F-4DB0-82ED-1FB0D3F35915}"/>
              </a:ext>
            </a:extLst>
          </p:cNvPr>
          <p:cNvSpPr txBox="1"/>
          <p:nvPr/>
        </p:nvSpPr>
        <p:spPr>
          <a:xfrm>
            <a:off x="6447501" y="1941119"/>
            <a:ext cx="2200275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surface charge is induced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715;p37">
            <a:extLst>
              <a:ext uri="{FF2B5EF4-FFF2-40B4-BE49-F238E27FC236}">
                <a16:creationId xmlns:a16="http://schemas.microsoft.com/office/drawing/2014/main" id="{97320A75-8C31-43B0-AAB5-A68E9FA685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19" name="Google Shape;51;p5">
            <a:extLst>
              <a:ext uri="{FF2B5EF4-FFF2-40B4-BE49-F238E27FC236}">
                <a16:creationId xmlns:a16="http://schemas.microsoft.com/office/drawing/2014/main" id="{D517EE99-62BC-49A6-8CD9-51DB950A6D68}"/>
              </a:ext>
            </a:extLst>
          </p:cNvPr>
          <p:cNvSpPr txBox="1">
            <a:spLocks/>
          </p:cNvSpPr>
          <p:nvPr/>
        </p:nvSpPr>
        <p:spPr>
          <a:xfrm>
            <a:off x="6962150" y="6299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9E83D944-ABEC-4823-BDB3-EB8659E8FC45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Google Shape;735;p38">
            <a:extLst>
              <a:ext uri="{FF2B5EF4-FFF2-40B4-BE49-F238E27FC236}">
                <a16:creationId xmlns:a16="http://schemas.microsoft.com/office/drawing/2014/main" id="{2366A63D-10E9-4163-9E96-1D996F7DD4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302" y="3137174"/>
            <a:ext cx="2301873" cy="240907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736;p38">
            <a:extLst>
              <a:ext uri="{FF2B5EF4-FFF2-40B4-BE49-F238E27FC236}">
                <a16:creationId xmlns:a16="http://schemas.microsoft.com/office/drawing/2014/main" id="{9670754B-9E97-4B5A-88D7-618BE47950F0}"/>
              </a:ext>
            </a:extLst>
          </p:cNvPr>
          <p:cNvSpPr txBox="1"/>
          <p:nvPr/>
        </p:nvSpPr>
        <p:spPr>
          <a:xfrm>
            <a:off x="767203" y="2383386"/>
            <a:ext cx="19404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Mechanical energy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737;p38">
            <a:extLst>
              <a:ext uri="{FF2B5EF4-FFF2-40B4-BE49-F238E27FC236}">
                <a16:creationId xmlns:a16="http://schemas.microsoft.com/office/drawing/2014/main" id="{3D802131-51EF-4ACE-A063-B4C15C9E418B}"/>
              </a:ext>
            </a:extLst>
          </p:cNvPr>
          <p:cNvSpPr txBox="1"/>
          <p:nvPr/>
        </p:nvSpPr>
        <p:spPr>
          <a:xfrm>
            <a:off x="3104481" y="2383355"/>
            <a:ext cx="1358284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energy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738;p38">
            <a:extLst>
              <a:ext uri="{FF2B5EF4-FFF2-40B4-BE49-F238E27FC236}">
                <a16:creationId xmlns:a16="http://schemas.microsoft.com/office/drawing/2014/main" id="{5E826562-D2AA-421F-9D33-D44CB1325966}"/>
              </a:ext>
            </a:extLst>
          </p:cNvPr>
          <p:cNvSpPr/>
          <p:nvPr/>
        </p:nvSpPr>
        <p:spPr>
          <a:xfrm>
            <a:off x="2522365" y="2692750"/>
            <a:ext cx="449700" cy="221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7AB9A705-261A-4399-8175-3CE461963902}"/>
              </a:ext>
            </a:extLst>
          </p:cNvPr>
          <p:cNvSpPr/>
          <p:nvPr/>
        </p:nvSpPr>
        <p:spPr>
          <a:xfrm>
            <a:off x="4505740" y="3959979"/>
            <a:ext cx="1603513" cy="543339"/>
          </a:xfrm>
          <a:prstGeom prst="lef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9A4A7"/>
              </a:solidFill>
            </a:endParaRPr>
          </a:p>
        </p:txBody>
      </p:sp>
      <p:sp>
        <p:nvSpPr>
          <p:cNvPr id="11" name="Google Shape;715;p37">
            <a:extLst>
              <a:ext uri="{FF2B5EF4-FFF2-40B4-BE49-F238E27FC236}">
                <a16:creationId xmlns:a16="http://schemas.microsoft.com/office/drawing/2014/main" id="{31C3346C-C1AD-41A8-BB04-C46925E6AA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16" name="Google Shape;803;p46">
            <a:extLst>
              <a:ext uri="{FF2B5EF4-FFF2-40B4-BE49-F238E27FC236}">
                <a16:creationId xmlns:a16="http://schemas.microsoft.com/office/drawing/2014/main" id="{59115039-1759-4D7A-AEBC-0F48EE8704A2}"/>
              </a:ext>
            </a:extLst>
          </p:cNvPr>
          <p:cNvSpPr txBox="1">
            <a:spLocks/>
          </p:cNvSpPr>
          <p:nvPr/>
        </p:nvSpPr>
        <p:spPr>
          <a:xfrm>
            <a:off x="957238" y="145772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/>
              <a:t>Piezoelectric effect</a:t>
            </a:r>
            <a:endParaRPr lang="en-US" sz="3200" dirty="0"/>
          </a:p>
        </p:txBody>
      </p:sp>
      <p:sp>
        <p:nvSpPr>
          <p:cNvPr id="22" name="Google Shape;719;p37">
            <a:extLst>
              <a:ext uri="{FF2B5EF4-FFF2-40B4-BE49-F238E27FC236}">
                <a16:creationId xmlns:a16="http://schemas.microsoft.com/office/drawing/2014/main" id="{4B872139-DE60-4A78-A5E9-645D809FA1C7}"/>
              </a:ext>
            </a:extLst>
          </p:cNvPr>
          <p:cNvSpPr txBox="1"/>
          <p:nvPr/>
        </p:nvSpPr>
        <p:spPr>
          <a:xfrm>
            <a:off x="465868" y="946372"/>
            <a:ext cx="8393945" cy="80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algn="ctr">
              <a:buSzPts val="2100"/>
            </a:pPr>
            <a:r>
              <a:rPr lang="en-GB" sz="2000" dirty="0"/>
              <a:t>When a </a:t>
            </a:r>
            <a:r>
              <a:rPr lang="en-GB" sz="2000" b="1" dirty="0"/>
              <a:t>deformation</a:t>
            </a:r>
            <a:r>
              <a:rPr lang="en-GB" sz="2000" dirty="0"/>
              <a:t> is applied to systems with no centrosymmetry, </a:t>
            </a:r>
          </a:p>
          <a:p>
            <a:pPr marL="95250" algn="ctr">
              <a:buSzPts val="2100"/>
            </a:pPr>
            <a:r>
              <a:rPr lang="en-GB" sz="2000" dirty="0"/>
              <a:t>a net surface charge is induced</a:t>
            </a:r>
            <a:endParaRPr lang="en-GB" sz="2000" b="1" i="0" strike="noStrike" cap="none" dirty="0">
              <a:solidFill>
                <a:srgbClr val="000000"/>
              </a:solidFill>
            </a:endParaRPr>
          </a:p>
        </p:txBody>
      </p:sp>
      <p:pic>
        <p:nvPicPr>
          <p:cNvPr id="23" name="Google Shape;808;p46">
            <a:extLst>
              <a:ext uri="{FF2B5EF4-FFF2-40B4-BE49-F238E27FC236}">
                <a16:creationId xmlns:a16="http://schemas.microsoft.com/office/drawing/2014/main" id="{F9805AA1-2EE3-4BCC-AA40-F3A2EDC019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0163" y="2692534"/>
            <a:ext cx="2200275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810;p46">
            <a:extLst>
              <a:ext uri="{FF2B5EF4-FFF2-40B4-BE49-F238E27FC236}">
                <a16:creationId xmlns:a16="http://schemas.microsoft.com/office/drawing/2014/main" id="{06BE156D-2616-441C-843B-BE8E76A652FF}"/>
              </a:ext>
            </a:extLst>
          </p:cNvPr>
          <p:cNvSpPr txBox="1"/>
          <p:nvPr/>
        </p:nvSpPr>
        <p:spPr>
          <a:xfrm>
            <a:off x="6447501" y="1941119"/>
            <a:ext cx="2200275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surface charge is induced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1;p5">
            <a:extLst>
              <a:ext uri="{FF2B5EF4-FFF2-40B4-BE49-F238E27FC236}">
                <a16:creationId xmlns:a16="http://schemas.microsoft.com/office/drawing/2014/main" id="{6FDCF409-1E51-4D4B-AE57-E1EEB7F89C6D}"/>
              </a:ext>
            </a:extLst>
          </p:cNvPr>
          <p:cNvSpPr txBox="1">
            <a:spLocks/>
          </p:cNvSpPr>
          <p:nvPr/>
        </p:nvSpPr>
        <p:spPr>
          <a:xfrm>
            <a:off x="6962150" y="6299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0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B549E60D-2449-4DE8-9478-1933EDE7D11B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Google Shape;719;p37">
            <a:extLst>
              <a:ext uri="{FF2B5EF4-FFF2-40B4-BE49-F238E27FC236}">
                <a16:creationId xmlns:a16="http://schemas.microsoft.com/office/drawing/2014/main" id="{9CC46CEC-0324-4040-9D7E-04B4EE9F0245}"/>
              </a:ext>
            </a:extLst>
          </p:cNvPr>
          <p:cNvSpPr txBox="1"/>
          <p:nvPr/>
        </p:nvSpPr>
        <p:spPr>
          <a:xfrm>
            <a:off x="465868" y="2139065"/>
            <a:ext cx="8410801" cy="80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61950">
              <a:buSzPts val="2100"/>
              <a:buFont typeface="Arial"/>
              <a:buChar char="●"/>
            </a:pPr>
            <a:r>
              <a:rPr lang="en-GB" sz="2000" dirty="0"/>
              <a:t>Many technological applications</a:t>
            </a:r>
            <a:endParaRPr lang="en-GB" sz="2000" i="0" strike="noStrike" cap="none" dirty="0">
              <a:solidFill>
                <a:srgbClr val="000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5DDB390-2399-426C-A78E-E2061CC0E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6"/>
          <a:stretch/>
        </p:blipFill>
        <p:spPr>
          <a:xfrm>
            <a:off x="3321084" y="4519749"/>
            <a:ext cx="2821926" cy="2017716"/>
          </a:xfrm>
          <a:prstGeom prst="rect">
            <a:avLst/>
          </a:prstGeom>
        </p:spPr>
      </p:pic>
      <p:pic>
        <p:nvPicPr>
          <p:cNvPr id="11" name="Immagine 10" descr="Immagine che contiene gioco&#10;&#10;Descrizione generata automaticamente">
            <a:extLst>
              <a:ext uri="{FF2B5EF4-FFF2-40B4-BE49-F238E27FC236}">
                <a16:creationId xmlns:a16="http://schemas.microsoft.com/office/drawing/2014/main" id="{D0962740-E5D6-4800-AE38-3E55BA675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2" t="23085" r="6528" b="25000"/>
          <a:stretch/>
        </p:blipFill>
        <p:spPr>
          <a:xfrm>
            <a:off x="692195" y="2832165"/>
            <a:ext cx="2450682" cy="1450225"/>
          </a:xfrm>
          <a:prstGeom prst="rect">
            <a:avLst/>
          </a:prstGeom>
        </p:spPr>
      </p:pic>
      <p:pic>
        <p:nvPicPr>
          <p:cNvPr id="13" name="Immagine 1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E39492D3-C9EE-44C7-95BE-48B9B14ED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987" y="2693172"/>
            <a:ext cx="2450682" cy="181332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BF09CA-8D43-4810-B68A-017EA5997A50}"/>
              </a:ext>
            </a:extLst>
          </p:cNvPr>
          <p:cNvSpPr txBox="1"/>
          <p:nvPr/>
        </p:nvSpPr>
        <p:spPr>
          <a:xfrm>
            <a:off x="768626" y="4519749"/>
            <a:ext cx="226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Piezo-speaker</a:t>
            </a:r>
            <a:endParaRPr lang="en-GB" sz="16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106E1AA-687A-4E2E-9E75-4B6B916F236E}"/>
              </a:ext>
            </a:extLst>
          </p:cNvPr>
          <p:cNvSpPr txBox="1"/>
          <p:nvPr/>
        </p:nvSpPr>
        <p:spPr>
          <a:xfrm>
            <a:off x="3597964" y="4142062"/>
            <a:ext cx="226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Piezo-biosensor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9BA9CD8-78BC-4C8A-90CE-740943DEF354}"/>
              </a:ext>
            </a:extLst>
          </p:cNvPr>
          <p:cNvSpPr txBox="1"/>
          <p:nvPr/>
        </p:nvSpPr>
        <p:spPr>
          <a:xfrm>
            <a:off x="6447188" y="4658897"/>
            <a:ext cx="226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Piezo-motors</a:t>
            </a:r>
          </a:p>
        </p:txBody>
      </p:sp>
      <p:sp>
        <p:nvSpPr>
          <p:cNvPr id="10" name="Google Shape;715;p37">
            <a:extLst>
              <a:ext uri="{FF2B5EF4-FFF2-40B4-BE49-F238E27FC236}">
                <a16:creationId xmlns:a16="http://schemas.microsoft.com/office/drawing/2014/main" id="{3BF626E1-B66E-421F-BF71-41E2559C43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22" name="Google Shape;803;p46">
            <a:extLst>
              <a:ext uri="{FF2B5EF4-FFF2-40B4-BE49-F238E27FC236}">
                <a16:creationId xmlns:a16="http://schemas.microsoft.com/office/drawing/2014/main" id="{3EAABB4C-8793-4DD3-9972-2672A5478C08}"/>
              </a:ext>
            </a:extLst>
          </p:cNvPr>
          <p:cNvSpPr txBox="1">
            <a:spLocks/>
          </p:cNvSpPr>
          <p:nvPr/>
        </p:nvSpPr>
        <p:spPr>
          <a:xfrm>
            <a:off x="957238" y="145772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/>
              <a:t>Piezoelectric effect</a:t>
            </a:r>
            <a:endParaRPr lang="en-US" sz="3200" dirty="0"/>
          </a:p>
        </p:txBody>
      </p:sp>
      <p:sp>
        <p:nvSpPr>
          <p:cNvPr id="25" name="Google Shape;719;p37">
            <a:extLst>
              <a:ext uri="{FF2B5EF4-FFF2-40B4-BE49-F238E27FC236}">
                <a16:creationId xmlns:a16="http://schemas.microsoft.com/office/drawing/2014/main" id="{D0269612-F657-4B1D-9185-6541AC8AE6ED}"/>
              </a:ext>
            </a:extLst>
          </p:cNvPr>
          <p:cNvSpPr txBox="1"/>
          <p:nvPr/>
        </p:nvSpPr>
        <p:spPr>
          <a:xfrm>
            <a:off x="465868" y="946372"/>
            <a:ext cx="8393945" cy="80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algn="ctr">
              <a:buSzPts val="2100"/>
            </a:pPr>
            <a:r>
              <a:rPr lang="en-GB" sz="2000" dirty="0"/>
              <a:t>When a </a:t>
            </a:r>
            <a:r>
              <a:rPr lang="en-GB" sz="2000" b="1" dirty="0"/>
              <a:t>deformation</a:t>
            </a:r>
            <a:r>
              <a:rPr lang="en-GB" sz="2000" dirty="0"/>
              <a:t> is applied to systems with no centrosymmetry, </a:t>
            </a:r>
          </a:p>
          <a:p>
            <a:pPr marL="95250" algn="ctr">
              <a:buSzPts val="2100"/>
            </a:pPr>
            <a:r>
              <a:rPr lang="en-GB" sz="2000" dirty="0"/>
              <a:t>a net surface charge is induced</a:t>
            </a:r>
            <a:endParaRPr lang="en-GB" sz="2000" b="1" i="0" strike="noStrike" cap="none" dirty="0">
              <a:solidFill>
                <a:srgbClr val="000000"/>
              </a:solidFill>
            </a:endParaRPr>
          </a:p>
        </p:txBody>
      </p:sp>
      <p:sp>
        <p:nvSpPr>
          <p:cNvPr id="16" name="Google Shape;51;p5">
            <a:extLst>
              <a:ext uri="{FF2B5EF4-FFF2-40B4-BE49-F238E27FC236}">
                <a16:creationId xmlns:a16="http://schemas.microsoft.com/office/drawing/2014/main" id="{DEAFD9B4-B4F1-481B-A0C8-5E7087358095}"/>
              </a:ext>
            </a:extLst>
          </p:cNvPr>
          <p:cNvSpPr txBox="1">
            <a:spLocks/>
          </p:cNvSpPr>
          <p:nvPr/>
        </p:nvSpPr>
        <p:spPr>
          <a:xfrm>
            <a:off x="6962150" y="6272696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>
            <a:extLst>
              <a:ext uri="{FF2B5EF4-FFF2-40B4-BE49-F238E27FC236}">
                <a16:creationId xmlns:a16="http://schemas.microsoft.com/office/drawing/2014/main" id="{A835B605-C542-4CD4-96AE-0314179F3910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C414ABAA-2754-4633-8BC9-D6C1F2C684F2}"/>
              </a:ext>
            </a:extLst>
          </p:cNvPr>
          <p:cNvGrpSpPr/>
          <p:nvPr/>
        </p:nvGrpSpPr>
        <p:grpSpPr>
          <a:xfrm>
            <a:off x="620931" y="1121178"/>
            <a:ext cx="5821591" cy="1197203"/>
            <a:chOff x="965487" y="1942813"/>
            <a:chExt cx="5821591" cy="1197203"/>
          </a:xfrm>
        </p:grpSpPr>
        <p:pic>
          <p:nvPicPr>
            <p:cNvPr id="37" name="Google Shape;440;p22">
              <a:extLst>
                <a:ext uri="{FF2B5EF4-FFF2-40B4-BE49-F238E27FC236}">
                  <a16:creationId xmlns:a16="http://schemas.microsoft.com/office/drawing/2014/main" id="{F5659B7C-9638-4D59-BCD6-18E521DD49C9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65487" y="1951600"/>
              <a:ext cx="3937823" cy="511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440;p22">
              <a:extLst>
                <a:ext uri="{FF2B5EF4-FFF2-40B4-BE49-F238E27FC236}">
                  <a16:creationId xmlns:a16="http://schemas.microsoft.com/office/drawing/2014/main" id="{0C17286A-FC71-451A-B376-DBF87717B22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V="1">
              <a:off x="2849244" y="1942813"/>
              <a:ext cx="3937834" cy="5111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DE7526DA-8ED0-4186-8558-66030255C49C}"/>
                </a:ext>
              </a:extLst>
            </p:cNvPr>
            <p:cNvCxnSpPr>
              <a:cxnSpLocks/>
            </p:cNvCxnSpPr>
            <p:nvPr/>
          </p:nvCxnSpPr>
          <p:spPr>
            <a:xfrm>
              <a:off x="1437862" y="2308213"/>
              <a:ext cx="0" cy="49221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7D8D980B-7F7B-42A9-A55A-A132D7357E2F}"/>
                </a:ext>
              </a:extLst>
            </p:cNvPr>
            <p:cNvCxnSpPr>
              <a:cxnSpLocks/>
            </p:cNvCxnSpPr>
            <p:nvPr/>
          </p:nvCxnSpPr>
          <p:spPr>
            <a:xfrm>
              <a:off x="3325730" y="2312977"/>
              <a:ext cx="0" cy="454473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0C7A4BE2-B8C0-41C0-90AD-BBBA39B83B9B}"/>
                </a:ext>
              </a:extLst>
            </p:cNvPr>
            <p:cNvCxnSpPr/>
            <p:nvPr/>
          </p:nvCxnSpPr>
          <p:spPr>
            <a:xfrm>
              <a:off x="1437862" y="2783936"/>
              <a:ext cx="1887868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DC59AF51-BF5D-4D71-B5AE-7FEC00CD5922}"/>
                    </a:ext>
                  </a:extLst>
                </p:cNvPr>
                <p:cNvSpPr txBox="1"/>
                <p:nvPr/>
              </p:nvSpPr>
              <p:spPr>
                <a:xfrm>
                  <a:off x="2156830" y="2770684"/>
                  <a:ext cx="4499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DC59AF51-BF5D-4D71-B5AE-7FEC00CD5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830" y="2770684"/>
                  <a:ext cx="4499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957E1B9-D584-4BE9-8EDF-BD2096C6ECD7}"/>
              </a:ext>
            </a:extLst>
          </p:cNvPr>
          <p:cNvCxnSpPr>
            <a:cxnSpLocks/>
          </p:cNvCxnSpPr>
          <p:nvPr/>
        </p:nvCxnSpPr>
        <p:spPr>
          <a:xfrm>
            <a:off x="1099929" y="1081033"/>
            <a:ext cx="1162277" cy="0"/>
          </a:xfrm>
          <a:prstGeom prst="straightConnector1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FBC87C8-4EC1-48C0-8E0B-6994F6623D80}"/>
                  </a:ext>
                </a:extLst>
              </p:cNvPr>
              <p:cNvSpPr txBox="1"/>
              <p:nvPr/>
            </p:nvSpPr>
            <p:spPr>
              <a:xfrm>
                <a:off x="1466046" y="736168"/>
                <a:ext cx="449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FBC87C8-4EC1-48C0-8E0B-6994F6623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46" y="736168"/>
                <a:ext cx="4499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803;p46">
            <a:extLst>
              <a:ext uri="{FF2B5EF4-FFF2-40B4-BE49-F238E27FC236}">
                <a16:creationId xmlns:a16="http://schemas.microsoft.com/office/drawing/2014/main" id="{14B7A107-4303-4ACF-9F5E-C0321AD9FB18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Piezoelectric effect in the toy-model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D2EE569-8282-48C7-952A-2A70A7D63F75}"/>
                  </a:ext>
                </a:extLst>
              </p:cNvPr>
              <p:cNvSpPr txBox="1"/>
              <p:nvPr/>
            </p:nvSpPr>
            <p:spPr>
              <a:xfrm>
                <a:off x="7161490" y="954658"/>
                <a:ext cx="1107611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800" b="0" dirty="0">
                  <a:solidFill>
                    <a:srgbClr val="08080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800" b="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D2EE569-8282-48C7-952A-2A70A7D63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90" y="954658"/>
                <a:ext cx="1107611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51;p5">
            <a:extLst>
              <a:ext uri="{FF2B5EF4-FFF2-40B4-BE49-F238E27FC236}">
                <a16:creationId xmlns:a16="http://schemas.microsoft.com/office/drawing/2014/main" id="{BA69963D-86B2-4BF2-B525-70E2772403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23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9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>
            <a:extLst>
              <a:ext uri="{FF2B5EF4-FFF2-40B4-BE49-F238E27FC236}">
                <a16:creationId xmlns:a16="http://schemas.microsoft.com/office/drawing/2014/main" id="{A835B605-C542-4CD4-96AE-0314179F3910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2808362-BC90-44E4-A3FA-D07FC419FB8D}"/>
                  </a:ext>
                </a:extLst>
              </p:cNvPr>
              <p:cNvSpPr txBox="1"/>
              <p:nvPr/>
            </p:nvSpPr>
            <p:spPr>
              <a:xfrm>
                <a:off x="3989188" y="2231207"/>
                <a:ext cx="16593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/>
                  <a:t>Deformation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2808362-BC90-44E4-A3FA-D07FC419F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88" y="2231207"/>
                <a:ext cx="1659300" cy="430887"/>
              </a:xfrm>
              <a:prstGeom prst="rect">
                <a:avLst/>
              </a:prstGeom>
              <a:blipFill>
                <a:blip r:embed="rId2"/>
                <a:stretch>
                  <a:fillRect l="-9158" b="-30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719;p37">
                <a:extLst>
                  <a:ext uri="{FF2B5EF4-FFF2-40B4-BE49-F238E27FC236}">
                    <a16:creationId xmlns:a16="http://schemas.microsoft.com/office/drawing/2014/main" id="{5D6C0B1F-29F7-47B5-ADB1-C16865A06D9D}"/>
                  </a:ext>
                </a:extLst>
              </p:cNvPr>
              <p:cNvSpPr txBox="1"/>
              <p:nvPr/>
            </p:nvSpPr>
            <p:spPr>
              <a:xfrm>
                <a:off x="459242" y="4317444"/>
                <a:ext cx="7796115" cy="614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361950">
                  <a:buSzPts val="2100"/>
                  <a:buFont typeface="Arial"/>
                  <a:buChar char="●"/>
                </a:pPr>
                <a:r>
                  <a:rPr lang="en-GB" sz="2000" dirty="0"/>
                  <a:t>The only deformation in 1D is dilatation:  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𝑎</m:t>
                    </m:r>
                    <m:groupChr>
                      <m:groupChrPr>
                        <m:chr m:val="→"/>
                        <m:vertJc m:val="bot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groupCh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Google Shape;719;p37">
                <a:extLst>
                  <a:ext uri="{FF2B5EF4-FFF2-40B4-BE49-F238E27FC236}">
                    <a16:creationId xmlns:a16="http://schemas.microsoft.com/office/drawing/2014/main" id="{5D6C0B1F-29F7-47B5-ADB1-C16865A06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2" y="4317444"/>
                <a:ext cx="7796115" cy="614203"/>
              </a:xfrm>
              <a:prstGeom prst="rect">
                <a:avLst/>
              </a:prstGeom>
              <a:blipFill>
                <a:blip r:embed="rId3"/>
                <a:stretch>
                  <a:fillRect b="-13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o 13">
            <a:extLst>
              <a:ext uri="{FF2B5EF4-FFF2-40B4-BE49-F238E27FC236}">
                <a16:creationId xmlns:a16="http://schemas.microsoft.com/office/drawing/2014/main" id="{F8AA5F0F-D5EA-4788-B155-78C7D4FB1031}"/>
              </a:ext>
            </a:extLst>
          </p:cNvPr>
          <p:cNvGrpSpPr/>
          <p:nvPr/>
        </p:nvGrpSpPr>
        <p:grpSpPr>
          <a:xfrm>
            <a:off x="508286" y="2950014"/>
            <a:ext cx="7310498" cy="1296514"/>
            <a:chOff x="852843" y="3683583"/>
            <a:chExt cx="6459580" cy="1194524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45645A08-FDDC-4CFF-9A82-E639B401A9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2843" y="3683583"/>
              <a:ext cx="6459580" cy="579181"/>
              <a:chOff x="905853" y="3748514"/>
              <a:chExt cx="5834918" cy="523169"/>
            </a:xfrm>
          </p:grpSpPr>
          <p:pic>
            <p:nvPicPr>
              <p:cNvPr id="44" name="Google Shape;440;p22">
                <a:extLst>
                  <a:ext uri="{FF2B5EF4-FFF2-40B4-BE49-F238E27FC236}">
                    <a16:creationId xmlns:a16="http://schemas.microsoft.com/office/drawing/2014/main" id="{FD3CCA4D-B10F-401D-8C68-37502BBD2EF4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05853" y="3751749"/>
                <a:ext cx="3937822" cy="5199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40;p22">
                <a:extLst>
                  <a:ext uri="{FF2B5EF4-FFF2-40B4-BE49-F238E27FC236}">
                    <a16:creationId xmlns:a16="http://schemas.microsoft.com/office/drawing/2014/main" id="{FCEE33EA-656C-46E3-89EB-F57BD37D2711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V="1">
                <a:off x="2802937" y="3748514"/>
                <a:ext cx="3937834" cy="5111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826094B9-05B5-4F83-87F1-4C344405D382}"/>
                </a:ext>
              </a:extLst>
            </p:cNvPr>
            <p:cNvCxnSpPr>
              <a:cxnSpLocks/>
            </p:cNvCxnSpPr>
            <p:nvPr/>
          </p:nvCxnSpPr>
          <p:spPr>
            <a:xfrm>
              <a:off x="1377898" y="4091297"/>
              <a:ext cx="12040" cy="446876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CC43287E-D2B6-473D-ABC6-CC4C99C1F205}"/>
                </a:ext>
              </a:extLst>
            </p:cNvPr>
            <p:cNvCxnSpPr>
              <a:cxnSpLocks/>
            </p:cNvCxnSpPr>
            <p:nvPr/>
          </p:nvCxnSpPr>
          <p:spPr>
            <a:xfrm>
              <a:off x="3491385" y="4111782"/>
              <a:ext cx="0" cy="417836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6D1E02CA-6520-423E-A63F-E1255BB26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9938" y="4542139"/>
              <a:ext cx="2113157" cy="3965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F60CF9BD-1F11-4243-9981-E80D60159B2B}"/>
                    </a:ext>
                  </a:extLst>
                </p:cNvPr>
                <p:cNvSpPr txBox="1"/>
                <p:nvPr/>
              </p:nvSpPr>
              <p:spPr>
                <a:xfrm>
                  <a:off x="2221010" y="4508775"/>
                  <a:ext cx="4499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F60CF9BD-1F11-4243-9981-E80D60159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010" y="4508775"/>
                  <a:ext cx="4499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92FF48AA-A5D5-4A2C-A5B9-80091735330D}"/>
              </a:ext>
            </a:extLst>
          </p:cNvPr>
          <p:cNvCxnSpPr>
            <a:cxnSpLocks/>
          </p:cNvCxnSpPr>
          <p:nvPr/>
        </p:nvCxnSpPr>
        <p:spPr>
          <a:xfrm>
            <a:off x="1089254" y="2934258"/>
            <a:ext cx="1449530" cy="0"/>
          </a:xfrm>
          <a:prstGeom prst="straightConnector1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C2D6C94-DC5B-48E0-B918-8954336D9FF9}"/>
                  </a:ext>
                </a:extLst>
              </p:cNvPr>
              <p:cNvSpPr txBox="1"/>
              <p:nvPr/>
            </p:nvSpPr>
            <p:spPr>
              <a:xfrm>
                <a:off x="1565818" y="2533392"/>
                <a:ext cx="490863" cy="400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C2D6C94-DC5B-48E0-B918-8954336D9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818" y="2533392"/>
                <a:ext cx="490863" cy="4008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719;p37">
                <a:extLst>
                  <a:ext uri="{FF2B5EF4-FFF2-40B4-BE49-F238E27FC236}">
                    <a16:creationId xmlns:a16="http://schemas.microsoft.com/office/drawing/2014/main" id="{1227DDF8-C530-436D-B6E3-A6C70DEA673D}"/>
                  </a:ext>
                </a:extLst>
              </p:cNvPr>
              <p:cNvSpPr txBox="1"/>
              <p:nvPr/>
            </p:nvSpPr>
            <p:spPr>
              <a:xfrm>
                <a:off x="479122" y="4880655"/>
                <a:ext cx="7485435" cy="119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361950">
                  <a:buSzPts val="2100"/>
                  <a:buFont typeface="Arial"/>
                  <a:buChar char="●"/>
                </a:pPr>
                <a:r>
                  <a:rPr lang="en-US" sz="2000" dirty="0"/>
                  <a:t>Internal coordinate changes: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2000" dirty="0"/>
                  <a:t> depends on the total energy (ionic + </a:t>
                </a:r>
                <a:r>
                  <a:rPr lang="en-GB" sz="2000" dirty="0" err="1"/>
                  <a:t>electr</a:t>
                </a:r>
                <a:r>
                  <a:rPr lang="en-GB" sz="2000" dirty="0"/>
                  <a:t>.)</a:t>
                </a:r>
                <a:endParaRPr lang="en-GB" sz="2800" dirty="0"/>
              </a:p>
              <a:p>
                <a:pPr marL="457200" indent="-361950">
                  <a:buSzPts val="2100"/>
                  <a:buFont typeface="Arial"/>
                  <a:buChar char="●"/>
                </a:pPr>
                <a:endParaRPr lang="en-US" sz="2000" dirty="0"/>
              </a:p>
            </p:txBody>
          </p:sp>
        </mc:Choice>
        <mc:Fallback xmlns="">
          <p:sp>
            <p:nvSpPr>
              <p:cNvPr id="29" name="Google Shape;719;p37">
                <a:extLst>
                  <a:ext uri="{FF2B5EF4-FFF2-40B4-BE49-F238E27FC236}">
                    <a16:creationId xmlns:a16="http://schemas.microsoft.com/office/drawing/2014/main" id="{1227DDF8-C530-436D-B6E3-A6C70DEA6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22" y="4880655"/>
                <a:ext cx="7485435" cy="11990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ccia a sinistra 50">
            <a:extLst>
              <a:ext uri="{FF2B5EF4-FFF2-40B4-BE49-F238E27FC236}">
                <a16:creationId xmlns:a16="http://schemas.microsoft.com/office/drawing/2014/main" id="{CCABF5A2-9DC5-4FE5-971C-B40E4AFCC678}"/>
              </a:ext>
            </a:extLst>
          </p:cNvPr>
          <p:cNvSpPr/>
          <p:nvPr/>
        </p:nvSpPr>
        <p:spPr>
          <a:xfrm rot="16200000">
            <a:off x="3263010" y="2298092"/>
            <a:ext cx="1045576" cy="319029"/>
          </a:xfrm>
          <a:prstGeom prst="lef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9A4A7"/>
              </a:solidFill>
            </a:endParaRPr>
          </a:p>
        </p:txBody>
      </p:sp>
      <p:sp>
        <p:nvSpPr>
          <p:cNvPr id="52" name="Google Shape;803;p46">
            <a:extLst>
              <a:ext uri="{FF2B5EF4-FFF2-40B4-BE49-F238E27FC236}">
                <a16:creationId xmlns:a16="http://schemas.microsoft.com/office/drawing/2014/main" id="{14B7A107-4303-4ACF-9F5E-C0321AD9FB18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Piezoelectric effect in the toy-model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C5397B5-1333-4C50-8D8A-A5FD99232521}"/>
              </a:ext>
            </a:extLst>
          </p:cNvPr>
          <p:cNvGrpSpPr/>
          <p:nvPr/>
        </p:nvGrpSpPr>
        <p:grpSpPr>
          <a:xfrm>
            <a:off x="620931" y="922821"/>
            <a:ext cx="5821544" cy="1055969"/>
            <a:chOff x="965487" y="922821"/>
            <a:chExt cx="5821544" cy="1055969"/>
          </a:xfrm>
        </p:grpSpPr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7579E456-0818-4A0E-907F-948A263A60FC}"/>
                </a:ext>
              </a:extLst>
            </p:cNvPr>
            <p:cNvGrpSpPr/>
            <p:nvPr/>
          </p:nvGrpSpPr>
          <p:grpSpPr>
            <a:xfrm>
              <a:off x="965487" y="1124065"/>
              <a:ext cx="5821544" cy="517062"/>
              <a:chOff x="620531" y="1041056"/>
              <a:chExt cx="5821544" cy="517062"/>
            </a:xfrm>
          </p:grpSpPr>
          <p:pic>
            <p:nvPicPr>
              <p:cNvPr id="31" name="Google Shape;440;p22">
                <a:extLst>
                  <a:ext uri="{FF2B5EF4-FFF2-40B4-BE49-F238E27FC236}">
                    <a16:creationId xmlns:a16="http://schemas.microsoft.com/office/drawing/2014/main" id="{2F9DCB24-F373-4486-A63A-D25B486A359F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20531" y="1046958"/>
                <a:ext cx="3937823" cy="5111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440;p22">
                <a:extLst>
                  <a:ext uri="{FF2B5EF4-FFF2-40B4-BE49-F238E27FC236}">
                    <a16:creationId xmlns:a16="http://schemas.microsoft.com/office/drawing/2014/main" id="{5D8FEBE0-CB7D-4392-9306-9E53AEA41833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V="1">
                <a:off x="2504241" y="1041056"/>
                <a:ext cx="3937834" cy="5111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F31C7C3F-C8DA-4835-AE7B-C8D573219FA5}"/>
                </a:ext>
              </a:extLst>
            </p:cNvPr>
            <p:cNvGrpSpPr/>
            <p:nvPr/>
          </p:nvGrpSpPr>
          <p:grpSpPr>
            <a:xfrm>
              <a:off x="1294110" y="922821"/>
              <a:ext cx="5187838" cy="722563"/>
              <a:chOff x="1294110" y="1148105"/>
              <a:chExt cx="5187838" cy="722563"/>
            </a:xfrm>
          </p:grpSpPr>
          <p:sp>
            <p:nvSpPr>
              <p:cNvPr id="34" name="Segno di addizione 33">
                <a:extLst>
                  <a:ext uri="{FF2B5EF4-FFF2-40B4-BE49-F238E27FC236}">
                    <a16:creationId xmlns:a16="http://schemas.microsoft.com/office/drawing/2014/main" id="{018D6B16-3466-459A-A471-1547E9DF37BE}"/>
                  </a:ext>
                </a:extLst>
              </p:cNvPr>
              <p:cNvSpPr/>
              <p:nvPr/>
            </p:nvSpPr>
            <p:spPr>
              <a:xfrm>
                <a:off x="4322966" y="1296194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5" name="Segno di sottrazione 34">
                <a:extLst>
                  <a:ext uri="{FF2B5EF4-FFF2-40B4-BE49-F238E27FC236}">
                    <a16:creationId xmlns:a16="http://schemas.microsoft.com/office/drawing/2014/main" id="{6FDA1D75-0C1D-43C9-B28C-88543703A221}"/>
                  </a:ext>
                </a:extLst>
              </p:cNvPr>
              <p:cNvSpPr/>
              <p:nvPr/>
            </p:nvSpPr>
            <p:spPr>
              <a:xfrm>
                <a:off x="5030730" y="1168525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Segno di addizione 35">
                <a:extLst>
                  <a:ext uri="{FF2B5EF4-FFF2-40B4-BE49-F238E27FC236}">
                    <a16:creationId xmlns:a16="http://schemas.microsoft.com/office/drawing/2014/main" id="{CCE45A3E-6935-46DF-BD57-95341DAC2CC5}"/>
                  </a:ext>
                </a:extLst>
              </p:cNvPr>
              <p:cNvSpPr/>
              <p:nvPr/>
            </p:nvSpPr>
            <p:spPr>
              <a:xfrm>
                <a:off x="2447932" y="1289567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3" name="Segno di sottrazione 52">
                <a:extLst>
                  <a:ext uri="{FF2B5EF4-FFF2-40B4-BE49-F238E27FC236}">
                    <a16:creationId xmlns:a16="http://schemas.microsoft.com/office/drawing/2014/main" id="{E6B28BA3-20E8-4BD5-AF2B-F19D1771F0B3}"/>
                  </a:ext>
                </a:extLst>
              </p:cNvPr>
              <p:cNvSpPr/>
              <p:nvPr/>
            </p:nvSpPr>
            <p:spPr>
              <a:xfrm>
                <a:off x="3169295" y="1148105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Segno di addizione 53">
                <a:extLst>
                  <a:ext uri="{FF2B5EF4-FFF2-40B4-BE49-F238E27FC236}">
                    <a16:creationId xmlns:a16="http://schemas.microsoft.com/office/drawing/2014/main" id="{CF5FC267-B7D0-4EAB-A455-0ED9B1DA5790}"/>
                  </a:ext>
                </a:extLst>
              </p:cNvPr>
              <p:cNvSpPr/>
              <p:nvPr/>
            </p:nvSpPr>
            <p:spPr>
              <a:xfrm>
                <a:off x="6193948" y="1296194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5" name="Segno di sottrazione 54">
                <a:extLst>
                  <a:ext uri="{FF2B5EF4-FFF2-40B4-BE49-F238E27FC236}">
                    <a16:creationId xmlns:a16="http://schemas.microsoft.com/office/drawing/2014/main" id="{26B069CC-B734-4E84-9270-7E37E290F171}"/>
                  </a:ext>
                </a:extLst>
              </p:cNvPr>
              <p:cNvSpPr/>
              <p:nvPr/>
            </p:nvSpPr>
            <p:spPr>
              <a:xfrm>
                <a:off x="1294110" y="1154731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56" name="Connettore 2 55">
                <a:extLst>
                  <a:ext uri="{FF2B5EF4-FFF2-40B4-BE49-F238E27FC236}">
                    <a16:creationId xmlns:a16="http://schemas.microsoft.com/office/drawing/2014/main" id="{33F2EF1F-AFC9-42F2-855A-F26FD211A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0922" y="1201432"/>
                <a:ext cx="76806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>
                <a:extLst>
                  <a:ext uri="{FF2B5EF4-FFF2-40B4-BE49-F238E27FC236}">
                    <a16:creationId xmlns:a16="http://schemas.microsoft.com/office/drawing/2014/main" id="{38CC3295-A705-4615-A72C-34BA6EE97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32853" y="1221313"/>
                <a:ext cx="748752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Connettore 2 57">
                <a:extLst>
                  <a:ext uri="{FF2B5EF4-FFF2-40B4-BE49-F238E27FC236}">
                    <a16:creationId xmlns:a16="http://schemas.microsoft.com/office/drawing/2014/main" id="{E3BF5410-B911-4008-B2E7-4E1CF981E0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7862" y="1870668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ttore 2 58">
                <a:extLst>
                  <a:ext uri="{FF2B5EF4-FFF2-40B4-BE49-F238E27FC236}">
                    <a16:creationId xmlns:a16="http://schemas.microsoft.com/office/drawing/2014/main" id="{68D3035F-E598-4D8E-A5F6-A14DBC7887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8982" y="1870668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Connettore 2 59">
                <a:extLst>
                  <a:ext uri="{FF2B5EF4-FFF2-40B4-BE49-F238E27FC236}">
                    <a16:creationId xmlns:a16="http://schemas.microsoft.com/office/drawing/2014/main" id="{80B3E02E-A309-4356-A898-FB3510418E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5" y="1864042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1A586A6E-C85C-427B-BF41-5229B9162703}"/>
                </a:ext>
              </a:extLst>
            </p:cNvPr>
            <p:cNvCxnSpPr>
              <a:cxnSpLocks/>
            </p:cNvCxnSpPr>
            <p:nvPr/>
          </p:nvCxnSpPr>
          <p:spPr>
            <a:xfrm>
              <a:off x="1437862" y="1486580"/>
              <a:ext cx="0" cy="49221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16C3724D-7EDB-40FF-BA8E-7E648DC8A65A}"/>
                </a:ext>
              </a:extLst>
            </p:cNvPr>
            <p:cNvCxnSpPr>
              <a:cxnSpLocks/>
            </p:cNvCxnSpPr>
            <p:nvPr/>
          </p:nvCxnSpPr>
          <p:spPr>
            <a:xfrm>
              <a:off x="3325730" y="1491344"/>
              <a:ext cx="0" cy="454473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72CEF269-214B-4C94-BCDA-D71DE9B934D6}"/>
                </a:ext>
              </a:extLst>
            </p:cNvPr>
            <p:cNvCxnSpPr/>
            <p:nvPr/>
          </p:nvCxnSpPr>
          <p:spPr>
            <a:xfrm>
              <a:off x="1437862" y="1962303"/>
              <a:ext cx="1887868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19A1F660-5715-46EA-80FC-405A1CF2A876}"/>
                  </a:ext>
                </a:extLst>
              </p:cNvPr>
              <p:cNvSpPr txBox="1"/>
              <p:nvPr/>
            </p:nvSpPr>
            <p:spPr>
              <a:xfrm>
                <a:off x="1812274" y="1949049"/>
                <a:ext cx="449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19A1F660-5715-46EA-80FC-405A1CF2A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74" y="1949049"/>
                <a:ext cx="4499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83CD7B83-8DCD-4707-9108-CADC214948C4}"/>
              </a:ext>
            </a:extLst>
          </p:cNvPr>
          <p:cNvCxnSpPr>
            <a:cxnSpLocks/>
          </p:cNvCxnSpPr>
          <p:nvPr/>
        </p:nvCxnSpPr>
        <p:spPr>
          <a:xfrm>
            <a:off x="1099929" y="1081033"/>
            <a:ext cx="1162277" cy="0"/>
          </a:xfrm>
          <a:prstGeom prst="straightConnector1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B24E7631-D602-4112-8DC4-6CAC3586A6EA}"/>
                  </a:ext>
                </a:extLst>
              </p:cNvPr>
              <p:cNvSpPr txBox="1"/>
              <p:nvPr/>
            </p:nvSpPr>
            <p:spPr>
              <a:xfrm>
                <a:off x="1466046" y="736168"/>
                <a:ext cx="449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B24E7631-D602-4112-8DC4-6CAC3586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46" y="736168"/>
                <a:ext cx="4499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0A9E5870-C86E-4B20-B913-65B7349DAC2C}"/>
                  </a:ext>
                </a:extLst>
              </p:cNvPr>
              <p:cNvSpPr txBox="1"/>
              <p:nvPr/>
            </p:nvSpPr>
            <p:spPr>
              <a:xfrm>
                <a:off x="7161490" y="954658"/>
                <a:ext cx="1107611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800" b="0" dirty="0">
                  <a:solidFill>
                    <a:srgbClr val="08080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800" b="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0A9E5870-C86E-4B20-B913-65B7349DA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90" y="954658"/>
                <a:ext cx="1107611" cy="8617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719;p37">
                <a:extLst>
                  <a:ext uri="{FF2B5EF4-FFF2-40B4-BE49-F238E27FC236}">
                    <a16:creationId xmlns:a16="http://schemas.microsoft.com/office/drawing/2014/main" id="{691BABDC-C769-44D9-9FCA-11022F67BB3E}"/>
                  </a:ext>
                </a:extLst>
              </p:cNvPr>
              <p:cNvSpPr txBox="1"/>
              <p:nvPr/>
            </p:nvSpPr>
            <p:spPr>
              <a:xfrm>
                <a:off x="2449533" y="6106833"/>
                <a:ext cx="4218441" cy="64070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95250" algn="ctr">
                  <a:buSzPts val="2100"/>
                </a:pPr>
                <a:r>
                  <a:rPr lang="en-US" sz="2000" dirty="0">
                    <a:solidFill>
                      <a:srgbClr val="C00000"/>
                    </a:solidFill>
                  </a:rPr>
                  <a:t>Change in the dipole momentum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Google Shape;719;p37">
                <a:extLst>
                  <a:ext uri="{FF2B5EF4-FFF2-40B4-BE49-F238E27FC236}">
                    <a16:creationId xmlns:a16="http://schemas.microsoft.com/office/drawing/2014/main" id="{691BABDC-C769-44D9-9FCA-11022F67B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533" y="6106833"/>
                <a:ext cx="4218441" cy="6407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Google Shape;51;p5">
            <a:extLst>
              <a:ext uri="{FF2B5EF4-FFF2-40B4-BE49-F238E27FC236}">
                <a16:creationId xmlns:a16="http://schemas.microsoft.com/office/drawing/2014/main" id="{5A4335E1-DCF2-49FF-AE65-89DCA426E5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24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/>
      <p:bldP spid="27" grpId="0"/>
      <p:bldP spid="29" grpId="0"/>
      <p:bldP spid="51" grpId="0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65">
            <a:extLst>
              <a:ext uri="{FF2B5EF4-FFF2-40B4-BE49-F238E27FC236}">
                <a16:creationId xmlns:a16="http://schemas.microsoft.com/office/drawing/2014/main" id="{A7668597-651B-42EA-B115-D6063B5BE26E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5518CCCD-0025-4313-954B-D798B2B0BDA8}"/>
                  </a:ext>
                </a:extLst>
              </p:cNvPr>
              <p:cNvSpPr txBox="1"/>
              <p:nvPr/>
            </p:nvSpPr>
            <p:spPr>
              <a:xfrm>
                <a:off x="3948584" y="4713962"/>
                <a:ext cx="3617841" cy="10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5518CCCD-0025-4313-954B-D798B2B0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84" y="4713962"/>
                <a:ext cx="3617841" cy="10770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F1CC9162-5313-4E82-A8C2-BC68E3114FCC}"/>
                  </a:ext>
                </a:extLst>
              </p:cNvPr>
              <p:cNvSpPr txBox="1"/>
              <p:nvPr/>
            </p:nvSpPr>
            <p:spPr>
              <a:xfrm>
                <a:off x="1967404" y="4722728"/>
                <a:ext cx="2299005" cy="814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F1CC9162-5313-4E82-A8C2-BC68E311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04" y="4722728"/>
                <a:ext cx="2299005" cy="814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Google Shape;719;p37">
            <a:extLst>
              <a:ext uri="{FF2B5EF4-FFF2-40B4-BE49-F238E27FC236}">
                <a16:creationId xmlns:a16="http://schemas.microsoft.com/office/drawing/2014/main" id="{0E3085BF-16CA-4E1A-BA83-63ADAD4DF69F}"/>
              </a:ext>
            </a:extLst>
          </p:cNvPr>
          <p:cNvSpPr txBox="1"/>
          <p:nvPr/>
        </p:nvSpPr>
        <p:spPr>
          <a:xfrm>
            <a:off x="50582" y="4795673"/>
            <a:ext cx="2127966" cy="8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algn="ctr">
              <a:buSzPts val="2100"/>
            </a:pPr>
            <a:r>
              <a:rPr lang="en-US" sz="2000" b="1" dirty="0"/>
              <a:t>Piezoelectric coefficient</a:t>
            </a:r>
          </a:p>
        </p:txBody>
      </p:sp>
      <p:sp>
        <p:nvSpPr>
          <p:cNvPr id="65" name="Google Shape;51;p5">
            <a:extLst>
              <a:ext uri="{FF2B5EF4-FFF2-40B4-BE49-F238E27FC236}">
                <a16:creationId xmlns:a16="http://schemas.microsoft.com/office/drawing/2014/main" id="{BB33162B-2B0D-406F-80BC-4C3BE83EBC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28095697-0237-4715-9483-8D87754010C4}"/>
                  </a:ext>
                </a:extLst>
              </p:cNvPr>
              <p:cNvSpPr txBox="1"/>
              <p:nvPr/>
            </p:nvSpPr>
            <p:spPr>
              <a:xfrm>
                <a:off x="3989188" y="2231207"/>
                <a:ext cx="16593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/>
                  <a:t>Deformation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28095697-0237-4715-9483-8D877540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88" y="2231207"/>
                <a:ext cx="1659300" cy="430887"/>
              </a:xfrm>
              <a:prstGeom prst="rect">
                <a:avLst/>
              </a:prstGeom>
              <a:blipFill>
                <a:blip r:embed="rId12"/>
                <a:stretch>
                  <a:fillRect l="-9158" b="-30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uppo 76">
            <a:extLst>
              <a:ext uri="{FF2B5EF4-FFF2-40B4-BE49-F238E27FC236}">
                <a16:creationId xmlns:a16="http://schemas.microsoft.com/office/drawing/2014/main" id="{B0C9E479-B4BA-43BC-B2D9-946D5CC903C6}"/>
              </a:ext>
            </a:extLst>
          </p:cNvPr>
          <p:cNvGrpSpPr/>
          <p:nvPr/>
        </p:nvGrpSpPr>
        <p:grpSpPr>
          <a:xfrm>
            <a:off x="508286" y="2950014"/>
            <a:ext cx="7310498" cy="1296514"/>
            <a:chOff x="852843" y="3683583"/>
            <a:chExt cx="6459580" cy="1194524"/>
          </a:xfrm>
        </p:grpSpPr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D0E3055A-FB53-4B0B-B263-B7D067E2B5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2843" y="3683583"/>
              <a:ext cx="6459580" cy="579181"/>
              <a:chOff x="905853" y="3748514"/>
              <a:chExt cx="5834918" cy="523169"/>
            </a:xfrm>
          </p:grpSpPr>
          <p:pic>
            <p:nvPicPr>
              <p:cNvPr id="83" name="Google Shape;440;p22">
                <a:extLst>
                  <a:ext uri="{FF2B5EF4-FFF2-40B4-BE49-F238E27FC236}">
                    <a16:creationId xmlns:a16="http://schemas.microsoft.com/office/drawing/2014/main" id="{43C4CB00-04C7-4E2F-B7AF-DF49B8190273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905853" y="3751749"/>
                <a:ext cx="3937822" cy="5199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440;p22">
                <a:extLst>
                  <a:ext uri="{FF2B5EF4-FFF2-40B4-BE49-F238E27FC236}">
                    <a16:creationId xmlns:a16="http://schemas.microsoft.com/office/drawing/2014/main" id="{191816DA-9995-498A-9CBE-5F6B14F27A89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 flipV="1">
                <a:off x="2802937" y="3748514"/>
                <a:ext cx="3937834" cy="5111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D029473C-9BB5-4B43-8A78-B80C65FFCAD8}"/>
                </a:ext>
              </a:extLst>
            </p:cNvPr>
            <p:cNvCxnSpPr>
              <a:cxnSpLocks/>
            </p:cNvCxnSpPr>
            <p:nvPr/>
          </p:nvCxnSpPr>
          <p:spPr>
            <a:xfrm>
              <a:off x="1377898" y="4091297"/>
              <a:ext cx="12040" cy="446876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F5436B78-4D61-485B-93AC-0D755321A255}"/>
                </a:ext>
              </a:extLst>
            </p:cNvPr>
            <p:cNvCxnSpPr>
              <a:cxnSpLocks/>
            </p:cNvCxnSpPr>
            <p:nvPr/>
          </p:nvCxnSpPr>
          <p:spPr>
            <a:xfrm>
              <a:off x="3491385" y="4111782"/>
              <a:ext cx="0" cy="417836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>
              <a:extLst>
                <a:ext uri="{FF2B5EF4-FFF2-40B4-BE49-F238E27FC236}">
                  <a16:creationId xmlns:a16="http://schemas.microsoft.com/office/drawing/2014/main" id="{CC3A5CF2-E63B-4BA3-B6EB-95CE1D40C1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9938" y="4542139"/>
              <a:ext cx="2113157" cy="3965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959DA2BF-0453-46DB-B086-38139E03898A}"/>
                    </a:ext>
                  </a:extLst>
                </p:cNvPr>
                <p:cNvSpPr txBox="1"/>
                <p:nvPr/>
              </p:nvSpPr>
              <p:spPr>
                <a:xfrm>
                  <a:off x="2221010" y="4508775"/>
                  <a:ext cx="4499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F60CF9BD-1F11-4243-9981-E80D60159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010" y="4508775"/>
                  <a:ext cx="4499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A5094597-F833-4A63-B6C7-29836CA5BD60}"/>
              </a:ext>
            </a:extLst>
          </p:cNvPr>
          <p:cNvCxnSpPr>
            <a:cxnSpLocks/>
          </p:cNvCxnSpPr>
          <p:nvPr/>
        </p:nvCxnSpPr>
        <p:spPr>
          <a:xfrm>
            <a:off x="1089254" y="2934258"/>
            <a:ext cx="1449530" cy="0"/>
          </a:xfrm>
          <a:prstGeom prst="straightConnector1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371055F3-D57D-4996-A28F-AE77D3D3819D}"/>
                  </a:ext>
                </a:extLst>
              </p:cNvPr>
              <p:cNvSpPr txBox="1"/>
              <p:nvPr/>
            </p:nvSpPr>
            <p:spPr>
              <a:xfrm>
                <a:off x="1565818" y="2533392"/>
                <a:ext cx="490863" cy="400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371055F3-D57D-4996-A28F-AE77D3D38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818" y="2533392"/>
                <a:ext cx="490863" cy="4008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Freccia a sinistra 86">
            <a:extLst>
              <a:ext uri="{FF2B5EF4-FFF2-40B4-BE49-F238E27FC236}">
                <a16:creationId xmlns:a16="http://schemas.microsoft.com/office/drawing/2014/main" id="{A84F0937-2415-4C80-A472-B8E3B5D28DF6}"/>
              </a:ext>
            </a:extLst>
          </p:cNvPr>
          <p:cNvSpPr/>
          <p:nvPr/>
        </p:nvSpPr>
        <p:spPr>
          <a:xfrm rot="16200000">
            <a:off x="3263010" y="2298092"/>
            <a:ext cx="1045576" cy="319029"/>
          </a:xfrm>
          <a:prstGeom prst="lef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9A4A7"/>
              </a:solidFill>
            </a:endParaRPr>
          </a:p>
        </p:txBody>
      </p:sp>
      <p:sp>
        <p:nvSpPr>
          <p:cNvPr id="88" name="Google Shape;803;p46">
            <a:extLst>
              <a:ext uri="{FF2B5EF4-FFF2-40B4-BE49-F238E27FC236}">
                <a16:creationId xmlns:a16="http://schemas.microsoft.com/office/drawing/2014/main" id="{D576E3D8-7855-463F-98D8-8654478586F2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Piezoelectric effect in the toy-model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8366FA16-BCC1-4852-9F86-C5C7887E7729}"/>
                  </a:ext>
                </a:extLst>
              </p:cNvPr>
              <p:cNvSpPr txBox="1"/>
              <p:nvPr/>
            </p:nvSpPr>
            <p:spPr>
              <a:xfrm>
                <a:off x="7161490" y="954658"/>
                <a:ext cx="1107611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800" b="0" dirty="0">
                  <a:solidFill>
                    <a:srgbClr val="08080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800" b="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8366FA16-BCC1-4852-9F86-C5C7887E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90" y="954658"/>
                <a:ext cx="1107611" cy="8617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7D6A5084-DB5D-47E3-AA43-DCDE57D8DA4A}"/>
              </a:ext>
            </a:extLst>
          </p:cNvPr>
          <p:cNvSpPr txBox="1"/>
          <p:nvPr/>
        </p:nvSpPr>
        <p:spPr>
          <a:xfrm>
            <a:off x="6127398" y="5776037"/>
            <a:ext cx="217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Depends on the total energy</a:t>
            </a:r>
          </a:p>
          <a:p>
            <a:pPr algn="ctr"/>
            <a:r>
              <a:rPr lang="en-GB" sz="1800" dirty="0"/>
              <a:t>(ionic + </a:t>
            </a:r>
            <a:r>
              <a:rPr lang="en-GB" sz="1800" dirty="0" err="1"/>
              <a:t>electr</a:t>
            </a:r>
            <a:r>
              <a:rPr lang="en-GB" sz="1800" dirty="0"/>
              <a:t>.)</a:t>
            </a:r>
            <a:endParaRPr lang="en-GB" sz="2400" dirty="0"/>
          </a:p>
        </p:txBody>
      </p:sp>
      <p:sp>
        <p:nvSpPr>
          <p:cNvPr id="91" name="Rettangolo con angoli arrotondati 90">
            <a:extLst>
              <a:ext uri="{FF2B5EF4-FFF2-40B4-BE49-F238E27FC236}">
                <a16:creationId xmlns:a16="http://schemas.microsoft.com/office/drawing/2014/main" id="{4849F27E-219B-4AB1-941E-3A117CF88FF5}"/>
              </a:ext>
            </a:extLst>
          </p:cNvPr>
          <p:cNvSpPr/>
          <p:nvPr/>
        </p:nvSpPr>
        <p:spPr>
          <a:xfrm>
            <a:off x="6959584" y="4778474"/>
            <a:ext cx="509759" cy="82629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E067EE06-0D05-4C28-AA80-8D97A42DD12F}"/>
              </a:ext>
            </a:extLst>
          </p:cNvPr>
          <p:cNvGrpSpPr/>
          <p:nvPr/>
        </p:nvGrpSpPr>
        <p:grpSpPr>
          <a:xfrm>
            <a:off x="620931" y="922821"/>
            <a:ext cx="5821544" cy="1055969"/>
            <a:chOff x="965487" y="922821"/>
            <a:chExt cx="5821544" cy="1055969"/>
          </a:xfrm>
        </p:grpSpPr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8B091CAD-A551-46E1-9109-D319847165FB}"/>
                </a:ext>
              </a:extLst>
            </p:cNvPr>
            <p:cNvGrpSpPr/>
            <p:nvPr/>
          </p:nvGrpSpPr>
          <p:grpSpPr>
            <a:xfrm>
              <a:off x="965487" y="1124065"/>
              <a:ext cx="5821544" cy="517062"/>
              <a:chOff x="620531" y="1041056"/>
              <a:chExt cx="5821544" cy="517062"/>
            </a:xfrm>
          </p:grpSpPr>
          <p:pic>
            <p:nvPicPr>
              <p:cNvPr id="110" name="Google Shape;440;p22">
                <a:extLst>
                  <a:ext uri="{FF2B5EF4-FFF2-40B4-BE49-F238E27FC236}">
                    <a16:creationId xmlns:a16="http://schemas.microsoft.com/office/drawing/2014/main" id="{57BCD0B7-E478-4839-95E8-66504A6EC41F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620531" y="1046958"/>
                <a:ext cx="3937823" cy="5111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440;p22">
                <a:extLst>
                  <a:ext uri="{FF2B5EF4-FFF2-40B4-BE49-F238E27FC236}">
                    <a16:creationId xmlns:a16="http://schemas.microsoft.com/office/drawing/2014/main" id="{E093291E-763D-431E-9ECD-FC1814DCBFE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 flipV="1">
                <a:off x="2504241" y="1041056"/>
                <a:ext cx="3937834" cy="5111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840F194E-30C2-40D8-A427-7723A58CD06C}"/>
                </a:ext>
              </a:extLst>
            </p:cNvPr>
            <p:cNvGrpSpPr/>
            <p:nvPr/>
          </p:nvGrpSpPr>
          <p:grpSpPr>
            <a:xfrm>
              <a:off x="1294110" y="922821"/>
              <a:ext cx="5187838" cy="722563"/>
              <a:chOff x="1294110" y="1148105"/>
              <a:chExt cx="5187838" cy="722563"/>
            </a:xfrm>
          </p:grpSpPr>
          <p:sp>
            <p:nvSpPr>
              <p:cNvPr id="99" name="Segno di addizione 98">
                <a:extLst>
                  <a:ext uri="{FF2B5EF4-FFF2-40B4-BE49-F238E27FC236}">
                    <a16:creationId xmlns:a16="http://schemas.microsoft.com/office/drawing/2014/main" id="{A2ECCCB9-71E6-441D-8FCB-7E1EE59B4C21}"/>
                  </a:ext>
                </a:extLst>
              </p:cNvPr>
              <p:cNvSpPr/>
              <p:nvPr/>
            </p:nvSpPr>
            <p:spPr>
              <a:xfrm>
                <a:off x="4322966" y="1296194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0" name="Segno di sottrazione 99">
                <a:extLst>
                  <a:ext uri="{FF2B5EF4-FFF2-40B4-BE49-F238E27FC236}">
                    <a16:creationId xmlns:a16="http://schemas.microsoft.com/office/drawing/2014/main" id="{E9D280C3-5028-4A8E-9C97-6DCBC960E6AC}"/>
                  </a:ext>
                </a:extLst>
              </p:cNvPr>
              <p:cNvSpPr/>
              <p:nvPr/>
            </p:nvSpPr>
            <p:spPr>
              <a:xfrm>
                <a:off x="5030730" y="1168525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Segno di addizione 100">
                <a:extLst>
                  <a:ext uri="{FF2B5EF4-FFF2-40B4-BE49-F238E27FC236}">
                    <a16:creationId xmlns:a16="http://schemas.microsoft.com/office/drawing/2014/main" id="{AD24EDEE-7160-4FF1-B595-EB8B2D34833D}"/>
                  </a:ext>
                </a:extLst>
              </p:cNvPr>
              <p:cNvSpPr/>
              <p:nvPr/>
            </p:nvSpPr>
            <p:spPr>
              <a:xfrm>
                <a:off x="2447932" y="1289567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2" name="Segno di sottrazione 101">
                <a:extLst>
                  <a:ext uri="{FF2B5EF4-FFF2-40B4-BE49-F238E27FC236}">
                    <a16:creationId xmlns:a16="http://schemas.microsoft.com/office/drawing/2014/main" id="{0AC564EA-1B0D-47F1-86F1-792E08D03D20}"/>
                  </a:ext>
                </a:extLst>
              </p:cNvPr>
              <p:cNvSpPr/>
              <p:nvPr/>
            </p:nvSpPr>
            <p:spPr>
              <a:xfrm>
                <a:off x="3169295" y="1148105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Segno di addizione 102">
                <a:extLst>
                  <a:ext uri="{FF2B5EF4-FFF2-40B4-BE49-F238E27FC236}">
                    <a16:creationId xmlns:a16="http://schemas.microsoft.com/office/drawing/2014/main" id="{A9C45C9A-7076-446F-BCA4-DF44D58BBB5D}"/>
                  </a:ext>
                </a:extLst>
              </p:cNvPr>
              <p:cNvSpPr/>
              <p:nvPr/>
            </p:nvSpPr>
            <p:spPr>
              <a:xfrm>
                <a:off x="6193948" y="1296194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4" name="Segno di sottrazione 103">
                <a:extLst>
                  <a:ext uri="{FF2B5EF4-FFF2-40B4-BE49-F238E27FC236}">
                    <a16:creationId xmlns:a16="http://schemas.microsoft.com/office/drawing/2014/main" id="{A387DB38-C9F3-4939-B4D9-93BD4CE7231D}"/>
                  </a:ext>
                </a:extLst>
              </p:cNvPr>
              <p:cNvSpPr/>
              <p:nvPr/>
            </p:nvSpPr>
            <p:spPr>
              <a:xfrm>
                <a:off x="1294110" y="1154731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105" name="Connettore 2 104">
                <a:extLst>
                  <a:ext uri="{FF2B5EF4-FFF2-40B4-BE49-F238E27FC236}">
                    <a16:creationId xmlns:a16="http://schemas.microsoft.com/office/drawing/2014/main" id="{6F770EE8-3B22-4543-A73D-5ED80573DC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0922" y="1201432"/>
                <a:ext cx="76806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Connettore 2 105">
                <a:extLst>
                  <a:ext uri="{FF2B5EF4-FFF2-40B4-BE49-F238E27FC236}">
                    <a16:creationId xmlns:a16="http://schemas.microsoft.com/office/drawing/2014/main" id="{6A26389F-FF7A-40DA-898F-B170B554C5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32853" y="1221313"/>
                <a:ext cx="748752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Connettore 2 106">
                <a:extLst>
                  <a:ext uri="{FF2B5EF4-FFF2-40B4-BE49-F238E27FC236}">
                    <a16:creationId xmlns:a16="http://schemas.microsoft.com/office/drawing/2014/main" id="{EA9068EF-B5B0-43A8-B2EA-B387D40F5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7862" y="1870668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Connettore 2 107">
                <a:extLst>
                  <a:ext uri="{FF2B5EF4-FFF2-40B4-BE49-F238E27FC236}">
                    <a16:creationId xmlns:a16="http://schemas.microsoft.com/office/drawing/2014/main" id="{B93034B3-CA54-46D0-A584-AFAD05D20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8982" y="1870668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Connettore 2 108">
                <a:extLst>
                  <a:ext uri="{FF2B5EF4-FFF2-40B4-BE49-F238E27FC236}">
                    <a16:creationId xmlns:a16="http://schemas.microsoft.com/office/drawing/2014/main" id="{815F9B3A-70AB-41D9-911E-73E9628B1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5" y="1864042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E7F3AAFA-E6A3-4747-82A8-6C64B4B9C410}"/>
                </a:ext>
              </a:extLst>
            </p:cNvPr>
            <p:cNvCxnSpPr>
              <a:cxnSpLocks/>
            </p:cNvCxnSpPr>
            <p:nvPr/>
          </p:nvCxnSpPr>
          <p:spPr>
            <a:xfrm>
              <a:off x="1437862" y="1486580"/>
              <a:ext cx="0" cy="49221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4297985C-D14C-4F25-8273-028D974C7B2E}"/>
                </a:ext>
              </a:extLst>
            </p:cNvPr>
            <p:cNvCxnSpPr>
              <a:cxnSpLocks/>
            </p:cNvCxnSpPr>
            <p:nvPr/>
          </p:nvCxnSpPr>
          <p:spPr>
            <a:xfrm>
              <a:off x="3325730" y="1491344"/>
              <a:ext cx="0" cy="454473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2 97">
              <a:extLst>
                <a:ext uri="{FF2B5EF4-FFF2-40B4-BE49-F238E27FC236}">
                  <a16:creationId xmlns:a16="http://schemas.microsoft.com/office/drawing/2014/main" id="{6F1DE648-C525-47E4-A384-FD23A4EA9CBB}"/>
                </a:ext>
              </a:extLst>
            </p:cNvPr>
            <p:cNvCxnSpPr/>
            <p:nvPr/>
          </p:nvCxnSpPr>
          <p:spPr>
            <a:xfrm>
              <a:off x="1437862" y="1962303"/>
              <a:ext cx="1887868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asellaDiTesto 111">
                <a:extLst>
                  <a:ext uri="{FF2B5EF4-FFF2-40B4-BE49-F238E27FC236}">
                    <a16:creationId xmlns:a16="http://schemas.microsoft.com/office/drawing/2014/main" id="{5F0711BC-E79C-4E27-80E0-460FBF93304F}"/>
                  </a:ext>
                </a:extLst>
              </p:cNvPr>
              <p:cNvSpPr txBox="1"/>
              <p:nvPr/>
            </p:nvSpPr>
            <p:spPr>
              <a:xfrm>
                <a:off x="1812274" y="1949049"/>
                <a:ext cx="449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12" name="CasellaDiTesto 111">
                <a:extLst>
                  <a:ext uri="{FF2B5EF4-FFF2-40B4-BE49-F238E27FC236}">
                    <a16:creationId xmlns:a16="http://schemas.microsoft.com/office/drawing/2014/main" id="{5F0711BC-E79C-4E27-80E0-460FBF933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74" y="1949049"/>
                <a:ext cx="44993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1246330A-BAF4-4173-AACC-97A60B7FB94F}"/>
              </a:ext>
            </a:extLst>
          </p:cNvPr>
          <p:cNvCxnSpPr>
            <a:cxnSpLocks/>
          </p:cNvCxnSpPr>
          <p:nvPr/>
        </p:nvCxnSpPr>
        <p:spPr>
          <a:xfrm>
            <a:off x="1099929" y="1081033"/>
            <a:ext cx="1162277" cy="0"/>
          </a:xfrm>
          <a:prstGeom prst="straightConnector1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3E733A35-BD7C-4B59-8761-E3C20D9CB681}"/>
                  </a:ext>
                </a:extLst>
              </p:cNvPr>
              <p:cNvSpPr txBox="1"/>
              <p:nvPr/>
            </p:nvSpPr>
            <p:spPr>
              <a:xfrm>
                <a:off x="1466046" y="736168"/>
                <a:ext cx="449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3E733A35-BD7C-4B59-8761-E3C20D9CB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46" y="736168"/>
                <a:ext cx="44993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Google Shape;51;p5">
            <a:extLst>
              <a:ext uri="{FF2B5EF4-FFF2-40B4-BE49-F238E27FC236}">
                <a16:creationId xmlns:a16="http://schemas.microsoft.com/office/drawing/2014/main" id="{EA1C14E1-87C0-487C-9FBB-951DD1805D22}"/>
              </a:ext>
            </a:extLst>
          </p:cNvPr>
          <p:cNvSpPr txBox="1">
            <a:spLocks/>
          </p:cNvSpPr>
          <p:nvPr/>
        </p:nvSpPr>
        <p:spPr>
          <a:xfrm>
            <a:off x="6962150" y="6299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0" grpId="0"/>
      <p:bldP spid="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36FD0F6-6821-4DCA-8C16-AF18EF8E7D7E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028371-DCA1-4E08-BA22-468BC1331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702364"/>
            <a:ext cx="6519958" cy="3723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DEE775B-7F22-44D2-A8E1-A5D92CC5DF7E}"/>
                  </a:ext>
                </a:extLst>
              </p:cNvPr>
              <p:cNvSpPr txBox="1"/>
              <p:nvPr/>
            </p:nvSpPr>
            <p:spPr>
              <a:xfrm>
                <a:off x="446516" y="4560909"/>
                <a:ext cx="5507055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Transition at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:  |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|∝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acc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DEE775B-7F22-44D2-A8E1-A5D92CC5D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6" y="4560909"/>
                <a:ext cx="5507055" cy="475451"/>
              </a:xfrm>
              <a:prstGeom prst="rect">
                <a:avLst/>
              </a:prstGeom>
              <a:blipFill>
                <a:blip r:embed="rId3"/>
                <a:stretch>
                  <a:fillRect l="-996" b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65A83B2-5029-4238-8B15-CEBF5E42CD0B}"/>
              </a:ext>
            </a:extLst>
          </p:cNvPr>
          <p:cNvCxnSpPr>
            <a:cxnSpLocks/>
          </p:cNvCxnSpPr>
          <p:nvPr/>
        </p:nvCxnSpPr>
        <p:spPr>
          <a:xfrm>
            <a:off x="4898350" y="872958"/>
            <a:ext cx="0" cy="307619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81CEB740-6EDD-4107-B50A-2E886F270F20}"/>
                  </a:ext>
                </a:extLst>
              </p:cNvPr>
              <p:cNvSpPr txBox="1"/>
              <p:nvPr/>
            </p:nvSpPr>
            <p:spPr>
              <a:xfrm>
                <a:off x="6038036" y="947854"/>
                <a:ext cx="31059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200" dirty="0"/>
                  <a:t> which minimise the total energy</a:t>
                </a:r>
              </a:p>
            </p:txBody>
          </p:sp>
        </mc:Choice>
        <mc:Fallback xmlns=""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81CEB740-6EDD-4107-B50A-2E886F27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36" y="947854"/>
                <a:ext cx="3105964" cy="1107996"/>
              </a:xfrm>
              <a:prstGeom prst="rect">
                <a:avLst/>
              </a:prstGeom>
              <a:blipFill>
                <a:blip r:embed="rId4"/>
                <a:stretch>
                  <a:fillRect t="-2747" b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41CA80FB-B885-4468-B22F-C39334410475}"/>
                  </a:ext>
                </a:extLst>
              </p:cNvPr>
              <p:cNvSpPr txBox="1"/>
              <p:nvPr/>
            </p:nvSpPr>
            <p:spPr>
              <a:xfrm>
                <a:off x="4813885" y="951701"/>
                <a:ext cx="1139686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41CA80FB-B885-4468-B22F-C39334410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85" y="951701"/>
                <a:ext cx="1139686" cy="462434"/>
              </a:xfrm>
              <a:prstGeom prst="rect">
                <a:avLst/>
              </a:prstGeom>
              <a:blipFill>
                <a:blip r:embed="rId9"/>
                <a:stretch>
                  <a:fillRect r="-33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DA88D67-5D54-45C9-87CF-3CFFD92ABCE4}"/>
                  </a:ext>
                </a:extLst>
              </p:cNvPr>
              <p:cNvSpPr txBox="1"/>
              <p:nvPr/>
            </p:nvSpPr>
            <p:spPr>
              <a:xfrm>
                <a:off x="3620322" y="947854"/>
                <a:ext cx="1139686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DA88D67-5D54-45C9-87CF-3CFFD92AB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22" y="947854"/>
                <a:ext cx="1139686" cy="462434"/>
              </a:xfrm>
              <a:prstGeom prst="rect">
                <a:avLst/>
              </a:prstGeom>
              <a:blipFill>
                <a:blip r:embed="rId10"/>
                <a:stretch>
                  <a:fillRect r="-33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51;p5">
            <a:extLst>
              <a:ext uri="{FF2B5EF4-FFF2-40B4-BE49-F238E27FC236}">
                <a16:creationId xmlns:a16="http://schemas.microsoft.com/office/drawing/2014/main" id="{107DF38C-4919-4EC1-B016-5D987B8222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sp>
        <p:nvSpPr>
          <p:cNvPr id="11" name="Google Shape;803;p46">
            <a:extLst>
              <a:ext uri="{FF2B5EF4-FFF2-40B4-BE49-F238E27FC236}">
                <a16:creationId xmlns:a16="http://schemas.microsoft.com/office/drawing/2014/main" id="{CD788681-4754-4F3D-8CB2-0B2123427523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Piezoelectric effect in the toy-model</a:t>
            </a:r>
          </a:p>
        </p:txBody>
      </p:sp>
      <p:sp>
        <p:nvSpPr>
          <p:cNvPr id="12" name="Google Shape;51;p5">
            <a:extLst>
              <a:ext uri="{FF2B5EF4-FFF2-40B4-BE49-F238E27FC236}">
                <a16:creationId xmlns:a16="http://schemas.microsoft.com/office/drawing/2014/main" id="{F62B68A8-2FAA-489C-AA8A-D220A27F468C}"/>
              </a:ext>
            </a:extLst>
          </p:cNvPr>
          <p:cNvSpPr txBox="1">
            <a:spLocks/>
          </p:cNvSpPr>
          <p:nvPr/>
        </p:nvSpPr>
        <p:spPr>
          <a:xfrm>
            <a:off x="6962150" y="628594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D106A990-E3BE-4910-B9E9-D4E32982266F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4005B54-6C15-4288-813D-71392477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" r="1456"/>
          <a:stretch/>
        </p:blipFill>
        <p:spPr>
          <a:xfrm>
            <a:off x="-26504" y="622856"/>
            <a:ext cx="6477963" cy="3803370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45CC836-B206-4D5C-BC78-16C1E7B49A67}"/>
              </a:ext>
            </a:extLst>
          </p:cNvPr>
          <p:cNvCxnSpPr>
            <a:cxnSpLocks/>
          </p:cNvCxnSpPr>
          <p:nvPr/>
        </p:nvCxnSpPr>
        <p:spPr>
          <a:xfrm>
            <a:off x="4845342" y="899462"/>
            <a:ext cx="0" cy="307619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EC3ABAC-5606-407B-95FA-E40DB6EE90C2}"/>
                  </a:ext>
                </a:extLst>
              </p:cNvPr>
              <p:cNvSpPr txBox="1"/>
              <p:nvPr/>
            </p:nvSpPr>
            <p:spPr>
              <a:xfrm>
                <a:off x="4813885" y="951701"/>
                <a:ext cx="1139686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EC3ABAC-5606-407B-95FA-E40DB6EE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85" y="951701"/>
                <a:ext cx="1139686" cy="462434"/>
              </a:xfrm>
              <a:prstGeom prst="rect">
                <a:avLst/>
              </a:prstGeom>
              <a:blipFill>
                <a:blip r:embed="rId9"/>
                <a:stretch>
                  <a:fillRect r="-33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686DC6D-DBA8-485C-AE44-85D85915BC47}"/>
                  </a:ext>
                </a:extLst>
              </p:cNvPr>
              <p:cNvSpPr txBox="1"/>
              <p:nvPr/>
            </p:nvSpPr>
            <p:spPr>
              <a:xfrm>
                <a:off x="3620322" y="947854"/>
                <a:ext cx="1139686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686DC6D-DBA8-485C-AE44-85D85915B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22" y="947854"/>
                <a:ext cx="1139686" cy="462434"/>
              </a:xfrm>
              <a:prstGeom prst="rect">
                <a:avLst/>
              </a:prstGeom>
              <a:blipFill>
                <a:blip r:embed="rId9"/>
                <a:stretch>
                  <a:fillRect r="-33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12CD2DF-FF23-4644-8E09-74B90E340DB4}"/>
              </a:ext>
            </a:extLst>
          </p:cNvPr>
          <p:cNvSpPr txBox="1"/>
          <p:nvPr/>
        </p:nvSpPr>
        <p:spPr>
          <a:xfrm>
            <a:off x="5909807" y="4672885"/>
            <a:ext cx="284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Piezo coefficient diverges at transition!</a:t>
            </a:r>
          </a:p>
        </p:txBody>
      </p:sp>
      <p:sp>
        <p:nvSpPr>
          <p:cNvPr id="15" name="Google Shape;51;p5">
            <a:extLst>
              <a:ext uri="{FF2B5EF4-FFF2-40B4-BE49-F238E27FC236}">
                <a16:creationId xmlns:a16="http://schemas.microsoft.com/office/drawing/2014/main" id="{FAD9EB77-A133-41CD-A09E-87F00D85B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20EAF0D-60AB-4F22-B38D-A02C4AC86113}"/>
                  </a:ext>
                </a:extLst>
              </p:cNvPr>
              <p:cNvSpPr txBox="1"/>
              <p:nvPr/>
            </p:nvSpPr>
            <p:spPr>
              <a:xfrm>
                <a:off x="2374065" y="5516979"/>
                <a:ext cx="3144109" cy="4901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𝑝𝑖𝑒𝑧𝑜</m:t>
                        </m:r>
                      </m:sub>
                    </m:sSub>
                    <m:r>
                      <a:rPr lang="it-IT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|∝</m:t>
                    </m:r>
                  </m:oMath>
                </a14:m>
                <a:r>
                  <a:rPr lang="it-IT" sz="2400" dirty="0">
                    <a:solidFill>
                      <a:srgbClr val="080808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it-IT" sz="24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acc>
                            <m:r>
                              <a:rPr lang="it-IT" sz="24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it-IT" sz="240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it-IT" sz="24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20EAF0D-60AB-4F22-B38D-A02C4AC8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065" y="5516979"/>
                <a:ext cx="3144109" cy="490199"/>
              </a:xfrm>
              <a:prstGeom prst="rect">
                <a:avLst/>
              </a:prstGeom>
              <a:blipFill>
                <a:blip r:embed="rId10"/>
                <a:stretch>
                  <a:fillRect l="-1154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803;p46">
            <a:extLst>
              <a:ext uri="{FF2B5EF4-FFF2-40B4-BE49-F238E27FC236}">
                <a16:creationId xmlns:a16="http://schemas.microsoft.com/office/drawing/2014/main" id="{F1F60F88-904E-4759-A2B5-25DA3767D065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Piezoelectric effect in the toy-model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7A628B5-B7FD-452D-8702-82CBD0D5DCA9}"/>
                  </a:ext>
                </a:extLst>
              </p:cNvPr>
              <p:cNvSpPr txBox="1"/>
              <p:nvPr/>
            </p:nvSpPr>
            <p:spPr>
              <a:xfrm>
                <a:off x="6038036" y="1057036"/>
                <a:ext cx="3105964" cy="1372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Piezo coefficient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𝜕𝜖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7A628B5-B7FD-452D-8702-82CBD0D5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36" y="1057036"/>
                <a:ext cx="3105964" cy="1372812"/>
              </a:xfrm>
              <a:prstGeom prst="rect">
                <a:avLst/>
              </a:prstGeom>
              <a:blipFill>
                <a:blip r:embed="rId11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8F03A60D-5CA0-4631-B29A-8EBC10580EC2}"/>
                  </a:ext>
                </a:extLst>
              </p:cNvPr>
              <p:cNvSpPr txBox="1"/>
              <p:nvPr/>
            </p:nvSpPr>
            <p:spPr>
              <a:xfrm>
                <a:off x="446516" y="4560909"/>
                <a:ext cx="5507055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Transition at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:  |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|∝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acc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8F03A60D-5CA0-4631-B29A-8EBC10580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6" y="4560909"/>
                <a:ext cx="5507055" cy="475451"/>
              </a:xfrm>
              <a:prstGeom prst="rect">
                <a:avLst/>
              </a:prstGeom>
              <a:blipFill>
                <a:blip r:embed="rId12"/>
                <a:stretch>
                  <a:fillRect l="-996" b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BCC3F94-6A0B-4EC4-A559-BA0A7D398254}"/>
              </a:ext>
            </a:extLst>
          </p:cNvPr>
          <p:cNvSpPr txBox="1"/>
          <p:nvPr/>
        </p:nvSpPr>
        <p:spPr>
          <a:xfrm>
            <a:off x="5909807" y="5453180"/>
            <a:ext cx="284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>
                <a:solidFill>
                  <a:srgbClr val="C00000"/>
                </a:solidFill>
              </a:rPr>
              <a:t>Huge electromechanical response</a:t>
            </a:r>
          </a:p>
        </p:txBody>
      </p:sp>
      <p:sp>
        <p:nvSpPr>
          <p:cNvPr id="17" name="Google Shape;51;p5">
            <a:extLst>
              <a:ext uri="{FF2B5EF4-FFF2-40B4-BE49-F238E27FC236}">
                <a16:creationId xmlns:a16="http://schemas.microsoft.com/office/drawing/2014/main" id="{69392B94-D31C-4B9D-8306-E0B0001D439E}"/>
              </a:ext>
            </a:extLst>
          </p:cNvPr>
          <p:cNvSpPr txBox="1">
            <a:spLocks/>
          </p:cNvSpPr>
          <p:nvPr/>
        </p:nvSpPr>
        <p:spPr>
          <a:xfrm>
            <a:off x="6962150" y="6299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57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D44E568-636A-4FFC-8F18-3E8375645075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Google Shape;51;p5">
            <a:extLst>
              <a:ext uri="{FF2B5EF4-FFF2-40B4-BE49-F238E27FC236}">
                <a16:creationId xmlns:a16="http://schemas.microsoft.com/office/drawing/2014/main" id="{A72F7D89-CF81-4CEE-BC00-85D5E0B318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28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Google Shape;803;p46">
            <a:extLst>
              <a:ext uri="{FF2B5EF4-FFF2-40B4-BE49-F238E27FC236}">
                <a16:creationId xmlns:a16="http://schemas.microsoft.com/office/drawing/2014/main" id="{DF210047-A088-45D3-9C4C-42B3C4DBD2E3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To sum-up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8D6277-5012-461C-A4B2-074F4F1A9CC1}"/>
              </a:ext>
            </a:extLst>
          </p:cNvPr>
          <p:cNvSpPr txBox="1"/>
          <p:nvPr/>
        </p:nvSpPr>
        <p:spPr>
          <a:xfrm>
            <a:off x="798706" y="1298477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Conjugated polymers as organic (semi)conductors</a:t>
            </a:r>
            <a:endParaRPr lang="en-GB" sz="2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120B0C-CC03-491D-888A-499118372616}"/>
              </a:ext>
            </a:extLst>
          </p:cNvPr>
          <p:cNvSpPr txBox="1"/>
          <p:nvPr/>
        </p:nvSpPr>
        <p:spPr>
          <a:xfrm>
            <a:off x="798706" y="2267506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Main properties described by 2atom toy-model</a:t>
            </a:r>
            <a:endParaRPr lang="en-GB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310A26-3C6B-476E-9009-127F6B84FAE7}"/>
              </a:ext>
            </a:extLst>
          </p:cNvPr>
          <p:cNvSpPr txBox="1"/>
          <p:nvPr/>
        </p:nvSpPr>
        <p:spPr>
          <a:xfrm>
            <a:off x="798706" y="3313838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Substituted polyacetylene to tune the structure</a:t>
            </a:r>
            <a:endParaRPr lang="en-GB" sz="2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EE636F-2DCA-49DF-86B6-EC21E5F1CC0E}"/>
              </a:ext>
            </a:extLst>
          </p:cNvPr>
          <p:cNvSpPr txBox="1"/>
          <p:nvPr/>
        </p:nvSpPr>
        <p:spPr>
          <a:xfrm>
            <a:off x="798706" y="4312141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Phase transition</a:t>
            </a:r>
            <a:endParaRPr lang="en-GB" sz="24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5E7735-6026-4415-BF18-B2ECFEDD05C9}"/>
              </a:ext>
            </a:extLst>
          </p:cNvPr>
          <p:cNvSpPr txBox="1"/>
          <p:nvPr/>
        </p:nvSpPr>
        <p:spPr>
          <a:xfrm>
            <a:off x="798706" y="5224765"/>
            <a:ext cx="78817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Huge enhancement of electromechanical response</a:t>
            </a:r>
          </a:p>
        </p:txBody>
      </p:sp>
    </p:spTree>
    <p:extLst>
      <p:ext uri="{BB962C8B-B14F-4D97-AF65-F5344CB8AC3E}">
        <p14:creationId xmlns:p14="http://schemas.microsoft.com/office/powerpoint/2010/main" val="477933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D44E568-636A-4FFC-8F18-3E8375645075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Google Shape;51;p5">
            <a:extLst>
              <a:ext uri="{FF2B5EF4-FFF2-40B4-BE49-F238E27FC236}">
                <a16:creationId xmlns:a16="http://schemas.microsoft.com/office/drawing/2014/main" id="{A72F7D89-CF81-4CEE-BC00-85D5E0B318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29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Google Shape;803;p46">
            <a:extLst>
              <a:ext uri="{FF2B5EF4-FFF2-40B4-BE49-F238E27FC236}">
                <a16:creationId xmlns:a16="http://schemas.microsoft.com/office/drawing/2014/main" id="{DF210047-A088-45D3-9C4C-42B3C4DBD2E3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78D6277-5012-461C-A4B2-074F4F1A9CC1}"/>
                  </a:ext>
                </a:extLst>
              </p:cNvPr>
              <p:cNvSpPr txBox="1"/>
              <p:nvPr/>
            </p:nvSpPr>
            <p:spPr>
              <a:xfrm>
                <a:off x="798706" y="1285224"/>
                <a:ext cx="78817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Finite temperature effects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2400" dirty="0"/>
                  <a:t>)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78D6277-5012-461C-A4B2-074F4F1A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06" y="1285224"/>
                <a:ext cx="7881732" cy="461665"/>
              </a:xfrm>
              <a:prstGeom prst="rect">
                <a:avLst/>
              </a:prstGeom>
              <a:blipFill>
                <a:blip r:embed="rId2"/>
                <a:stretch>
                  <a:fillRect l="-100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120B0C-CC03-491D-888A-499118372616}"/>
              </a:ext>
            </a:extLst>
          </p:cNvPr>
          <p:cNvSpPr txBox="1"/>
          <p:nvPr/>
        </p:nvSpPr>
        <p:spPr>
          <a:xfrm>
            <a:off x="798706" y="2267503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Simulations on realistic systems</a:t>
            </a:r>
            <a:endParaRPr lang="en-GB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310A26-3C6B-476E-9009-127F6B84FAE7}"/>
              </a:ext>
            </a:extLst>
          </p:cNvPr>
          <p:cNvSpPr txBox="1"/>
          <p:nvPr/>
        </p:nvSpPr>
        <p:spPr>
          <a:xfrm>
            <a:off x="798706" y="3313833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Experiments (artificial muscle)</a:t>
            </a:r>
            <a:endParaRPr lang="en-GB" sz="2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EE636F-2DCA-49DF-86B6-EC21E5F1CC0E}"/>
              </a:ext>
            </a:extLst>
          </p:cNvPr>
          <p:cNvSpPr txBox="1"/>
          <p:nvPr/>
        </p:nvSpPr>
        <p:spPr>
          <a:xfrm>
            <a:off x="798706" y="4285634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Win the Nobel</a:t>
            </a:r>
            <a:endParaRPr lang="en-GB" sz="24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9889B9-9E75-401D-B64E-03B7F5D9E942}"/>
              </a:ext>
            </a:extLst>
          </p:cNvPr>
          <p:cNvSpPr txBox="1"/>
          <p:nvPr/>
        </p:nvSpPr>
        <p:spPr>
          <a:xfrm>
            <a:off x="818585" y="5219907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000" strike="sngStrike" dirty="0"/>
              <a:t>Conquer</a:t>
            </a:r>
            <a:r>
              <a:rPr lang="en-GB" sz="2400" dirty="0"/>
              <a:t> Change the world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152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1E1B7D6E-9093-450E-90A6-3B2C8B6C09B1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51;p5">
            <a:extLst>
              <a:ext uri="{FF2B5EF4-FFF2-40B4-BE49-F238E27FC236}">
                <a16:creationId xmlns:a16="http://schemas.microsoft.com/office/drawing/2014/main" id="{FC682D8B-A77B-4964-8366-F6322B66FA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6498" y="635883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35" name="Immagine 34" descr="Immagine che contiene torta, interni, tazza, bianco&#10;&#10;Descrizione generata automaticamente">
            <a:extLst>
              <a:ext uri="{FF2B5EF4-FFF2-40B4-BE49-F238E27FC236}">
                <a16:creationId xmlns:a16="http://schemas.microsoft.com/office/drawing/2014/main" id="{7D6A839F-3591-427F-8330-011537B2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214" y="4571997"/>
            <a:ext cx="3158747" cy="2258504"/>
          </a:xfrm>
          <a:prstGeom prst="rect">
            <a:avLst/>
          </a:prstGeom>
        </p:spPr>
      </p:pic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710400" y="225285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Condensed Matter Physics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9FA9B45-4C91-40AD-AC51-69FC62A27C00}"/>
              </a:ext>
            </a:extLst>
          </p:cNvPr>
          <p:cNvSpPr txBox="1"/>
          <p:nvPr/>
        </p:nvSpPr>
        <p:spPr>
          <a:xfrm>
            <a:off x="472565" y="3896990"/>
            <a:ext cx="18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Symmetry</a:t>
            </a:r>
            <a:endParaRPr lang="en-GB" sz="2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A14035-5B0E-412F-B35E-129A6157A9EF}"/>
              </a:ext>
            </a:extLst>
          </p:cNvPr>
          <p:cNvSpPr txBox="1"/>
          <p:nvPr/>
        </p:nvSpPr>
        <p:spPr>
          <a:xfrm>
            <a:off x="3212699" y="2277825"/>
            <a:ext cx="317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434"/>
                </a:solidFill>
              </a:rPr>
              <a:t>Quantum Mechanics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107A55-EFA4-4F84-9807-1CCCABBC9D12}"/>
              </a:ext>
            </a:extLst>
          </p:cNvPr>
          <p:cNvSpPr txBox="1"/>
          <p:nvPr/>
        </p:nvSpPr>
        <p:spPr>
          <a:xfrm>
            <a:off x="808383" y="990118"/>
            <a:ext cx="78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Study of macroscopic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and microscopic properties of</a:t>
            </a:r>
            <a:endParaRPr lang="en-GB" sz="2400" b="1" dirty="0">
              <a:solidFill>
                <a:srgbClr val="C00000"/>
              </a:solidFill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many  atoms  interacting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2E3B74F-93C0-4229-89D4-8662ECDBBA45}"/>
              </a:ext>
            </a:extLst>
          </p:cNvPr>
          <p:cNvCxnSpPr>
            <a:cxnSpLocks/>
          </p:cNvCxnSpPr>
          <p:nvPr/>
        </p:nvCxnSpPr>
        <p:spPr>
          <a:xfrm>
            <a:off x="2941984" y="1776395"/>
            <a:ext cx="755373" cy="132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EF8272A-65A1-4DE0-B97C-C34FFFD1D552}"/>
              </a:ext>
            </a:extLst>
          </p:cNvPr>
          <p:cNvCxnSpPr>
            <a:cxnSpLocks/>
          </p:cNvCxnSpPr>
          <p:nvPr/>
        </p:nvCxnSpPr>
        <p:spPr>
          <a:xfrm>
            <a:off x="3889514" y="1790251"/>
            <a:ext cx="907773" cy="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6821F25-E8E0-48CF-949E-528CFE073742}"/>
              </a:ext>
            </a:extLst>
          </p:cNvPr>
          <p:cNvCxnSpPr>
            <a:cxnSpLocks/>
          </p:cNvCxnSpPr>
          <p:nvPr/>
        </p:nvCxnSpPr>
        <p:spPr>
          <a:xfrm>
            <a:off x="4982816" y="1789647"/>
            <a:ext cx="1630018" cy="0"/>
          </a:xfrm>
          <a:prstGeom prst="line">
            <a:avLst/>
          </a:prstGeom>
          <a:ln w="38100">
            <a:solidFill>
              <a:srgbClr val="FFA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774396-5122-40D6-ADA8-4FE7671B5A9D}"/>
              </a:ext>
            </a:extLst>
          </p:cNvPr>
          <p:cNvSpPr txBox="1"/>
          <p:nvPr/>
        </p:nvSpPr>
        <p:spPr>
          <a:xfrm>
            <a:off x="6241776" y="1930505"/>
            <a:ext cx="284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E0D"/>
                </a:solidFill>
              </a:rPr>
              <a:t>Electromagnetism</a:t>
            </a:r>
            <a:endParaRPr lang="en-GB" sz="2000" dirty="0">
              <a:solidFill>
                <a:srgbClr val="FFAE0D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9355A1F-0517-47AC-81E5-5CCBDA378F00}"/>
              </a:ext>
            </a:extLst>
          </p:cNvPr>
          <p:cNvSpPr txBox="1"/>
          <p:nvPr/>
        </p:nvSpPr>
        <p:spPr>
          <a:xfrm>
            <a:off x="233321" y="1889946"/>
            <a:ext cx="308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Statistical Mechanics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CC6DB76-D27E-48D9-AEE6-00B070DA5408}"/>
              </a:ext>
            </a:extLst>
          </p:cNvPr>
          <p:cNvSpPr/>
          <p:nvPr/>
        </p:nvSpPr>
        <p:spPr>
          <a:xfrm>
            <a:off x="266451" y="887899"/>
            <a:ext cx="8745027" cy="2008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magine 22" descr="Immagine che contiene oggetto da esterni&#10;&#10;Descrizione generata automaticamente">
            <a:extLst>
              <a:ext uri="{FF2B5EF4-FFF2-40B4-BE49-F238E27FC236}">
                <a16:creationId xmlns:a16="http://schemas.microsoft.com/office/drawing/2014/main" id="{033E0B7C-7EEF-4EB2-9593-85485319E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1" y="4492483"/>
            <a:ext cx="2658713" cy="212697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8528078-B190-4BD6-A750-2F56CD2D58D0}"/>
              </a:ext>
            </a:extLst>
          </p:cNvPr>
          <p:cNvSpPr txBox="1"/>
          <p:nvPr/>
        </p:nvSpPr>
        <p:spPr>
          <a:xfrm>
            <a:off x="3485325" y="3910242"/>
            <a:ext cx="198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Order/disorder</a:t>
            </a:r>
          </a:p>
        </p:txBody>
      </p:sp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A42C72E0-8ED4-499F-938E-0E60F6E73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1728" y="4425282"/>
            <a:ext cx="2247196" cy="2473409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3767999-9B7E-435B-9245-2C9C0644366B}"/>
              </a:ext>
            </a:extLst>
          </p:cNvPr>
          <p:cNvSpPr txBox="1"/>
          <p:nvPr/>
        </p:nvSpPr>
        <p:spPr>
          <a:xfrm>
            <a:off x="5879214" y="3553021"/>
            <a:ext cx="319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Emerging phenomena/phase transitions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F3EC817-0CBF-4FA0-80B3-0B4375B9E519}"/>
              </a:ext>
            </a:extLst>
          </p:cNvPr>
          <p:cNvSpPr txBox="1"/>
          <p:nvPr/>
        </p:nvSpPr>
        <p:spPr>
          <a:xfrm>
            <a:off x="1590262" y="3141064"/>
            <a:ext cx="586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From theoretical and fundamental concepts…</a:t>
            </a:r>
          </a:p>
        </p:txBody>
      </p:sp>
    </p:spTree>
    <p:extLst>
      <p:ext uri="{BB962C8B-B14F-4D97-AF65-F5344CB8AC3E}">
        <p14:creationId xmlns:p14="http://schemas.microsoft.com/office/powerpoint/2010/main" val="1546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17" grpId="0"/>
      <p:bldP spid="18" grpId="0"/>
      <p:bldP spid="29" grpId="0"/>
      <p:bldP spid="33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5069E5A-0568-4B61-9256-AA277CFC08CA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35C138-26EB-404C-AD04-902A9D5D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9613"/>
            <a:ext cx="3630735" cy="30680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0CAE7F7-4A5C-4C44-8800-CD0D59AA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1" y="4785904"/>
            <a:ext cx="3149419" cy="1275446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21495ACF-8521-49B4-9BE7-96F732A91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538" y="54616"/>
            <a:ext cx="3855181" cy="1498480"/>
          </a:xfrm>
          <a:prstGeom prst="rect">
            <a:avLst/>
          </a:prstGeom>
        </p:spPr>
      </p:pic>
      <p:pic>
        <p:nvPicPr>
          <p:cNvPr id="14" name="Immagine 13" descr="Immagine che contiene testo, cane, mammifero&#10;&#10;Descrizione generata automaticamente">
            <a:extLst>
              <a:ext uri="{FF2B5EF4-FFF2-40B4-BE49-F238E27FC236}">
                <a16:creationId xmlns:a16="http://schemas.microsoft.com/office/drawing/2014/main" id="{5BB11D85-D823-4212-A0AB-6F07BAFB3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279" y="3407299"/>
            <a:ext cx="3686850" cy="3573656"/>
          </a:xfrm>
          <a:prstGeom prst="rect">
            <a:avLst/>
          </a:prstGeom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E8A596E8-F556-40A4-94B7-EB1E43CBB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209" y="1553095"/>
            <a:ext cx="3805151" cy="237152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45165E6-B765-475F-AB16-3CFCF7FA6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4637" y="32859"/>
            <a:ext cx="3072332" cy="3584387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556714A-7680-44E3-895F-D894DBB14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64064" y="4080011"/>
            <a:ext cx="3290535" cy="2464725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3364F0-8B08-4ADC-8D6E-40C316708A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26" y="31769"/>
            <a:ext cx="3431080" cy="1594164"/>
          </a:xfrm>
          <a:prstGeom prst="rect">
            <a:avLst/>
          </a:prstGeom>
        </p:spPr>
      </p:pic>
      <p:pic>
        <p:nvPicPr>
          <p:cNvPr id="21" name="Elemento grafico 20" descr="Organo cuore con riempimento a tinta unita">
            <a:extLst>
              <a:ext uri="{FF2B5EF4-FFF2-40B4-BE49-F238E27FC236}">
                <a16:creationId xmlns:a16="http://schemas.microsoft.com/office/drawing/2014/main" id="{C5D9B95D-A135-4D7B-B2F7-58DE139A98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9788" y="2122128"/>
            <a:ext cx="1144174" cy="11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5C70065-4DAF-444B-A413-691ED8F9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" y="64562"/>
            <a:ext cx="2343687" cy="916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803;p46">
                <a:extLst>
                  <a:ext uri="{FF2B5EF4-FFF2-40B4-BE49-F238E27FC236}">
                    <a16:creationId xmlns:a16="http://schemas.microsoft.com/office/drawing/2014/main" id="{57D1B8B7-AC8B-4894-BDE0-17A9C70CAF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2200"/>
                </a:pPr>
                <a:r>
                  <a:rPr lang="en-US" sz="3200" dirty="0"/>
                  <a:t>Results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𝐶𝐹𝐶𝐻</m:t>
                            </m:r>
                          </m:e>
                        </m:d>
                      </m:e>
                      <m:sub>
                        <m:r>
                          <a:rPr lang="it-IT" sz="3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Google Shape;803;p46">
                <a:extLst>
                  <a:ext uri="{FF2B5EF4-FFF2-40B4-BE49-F238E27FC236}">
                    <a16:creationId xmlns:a16="http://schemas.microsoft.com/office/drawing/2014/main" id="{57D1B8B7-AC8B-4894-BDE0-17A9C70CA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blipFill>
                <a:blip r:embed="rId4"/>
                <a:stretch>
                  <a:fillRect t="-3540" b="-21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51;p5">
            <a:extLst>
              <a:ext uri="{FF2B5EF4-FFF2-40B4-BE49-F238E27FC236}">
                <a16:creationId xmlns:a16="http://schemas.microsoft.com/office/drawing/2014/main" id="{3C6C3B4B-380C-4127-8E43-49D017F2BB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2A77AED-1342-4744-B258-70ABE3D4ECB8}"/>
              </a:ext>
            </a:extLst>
          </p:cNvPr>
          <p:cNvGrpSpPr/>
          <p:nvPr/>
        </p:nvGrpSpPr>
        <p:grpSpPr>
          <a:xfrm>
            <a:off x="2531773" y="2491412"/>
            <a:ext cx="4743672" cy="2913842"/>
            <a:chOff x="2637789" y="1099933"/>
            <a:chExt cx="4743672" cy="2913842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D8CE1EE1-DAB5-46F3-BDD4-2F2F3EDA79E8}"/>
                </a:ext>
              </a:extLst>
            </p:cNvPr>
            <p:cNvGrpSpPr/>
            <p:nvPr/>
          </p:nvGrpSpPr>
          <p:grpSpPr>
            <a:xfrm>
              <a:off x="2637789" y="1099933"/>
              <a:ext cx="4226838" cy="2716519"/>
              <a:chOff x="1320653" y="1317883"/>
              <a:chExt cx="3238095" cy="1956108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1F9829BB-2987-48E8-A00F-298CA1E42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0653" y="1317883"/>
                <a:ext cx="3238095" cy="1942857"/>
              </a:xfrm>
              <a:prstGeom prst="rect">
                <a:avLst/>
              </a:prstGeom>
            </p:spPr>
          </p:pic>
          <p:sp>
            <p:nvSpPr>
              <p:cNvPr id="13" name="Google Shape;721;p37">
                <a:extLst>
                  <a:ext uri="{FF2B5EF4-FFF2-40B4-BE49-F238E27FC236}">
                    <a16:creationId xmlns:a16="http://schemas.microsoft.com/office/drawing/2014/main" id="{64809E5D-A5D5-4754-ACC1-E981D395E4D2}"/>
                  </a:ext>
                </a:extLst>
              </p:cNvPr>
              <p:cNvSpPr/>
              <p:nvPr/>
            </p:nvSpPr>
            <p:spPr>
              <a:xfrm>
                <a:off x="1320653" y="1331134"/>
                <a:ext cx="3238095" cy="1942857"/>
              </a:xfrm>
              <a:prstGeom prst="bracketPair">
                <a:avLst>
                  <a:gd name="adj" fmla="val 8731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D8721F0-118E-4C5E-9402-71F6B6568F80}"/>
                </a:ext>
              </a:extLst>
            </p:cNvPr>
            <p:cNvSpPr txBox="1"/>
            <p:nvPr/>
          </p:nvSpPr>
          <p:spPr>
            <a:xfrm>
              <a:off x="6812121" y="3429000"/>
              <a:ext cx="569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42BFD21-6FF8-43E1-BD89-0A987CF2A5AC}"/>
              </a:ext>
            </a:extLst>
          </p:cNvPr>
          <p:cNvSpPr txBox="1"/>
          <p:nvPr/>
        </p:nvSpPr>
        <p:spPr>
          <a:xfrm>
            <a:off x="609600" y="1367137"/>
            <a:ext cx="836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Substituted polyacetylene with fluorine (electronegative)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0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5C70065-4DAF-444B-A413-691ED8F9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" y="64562"/>
            <a:ext cx="2343687" cy="9160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39981D9-189E-4DC8-971D-6FBEFEDB7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4669"/>
            <a:ext cx="9144000" cy="5202158"/>
          </a:xfrm>
          <a:prstGeom prst="rect">
            <a:avLst/>
          </a:prstGeom>
        </p:spPr>
      </p:pic>
      <p:sp>
        <p:nvSpPr>
          <p:cNvPr id="6" name="Google Shape;51;p5">
            <a:extLst>
              <a:ext uri="{FF2B5EF4-FFF2-40B4-BE49-F238E27FC236}">
                <a16:creationId xmlns:a16="http://schemas.microsoft.com/office/drawing/2014/main" id="{50EC9F5A-1937-4889-8F5F-9AAF78E25B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42509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803;p46">
                <a:extLst>
                  <a:ext uri="{FF2B5EF4-FFF2-40B4-BE49-F238E27FC236}">
                    <a16:creationId xmlns:a16="http://schemas.microsoft.com/office/drawing/2014/main" id="{007392D0-1C1D-46D2-8702-8BDEEBD22C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2200"/>
                </a:pPr>
                <a:r>
                  <a:rPr lang="en-US" sz="3200" dirty="0"/>
                  <a:t>Results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𝐶𝐹𝐶𝐻</m:t>
                            </m:r>
                          </m:e>
                        </m:d>
                      </m:e>
                      <m:sub>
                        <m:r>
                          <a:rPr lang="it-IT" sz="3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Google Shape;803;p46">
                <a:extLst>
                  <a:ext uri="{FF2B5EF4-FFF2-40B4-BE49-F238E27FC236}">
                    <a16:creationId xmlns:a16="http://schemas.microsoft.com/office/drawing/2014/main" id="{007392D0-1C1D-46D2-8702-8BDEEBD22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blipFill>
                <a:blip r:embed="rId5"/>
                <a:stretch>
                  <a:fillRect t="-3540" b="-21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40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99B9F115-0C5E-4781-9CD5-43095607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5581"/>
            <a:ext cx="9157253" cy="5161792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F536AC4-2A75-47AA-AE0D-7BA1F9F1988D}"/>
              </a:ext>
            </a:extLst>
          </p:cNvPr>
          <p:cNvSpPr/>
          <p:nvPr/>
        </p:nvSpPr>
        <p:spPr>
          <a:xfrm>
            <a:off x="6652591" y="2597426"/>
            <a:ext cx="477079" cy="2385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2BEDED-E1DC-4061-AEDF-F04F724E010A}"/>
              </a:ext>
            </a:extLst>
          </p:cNvPr>
          <p:cNvSpPr txBox="1"/>
          <p:nvPr/>
        </p:nvSpPr>
        <p:spPr>
          <a:xfrm>
            <a:off x="2698490" y="795129"/>
            <a:ext cx="4240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Good agreement with the model</a:t>
            </a:r>
            <a:endParaRPr lang="it-IT" sz="2200" b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5F91D67-2F7A-4DE2-9B4B-B45E85AD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" y="64562"/>
            <a:ext cx="2343687" cy="916099"/>
          </a:xfrm>
          <a:prstGeom prst="rect">
            <a:avLst/>
          </a:prstGeom>
        </p:spPr>
      </p:pic>
      <p:sp>
        <p:nvSpPr>
          <p:cNvPr id="7" name="Google Shape;51;p5">
            <a:extLst>
              <a:ext uri="{FF2B5EF4-FFF2-40B4-BE49-F238E27FC236}">
                <a16:creationId xmlns:a16="http://schemas.microsoft.com/office/drawing/2014/main" id="{A66A02E2-5F79-48D8-8A8B-360F9B6926F1}"/>
              </a:ext>
            </a:extLst>
          </p:cNvPr>
          <p:cNvSpPr txBox="1">
            <a:spLocks/>
          </p:cNvSpPr>
          <p:nvPr/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Google Shape;51;p5">
            <a:extLst>
              <a:ext uri="{FF2B5EF4-FFF2-40B4-BE49-F238E27FC236}">
                <a16:creationId xmlns:a16="http://schemas.microsoft.com/office/drawing/2014/main" id="{2FC93B17-3054-40CD-A456-ED82DF4DF96C}"/>
              </a:ext>
            </a:extLst>
          </p:cNvPr>
          <p:cNvSpPr txBox="1">
            <a:spLocks/>
          </p:cNvSpPr>
          <p:nvPr/>
        </p:nvSpPr>
        <p:spPr>
          <a:xfrm>
            <a:off x="6962150" y="6299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803;p46">
                <a:extLst>
                  <a:ext uri="{FF2B5EF4-FFF2-40B4-BE49-F238E27FC236}">
                    <a16:creationId xmlns:a16="http://schemas.microsoft.com/office/drawing/2014/main" id="{0CEEB6C2-A405-49E5-825F-02F63767D7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2200"/>
                </a:pPr>
                <a:r>
                  <a:rPr lang="en-US" sz="3200" dirty="0"/>
                  <a:t>Results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𝐶𝐹𝐶𝐻</m:t>
                            </m:r>
                          </m:e>
                        </m:d>
                      </m:e>
                      <m:sub>
                        <m:r>
                          <a:rPr lang="it-IT" sz="3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Google Shape;803;p46">
                <a:extLst>
                  <a:ext uri="{FF2B5EF4-FFF2-40B4-BE49-F238E27FC236}">
                    <a16:creationId xmlns:a16="http://schemas.microsoft.com/office/drawing/2014/main" id="{0CEEB6C2-A405-49E5-825F-02F63767D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blipFill>
                <a:blip r:embed="rId4"/>
                <a:stretch>
                  <a:fillRect t="-3540" b="-21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4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ABDF9808-3B94-4ECB-93AA-992D0C369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" y="64562"/>
            <a:ext cx="2343687" cy="91609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42A9B65-ECF0-4127-BFC9-BF2D6CCF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665"/>
            <a:ext cx="9144000" cy="516179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93F506-F3F6-4D3B-A969-28991F701B2A}"/>
              </a:ext>
            </a:extLst>
          </p:cNvPr>
          <p:cNvSpPr txBox="1"/>
          <p:nvPr/>
        </p:nvSpPr>
        <p:spPr>
          <a:xfrm>
            <a:off x="3240476" y="821632"/>
            <a:ext cx="5567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Piezo coefficient diverges near critical point</a:t>
            </a:r>
            <a:endParaRPr lang="en-US" sz="2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3DD2100-3C08-41B8-8188-760CDD3EEDF0}"/>
                  </a:ext>
                </a:extLst>
              </p:cNvPr>
              <p:cNvSpPr txBox="1"/>
              <p:nvPr/>
            </p:nvSpPr>
            <p:spPr>
              <a:xfrm>
                <a:off x="1381484" y="606397"/>
                <a:ext cx="1986639" cy="794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∝  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3DD2100-3C08-41B8-8188-760CDD3E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84" y="606397"/>
                <a:ext cx="1986639" cy="7946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1;p5">
            <a:extLst>
              <a:ext uri="{FF2B5EF4-FFF2-40B4-BE49-F238E27FC236}">
                <a16:creationId xmlns:a16="http://schemas.microsoft.com/office/drawing/2014/main" id="{0F6A2DAB-CC02-4C7C-B0E2-09855CAF6B66}"/>
              </a:ext>
            </a:extLst>
          </p:cNvPr>
          <p:cNvSpPr txBox="1">
            <a:spLocks/>
          </p:cNvSpPr>
          <p:nvPr/>
        </p:nvSpPr>
        <p:spPr>
          <a:xfrm>
            <a:off x="6809750" y="646485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803;p46">
                <a:extLst>
                  <a:ext uri="{FF2B5EF4-FFF2-40B4-BE49-F238E27FC236}">
                    <a16:creationId xmlns:a16="http://schemas.microsoft.com/office/drawing/2014/main" id="{028E9B68-7F1A-4999-A903-C35C533B04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2200"/>
                </a:pPr>
                <a:r>
                  <a:rPr lang="en-US" sz="3200" dirty="0"/>
                  <a:t>Results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𝐶𝐹𝐶𝐻</m:t>
                            </m:r>
                          </m:e>
                        </m:d>
                      </m:e>
                      <m:sub>
                        <m:r>
                          <a:rPr lang="it-IT" sz="3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Google Shape;803;p46">
                <a:extLst>
                  <a:ext uri="{FF2B5EF4-FFF2-40B4-BE49-F238E27FC236}">
                    <a16:creationId xmlns:a16="http://schemas.microsoft.com/office/drawing/2014/main" id="{028E9B68-7F1A-4999-A903-C35C533B0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blipFill>
                <a:blip r:embed="rId5"/>
                <a:stretch>
                  <a:fillRect t="-3540" b="-21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8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A36F774-3F37-44A2-B67C-09EBB6F3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382"/>
            <a:ext cx="9144000" cy="5161792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6E7EA16-0D22-47F4-8C0A-605EF5AAE964}"/>
              </a:ext>
            </a:extLst>
          </p:cNvPr>
          <p:cNvSpPr/>
          <p:nvPr/>
        </p:nvSpPr>
        <p:spPr>
          <a:xfrm>
            <a:off x="1961315" y="2663688"/>
            <a:ext cx="543346" cy="2782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30500A-699C-4720-BBB3-A8C1D53B4734}"/>
              </a:ext>
            </a:extLst>
          </p:cNvPr>
          <p:cNvSpPr txBox="1"/>
          <p:nvPr/>
        </p:nvSpPr>
        <p:spPr>
          <a:xfrm>
            <a:off x="2698490" y="795129"/>
            <a:ext cx="4240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Good agreement with the model</a:t>
            </a:r>
            <a:endParaRPr lang="it-IT" sz="2200" b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4E0DADA-0C0B-4567-827B-55277710D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" y="64562"/>
            <a:ext cx="2343687" cy="916099"/>
          </a:xfrm>
          <a:prstGeom prst="rect">
            <a:avLst/>
          </a:prstGeom>
        </p:spPr>
      </p:pic>
      <p:sp>
        <p:nvSpPr>
          <p:cNvPr id="8" name="Google Shape;51;p5">
            <a:extLst>
              <a:ext uri="{FF2B5EF4-FFF2-40B4-BE49-F238E27FC236}">
                <a16:creationId xmlns:a16="http://schemas.microsoft.com/office/drawing/2014/main" id="{BE51CD33-3997-4B7B-90CD-51358207FCED}"/>
              </a:ext>
            </a:extLst>
          </p:cNvPr>
          <p:cNvSpPr txBox="1">
            <a:spLocks/>
          </p:cNvSpPr>
          <p:nvPr/>
        </p:nvSpPr>
        <p:spPr>
          <a:xfrm>
            <a:off x="6809750" y="634558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803;p46">
                <a:extLst>
                  <a:ext uri="{FF2B5EF4-FFF2-40B4-BE49-F238E27FC236}">
                    <a16:creationId xmlns:a16="http://schemas.microsoft.com/office/drawing/2014/main" id="{3262FFD3-338B-4279-83F4-D52DD8670C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2400" b="1" i="0" u="none" strike="noStrike" cap="none">
                    <a:solidFill>
                      <a:srgbClr val="822433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2200"/>
                </a:pPr>
                <a:r>
                  <a:rPr lang="en-US" sz="3200" dirty="0"/>
                  <a:t>Results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𝐶𝐹𝐶𝐻</m:t>
                            </m:r>
                          </m:e>
                        </m:d>
                      </m:e>
                      <m:sub>
                        <m:r>
                          <a:rPr lang="it-IT" sz="3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Google Shape;803;p46">
                <a:extLst>
                  <a:ext uri="{FF2B5EF4-FFF2-40B4-BE49-F238E27FC236}">
                    <a16:creationId xmlns:a16="http://schemas.microsoft.com/office/drawing/2014/main" id="{3262FFD3-338B-4279-83F4-D52DD867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38" y="106016"/>
                <a:ext cx="7723200" cy="689113"/>
              </a:xfrm>
              <a:prstGeom prst="rect">
                <a:avLst/>
              </a:prstGeom>
              <a:blipFill>
                <a:blip r:embed="rId4"/>
                <a:stretch>
                  <a:fillRect t="-3540" b="-21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2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5518CCCD-0025-4313-954B-D798B2B0BDA8}"/>
                  </a:ext>
                </a:extLst>
              </p:cNvPr>
              <p:cNvSpPr txBox="1"/>
              <p:nvPr/>
            </p:nvSpPr>
            <p:spPr>
              <a:xfrm>
                <a:off x="2742929" y="4399385"/>
                <a:ext cx="3617841" cy="10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5518CCCD-0025-4313-954B-D798B2B0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29" y="4399385"/>
                <a:ext cx="3617841" cy="10770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F1CC9162-5313-4E82-A8C2-BC68E3114FCC}"/>
                  </a:ext>
                </a:extLst>
              </p:cNvPr>
              <p:cNvSpPr txBox="1"/>
              <p:nvPr/>
            </p:nvSpPr>
            <p:spPr>
              <a:xfrm>
                <a:off x="1967405" y="4422476"/>
                <a:ext cx="1302287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F1CC9162-5313-4E82-A8C2-BC68E311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05" y="4422476"/>
                <a:ext cx="1302287" cy="794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uppo 54">
            <a:extLst>
              <a:ext uri="{FF2B5EF4-FFF2-40B4-BE49-F238E27FC236}">
                <a16:creationId xmlns:a16="http://schemas.microsoft.com/office/drawing/2014/main" id="{EE021E52-D885-4F77-A88E-DEB2E63E9C68}"/>
              </a:ext>
            </a:extLst>
          </p:cNvPr>
          <p:cNvGrpSpPr/>
          <p:nvPr/>
        </p:nvGrpSpPr>
        <p:grpSpPr>
          <a:xfrm>
            <a:off x="3705796" y="4438466"/>
            <a:ext cx="3050946" cy="1680651"/>
            <a:chOff x="4527702" y="1169951"/>
            <a:chExt cx="3050946" cy="1680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sellaDiTesto 55">
                  <a:extLst>
                    <a:ext uri="{FF2B5EF4-FFF2-40B4-BE49-F238E27FC236}">
                      <a16:creationId xmlns:a16="http://schemas.microsoft.com/office/drawing/2014/main" id="{5FD349A3-DE15-4FA3-91F4-C0A7DE4858EE}"/>
                    </a:ext>
                  </a:extLst>
                </p:cNvPr>
                <p:cNvSpPr txBox="1"/>
                <p:nvPr/>
              </p:nvSpPr>
              <p:spPr>
                <a:xfrm>
                  <a:off x="4527702" y="2337320"/>
                  <a:ext cx="3050946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Effective charges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GB" sz="1800" b="1" dirty="0"/>
                    <a:t> </a:t>
                  </a:r>
                  <a:endParaRPr lang="en-GB" sz="1800" dirty="0"/>
                </a:p>
              </p:txBody>
            </p:sp>
          </mc:Choice>
          <mc:Fallback xmlns="">
            <p:sp>
              <p:nvSpPr>
                <p:cNvPr id="56" name="CasellaDiTesto 55">
                  <a:extLst>
                    <a:ext uri="{FF2B5EF4-FFF2-40B4-BE49-F238E27FC236}">
                      <a16:creationId xmlns:a16="http://schemas.microsoft.com/office/drawing/2014/main" id="{5FD349A3-DE15-4FA3-91F4-C0A7DE485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702" y="2337320"/>
                  <a:ext cx="3050946" cy="513282"/>
                </a:xfrm>
                <a:prstGeom prst="rect">
                  <a:avLst/>
                </a:prstGeom>
                <a:blipFill>
                  <a:blip r:embed="rId4"/>
                  <a:stretch>
                    <a:fillRect l="-2000" t="-1190" b="-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ttangolo con angoli arrotondati 56">
              <a:extLst>
                <a:ext uri="{FF2B5EF4-FFF2-40B4-BE49-F238E27FC236}">
                  <a16:creationId xmlns:a16="http://schemas.microsoft.com/office/drawing/2014/main" id="{BD0BD088-455F-41E9-8B77-AAD1345C795F}"/>
                </a:ext>
              </a:extLst>
            </p:cNvPr>
            <p:cNvSpPr/>
            <p:nvPr/>
          </p:nvSpPr>
          <p:spPr>
            <a:xfrm>
              <a:off x="5738461" y="1169951"/>
              <a:ext cx="636106" cy="92048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8" name="Connettore 2 57">
              <a:extLst>
                <a:ext uri="{FF2B5EF4-FFF2-40B4-BE49-F238E27FC236}">
                  <a16:creationId xmlns:a16="http://schemas.microsoft.com/office/drawing/2014/main" id="{F15ACB0B-7459-4106-89F6-E10838247D3F}"/>
                </a:ext>
              </a:extLst>
            </p:cNvPr>
            <p:cNvCxnSpPr>
              <a:cxnSpLocks/>
              <a:stCxn id="57" idx="2"/>
              <a:endCxn id="56" idx="0"/>
            </p:cNvCxnSpPr>
            <p:nvPr/>
          </p:nvCxnSpPr>
          <p:spPr>
            <a:xfrm flipH="1">
              <a:off x="6053175" y="2090435"/>
              <a:ext cx="3339" cy="24688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Google Shape;719;p37">
            <a:extLst>
              <a:ext uri="{FF2B5EF4-FFF2-40B4-BE49-F238E27FC236}">
                <a16:creationId xmlns:a16="http://schemas.microsoft.com/office/drawing/2014/main" id="{0E3085BF-16CA-4E1A-BA83-63ADAD4DF69F}"/>
              </a:ext>
            </a:extLst>
          </p:cNvPr>
          <p:cNvSpPr txBox="1"/>
          <p:nvPr/>
        </p:nvSpPr>
        <p:spPr>
          <a:xfrm>
            <a:off x="50582" y="4495421"/>
            <a:ext cx="2127966" cy="8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algn="ctr">
              <a:buSzPts val="2100"/>
            </a:pPr>
            <a:r>
              <a:rPr lang="en-US" sz="2000" b="1" dirty="0"/>
              <a:t>Piezoelectric coefficient</a:t>
            </a:r>
          </a:p>
        </p:txBody>
      </p:sp>
      <p:sp>
        <p:nvSpPr>
          <p:cNvPr id="65" name="Google Shape;51;p5">
            <a:extLst>
              <a:ext uri="{FF2B5EF4-FFF2-40B4-BE49-F238E27FC236}">
                <a16:creationId xmlns:a16="http://schemas.microsoft.com/office/drawing/2014/main" id="{BB33162B-2B0D-406F-80BC-4C3BE83EBC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28095697-0237-4715-9483-8D87754010C4}"/>
                  </a:ext>
                </a:extLst>
              </p:cNvPr>
              <p:cNvSpPr txBox="1"/>
              <p:nvPr/>
            </p:nvSpPr>
            <p:spPr>
              <a:xfrm>
                <a:off x="3989188" y="2231207"/>
                <a:ext cx="16593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/>
                  <a:t>Deformation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28095697-0237-4715-9483-8D877540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88" y="2231207"/>
                <a:ext cx="1659300" cy="430887"/>
              </a:xfrm>
              <a:prstGeom prst="rect">
                <a:avLst/>
              </a:prstGeom>
              <a:blipFill>
                <a:blip r:embed="rId10"/>
                <a:stretch>
                  <a:fillRect l="-9158" b="-30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uppo 76">
            <a:extLst>
              <a:ext uri="{FF2B5EF4-FFF2-40B4-BE49-F238E27FC236}">
                <a16:creationId xmlns:a16="http://schemas.microsoft.com/office/drawing/2014/main" id="{B0C9E479-B4BA-43BC-B2D9-946D5CC903C6}"/>
              </a:ext>
            </a:extLst>
          </p:cNvPr>
          <p:cNvGrpSpPr/>
          <p:nvPr/>
        </p:nvGrpSpPr>
        <p:grpSpPr>
          <a:xfrm>
            <a:off x="508286" y="2950014"/>
            <a:ext cx="7310498" cy="1296514"/>
            <a:chOff x="852843" y="3683583"/>
            <a:chExt cx="6459580" cy="1194524"/>
          </a:xfrm>
        </p:grpSpPr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D0E3055A-FB53-4B0B-B263-B7D067E2B5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2843" y="3683583"/>
              <a:ext cx="6459580" cy="579181"/>
              <a:chOff x="905853" y="3748514"/>
              <a:chExt cx="5834918" cy="523169"/>
            </a:xfrm>
          </p:grpSpPr>
          <p:pic>
            <p:nvPicPr>
              <p:cNvPr id="83" name="Google Shape;440;p22">
                <a:extLst>
                  <a:ext uri="{FF2B5EF4-FFF2-40B4-BE49-F238E27FC236}">
                    <a16:creationId xmlns:a16="http://schemas.microsoft.com/office/drawing/2014/main" id="{43C4CB00-04C7-4E2F-B7AF-DF49B8190273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905853" y="3751749"/>
                <a:ext cx="3937822" cy="5199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440;p22">
                <a:extLst>
                  <a:ext uri="{FF2B5EF4-FFF2-40B4-BE49-F238E27FC236}">
                    <a16:creationId xmlns:a16="http://schemas.microsoft.com/office/drawing/2014/main" id="{191816DA-9995-498A-9CBE-5F6B14F27A89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 flipV="1">
                <a:off x="2802937" y="3748514"/>
                <a:ext cx="3937834" cy="5111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D029473C-9BB5-4B43-8A78-B80C65FFCAD8}"/>
                </a:ext>
              </a:extLst>
            </p:cNvPr>
            <p:cNvCxnSpPr>
              <a:cxnSpLocks/>
            </p:cNvCxnSpPr>
            <p:nvPr/>
          </p:nvCxnSpPr>
          <p:spPr>
            <a:xfrm>
              <a:off x="1377898" y="4091297"/>
              <a:ext cx="12040" cy="446876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F5436B78-4D61-485B-93AC-0D755321A255}"/>
                </a:ext>
              </a:extLst>
            </p:cNvPr>
            <p:cNvCxnSpPr>
              <a:cxnSpLocks/>
            </p:cNvCxnSpPr>
            <p:nvPr/>
          </p:nvCxnSpPr>
          <p:spPr>
            <a:xfrm>
              <a:off x="3491385" y="4111782"/>
              <a:ext cx="0" cy="417836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>
              <a:extLst>
                <a:ext uri="{FF2B5EF4-FFF2-40B4-BE49-F238E27FC236}">
                  <a16:creationId xmlns:a16="http://schemas.microsoft.com/office/drawing/2014/main" id="{CC3A5CF2-E63B-4BA3-B6EB-95CE1D40C1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9938" y="4542139"/>
              <a:ext cx="2113157" cy="3965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959DA2BF-0453-46DB-B086-38139E03898A}"/>
                    </a:ext>
                  </a:extLst>
                </p:cNvPr>
                <p:cNvSpPr txBox="1"/>
                <p:nvPr/>
              </p:nvSpPr>
              <p:spPr>
                <a:xfrm>
                  <a:off x="2221010" y="4508775"/>
                  <a:ext cx="4499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F60CF9BD-1F11-4243-9981-E80D60159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010" y="4508775"/>
                  <a:ext cx="4499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A5094597-F833-4A63-B6C7-29836CA5BD60}"/>
              </a:ext>
            </a:extLst>
          </p:cNvPr>
          <p:cNvCxnSpPr>
            <a:cxnSpLocks/>
          </p:cNvCxnSpPr>
          <p:nvPr/>
        </p:nvCxnSpPr>
        <p:spPr>
          <a:xfrm>
            <a:off x="1089254" y="2934258"/>
            <a:ext cx="1449530" cy="0"/>
          </a:xfrm>
          <a:prstGeom prst="straightConnector1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371055F3-D57D-4996-A28F-AE77D3D3819D}"/>
                  </a:ext>
                </a:extLst>
              </p:cNvPr>
              <p:cNvSpPr txBox="1"/>
              <p:nvPr/>
            </p:nvSpPr>
            <p:spPr>
              <a:xfrm>
                <a:off x="1565818" y="2533392"/>
                <a:ext cx="490863" cy="400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371055F3-D57D-4996-A28F-AE77D3D38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818" y="2533392"/>
                <a:ext cx="490863" cy="4008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Freccia a sinistra 86">
            <a:extLst>
              <a:ext uri="{FF2B5EF4-FFF2-40B4-BE49-F238E27FC236}">
                <a16:creationId xmlns:a16="http://schemas.microsoft.com/office/drawing/2014/main" id="{A84F0937-2415-4C80-A472-B8E3B5D28DF6}"/>
              </a:ext>
            </a:extLst>
          </p:cNvPr>
          <p:cNvSpPr/>
          <p:nvPr/>
        </p:nvSpPr>
        <p:spPr>
          <a:xfrm rot="16200000">
            <a:off x="3263010" y="2298092"/>
            <a:ext cx="1045576" cy="319029"/>
          </a:xfrm>
          <a:prstGeom prst="lef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9A4A7"/>
              </a:solidFill>
            </a:endParaRPr>
          </a:p>
        </p:txBody>
      </p:sp>
      <p:sp>
        <p:nvSpPr>
          <p:cNvPr id="88" name="Google Shape;803;p46">
            <a:extLst>
              <a:ext uri="{FF2B5EF4-FFF2-40B4-BE49-F238E27FC236}">
                <a16:creationId xmlns:a16="http://schemas.microsoft.com/office/drawing/2014/main" id="{D576E3D8-7855-463F-98D8-8654478586F2}"/>
              </a:ext>
            </a:extLst>
          </p:cNvPr>
          <p:cNvSpPr txBox="1">
            <a:spLocks/>
          </p:cNvSpPr>
          <p:nvPr/>
        </p:nvSpPr>
        <p:spPr>
          <a:xfrm>
            <a:off x="957238" y="106016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Piezoelectric effect in the toy-model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8366FA16-BCC1-4852-9F86-C5C7887E7729}"/>
                  </a:ext>
                </a:extLst>
              </p:cNvPr>
              <p:cNvSpPr txBox="1"/>
              <p:nvPr/>
            </p:nvSpPr>
            <p:spPr>
              <a:xfrm>
                <a:off x="7161490" y="954658"/>
                <a:ext cx="1107611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800" b="0" dirty="0">
                  <a:solidFill>
                    <a:srgbClr val="08080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2800" b="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8366FA16-BCC1-4852-9F86-C5C7887E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90" y="954658"/>
                <a:ext cx="1107611" cy="8617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uppo 92">
            <a:extLst>
              <a:ext uri="{FF2B5EF4-FFF2-40B4-BE49-F238E27FC236}">
                <a16:creationId xmlns:a16="http://schemas.microsoft.com/office/drawing/2014/main" id="{E067EE06-0D05-4C28-AA80-8D97A42DD12F}"/>
              </a:ext>
            </a:extLst>
          </p:cNvPr>
          <p:cNvGrpSpPr/>
          <p:nvPr/>
        </p:nvGrpSpPr>
        <p:grpSpPr>
          <a:xfrm>
            <a:off x="620931" y="922821"/>
            <a:ext cx="5821544" cy="1055969"/>
            <a:chOff x="965487" y="922821"/>
            <a:chExt cx="5821544" cy="1055969"/>
          </a:xfrm>
        </p:grpSpPr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8B091CAD-A551-46E1-9109-D319847165FB}"/>
                </a:ext>
              </a:extLst>
            </p:cNvPr>
            <p:cNvGrpSpPr/>
            <p:nvPr/>
          </p:nvGrpSpPr>
          <p:grpSpPr>
            <a:xfrm>
              <a:off x="965487" y="1124065"/>
              <a:ext cx="5821544" cy="517062"/>
              <a:chOff x="620531" y="1041056"/>
              <a:chExt cx="5821544" cy="517062"/>
            </a:xfrm>
          </p:grpSpPr>
          <p:pic>
            <p:nvPicPr>
              <p:cNvPr id="110" name="Google Shape;440;p22">
                <a:extLst>
                  <a:ext uri="{FF2B5EF4-FFF2-40B4-BE49-F238E27FC236}">
                    <a16:creationId xmlns:a16="http://schemas.microsoft.com/office/drawing/2014/main" id="{57BCD0B7-E478-4839-95E8-66504A6EC41F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20531" y="1046958"/>
                <a:ext cx="3937823" cy="5111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440;p22">
                <a:extLst>
                  <a:ext uri="{FF2B5EF4-FFF2-40B4-BE49-F238E27FC236}">
                    <a16:creationId xmlns:a16="http://schemas.microsoft.com/office/drawing/2014/main" id="{E093291E-763D-431E-9ECD-FC1814DCBFE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 flipV="1">
                <a:off x="2504241" y="1041056"/>
                <a:ext cx="3937834" cy="5111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840F194E-30C2-40D8-A427-7723A58CD06C}"/>
                </a:ext>
              </a:extLst>
            </p:cNvPr>
            <p:cNvGrpSpPr/>
            <p:nvPr/>
          </p:nvGrpSpPr>
          <p:grpSpPr>
            <a:xfrm>
              <a:off x="1294110" y="922821"/>
              <a:ext cx="5187838" cy="722563"/>
              <a:chOff x="1294110" y="1148105"/>
              <a:chExt cx="5187838" cy="722563"/>
            </a:xfrm>
          </p:grpSpPr>
          <p:sp>
            <p:nvSpPr>
              <p:cNvPr id="99" name="Segno di addizione 98">
                <a:extLst>
                  <a:ext uri="{FF2B5EF4-FFF2-40B4-BE49-F238E27FC236}">
                    <a16:creationId xmlns:a16="http://schemas.microsoft.com/office/drawing/2014/main" id="{A2ECCCB9-71E6-441D-8FCB-7E1EE59B4C21}"/>
                  </a:ext>
                </a:extLst>
              </p:cNvPr>
              <p:cNvSpPr/>
              <p:nvPr/>
            </p:nvSpPr>
            <p:spPr>
              <a:xfrm>
                <a:off x="4322966" y="1296194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0" name="Segno di sottrazione 99">
                <a:extLst>
                  <a:ext uri="{FF2B5EF4-FFF2-40B4-BE49-F238E27FC236}">
                    <a16:creationId xmlns:a16="http://schemas.microsoft.com/office/drawing/2014/main" id="{E9D280C3-5028-4A8E-9C97-6DCBC960E6AC}"/>
                  </a:ext>
                </a:extLst>
              </p:cNvPr>
              <p:cNvSpPr/>
              <p:nvPr/>
            </p:nvSpPr>
            <p:spPr>
              <a:xfrm>
                <a:off x="5030730" y="1168525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Segno di addizione 100">
                <a:extLst>
                  <a:ext uri="{FF2B5EF4-FFF2-40B4-BE49-F238E27FC236}">
                    <a16:creationId xmlns:a16="http://schemas.microsoft.com/office/drawing/2014/main" id="{AD24EDEE-7160-4FF1-B595-EB8B2D34833D}"/>
                  </a:ext>
                </a:extLst>
              </p:cNvPr>
              <p:cNvSpPr/>
              <p:nvPr/>
            </p:nvSpPr>
            <p:spPr>
              <a:xfrm>
                <a:off x="2447932" y="1289567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2" name="Segno di sottrazione 101">
                <a:extLst>
                  <a:ext uri="{FF2B5EF4-FFF2-40B4-BE49-F238E27FC236}">
                    <a16:creationId xmlns:a16="http://schemas.microsoft.com/office/drawing/2014/main" id="{0AC564EA-1B0D-47F1-86F1-792E08D03D20}"/>
                  </a:ext>
                </a:extLst>
              </p:cNvPr>
              <p:cNvSpPr/>
              <p:nvPr/>
            </p:nvSpPr>
            <p:spPr>
              <a:xfrm>
                <a:off x="3169295" y="1148105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Segno di addizione 102">
                <a:extLst>
                  <a:ext uri="{FF2B5EF4-FFF2-40B4-BE49-F238E27FC236}">
                    <a16:creationId xmlns:a16="http://schemas.microsoft.com/office/drawing/2014/main" id="{A9C45C9A-7076-446F-BCA4-DF44D58BBB5D}"/>
                  </a:ext>
                </a:extLst>
              </p:cNvPr>
              <p:cNvSpPr/>
              <p:nvPr/>
            </p:nvSpPr>
            <p:spPr>
              <a:xfrm>
                <a:off x="6193948" y="1296194"/>
                <a:ext cx="288000" cy="288000"/>
              </a:xfrm>
              <a:prstGeom prst="mathPlus">
                <a:avLst>
                  <a:gd name="adj1" fmla="val 248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4" name="Segno di sottrazione 103">
                <a:extLst>
                  <a:ext uri="{FF2B5EF4-FFF2-40B4-BE49-F238E27FC236}">
                    <a16:creationId xmlns:a16="http://schemas.microsoft.com/office/drawing/2014/main" id="{A387DB38-C9F3-4939-B4D9-93BD4CE7231D}"/>
                  </a:ext>
                </a:extLst>
              </p:cNvPr>
              <p:cNvSpPr/>
              <p:nvPr/>
            </p:nvSpPr>
            <p:spPr>
              <a:xfrm>
                <a:off x="1294110" y="1154731"/>
                <a:ext cx="310922" cy="543339"/>
              </a:xfrm>
              <a:prstGeom prst="mathMinus">
                <a:avLst>
                  <a:gd name="adj1" fmla="val 0"/>
                </a:avLst>
              </a:prstGeom>
              <a:ln w="349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105" name="Connettore 2 104">
                <a:extLst>
                  <a:ext uri="{FF2B5EF4-FFF2-40B4-BE49-F238E27FC236}">
                    <a16:creationId xmlns:a16="http://schemas.microsoft.com/office/drawing/2014/main" id="{6F770EE8-3B22-4543-A73D-5ED80573DC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0922" y="1201432"/>
                <a:ext cx="76806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Connettore 2 105">
                <a:extLst>
                  <a:ext uri="{FF2B5EF4-FFF2-40B4-BE49-F238E27FC236}">
                    <a16:creationId xmlns:a16="http://schemas.microsoft.com/office/drawing/2014/main" id="{6A26389F-FF7A-40DA-898F-B170B554C5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32853" y="1221313"/>
                <a:ext cx="748752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Connettore 2 106">
                <a:extLst>
                  <a:ext uri="{FF2B5EF4-FFF2-40B4-BE49-F238E27FC236}">
                    <a16:creationId xmlns:a16="http://schemas.microsoft.com/office/drawing/2014/main" id="{EA9068EF-B5B0-43A8-B2EA-B387D40F5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7862" y="1870668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Connettore 2 107">
                <a:extLst>
                  <a:ext uri="{FF2B5EF4-FFF2-40B4-BE49-F238E27FC236}">
                    <a16:creationId xmlns:a16="http://schemas.microsoft.com/office/drawing/2014/main" id="{B93034B3-CA54-46D0-A584-AFAD05D20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8982" y="1870668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Connettore 2 108">
                <a:extLst>
                  <a:ext uri="{FF2B5EF4-FFF2-40B4-BE49-F238E27FC236}">
                    <a16:creationId xmlns:a16="http://schemas.microsoft.com/office/drawing/2014/main" id="{815F9B3A-70AB-41D9-911E-73E9628B1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5" y="1864042"/>
                <a:ext cx="114081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E7F3AAFA-E6A3-4747-82A8-6C64B4B9C410}"/>
                </a:ext>
              </a:extLst>
            </p:cNvPr>
            <p:cNvCxnSpPr>
              <a:cxnSpLocks/>
            </p:cNvCxnSpPr>
            <p:nvPr/>
          </p:nvCxnSpPr>
          <p:spPr>
            <a:xfrm>
              <a:off x="1437862" y="1486580"/>
              <a:ext cx="0" cy="49221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4297985C-D14C-4F25-8273-028D974C7B2E}"/>
                </a:ext>
              </a:extLst>
            </p:cNvPr>
            <p:cNvCxnSpPr>
              <a:cxnSpLocks/>
            </p:cNvCxnSpPr>
            <p:nvPr/>
          </p:nvCxnSpPr>
          <p:spPr>
            <a:xfrm>
              <a:off x="3325730" y="1491344"/>
              <a:ext cx="0" cy="454473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2 97">
              <a:extLst>
                <a:ext uri="{FF2B5EF4-FFF2-40B4-BE49-F238E27FC236}">
                  <a16:creationId xmlns:a16="http://schemas.microsoft.com/office/drawing/2014/main" id="{6F1DE648-C525-47E4-A384-FD23A4EA9CBB}"/>
                </a:ext>
              </a:extLst>
            </p:cNvPr>
            <p:cNvCxnSpPr/>
            <p:nvPr/>
          </p:nvCxnSpPr>
          <p:spPr>
            <a:xfrm>
              <a:off x="1437862" y="1962303"/>
              <a:ext cx="1887868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asellaDiTesto 111">
                <a:extLst>
                  <a:ext uri="{FF2B5EF4-FFF2-40B4-BE49-F238E27FC236}">
                    <a16:creationId xmlns:a16="http://schemas.microsoft.com/office/drawing/2014/main" id="{5F0711BC-E79C-4E27-80E0-460FBF93304F}"/>
                  </a:ext>
                </a:extLst>
              </p:cNvPr>
              <p:cNvSpPr txBox="1"/>
              <p:nvPr/>
            </p:nvSpPr>
            <p:spPr>
              <a:xfrm>
                <a:off x="1812274" y="1949049"/>
                <a:ext cx="449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12" name="CasellaDiTesto 111">
                <a:extLst>
                  <a:ext uri="{FF2B5EF4-FFF2-40B4-BE49-F238E27FC236}">
                    <a16:creationId xmlns:a16="http://schemas.microsoft.com/office/drawing/2014/main" id="{5F0711BC-E79C-4E27-80E0-460FBF933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74" y="1949049"/>
                <a:ext cx="44993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1246330A-BAF4-4173-AACC-97A60B7FB94F}"/>
              </a:ext>
            </a:extLst>
          </p:cNvPr>
          <p:cNvCxnSpPr>
            <a:cxnSpLocks/>
          </p:cNvCxnSpPr>
          <p:nvPr/>
        </p:nvCxnSpPr>
        <p:spPr>
          <a:xfrm>
            <a:off x="1099929" y="1081033"/>
            <a:ext cx="1162277" cy="0"/>
          </a:xfrm>
          <a:prstGeom prst="straightConnector1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3E733A35-BD7C-4B59-8761-E3C20D9CB681}"/>
                  </a:ext>
                </a:extLst>
              </p:cNvPr>
              <p:cNvSpPr txBox="1"/>
              <p:nvPr/>
            </p:nvSpPr>
            <p:spPr>
              <a:xfrm>
                <a:off x="1466046" y="736168"/>
                <a:ext cx="449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3E733A35-BD7C-4B59-8761-E3C20D9CB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46" y="736168"/>
                <a:ext cx="44993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7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 dirty="0"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316800" y="0"/>
            <a:ext cx="85104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3400" dirty="0"/>
              <a:t>What are the effective charges?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C024C84-1C4C-4AEA-B02E-351CEC0C303A}"/>
              </a:ext>
            </a:extLst>
          </p:cNvPr>
          <p:cNvSpPr txBox="1"/>
          <p:nvPr/>
        </p:nvSpPr>
        <p:spPr>
          <a:xfrm>
            <a:off x="-1263316" y="66173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Google Shape;71;p7">
            <a:extLst>
              <a:ext uri="{FF2B5EF4-FFF2-40B4-BE49-F238E27FC236}">
                <a16:creationId xmlns:a16="http://schemas.microsoft.com/office/drawing/2014/main" id="{CF7180B5-5EC7-4CE8-AF15-BC119C7ABEDC}"/>
              </a:ext>
            </a:extLst>
          </p:cNvPr>
          <p:cNvSpPr txBox="1"/>
          <p:nvPr/>
        </p:nvSpPr>
        <p:spPr>
          <a:xfrm>
            <a:off x="290644" y="1023867"/>
            <a:ext cx="8278560" cy="104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68300">
              <a:buClr>
                <a:srgbClr val="202122"/>
              </a:buClr>
              <a:buSzPts val="2200"/>
              <a:buFont typeface="Arial"/>
              <a:buChar char="●"/>
            </a:pPr>
            <a:r>
              <a:rPr lang="en-GB" sz="2000" dirty="0">
                <a:solidFill>
                  <a:srgbClr val="080808"/>
                </a:solidFill>
                <a:highlight>
                  <a:schemeClr val="lt1"/>
                </a:highlight>
              </a:rPr>
              <a:t>In solids and molecules, the effective charge, Z*, </a:t>
            </a:r>
            <a:r>
              <a:rPr lang="en-GB" sz="2000" b="1" dirty="0">
                <a:solidFill>
                  <a:srgbClr val="080808"/>
                </a:solidFill>
                <a:highlight>
                  <a:schemeClr val="lt1"/>
                </a:highlight>
              </a:rPr>
              <a:t>quantifies how much electric charge an atomic displacement moves</a:t>
            </a:r>
            <a:r>
              <a:rPr lang="en-GB" sz="2000" dirty="0">
                <a:solidFill>
                  <a:srgbClr val="080808"/>
                </a:solidFill>
                <a:highlight>
                  <a:schemeClr val="lt1"/>
                </a:highlight>
              </a:rPr>
              <a:t> (absorption phenomena, infrared spectrum)</a:t>
            </a:r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EAA6B00D-5B89-42B6-8A35-F4ABA487E921}"/>
              </a:ext>
            </a:extLst>
          </p:cNvPr>
          <p:cNvGrpSpPr/>
          <p:nvPr/>
        </p:nvGrpSpPr>
        <p:grpSpPr>
          <a:xfrm>
            <a:off x="5389532" y="2447570"/>
            <a:ext cx="2566773" cy="859589"/>
            <a:chOff x="5389532" y="1780254"/>
            <a:chExt cx="2566773" cy="859589"/>
          </a:xfrm>
        </p:grpSpPr>
        <p:grpSp>
          <p:nvGrpSpPr>
            <p:cNvPr id="83" name="Gruppo 82">
              <a:extLst>
                <a:ext uri="{FF2B5EF4-FFF2-40B4-BE49-F238E27FC236}">
                  <a16:creationId xmlns:a16="http://schemas.microsoft.com/office/drawing/2014/main" id="{2DB974E1-48A8-4514-BAC7-79D97D2F6E22}"/>
                </a:ext>
              </a:extLst>
            </p:cNvPr>
            <p:cNvGrpSpPr/>
            <p:nvPr/>
          </p:nvGrpSpPr>
          <p:grpSpPr>
            <a:xfrm>
              <a:off x="5554394" y="2058011"/>
              <a:ext cx="2196904" cy="365252"/>
              <a:chOff x="1364567" y="1652393"/>
              <a:chExt cx="2196904" cy="365252"/>
            </a:xfrm>
          </p:grpSpPr>
          <p:sp>
            <p:nvSpPr>
              <p:cNvPr id="85" name="Ovale 84">
                <a:extLst>
                  <a:ext uri="{FF2B5EF4-FFF2-40B4-BE49-F238E27FC236}">
                    <a16:creationId xmlns:a16="http://schemas.microsoft.com/office/drawing/2014/main" id="{F5886B26-70B9-45D9-946D-23484892BA89}"/>
                  </a:ext>
                </a:extLst>
              </p:cNvPr>
              <p:cNvSpPr/>
              <p:nvPr/>
            </p:nvSpPr>
            <p:spPr>
              <a:xfrm>
                <a:off x="1364567" y="1657645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Ovale 85">
                <a:extLst>
                  <a:ext uri="{FF2B5EF4-FFF2-40B4-BE49-F238E27FC236}">
                    <a16:creationId xmlns:a16="http://schemas.microsoft.com/office/drawing/2014/main" id="{B2EF5234-BF17-4751-89C4-8A8633AC4A58}"/>
                  </a:ext>
                </a:extLst>
              </p:cNvPr>
              <p:cNvSpPr/>
              <p:nvPr/>
            </p:nvSpPr>
            <p:spPr>
              <a:xfrm>
                <a:off x="2599316" y="1652393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Ovale 86">
                <a:extLst>
                  <a:ext uri="{FF2B5EF4-FFF2-40B4-BE49-F238E27FC236}">
                    <a16:creationId xmlns:a16="http://schemas.microsoft.com/office/drawing/2014/main" id="{F9C98F50-14B4-4ADD-B4B6-A37B44B24DD5}"/>
                  </a:ext>
                </a:extLst>
              </p:cNvPr>
              <p:cNvSpPr/>
              <p:nvPr/>
            </p:nvSpPr>
            <p:spPr>
              <a:xfrm>
                <a:off x="3201471" y="1652393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4" name="Figura a mano libera: forma 83">
              <a:extLst>
                <a:ext uri="{FF2B5EF4-FFF2-40B4-BE49-F238E27FC236}">
                  <a16:creationId xmlns:a16="http://schemas.microsoft.com/office/drawing/2014/main" id="{C7966B11-FC6C-4D58-AFC2-2EF2C20B44CE}"/>
                </a:ext>
              </a:extLst>
            </p:cNvPr>
            <p:cNvSpPr/>
            <p:nvPr/>
          </p:nvSpPr>
          <p:spPr>
            <a:xfrm>
              <a:off x="5389532" y="1780254"/>
              <a:ext cx="2566773" cy="859589"/>
            </a:xfrm>
            <a:custGeom>
              <a:avLst/>
              <a:gdLst>
                <a:gd name="connsiteX0" fmla="*/ 0 w 2529822"/>
                <a:gd name="connsiteY0" fmla="*/ 255537 h 701863"/>
                <a:gd name="connsiteX1" fmla="*/ 280219 w 2529822"/>
                <a:gd name="connsiteY1" fmla="*/ 34311 h 701863"/>
                <a:gd name="connsiteX2" fmla="*/ 567813 w 2529822"/>
                <a:gd name="connsiteY2" fmla="*/ 49060 h 701863"/>
                <a:gd name="connsiteX3" fmla="*/ 803787 w 2529822"/>
                <a:gd name="connsiteY3" fmla="*/ 218666 h 701863"/>
                <a:gd name="connsiteX4" fmla="*/ 1157748 w 2529822"/>
                <a:gd name="connsiteY4" fmla="*/ 248163 h 701863"/>
                <a:gd name="connsiteX5" fmla="*/ 1349477 w 2529822"/>
                <a:gd name="connsiteY5" fmla="*/ 34311 h 701863"/>
                <a:gd name="connsiteX6" fmla="*/ 1666567 w 2529822"/>
                <a:gd name="connsiteY6" fmla="*/ 26937 h 701863"/>
                <a:gd name="connsiteX7" fmla="*/ 1777180 w 2529822"/>
                <a:gd name="connsiteY7" fmla="*/ 71182 h 701863"/>
                <a:gd name="connsiteX8" fmla="*/ 1909916 w 2529822"/>
                <a:gd name="connsiteY8" fmla="*/ 71182 h 701863"/>
                <a:gd name="connsiteX9" fmla="*/ 1976284 w 2529822"/>
                <a:gd name="connsiteY9" fmla="*/ 12189 h 701863"/>
                <a:gd name="connsiteX10" fmla="*/ 2256503 w 2529822"/>
                <a:gd name="connsiteY10" fmla="*/ 19563 h 701863"/>
                <a:gd name="connsiteX11" fmla="*/ 2499851 w 2529822"/>
                <a:gd name="connsiteY11" fmla="*/ 211292 h 701863"/>
                <a:gd name="connsiteX12" fmla="*/ 2492477 w 2529822"/>
                <a:gd name="connsiteY12" fmla="*/ 543131 h 701863"/>
                <a:gd name="connsiteX13" fmla="*/ 2197509 w 2529822"/>
                <a:gd name="connsiteY13" fmla="*/ 697989 h 701863"/>
                <a:gd name="connsiteX14" fmla="*/ 1968909 w 2529822"/>
                <a:gd name="connsiteY14" fmla="*/ 646370 h 701863"/>
                <a:gd name="connsiteX15" fmla="*/ 1895167 w 2529822"/>
                <a:gd name="connsiteY15" fmla="*/ 550505 h 701863"/>
                <a:gd name="connsiteX16" fmla="*/ 1747684 w 2529822"/>
                <a:gd name="connsiteY16" fmla="*/ 572628 h 701863"/>
                <a:gd name="connsiteX17" fmla="*/ 1732935 w 2529822"/>
                <a:gd name="connsiteY17" fmla="*/ 653744 h 701863"/>
                <a:gd name="connsiteX18" fmla="*/ 1666567 w 2529822"/>
                <a:gd name="connsiteY18" fmla="*/ 675866 h 701863"/>
                <a:gd name="connsiteX19" fmla="*/ 1342103 w 2529822"/>
                <a:gd name="connsiteY19" fmla="*/ 638995 h 701863"/>
                <a:gd name="connsiteX20" fmla="*/ 1201993 w 2529822"/>
                <a:gd name="connsiteY20" fmla="*/ 462015 h 701863"/>
                <a:gd name="connsiteX21" fmla="*/ 759542 w 2529822"/>
                <a:gd name="connsiteY21" fmla="*/ 432518 h 701863"/>
                <a:gd name="connsiteX22" fmla="*/ 582561 w 2529822"/>
                <a:gd name="connsiteY22" fmla="*/ 638995 h 701863"/>
                <a:gd name="connsiteX23" fmla="*/ 235974 w 2529822"/>
                <a:gd name="connsiteY23" fmla="*/ 638995 h 701863"/>
                <a:gd name="connsiteX24" fmla="*/ 125361 w 2529822"/>
                <a:gd name="connsiteY24" fmla="*/ 344028 h 701863"/>
                <a:gd name="connsiteX25" fmla="*/ 213851 w 2529822"/>
                <a:gd name="connsiteY25" fmla="*/ 71182 h 701863"/>
                <a:gd name="connsiteX26" fmla="*/ 213851 w 2529822"/>
                <a:gd name="connsiteY26" fmla="*/ 71182 h 701863"/>
                <a:gd name="connsiteX0" fmla="*/ 154966 w 2404569"/>
                <a:gd name="connsiteY0" fmla="*/ 34311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607682 w 2404569"/>
                <a:gd name="connsiteY16" fmla="*/ 653744 h 701863"/>
                <a:gd name="connsiteX17" fmla="*/ 1541314 w 2404569"/>
                <a:gd name="connsiteY17" fmla="*/ 675866 h 701863"/>
                <a:gd name="connsiteX18" fmla="*/ 1216850 w 2404569"/>
                <a:gd name="connsiteY18" fmla="*/ 638995 h 701863"/>
                <a:gd name="connsiteX19" fmla="*/ 1076740 w 2404569"/>
                <a:gd name="connsiteY19" fmla="*/ 462015 h 701863"/>
                <a:gd name="connsiteX20" fmla="*/ 634289 w 2404569"/>
                <a:gd name="connsiteY20" fmla="*/ 432518 h 701863"/>
                <a:gd name="connsiteX21" fmla="*/ 457308 w 2404569"/>
                <a:gd name="connsiteY21" fmla="*/ 638995 h 701863"/>
                <a:gd name="connsiteX22" fmla="*/ 110721 w 2404569"/>
                <a:gd name="connsiteY22" fmla="*/ 638995 h 701863"/>
                <a:gd name="connsiteX23" fmla="*/ 108 w 2404569"/>
                <a:gd name="connsiteY23" fmla="*/ 344028 h 701863"/>
                <a:gd name="connsiteX24" fmla="*/ 88598 w 2404569"/>
                <a:gd name="connsiteY24" fmla="*/ 71182 h 701863"/>
                <a:gd name="connsiteX25" fmla="*/ 88598 w 2404569"/>
                <a:gd name="connsiteY25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607682 w 2404569"/>
                <a:gd name="connsiteY16" fmla="*/ 653744 h 701863"/>
                <a:gd name="connsiteX17" fmla="*/ 1541314 w 2404569"/>
                <a:gd name="connsiteY17" fmla="*/ 675866 h 701863"/>
                <a:gd name="connsiteX18" fmla="*/ 1216850 w 2404569"/>
                <a:gd name="connsiteY18" fmla="*/ 638995 h 701863"/>
                <a:gd name="connsiteX19" fmla="*/ 1076740 w 2404569"/>
                <a:gd name="connsiteY19" fmla="*/ 462015 h 701863"/>
                <a:gd name="connsiteX20" fmla="*/ 634289 w 2404569"/>
                <a:gd name="connsiteY20" fmla="*/ 432518 h 701863"/>
                <a:gd name="connsiteX21" fmla="*/ 457308 w 2404569"/>
                <a:gd name="connsiteY21" fmla="*/ 638995 h 701863"/>
                <a:gd name="connsiteX22" fmla="*/ 110721 w 2404569"/>
                <a:gd name="connsiteY22" fmla="*/ 638995 h 701863"/>
                <a:gd name="connsiteX23" fmla="*/ 108 w 2404569"/>
                <a:gd name="connsiteY23" fmla="*/ 344028 h 701863"/>
                <a:gd name="connsiteX24" fmla="*/ 88598 w 2404569"/>
                <a:gd name="connsiteY24" fmla="*/ 71182 h 701863"/>
                <a:gd name="connsiteX25" fmla="*/ 88598 w 2404569"/>
                <a:gd name="connsiteY25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541314 w 2404569"/>
                <a:gd name="connsiteY16" fmla="*/ 675866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541314 w 2404569"/>
                <a:gd name="connsiteY16" fmla="*/ 675866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511818 w 2404569"/>
                <a:gd name="connsiteY16" fmla="*/ 661118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37179 w 2404569"/>
                <a:gd name="connsiteY15" fmla="*/ 528383 h 701863"/>
                <a:gd name="connsiteX16" fmla="*/ 1511818 w 2404569"/>
                <a:gd name="connsiteY16" fmla="*/ 661118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9805 w 2404569"/>
                <a:gd name="connsiteY15" fmla="*/ 572629 h 701863"/>
                <a:gd name="connsiteX16" fmla="*/ 1511818 w 2404569"/>
                <a:gd name="connsiteY16" fmla="*/ 661118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122801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9805 w 2404569"/>
                <a:gd name="connsiteY15" fmla="*/ 572629 h 701863"/>
                <a:gd name="connsiteX16" fmla="*/ 1511818 w 2404569"/>
                <a:gd name="connsiteY16" fmla="*/ 661118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8695 h 706750"/>
                <a:gd name="connsiteX1" fmla="*/ 442560 w 2404569"/>
                <a:gd name="connsiteY1" fmla="*/ 53947 h 706750"/>
                <a:gd name="connsiteX2" fmla="*/ 678534 w 2404569"/>
                <a:gd name="connsiteY2" fmla="*/ 223553 h 706750"/>
                <a:gd name="connsiteX3" fmla="*/ 1032495 w 2404569"/>
                <a:gd name="connsiteY3" fmla="*/ 253050 h 706750"/>
                <a:gd name="connsiteX4" fmla="*/ 1224224 w 2404569"/>
                <a:gd name="connsiteY4" fmla="*/ 39198 h 706750"/>
                <a:gd name="connsiteX5" fmla="*/ 1541314 w 2404569"/>
                <a:gd name="connsiteY5" fmla="*/ 31824 h 706750"/>
                <a:gd name="connsiteX6" fmla="*/ 1651927 w 2404569"/>
                <a:gd name="connsiteY6" fmla="*/ 127688 h 706750"/>
                <a:gd name="connsiteX7" fmla="*/ 1792037 w 2404569"/>
                <a:gd name="connsiteY7" fmla="*/ 157186 h 706750"/>
                <a:gd name="connsiteX8" fmla="*/ 1851031 w 2404569"/>
                <a:gd name="connsiteY8" fmla="*/ 17076 h 706750"/>
                <a:gd name="connsiteX9" fmla="*/ 2131250 w 2404569"/>
                <a:gd name="connsiteY9" fmla="*/ 24450 h 706750"/>
                <a:gd name="connsiteX10" fmla="*/ 2374598 w 2404569"/>
                <a:gd name="connsiteY10" fmla="*/ 216179 h 706750"/>
                <a:gd name="connsiteX11" fmla="*/ 2367224 w 2404569"/>
                <a:gd name="connsiteY11" fmla="*/ 548018 h 706750"/>
                <a:gd name="connsiteX12" fmla="*/ 2072256 w 2404569"/>
                <a:gd name="connsiteY12" fmla="*/ 702876 h 706750"/>
                <a:gd name="connsiteX13" fmla="*/ 1843656 w 2404569"/>
                <a:gd name="connsiteY13" fmla="*/ 651257 h 706750"/>
                <a:gd name="connsiteX14" fmla="*/ 1769914 w 2404569"/>
                <a:gd name="connsiteY14" fmla="*/ 555392 h 706750"/>
                <a:gd name="connsiteX15" fmla="*/ 1629805 w 2404569"/>
                <a:gd name="connsiteY15" fmla="*/ 577516 h 706750"/>
                <a:gd name="connsiteX16" fmla="*/ 1511818 w 2404569"/>
                <a:gd name="connsiteY16" fmla="*/ 666005 h 706750"/>
                <a:gd name="connsiteX17" fmla="*/ 1216850 w 2404569"/>
                <a:gd name="connsiteY17" fmla="*/ 643882 h 706750"/>
                <a:gd name="connsiteX18" fmla="*/ 1076740 w 2404569"/>
                <a:gd name="connsiteY18" fmla="*/ 466902 h 706750"/>
                <a:gd name="connsiteX19" fmla="*/ 634289 w 2404569"/>
                <a:gd name="connsiteY19" fmla="*/ 437405 h 706750"/>
                <a:gd name="connsiteX20" fmla="*/ 457308 w 2404569"/>
                <a:gd name="connsiteY20" fmla="*/ 643882 h 706750"/>
                <a:gd name="connsiteX21" fmla="*/ 110721 w 2404569"/>
                <a:gd name="connsiteY21" fmla="*/ 643882 h 706750"/>
                <a:gd name="connsiteX22" fmla="*/ 108 w 2404569"/>
                <a:gd name="connsiteY22" fmla="*/ 348915 h 706750"/>
                <a:gd name="connsiteX23" fmla="*/ 88598 w 2404569"/>
                <a:gd name="connsiteY23" fmla="*/ 76069 h 706750"/>
                <a:gd name="connsiteX24" fmla="*/ 88598 w 2404569"/>
                <a:gd name="connsiteY24" fmla="*/ 76069 h 706750"/>
                <a:gd name="connsiteX0" fmla="*/ 88599 w 2404569"/>
                <a:gd name="connsiteY0" fmla="*/ 66832 h 704887"/>
                <a:gd name="connsiteX1" fmla="*/ 442560 w 2404569"/>
                <a:gd name="connsiteY1" fmla="*/ 52084 h 704887"/>
                <a:gd name="connsiteX2" fmla="*/ 678534 w 2404569"/>
                <a:gd name="connsiteY2" fmla="*/ 221690 h 704887"/>
                <a:gd name="connsiteX3" fmla="*/ 1032495 w 2404569"/>
                <a:gd name="connsiteY3" fmla="*/ 251187 h 704887"/>
                <a:gd name="connsiteX4" fmla="*/ 1224224 w 2404569"/>
                <a:gd name="connsiteY4" fmla="*/ 37335 h 704887"/>
                <a:gd name="connsiteX5" fmla="*/ 1541314 w 2404569"/>
                <a:gd name="connsiteY5" fmla="*/ 29961 h 704887"/>
                <a:gd name="connsiteX6" fmla="*/ 1651927 w 2404569"/>
                <a:gd name="connsiteY6" fmla="*/ 125825 h 704887"/>
                <a:gd name="connsiteX7" fmla="*/ 1784663 w 2404569"/>
                <a:gd name="connsiteY7" fmla="*/ 125826 h 704887"/>
                <a:gd name="connsiteX8" fmla="*/ 1851031 w 2404569"/>
                <a:gd name="connsiteY8" fmla="*/ 15213 h 704887"/>
                <a:gd name="connsiteX9" fmla="*/ 2131250 w 2404569"/>
                <a:gd name="connsiteY9" fmla="*/ 22587 h 704887"/>
                <a:gd name="connsiteX10" fmla="*/ 2374598 w 2404569"/>
                <a:gd name="connsiteY10" fmla="*/ 214316 h 704887"/>
                <a:gd name="connsiteX11" fmla="*/ 2367224 w 2404569"/>
                <a:gd name="connsiteY11" fmla="*/ 546155 h 704887"/>
                <a:gd name="connsiteX12" fmla="*/ 2072256 w 2404569"/>
                <a:gd name="connsiteY12" fmla="*/ 701013 h 704887"/>
                <a:gd name="connsiteX13" fmla="*/ 1843656 w 2404569"/>
                <a:gd name="connsiteY13" fmla="*/ 649394 h 704887"/>
                <a:gd name="connsiteX14" fmla="*/ 1769914 w 2404569"/>
                <a:gd name="connsiteY14" fmla="*/ 553529 h 704887"/>
                <a:gd name="connsiteX15" fmla="*/ 1629805 w 2404569"/>
                <a:gd name="connsiteY15" fmla="*/ 575653 h 704887"/>
                <a:gd name="connsiteX16" fmla="*/ 1511818 w 2404569"/>
                <a:gd name="connsiteY16" fmla="*/ 664142 h 704887"/>
                <a:gd name="connsiteX17" fmla="*/ 1216850 w 2404569"/>
                <a:gd name="connsiteY17" fmla="*/ 642019 h 704887"/>
                <a:gd name="connsiteX18" fmla="*/ 1076740 w 2404569"/>
                <a:gd name="connsiteY18" fmla="*/ 465039 h 704887"/>
                <a:gd name="connsiteX19" fmla="*/ 634289 w 2404569"/>
                <a:gd name="connsiteY19" fmla="*/ 435542 h 704887"/>
                <a:gd name="connsiteX20" fmla="*/ 457308 w 2404569"/>
                <a:gd name="connsiteY20" fmla="*/ 642019 h 704887"/>
                <a:gd name="connsiteX21" fmla="*/ 110721 w 2404569"/>
                <a:gd name="connsiteY21" fmla="*/ 642019 h 704887"/>
                <a:gd name="connsiteX22" fmla="*/ 108 w 2404569"/>
                <a:gd name="connsiteY22" fmla="*/ 347052 h 704887"/>
                <a:gd name="connsiteX23" fmla="*/ 88598 w 2404569"/>
                <a:gd name="connsiteY23" fmla="*/ 74206 h 704887"/>
                <a:gd name="connsiteX24" fmla="*/ 88598 w 2404569"/>
                <a:gd name="connsiteY24" fmla="*/ 74206 h 704887"/>
                <a:gd name="connsiteX0" fmla="*/ 88599 w 2404569"/>
                <a:gd name="connsiteY0" fmla="*/ 57370 h 695425"/>
                <a:gd name="connsiteX1" fmla="*/ 442560 w 2404569"/>
                <a:gd name="connsiteY1" fmla="*/ 42622 h 695425"/>
                <a:gd name="connsiteX2" fmla="*/ 678534 w 2404569"/>
                <a:gd name="connsiteY2" fmla="*/ 212228 h 695425"/>
                <a:gd name="connsiteX3" fmla="*/ 1032495 w 2404569"/>
                <a:gd name="connsiteY3" fmla="*/ 241725 h 695425"/>
                <a:gd name="connsiteX4" fmla="*/ 1224224 w 2404569"/>
                <a:gd name="connsiteY4" fmla="*/ 27873 h 695425"/>
                <a:gd name="connsiteX5" fmla="*/ 1541314 w 2404569"/>
                <a:gd name="connsiteY5" fmla="*/ 20499 h 695425"/>
                <a:gd name="connsiteX6" fmla="*/ 1651927 w 2404569"/>
                <a:gd name="connsiteY6" fmla="*/ 116363 h 695425"/>
                <a:gd name="connsiteX7" fmla="*/ 1784663 w 2404569"/>
                <a:gd name="connsiteY7" fmla="*/ 116364 h 695425"/>
                <a:gd name="connsiteX8" fmla="*/ 1895277 w 2404569"/>
                <a:gd name="connsiteY8" fmla="*/ 27873 h 695425"/>
                <a:gd name="connsiteX9" fmla="*/ 2131250 w 2404569"/>
                <a:gd name="connsiteY9" fmla="*/ 13125 h 695425"/>
                <a:gd name="connsiteX10" fmla="*/ 2374598 w 2404569"/>
                <a:gd name="connsiteY10" fmla="*/ 204854 h 695425"/>
                <a:gd name="connsiteX11" fmla="*/ 2367224 w 2404569"/>
                <a:gd name="connsiteY11" fmla="*/ 536693 h 695425"/>
                <a:gd name="connsiteX12" fmla="*/ 2072256 w 2404569"/>
                <a:gd name="connsiteY12" fmla="*/ 691551 h 695425"/>
                <a:gd name="connsiteX13" fmla="*/ 1843656 w 2404569"/>
                <a:gd name="connsiteY13" fmla="*/ 639932 h 695425"/>
                <a:gd name="connsiteX14" fmla="*/ 1769914 w 2404569"/>
                <a:gd name="connsiteY14" fmla="*/ 544067 h 695425"/>
                <a:gd name="connsiteX15" fmla="*/ 1629805 w 2404569"/>
                <a:gd name="connsiteY15" fmla="*/ 566191 h 695425"/>
                <a:gd name="connsiteX16" fmla="*/ 1511818 w 2404569"/>
                <a:gd name="connsiteY16" fmla="*/ 654680 h 695425"/>
                <a:gd name="connsiteX17" fmla="*/ 1216850 w 2404569"/>
                <a:gd name="connsiteY17" fmla="*/ 632557 h 695425"/>
                <a:gd name="connsiteX18" fmla="*/ 1076740 w 2404569"/>
                <a:gd name="connsiteY18" fmla="*/ 455577 h 695425"/>
                <a:gd name="connsiteX19" fmla="*/ 634289 w 2404569"/>
                <a:gd name="connsiteY19" fmla="*/ 426080 h 695425"/>
                <a:gd name="connsiteX20" fmla="*/ 457308 w 2404569"/>
                <a:gd name="connsiteY20" fmla="*/ 632557 h 695425"/>
                <a:gd name="connsiteX21" fmla="*/ 110721 w 2404569"/>
                <a:gd name="connsiteY21" fmla="*/ 632557 h 695425"/>
                <a:gd name="connsiteX22" fmla="*/ 108 w 2404569"/>
                <a:gd name="connsiteY22" fmla="*/ 337590 h 695425"/>
                <a:gd name="connsiteX23" fmla="*/ 88598 w 2404569"/>
                <a:gd name="connsiteY23" fmla="*/ 64744 h 695425"/>
                <a:gd name="connsiteX24" fmla="*/ 88598 w 2404569"/>
                <a:gd name="connsiteY24" fmla="*/ 64744 h 695425"/>
                <a:gd name="connsiteX0" fmla="*/ 88599 w 2404569"/>
                <a:gd name="connsiteY0" fmla="*/ 57370 h 695209"/>
                <a:gd name="connsiteX1" fmla="*/ 442560 w 2404569"/>
                <a:gd name="connsiteY1" fmla="*/ 42622 h 695209"/>
                <a:gd name="connsiteX2" fmla="*/ 678534 w 2404569"/>
                <a:gd name="connsiteY2" fmla="*/ 212228 h 695209"/>
                <a:gd name="connsiteX3" fmla="*/ 1032495 w 2404569"/>
                <a:gd name="connsiteY3" fmla="*/ 241725 h 695209"/>
                <a:gd name="connsiteX4" fmla="*/ 1224224 w 2404569"/>
                <a:gd name="connsiteY4" fmla="*/ 27873 h 695209"/>
                <a:gd name="connsiteX5" fmla="*/ 1541314 w 2404569"/>
                <a:gd name="connsiteY5" fmla="*/ 20499 h 695209"/>
                <a:gd name="connsiteX6" fmla="*/ 1651927 w 2404569"/>
                <a:gd name="connsiteY6" fmla="*/ 116363 h 695209"/>
                <a:gd name="connsiteX7" fmla="*/ 1784663 w 2404569"/>
                <a:gd name="connsiteY7" fmla="*/ 116364 h 695209"/>
                <a:gd name="connsiteX8" fmla="*/ 1895277 w 2404569"/>
                <a:gd name="connsiteY8" fmla="*/ 27873 h 695209"/>
                <a:gd name="connsiteX9" fmla="*/ 2131250 w 2404569"/>
                <a:gd name="connsiteY9" fmla="*/ 13125 h 695209"/>
                <a:gd name="connsiteX10" fmla="*/ 2374598 w 2404569"/>
                <a:gd name="connsiteY10" fmla="*/ 204854 h 695209"/>
                <a:gd name="connsiteX11" fmla="*/ 2367224 w 2404569"/>
                <a:gd name="connsiteY11" fmla="*/ 536693 h 695209"/>
                <a:gd name="connsiteX12" fmla="*/ 2072256 w 2404569"/>
                <a:gd name="connsiteY12" fmla="*/ 691551 h 695209"/>
                <a:gd name="connsiteX13" fmla="*/ 1843656 w 2404569"/>
                <a:gd name="connsiteY13" fmla="*/ 639932 h 695209"/>
                <a:gd name="connsiteX14" fmla="*/ 1792037 w 2404569"/>
                <a:gd name="connsiteY14" fmla="*/ 566190 h 695209"/>
                <a:gd name="connsiteX15" fmla="*/ 1629805 w 2404569"/>
                <a:gd name="connsiteY15" fmla="*/ 566191 h 695209"/>
                <a:gd name="connsiteX16" fmla="*/ 1511818 w 2404569"/>
                <a:gd name="connsiteY16" fmla="*/ 654680 h 695209"/>
                <a:gd name="connsiteX17" fmla="*/ 1216850 w 2404569"/>
                <a:gd name="connsiteY17" fmla="*/ 632557 h 695209"/>
                <a:gd name="connsiteX18" fmla="*/ 1076740 w 2404569"/>
                <a:gd name="connsiteY18" fmla="*/ 455577 h 695209"/>
                <a:gd name="connsiteX19" fmla="*/ 634289 w 2404569"/>
                <a:gd name="connsiteY19" fmla="*/ 426080 h 695209"/>
                <a:gd name="connsiteX20" fmla="*/ 457308 w 2404569"/>
                <a:gd name="connsiteY20" fmla="*/ 632557 h 695209"/>
                <a:gd name="connsiteX21" fmla="*/ 110721 w 2404569"/>
                <a:gd name="connsiteY21" fmla="*/ 632557 h 695209"/>
                <a:gd name="connsiteX22" fmla="*/ 108 w 2404569"/>
                <a:gd name="connsiteY22" fmla="*/ 337590 h 695209"/>
                <a:gd name="connsiteX23" fmla="*/ 88598 w 2404569"/>
                <a:gd name="connsiteY23" fmla="*/ 64744 h 695209"/>
                <a:gd name="connsiteX24" fmla="*/ 88598 w 2404569"/>
                <a:gd name="connsiteY24" fmla="*/ 64744 h 695209"/>
                <a:gd name="connsiteX0" fmla="*/ 88599 w 2404569"/>
                <a:gd name="connsiteY0" fmla="*/ 57370 h 695209"/>
                <a:gd name="connsiteX1" fmla="*/ 442560 w 2404569"/>
                <a:gd name="connsiteY1" fmla="*/ 42622 h 695209"/>
                <a:gd name="connsiteX2" fmla="*/ 678534 w 2404569"/>
                <a:gd name="connsiteY2" fmla="*/ 212228 h 695209"/>
                <a:gd name="connsiteX3" fmla="*/ 1032495 w 2404569"/>
                <a:gd name="connsiteY3" fmla="*/ 241725 h 695209"/>
                <a:gd name="connsiteX4" fmla="*/ 1224224 w 2404569"/>
                <a:gd name="connsiteY4" fmla="*/ 27873 h 695209"/>
                <a:gd name="connsiteX5" fmla="*/ 1541314 w 2404569"/>
                <a:gd name="connsiteY5" fmla="*/ 20499 h 695209"/>
                <a:gd name="connsiteX6" fmla="*/ 1651927 w 2404569"/>
                <a:gd name="connsiteY6" fmla="*/ 116363 h 695209"/>
                <a:gd name="connsiteX7" fmla="*/ 1784663 w 2404569"/>
                <a:gd name="connsiteY7" fmla="*/ 116364 h 695209"/>
                <a:gd name="connsiteX8" fmla="*/ 1895277 w 2404569"/>
                <a:gd name="connsiteY8" fmla="*/ 27873 h 695209"/>
                <a:gd name="connsiteX9" fmla="*/ 2131250 w 2404569"/>
                <a:gd name="connsiteY9" fmla="*/ 13125 h 695209"/>
                <a:gd name="connsiteX10" fmla="*/ 2374598 w 2404569"/>
                <a:gd name="connsiteY10" fmla="*/ 204854 h 695209"/>
                <a:gd name="connsiteX11" fmla="*/ 2367224 w 2404569"/>
                <a:gd name="connsiteY11" fmla="*/ 536693 h 695209"/>
                <a:gd name="connsiteX12" fmla="*/ 2072256 w 2404569"/>
                <a:gd name="connsiteY12" fmla="*/ 691551 h 695209"/>
                <a:gd name="connsiteX13" fmla="*/ 1843656 w 2404569"/>
                <a:gd name="connsiteY13" fmla="*/ 639932 h 695209"/>
                <a:gd name="connsiteX14" fmla="*/ 1792037 w 2404569"/>
                <a:gd name="connsiteY14" fmla="*/ 566190 h 695209"/>
                <a:gd name="connsiteX15" fmla="*/ 1629805 w 2404569"/>
                <a:gd name="connsiteY15" fmla="*/ 566191 h 695209"/>
                <a:gd name="connsiteX16" fmla="*/ 1511818 w 2404569"/>
                <a:gd name="connsiteY16" fmla="*/ 654680 h 695209"/>
                <a:gd name="connsiteX17" fmla="*/ 1216850 w 2404569"/>
                <a:gd name="connsiteY17" fmla="*/ 632557 h 695209"/>
                <a:gd name="connsiteX18" fmla="*/ 1076740 w 2404569"/>
                <a:gd name="connsiteY18" fmla="*/ 455577 h 695209"/>
                <a:gd name="connsiteX19" fmla="*/ 656412 w 2404569"/>
                <a:gd name="connsiteY19" fmla="*/ 426080 h 695209"/>
                <a:gd name="connsiteX20" fmla="*/ 457308 w 2404569"/>
                <a:gd name="connsiteY20" fmla="*/ 632557 h 695209"/>
                <a:gd name="connsiteX21" fmla="*/ 110721 w 2404569"/>
                <a:gd name="connsiteY21" fmla="*/ 632557 h 695209"/>
                <a:gd name="connsiteX22" fmla="*/ 108 w 2404569"/>
                <a:gd name="connsiteY22" fmla="*/ 337590 h 695209"/>
                <a:gd name="connsiteX23" fmla="*/ 88598 w 2404569"/>
                <a:gd name="connsiteY23" fmla="*/ 64744 h 695209"/>
                <a:gd name="connsiteX24" fmla="*/ 88598 w 2404569"/>
                <a:gd name="connsiteY24" fmla="*/ 64744 h 695209"/>
                <a:gd name="connsiteX0" fmla="*/ 88599 w 2404569"/>
                <a:gd name="connsiteY0" fmla="*/ 57370 h 695209"/>
                <a:gd name="connsiteX1" fmla="*/ 442560 w 2404569"/>
                <a:gd name="connsiteY1" fmla="*/ 42622 h 695209"/>
                <a:gd name="connsiteX2" fmla="*/ 678534 w 2404569"/>
                <a:gd name="connsiteY2" fmla="*/ 212228 h 695209"/>
                <a:gd name="connsiteX3" fmla="*/ 1032495 w 2404569"/>
                <a:gd name="connsiteY3" fmla="*/ 241725 h 695209"/>
                <a:gd name="connsiteX4" fmla="*/ 1224224 w 2404569"/>
                <a:gd name="connsiteY4" fmla="*/ 27873 h 695209"/>
                <a:gd name="connsiteX5" fmla="*/ 1541314 w 2404569"/>
                <a:gd name="connsiteY5" fmla="*/ 20499 h 695209"/>
                <a:gd name="connsiteX6" fmla="*/ 1651927 w 2404569"/>
                <a:gd name="connsiteY6" fmla="*/ 116363 h 695209"/>
                <a:gd name="connsiteX7" fmla="*/ 1784663 w 2404569"/>
                <a:gd name="connsiteY7" fmla="*/ 116364 h 695209"/>
                <a:gd name="connsiteX8" fmla="*/ 1895277 w 2404569"/>
                <a:gd name="connsiteY8" fmla="*/ 27873 h 695209"/>
                <a:gd name="connsiteX9" fmla="*/ 2131250 w 2404569"/>
                <a:gd name="connsiteY9" fmla="*/ 13125 h 695209"/>
                <a:gd name="connsiteX10" fmla="*/ 2374598 w 2404569"/>
                <a:gd name="connsiteY10" fmla="*/ 204854 h 695209"/>
                <a:gd name="connsiteX11" fmla="*/ 2367224 w 2404569"/>
                <a:gd name="connsiteY11" fmla="*/ 536693 h 695209"/>
                <a:gd name="connsiteX12" fmla="*/ 2072256 w 2404569"/>
                <a:gd name="connsiteY12" fmla="*/ 691551 h 695209"/>
                <a:gd name="connsiteX13" fmla="*/ 1843656 w 2404569"/>
                <a:gd name="connsiteY13" fmla="*/ 639932 h 695209"/>
                <a:gd name="connsiteX14" fmla="*/ 1792037 w 2404569"/>
                <a:gd name="connsiteY14" fmla="*/ 566190 h 695209"/>
                <a:gd name="connsiteX15" fmla="*/ 1629805 w 2404569"/>
                <a:gd name="connsiteY15" fmla="*/ 566191 h 695209"/>
                <a:gd name="connsiteX16" fmla="*/ 1511818 w 2404569"/>
                <a:gd name="connsiteY16" fmla="*/ 654680 h 695209"/>
                <a:gd name="connsiteX17" fmla="*/ 1216850 w 2404569"/>
                <a:gd name="connsiteY17" fmla="*/ 632557 h 695209"/>
                <a:gd name="connsiteX18" fmla="*/ 1054617 w 2404569"/>
                <a:gd name="connsiteY18" fmla="*/ 433454 h 695209"/>
                <a:gd name="connsiteX19" fmla="*/ 656412 w 2404569"/>
                <a:gd name="connsiteY19" fmla="*/ 426080 h 695209"/>
                <a:gd name="connsiteX20" fmla="*/ 457308 w 2404569"/>
                <a:gd name="connsiteY20" fmla="*/ 632557 h 695209"/>
                <a:gd name="connsiteX21" fmla="*/ 110721 w 2404569"/>
                <a:gd name="connsiteY21" fmla="*/ 632557 h 695209"/>
                <a:gd name="connsiteX22" fmla="*/ 108 w 2404569"/>
                <a:gd name="connsiteY22" fmla="*/ 337590 h 695209"/>
                <a:gd name="connsiteX23" fmla="*/ 88598 w 2404569"/>
                <a:gd name="connsiteY23" fmla="*/ 64744 h 695209"/>
                <a:gd name="connsiteX24" fmla="*/ 88598 w 2404569"/>
                <a:gd name="connsiteY24" fmla="*/ 64744 h 695209"/>
                <a:gd name="connsiteX0" fmla="*/ 88599 w 2404569"/>
                <a:gd name="connsiteY0" fmla="*/ 57370 h 700494"/>
                <a:gd name="connsiteX1" fmla="*/ 442560 w 2404569"/>
                <a:gd name="connsiteY1" fmla="*/ 42622 h 700494"/>
                <a:gd name="connsiteX2" fmla="*/ 678534 w 2404569"/>
                <a:gd name="connsiteY2" fmla="*/ 212228 h 700494"/>
                <a:gd name="connsiteX3" fmla="*/ 1032495 w 2404569"/>
                <a:gd name="connsiteY3" fmla="*/ 241725 h 700494"/>
                <a:gd name="connsiteX4" fmla="*/ 1224224 w 2404569"/>
                <a:gd name="connsiteY4" fmla="*/ 27873 h 700494"/>
                <a:gd name="connsiteX5" fmla="*/ 1541314 w 2404569"/>
                <a:gd name="connsiteY5" fmla="*/ 20499 h 700494"/>
                <a:gd name="connsiteX6" fmla="*/ 1651927 w 2404569"/>
                <a:gd name="connsiteY6" fmla="*/ 116363 h 700494"/>
                <a:gd name="connsiteX7" fmla="*/ 1784663 w 2404569"/>
                <a:gd name="connsiteY7" fmla="*/ 116364 h 700494"/>
                <a:gd name="connsiteX8" fmla="*/ 1895277 w 2404569"/>
                <a:gd name="connsiteY8" fmla="*/ 27873 h 700494"/>
                <a:gd name="connsiteX9" fmla="*/ 2131250 w 2404569"/>
                <a:gd name="connsiteY9" fmla="*/ 13125 h 700494"/>
                <a:gd name="connsiteX10" fmla="*/ 2374598 w 2404569"/>
                <a:gd name="connsiteY10" fmla="*/ 204854 h 700494"/>
                <a:gd name="connsiteX11" fmla="*/ 2367224 w 2404569"/>
                <a:gd name="connsiteY11" fmla="*/ 536693 h 700494"/>
                <a:gd name="connsiteX12" fmla="*/ 2072256 w 2404569"/>
                <a:gd name="connsiteY12" fmla="*/ 691551 h 700494"/>
                <a:gd name="connsiteX13" fmla="*/ 1902650 w 2404569"/>
                <a:gd name="connsiteY13" fmla="*/ 669429 h 700494"/>
                <a:gd name="connsiteX14" fmla="*/ 1792037 w 2404569"/>
                <a:gd name="connsiteY14" fmla="*/ 566190 h 700494"/>
                <a:gd name="connsiteX15" fmla="*/ 1629805 w 2404569"/>
                <a:gd name="connsiteY15" fmla="*/ 566191 h 700494"/>
                <a:gd name="connsiteX16" fmla="*/ 1511818 w 2404569"/>
                <a:gd name="connsiteY16" fmla="*/ 654680 h 700494"/>
                <a:gd name="connsiteX17" fmla="*/ 1216850 w 2404569"/>
                <a:gd name="connsiteY17" fmla="*/ 632557 h 700494"/>
                <a:gd name="connsiteX18" fmla="*/ 1054617 w 2404569"/>
                <a:gd name="connsiteY18" fmla="*/ 433454 h 700494"/>
                <a:gd name="connsiteX19" fmla="*/ 656412 w 2404569"/>
                <a:gd name="connsiteY19" fmla="*/ 426080 h 700494"/>
                <a:gd name="connsiteX20" fmla="*/ 457308 w 2404569"/>
                <a:gd name="connsiteY20" fmla="*/ 632557 h 700494"/>
                <a:gd name="connsiteX21" fmla="*/ 110721 w 2404569"/>
                <a:gd name="connsiteY21" fmla="*/ 632557 h 700494"/>
                <a:gd name="connsiteX22" fmla="*/ 108 w 2404569"/>
                <a:gd name="connsiteY22" fmla="*/ 337590 h 700494"/>
                <a:gd name="connsiteX23" fmla="*/ 88598 w 2404569"/>
                <a:gd name="connsiteY23" fmla="*/ 64744 h 700494"/>
                <a:gd name="connsiteX24" fmla="*/ 88598 w 2404569"/>
                <a:gd name="connsiteY24" fmla="*/ 64744 h 700494"/>
                <a:gd name="connsiteX0" fmla="*/ 88599 w 2404569"/>
                <a:gd name="connsiteY0" fmla="*/ 57901 h 701025"/>
                <a:gd name="connsiteX1" fmla="*/ 442560 w 2404569"/>
                <a:gd name="connsiteY1" fmla="*/ 43153 h 701025"/>
                <a:gd name="connsiteX2" fmla="*/ 678534 w 2404569"/>
                <a:gd name="connsiteY2" fmla="*/ 212759 h 701025"/>
                <a:gd name="connsiteX3" fmla="*/ 1032495 w 2404569"/>
                <a:gd name="connsiteY3" fmla="*/ 242256 h 701025"/>
                <a:gd name="connsiteX4" fmla="*/ 1224224 w 2404569"/>
                <a:gd name="connsiteY4" fmla="*/ 28404 h 701025"/>
                <a:gd name="connsiteX5" fmla="*/ 1541314 w 2404569"/>
                <a:gd name="connsiteY5" fmla="*/ 21030 h 701025"/>
                <a:gd name="connsiteX6" fmla="*/ 1651927 w 2404569"/>
                <a:gd name="connsiteY6" fmla="*/ 116894 h 701025"/>
                <a:gd name="connsiteX7" fmla="*/ 1799411 w 2404569"/>
                <a:gd name="connsiteY7" fmla="*/ 131643 h 701025"/>
                <a:gd name="connsiteX8" fmla="*/ 1895277 w 2404569"/>
                <a:gd name="connsiteY8" fmla="*/ 28404 h 701025"/>
                <a:gd name="connsiteX9" fmla="*/ 2131250 w 2404569"/>
                <a:gd name="connsiteY9" fmla="*/ 13656 h 701025"/>
                <a:gd name="connsiteX10" fmla="*/ 2374598 w 2404569"/>
                <a:gd name="connsiteY10" fmla="*/ 205385 h 701025"/>
                <a:gd name="connsiteX11" fmla="*/ 2367224 w 2404569"/>
                <a:gd name="connsiteY11" fmla="*/ 537224 h 701025"/>
                <a:gd name="connsiteX12" fmla="*/ 2072256 w 2404569"/>
                <a:gd name="connsiteY12" fmla="*/ 692082 h 701025"/>
                <a:gd name="connsiteX13" fmla="*/ 1902650 w 2404569"/>
                <a:gd name="connsiteY13" fmla="*/ 669960 h 701025"/>
                <a:gd name="connsiteX14" fmla="*/ 1792037 w 2404569"/>
                <a:gd name="connsiteY14" fmla="*/ 566721 h 701025"/>
                <a:gd name="connsiteX15" fmla="*/ 1629805 w 2404569"/>
                <a:gd name="connsiteY15" fmla="*/ 566722 h 701025"/>
                <a:gd name="connsiteX16" fmla="*/ 1511818 w 2404569"/>
                <a:gd name="connsiteY16" fmla="*/ 655211 h 701025"/>
                <a:gd name="connsiteX17" fmla="*/ 1216850 w 2404569"/>
                <a:gd name="connsiteY17" fmla="*/ 633088 h 701025"/>
                <a:gd name="connsiteX18" fmla="*/ 1054617 w 2404569"/>
                <a:gd name="connsiteY18" fmla="*/ 433985 h 701025"/>
                <a:gd name="connsiteX19" fmla="*/ 656412 w 2404569"/>
                <a:gd name="connsiteY19" fmla="*/ 426611 h 701025"/>
                <a:gd name="connsiteX20" fmla="*/ 457308 w 2404569"/>
                <a:gd name="connsiteY20" fmla="*/ 633088 h 701025"/>
                <a:gd name="connsiteX21" fmla="*/ 110721 w 2404569"/>
                <a:gd name="connsiteY21" fmla="*/ 633088 h 701025"/>
                <a:gd name="connsiteX22" fmla="*/ 108 w 2404569"/>
                <a:gd name="connsiteY22" fmla="*/ 338121 h 701025"/>
                <a:gd name="connsiteX23" fmla="*/ 88598 w 2404569"/>
                <a:gd name="connsiteY23" fmla="*/ 65275 h 701025"/>
                <a:gd name="connsiteX24" fmla="*/ 88598 w 2404569"/>
                <a:gd name="connsiteY24" fmla="*/ 65275 h 701025"/>
                <a:gd name="connsiteX0" fmla="*/ 88599 w 2404569"/>
                <a:gd name="connsiteY0" fmla="*/ 57370 h 700494"/>
                <a:gd name="connsiteX1" fmla="*/ 442560 w 2404569"/>
                <a:gd name="connsiteY1" fmla="*/ 42622 h 700494"/>
                <a:gd name="connsiteX2" fmla="*/ 678534 w 2404569"/>
                <a:gd name="connsiteY2" fmla="*/ 212228 h 700494"/>
                <a:gd name="connsiteX3" fmla="*/ 1032495 w 2404569"/>
                <a:gd name="connsiteY3" fmla="*/ 241725 h 700494"/>
                <a:gd name="connsiteX4" fmla="*/ 1224224 w 2404569"/>
                <a:gd name="connsiteY4" fmla="*/ 27873 h 700494"/>
                <a:gd name="connsiteX5" fmla="*/ 1541314 w 2404569"/>
                <a:gd name="connsiteY5" fmla="*/ 20499 h 700494"/>
                <a:gd name="connsiteX6" fmla="*/ 1651927 w 2404569"/>
                <a:gd name="connsiteY6" fmla="*/ 116363 h 700494"/>
                <a:gd name="connsiteX7" fmla="*/ 1814159 w 2404569"/>
                <a:gd name="connsiteY7" fmla="*/ 116364 h 700494"/>
                <a:gd name="connsiteX8" fmla="*/ 1895277 w 2404569"/>
                <a:gd name="connsiteY8" fmla="*/ 27873 h 700494"/>
                <a:gd name="connsiteX9" fmla="*/ 2131250 w 2404569"/>
                <a:gd name="connsiteY9" fmla="*/ 13125 h 700494"/>
                <a:gd name="connsiteX10" fmla="*/ 2374598 w 2404569"/>
                <a:gd name="connsiteY10" fmla="*/ 204854 h 700494"/>
                <a:gd name="connsiteX11" fmla="*/ 2367224 w 2404569"/>
                <a:gd name="connsiteY11" fmla="*/ 536693 h 700494"/>
                <a:gd name="connsiteX12" fmla="*/ 2072256 w 2404569"/>
                <a:gd name="connsiteY12" fmla="*/ 691551 h 700494"/>
                <a:gd name="connsiteX13" fmla="*/ 1902650 w 2404569"/>
                <a:gd name="connsiteY13" fmla="*/ 669429 h 700494"/>
                <a:gd name="connsiteX14" fmla="*/ 1792037 w 2404569"/>
                <a:gd name="connsiteY14" fmla="*/ 566190 h 700494"/>
                <a:gd name="connsiteX15" fmla="*/ 1629805 w 2404569"/>
                <a:gd name="connsiteY15" fmla="*/ 566191 h 700494"/>
                <a:gd name="connsiteX16" fmla="*/ 1511818 w 2404569"/>
                <a:gd name="connsiteY16" fmla="*/ 654680 h 700494"/>
                <a:gd name="connsiteX17" fmla="*/ 1216850 w 2404569"/>
                <a:gd name="connsiteY17" fmla="*/ 632557 h 700494"/>
                <a:gd name="connsiteX18" fmla="*/ 1054617 w 2404569"/>
                <a:gd name="connsiteY18" fmla="*/ 433454 h 700494"/>
                <a:gd name="connsiteX19" fmla="*/ 656412 w 2404569"/>
                <a:gd name="connsiteY19" fmla="*/ 426080 h 700494"/>
                <a:gd name="connsiteX20" fmla="*/ 457308 w 2404569"/>
                <a:gd name="connsiteY20" fmla="*/ 632557 h 700494"/>
                <a:gd name="connsiteX21" fmla="*/ 110721 w 2404569"/>
                <a:gd name="connsiteY21" fmla="*/ 632557 h 700494"/>
                <a:gd name="connsiteX22" fmla="*/ 108 w 2404569"/>
                <a:gd name="connsiteY22" fmla="*/ 337590 h 700494"/>
                <a:gd name="connsiteX23" fmla="*/ 88598 w 2404569"/>
                <a:gd name="connsiteY23" fmla="*/ 64744 h 700494"/>
                <a:gd name="connsiteX24" fmla="*/ 88598 w 2404569"/>
                <a:gd name="connsiteY24" fmla="*/ 64744 h 700494"/>
                <a:gd name="connsiteX0" fmla="*/ 88599 w 2404569"/>
                <a:gd name="connsiteY0" fmla="*/ 57370 h 700494"/>
                <a:gd name="connsiteX1" fmla="*/ 442560 w 2404569"/>
                <a:gd name="connsiteY1" fmla="*/ 42622 h 700494"/>
                <a:gd name="connsiteX2" fmla="*/ 678534 w 2404569"/>
                <a:gd name="connsiteY2" fmla="*/ 212228 h 700494"/>
                <a:gd name="connsiteX3" fmla="*/ 1032495 w 2404569"/>
                <a:gd name="connsiteY3" fmla="*/ 241725 h 700494"/>
                <a:gd name="connsiteX4" fmla="*/ 1224224 w 2404569"/>
                <a:gd name="connsiteY4" fmla="*/ 27873 h 700494"/>
                <a:gd name="connsiteX5" fmla="*/ 1541314 w 2404569"/>
                <a:gd name="connsiteY5" fmla="*/ 20499 h 700494"/>
                <a:gd name="connsiteX6" fmla="*/ 1651927 w 2404569"/>
                <a:gd name="connsiteY6" fmla="*/ 116363 h 700494"/>
                <a:gd name="connsiteX7" fmla="*/ 1814159 w 2404569"/>
                <a:gd name="connsiteY7" fmla="*/ 116364 h 700494"/>
                <a:gd name="connsiteX8" fmla="*/ 1924774 w 2404569"/>
                <a:gd name="connsiteY8" fmla="*/ 27873 h 700494"/>
                <a:gd name="connsiteX9" fmla="*/ 2131250 w 2404569"/>
                <a:gd name="connsiteY9" fmla="*/ 13125 h 700494"/>
                <a:gd name="connsiteX10" fmla="*/ 2374598 w 2404569"/>
                <a:gd name="connsiteY10" fmla="*/ 204854 h 700494"/>
                <a:gd name="connsiteX11" fmla="*/ 2367224 w 2404569"/>
                <a:gd name="connsiteY11" fmla="*/ 536693 h 700494"/>
                <a:gd name="connsiteX12" fmla="*/ 2072256 w 2404569"/>
                <a:gd name="connsiteY12" fmla="*/ 691551 h 700494"/>
                <a:gd name="connsiteX13" fmla="*/ 1902650 w 2404569"/>
                <a:gd name="connsiteY13" fmla="*/ 669429 h 700494"/>
                <a:gd name="connsiteX14" fmla="*/ 1792037 w 2404569"/>
                <a:gd name="connsiteY14" fmla="*/ 566190 h 700494"/>
                <a:gd name="connsiteX15" fmla="*/ 1629805 w 2404569"/>
                <a:gd name="connsiteY15" fmla="*/ 566191 h 700494"/>
                <a:gd name="connsiteX16" fmla="*/ 1511818 w 2404569"/>
                <a:gd name="connsiteY16" fmla="*/ 654680 h 700494"/>
                <a:gd name="connsiteX17" fmla="*/ 1216850 w 2404569"/>
                <a:gd name="connsiteY17" fmla="*/ 632557 h 700494"/>
                <a:gd name="connsiteX18" fmla="*/ 1054617 w 2404569"/>
                <a:gd name="connsiteY18" fmla="*/ 433454 h 700494"/>
                <a:gd name="connsiteX19" fmla="*/ 656412 w 2404569"/>
                <a:gd name="connsiteY19" fmla="*/ 426080 h 700494"/>
                <a:gd name="connsiteX20" fmla="*/ 457308 w 2404569"/>
                <a:gd name="connsiteY20" fmla="*/ 632557 h 700494"/>
                <a:gd name="connsiteX21" fmla="*/ 110721 w 2404569"/>
                <a:gd name="connsiteY21" fmla="*/ 632557 h 700494"/>
                <a:gd name="connsiteX22" fmla="*/ 108 w 2404569"/>
                <a:gd name="connsiteY22" fmla="*/ 337590 h 700494"/>
                <a:gd name="connsiteX23" fmla="*/ 88598 w 2404569"/>
                <a:gd name="connsiteY23" fmla="*/ 64744 h 700494"/>
                <a:gd name="connsiteX24" fmla="*/ 88598 w 2404569"/>
                <a:gd name="connsiteY24" fmla="*/ 64744 h 700494"/>
                <a:gd name="connsiteX0" fmla="*/ 88599 w 2404569"/>
                <a:gd name="connsiteY0" fmla="*/ 57370 h 700494"/>
                <a:gd name="connsiteX1" fmla="*/ 442560 w 2404569"/>
                <a:gd name="connsiteY1" fmla="*/ 42622 h 700494"/>
                <a:gd name="connsiteX2" fmla="*/ 678534 w 2404569"/>
                <a:gd name="connsiteY2" fmla="*/ 212228 h 700494"/>
                <a:gd name="connsiteX3" fmla="*/ 1032495 w 2404569"/>
                <a:gd name="connsiteY3" fmla="*/ 241725 h 700494"/>
                <a:gd name="connsiteX4" fmla="*/ 1224224 w 2404569"/>
                <a:gd name="connsiteY4" fmla="*/ 27873 h 700494"/>
                <a:gd name="connsiteX5" fmla="*/ 1541314 w 2404569"/>
                <a:gd name="connsiteY5" fmla="*/ 20499 h 700494"/>
                <a:gd name="connsiteX6" fmla="*/ 1659301 w 2404569"/>
                <a:gd name="connsiteY6" fmla="*/ 79492 h 700494"/>
                <a:gd name="connsiteX7" fmla="*/ 1814159 w 2404569"/>
                <a:gd name="connsiteY7" fmla="*/ 116364 h 700494"/>
                <a:gd name="connsiteX8" fmla="*/ 1924774 w 2404569"/>
                <a:gd name="connsiteY8" fmla="*/ 27873 h 700494"/>
                <a:gd name="connsiteX9" fmla="*/ 2131250 w 2404569"/>
                <a:gd name="connsiteY9" fmla="*/ 13125 h 700494"/>
                <a:gd name="connsiteX10" fmla="*/ 2374598 w 2404569"/>
                <a:gd name="connsiteY10" fmla="*/ 204854 h 700494"/>
                <a:gd name="connsiteX11" fmla="*/ 2367224 w 2404569"/>
                <a:gd name="connsiteY11" fmla="*/ 536693 h 700494"/>
                <a:gd name="connsiteX12" fmla="*/ 2072256 w 2404569"/>
                <a:gd name="connsiteY12" fmla="*/ 691551 h 700494"/>
                <a:gd name="connsiteX13" fmla="*/ 1902650 w 2404569"/>
                <a:gd name="connsiteY13" fmla="*/ 669429 h 700494"/>
                <a:gd name="connsiteX14" fmla="*/ 1792037 w 2404569"/>
                <a:gd name="connsiteY14" fmla="*/ 566190 h 700494"/>
                <a:gd name="connsiteX15" fmla="*/ 1629805 w 2404569"/>
                <a:gd name="connsiteY15" fmla="*/ 566191 h 700494"/>
                <a:gd name="connsiteX16" fmla="*/ 1511818 w 2404569"/>
                <a:gd name="connsiteY16" fmla="*/ 654680 h 700494"/>
                <a:gd name="connsiteX17" fmla="*/ 1216850 w 2404569"/>
                <a:gd name="connsiteY17" fmla="*/ 632557 h 700494"/>
                <a:gd name="connsiteX18" fmla="*/ 1054617 w 2404569"/>
                <a:gd name="connsiteY18" fmla="*/ 433454 h 700494"/>
                <a:gd name="connsiteX19" fmla="*/ 656412 w 2404569"/>
                <a:gd name="connsiteY19" fmla="*/ 426080 h 700494"/>
                <a:gd name="connsiteX20" fmla="*/ 457308 w 2404569"/>
                <a:gd name="connsiteY20" fmla="*/ 632557 h 700494"/>
                <a:gd name="connsiteX21" fmla="*/ 110721 w 2404569"/>
                <a:gd name="connsiteY21" fmla="*/ 632557 h 700494"/>
                <a:gd name="connsiteX22" fmla="*/ 108 w 2404569"/>
                <a:gd name="connsiteY22" fmla="*/ 337590 h 700494"/>
                <a:gd name="connsiteX23" fmla="*/ 88598 w 2404569"/>
                <a:gd name="connsiteY23" fmla="*/ 64744 h 700494"/>
                <a:gd name="connsiteX24" fmla="*/ 88598 w 2404569"/>
                <a:gd name="connsiteY24" fmla="*/ 64744 h 700494"/>
                <a:gd name="connsiteX0" fmla="*/ 88599 w 2404569"/>
                <a:gd name="connsiteY0" fmla="*/ 55315 h 698439"/>
                <a:gd name="connsiteX1" fmla="*/ 442560 w 2404569"/>
                <a:gd name="connsiteY1" fmla="*/ 40567 h 698439"/>
                <a:gd name="connsiteX2" fmla="*/ 678534 w 2404569"/>
                <a:gd name="connsiteY2" fmla="*/ 210173 h 698439"/>
                <a:gd name="connsiteX3" fmla="*/ 1032495 w 2404569"/>
                <a:gd name="connsiteY3" fmla="*/ 239670 h 698439"/>
                <a:gd name="connsiteX4" fmla="*/ 1224224 w 2404569"/>
                <a:gd name="connsiteY4" fmla="*/ 25818 h 698439"/>
                <a:gd name="connsiteX5" fmla="*/ 1541314 w 2404569"/>
                <a:gd name="connsiteY5" fmla="*/ 18444 h 698439"/>
                <a:gd name="connsiteX6" fmla="*/ 1659301 w 2404569"/>
                <a:gd name="connsiteY6" fmla="*/ 77437 h 698439"/>
                <a:gd name="connsiteX7" fmla="*/ 1806784 w 2404569"/>
                <a:gd name="connsiteY7" fmla="*/ 47941 h 698439"/>
                <a:gd name="connsiteX8" fmla="*/ 1924774 w 2404569"/>
                <a:gd name="connsiteY8" fmla="*/ 25818 h 698439"/>
                <a:gd name="connsiteX9" fmla="*/ 2131250 w 2404569"/>
                <a:gd name="connsiteY9" fmla="*/ 11070 h 698439"/>
                <a:gd name="connsiteX10" fmla="*/ 2374598 w 2404569"/>
                <a:gd name="connsiteY10" fmla="*/ 202799 h 698439"/>
                <a:gd name="connsiteX11" fmla="*/ 2367224 w 2404569"/>
                <a:gd name="connsiteY11" fmla="*/ 534638 h 698439"/>
                <a:gd name="connsiteX12" fmla="*/ 2072256 w 2404569"/>
                <a:gd name="connsiteY12" fmla="*/ 689496 h 698439"/>
                <a:gd name="connsiteX13" fmla="*/ 1902650 w 2404569"/>
                <a:gd name="connsiteY13" fmla="*/ 667374 h 698439"/>
                <a:gd name="connsiteX14" fmla="*/ 1792037 w 2404569"/>
                <a:gd name="connsiteY14" fmla="*/ 564135 h 698439"/>
                <a:gd name="connsiteX15" fmla="*/ 1629805 w 2404569"/>
                <a:gd name="connsiteY15" fmla="*/ 564136 h 698439"/>
                <a:gd name="connsiteX16" fmla="*/ 1511818 w 2404569"/>
                <a:gd name="connsiteY16" fmla="*/ 652625 h 698439"/>
                <a:gd name="connsiteX17" fmla="*/ 1216850 w 2404569"/>
                <a:gd name="connsiteY17" fmla="*/ 630502 h 698439"/>
                <a:gd name="connsiteX18" fmla="*/ 1054617 w 2404569"/>
                <a:gd name="connsiteY18" fmla="*/ 431399 h 698439"/>
                <a:gd name="connsiteX19" fmla="*/ 656412 w 2404569"/>
                <a:gd name="connsiteY19" fmla="*/ 424025 h 698439"/>
                <a:gd name="connsiteX20" fmla="*/ 457308 w 2404569"/>
                <a:gd name="connsiteY20" fmla="*/ 630502 h 698439"/>
                <a:gd name="connsiteX21" fmla="*/ 110721 w 2404569"/>
                <a:gd name="connsiteY21" fmla="*/ 630502 h 698439"/>
                <a:gd name="connsiteX22" fmla="*/ 108 w 2404569"/>
                <a:gd name="connsiteY22" fmla="*/ 335535 h 698439"/>
                <a:gd name="connsiteX23" fmla="*/ 88598 w 2404569"/>
                <a:gd name="connsiteY23" fmla="*/ 62689 h 698439"/>
                <a:gd name="connsiteX24" fmla="*/ 88598 w 2404569"/>
                <a:gd name="connsiteY24" fmla="*/ 62689 h 698439"/>
                <a:gd name="connsiteX0" fmla="*/ 88599 w 2404569"/>
                <a:gd name="connsiteY0" fmla="*/ 56624 h 699748"/>
                <a:gd name="connsiteX1" fmla="*/ 442560 w 2404569"/>
                <a:gd name="connsiteY1" fmla="*/ 41876 h 699748"/>
                <a:gd name="connsiteX2" fmla="*/ 678534 w 2404569"/>
                <a:gd name="connsiteY2" fmla="*/ 211482 h 699748"/>
                <a:gd name="connsiteX3" fmla="*/ 1032495 w 2404569"/>
                <a:gd name="connsiteY3" fmla="*/ 240979 h 699748"/>
                <a:gd name="connsiteX4" fmla="*/ 1224224 w 2404569"/>
                <a:gd name="connsiteY4" fmla="*/ 27127 h 699748"/>
                <a:gd name="connsiteX5" fmla="*/ 1541314 w 2404569"/>
                <a:gd name="connsiteY5" fmla="*/ 19753 h 699748"/>
                <a:gd name="connsiteX6" fmla="*/ 1659301 w 2404569"/>
                <a:gd name="connsiteY6" fmla="*/ 78746 h 699748"/>
                <a:gd name="connsiteX7" fmla="*/ 1806784 w 2404569"/>
                <a:gd name="connsiteY7" fmla="*/ 93495 h 699748"/>
                <a:gd name="connsiteX8" fmla="*/ 1924774 w 2404569"/>
                <a:gd name="connsiteY8" fmla="*/ 27127 h 699748"/>
                <a:gd name="connsiteX9" fmla="*/ 2131250 w 2404569"/>
                <a:gd name="connsiteY9" fmla="*/ 12379 h 699748"/>
                <a:gd name="connsiteX10" fmla="*/ 2374598 w 2404569"/>
                <a:gd name="connsiteY10" fmla="*/ 204108 h 699748"/>
                <a:gd name="connsiteX11" fmla="*/ 2367224 w 2404569"/>
                <a:gd name="connsiteY11" fmla="*/ 535947 h 699748"/>
                <a:gd name="connsiteX12" fmla="*/ 2072256 w 2404569"/>
                <a:gd name="connsiteY12" fmla="*/ 690805 h 699748"/>
                <a:gd name="connsiteX13" fmla="*/ 1902650 w 2404569"/>
                <a:gd name="connsiteY13" fmla="*/ 668683 h 699748"/>
                <a:gd name="connsiteX14" fmla="*/ 1792037 w 2404569"/>
                <a:gd name="connsiteY14" fmla="*/ 565444 h 699748"/>
                <a:gd name="connsiteX15" fmla="*/ 1629805 w 2404569"/>
                <a:gd name="connsiteY15" fmla="*/ 565445 h 699748"/>
                <a:gd name="connsiteX16" fmla="*/ 1511818 w 2404569"/>
                <a:gd name="connsiteY16" fmla="*/ 653934 h 699748"/>
                <a:gd name="connsiteX17" fmla="*/ 1216850 w 2404569"/>
                <a:gd name="connsiteY17" fmla="*/ 631811 h 699748"/>
                <a:gd name="connsiteX18" fmla="*/ 1054617 w 2404569"/>
                <a:gd name="connsiteY18" fmla="*/ 432708 h 699748"/>
                <a:gd name="connsiteX19" fmla="*/ 656412 w 2404569"/>
                <a:gd name="connsiteY19" fmla="*/ 425334 h 699748"/>
                <a:gd name="connsiteX20" fmla="*/ 457308 w 2404569"/>
                <a:gd name="connsiteY20" fmla="*/ 631811 h 699748"/>
                <a:gd name="connsiteX21" fmla="*/ 110721 w 2404569"/>
                <a:gd name="connsiteY21" fmla="*/ 631811 h 699748"/>
                <a:gd name="connsiteX22" fmla="*/ 108 w 2404569"/>
                <a:gd name="connsiteY22" fmla="*/ 336844 h 699748"/>
                <a:gd name="connsiteX23" fmla="*/ 88598 w 2404569"/>
                <a:gd name="connsiteY23" fmla="*/ 63998 h 699748"/>
                <a:gd name="connsiteX24" fmla="*/ 88598 w 2404569"/>
                <a:gd name="connsiteY24" fmla="*/ 63998 h 699748"/>
                <a:gd name="connsiteX0" fmla="*/ 88599 w 2404569"/>
                <a:gd name="connsiteY0" fmla="*/ 56624 h 699748"/>
                <a:gd name="connsiteX1" fmla="*/ 442560 w 2404569"/>
                <a:gd name="connsiteY1" fmla="*/ 41876 h 699748"/>
                <a:gd name="connsiteX2" fmla="*/ 678534 w 2404569"/>
                <a:gd name="connsiteY2" fmla="*/ 211482 h 699748"/>
                <a:gd name="connsiteX3" fmla="*/ 1032495 w 2404569"/>
                <a:gd name="connsiteY3" fmla="*/ 240979 h 699748"/>
                <a:gd name="connsiteX4" fmla="*/ 1224224 w 2404569"/>
                <a:gd name="connsiteY4" fmla="*/ 27127 h 699748"/>
                <a:gd name="connsiteX5" fmla="*/ 1541314 w 2404569"/>
                <a:gd name="connsiteY5" fmla="*/ 19753 h 699748"/>
                <a:gd name="connsiteX6" fmla="*/ 1659301 w 2404569"/>
                <a:gd name="connsiteY6" fmla="*/ 78746 h 699748"/>
                <a:gd name="connsiteX7" fmla="*/ 1806784 w 2404569"/>
                <a:gd name="connsiteY7" fmla="*/ 93495 h 699748"/>
                <a:gd name="connsiteX8" fmla="*/ 1924774 w 2404569"/>
                <a:gd name="connsiteY8" fmla="*/ 27127 h 699748"/>
                <a:gd name="connsiteX9" fmla="*/ 2131250 w 2404569"/>
                <a:gd name="connsiteY9" fmla="*/ 12379 h 699748"/>
                <a:gd name="connsiteX10" fmla="*/ 2374598 w 2404569"/>
                <a:gd name="connsiteY10" fmla="*/ 204108 h 699748"/>
                <a:gd name="connsiteX11" fmla="*/ 2367224 w 2404569"/>
                <a:gd name="connsiteY11" fmla="*/ 535947 h 699748"/>
                <a:gd name="connsiteX12" fmla="*/ 2072256 w 2404569"/>
                <a:gd name="connsiteY12" fmla="*/ 690805 h 699748"/>
                <a:gd name="connsiteX13" fmla="*/ 1902650 w 2404569"/>
                <a:gd name="connsiteY13" fmla="*/ 668683 h 699748"/>
                <a:gd name="connsiteX14" fmla="*/ 1792037 w 2404569"/>
                <a:gd name="connsiteY14" fmla="*/ 565444 h 699748"/>
                <a:gd name="connsiteX15" fmla="*/ 1629805 w 2404569"/>
                <a:gd name="connsiteY15" fmla="*/ 565445 h 699748"/>
                <a:gd name="connsiteX16" fmla="*/ 1511818 w 2404569"/>
                <a:gd name="connsiteY16" fmla="*/ 653934 h 699748"/>
                <a:gd name="connsiteX17" fmla="*/ 1216850 w 2404569"/>
                <a:gd name="connsiteY17" fmla="*/ 631811 h 699748"/>
                <a:gd name="connsiteX18" fmla="*/ 1054617 w 2404569"/>
                <a:gd name="connsiteY18" fmla="*/ 432708 h 699748"/>
                <a:gd name="connsiteX19" fmla="*/ 656412 w 2404569"/>
                <a:gd name="connsiteY19" fmla="*/ 425334 h 699748"/>
                <a:gd name="connsiteX20" fmla="*/ 457308 w 2404569"/>
                <a:gd name="connsiteY20" fmla="*/ 631811 h 699748"/>
                <a:gd name="connsiteX21" fmla="*/ 110721 w 2404569"/>
                <a:gd name="connsiteY21" fmla="*/ 631811 h 699748"/>
                <a:gd name="connsiteX22" fmla="*/ 108 w 2404569"/>
                <a:gd name="connsiteY22" fmla="*/ 336844 h 699748"/>
                <a:gd name="connsiteX23" fmla="*/ 88598 w 2404569"/>
                <a:gd name="connsiteY23" fmla="*/ 63998 h 699748"/>
                <a:gd name="connsiteX24" fmla="*/ 88598 w 2404569"/>
                <a:gd name="connsiteY24" fmla="*/ 63998 h 699748"/>
                <a:gd name="connsiteX0" fmla="*/ 88599 w 2404569"/>
                <a:gd name="connsiteY0" fmla="*/ 56624 h 699748"/>
                <a:gd name="connsiteX1" fmla="*/ 442560 w 2404569"/>
                <a:gd name="connsiteY1" fmla="*/ 41876 h 699748"/>
                <a:gd name="connsiteX2" fmla="*/ 678534 w 2404569"/>
                <a:gd name="connsiteY2" fmla="*/ 211482 h 699748"/>
                <a:gd name="connsiteX3" fmla="*/ 1032495 w 2404569"/>
                <a:gd name="connsiteY3" fmla="*/ 240979 h 699748"/>
                <a:gd name="connsiteX4" fmla="*/ 1224224 w 2404569"/>
                <a:gd name="connsiteY4" fmla="*/ 27127 h 699748"/>
                <a:gd name="connsiteX5" fmla="*/ 1541314 w 2404569"/>
                <a:gd name="connsiteY5" fmla="*/ 19753 h 699748"/>
                <a:gd name="connsiteX6" fmla="*/ 1659301 w 2404569"/>
                <a:gd name="connsiteY6" fmla="*/ 78746 h 699748"/>
                <a:gd name="connsiteX7" fmla="*/ 1806784 w 2404569"/>
                <a:gd name="connsiteY7" fmla="*/ 93495 h 699748"/>
                <a:gd name="connsiteX8" fmla="*/ 1924774 w 2404569"/>
                <a:gd name="connsiteY8" fmla="*/ 27127 h 699748"/>
                <a:gd name="connsiteX9" fmla="*/ 2131250 w 2404569"/>
                <a:gd name="connsiteY9" fmla="*/ 12379 h 699748"/>
                <a:gd name="connsiteX10" fmla="*/ 2374598 w 2404569"/>
                <a:gd name="connsiteY10" fmla="*/ 204108 h 699748"/>
                <a:gd name="connsiteX11" fmla="*/ 2367224 w 2404569"/>
                <a:gd name="connsiteY11" fmla="*/ 535947 h 699748"/>
                <a:gd name="connsiteX12" fmla="*/ 2072256 w 2404569"/>
                <a:gd name="connsiteY12" fmla="*/ 690805 h 699748"/>
                <a:gd name="connsiteX13" fmla="*/ 1902650 w 2404569"/>
                <a:gd name="connsiteY13" fmla="*/ 668683 h 699748"/>
                <a:gd name="connsiteX14" fmla="*/ 1792037 w 2404569"/>
                <a:gd name="connsiteY14" fmla="*/ 565444 h 699748"/>
                <a:gd name="connsiteX15" fmla="*/ 1629805 w 2404569"/>
                <a:gd name="connsiteY15" fmla="*/ 609690 h 699748"/>
                <a:gd name="connsiteX16" fmla="*/ 1511818 w 2404569"/>
                <a:gd name="connsiteY16" fmla="*/ 653934 h 699748"/>
                <a:gd name="connsiteX17" fmla="*/ 1216850 w 2404569"/>
                <a:gd name="connsiteY17" fmla="*/ 631811 h 699748"/>
                <a:gd name="connsiteX18" fmla="*/ 1054617 w 2404569"/>
                <a:gd name="connsiteY18" fmla="*/ 432708 h 699748"/>
                <a:gd name="connsiteX19" fmla="*/ 656412 w 2404569"/>
                <a:gd name="connsiteY19" fmla="*/ 425334 h 699748"/>
                <a:gd name="connsiteX20" fmla="*/ 457308 w 2404569"/>
                <a:gd name="connsiteY20" fmla="*/ 631811 h 699748"/>
                <a:gd name="connsiteX21" fmla="*/ 110721 w 2404569"/>
                <a:gd name="connsiteY21" fmla="*/ 631811 h 699748"/>
                <a:gd name="connsiteX22" fmla="*/ 108 w 2404569"/>
                <a:gd name="connsiteY22" fmla="*/ 336844 h 699748"/>
                <a:gd name="connsiteX23" fmla="*/ 88598 w 2404569"/>
                <a:gd name="connsiteY23" fmla="*/ 63998 h 699748"/>
                <a:gd name="connsiteX24" fmla="*/ 88598 w 2404569"/>
                <a:gd name="connsiteY24" fmla="*/ 63998 h 699748"/>
                <a:gd name="connsiteX0" fmla="*/ 88599 w 2404569"/>
                <a:gd name="connsiteY0" fmla="*/ 56624 h 698582"/>
                <a:gd name="connsiteX1" fmla="*/ 442560 w 2404569"/>
                <a:gd name="connsiteY1" fmla="*/ 41876 h 698582"/>
                <a:gd name="connsiteX2" fmla="*/ 678534 w 2404569"/>
                <a:gd name="connsiteY2" fmla="*/ 211482 h 698582"/>
                <a:gd name="connsiteX3" fmla="*/ 1032495 w 2404569"/>
                <a:gd name="connsiteY3" fmla="*/ 240979 h 698582"/>
                <a:gd name="connsiteX4" fmla="*/ 1224224 w 2404569"/>
                <a:gd name="connsiteY4" fmla="*/ 27127 h 698582"/>
                <a:gd name="connsiteX5" fmla="*/ 1541314 w 2404569"/>
                <a:gd name="connsiteY5" fmla="*/ 19753 h 698582"/>
                <a:gd name="connsiteX6" fmla="*/ 1659301 w 2404569"/>
                <a:gd name="connsiteY6" fmla="*/ 78746 h 698582"/>
                <a:gd name="connsiteX7" fmla="*/ 1806784 w 2404569"/>
                <a:gd name="connsiteY7" fmla="*/ 93495 h 698582"/>
                <a:gd name="connsiteX8" fmla="*/ 1924774 w 2404569"/>
                <a:gd name="connsiteY8" fmla="*/ 27127 h 698582"/>
                <a:gd name="connsiteX9" fmla="*/ 2131250 w 2404569"/>
                <a:gd name="connsiteY9" fmla="*/ 12379 h 698582"/>
                <a:gd name="connsiteX10" fmla="*/ 2374598 w 2404569"/>
                <a:gd name="connsiteY10" fmla="*/ 204108 h 698582"/>
                <a:gd name="connsiteX11" fmla="*/ 2367224 w 2404569"/>
                <a:gd name="connsiteY11" fmla="*/ 535947 h 698582"/>
                <a:gd name="connsiteX12" fmla="*/ 2072256 w 2404569"/>
                <a:gd name="connsiteY12" fmla="*/ 690805 h 698582"/>
                <a:gd name="connsiteX13" fmla="*/ 1902650 w 2404569"/>
                <a:gd name="connsiteY13" fmla="*/ 668683 h 698582"/>
                <a:gd name="connsiteX14" fmla="*/ 1799411 w 2404569"/>
                <a:gd name="connsiteY14" fmla="*/ 609689 h 698582"/>
                <a:gd name="connsiteX15" fmla="*/ 1629805 w 2404569"/>
                <a:gd name="connsiteY15" fmla="*/ 609690 h 698582"/>
                <a:gd name="connsiteX16" fmla="*/ 1511818 w 2404569"/>
                <a:gd name="connsiteY16" fmla="*/ 653934 h 698582"/>
                <a:gd name="connsiteX17" fmla="*/ 1216850 w 2404569"/>
                <a:gd name="connsiteY17" fmla="*/ 631811 h 698582"/>
                <a:gd name="connsiteX18" fmla="*/ 1054617 w 2404569"/>
                <a:gd name="connsiteY18" fmla="*/ 432708 h 698582"/>
                <a:gd name="connsiteX19" fmla="*/ 656412 w 2404569"/>
                <a:gd name="connsiteY19" fmla="*/ 425334 h 698582"/>
                <a:gd name="connsiteX20" fmla="*/ 457308 w 2404569"/>
                <a:gd name="connsiteY20" fmla="*/ 631811 h 698582"/>
                <a:gd name="connsiteX21" fmla="*/ 110721 w 2404569"/>
                <a:gd name="connsiteY21" fmla="*/ 631811 h 698582"/>
                <a:gd name="connsiteX22" fmla="*/ 108 w 2404569"/>
                <a:gd name="connsiteY22" fmla="*/ 336844 h 698582"/>
                <a:gd name="connsiteX23" fmla="*/ 88598 w 2404569"/>
                <a:gd name="connsiteY23" fmla="*/ 63998 h 698582"/>
                <a:gd name="connsiteX24" fmla="*/ 88598 w 2404569"/>
                <a:gd name="connsiteY24" fmla="*/ 63998 h 698582"/>
                <a:gd name="connsiteX0" fmla="*/ 88599 w 2398269"/>
                <a:gd name="connsiteY0" fmla="*/ 56624 h 705078"/>
                <a:gd name="connsiteX1" fmla="*/ 442560 w 2398269"/>
                <a:gd name="connsiteY1" fmla="*/ 41876 h 705078"/>
                <a:gd name="connsiteX2" fmla="*/ 678534 w 2398269"/>
                <a:gd name="connsiteY2" fmla="*/ 211482 h 705078"/>
                <a:gd name="connsiteX3" fmla="*/ 1032495 w 2398269"/>
                <a:gd name="connsiteY3" fmla="*/ 240979 h 705078"/>
                <a:gd name="connsiteX4" fmla="*/ 1224224 w 2398269"/>
                <a:gd name="connsiteY4" fmla="*/ 27127 h 705078"/>
                <a:gd name="connsiteX5" fmla="*/ 1541314 w 2398269"/>
                <a:gd name="connsiteY5" fmla="*/ 19753 h 705078"/>
                <a:gd name="connsiteX6" fmla="*/ 1659301 w 2398269"/>
                <a:gd name="connsiteY6" fmla="*/ 78746 h 705078"/>
                <a:gd name="connsiteX7" fmla="*/ 1806784 w 2398269"/>
                <a:gd name="connsiteY7" fmla="*/ 93495 h 705078"/>
                <a:gd name="connsiteX8" fmla="*/ 1924774 w 2398269"/>
                <a:gd name="connsiteY8" fmla="*/ 27127 h 705078"/>
                <a:gd name="connsiteX9" fmla="*/ 2131250 w 2398269"/>
                <a:gd name="connsiteY9" fmla="*/ 12379 h 705078"/>
                <a:gd name="connsiteX10" fmla="*/ 2374598 w 2398269"/>
                <a:gd name="connsiteY10" fmla="*/ 204108 h 705078"/>
                <a:gd name="connsiteX11" fmla="*/ 2367224 w 2398269"/>
                <a:gd name="connsiteY11" fmla="*/ 535947 h 705078"/>
                <a:gd name="connsiteX12" fmla="*/ 2182869 w 2398269"/>
                <a:gd name="connsiteY12" fmla="*/ 698179 h 705078"/>
                <a:gd name="connsiteX13" fmla="*/ 1902650 w 2398269"/>
                <a:gd name="connsiteY13" fmla="*/ 668683 h 705078"/>
                <a:gd name="connsiteX14" fmla="*/ 1799411 w 2398269"/>
                <a:gd name="connsiteY14" fmla="*/ 609689 h 705078"/>
                <a:gd name="connsiteX15" fmla="*/ 1629805 w 2398269"/>
                <a:gd name="connsiteY15" fmla="*/ 609690 h 705078"/>
                <a:gd name="connsiteX16" fmla="*/ 1511818 w 2398269"/>
                <a:gd name="connsiteY16" fmla="*/ 653934 h 705078"/>
                <a:gd name="connsiteX17" fmla="*/ 1216850 w 2398269"/>
                <a:gd name="connsiteY17" fmla="*/ 631811 h 705078"/>
                <a:gd name="connsiteX18" fmla="*/ 1054617 w 2398269"/>
                <a:gd name="connsiteY18" fmla="*/ 432708 h 705078"/>
                <a:gd name="connsiteX19" fmla="*/ 656412 w 2398269"/>
                <a:gd name="connsiteY19" fmla="*/ 425334 h 705078"/>
                <a:gd name="connsiteX20" fmla="*/ 457308 w 2398269"/>
                <a:gd name="connsiteY20" fmla="*/ 631811 h 705078"/>
                <a:gd name="connsiteX21" fmla="*/ 110721 w 2398269"/>
                <a:gd name="connsiteY21" fmla="*/ 631811 h 705078"/>
                <a:gd name="connsiteX22" fmla="*/ 108 w 2398269"/>
                <a:gd name="connsiteY22" fmla="*/ 336844 h 705078"/>
                <a:gd name="connsiteX23" fmla="*/ 88598 w 2398269"/>
                <a:gd name="connsiteY23" fmla="*/ 63998 h 705078"/>
                <a:gd name="connsiteX24" fmla="*/ 88598 w 2398269"/>
                <a:gd name="connsiteY24" fmla="*/ 63998 h 705078"/>
                <a:gd name="connsiteX0" fmla="*/ 88599 w 2398269"/>
                <a:gd name="connsiteY0" fmla="*/ 56624 h 705078"/>
                <a:gd name="connsiteX1" fmla="*/ 442560 w 2398269"/>
                <a:gd name="connsiteY1" fmla="*/ 41876 h 705078"/>
                <a:gd name="connsiteX2" fmla="*/ 678534 w 2398269"/>
                <a:gd name="connsiteY2" fmla="*/ 211482 h 705078"/>
                <a:gd name="connsiteX3" fmla="*/ 1032495 w 2398269"/>
                <a:gd name="connsiteY3" fmla="*/ 240979 h 705078"/>
                <a:gd name="connsiteX4" fmla="*/ 1224224 w 2398269"/>
                <a:gd name="connsiteY4" fmla="*/ 27127 h 705078"/>
                <a:gd name="connsiteX5" fmla="*/ 1541314 w 2398269"/>
                <a:gd name="connsiteY5" fmla="*/ 19753 h 705078"/>
                <a:gd name="connsiteX6" fmla="*/ 1659301 w 2398269"/>
                <a:gd name="connsiteY6" fmla="*/ 78746 h 705078"/>
                <a:gd name="connsiteX7" fmla="*/ 1806784 w 2398269"/>
                <a:gd name="connsiteY7" fmla="*/ 93495 h 705078"/>
                <a:gd name="connsiteX8" fmla="*/ 1924774 w 2398269"/>
                <a:gd name="connsiteY8" fmla="*/ 27127 h 705078"/>
                <a:gd name="connsiteX9" fmla="*/ 2131250 w 2398269"/>
                <a:gd name="connsiteY9" fmla="*/ 12379 h 705078"/>
                <a:gd name="connsiteX10" fmla="*/ 2374598 w 2398269"/>
                <a:gd name="connsiteY10" fmla="*/ 204108 h 705078"/>
                <a:gd name="connsiteX11" fmla="*/ 2367224 w 2398269"/>
                <a:gd name="connsiteY11" fmla="*/ 535947 h 705078"/>
                <a:gd name="connsiteX12" fmla="*/ 2182869 w 2398269"/>
                <a:gd name="connsiteY12" fmla="*/ 698179 h 705078"/>
                <a:gd name="connsiteX13" fmla="*/ 1902650 w 2398269"/>
                <a:gd name="connsiteY13" fmla="*/ 668683 h 705078"/>
                <a:gd name="connsiteX14" fmla="*/ 1799411 w 2398269"/>
                <a:gd name="connsiteY14" fmla="*/ 609689 h 705078"/>
                <a:gd name="connsiteX15" fmla="*/ 1629805 w 2398269"/>
                <a:gd name="connsiteY15" fmla="*/ 609690 h 705078"/>
                <a:gd name="connsiteX16" fmla="*/ 1511818 w 2398269"/>
                <a:gd name="connsiteY16" fmla="*/ 653934 h 705078"/>
                <a:gd name="connsiteX17" fmla="*/ 1216850 w 2398269"/>
                <a:gd name="connsiteY17" fmla="*/ 631811 h 705078"/>
                <a:gd name="connsiteX18" fmla="*/ 1054617 w 2398269"/>
                <a:gd name="connsiteY18" fmla="*/ 432708 h 705078"/>
                <a:gd name="connsiteX19" fmla="*/ 656412 w 2398269"/>
                <a:gd name="connsiteY19" fmla="*/ 425334 h 705078"/>
                <a:gd name="connsiteX20" fmla="*/ 457308 w 2398269"/>
                <a:gd name="connsiteY20" fmla="*/ 631811 h 705078"/>
                <a:gd name="connsiteX21" fmla="*/ 110721 w 2398269"/>
                <a:gd name="connsiteY21" fmla="*/ 631811 h 705078"/>
                <a:gd name="connsiteX22" fmla="*/ 108 w 2398269"/>
                <a:gd name="connsiteY22" fmla="*/ 336844 h 705078"/>
                <a:gd name="connsiteX23" fmla="*/ 88598 w 2398269"/>
                <a:gd name="connsiteY23" fmla="*/ 63998 h 705078"/>
                <a:gd name="connsiteX24" fmla="*/ 88598 w 2398269"/>
                <a:gd name="connsiteY24" fmla="*/ 63998 h 705078"/>
                <a:gd name="connsiteX0" fmla="*/ 88599 w 2400665"/>
                <a:gd name="connsiteY0" fmla="*/ 56624 h 698581"/>
                <a:gd name="connsiteX1" fmla="*/ 442560 w 2400665"/>
                <a:gd name="connsiteY1" fmla="*/ 41876 h 698581"/>
                <a:gd name="connsiteX2" fmla="*/ 678534 w 2400665"/>
                <a:gd name="connsiteY2" fmla="*/ 211482 h 698581"/>
                <a:gd name="connsiteX3" fmla="*/ 1032495 w 2400665"/>
                <a:gd name="connsiteY3" fmla="*/ 240979 h 698581"/>
                <a:gd name="connsiteX4" fmla="*/ 1224224 w 2400665"/>
                <a:gd name="connsiteY4" fmla="*/ 27127 h 698581"/>
                <a:gd name="connsiteX5" fmla="*/ 1541314 w 2400665"/>
                <a:gd name="connsiteY5" fmla="*/ 19753 h 698581"/>
                <a:gd name="connsiteX6" fmla="*/ 1659301 w 2400665"/>
                <a:gd name="connsiteY6" fmla="*/ 78746 h 698581"/>
                <a:gd name="connsiteX7" fmla="*/ 1806784 w 2400665"/>
                <a:gd name="connsiteY7" fmla="*/ 93495 h 698581"/>
                <a:gd name="connsiteX8" fmla="*/ 1924774 w 2400665"/>
                <a:gd name="connsiteY8" fmla="*/ 27127 h 698581"/>
                <a:gd name="connsiteX9" fmla="*/ 2131250 w 2400665"/>
                <a:gd name="connsiteY9" fmla="*/ 12379 h 698581"/>
                <a:gd name="connsiteX10" fmla="*/ 2374598 w 2400665"/>
                <a:gd name="connsiteY10" fmla="*/ 204108 h 698581"/>
                <a:gd name="connsiteX11" fmla="*/ 2367224 w 2400665"/>
                <a:gd name="connsiteY11" fmla="*/ 535947 h 698581"/>
                <a:gd name="connsiteX12" fmla="*/ 2138623 w 2400665"/>
                <a:gd name="connsiteY12" fmla="*/ 690804 h 698581"/>
                <a:gd name="connsiteX13" fmla="*/ 1902650 w 2400665"/>
                <a:gd name="connsiteY13" fmla="*/ 668683 h 698581"/>
                <a:gd name="connsiteX14" fmla="*/ 1799411 w 2400665"/>
                <a:gd name="connsiteY14" fmla="*/ 609689 h 698581"/>
                <a:gd name="connsiteX15" fmla="*/ 1629805 w 2400665"/>
                <a:gd name="connsiteY15" fmla="*/ 609690 h 698581"/>
                <a:gd name="connsiteX16" fmla="*/ 1511818 w 2400665"/>
                <a:gd name="connsiteY16" fmla="*/ 653934 h 698581"/>
                <a:gd name="connsiteX17" fmla="*/ 1216850 w 2400665"/>
                <a:gd name="connsiteY17" fmla="*/ 631811 h 698581"/>
                <a:gd name="connsiteX18" fmla="*/ 1054617 w 2400665"/>
                <a:gd name="connsiteY18" fmla="*/ 432708 h 698581"/>
                <a:gd name="connsiteX19" fmla="*/ 656412 w 2400665"/>
                <a:gd name="connsiteY19" fmla="*/ 425334 h 698581"/>
                <a:gd name="connsiteX20" fmla="*/ 457308 w 2400665"/>
                <a:gd name="connsiteY20" fmla="*/ 631811 h 698581"/>
                <a:gd name="connsiteX21" fmla="*/ 110721 w 2400665"/>
                <a:gd name="connsiteY21" fmla="*/ 631811 h 698581"/>
                <a:gd name="connsiteX22" fmla="*/ 108 w 2400665"/>
                <a:gd name="connsiteY22" fmla="*/ 336844 h 698581"/>
                <a:gd name="connsiteX23" fmla="*/ 88598 w 2400665"/>
                <a:gd name="connsiteY23" fmla="*/ 63998 h 698581"/>
                <a:gd name="connsiteX24" fmla="*/ 88598 w 2400665"/>
                <a:gd name="connsiteY24" fmla="*/ 63998 h 698581"/>
                <a:gd name="connsiteX0" fmla="*/ 88599 w 2400665"/>
                <a:gd name="connsiteY0" fmla="*/ 56624 h 698581"/>
                <a:gd name="connsiteX1" fmla="*/ 442560 w 2400665"/>
                <a:gd name="connsiteY1" fmla="*/ 41876 h 698581"/>
                <a:gd name="connsiteX2" fmla="*/ 678534 w 2400665"/>
                <a:gd name="connsiteY2" fmla="*/ 211482 h 698581"/>
                <a:gd name="connsiteX3" fmla="*/ 1032495 w 2400665"/>
                <a:gd name="connsiteY3" fmla="*/ 240979 h 698581"/>
                <a:gd name="connsiteX4" fmla="*/ 1224224 w 2400665"/>
                <a:gd name="connsiteY4" fmla="*/ 27127 h 698581"/>
                <a:gd name="connsiteX5" fmla="*/ 1541314 w 2400665"/>
                <a:gd name="connsiteY5" fmla="*/ 19753 h 698581"/>
                <a:gd name="connsiteX6" fmla="*/ 1659301 w 2400665"/>
                <a:gd name="connsiteY6" fmla="*/ 78746 h 698581"/>
                <a:gd name="connsiteX7" fmla="*/ 1806784 w 2400665"/>
                <a:gd name="connsiteY7" fmla="*/ 93495 h 698581"/>
                <a:gd name="connsiteX8" fmla="*/ 1924774 w 2400665"/>
                <a:gd name="connsiteY8" fmla="*/ 27127 h 698581"/>
                <a:gd name="connsiteX9" fmla="*/ 2131250 w 2400665"/>
                <a:gd name="connsiteY9" fmla="*/ 12379 h 698581"/>
                <a:gd name="connsiteX10" fmla="*/ 2374598 w 2400665"/>
                <a:gd name="connsiteY10" fmla="*/ 204108 h 698581"/>
                <a:gd name="connsiteX11" fmla="*/ 2367224 w 2400665"/>
                <a:gd name="connsiteY11" fmla="*/ 535947 h 698581"/>
                <a:gd name="connsiteX12" fmla="*/ 2138623 w 2400665"/>
                <a:gd name="connsiteY12" fmla="*/ 690804 h 698581"/>
                <a:gd name="connsiteX13" fmla="*/ 1902650 w 2400665"/>
                <a:gd name="connsiteY13" fmla="*/ 668683 h 698581"/>
                <a:gd name="connsiteX14" fmla="*/ 1799411 w 2400665"/>
                <a:gd name="connsiteY14" fmla="*/ 609689 h 698581"/>
                <a:gd name="connsiteX15" fmla="*/ 1629805 w 2400665"/>
                <a:gd name="connsiteY15" fmla="*/ 609690 h 698581"/>
                <a:gd name="connsiteX16" fmla="*/ 1511818 w 2400665"/>
                <a:gd name="connsiteY16" fmla="*/ 653934 h 698581"/>
                <a:gd name="connsiteX17" fmla="*/ 1216850 w 2400665"/>
                <a:gd name="connsiteY17" fmla="*/ 631811 h 698581"/>
                <a:gd name="connsiteX18" fmla="*/ 1054617 w 2400665"/>
                <a:gd name="connsiteY18" fmla="*/ 432708 h 698581"/>
                <a:gd name="connsiteX19" fmla="*/ 656412 w 2400665"/>
                <a:gd name="connsiteY19" fmla="*/ 425334 h 698581"/>
                <a:gd name="connsiteX20" fmla="*/ 457308 w 2400665"/>
                <a:gd name="connsiteY20" fmla="*/ 631811 h 698581"/>
                <a:gd name="connsiteX21" fmla="*/ 110721 w 2400665"/>
                <a:gd name="connsiteY21" fmla="*/ 631811 h 698581"/>
                <a:gd name="connsiteX22" fmla="*/ 108 w 2400665"/>
                <a:gd name="connsiteY22" fmla="*/ 336844 h 698581"/>
                <a:gd name="connsiteX23" fmla="*/ 88598 w 2400665"/>
                <a:gd name="connsiteY23" fmla="*/ 63998 h 698581"/>
                <a:gd name="connsiteX24" fmla="*/ 88598 w 2400665"/>
                <a:gd name="connsiteY24" fmla="*/ 63998 h 698581"/>
                <a:gd name="connsiteX0" fmla="*/ 88599 w 2400665"/>
                <a:gd name="connsiteY0" fmla="*/ 56624 h 698581"/>
                <a:gd name="connsiteX1" fmla="*/ 442560 w 2400665"/>
                <a:gd name="connsiteY1" fmla="*/ 41876 h 698581"/>
                <a:gd name="connsiteX2" fmla="*/ 678534 w 2400665"/>
                <a:gd name="connsiteY2" fmla="*/ 211482 h 698581"/>
                <a:gd name="connsiteX3" fmla="*/ 1032495 w 2400665"/>
                <a:gd name="connsiteY3" fmla="*/ 240979 h 698581"/>
                <a:gd name="connsiteX4" fmla="*/ 1224224 w 2400665"/>
                <a:gd name="connsiteY4" fmla="*/ 27127 h 698581"/>
                <a:gd name="connsiteX5" fmla="*/ 1541314 w 2400665"/>
                <a:gd name="connsiteY5" fmla="*/ 19753 h 698581"/>
                <a:gd name="connsiteX6" fmla="*/ 1651926 w 2400665"/>
                <a:gd name="connsiteY6" fmla="*/ 86120 h 698581"/>
                <a:gd name="connsiteX7" fmla="*/ 1806784 w 2400665"/>
                <a:gd name="connsiteY7" fmla="*/ 93495 h 698581"/>
                <a:gd name="connsiteX8" fmla="*/ 1924774 w 2400665"/>
                <a:gd name="connsiteY8" fmla="*/ 27127 h 698581"/>
                <a:gd name="connsiteX9" fmla="*/ 2131250 w 2400665"/>
                <a:gd name="connsiteY9" fmla="*/ 12379 h 698581"/>
                <a:gd name="connsiteX10" fmla="*/ 2374598 w 2400665"/>
                <a:gd name="connsiteY10" fmla="*/ 204108 h 698581"/>
                <a:gd name="connsiteX11" fmla="*/ 2367224 w 2400665"/>
                <a:gd name="connsiteY11" fmla="*/ 535947 h 698581"/>
                <a:gd name="connsiteX12" fmla="*/ 2138623 w 2400665"/>
                <a:gd name="connsiteY12" fmla="*/ 690804 h 698581"/>
                <a:gd name="connsiteX13" fmla="*/ 1902650 w 2400665"/>
                <a:gd name="connsiteY13" fmla="*/ 668683 h 698581"/>
                <a:gd name="connsiteX14" fmla="*/ 1799411 w 2400665"/>
                <a:gd name="connsiteY14" fmla="*/ 609689 h 698581"/>
                <a:gd name="connsiteX15" fmla="*/ 1629805 w 2400665"/>
                <a:gd name="connsiteY15" fmla="*/ 609690 h 698581"/>
                <a:gd name="connsiteX16" fmla="*/ 1511818 w 2400665"/>
                <a:gd name="connsiteY16" fmla="*/ 653934 h 698581"/>
                <a:gd name="connsiteX17" fmla="*/ 1216850 w 2400665"/>
                <a:gd name="connsiteY17" fmla="*/ 631811 h 698581"/>
                <a:gd name="connsiteX18" fmla="*/ 1054617 w 2400665"/>
                <a:gd name="connsiteY18" fmla="*/ 432708 h 698581"/>
                <a:gd name="connsiteX19" fmla="*/ 656412 w 2400665"/>
                <a:gd name="connsiteY19" fmla="*/ 425334 h 698581"/>
                <a:gd name="connsiteX20" fmla="*/ 457308 w 2400665"/>
                <a:gd name="connsiteY20" fmla="*/ 631811 h 698581"/>
                <a:gd name="connsiteX21" fmla="*/ 110721 w 2400665"/>
                <a:gd name="connsiteY21" fmla="*/ 631811 h 698581"/>
                <a:gd name="connsiteX22" fmla="*/ 108 w 2400665"/>
                <a:gd name="connsiteY22" fmla="*/ 336844 h 698581"/>
                <a:gd name="connsiteX23" fmla="*/ 88598 w 2400665"/>
                <a:gd name="connsiteY23" fmla="*/ 63998 h 698581"/>
                <a:gd name="connsiteX24" fmla="*/ 88598 w 2400665"/>
                <a:gd name="connsiteY24" fmla="*/ 63998 h 698581"/>
                <a:gd name="connsiteX0" fmla="*/ 88599 w 2400665"/>
                <a:gd name="connsiteY0" fmla="*/ 55942 h 697899"/>
                <a:gd name="connsiteX1" fmla="*/ 442560 w 2400665"/>
                <a:gd name="connsiteY1" fmla="*/ 41194 h 697899"/>
                <a:gd name="connsiteX2" fmla="*/ 678534 w 2400665"/>
                <a:gd name="connsiteY2" fmla="*/ 210800 h 697899"/>
                <a:gd name="connsiteX3" fmla="*/ 1032495 w 2400665"/>
                <a:gd name="connsiteY3" fmla="*/ 240297 h 697899"/>
                <a:gd name="connsiteX4" fmla="*/ 1224224 w 2400665"/>
                <a:gd name="connsiteY4" fmla="*/ 26445 h 697899"/>
                <a:gd name="connsiteX5" fmla="*/ 1541314 w 2400665"/>
                <a:gd name="connsiteY5" fmla="*/ 19071 h 697899"/>
                <a:gd name="connsiteX6" fmla="*/ 1651926 w 2400665"/>
                <a:gd name="connsiteY6" fmla="*/ 85438 h 697899"/>
                <a:gd name="connsiteX7" fmla="*/ 1806784 w 2400665"/>
                <a:gd name="connsiteY7" fmla="*/ 70690 h 697899"/>
                <a:gd name="connsiteX8" fmla="*/ 1924774 w 2400665"/>
                <a:gd name="connsiteY8" fmla="*/ 26445 h 697899"/>
                <a:gd name="connsiteX9" fmla="*/ 2131250 w 2400665"/>
                <a:gd name="connsiteY9" fmla="*/ 11697 h 697899"/>
                <a:gd name="connsiteX10" fmla="*/ 2374598 w 2400665"/>
                <a:gd name="connsiteY10" fmla="*/ 203426 h 697899"/>
                <a:gd name="connsiteX11" fmla="*/ 2367224 w 2400665"/>
                <a:gd name="connsiteY11" fmla="*/ 535265 h 697899"/>
                <a:gd name="connsiteX12" fmla="*/ 2138623 w 2400665"/>
                <a:gd name="connsiteY12" fmla="*/ 690122 h 697899"/>
                <a:gd name="connsiteX13" fmla="*/ 1902650 w 2400665"/>
                <a:gd name="connsiteY13" fmla="*/ 668001 h 697899"/>
                <a:gd name="connsiteX14" fmla="*/ 1799411 w 2400665"/>
                <a:gd name="connsiteY14" fmla="*/ 609007 h 697899"/>
                <a:gd name="connsiteX15" fmla="*/ 1629805 w 2400665"/>
                <a:gd name="connsiteY15" fmla="*/ 609008 h 697899"/>
                <a:gd name="connsiteX16" fmla="*/ 1511818 w 2400665"/>
                <a:gd name="connsiteY16" fmla="*/ 653252 h 697899"/>
                <a:gd name="connsiteX17" fmla="*/ 1216850 w 2400665"/>
                <a:gd name="connsiteY17" fmla="*/ 631129 h 697899"/>
                <a:gd name="connsiteX18" fmla="*/ 1054617 w 2400665"/>
                <a:gd name="connsiteY18" fmla="*/ 432026 h 697899"/>
                <a:gd name="connsiteX19" fmla="*/ 656412 w 2400665"/>
                <a:gd name="connsiteY19" fmla="*/ 424652 h 697899"/>
                <a:gd name="connsiteX20" fmla="*/ 457308 w 2400665"/>
                <a:gd name="connsiteY20" fmla="*/ 631129 h 697899"/>
                <a:gd name="connsiteX21" fmla="*/ 110721 w 2400665"/>
                <a:gd name="connsiteY21" fmla="*/ 631129 h 697899"/>
                <a:gd name="connsiteX22" fmla="*/ 108 w 2400665"/>
                <a:gd name="connsiteY22" fmla="*/ 336162 h 697899"/>
                <a:gd name="connsiteX23" fmla="*/ 88598 w 2400665"/>
                <a:gd name="connsiteY23" fmla="*/ 63316 h 697899"/>
                <a:gd name="connsiteX24" fmla="*/ 88598 w 2400665"/>
                <a:gd name="connsiteY24" fmla="*/ 63316 h 697899"/>
                <a:gd name="connsiteX0" fmla="*/ 88599 w 2400665"/>
                <a:gd name="connsiteY0" fmla="*/ 56390 h 698347"/>
                <a:gd name="connsiteX1" fmla="*/ 442560 w 2400665"/>
                <a:gd name="connsiteY1" fmla="*/ 41642 h 698347"/>
                <a:gd name="connsiteX2" fmla="*/ 678534 w 2400665"/>
                <a:gd name="connsiteY2" fmla="*/ 211248 h 698347"/>
                <a:gd name="connsiteX3" fmla="*/ 1032495 w 2400665"/>
                <a:gd name="connsiteY3" fmla="*/ 240745 h 698347"/>
                <a:gd name="connsiteX4" fmla="*/ 1224224 w 2400665"/>
                <a:gd name="connsiteY4" fmla="*/ 26893 h 698347"/>
                <a:gd name="connsiteX5" fmla="*/ 1541314 w 2400665"/>
                <a:gd name="connsiteY5" fmla="*/ 19519 h 698347"/>
                <a:gd name="connsiteX6" fmla="*/ 1651926 w 2400665"/>
                <a:gd name="connsiteY6" fmla="*/ 85886 h 698347"/>
                <a:gd name="connsiteX7" fmla="*/ 1792036 w 2400665"/>
                <a:gd name="connsiteY7" fmla="*/ 85887 h 698347"/>
                <a:gd name="connsiteX8" fmla="*/ 1924774 w 2400665"/>
                <a:gd name="connsiteY8" fmla="*/ 26893 h 698347"/>
                <a:gd name="connsiteX9" fmla="*/ 2131250 w 2400665"/>
                <a:gd name="connsiteY9" fmla="*/ 12145 h 698347"/>
                <a:gd name="connsiteX10" fmla="*/ 2374598 w 2400665"/>
                <a:gd name="connsiteY10" fmla="*/ 203874 h 698347"/>
                <a:gd name="connsiteX11" fmla="*/ 2367224 w 2400665"/>
                <a:gd name="connsiteY11" fmla="*/ 535713 h 698347"/>
                <a:gd name="connsiteX12" fmla="*/ 2138623 w 2400665"/>
                <a:gd name="connsiteY12" fmla="*/ 690570 h 698347"/>
                <a:gd name="connsiteX13" fmla="*/ 1902650 w 2400665"/>
                <a:gd name="connsiteY13" fmla="*/ 668449 h 698347"/>
                <a:gd name="connsiteX14" fmla="*/ 1799411 w 2400665"/>
                <a:gd name="connsiteY14" fmla="*/ 609455 h 698347"/>
                <a:gd name="connsiteX15" fmla="*/ 1629805 w 2400665"/>
                <a:gd name="connsiteY15" fmla="*/ 609456 h 698347"/>
                <a:gd name="connsiteX16" fmla="*/ 1511818 w 2400665"/>
                <a:gd name="connsiteY16" fmla="*/ 653700 h 698347"/>
                <a:gd name="connsiteX17" fmla="*/ 1216850 w 2400665"/>
                <a:gd name="connsiteY17" fmla="*/ 631577 h 698347"/>
                <a:gd name="connsiteX18" fmla="*/ 1054617 w 2400665"/>
                <a:gd name="connsiteY18" fmla="*/ 432474 h 698347"/>
                <a:gd name="connsiteX19" fmla="*/ 656412 w 2400665"/>
                <a:gd name="connsiteY19" fmla="*/ 425100 h 698347"/>
                <a:gd name="connsiteX20" fmla="*/ 457308 w 2400665"/>
                <a:gd name="connsiteY20" fmla="*/ 631577 h 698347"/>
                <a:gd name="connsiteX21" fmla="*/ 110721 w 2400665"/>
                <a:gd name="connsiteY21" fmla="*/ 631577 h 698347"/>
                <a:gd name="connsiteX22" fmla="*/ 108 w 2400665"/>
                <a:gd name="connsiteY22" fmla="*/ 336610 h 698347"/>
                <a:gd name="connsiteX23" fmla="*/ 88598 w 2400665"/>
                <a:gd name="connsiteY23" fmla="*/ 63764 h 698347"/>
                <a:gd name="connsiteX24" fmla="*/ 88598 w 2400665"/>
                <a:gd name="connsiteY24" fmla="*/ 63764 h 698347"/>
                <a:gd name="connsiteX0" fmla="*/ 88599 w 2400665"/>
                <a:gd name="connsiteY0" fmla="*/ 56390 h 698347"/>
                <a:gd name="connsiteX1" fmla="*/ 442560 w 2400665"/>
                <a:gd name="connsiteY1" fmla="*/ 41642 h 698347"/>
                <a:gd name="connsiteX2" fmla="*/ 678534 w 2400665"/>
                <a:gd name="connsiteY2" fmla="*/ 211248 h 698347"/>
                <a:gd name="connsiteX3" fmla="*/ 1032495 w 2400665"/>
                <a:gd name="connsiteY3" fmla="*/ 240745 h 698347"/>
                <a:gd name="connsiteX4" fmla="*/ 1224224 w 2400665"/>
                <a:gd name="connsiteY4" fmla="*/ 26893 h 698347"/>
                <a:gd name="connsiteX5" fmla="*/ 1541314 w 2400665"/>
                <a:gd name="connsiteY5" fmla="*/ 19519 h 698347"/>
                <a:gd name="connsiteX6" fmla="*/ 1651926 w 2400665"/>
                <a:gd name="connsiteY6" fmla="*/ 85886 h 698347"/>
                <a:gd name="connsiteX7" fmla="*/ 1792036 w 2400665"/>
                <a:gd name="connsiteY7" fmla="*/ 85887 h 698347"/>
                <a:gd name="connsiteX8" fmla="*/ 1924774 w 2400665"/>
                <a:gd name="connsiteY8" fmla="*/ 26893 h 698347"/>
                <a:gd name="connsiteX9" fmla="*/ 2131250 w 2400665"/>
                <a:gd name="connsiteY9" fmla="*/ 12145 h 698347"/>
                <a:gd name="connsiteX10" fmla="*/ 2374598 w 2400665"/>
                <a:gd name="connsiteY10" fmla="*/ 203874 h 698347"/>
                <a:gd name="connsiteX11" fmla="*/ 2367224 w 2400665"/>
                <a:gd name="connsiteY11" fmla="*/ 535713 h 698347"/>
                <a:gd name="connsiteX12" fmla="*/ 2138623 w 2400665"/>
                <a:gd name="connsiteY12" fmla="*/ 690570 h 698347"/>
                <a:gd name="connsiteX13" fmla="*/ 1902650 w 2400665"/>
                <a:gd name="connsiteY13" fmla="*/ 668449 h 698347"/>
                <a:gd name="connsiteX14" fmla="*/ 1799411 w 2400665"/>
                <a:gd name="connsiteY14" fmla="*/ 609455 h 698347"/>
                <a:gd name="connsiteX15" fmla="*/ 1629805 w 2400665"/>
                <a:gd name="connsiteY15" fmla="*/ 609456 h 698347"/>
                <a:gd name="connsiteX16" fmla="*/ 1511818 w 2400665"/>
                <a:gd name="connsiteY16" fmla="*/ 653700 h 698347"/>
                <a:gd name="connsiteX17" fmla="*/ 1216850 w 2400665"/>
                <a:gd name="connsiteY17" fmla="*/ 631577 h 698347"/>
                <a:gd name="connsiteX18" fmla="*/ 1054617 w 2400665"/>
                <a:gd name="connsiteY18" fmla="*/ 432474 h 698347"/>
                <a:gd name="connsiteX19" fmla="*/ 656412 w 2400665"/>
                <a:gd name="connsiteY19" fmla="*/ 425100 h 698347"/>
                <a:gd name="connsiteX20" fmla="*/ 457308 w 2400665"/>
                <a:gd name="connsiteY20" fmla="*/ 631577 h 698347"/>
                <a:gd name="connsiteX21" fmla="*/ 110721 w 2400665"/>
                <a:gd name="connsiteY21" fmla="*/ 631577 h 698347"/>
                <a:gd name="connsiteX22" fmla="*/ 108 w 2400665"/>
                <a:gd name="connsiteY22" fmla="*/ 336610 h 698347"/>
                <a:gd name="connsiteX23" fmla="*/ 88598 w 2400665"/>
                <a:gd name="connsiteY23" fmla="*/ 63764 h 698347"/>
                <a:gd name="connsiteX24" fmla="*/ 88598 w 2400665"/>
                <a:gd name="connsiteY24" fmla="*/ 63764 h 698347"/>
                <a:gd name="connsiteX0" fmla="*/ 88599 w 2400665"/>
                <a:gd name="connsiteY0" fmla="*/ 56390 h 698347"/>
                <a:gd name="connsiteX1" fmla="*/ 442560 w 2400665"/>
                <a:gd name="connsiteY1" fmla="*/ 41642 h 698347"/>
                <a:gd name="connsiteX2" fmla="*/ 678534 w 2400665"/>
                <a:gd name="connsiteY2" fmla="*/ 211248 h 698347"/>
                <a:gd name="connsiteX3" fmla="*/ 1032495 w 2400665"/>
                <a:gd name="connsiteY3" fmla="*/ 240745 h 698347"/>
                <a:gd name="connsiteX4" fmla="*/ 1224224 w 2400665"/>
                <a:gd name="connsiteY4" fmla="*/ 26893 h 698347"/>
                <a:gd name="connsiteX5" fmla="*/ 1541314 w 2400665"/>
                <a:gd name="connsiteY5" fmla="*/ 19519 h 698347"/>
                <a:gd name="connsiteX6" fmla="*/ 1659301 w 2400665"/>
                <a:gd name="connsiteY6" fmla="*/ 78512 h 698347"/>
                <a:gd name="connsiteX7" fmla="*/ 1792036 w 2400665"/>
                <a:gd name="connsiteY7" fmla="*/ 85887 h 698347"/>
                <a:gd name="connsiteX8" fmla="*/ 1924774 w 2400665"/>
                <a:gd name="connsiteY8" fmla="*/ 26893 h 698347"/>
                <a:gd name="connsiteX9" fmla="*/ 2131250 w 2400665"/>
                <a:gd name="connsiteY9" fmla="*/ 12145 h 698347"/>
                <a:gd name="connsiteX10" fmla="*/ 2374598 w 2400665"/>
                <a:gd name="connsiteY10" fmla="*/ 203874 h 698347"/>
                <a:gd name="connsiteX11" fmla="*/ 2367224 w 2400665"/>
                <a:gd name="connsiteY11" fmla="*/ 535713 h 698347"/>
                <a:gd name="connsiteX12" fmla="*/ 2138623 w 2400665"/>
                <a:gd name="connsiteY12" fmla="*/ 690570 h 698347"/>
                <a:gd name="connsiteX13" fmla="*/ 1902650 w 2400665"/>
                <a:gd name="connsiteY13" fmla="*/ 668449 h 698347"/>
                <a:gd name="connsiteX14" fmla="*/ 1799411 w 2400665"/>
                <a:gd name="connsiteY14" fmla="*/ 609455 h 698347"/>
                <a:gd name="connsiteX15" fmla="*/ 1629805 w 2400665"/>
                <a:gd name="connsiteY15" fmla="*/ 609456 h 698347"/>
                <a:gd name="connsiteX16" fmla="*/ 1511818 w 2400665"/>
                <a:gd name="connsiteY16" fmla="*/ 653700 h 698347"/>
                <a:gd name="connsiteX17" fmla="*/ 1216850 w 2400665"/>
                <a:gd name="connsiteY17" fmla="*/ 631577 h 698347"/>
                <a:gd name="connsiteX18" fmla="*/ 1054617 w 2400665"/>
                <a:gd name="connsiteY18" fmla="*/ 432474 h 698347"/>
                <a:gd name="connsiteX19" fmla="*/ 656412 w 2400665"/>
                <a:gd name="connsiteY19" fmla="*/ 425100 h 698347"/>
                <a:gd name="connsiteX20" fmla="*/ 457308 w 2400665"/>
                <a:gd name="connsiteY20" fmla="*/ 631577 h 698347"/>
                <a:gd name="connsiteX21" fmla="*/ 110721 w 2400665"/>
                <a:gd name="connsiteY21" fmla="*/ 631577 h 698347"/>
                <a:gd name="connsiteX22" fmla="*/ 108 w 2400665"/>
                <a:gd name="connsiteY22" fmla="*/ 336610 h 698347"/>
                <a:gd name="connsiteX23" fmla="*/ 88598 w 2400665"/>
                <a:gd name="connsiteY23" fmla="*/ 63764 h 698347"/>
                <a:gd name="connsiteX24" fmla="*/ 88598 w 2400665"/>
                <a:gd name="connsiteY24" fmla="*/ 63764 h 698347"/>
                <a:gd name="connsiteX0" fmla="*/ 88599 w 2400665"/>
                <a:gd name="connsiteY0" fmla="*/ 55942 h 697899"/>
                <a:gd name="connsiteX1" fmla="*/ 442560 w 2400665"/>
                <a:gd name="connsiteY1" fmla="*/ 41194 h 697899"/>
                <a:gd name="connsiteX2" fmla="*/ 678534 w 2400665"/>
                <a:gd name="connsiteY2" fmla="*/ 210800 h 697899"/>
                <a:gd name="connsiteX3" fmla="*/ 1032495 w 2400665"/>
                <a:gd name="connsiteY3" fmla="*/ 240297 h 697899"/>
                <a:gd name="connsiteX4" fmla="*/ 1224224 w 2400665"/>
                <a:gd name="connsiteY4" fmla="*/ 26445 h 697899"/>
                <a:gd name="connsiteX5" fmla="*/ 1541314 w 2400665"/>
                <a:gd name="connsiteY5" fmla="*/ 19071 h 697899"/>
                <a:gd name="connsiteX6" fmla="*/ 1659301 w 2400665"/>
                <a:gd name="connsiteY6" fmla="*/ 78064 h 697899"/>
                <a:gd name="connsiteX7" fmla="*/ 1799410 w 2400665"/>
                <a:gd name="connsiteY7" fmla="*/ 70691 h 697899"/>
                <a:gd name="connsiteX8" fmla="*/ 1924774 w 2400665"/>
                <a:gd name="connsiteY8" fmla="*/ 26445 h 697899"/>
                <a:gd name="connsiteX9" fmla="*/ 2131250 w 2400665"/>
                <a:gd name="connsiteY9" fmla="*/ 11697 h 697899"/>
                <a:gd name="connsiteX10" fmla="*/ 2374598 w 2400665"/>
                <a:gd name="connsiteY10" fmla="*/ 203426 h 697899"/>
                <a:gd name="connsiteX11" fmla="*/ 2367224 w 2400665"/>
                <a:gd name="connsiteY11" fmla="*/ 535265 h 697899"/>
                <a:gd name="connsiteX12" fmla="*/ 2138623 w 2400665"/>
                <a:gd name="connsiteY12" fmla="*/ 690122 h 697899"/>
                <a:gd name="connsiteX13" fmla="*/ 1902650 w 2400665"/>
                <a:gd name="connsiteY13" fmla="*/ 668001 h 697899"/>
                <a:gd name="connsiteX14" fmla="*/ 1799411 w 2400665"/>
                <a:gd name="connsiteY14" fmla="*/ 609007 h 697899"/>
                <a:gd name="connsiteX15" fmla="*/ 1629805 w 2400665"/>
                <a:gd name="connsiteY15" fmla="*/ 609008 h 697899"/>
                <a:gd name="connsiteX16" fmla="*/ 1511818 w 2400665"/>
                <a:gd name="connsiteY16" fmla="*/ 653252 h 697899"/>
                <a:gd name="connsiteX17" fmla="*/ 1216850 w 2400665"/>
                <a:gd name="connsiteY17" fmla="*/ 631129 h 697899"/>
                <a:gd name="connsiteX18" fmla="*/ 1054617 w 2400665"/>
                <a:gd name="connsiteY18" fmla="*/ 432026 h 697899"/>
                <a:gd name="connsiteX19" fmla="*/ 656412 w 2400665"/>
                <a:gd name="connsiteY19" fmla="*/ 424652 h 697899"/>
                <a:gd name="connsiteX20" fmla="*/ 457308 w 2400665"/>
                <a:gd name="connsiteY20" fmla="*/ 631129 h 697899"/>
                <a:gd name="connsiteX21" fmla="*/ 110721 w 2400665"/>
                <a:gd name="connsiteY21" fmla="*/ 631129 h 697899"/>
                <a:gd name="connsiteX22" fmla="*/ 108 w 2400665"/>
                <a:gd name="connsiteY22" fmla="*/ 336162 h 697899"/>
                <a:gd name="connsiteX23" fmla="*/ 88598 w 2400665"/>
                <a:gd name="connsiteY23" fmla="*/ 63316 h 697899"/>
                <a:gd name="connsiteX24" fmla="*/ 88598 w 2400665"/>
                <a:gd name="connsiteY24" fmla="*/ 63316 h 69789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211020 h 698119"/>
                <a:gd name="connsiteX3" fmla="*/ 1032495 w 2400665"/>
                <a:gd name="connsiteY3" fmla="*/ 240517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32246 h 698119"/>
                <a:gd name="connsiteX19" fmla="*/ 656412 w 2400665"/>
                <a:gd name="connsiteY19" fmla="*/ 424872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211020 h 698119"/>
                <a:gd name="connsiteX3" fmla="*/ 1032495 w 2400665"/>
                <a:gd name="connsiteY3" fmla="*/ 240517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32246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211020 h 698119"/>
                <a:gd name="connsiteX3" fmla="*/ 1032495 w 2400665"/>
                <a:gd name="connsiteY3" fmla="*/ 240517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32495 w 2400665"/>
                <a:gd name="connsiteY3" fmla="*/ 240517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46347 w 2400665"/>
                <a:gd name="connsiteY4" fmla="*/ 56162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46347 w 2400665"/>
                <a:gd name="connsiteY4" fmla="*/ 56162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38973 w 2400665"/>
                <a:gd name="connsiteY17" fmla="*/ 572356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46347 w 2400665"/>
                <a:gd name="connsiteY4" fmla="*/ 56162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38973 w 2400665"/>
                <a:gd name="connsiteY17" fmla="*/ 572356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46347 w 2400665"/>
                <a:gd name="connsiteY4" fmla="*/ 56162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38973 w 2400665"/>
                <a:gd name="connsiteY17" fmla="*/ 572356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27811 w 2400665"/>
                <a:gd name="connsiteY20" fmla="*/ 609226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777 w 2400843"/>
                <a:gd name="connsiteY0" fmla="*/ 56162 h 698119"/>
                <a:gd name="connsiteX1" fmla="*/ 442738 w 2400843"/>
                <a:gd name="connsiteY1" fmla="*/ 41414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88776 w 2400843"/>
                <a:gd name="connsiteY24" fmla="*/ 63536 h 698119"/>
                <a:gd name="connsiteX0" fmla="*/ 88777 w 2400843"/>
                <a:gd name="connsiteY0" fmla="*/ 56162 h 698119"/>
                <a:gd name="connsiteX1" fmla="*/ 442738 w 2400843"/>
                <a:gd name="connsiteY1" fmla="*/ 41414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66653 w 2400843"/>
                <a:gd name="connsiteY24" fmla="*/ 34040 h 698119"/>
                <a:gd name="connsiteX0" fmla="*/ 88777 w 2400843"/>
                <a:gd name="connsiteY0" fmla="*/ 56162 h 698119"/>
                <a:gd name="connsiteX1" fmla="*/ 457487 w 2400843"/>
                <a:gd name="connsiteY1" fmla="*/ 19291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66653 w 2400843"/>
                <a:gd name="connsiteY24" fmla="*/ 34040 h 698119"/>
                <a:gd name="connsiteX0" fmla="*/ 88777 w 2400843"/>
                <a:gd name="connsiteY0" fmla="*/ 56162 h 698119"/>
                <a:gd name="connsiteX1" fmla="*/ 457487 w 2400843"/>
                <a:gd name="connsiteY1" fmla="*/ 19291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66653 w 2400843"/>
                <a:gd name="connsiteY24" fmla="*/ 34040 h 698119"/>
                <a:gd name="connsiteX0" fmla="*/ 88777 w 2400843"/>
                <a:gd name="connsiteY0" fmla="*/ 56162 h 698119"/>
                <a:gd name="connsiteX1" fmla="*/ 457487 w 2400843"/>
                <a:gd name="connsiteY1" fmla="*/ 19291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81402 w 2400843"/>
                <a:gd name="connsiteY24" fmla="*/ 48788 h 698119"/>
                <a:gd name="connsiteX0" fmla="*/ 88777 w 2400843"/>
                <a:gd name="connsiteY0" fmla="*/ 56162 h 698119"/>
                <a:gd name="connsiteX1" fmla="*/ 457487 w 2400843"/>
                <a:gd name="connsiteY1" fmla="*/ 19291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81402 w 2400843"/>
                <a:gd name="connsiteY24" fmla="*/ 48788 h 698119"/>
                <a:gd name="connsiteX25" fmla="*/ 88777 w 2400843"/>
                <a:gd name="connsiteY25" fmla="*/ 56162 h 698119"/>
                <a:gd name="connsiteX0" fmla="*/ 0 w 2791389"/>
                <a:gd name="connsiteY0" fmla="*/ 3328 h 962375"/>
                <a:gd name="connsiteX1" fmla="*/ 848033 w 2791389"/>
                <a:gd name="connsiteY1" fmla="*/ 283547 h 962375"/>
                <a:gd name="connsiteX2" fmla="*/ 1069258 w 2791389"/>
                <a:gd name="connsiteY2" fmla="*/ 438405 h 962375"/>
                <a:gd name="connsiteX3" fmla="*/ 1415845 w 2791389"/>
                <a:gd name="connsiteY3" fmla="*/ 445779 h 962375"/>
                <a:gd name="connsiteX4" fmla="*/ 1637071 w 2791389"/>
                <a:gd name="connsiteY4" fmla="*/ 320418 h 962375"/>
                <a:gd name="connsiteX5" fmla="*/ 1932038 w 2791389"/>
                <a:gd name="connsiteY5" fmla="*/ 283547 h 962375"/>
                <a:gd name="connsiteX6" fmla="*/ 2050025 w 2791389"/>
                <a:gd name="connsiteY6" fmla="*/ 342540 h 962375"/>
                <a:gd name="connsiteX7" fmla="*/ 2190134 w 2791389"/>
                <a:gd name="connsiteY7" fmla="*/ 342541 h 962375"/>
                <a:gd name="connsiteX8" fmla="*/ 2315498 w 2791389"/>
                <a:gd name="connsiteY8" fmla="*/ 290921 h 962375"/>
                <a:gd name="connsiteX9" fmla="*/ 2521974 w 2791389"/>
                <a:gd name="connsiteY9" fmla="*/ 276173 h 962375"/>
                <a:gd name="connsiteX10" fmla="*/ 2765322 w 2791389"/>
                <a:gd name="connsiteY10" fmla="*/ 467902 h 962375"/>
                <a:gd name="connsiteX11" fmla="*/ 2757948 w 2791389"/>
                <a:gd name="connsiteY11" fmla="*/ 799741 h 962375"/>
                <a:gd name="connsiteX12" fmla="*/ 2529347 w 2791389"/>
                <a:gd name="connsiteY12" fmla="*/ 954598 h 962375"/>
                <a:gd name="connsiteX13" fmla="*/ 2293374 w 2791389"/>
                <a:gd name="connsiteY13" fmla="*/ 932477 h 962375"/>
                <a:gd name="connsiteX14" fmla="*/ 2190135 w 2791389"/>
                <a:gd name="connsiteY14" fmla="*/ 873483 h 962375"/>
                <a:gd name="connsiteX15" fmla="*/ 2020529 w 2791389"/>
                <a:gd name="connsiteY15" fmla="*/ 873484 h 962375"/>
                <a:gd name="connsiteX16" fmla="*/ 1902542 w 2791389"/>
                <a:gd name="connsiteY16" fmla="*/ 917728 h 962375"/>
                <a:gd name="connsiteX17" fmla="*/ 1629697 w 2791389"/>
                <a:gd name="connsiteY17" fmla="*/ 836612 h 962375"/>
                <a:gd name="connsiteX18" fmla="*/ 1445341 w 2791389"/>
                <a:gd name="connsiteY18" fmla="*/ 755496 h 962375"/>
                <a:gd name="connsiteX19" fmla="*/ 1047136 w 2791389"/>
                <a:gd name="connsiteY19" fmla="*/ 748122 h 962375"/>
                <a:gd name="connsiteX20" fmla="*/ 818535 w 2791389"/>
                <a:gd name="connsiteY20" fmla="*/ 873482 h 962375"/>
                <a:gd name="connsiteX21" fmla="*/ 516193 w 2791389"/>
                <a:gd name="connsiteY21" fmla="*/ 843986 h 962375"/>
                <a:gd name="connsiteX22" fmla="*/ 390832 w 2791389"/>
                <a:gd name="connsiteY22" fmla="*/ 600638 h 962375"/>
                <a:gd name="connsiteX23" fmla="*/ 479322 w 2791389"/>
                <a:gd name="connsiteY23" fmla="*/ 327792 h 962375"/>
                <a:gd name="connsiteX24" fmla="*/ 471948 w 2791389"/>
                <a:gd name="connsiteY24" fmla="*/ 313044 h 962375"/>
                <a:gd name="connsiteX25" fmla="*/ 0 w 2791389"/>
                <a:gd name="connsiteY25" fmla="*/ 3328 h 962375"/>
                <a:gd name="connsiteX0" fmla="*/ 0 w 2791389"/>
                <a:gd name="connsiteY0" fmla="*/ 3328 h 962375"/>
                <a:gd name="connsiteX1" fmla="*/ 848033 w 2791389"/>
                <a:gd name="connsiteY1" fmla="*/ 283547 h 962375"/>
                <a:gd name="connsiteX2" fmla="*/ 1069258 w 2791389"/>
                <a:gd name="connsiteY2" fmla="*/ 438405 h 962375"/>
                <a:gd name="connsiteX3" fmla="*/ 1415845 w 2791389"/>
                <a:gd name="connsiteY3" fmla="*/ 445779 h 962375"/>
                <a:gd name="connsiteX4" fmla="*/ 1637071 w 2791389"/>
                <a:gd name="connsiteY4" fmla="*/ 320418 h 962375"/>
                <a:gd name="connsiteX5" fmla="*/ 1932038 w 2791389"/>
                <a:gd name="connsiteY5" fmla="*/ 283547 h 962375"/>
                <a:gd name="connsiteX6" fmla="*/ 2050025 w 2791389"/>
                <a:gd name="connsiteY6" fmla="*/ 342540 h 962375"/>
                <a:gd name="connsiteX7" fmla="*/ 2190134 w 2791389"/>
                <a:gd name="connsiteY7" fmla="*/ 342541 h 962375"/>
                <a:gd name="connsiteX8" fmla="*/ 2315498 w 2791389"/>
                <a:gd name="connsiteY8" fmla="*/ 290921 h 962375"/>
                <a:gd name="connsiteX9" fmla="*/ 2521974 w 2791389"/>
                <a:gd name="connsiteY9" fmla="*/ 276173 h 962375"/>
                <a:gd name="connsiteX10" fmla="*/ 2765322 w 2791389"/>
                <a:gd name="connsiteY10" fmla="*/ 467902 h 962375"/>
                <a:gd name="connsiteX11" fmla="*/ 2757948 w 2791389"/>
                <a:gd name="connsiteY11" fmla="*/ 799741 h 962375"/>
                <a:gd name="connsiteX12" fmla="*/ 2529347 w 2791389"/>
                <a:gd name="connsiteY12" fmla="*/ 954598 h 962375"/>
                <a:gd name="connsiteX13" fmla="*/ 2293374 w 2791389"/>
                <a:gd name="connsiteY13" fmla="*/ 932477 h 962375"/>
                <a:gd name="connsiteX14" fmla="*/ 2190135 w 2791389"/>
                <a:gd name="connsiteY14" fmla="*/ 873483 h 962375"/>
                <a:gd name="connsiteX15" fmla="*/ 2020529 w 2791389"/>
                <a:gd name="connsiteY15" fmla="*/ 873484 h 962375"/>
                <a:gd name="connsiteX16" fmla="*/ 1902542 w 2791389"/>
                <a:gd name="connsiteY16" fmla="*/ 917728 h 962375"/>
                <a:gd name="connsiteX17" fmla="*/ 1629697 w 2791389"/>
                <a:gd name="connsiteY17" fmla="*/ 836612 h 962375"/>
                <a:gd name="connsiteX18" fmla="*/ 1445341 w 2791389"/>
                <a:gd name="connsiteY18" fmla="*/ 755496 h 962375"/>
                <a:gd name="connsiteX19" fmla="*/ 1047136 w 2791389"/>
                <a:gd name="connsiteY19" fmla="*/ 748122 h 962375"/>
                <a:gd name="connsiteX20" fmla="*/ 818535 w 2791389"/>
                <a:gd name="connsiteY20" fmla="*/ 873482 h 962375"/>
                <a:gd name="connsiteX21" fmla="*/ 516193 w 2791389"/>
                <a:gd name="connsiteY21" fmla="*/ 843986 h 962375"/>
                <a:gd name="connsiteX22" fmla="*/ 390832 w 2791389"/>
                <a:gd name="connsiteY22" fmla="*/ 600638 h 962375"/>
                <a:gd name="connsiteX23" fmla="*/ 479322 w 2791389"/>
                <a:gd name="connsiteY23" fmla="*/ 327792 h 962375"/>
                <a:gd name="connsiteX24" fmla="*/ 14748 w 2791389"/>
                <a:gd name="connsiteY24" fmla="*/ 320419 h 962375"/>
                <a:gd name="connsiteX25" fmla="*/ 0 w 2791389"/>
                <a:gd name="connsiteY25" fmla="*/ 3328 h 962375"/>
                <a:gd name="connsiteX0" fmla="*/ 0 w 2791389"/>
                <a:gd name="connsiteY0" fmla="*/ 3328 h 962375"/>
                <a:gd name="connsiteX1" fmla="*/ 848033 w 2791389"/>
                <a:gd name="connsiteY1" fmla="*/ 283547 h 962375"/>
                <a:gd name="connsiteX2" fmla="*/ 1069258 w 2791389"/>
                <a:gd name="connsiteY2" fmla="*/ 438405 h 962375"/>
                <a:gd name="connsiteX3" fmla="*/ 1415845 w 2791389"/>
                <a:gd name="connsiteY3" fmla="*/ 445779 h 962375"/>
                <a:gd name="connsiteX4" fmla="*/ 1637071 w 2791389"/>
                <a:gd name="connsiteY4" fmla="*/ 320418 h 962375"/>
                <a:gd name="connsiteX5" fmla="*/ 1932038 w 2791389"/>
                <a:gd name="connsiteY5" fmla="*/ 283547 h 962375"/>
                <a:gd name="connsiteX6" fmla="*/ 2050025 w 2791389"/>
                <a:gd name="connsiteY6" fmla="*/ 342540 h 962375"/>
                <a:gd name="connsiteX7" fmla="*/ 2190134 w 2791389"/>
                <a:gd name="connsiteY7" fmla="*/ 342541 h 962375"/>
                <a:gd name="connsiteX8" fmla="*/ 2315498 w 2791389"/>
                <a:gd name="connsiteY8" fmla="*/ 290921 h 962375"/>
                <a:gd name="connsiteX9" fmla="*/ 2521974 w 2791389"/>
                <a:gd name="connsiteY9" fmla="*/ 276173 h 962375"/>
                <a:gd name="connsiteX10" fmla="*/ 2765322 w 2791389"/>
                <a:gd name="connsiteY10" fmla="*/ 467902 h 962375"/>
                <a:gd name="connsiteX11" fmla="*/ 2757948 w 2791389"/>
                <a:gd name="connsiteY11" fmla="*/ 799741 h 962375"/>
                <a:gd name="connsiteX12" fmla="*/ 2529347 w 2791389"/>
                <a:gd name="connsiteY12" fmla="*/ 954598 h 962375"/>
                <a:gd name="connsiteX13" fmla="*/ 2293374 w 2791389"/>
                <a:gd name="connsiteY13" fmla="*/ 932477 h 962375"/>
                <a:gd name="connsiteX14" fmla="*/ 2190135 w 2791389"/>
                <a:gd name="connsiteY14" fmla="*/ 873483 h 962375"/>
                <a:gd name="connsiteX15" fmla="*/ 2020529 w 2791389"/>
                <a:gd name="connsiteY15" fmla="*/ 873484 h 962375"/>
                <a:gd name="connsiteX16" fmla="*/ 1902542 w 2791389"/>
                <a:gd name="connsiteY16" fmla="*/ 917728 h 962375"/>
                <a:gd name="connsiteX17" fmla="*/ 1629697 w 2791389"/>
                <a:gd name="connsiteY17" fmla="*/ 836612 h 962375"/>
                <a:gd name="connsiteX18" fmla="*/ 1445341 w 2791389"/>
                <a:gd name="connsiteY18" fmla="*/ 755496 h 962375"/>
                <a:gd name="connsiteX19" fmla="*/ 1047136 w 2791389"/>
                <a:gd name="connsiteY19" fmla="*/ 748122 h 962375"/>
                <a:gd name="connsiteX20" fmla="*/ 818535 w 2791389"/>
                <a:gd name="connsiteY20" fmla="*/ 873482 h 962375"/>
                <a:gd name="connsiteX21" fmla="*/ 516193 w 2791389"/>
                <a:gd name="connsiteY21" fmla="*/ 843986 h 962375"/>
                <a:gd name="connsiteX22" fmla="*/ 390832 w 2791389"/>
                <a:gd name="connsiteY22" fmla="*/ 600638 h 962375"/>
                <a:gd name="connsiteX23" fmla="*/ 479322 w 2791389"/>
                <a:gd name="connsiteY23" fmla="*/ 327792 h 962375"/>
                <a:gd name="connsiteX24" fmla="*/ 0 w 2791389"/>
                <a:gd name="connsiteY24" fmla="*/ 3328 h 962375"/>
                <a:gd name="connsiteX0" fmla="*/ 88777 w 2400844"/>
                <a:gd name="connsiteY0" fmla="*/ 63537 h 698120"/>
                <a:gd name="connsiteX1" fmla="*/ 457488 w 2400844"/>
                <a:gd name="connsiteY1" fmla="*/ 19292 h 698120"/>
                <a:gd name="connsiteX2" fmla="*/ 678713 w 2400844"/>
                <a:gd name="connsiteY2" fmla="*/ 174150 h 698120"/>
                <a:gd name="connsiteX3" fmla="*/ 1025300 w 2400844"/>
                <a:gd name="connsiteY3" fmla="*/ 181524 h 698120"/>
                <a:gd name="connsiteX4" fmla="*/ 1246526 w 2400844"/>
                <a:gd name="connsiteY4" fmla="*/ 56163 h 698120"/>
                <a:gd name="connsiteX5" fmla="*/ 1541493 w 2400844"/>
                <a:gd name="connsiteY5" fmla="*/ 19292 h 698120"/>
                <a:gd name="connsiteX6" fmla="*/ 1659480 w 2400844"/>
                <a:gd name="connsiteY6" fmla="*/ 78285 h 698120"/>
                <a:gd name="connsiteX7" fmla="*/ 1799589 w 2400844"/>
                <a:gd name="connsiteY7" fmla="*/ 78286 h 698120"/>
                <a:gd name="connsiteX8" fmla="*/ 1924953 w 2400844"/>
                <a:gd name="connsiteY8" fmla="*/ 26666 h 698120"/>
                <a:gd name="connsiteX9" fmla="*/ 2131429 w 2400844"/>
                <a:gd name="connsiteY9" fmla="*/ 11918 h 698120"/>
                <a:gd name="connsiteX10" fmla="*/ 2374777 w 2400844"/>
                <a:gd name="connsiteY10" fmla="*/ 203647 h 698120"/>
                <a:gd name="connsiteX11" fmla="*/ 2367403 w 2400844"/>
                <a:gd name="connsiteY11" fmla="*/ 535486 h 698120"/>
                <a:gd name="connsiteX12" fmla="*/ 2138802 w 2400844"/>
                <a:gd name="connsiteY12" fmla="*/ 690343 h 698120"/>
                <a:gd name="connsiteX13" fmla="*/ 1902829 w 2400844"/>
                <a:gd name="connsiteY13" fmla="*/ 668222 h 698120"/>
                <a:gd name="connsiteX14" fmla="*/ 1799590 w 2400844"/>
                <a:gd name="connsiteY14" fmla="*/ 609228 h 698120"/>
                <a:gd name="connsiteX15" fmla="*/ 1629984 w 2400844"/>
                <a:gd name="connsiteY15" fmla="*/ 609229 h 698120"/>
                <a:gd name="connsiteX16" fmla="*/ 1511997 w 2400844"/>
                <a:gd name="connsiteY16" fmla="*/ 653473 h 698120"/>
                <a:gd name="connsiteX17" fmla="*/ 1239152 w 2400844"/>
                <a:gd name="connsiteY17" fmla="*/ 572357 h 698120"/>
                <a:gd name="connsiteX18" fmla="*/ 1054796 w 2400844"/>
                <a:gd name="connsiteY18" fmla="*/ 491241 h 698120"/>
                <a:gd name="connsiteX19" fmla="*/ 656591 w 2400844"/>
                <a:gd name="connsiteY19" fmla="*/ 483867 h 698120"/>
                <a:gd name="connsiteX20" fmla="*/ 427990 w 2400844"/>
                <a:gd name="connsiteY20" fmla="*/ 609227 h 698120"/>
                <a:gd name="connsiteX21" fmla="*/ 125648 w 2400844"/>
                <a:gd name="connsiteY21" fmla="*/ 579731 h 698120"/>
                <a:gd name="connsiteX22" fmla="*/ 287 w 2400844"/>
                <a:gd name="connsiteY22" fmla="*/ 336383 h 698120"/>
                <a:gd name="connsiteX23" fmla="*/ 88777 w 2400844"/>
                <a:gd name="connsiteY23" fmla="*/ 63537 h 698120"/>
                <a:gd name="connsiteX0" fmla="*/ 162664 w 2400989"/>
                <a:gd name="connsiteY0" fmla="*/ 11918 h 698120"/>
                <a:gd name="connsiteX1" fmla="*/ 457633 w 2400989"/>
                <a:gd name="connsiteY1" fmla="*/ 19292 h 698120"/>
                <a:gd name="connsiteX2" fmla="*/ 678858 w 2400989"/>
                <a:gd name="connsiteY2" fmla="*/ 174150 h 698120"/>
                <a:gd name="connsiteX3" fmla="*/ 1025445 w 2400989"/>
                <a:gd name="connsiteY3" fmla="*/ 181524 h 698120"/>
                <a:gd name="connsiteX4" fmla="*/ 1246671 w 2400989"/>
                <a:gd name="connsiteY4" fmla="*/ 56163 h 698120"/>
                <a:gd name="connsiteX5" fmla="*/ 1541638 w 2400989"/>
                <a:gd name="connsiteY5" fmla="*/ 19292 h 698120"/>
                <a:gd name="connsiteX6" fmla="*/ 1659625 w 2400989"/>
                <a:gd name="connsiteY6" fmla="*/ 78285 h 698120"/>
                <a:gd name="connsiteX7" fmla="*/ 1799734 w 2400989"/>
                <a:gd name="connsiteY7" fmla="*/ 78286 h 698120"/>
                <a:gd name="connsiteX8" fmla="*/ 1925098 w 2400989"/>
                <a:gd name="connsiteY8" fmla="*/ 26666 h 698120"/>
                <a:gd name="connsiteX9" fmla="*/ 2131574 w 2400989"/>
                <a:gd name="connsiteY9" fmla="*/ 11918 h 698120"/>
                <a:gd name="connsiteX10" fmla="*/ 2374922 w 2400989"/>
                <a:gd name="connsiteY10" fmla="*/ 203647 h 698120"/>
                <a:gd name="connsiteX11" fmla="*/ 2367548 w 2400989"/>
                <a:gd name="connsiteY11" fmla="*/ 535486 h 698120"/>
                <a:gd name="connsiteX12" fmla="*/ 2138947 w 2400989"/>
                <a:gd name="connsiteY12" fmla="*/ 690343 h 698120"/>
                <a:gd name="connsiteX13" fmla="*/ 1902974 w 2400989"/>
                <a:gd name="connsiteY13" fmla="*/ 668222 h 698120"/>
                <a:gd name="connsiteX14" fmla="*/ 1799735 w 2400989"/>
                <a:gd name="connsiteY14" fmla="*/ 609228 h 698120"/>
                <a:gd name="connsiteX15" fmla="*/ 1630129 w 2400989"/>
                <a:gd name="connsiteY15" fmla="*/ 609229 h 698120"/>
                <a:gd name="connsiteX16" fmla="*/ 1512142 w 2400989"/>
                <a:gd name="connsiteY16" fmla="*/ 653473 h 698120"/>
                <a:gd name="connsiteX17" fmla="*/ 1239297 w 2400989"/>
                <a:gd name="connsiteY17" fmla="*/ 572357 h 698120"/>
                <a:gd name="connsiteX18" fmla="*/ 1054941 w 2400989"/>
                <a:gd name="connsiteY18" fmla="*/ 491241 h 698120"/>
                <a:gd name="connsiteX19" fmla="*/ 656736 w 2400989"/>
                <a:gd name="connsiteY19" fmla="*/ 483867 h 698120"/>
                <a:gd name="connsiteX20" fmla="*/ 428135 w 2400989"/>
                <a:gd name="connsiteY20" fmla="*/ 609227 h 698120"/>
                <a:gd name="connsiteX21" fmla="*/ 125793 w 2400989"/>
                <a:gd name="connsiteY21" fmla="*/ 579731 h 698120"/>
                <a:gd name="connsiteX22" fmla="*/ 432 w 2400989"/>
                <a:gd name="connsiteY22" fmla="*/ 336383 h 698120"/>
                <a:gd name="connsiteX23" fmla="*/ 162664 w 2400989"/>
                <a:gd name="connsiteY23" fmla="*/ 11918 h 698120"/>
                <a:gd name="connsiteX0" fmla="*/ 125361 w 2400557"/>
                <a:gd name="connsiteY0" fmla="*/ 41415 h 698120"/>
                <a:gd name="connsiteX1" fmla="*/ 457201 w 2400557"/>
                <a:gd name="connsiteY1" fmla="*/ 19292 h 698120"/>
                <a:gd name="connsiteX2" fmla="*/ 678426 w 2400557"/>
                <a:gd name="connsiteY2" fmla="*/ 174150 h 698120"/>
                <a:gd name="connsiteX3" fmla="*/ 1025013 w 2400557"/>
                <a:gd name="connsiteY3" fmla="*/ 181524 h 698120"/>
                <a:gd name="connsiteX4" fmla="*/ 1246239 w 2400557"/>
                <a:gd name="connsiteY4" fmla="*/ 56163 h 698120"/>
                <a:gd name="connsiteX5" fmla="*/ 1541206 w 2400557"/>
                <a:gd name="connsiteY5" fmla="*/ 19292 h 698120"/>
                <a:gd name="connsiteX6" fmla="*/ 1659193 w 2400557"/>
                <a:gd name="connsiteY6" fmla="*/ 78285 h 698120"/>
                <a:gd name="connsiteX7" fmla="*/ 1799302 w 2400557"/>
                <a:gd name="connsiteY7" fmla="*/ 78286 h 698120"/>
                <a:gd name="connsiteX8" fmla="*/ 1924666 w 2400557"/>
                <a:gd name="connsiteY8" fmla="*/ 26666 h 698120"/>
                <a:gd name="connsiteX9" fmla="*/ 2131142 w 2400557"/>
                <a:gd name="connsiteY9" fmla="*/ 11918 h 698120"/>
                <a:gd name="connsiteX10" fmla="*/ 2374490 w 2400557"/>
                <a:gd name="connsiteY10" fmla="*/ 203647 h 698120"/>
                <a:gd name="connsiteX11" fmla="*/ 2367116 w 2400557"/>
                <a:gd name="connsiteY11" fmla="*/ 535486 h 698120"/>
                <a:gd name="connsiteX12" fmla="*/ 2138515 w 2400557"/>
                <a:gd name="connsiteY12" fmla="*/ 690343 h 698120"/>
                <a:gd name="connsiteX13" fmla="*/ 1902542 w 2400557"/>
                <a:gd name="connsiteY13" fmla="*/ 668222 h 698120"/>
                <a:gd name="connsiteX14" fmla="*/ 1799303 w 2400557"/>
                <a:gd name="connsiteY14" fmla="*/ 609228 h 698120"/>
                <a:gd name="connsiteX15" fmla="*/ 1629697 w 2400557"/>
                <a:gd name="connsiteY15" fmla="*/ 609229 h 698120"/>
                <a:gd name="connsiteX16" fmla="*/ 1511710 w 2400557"/>
                <a:gd name="connsiteY16" fmla="*/ 653473 h 698120"/>
                <a:gd name="connsiteX17" fmla="*/ 1238865 w 2400557"/>
                <a:gd name="connsiteY17" fmla="*/ 572357 h 698120"/>
                <a:gd name="connsiteX18" fmla="*/ 1054509 w 2400557"/>
                <a:gd name="connsiteY18" fmla="*/ 491241 h 698120"/>
                <a:gd name="connsiteX19" fmla="*/ 656304 w 2400557"/>
                <a:gd name="connsiteY19" fmla="*/ 483867 h 698120"/>
                <a:gd name="connsiteX20" fmla="*/ 427703 w 2400557"/>
                <a:gd name="connsiteY20" fmla="*/ 609227 h 698120"/>
                <a:gd name="connsiteX21" fmla="*/ 125361 w 2400557"/>
                <a:gd name="connsiteY21" fmla="*/ 579731 h 698120"/>
                <a:gd name="connsiteX22" fmla="*/ 0 w 2400557"/>
                <a:gd name="connsiteY22" fmla="*/ 336383 h 698120"/>
                <a:gd name="connsiteX23" fmla="*/ 125361 w 2400557"/>
                <a:gd name="connsiteY23" fmla="*/ 41415 h 698120"/>
                <a:gd name="connsiteX0" fmla="*/ 125361 w 2400557"/>
                <a:gd name="connsiteY0" fmla="*/ 41415 h 698120"/>
                <a:gd name="connsiteX1" fmla="*/ 457201 w 2400557"/>
                <a:gd name="connsiteY1" fmla="*/ 19292 h 698120"/>
                <a:gd name="connsiteX2" fmla="*/ 678426 w 2400557"/>
                <a:gd name="connsiteY2" fmla="*/ 174150 h 698120"/>
                <a:gd name="connsiteX3" fmla="*/ 1025013 w 2400557"/>
                <a:gd name="connsiteY3" fmla="*/ 181524 h 698120"/>
                <a:gd name="connsiteX4" fmla="*/ 1246239 w 2400557"/>
                <a:gd name="connsiteY4" fmla="*/ 56163 h 698120"/>
                <a:gd name="connsiteX5" fmla="*/ 1541206 w 2400557"/>
                <a:gd name="connsiteY5" fmla="*/ 19292 h 698120"/>
                <a:gd name="connsiteX6" fmla="*/ 1659193 w 2400557"/>
                <a:gd name="connsiteY6" fmla="*/ 78285 h 698120"/>
                <a:gd name="connsiteX7" fmla="*/ 1799302 w 2400557"/>
                <a:gd name="connsiteY7" fmla="*/ 78286 h 698120"/>
                <a:gd name="connsiteX8" fmla="*/ 1924666 w 2400557"/>
                <a:gd name="connsiteY8" fmla="*/ 26666 h 698120"/>
                <a:gd name="connsiteX9" fmla="*/ 2131142 w 2400557"/>
                <a:gd name="connsiteY9" fmla="*/ 11918 h 698120"/>
                <a:gd name="connsiteX10" fmla="*/ 2374490 w 2400557"/>
                <a:gd name="connsiteY10" fmla="*/ 203647 h 698120"/>
                <a:gd name="connsiteX11" fmla="*/ 2367116 w 2400557"/>
                <a:gd name="connsiteY11" fmla="*/ 535486 h 698120"/>
                <a:gd name="connsiteX12" fmla="*/ 2138515 w 2400557"/>
                <a:gd name="connsiteY12" fmla="*/ 690343 h 698120"/>
                <a:gd name="connsiteX13" fmla="*/ 1902542 w 2400557"/>
                <a:gd name="connsiteY13" fmla="*/ 668222 h 698120"/>
                <a:gd name="connsiteX14" fmla="*/ 1799303 w 2400557"/>
                <a:gd name="connsiteY14" fmla="*/ 609228 h 698120"/>
                <a:gd name="connsiteX15" fmla="*/ 1629697 w 2400557"/>
                <a:gd name="connsiteY15" fmla="*/ 609229 h 698120"/>
                <a:gd name="connsiteX16" fmla="*/ 1511710 w 2400557"/>
                <a:gd name="connsiteY16" fmla="*/ 653473 h 698120"/>
                <a:gd name="connsiteX17" fmla="*/ 1238865 w 2400557"/>
                <a:gd name="connsiteY17" fmla="*/ 572357 h 698120"/>
                <a:gd name="connsiteX18" fmla="*/ 1054509 w 2400557"/>
                <a:gd name="connsiteY18" fmla="*/ 491241 h 698120"/>
                <a:gd name="connsiteX19" fmla="*/ 656304 w 2400557"/>
                <a:gd name="connsiteY19" fmla="*/ 483867 h 698120"/>
                <a:gd name="connsiteX20" fmla="*/ 427703 w 2400557"/>
                <a:gd name="connsiteY20" fmla="*/ 609227 h 698120"/>
                <a:gd name="connsiteX21" fmla="*/ 125361 w 2400557"/>
                <a:gd name="connsiteY21" fmla="*/ 579731 h 698120"/>
                <a:gd name="connsiteX22" fmla="*/ 0 w 2400557"/>
                <a:gd name="connsiteY22" fmla="*/ 336383 h 698120"/>
                <a:gd name="connsiteX23" fmla="*/ 125361 w 2400557"/>
                <a:gd name="connsiteY23" fmla="*/ 41415 h 698120"/>
                <a:gd name="connsiteX0" fmla="*/ 0 w 2503796"/>
                <a:gd name="connsiteY0" fmla="*/ 211022 h 698120"/>
                <a:gd name="connsiteX1" fmla="*/ 560440 w 2503796"/>
                <a:gd name="connsiteY1" fmla="*/ 19292 h 698120"/>
                <a:gd name="connsiteX2" fmla="*/ 781665 w 2503796"/>
                <a:gd name="connsiteY2" fmla="*/ 174150 h 698120"/>
                <a:gd name="connsiteX3" fmla="*/ 1128252 w 2503796"/>
                <a:gd name="connsiteY3" fmla="*/ 181524 h 698120"/>
                <a:gd name="connsiteX4" fmla="*/ 1349478 w 2503796"/>
                <a:gd name="connsiteY4" fmla="*/ 56163 h 698120"/>
                <a:gd name="connsiteX5" fmla="*/ 1644445 w 2503796"/>
                <a:gd name="connsiteY5" fmla="*/ 19292 h 698120"/>
                <a:gd name="connsiteX6" fmla="*/ 1762432 w 2503796"/>
                <a:gd name="connsiteY6" fmla="*/ 78285 h 698120"/>
                <a:gd name="connsiteX7" fmla="*/ 1902541 w 2503796"/>
                <a:gd name="connsiteY7" fmla="*/ 78286 h 698120"/>
                <a:gd name="connsiteX8" fmla="*/ 2027905 w 2503796"/>
                <a:gd name="connsiteY8" fmla="*/ 26666 h 698120"/>
                <a:gd name="connsiteX9" fmla="*/ 2234381 w 2503796"/>
                <a:gd name="connsiteY9" fmla="*/ 11918 h 698120"/>
                <a:gd name="connsiteX10" fmla="*/ 2477729 w 2503796"/>
                <a:gd name="connsiteY10" fmla="*/ 203647 h 698120"/>
                <a:gd name="connsiteX11" fmla="*/ 2470355 w 2503796"/>
                <a:gd name="connsiteY11" fmla="*/ 535486 h 698120"/>
                <a:gd name="connsiteX12" fmla="*/ 2241754 w 2503796"/>
                <a:gd name="connsiteY12" fmla="*/ 690343 h 698120"/>
                <a:gd name="connsiteX13" fmla="*/ 2005781 w 2503796"/>
                <a:gd name="connsiteY13" fmla="*/ 668222 h 698120"/>
                <a:gd name="connsiteX14" fmla="*/ 1902542 w 2503796"/>
                <a:gd name="connsiteY14" fmla="*/ 609228 h 698120"/>
                <a:gd name="connsiteX15" fmla="*/ 1732936 w 2503796"/>
                <a:gd name="connsiteY15" fmla="*/ 609229 h 698120"/>
                <a:gd name="connsiteX16" fmla="*/ 1614949 w 2503796"/>
                <a:gd name="connsiteY16" fmla="*/ 653473 h 698120"/>
                <a:gd name="connsiteX17" fmla="*/ 1342104 w 2503796"/>
                <a:gd name="connsiteY17" fmla="*/ 572357 h 698120"/>
                <a:gd name="connsiteX18" fmla="*/ 1157748 w 2503796"/>
                <a:gd name="connsiteY18" fmla="*/ 491241 h 698120"/>
                <a:gd name="connsiteX19" fmla="*/ 759543 w 2503796"/>
                <a:gd name="connsiteY19" fmla="*/ 483867 h 698120"/>
                <a:gd name="connsiteX20" fmla="*/ 530942 w 2503796"/>
                <a:gd name="connsiteY20" fmla="*/ 609227 h 698120"/>
                <a:gd name="connsiteX21" fmla="*/ 228600 w 2503796"/>
                <a:gd name="connsiteY21" fmla="*/ 579731 h 698120"/>
                <a:gd name="connsiteX22" fmla="*/ 103239 w 2503796"/>
                <a:gd name="connsiteY22" fmla="*/ 336383 h 698120"/>
                <a:gd name="connsiteX23" fmla="*/ 0 w 2503796"/>
                <a:gd name="connsiteY23" fmla="*/ 211022 h 698120"/>
                <a:gd name="connsiteX0" fmla="*/ 0 w 2503796"/>
                <a:gd name="connsiteY0" fmla="*/ 211022 h 698120"/>
                <a:gd name="connsiteX1" fmla="*/ 560440 w 2503796"/>
                <a:gd name="connsiteY1" fmla="*/ 19292 h 698120"/>
                <a:gd name="connsiteX2" fmla="*/ 781665 w 2503796"/>
                <a:gd name="connsiteY2" fmla="*/ 174150 h 698120"/>
                <a:gd name="connsiteX3" fmla="*/ 1128252 w 2503796"/>
                <a:gd name="connsiteY3" fmla="*/ 181524 h 698120"/>
                <a:gd name="connsiteX4" fmla="*/ 1349478 w 2503796"/>
                <a:gd name="connsiteY4" fmla="*/ 56163 h 698120"/>
                <a:gd name="connsiteX5" fmla="*/ 1644445 w 2503796"/>
                <a:gd name="connsiteY5" fmla="*/ 19292 h 698120"/>
                <a:gd name="connsiteX6" fmla="*/ 1762432 w 2503796"/>
                <a:gd name="connsiteY6" fmla="*/ 78285 h 698120"/>
                <a:gd name="connsiteX7" fmla="*/ 1902541 w 2503796"/>
                <a:gd name="connsiteY7" fmla="*/ 78286 h 698120"/>
                <a:gd name="connsiteX8" fmla="*/ 2027905 w 2503796"/>
                <a:gd name="connsiteY8" fmla="*/ 26666 h 698120"/>
                <a:gd name="connsiteX9" fmla="*/ 2234381 w 2503796"/>
                <a:gd name="connsiteY9" fmla="*/ 11918 h 698120"/>
                <a:gd name="connsiteX10" fmla="*/ 2477729 w 2503796"/>
                <a:gd name="connsiteY10" fmla="*/ 203647 h 698120"/>
                <a:gd name="connsiteX11" fmla="*/ 2470355 w 2503796"/>
                <a:gd name="connsiteY11" fmla="*/ 535486 h 698120"/>
                <a:gd name="connsiteX12" fmla="*/ 2241754 w 2503796"/>
                <a:gd name="connsiteY12" fmla="*/ 690343 h 698120"/>
                <a:gd name="connsiteX13" fmla="*/ 2005781 w 2503796"/>
                <a:gd name="connsiteY13" fmla="*/ 668222 h 698120"/>
                <a:gd name="connsiteX14" fmla="*/ 1902542 w 2503796"/>
                <a:gd name="connsiteY14" fmla="*/ 609228 h 698120"/>
                <a:gd name="connsiteX15" fmla="*/ 1732936 w 2503796"/>
                <a:gd name="connsiteY15" fmla="*/ 609229 h 698120"/>
                <a:gd name="connsiteX16" fmla="*/ 1614949 w 2503796"/>
                <a:gd name="connsiteY16" fmla="*/ 653473 h 698120"/>
                <a:gd name="connsiteX17" fmla="*/ 1342104 w 2503796"/>
                <a:gd name="connsiteY17" fmla="*/ 572357 h 698120"/>
                <a:gd name="connsiteX18" fmla="*/ 1157748 w 2503796"/>
                <a:gd name="connsiteY18" fmla="*/ 491241 h 698120"/>
                <a:gd name="connsiteX19" fmla="*/ 759543 w 2503796"/>
                <a:gd name="connsiteY19" fmla="*/ 483867 h 698120"/>
                <a:gd name="connsiteX20" fmla="*/ 530942 w 2503796"/>
                <a:gd name="connsiteY20" fmla="*/ 609227 h 698120"/>
                <a:gd name="connsiteX21" fmla="*/ 228600 w 2503796"/>
                <a:gd name="connsiteY21" fmla="*/ 579731 h 698120"/>
                <a:gd name="connsiteX22" fmla="*/ 103239 w 2503796"/>
                <a:gd name="connsiteY22" fmla="*/ 336383 h 698120"/>
                <a:gd name="connsiteX23" fmla="*/ 0 w 2503796"/>
                <a:gd name="connsiteY23" fmla="*/ 211022 h 698120"/>
                <a:gd name="connsiteX0" fmla="*/ 74372 w 2401188"/>
                <a:gd name="connsiteY0" fmla="*/ 117707 h 744914"/>
                <a:gd name="connsiteX1" fmla="*/ 457832 w 2401188"/>
                <a:gd name="connsiteY1" fmla="*/ 66086 h 744914"/>
                <a:gd name="connsiteX2" fmla="*/ 679057 w 2401188"/>
                <a:gd name="connsiteY2" fmla="*/ 220944 h 744914"/>
                <a:gd name="connsiteX3" fmla="*/ 1025644 w 2401188"/>
                <a:gd name="connsiteY3" fmla="*/ 228318 h 744914"/>
                <a:gd name="connsiteX4" fmla="*/ 1246870 w 2401188"/>
                <a:gd name="connsiteY4" fmla="*/ 102957 h 744914"/>
                <a:gd name="connsiteX5" fmla="*/ 1541837 w 2401188"/>
                <a:gd name="connsiteY5" fmla="*/ 66086 h 744914"/>
                <a:gd name="connsiteX6" fmla="*/ 1659824 w 2401188"/>
                <a:gd name="connsiteY6" fmla="*/ 125079 h 744914"/>
                <a:gd name="connsiteX7" fmla="*/ 1799933 w 2401188"/>
                <a:gd name="connsiteY7" fmla="*/ 125080 h 744914"/>
                <a:gd name="connsiteX8" fmla="*/ 1925297 w 2401188"/>
                <a:gd name="connsiteY8" fmla="*/ 73460 h 744914"/>
                <a:gd name="connsiteX9" fmla="*/ 2131773 w 2401188"/>
                <a:gd name="connsiteY9" fmla="*/ 58712 h 744914"/>
                <a:gd name="connsiteX10" fmla="*/ 2375121 w 2401188"/>
                <a:gd name="connsiteY10" fmla="*/ 250441 h 744914"/>
                <a:gd name="connsiteX11" fmla="*/ 2367747 w 2401188"/>
                <a:gd name="connsiteY11" fmla="*/ 582280 h 744914"/>
                <a:gd name="connsiteX12" fmla="*/ 2139146 w 2401188"/>
                <a:gd name="connsiteY12" fmla="*/ 737137 h 744914"/>
                <a:gd name="connsiteX13" fmla="*/ 1903173 w 2401188"/>
                <a:gd name="connsiteY13" fmla="*/ 715016 h 744914"/>
                <a:gd name="connsiteX14" fmla="*/ 1799934 w 2401188"/>
                <a:gd name="connsiteY14" fmla="*/ 656022 h 744914"/>
                <a:gd name="connsiteX15" fmla="*/ 1630328 w 2401188"/>
                <a:gd name="connsiteY15" fmla="*/ 656023 h 744914"/>
                <a:gd name="connsiteX16" fmla="*/ 1512341 w 2401188"/>
                <a:gd name="connsiteY16" fmla="*/ 700267 h 744914"/>
                <a:gd name="connsiteX17" fmla="*/ 1239496 w 2401188"/>
                <a:gd name="connsiteY17" fmla="*/ 619151 h 744914"/>
                <a:gd name="connsiteX18" fmla="*/ 1055140 w 2401188"/>
                <a:gd name="connsiteY18" fmla="*/ 538035 h 744914"/>
                <a:gd name="connsiteX19" fmla="*/ 656935 w 2401188"/>
                <a:gd name="connsiteY19" fmla="*/ 530661 h 744914"/>
                <a:gd name="connsiteX20" fmla="*/ 428334 w 2401188"/>
                <a:gd name="connsiteY20" fmla="*/ 656021 h 744914"/>
                <a:gd name="connsiteX21" fmla="*/ 125992 w 2401188"/>
                <a:gd name="connsiteY21" fmla="*/ 626525 h 744914"/>
                <a:gd name="connsiteX22" fmla="*/ 631 w 2401188"/>
                <a:gd name="connsiteY22" fmla="*/ 383177 h 744914"/>
                <a:gd name="connsiteX23" fmla="*/ 74372 w 2401188"/>
                <a:gd name="connsiteY23" fmla="*/ 117707 h 744914"/>
                <a:gd name="connsiteX0" fmla="*/ 74372 w 2401188"/>
                <a:gd name="connsiteY0" fmla="*/ 86983 h 714190"/>
                <a:gd name="connsiteX1" fmla="*/ 457832 w 2401188"/>
                <a:gd name="connsiteY1" fmla="*/ 35362 h 714190"/>
                <a:gd name="connsiteX2" fmla="*/ 679057 w 2401188"/>
                <a:gd name="connsiteY2" fmla="*/ 190220 h 714190"/>
                <a:gd name="connsiteX3" fmla="*/ 1025644 w 2401188"/>
                <a:gd name="connsiteY3" fmla="*/ 197594 h 714190"/>
                <a:gd name="connsiteX4" fmla="*/ 1246870 w 2401188"/>
                <a:gd name="connsiteY4" fmla="*/ 72233 h 714190"/>
                <a:gd name="connsiteX5" fmla="*/ 1541837 w 2401188"/>
                <a:gd name="connsiteY5" fmla="*/ 35362 h 714190"/>
                <a:gd name="connsiteX6" fmla="*/ 1659824 w 2401188"/>
                <a:gd name="connsiteY6" fmla="*/ 94355 h 714190"/>
                <a:gd name="connsiteX7" fmla="*/ 1799933 w 2401188"/>
                <a:gd name="connsiteY7" fmla="*/ 94356 h 714190"/>
                <a:gd name="connsiteX8" fmla="*/ 1925297 w 2401188"/>
                <a:gd name="connsiteY8" fmla="*/ 42736 h 714190"/>
                <a:gd name="connsiteX9" fmla="*/ 2131773 w 2401188"/>
                <a:gd name="connsiteY9" fmla="*/ 27988 h 714190"/>
                <a:gd name="connsiteX10" fmla="*/ 2375121 w 2401188"/>
                <a:gd name="connsiteY10" fmla="*/ 219717 h 714190"/>
                <a:gd name="connsiteX11" fmla="*/ 2367747 w 2401188"/>
                <a:gd name="connsiteY11" fmla="*/ 551556 h 714190"/>
                <a:gd name="connsiteX12" fmla="*/ 2139146 w 2401188"/>
                <a:gd name="connsiteY12" fmla="*/ 706413 h 714190"/>
                <a:gd name="connsiteX13" fmla="*/ 1903173 w 2401188"/>
                <a:gd name="connsiteY13" fmla="*/ 684292 h 714190"/>
                <a:gd name="connsiteX14" fmla="*/ 1799934 w 2401188"/>
                <a:gd name="connsiteY14" fmla="*/ 625298 h 714190"/>
                <a:gd name="connsiteX15" fmla="*/ 1630328 w 2401188"/>
                <a:gd name="connsiteY15" fmla="*/ 625299 h 714190"/>
                <a:gd name="connsiteX16" fmla="*/ 1512341 w 2401188"/>
                <a:gd name="connsiteY16" fmla="*/ 669543 h 714190"/>
                <a:gd name="connsiteX17" fmla="*/ 1239496 w 2401188"/>
                <a:gd name="connsiteY17" fmla="*/ 588427 h 714190"/>
                <a:gd name="connsiteX18" fmla="*/ 1055140 w 2401188"/>
                <a:gd name="connsiteY18" fmla="*/ 507311 h 714190"/>
                <a:gd name="connsiteX19" fmla="*/ 656935 w 2401188"/>
                <a:gd name="connsiteY19" fmla="*/ 499937 h 714190"/>
                <a:gd name="connsiteX20" fmla="*/ 428334 w 2401188"/>
                <a:gd name="connsiteY20" fmla="*/ 625297 h 714190"/>
                <a:gd name="connsiteX21" fmla="*/ 125992 w 2401188"/>
                <a:gd name="connsiteY21" fmla="*/ 595801 h 714190"/>
                <a:gd name="connsiteX22" fmla="*/ 631 w 2401188"/>
                <a:gd name="connsiteY22" fmla="*/ 352453 h 714190"/>
                <a:gd name="connsiteX23" fmla="*/ 74372 w 2401188"/>
                <a:gd name="connsiteY23" fmla="*/ 86983 h 714190"/>
                <a:gd name="connsiteX0" fmla="*/ 74372 w 2401188"/>
                <a:gd name="connsiteY0" fmla="*/ 72937 h 700144"/>
                <a:gd name="connsiteX1" fmla="*/ 457832 w 2401188"/>
                <a:gd name="connsiteY1" fmla="*/ 21316 h 700144"/>
                <a:gd name="connsiteX2" fmla="*/ 679057 w 2401188"/>
                <a:gd name="connsiteY2" fmla="*/ 176174 h 700144"/>
                <a:gd name="connsiteX3" fmla="*/ 1025644 w 2401188"/>
                <a:gd name="connsiteY3" fmla="*/ 183548 h 700144"/>
                <a:gd name="connsiteX4" fmla="*/ 1246870 w 2401188"/>
                <a:gd name="connsiteY4" fmla="*/ 58187 h 700144"/>
                <a:gd name="connsiteX5" fmla="*/ 1541837 w 2401188"/>
                <a:gd name="connsiteY5" fmla="*/ 21316 h 700144"/>
                <a:gd name="connsiteX6" fmla="*/ 1659824 w 2401188"/>
                <a:gd name="connsiteY6" fmla="*/ 80309 h 700144"/>
                <a:gd name="connsiteX7" fmla="*/ 1799933 w 2401188"/>
                <a:gd name="connsiteY7" fmla="*/ 80310 h 700144"/>
                <a:gd name="connsiteX8" fmla="*/ 1925297 w 2401188"/>
                <a:gd name="connsiteY8" fmla="*/ 28690 h 700144"/>
                <a:gd name="connsiteX9" fmla="*/ 2131773 w 2401188"/>
                <a:gd name="connsiteY9" fmla="*/ 13942 h 700144"/>
                <a:gd name="connsiteX10" fmla="*/ 2375121 w 2401188"/>
                <a:gd name="connsiteY10" fmla="*/ 205671 h 700144"/>
                <a:gd name="connsiteX11" fmla="*/ 2367747 w 2401188"/>
                <a:gd name="connsiteY11" fmla="*/ 537510 h 700144"/>
                <a:gd name="connsiteX12" fmla="*/ 2139146 w 2401188"/>
                <a:gd name="connsiteY12" fmla="*/ 692367 h 700144"/>
                <a:gd name="connsiteX13" fmla="*/ 1903173 w 2401188"/>
                <a:gd name="connsiteY13" fmla="*/ 670246 h 700144"/>
                <a:gd name="connsiteX14" fmla="*/ 1799934 w 2401188"/>
                <a:gd name="connsiteY14" fmla="*/ 611252 h 700144"/>
                <a:gd name="connsiteX15" fmla="*/ 1630328 w 2401188"/>
                <a:gd name="connsiteY15" fmla="*/ 611253 h 700144"/>
                <a:gd name="connsiteX16" fmla="*/ 1512341 w 2401188"/>
                <a:gd name="connsiteY16" fmla="*/ 655497 h 700144"/>
                <a:gd name="connsiteX17" fmla="*/ 1239496 w 2401188"/>
                <a:gd name="connsiteY17" fmla="*/ 574381 h 700144"/>
                <a:gd name="connsiteX18" fmla="*/ 1055140 w 2401188"/>
                <a:gd name="connsiteY18" fmla="*/ 493265 h 700144"/>
                <a:gd name="connsiteX19" fmla="*/ 656935 w 2401188"/>
                <a:gd name="connsiteY19" fmla="*/ 485891 h 700144"/>
                <a:gd name="connsiteX20" fmla="*/ 428334 w 2401188"/>
                <a:gd name="connsiteY20" fmla="*/ 611251 h 700144"/>
                <a:gd name="connsiteX21" fmla="*/ 125992 w 2401188"/>
                <a:gd name="connsiteY21" fmla="*/ 581755 h 700144"/>
                <a:gd name="connsiteX22" fmla="*/ 631 w 2401188"/>
                <a:gd name="connsiteY22" fmla="*/ 338407 h 700144"/>
                <a:gd name="connsiteX23" fmla="*/ 74372 w 2401188"/>
                <a:gd name="connsiteY23" fmla="*/ 72937 h 700144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629697 w 2400557"/>
                <a:gd name="connsiteY15" fmla="*/ 633848 h 722739"/>
                <a:gd name="connsiteX16" fmla="*/ 1511710 w 2400557"/>
                <a:gd name="connsiteY16" fmla="*/ 678092 h 722739"/>
                <a:gd name="connsiteX17" fmla="*/ 1238865 w 2400557"/>
                <a:gd name="connsiteY17" fmla="*/ 596976 h 722739"/>
                <a:gd name="connsiteX18" fmla="*/ 1054509 w 2400557"/>
                <a:gd name="connsiteY18" fmla="*/ 515860 h 722739"/>
                <a:gd name="connsiteX19" fmla="*/ 656304 w 2400557"/>
                <a:gd name="connsiteY19" fmla="*/ 508486 h 722739"/>
                <a:gd name="connsiteX20" fmla="*/ 427703 w 2400557"/>
                <a:gd name="connsiteY20" fmla="*/ 633846 h 722739"/>
                <a:gd name="connsiteX21" fmla="*/ 125361 w 2400557"/>
                <a:gd name="connsiteY21" fmla="*/ 604350 h 722739"/>
                <a:gd name="connsiteX22" fmla="*/ 0 w 2400557"/>
                <a:gd name="connsiteY22" fmla="*/ 361002 h 722739"/>
                <a:gd name="connsiteX23" fmla="*/ 125361 w 2400557"/>
                <a:gd name="connsiteY23" fmla="*/ 58661 h 722739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629697 w 2400557"/>
                <a:gd name="connsiteY15" fmla="*/ 633848 h 722739"/>
                <a:gd name="connsiteX16" fmla="*/ 1511710 w 2400557"/>
                <a:gd name="connsiteY16" fmla="*/ 678092 h 722739"/>
                <a:gd name="connsiteX17" fmla="*/ 1238865 w 2400557"/>
                <a:gd name="connsiteY17" fmla="*/ 596976 h 722739"/>
                <a:gd name="connsiteX18" fmla="*/ 1054509 w 2400557"/>
                <a:gd name="connsiteY18" fmla="*/ 515860 h 722739"/>
                <a:gd name="connsiteX19" fmla="*/ 656304 w 2400557"/>
                <a:gd name="connsiteY19" fmla="*/ 508486 h 722739"/>
                <a:gd name="connsiteX20" fmla="*/ 427703 w 2400557"/>
                <a:gd name="connsiteY20" fmla="*/ 633846 h 722739"/>
                <a:gd name="connsiteX21" fmla="*/ 125361 w 2400557"/>
                <a:gd name="connsiteY21" fmla="*/ 604350 h 722739"/>
                <a:gd name="connsiteX22" fmla="*/ 0 w 2400557"/>
                <a:gd name="connsiteY22" fmla="*/ 361002 h 722739"/>
                <a:gd name="connsiteX23" fmla="*/ 125361 w 2400557"/>
                <a:gd name="connsiteY23" fmla="*/ 58661 h 722739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629697 w 2400557"/>
                <a:gd name="connsiteY15" fmla="*/ 633848 h 722739"/>
                <a:gd name="connsiteX16" fmla="*/ 1511710 w 2400557"/>
                <a:gd name="connsiteY16" fmla="*/ 678092 h 722739"/>
                <a:gd name="connsiteX17" fmla="*/ 1238865 w 2400557"/>
                <a:gd name="connsiteY17" fmla="*/ 596976 h 722739"/>
                <a:gd name="connsiteX18" fmla="*/ 1054509 w 2400557"/>
                <a:gd name="connsiteY18" fmla="*/ 515860 h 722739"/>
                <a:gd name="connsiteX19" fmla="*/ 656304 w 2400557"/>
                <a:gd name="connsiteY19" fmla="*/ 508486 h 722739"/>
                <a:gd name="connsiteX20" fmla="*/ 427703 w 2400557"/>
                <a:gd name="connsiteY20" fmla="*/ 633846 h 722739"/>
                <a:gd name="connsiteX21" fmla="*/ 125361 w 2400557"/>
                <a:gd name="connsiteY21" fmla="*/ 604350 h 722739"/>
                <a:gd name="connsiteX22" fmla="*/ 0 w 2400557"/>
                <a:gd name="connsiteY22" fmla="*/ 361002 h 722739"/>
                <a:gd name="connsiteX23" fmla="*/ 125361 w 2400557"/>
                <a:gd name="connsiteY23" fmla="*/ 58661 h 722739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659193 w 2400557"/>
                <a:gd name="connsiteY15" fmla="*/ 692842 h 722739"/>
                <a:gd name="connsiteX16" fmla="*/ 1511710 w 2400557"/>
                <a:gd name="connsiteY16" fmla="*/ 678092 h 722739"/>
                <a:gd name="connsiteX17" fmla="*/ 1238865 w 2400557"/>
                <a:gd name="connsiteY17" fmla="*/ 596976 h 722739"/>
                <a:gd name="connsiteX18" fmla="*/ 1054509 w 2400557"/>
                <a:gd name="connsiteY18" fmla="*/ 515860 h 722739"/>
                <a:gd name="connsiteX19" fmla="*/ 656304 w 2400557"/>
                <a:gd name="connsiteY19" fmla="*/ 508486 h 722739"/>
                <a:gd name="connsiteX20" fmla="*/ 427703 w 2400557"/>
                <a:gd name="connsiteY20" fmla="*/ 633846 h 722739"/>
                <a:gd name="connsiteX21" fmla="*/ 125361 w 2400557"/>
                <a:gd name="connsiteY21" fmla="*/ 604350 h 722739"/>
                <a:gd name="connsiteX22" fmla="*/ 0 w 2400557"/>
                <a:gd name="connsiteY22" fmla="*/ 361002 h 722739"/>
                <a:gd name="connsiteX23" fmla="*/ 125361 w 2400557"/>
                <a:gd name="connsiteY23" fmla="*/ 58661 h 722739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511710 w 2400557"/>
                <a:gd name="connsiteY15" fmla="*/ 678092 h 722739"/>
                <a:gd name="connsiteX16" fmla="*/ 1238865 w 2400557"/>
                <a:gd name="connsiteY16" fmla="*/ 596976 h 722739"/>
                <a:gd name="connsiteX17" fmla="*/ 1054509 w 2400557"/>
                <a:gd name="connsiteY17" fmla="*/ 515860 h 722739"/>
                <a:gd name="connsiteX18" fmla="*/ 656304 w 2400557"/>
                <a:gd name="connsiteY18" fmla="*/ 508486 h 722739"/>
                <a:gd name="connsiteX19" fmla="*/ 427703 w 2400557"/>
                <a:gd name="connsiteY19" fmla="*/ 633846 h 722739"/>
                <a:gd name="connsiteX20" fmla="*/ 125361 w 2400557"/>
                <a:gd name="connsiteY20" fmla="*/ 604350 h 722739"/>
                <a:gd name="connsiteX21" fmla="*/ 0 w 2400557"/>
                <a:gd name="connsiteY21" fmla="*/ 361002 h 722739"/>
                <a:gd name="connsiteX22" fmla="*/ 125361 w 2400557"/>
                <a:gd name="connsiteY22" fmla="*/ 58661 h 722739"/>
                <a:gd name="connsiteX0" fmla="*/ 125361 w 2400557"/>
                <a:gd name="connsiteY0" fmla="*/ 58661 h 722404"/>
                <a:gd name="connsiteX1" fmla="*/ 457201 w 2400557"/>
                <a:gd name="connsiteY1" fmla="*/ 43911 h 722404"/>
                <a:gd name="connsiteX2" fmla="*/ 678426 w 2400557"/>
                <a:gd name="connsiteY2" fmla="*/ 198769 h 722404"/>
                <a:gd name="connsiteX3" fmla="*/ 1025013 w 2400557"/>
                <a:gd name="connsiteY3" fmla="*/ 206143 h 722404"/>
                <a:gd name="connsiteX4" fmla="*/ 1246239 w 2400557"/>
                <a:gd name="connsiteY4" fmla="*/ 80782 h 722404"/>
                <a:gd name="connsiteX5" fmla="*/ 1541206 w 2400557"/>
                <a:gd name="connsiteY5" fmla="*/ 43911 h 722404"/>
                <a:gd name="connsiteX6" fmla="*/ 1659193 w 2400557"/>
                <a:gd name="connsiteY6" fmla="*/ 102904 h 722404"/>
                <a:gd name="connsiteX7" fmla="*/ 1799302 w 2400557"/>
                <a:gd name="connsiteY7" fmla="*/ 102905 h 722404"/>
                <a:gd name="connsiteX8" fmla="*/ 1924666 w 2400557"/>
                <a:gd name="connsiteY8" fmla="*/ 51285 h 722404"/>
                <a:gd name="connsiteX9" fmla="*/ 2131142 w 2400557"/>
                <a:gd name="connsiteY9" fmla="*/ 36537 h 722404"/>
                <a:gd name="connsiteX10" fmla="*/ 2374490 w 2400557"/>
                <a:gd name="connsiteY10" fmla="*/ 228266 h 722404"/>
                <a:gd name="connsiteX11" fmla="*/ 2367116 w 2400557"/>
                <a:gd name="connsiteY11" fmla="*/ 560105 h 722404"/>
                <a:gd name="connsiteX12" fmla="*/ 2138515 w 2400557"/>
                <a:gd name="connsiteY12" fmla="*/ 714962 h 722404"/>
                <a:gd name="connsiteX13" fmla="*/ 1902542 w 2400557"/>
                <a:gd name="connsiteY13" fmla="*/ 692841 h 722404"/>
                <a:gd name="connsiteX14" fmla="*/ 1732935 w 2400557"/>
                <a:gd name="connsiteY14" fmla="*/ 648595 h 722404"/>
                <a:gd name="connsiteX15" fmla="*/ 1511710 w 2400557"/>
                <a:gd name="connsiteY15" fmla="*/ 678092 h 722404"/>
                <a:gd name="connsiteX16" fmla="*/ 1238865 w 2400557"/>
                <a:gd name="connsiteY16" fmla="*/ 596976 h 722404"/>
                <a:gd name="connsiteX17" fmla="*/ 1054509 w 2400557"/>
                <a:gd name="connsiteY17" fmla="*/ 515860 h 722404"/>
                <a:gd name="connsiteX18" fmla="*/ 656304 w 2400557"/>
                <a:gd name="connsiteY18" fmla="*/ 508486 h 722404"/>
                <a:gd name="connsiteX19" fmla="*/ 427703 w 2400557"/>
                <a:gd name="connsiteY19" fmla="*/ 633846 h 722404"/>
                <a:gd name="connsiteX20" fmla="*/ 125361 w 2400557"/>
                <a:gd name="connsiteY20" fmla="*/ 604350 h 722404"/>
                <a:gd name="connsiteX21" fmla="*/ 0 w 2400557"/>
                <a:gd name="connsiteY21" fmla="*/ 361002 h 722404"/>
                <a:gd name="connsiteX22" fmla="*/ 125361 w 2400557"/>
                <a:gd name="connsiteY22" fmla="*/ 58661 h 722404"/>
                <a:gd name="connsiteX0" fmla="*/ 125361 w 2400557"/>
                <a:gd name="connsiteY0" fmla="*/ 58661 h 722404"/>
                <a:gd name="connsiteX1" fmla="*/ 457201 w 2400557"/>
                <a:gd name="connsiteY1" fmla="*/ 43911 h 722404"/>
                <a:gd name="connsiteX2" fmla="*/ 678426 w 2400557"/>
                <a:gd name="connsiteY2" fmla="*/ 198769 h 722404"/>
                <a:gd name="connsiteX3" fmla="*/ 1025013 w 2400557"/>
                <a:gd name="connsiteY3" fmla="*/ 206143 h 722404"/>
                <a:gd name="connsiteX4" fmla="*/ 1246239 w 2400557"/>
                <a:gd name="connsiteY4" fmla="*/ 80782 h 722404"/>
                <a:gd name="connsiteX5" fmla="*/ 1541206 w 2400557"/>
                <a:gd name="connsiteY5" fmla="*/ 43911 h 722404"/>
                <a:gd name="connsiteX6" fmla="*/ 1799302 w 2400557"/>
                <a:gd name="connsiteY6" fmla="*/ 102905 h 722404"/>
                <a:gd name="connsiteX7" fmla="*/ 1924666 w 2400557"/>
                <a:gd name="connsiteY7" fmla="*/ 51285 h 722404"/>
                <a:gd name="connsiteX8" fmla="*/ 2131142 w 2400557"/>
                <a:gd name="connsiteY8" fmla="*/ 36537 h 722404"/>
                <a:gd name="connsiteX9" fmla="*/ 2374490 w 2400557"/>
                <a:gd name="connsiteY9" fmla="*/ 228266 h 722404"/>
                <a:gd name="connsiteX10" fmla="*/ 2367116 w 2400557"/>
                <a:gd name="connsiteY10" fmla="*/ 560105 h 722404"/>
                <a:gd name="connsiteX11" fmla="*/ 2138515 w 2400557"/>
                <a:gd name="connsiteY11" fmla="*/ 714962 h 722404"/>
                <a:gd name="connsiteX12" fmla="*/ 1902542 w 2400557"/>
                <a:gd name="connsiteY12" fmla="*/ 692841 h 722404"/>
                <a:gd name="connsiteX13" fmla="*/ 1732935 w 2400557"/>
                <a:gd name="connsiteY13" fmla="*/ 648595 h 722404"/>
                <a:gd name="connsiteX14" fmla="*/ 1511710 w 2400557"/>
                <a:gd name="connsiteY14" fmla="*/ 678092 h 722404"/>
                <a:gd name="connsiteX15" fmla="*/ 1238865 w 2400557"/>
                <a:gd name="connsiteY15" fmla="*/ 596976 h 722404"/>
                <a:gd name="connsiteX16" fmla="*/ 1054509 w 2400557"/>
                <a:gd name="connsiteY16" fmla="*/ 515860 h 722404"/>
                <a:gd name="connsiteX17" fmla="*/ 656304 w 2400557"/>
                <a:gd name="connsiteY17" fmla="*/ 508486 h 722404"/>
                <a:gd name="connsiteX18" fmla="*/ 427703 w 2400557"/>
                <a:gd name="connsiteY18" fmla="*/ 633846 h 722404"/>
                <a:gd name="connsiteX19" fmla="*/ 125361 w 2400557"/>
                <a:gd name="connsiteY19" fmla="*/ 604350 h 722404"/>
                <a:gd name="connsiteX20" fmla="*/ 0 w 2400557"/>
                <a:gd name="connsiteY20" fmla="*/ 361002 h 722404"/>
                <a:gd name="connsiteX21" fmla="*/ 125361 w 2400557"/>
                <a:gd name="connsiteY21" fmla="*/ 58661 h 722404"/>
                <a:gd name="connsiteX0" fmla="*/ 125361 w 2400557"/>
                <a:gd name="connsiteY0" fmla="*/ 58661 h 722404"/>
                <a:gd name="connsiteX1" fmla="*/ 457201 w 2400557"/>
                <a:gd name="connsiteY1" fmla="*/ 43911 h 722404"/>
                <a:gd name="connsiteX2" fmla="*/ 678426 w 2400557"/>
                <a:gd name="connsiteY2" fmla="*/ 198769 h 722404"/>
                <a:gd name="connsiteX3" fmla="*/ 1025013 w 2400557"/>
                <a:gd name="connsiteY3" fmla="*/ 206143 h 722404"/>
                <a:gd name="connsiteX4" fmla="*/ 1246239 w 2400557"/>
                <a:gd name="connsiteY4" fmla="*/ 80782 h 722404"/>
                <a:gd name="connsiteX5" fmla="*/ 1541206 w 2400557"/>
                <a:gd name="connsiteY5" fmla="*/ 43911 h 722404"/>
                <a:gd name="connsiteX6" fmla="*/ 1747683 w 2400557"/>
                <a:gd name="connsiteY6" fmla="*/ 102905 h 722404"/>
                <a:gd name="connsiteX7" fmla="*/ 1924666 w 2400557"/>
                <a:gd name="connsiteY7" fmla="*/ 51285 h 722404"/>
                <a:gd name="connsiteX8" fmla="*/ 2131142 w 2400557"/>
                <a:gd name="connsiteY8" fmla="*/ 36537 h 722404"/>
                <a:gd name="connsiteX9" fmla="*/ 2374490 w 2400557"/>
                <a:gd name="connsiteY9" fmla="*/ 228266 h 722404"/>
                <a:gd name="connsiteX10" fmla="*/ 2367116 w 2400557"/>
                <a:gd name="connsiteY10" fmla="*/ 560105 h 722404"/>
                <a:gd name="connsiteX11" fmla="*/ 2138515 w 2400557"/>
                <a:gd name="connsiteY11" fmla="*/ 714962 h 722404"/>
                <a:gd name="connsiteX12" fmla="*/ 1902542 w 2400557"/>
                <a:gd name="connsiteY12" fmla="*/ 692841 h 722404"/>
                <a:gd name="connsiteX13" fmla="*/ 1732935 w 2400557"/>
                <a:gd name="connsiteY13" fmla="*/ 648595 h 722404"/>
                <a:gd name="connsiteX14" fmla="*/ 1511710 w 2400557"/>
                <a:gd name="connsiteY14" fmla="*/ 678092 h 722404"/>
                <a:gd name="connsiteX15" fmla="*/ 1238865 w 2400557"/>
                <a:gd name="connsiteY15" fmla="*/ 596976 h 722404"/>
                <a:gd name="connsiteX16" fmla="*/ 1054509 w 2400557"/>
                <a:gd name="connsiteY16" fmla="*/ 515860 h 722404"/>
                <a:gd name="connsiteX17" fmla="*/ 656304 w 2400557"/>
                <a:gd name="connsiteY17" fmla="*/ 508486 h 722404"/>
                <a:gd name="connsiteX18" fmla="*/ 427703 w 2400557"/>
                <a:gd name="connsiteY18" fmla="*/ 633846 h 722404"/>
                <a:gd name="connsiteX19" fmla="*/ 125361 w 2400557"/>
                <a:gd name="connsiteY19" fmla="*/ 604350 h 722404"/>
                <a:gd name="connsiteX20" fmla="*/ 0 w 2400557"/>
                <a:gd name="connsiteY20" fmla="*/ 361002 h 722404"/>
                <a:gd name="connsiteX21" fmla="*/ 125361 w 2400557"/>
                <a:gd name="connsiteY21" fmla="*/ 58661 h 722404"/>
                <a:gd name="connsiteX0" fmla="*/ 125361 w 2400557"/>
                <a:gd name="connsiteY0" fmla="*/ 58661 h 722404"/>
                <a:gd name="connsiteX1" fmla="*/ 457201 w 2400557"/>
                <a:gd name="connsiteY1" fmla="*/ 43911 h 722404"/>
                <a:gd name="connsiteX2" fmla="*/ 678426 w 2400557"/>
                <a:gd name="connsiteY2" fmla="*/ 198769 h 722404"/>
                <a:gd name="connsiteX3" fmla="*/ 1025013 w 2400557"/>
                <a:gd name="connsiteY3" fmla="*/ 206143 h 722404"/>
                <a:gd name="connsiteX4" fmla="*/ 1246239 w 2400557"/>
                <a:gd name="connsiteY4" fmla="*/ 80782 h 722404"/>
                <a:gd name="connsiteX5" fmla="*/ 1541206 w 2400557"/>
                <a:gd name="connsiteY5" fmla="*/ 43911 h 722404"/>
                <a:gd name="connsiteX6" fmla="*/ 1747683 w 2400557"/>
                <a:gd name="connsiteY6" fmla="*/ 102905 h 722404"/>
                <a:gd name="connsiteX7" fmla="*/ 1924666 w 2400557"/>
                <a:gd name="connsiteY7" fmla="*/ 51285 h 722404"/>
                <a:gd name="connsiteX8" fmla="*/ 2131142 w 2400557"/>
                <a:gd name="connsiteY8" fmla="*/ 36537 h 722404"/>
                <a:gd name="connsiteX9" fmla="*/ 2374490 w 2400557"/>
                <a:gd name="connsiteY9" fmla="*/ 228266 h 722404"/>
                <a:gd name="connsiteX10" fmla="*/ 2367116 w 2400557"/>
                <a:gd name="connsiteY10" fmla="*/ 560105 h 722404"/>
                <a:gd name="connsiteX11" fmla="*/ 2138515 w 2400557"/>
                <a:gd name="connsiteY11" fmla="*/ 714962 h 722404"/>
                <a:gd name="connsiteX12" fmla="*/ 1902542 w 2400557"/>
                <a:gd name="connsiteY12" fmla="*/ 692841 h 722404"/>
                <a:gd name="connsiteX13" fmla="*/ 1732935 w 2400557"/>
                <a:gd name="connsiteY13" fmla="*/ 648595 h 722404"/>
                <a:gd name="connsiteX14" fmla="*/ 1511710 w 2400557"/>
                <a:gd name="connsiteY14" fmla="*/ 678092 h 722404"/>
                <a:gd name="connsiteX15" fmla="*/ 1238865 w 2400557"/>
                <a:gd name="connsiteY15" fmla="*/ 596976 h 722404"/>
                <a:gd name="connsiteX16" fmla="*/ 1054509 w 2400557"/>
                <a:gd name="connsiteY16" fmla="*/ 515860 h 722404"/>
                <a:gd name="connsiteX17" fmla="*/ 656304 w 2400557"/>
                <a:gd name="connsiteY17" fmla="*/ 508486 h 722404"/>
                <a:gd name="connsiteX18" fmla="*/ 427703 w 2400557"/>
                <a:gd name="connsiteY18" fmla="*/ 633846 h 722404"/>
                <a:gd name="connsiteX19" fmla="*/ 125361 w 2400557"/>
                <a:gd name="connsiteY19" fmla="*/ 604350 h 722404"/>
                <a:gd name="connsiteX20" fmla="*/ 0 w 2400557"/>
                <a:gd name="connsiteY20" fmla="*/ 361002 h 722404"/>
                <a:gd name="connsiteX21" fmla="*/ 125361 w 2400557"/>
                <a:gd name="connsiteY21" fmla="*/ 58661 h 722404"/>
                <a:gd name="connsiteX0" fmla="*/ 125361 w 2400557"/>
                <a:gd name="connsiteY0" fmla="*/ 58661 h 716563"/>
                <a:gd name="connsiteX1" fmla="*/ 457201 w 2400557"/>
                <a:gd name="connsiteY1" fmla="*/ 43911 h 716563"/>
                <a:gd name="connsiteX2" fmla="*/ 678426 w 2400557"/>
                <a:gd name="connsiteY2" fmla="*/ 198769 h 716563"/>
                <a:gd name="connsiteX3" fmla="*/ 1025013 w 2400557"/>
                <a:gd name="connsiteY3" fmla="*/ 206143 h 716563"/>
                <a:gd name="connsiteX4" fmla="*/ 1246239 w 2400557"/>
                <a:gd name="connsiteY4" fmla="*/ 80782 h 716563"/>
                <a:gd name="connsiteX5" fmla="*/ 1541206 w 2400557"/>
                <a:gd name="connsiteY5" fmla="*/ 43911 h 716563"/>
                <a:gd name="connsiteX6" fmla="*/ 1747683 w 2400557"/>
                <a:gd name="connsiteY6" fmla="*/ 102905 h 716563"/>
                <a:gd name="connsiteX7" fmla="*/ 1924666 w 2400557"/>
                <a:gd name="connsiteY7" fmla="*/ 51285 h 716563"/>
                <a:gd name="connsiteX8" fmla="*/ 2131142 w 2400557"/>
                <a:gd name="connsiteY8" fmla="*/ 36537 h 716563"/>
                <a:gd name="connsiteX9" fmla="*/ 2374490 w 2400557"/>
                <a:gd name="connsiteY9" fmla="*/ 228266 h 716563"/>
                <a:gd name="connsiteX10" fmla="*/ 2367116 w 2400557"/>
                <a:gd name="connsiteY10" fmla="*/ 560105 h 716563"/>
                <a:gd name="connsiteX11" fmla="*/ 2138515 w 2400557"/>
                <a:gd name="connsiteY11" fmla="*/ 714962 h 716563"/>
                <a:gd name="connsiteX12" fmla="*/ 1895167 w 2400557"/>
                <a:gd name="connsiteY12" fmla="*/ 641221 h 716563"/>
                <a:gd name="connsiteX13" fmla="*/ 1732935 w 2400557"/>
                <a:gd name="connsiteY13" fmla="*/ 648595 h 716563"/>
                <a:gd name="connsiteX14" fmla="*/ 1511710 w 2400557"/>
                <a:gd name="connsiteY14" fmla="*/ 678092 h 716563"/>
                <a:gd name="connsiteX15" fmla="*/ 1238865 w 2400557"/>
                <a:gd name="connsiteY15" fmla="*/ 596976 h 716563"/>
                <a:gd name="connsiteX16" fmla="*/ 1054509 w 2400557"/>
                <a:gd name="connsiteY16" fmla="*/ 515860 h 716563"/>
                <a:gd name="connsiteX17" fmla="*/ 656304 w 2400557"/>
                <a:gd name="connsiteY17" fmla="*/ 508486 h 716563"/>
                <a:gd name="connsiteX18" fmla="*/ 427703 w 2400557"/>
                <a:gd name="connsiteY18" fmla="*/ 633846 h 716563"/>
                <a:gd name="connsiteX19" fmla="*/ 125361 w 2400557"/>
                <a:gd name="connsiteY19" fmla="*/ 604350 h 716563"/>
                <a:gd name="connsiteX20" fmla="*/ 0 w 2400557"/>
                <a:gd name="connsiteY20" fmla="*/ 361002 h 716563"/>
                <a:gd name="connsiteX21" fmla="*/ 125361 w 2400557"/>
                <a:gd name="connsiteY21" fmla="*/ 58661 h 716563"/>
                <a:gd name="connsiteX0" fmla="*/ 125361 w 2400557"/>
                <a:gd name="connsiteY0" fmla="*/ 58661 h 716762"/>
                <a:gd name="connsiteX1" fmla="*/ 457201 w 2400557"/>
                <a:gd name="connsiteY1" fmla="*/ 43911 h 716762"/>
                <a:gd name="connsiteX2" fmla="*/ 678426 w 2400557"/>
                <a:gd name="connsiteY2" fmla="*/ 198769 h 716762"/>
                <a:gd name="connsiteX3" fmla="*/ 1025013 w 2400557"/>
                <a:gd name="connsiteY3" fmla="*/ 206143 h 716762"/>
                <a:gd name="connsiteX4" fmla="*/ 1246239 w 2400557"/>
                <a:gd name="connsiteY4" fmla="*/ 80782 h 716762"/>
                <a:gd name="connsiteX5" fmla="*/ 1541206 w 2400557"/>
                <a:gd name="connsiteY5" fmla="*/ 43911 h 716762"/>
                <a:gd name="connsiteX6" fmla="*/ 1747683 w 2400557"/>
                <a:gd name="connsiteY6" fmla="*/ 102905 h 716762"/>
                <a:gd name="connsiteX7" fmla="*/ 1924666 w 2400557"/>
                <a:gd name="connsiteY7" fmla="*/ 51285 h 716762"/>
                <a:gd name="connsiteX8" fmla="*/ 2131142 w 2400557"/>
                <a:gd name="connsiteY8" fmla="*/ 36537 h 716762"/>
                <a:gd name="connsiteX9" fmla="*/ 2374490 w 2400557"/>
                <a:gd name="connsiteY9" fmla="*/ 228266 h 716762"/>
                <a:gd name="connsiteX10" fmla="*/ 2367116 w 2400557"/>
                <a:gd name="connsiteY10" fmla="*/ 560105 h 716762"/>
                <a:gd name="connsiteX11" fmla="*/ 2138515 w 2400557"/>
                <a:gd name="connsiteY11" fmla="*/ 714962 h 716762"/>
                <a:gd name="connsiteX12" fmla="*/ 1895167 w 2400557"/>
                <a:gd name="connsiteY12" fmla="*/ 641221 h 716762"/>
                <a:gd name="connsiteX13" fmla="*/ 1732935 w 2400557"/>
                <a:gd name="connsiteY13" fmla="*/ 589602 h 716762"/>
                <a:gd name="connsiteX14" fmla="*/ 1511710 w 2400557"/>
                <a:gd name="connsiteY14" fmla="*/ 678092 h 716762"/>
                <a:gd name="connsiteX15" fmla="*/ 1238865 w 2400557"/>
                <a:gd name="connsiteY15" fmla="*/ 596976 h 716762"/>
                <a:gd name="connsiteX16" fmla="*/ 1054509 w 2400557"/>
                <a:gd name="connsiteY16" fmla="*/ 515860 h 716762"/>
                <a:gd name="connsiteX17" fmla="*/ 656304 w 2400557"/>
                <a:gd name="connsiteY17" fmla="*/ 508486 h 716762"/>
                <a:gd name="connsiteX18" fmla="*/ 427703 w 2400557"/>
                <a:gd name="connsiteY18" fmla="*/ 633846 h 716762"/>
                <a:gd name="connsiteX19" fmla="*/ 125361 w 2400557"/>
                <a:gd name="connsiteY19" fmla="*/ 604350 h 716762"/>
                <a:gd name="connsiteX20" fmla="*/ 0 w 2400557"/>
                <a:gd name="connsiteY20" fmla="*/ 361002 h 716762"/>
                <a:gd name="connsiteX21" fmla="*/ 125361 w 2400557"/>
                <a:gd name="connsiteY21" fmla="*/ 58661 h 716762"/>
                <a:gd name="connsiteX0" fmla="*/ 125361 w 2400557"/>
                <a:gd name="connsiteY0" fmla="*/ 58661 h 716762"/>
                <a:gd name="connsiteX1" fmla="*/ 457201 w 2400557"/>
                <a:gd name="connsiteY1" fmla="*/ 43911 h 716762"/>
                <a:gd name="connsiteX2" fmla="*/ 678426 w 2400557"/>
                <a:gd name="connsiteY2" fmla="*/ 198769 h 716762"/>
                <a:gd name="connsiteX3" fmla="*/ 1025013 w 2400557"/>
                <a:gd name="connsiteY3" fmla="*/ 206143 h 716762"/>
                <a:gd name="connsiteX4" fmla="*/ 1246239 w 2400557"/>
                <a:gd name="connsiteY4" fmla="*/ 80782 h 716762"/>
                <a:gd name="connsiteX5" fmla="*/ 1541206 w 2400557"/>
                <a:gd name="connsiteY5" fmla="*/ 43911 h 716762"/>
                <a:gd name="connsiteX6" fmla="*/ 1747683 w 2400557"/>
                <a:gd name="connsiteY6" fmla="*/ 102905 h 716762"/>
                <a:gd name="connsiteX7" fmla="*/ 1924666 w 2400557"/>
                <a:gd name="connsiteY7" fmla="*/ 51285 h 716762"/>
                <a:gd name="connsiteX8" fmla="*/ 2131142 w 2400557"/>
                <a:gd name="connsiteY8" fmla="*/ 36537 h 716762"/>
                <a:gd name="connsiteX9" fmla="*/ 2374490 w 2400557"/>
                <a:gd name="connsiteY9" fmla="*/ 228266 h 716762"/>
                <a:gd name="connsiteX10" fmla="*/ 2367116 w 2400557"/>
                <a:gd name="connsiteY10" fmla="*/ 560105 h 716762"/>
                <a:gd name="connsiteX11" fmla="*/ 2138515 w 2400557"/>
                <a:gd name="connsiteY11" fmla="*/ 714962 h 716762"/>
                <a:gd name="connsiteX12" fmla="*/ 1895167 w 2400557"/>
                <a:gd name="connsiteY12" fmla="*/ 641221 h 716762"/>
                <a:gd name="connsiteX13" fmla="*/ 1732935 w 2400557"/>
                <a:gd name="connsiteY13" fmla="*/ 589602 h 716762"/>
                <a:gd name="connsiteX14" fmla="*/ 1504336 w 2400557"/>
                <a:gd name="connsiteY14" fmla="*/ 641221 h 716762"/>
                <a:gd name="connsiteX15" fmla="*/ 1238865 w 2400557"/>
                <a:gd name="connsiteY15" fmla="*/ 596976 h 716762"/>
                <a:gd name="connsiteX16" fmla="*/ 1054509 w 2400557"/>
                <a:gd name="connsiteY16" fmla="*/ 515860 h 716762"/>
                <a:gd name="connsiteX17" fmla="*/ 656304 w 2400557"/>
                <a:gd name="connsiteY17" fmla="*/ 508486 h 716762"/>
                <a:gd name="connsiteX18" fmla="*/ 427703 w 2400557"/>
                <a:gd name="connsiteY18" fmla="*/ 633846 h 716762"/>
                <a:gd name="connsiteX19" fmla="*/ 125361 w 2400557"/>
                <a:gd name="connsiteY19" fmla="*/ 604350 h 716762"/>
                <a:gd name="connsiteX20" fmla="*/ 0 w 2400557"/>
                <a:gd name="connsiteY20" fmla="*/ 361002 h 716762"/>
                <a:gd name="connsiteX21" fmla="*/ 125361 w 2400557"/>
                <a:gd name="connsiteY21" fmla="*/ 58661 h 716762"/>
                <a:gd name="connsiteX0" fmla="*/ 125361 w 2400557"/>
                <a:gd name="connsiteY0" fmla="*/ 58661 h 716762"/>
                <a:gd name="connsiteX1" fmla="*/ 457201 w 2400557"/>
                <a:gd name="connsiteY1" fmla="*/ 43911 h 716762"/>
                <a:gd name="connsiteX2" fmla="*/ 678426 w 2400557"/>
                <a:gd name="connsiteY2" fmla="*/ 198769 h 716762"/>
                <a:gd name="connsiteX3" fmla="*/ 1025013 w 2400557"/>
                <a:gd name="connsiteY3" fmla="*/ 206143 h 716762"/>
                <a:gd name="connsiteX4" fmla="*/ 1246239 w 2400557"/>
                <a:gd name="connsiteY4" fmla="*/ 80782 h 716762"/>
                <a:gd name="connsiteX5" fmla="*/ 1541206 w 2400557"/>
                <a:gd name="connsiteY5" fmla="*/ 43911 h 716762"/>
                <a:gd name="connsiteX6" fmla="*/ 1725560 w 2400557"/>
                <a:gd name="connsiteY6" fmla="*/ 102905 h 716762"/>
                <a:gd name="connsiteX7" fmla="*/ 1924666 w 2400557"/>
                <a:gd name="connsiteY7" fmla="*/ 51285 h 716762"/>
                <a:gd name="connsiteX8" fmla="*/ 2131142 w 2400557"/>
                <a:gd name="connsiteY8" fmla="*/ 36537 h 716762"/>
                <a:gd name="connsiteX9" fmla="*/ 2374490 w 2400557"/>
                <a:gd name="connsiteY9" fmla="*/ 228266 h 716762"/>
                <a:gd name="connsiteX10" fmla="*/ 2367116 w 2400557"/>
                <a:gd name="connsiteY10" fmla="*/ 560105 h 716762"/>
                <a:gd name="connsiteX11" fmla="*/ 2138515 w 2400557"/>
                <a:gd name="connsiteY11" fmla="*/ 714962 h 716762"/>
                <a:gd name="connsiteX12" fmla="*/ 1895167 w 2400557"/>
                <a:gd name="connsiteY12" fmla="*/ 641221 h 716762"/>
                <a:gd name="connsiteX13" fmla="*/ 1732935 w 2400557"/>
                <a:gd name="connsiteY13" fmla="*/ 589602 h 716762"/>
                <a:gd name="connsiteX14" fmla="*/ 1504336 w 2400557"/>
                <a:gd name="connsiteY14" fmla="*/ 641221 h 716762"/>
                <a:gd name="connsiteX15" fmla="*/ 1238865 w 2400557"/>
                <a:gd name="connsiteY15" fmla="*/ 596976 h 716762"/>
                <a:gd name="connsiteX16" fmla="*/ 1054509 w 2400557"/>
                <a:gd name="connsiteY16" fmla="*/ 515860 h 716762"/>
                <a:gd name="connsiteX17" fmla="*/ 656304 w 2400557"/>
                <a:gd name="connsiteY17" fmla="*/ 508486 h 716762"/>
                <a:gd name="connsiteX18" fmla="*/ 427703 w 2400557"/>
                <a:gd name="connsiteY18" fmla="*/ 633846 h 716762"/>
                <a:gd name="connsiteX19" fmla="*/ 125361 w 2400557"/>
                <a:gd name="connsiteY19" fmla="*/ 604350 h 716762"/>
                <a:gd name="connsiteX20" fmla="*/ 0 w 2400557"/>
                <a:gd name="connsiteY20" fmla="*/ 361002 h 716762"/>
                <a:gd name="connsiteX21" fmla="*/ 125361 w 2400557"/>
                <a:gd name="connsiteY21" fmla="*/ 58661 h 716762"/>
                <a:gd name="connsiteX0" fmla="*/ 125361 w 2400557"/>
                <a:gd name="connsiteY0" fmla="*/ 58661 h 719543"/>
                <a:gd name="connsiteX1" fmla="*/ 457201 w 2400557"/>
                <a:gd name="connsiteY1" fmla="*/ 43911 h 719543"/>
                <a:gd name="connsiteX2" fmla="*/ 678426 w 2400557"/>
                <a:gd name="connsiteY2" fmla="*/ 198769 h 719543"/>
                <a:gd name="connsiteX3" fmla="*/ 1025013 w 2400557"/>
                <a:gd name="connsiteY3" fmla="*/ 206143 h 719543"/>
                <a:gd name="connsiteX4" fmla="*/ 1246239 w 2400557"/>
                <a:gd name="connsiteY4" fmla="*/ 80782 h 719543"/>
                <a:gd name="connsiteX5" fmla="*/ 1541206 w 2400557"/>
                <a:gd name="connsiteY5" fmla="*/ 43911 h 719543"/>
                <a:gd name="connsiteX6" fmla="*/ 1725560 w 2400557"/>
                <a:gd name="connsiteY6" fmla="*/ 102905 h 719543"/>
                <a:gd name="connsiteX7" fmla="*/ 1924666 w 2400557"/>
                <a:gd name="connsiteY7" fmla="*/ 51285 h 719543"/>
                <a:gd name="connsiteX8" fmla="*/ 2131142 w 2400557"/>
                <a:gd name="connsiteY8" fmla="*/ 36537 h 719543"/>
                <a:gd name="connsiteX9" fmla="*/ 2374490 w 2400557"/>
                <a:gd name="connsiteY9" fmla="*/ 228266 h 719543"/>
                <a:gd name="connsiteX10" fmla="*/ 2367116 w 2400557"/>
                <a:gd name="connsiteY10" fmla="*/ 560105 h 719543"/>
                <a:gd name="connsiteX11" fmla="*/ 2138515 w 2400557"/>
                <a:gd name="connsiteY11" fmla="*/ 714962 h 719543"/>
                <a:gd name="connsiteX12" fmla="*/ 1895167 w 2400557"/>
                <a:gd name="connsiteY12" fmla="*/ 670718 h 719543"/>
                <a:gd name="connsiteX13" fmla="*/ 1732935 w 2400557"/>
                <a:gd name="connsiteY13" fmla="*/ 589602 h 719543"/>
                <a:gd name="connsiteX14" fmla="*/ 1504336 w 2400557"/>
                <a:gd name="connsiteY14" fmla="*/ 641221 h 719543"/>
                <a:gd name="connsiteX15" fmla="*/ 1238865 w 2400557"/>
                <a:gd name="connsiteY15" fmla="*/ 596976 h 719543"/>
                <a:gd name="connsiteX16" fmla="*/ 1054509 w 2400557"/>
                <a:gd name="connsiteY16" fmla="*/ 515860 h 719543"/>
                <a:gd name="connsiteX17" fmla="*/ 656304 w 2400557"/>
                <a:gd name="connsiteY17" fmla="*/ 508486 h 719543"/>
                <a:gd name="connsiteX18" fmla="*/ 427703 w 2400557"/>
                <a:gd name="connsiteY18" fmla="*/ 633846 h 719543"/>
                <a:gd name="connsiteX19" fmla="*/ 125361 w 2400557"/>
                <a:gd name="connsiteY19" fmla="*/ 604350 h 719543"/>
                <a:gd name="connsiteX20" fmla="*/ 0 w 2400557"/>
                <a:gd name="connsiteY20" fmla="*/ 361002 h 719543"/>
                <a:gd name="connsiteX21" fmla="*/ 125361 w 2400557"/>
                <a:gd name="connsiteY21" fmla="*/ 58661 h 719543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43911 h 719282"/>
                <a:gd name="connsiteX6" fmla="*/ 1725560 w 2400557"/>
                <a:gd name="connsiteY6" fmla="*/ 102905 h 719282"/>
                <a:gd name="connsiteX7" fmla="*/ 1924666 w 2400557"/>
                <a:gd name="connsiteY7" fmla="*/ 51285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43911 h 719282"/>
                <a:gd name="connsiteX6" fmla="*/ 1725560 w 2400557"/>
                <a:gd name="connsiteY6" fmla="*/ 66034 h 719282"/>
                <a:gd name="connsiteX7" fmla="*/ 1924666 w 2400557"/>
                <a:gd name="connsiteY7" fmla="*/ 51285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66034 h 719282"/>
                <a:gd name="connsiteX7" fmla="*/ 1924666 w 2400557"/>
                <a:gd name="connsiteY7" fmla="*/ 51285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51286 h 719282"/>
                <a:gd name="connsiteX7" fmla="*/ 1924666 w 2400557"/>
                <a:gd name="connsiteY7" fmla="*/ 51285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51286 h 719282"/>
                <a:gd name="connsiteX7" fmla="*/ 1917292 w 2400557"/>
                <a:gd name="connsiteY7" fmla="*/ 43911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51286 h 719282"/>
                <a:gd name="connsiteX7" fmla="*/ 1917292 w 2400557"/>
                <a:gd name="connsiteY7" fmla="*/ 43911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51286 h 719282"/>
                <a:gd name="connsiteX7" fmla="*/ 1917292 w 2400557"/>
                <a:gd name="connsiteY7" fmla="*/ 43911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10812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1821"/>
                <a:gd name="connsiteY0" fmla="*/ 58661 h 699070"/>
                <a:gd name="connsiteX1" fmla="*/ 457201 w 2401821"/>
                <a:gd name="connsiteY1" fmla="*/ 43911 h 699070"/>
                <a:gd name="connsiteX2" fmla="*/ 678426 w 2401821"/>
                <a:gd name="connsiteY2" fmla="*/ 198769 h 699070"/>
                <a:gd name="connsiteX3" fmla="*/ 1025013 w 2401821"/>
                <a:gd name="connsiteY3" fmla="*/ 206143 h 699070"/>
                <a:gd name="connsiteX4" fmla="*/ 1246239 w 2401821"/>
                <a:gd name="connsiteY4" fmla="*/ 80782 h 699070"/>
                <a:gd name="connsiteX5" fmla="*/ 1541206 w 2401821"/>
                <a:gd name="connsiteY5" fmla="*/ 21788 h 699070"/>
                <a:gd name="connsiteX6" fmla="*/ 1725560 w 2401821"/>
                <a:gd name="connsiteY6" fmla="*/ 51286 h 699070"/>
                <a:gd name="connsiteX7" fmla="*/ 1917292 w 2401821"/>
                <a:gd name="connsiteY7" fmla="*/ 43911 h 699070"/>
                <a:gd name="connsiteX8" fmla="*/ 2131142 w 2401821"/>
                <a:gd name="connsiteY8" fmla="*/ 36537 h 699070"/>
                <a:gd name="connsiteX9" fmla="*/ 2374490 w 2401821"/>
                <a:gd name="connsiteY9" fmla="*/ 228266 h 699070"/>
                <a:gd name="connsiteX10" fmla="*/ 2367116 w 2401821"/>
                <a:gd name="connsiteY10" fmla="*/ 560105 h 699070"/>
                <a:gd name="connsiteX11" fmla="*/ 2116393 w 2401821"/>
                <a:gd name="connsiteY11" fmla="*/ 692839 h 699070"/>
                <a:gd name="connsiteX12" fmla="*/ 1895167 w 2401821"/>
                <a:gd name="connsiteY12" fmla="*/ 670718 h 699070"/>
                <a:gd name="connsiteX13" fmla="*/ 1710812 w 2401821"/>
                <a:gd name="connsiteY13" fmla="*/ 611725 h 699070"/>
                <a:gd name="connsiteX14" fmla="*/ 1504336 w 2401821"/>
                <a:gd name="connsiteY14" fmla="*/ 641221 h 699070"/>
                <a:gd name="connsiteX15" fmla="*/ 1238865 w 2401821"/>
                <a:gd name="connsiteY15" fmla="*/ 596976 h 699070"/>
                <a:gd name="connsiteX16" fmla="*/ 1054509 w 2401821"/>
                <a:gd name="connsiteY16" fmla="*/ 515860 h 699070"/>
                <a:gd name="connsiteX17" fmla="*/ 656304 w 2401821"/>
                <a:gd name="connsiteY17" fmla="*/ 508486 h 699070"/>
                <a:gd name="connsiteX18" fmla="*/ 427703 w 2401821"/>
                <a:gd name="connsiteY18" fmla="*/ 633846 h 699070"/>
                <a:gd name="connsiteX19" fmla="*/ 125361 w 2401821"/>
                <a:gd name="connsiteY19" fmla="*/ 604350 h 699070"/>
                <a:gd name="connsiteX20" fmla="*/ 0 w 2401821"/>
                <a:gd name="connsiteY20" fmla="*/ 361002 h 699070"/>
                <a:gd name="connsiteX21" fmla="*/ 125361 w 2401821"/>
                <a:gd name="connsiteY21" fmla="*/ 58661 h 699070"/>
                <a:gd name="connsiteX0" fmla="*/ 125361 w 2401821"/>
                <a:gd name="connsiteY0" fmla="*/ 58661 h 697677"/>
                <a:gd name="connsiteX1" fmla="*/ 457201 w 2401821"/>
                <a:gd name="connsiteY1" fmla="*/ 43911 h 697677"/>
                <a:gd name="connsiteX2" fmla="*/ 678426 w 2401821"/>
                <a:gd name="connsiteY2" fmla="*/ 198769 h 697677"/>
                <a:gd name="connsiteX3" fmla="*/ 1025013 w 2401821"/>
                <a:gd name="connsiteY3" fmla="*/ 206143 h 697677"/>
                <a:gd name="connsiteX4" fmla="*/ 1246239 w 2401821"/>
                <a:gd name="connsiteY4" fmla="*/ 80782 h 697677"/>
                <a:gd name="connsiteX5" fmla="*/ 1541206 w 2401821"/>
                <a:gd name="connsiteY5" fmla="*/ 21788 h 697677"/>
                <a:gd name="connsiteX6" fmla="*/ 1725560 w 2401821"/>
                <a:gd name="connsiteY6" fmla="*/ 51286 h 697677"/>
                <a:gd name="connsiteX7" fmla="*/ 1917292 w 2401821"/>
                <a:gd name="connsiteY7" fmla="*/ 43911 h 697677"/>
                <a:gd name="connsiteX8" fmla="*/ 2131142 w 2401821"/>
                <a:gd name="connsiteY8" fmla="*/ 36537 h 697677"/>
                <a:gd name="connsiteX9" fmla="*/ 2374490 w 2401821"/>
                <a:gd name="connsiteY9" fmla="*/ 228266 h 697677"/>
                <a:gd name="connsiteX10" fmla="*/ 2367116 w 2401821"/>
                <a:gd name="connsiteY10" fmla="*/ 560105 h 697677"/>
                <a:gd name="connsiteX11" fmla="*/ 2116393 w 2401821"/>
                <a:gd name="connsiteY11" fmla="*/ 692839 h 697677"/>
                <a:gd name="connsiteX12" fmla="*/ 1895167 w 2401821"/>
                <a:gd name="connsiteY12" fmla="*/ 663344 h 697677"/>
                <a:gd name="connsiteX13" fmla="*/ 1710812 w 2401821"/>
                <a:gd name="connsiteY13" fmla="*/ 611725 h 697677"/>
                <a:gd name="connsiteX14" fmla="*/ 1504336 w 2401821"/>
                <a:gd name="connsiteY14" fmla="*/ 641221 h 697677"/>
                <a:gd name="connsiteX15" fmla="*/ 1238865 w 2401821"/>
                <a:gd name="connsiteY15" fmla="*/ 596976 h 697677"/>
                <a:gd name="connsiteX16" fmla="*/ 1054509 w 2401821"/>
                <a:gd name="connsiteY16" fmla="*/ 515860 h 697677"/>
                <a:gd name="connsiteX17" fmla="*/ 656304 w 2401821"/>
                <a:gd name="connsiteY17" fmla="*/ 508486 h 697677"/>
                <a:gd name="connsiteX18" fmla="*/ 427703 w 2401821"/>
                <a:gd name="connsiteY18" fmla="*/ 633846 h 697677"/>
                <a:gd name="connsiteX19" fmla="*/ 125361 w 2401821"/>
                <a:gd name="connsiteY19" fmla="*/ 604350 h 697677"/>
                <a:gd name="connsiteX20" fmla="*/ 0 w 2401821"/>
                <a:gd name="connsiteY20" fmla="*/ 361002 h 697677"/>
                <a:gd name="connsiteX21" fmla="*/ 125361 w 2401821"/>
                <a:gd name="connsiteY21" fmla="*/ 58661 h 697677"/>
                <a:gd name="connsiteX0" fmla="*/ 132735 w 2409195"/>
                <a:gd name="connsiteY0" fmla="*/ 58661 h 697677"/>
                <a:gd name="connsiteX1" fmla="*/ 464575 w 2409195"/>
                <a:gd name="connsiteY1" fmla="*/ 43911 h 697677"/>
                <a:gd name="connsiteX2" fmla="*/ 685800 w 2409195"/>
                <a:gd name="connsiteY2" fmla="*/ 198769 h 697677"/>
                <a:gd name="connsiteX3" fmla="*/ 1032387 w 2409195"/>
                <a:gd name="connsiteY3" fmla="*/ 206143 h 697677"/>
                <a:gd name="connsiteX4" fmla="*/ 1253613 w 2409195"/>
                <a:gd name="connsiteY4" fmla="*/ 80782 h 697677"/>
                <a:gd name="connsiteX5" fmla="*/ 1548580 w 2409195"/>
                <a:gd name="connsiteY5" fmla="*/ 21788 h 697677"/>
                <a:gd name="connsiteX6" fmla="*/ 1732934 w 2409195"/>
                <a:gd name="connsiteY6" fmla="*/ 51286 h 697677"/>
                <a:gd name="connsiteX7" fmla="*/ 1924666 w 2409195"/>
                <a:gd name="connsiteY7" fmla="*/ 43911 h 697677"/>
                <a:gd name="connsiteX8" fmla="*/ 2138516 w 2409195"/>
                <a:gd name="connsiteY8" fmla="*/ 36537 h 697677"/>
                <a:gd name="connsiteX9" fmla="*/ 2381864 w 2409195"/>
                <a:gd name="connsiteY9" fmla="*/ 228266 h 697677"/>
                <a:gd name="connsiteX10" fmla="*/ 2374490 w 2409195"/>
                <a:gd name="connsiteY10" fmla="*/ 560105 h 697677"/>
                <a:gd name="connsiteX11" fmla="*/ 2123767 w 2409195"/>
                <a:gd name="connsiteY11" fmla="*/ 692839 h 697677"/>
                <a:gd name="connsiteX12" fmla="*/ 1902541 w 2409195"/>
                <a:gd name="connsiteY12" fmla="*/ 663344 h 697677"/>
                <a:gd name="connsiteX13" fmla="*/ 1718186 w 2409195"/>
                <a:gd name="connsiteY13" fmla="*/ 611725 h 697677"/>
                <a:gd name="connsiteX14" fmla="*/ 1511710 w 2409195"/>
                <a:gd name="connsiteY14" fmla="*/ 641221 h 697677"/>
                <a:gd name="connsiteX15" fmla="*/ 1246239 w 2409195"/>
                <a:gd name="connsiteY15" fmla="*/ 596976 h 697677"/>
                <a:gd name="connsiteX16" fmla="*/ 1061883 w 2409195"/>
                <a:gd name="connsiteY16" fmla="*/ 515860 h 697677"/>
                <a:gd name="connsiteX17" fmla="*/ 663678 w 2409195"/>
                <a:gd name="connsiteY17" fmla="*/ 508486 h 697677"/>
                <a:gd name="connsiteX18" fmla="*/ 435077 w 2409195"/>
                <a:gd name="connsiteY18" fmla="*/ 633846 h 697677"/>
                <a:gd name="connsiteX19" fmla="*/ 132735 w 2409195"/>
                <a:gd name="connsiteY19" fmla="*/ 604350 h 697677"/>
                <a:gd name="connsiteX20" fmla="*/ 0 w 2409195"/>
                <a:gd name="connsiteY20" fmla="*/ 316757 h 697677"/>
                <a:gd name="connsiteX21" fmla="*/ 132735 w 2409195"/>
                <a:gd name="connsiteY21" fmla="*/ 58661 h 697677"/>
                <a:gd name="connsiteX0" fmla="*/ 132735 w 2409195"/>
                <a:gd name="connsiteY0" fmla="*/ 58661 h 697350"/>
                <a:gd name="connsiteX1" fmla="*/ 464575 w 2409195"/>
                <a:gd name="connsiteY1" fmla="*/ 43911 h 697350"/>
                <a:gd name="connsiteX2" fmla="*/ 685800 w 2409195"/>
                <a:gd name="connsiteY2" fmla="*/ 198769 h 697350"/>
                <a:gd name="connsiteX3" fmla="*/ 1032387 w 2409195"/>
                <a:gd name="connsiteY3" fmla="*/ 206143 h 697350"/>
                <a:gd name="connsiteX4" fmla="*/ 1253613 w 2409195"/>
                <a:gd name="connsiteY4" fmla="*/ 80782 h 697350"/>
                <a:gd name="connsiteX5" fmla="*/ 1548580 w 2409195"/>
                <a:gd name="connsiteY5" fmla="*/ 21788 h 697350"/>
                <a:gd name="connsiteX6" fmla="*/ 1732934 w 2409195"/>
                <a:gd name="connsiteY6" fmla="*/ 51286 h 697350"/>
                <a:gd name="connsiteX7" fmla="*/ 1924666 w 2409195"/>
                <a:gd name="connsiteY7" fmla="*/ 43911 h 697350"/>
                <a:gd name="connsiteX8" fmla="*/ 2138516 w 2409195"/>
                <a:gd name="connsiteY8" fmla="*/ 36537 h 697350"/>
                <a:gd name="connsiteX9" fmla="*/ 2381864 w 2409195"/>
                <a:gd name="connsiteY9" fmla="*/ 228266 h 697350"/>
                <a:gd name="connsiteX10" fmla="*/ 2374490 w 2409195"/>
                <a:gd name="connsiteY10" fmla="*/ 560105 h 697350"/>
                <a:gd name="connsiteX11" fmla="*/ 2123767 w 2409195"/>
                <a:gd name="connsiteY11" fmla="*/ 692839 h 697350"/>
                <a:gd name="connsiteX12" fmla="*/ 1902541 w 2409195"/>
                <a:gd name="connsiteY12" fmla="*/ 663344 h 697350"/>
                <a:gd name="connsiteX13" fmla="*/ 1718186 w 2409195"/>
                <a:gd name="connsiteY13" fmla="*/ 633848 h 697350"/>
                <a:gd name="connsiteX14" fmla="*/ 1511710 w 2409195"/>
                <a:gd name="connsiteY14" fmla="*/ 641221 h 697350"/>
                <a:gd name="connsiteX15" fmla="*/ 1246239 w 2409195"/>
                <a:gd name="connsiteY15" fmla="*/ 596976 h 697350"/>
                <a:gd name="connsiteX16" fmla="*/ 1061883 w 2409195"/>
                <a:gd name="connsiteY16" fmla="*/ 515860 h 697350"/>
                <a:gd name="connsiteX17" fmla="*/ 663678 w 2409195"/>
                <a:gd name="connsiteY17" fmla="*/ 508486 h 697350"/>
                <a:gd name="connsiteX18" fmla="*/ 435077 w 2409195"/>
                <a:gd name="connsiteY18" fmla="*/ 633846 h 697350"/>
                <a:gd name="connsiteX19" fmla="*/ 132735 w 2409195"/>
                <a:gd name="connsiteY19" fmla="*/ 604350 h 697350"/>
                <a:gd name="connsiteX20" fmla="*/ 0 w 2409195"/>
                <a:gd name="connsiteY20" fmla="*/ 316757 h 697350"/>
                <a:gd name="connsiteX21" fmla="*/ 132735 w 2409195"/>
                <a:gd name="connsiteY21" fmla="*/ 58661 h 697350"/>
                <a:gd name="connsiteX0" fmla="*/ 132735 w 2406710"/>
                <a:gd name="connsiteY0" fmla="*/ 58661 h 684082"/>
                <a:gd name="connsiteX1" fmla="*/ 464575 w 2406710"/>
                <a:gd name="connsiteY1" fmla="*/ 43911 h 684082"/>
                <a:gd name="connsiteX2" fmla="*/ 685800 w 2406710"/>
                <a:gd name="connsiteY2" fmla="*/ 198769 h 684082"/>
                <a:gd name="connsiteX3" fmla="*/ 1032387 w 2406710"/>
                <a:gd name="connsiteY3" fmla="*/ 206143 h 684082"/>
                <a:gd name="connsiteX4" fmla="*/ 1253613 w 2406710"/>
                <a:gd name="connsiteY4" fmla="*/ 80782 h 684082"/>
                <a:gd name="connsiteX5" fmla="*/ 1548580 w 2406710"/>
                <a:gd name="connsiteY5" fmla="*/ 21788 h 684082"/>
                <a:gd name="connsiteX6" fmla="*/ 1732934 w 2406710"/>
                <a:gd name="connsiteY6" fmla="*/ 51286 h 684082"/>
                <a:gd name="connsiteX7" fmla="*/ 1924666 w 2406710"/>
                <a:gd name="connsiteY7" fmla="*/ 43911 h 684082"/>
                <a:gd name="connsiteX8" fmla="*/ 2138516 w 2406710"/>
                <a:gd name="connsiteY8" fmla="*/ 36537 h 684082"/>
                <a:gd name="connsiteX9" fmla="*/ 2381864 w 2406710"/>
                <a:gd name="connsiteY9" fmla="*/ 228266 h 684082"/>
                <a:gd name="connsiteX10" fmla="*/ 2374490 w 2406710"/>
                <a:gd name="connsiteY10" fmla="*/ 560105 h 684082"/>
                <a:gd name="connsiteX11" fmla="*/ 2168012 w 2406710"/>
                <a:gd name="connsiteY11" fmla="*/ 678091 h 684082"/>
                <a:gd name="connsiteX12" fmla="*/ 1902541 w 2406710"/>
                <a:gd name="connsiteY12" fmla="*/ 663344 h 684082"/>
                <a:gd name="connsiteX13" fmla="*/ 1718186 w 2406710"/>
                <a:gd name="connsiteY13" fmla="*/ 633848 h 684082"/>
                <a:gd name="connsiteX14" fmla="*/ 1511710 w 2406710"/>
                <a:gd name="connsiteY14" fmla="*/ 641221 h 684082"/>
                <a:gd name="connsiteX15" fmla="*/ 1246239 w 2406710"/>
                <a:gd name="connsiteY15" fmla="*/ 596976 h 684082"/>
                <a:gd name="connsiteX16" fmla="*/ 1061883 w 2406710"/>
                <a:gd name="connsiteY16" fmla="*/ 515860 h 684082"/>
                <a:gd name="connsiteX17" fmla="*/ 663678 w 2406710"/>
                <a:gd name="connsiteY17" fmla="*/ 508486 h 684082"/>
                <a:gd name="connsiteX18" fmla="*/ 435077 w 2406710"/>
                <a:gd name="connsiteY18" fmla="*/ 633846 h 684082"/>
                <a:gd name="connsiteX19" fmla="*/ 132735 w 2406710"/>
                <a:gd name="connsiteY19" fmla="*/ 604350 h 684082"/>
                <a:gd name="connsiteX20" fmla="*/ 0 w 2406710"/>
                <a:gd name="connsiteY20" fmla="*/ 316757 h 684082"/>
                <a:gd name="connsiteX21" fmla="*/ 132735 w 2406710"/>
                <a:gd name="connsiteY21" fmla="*/ 58661 h 684082"/>
                <a:gd name="connsiteX0" fmla="*/ 132735 w 2406710"/>
                <a:gd name="connsiteY0" fmla="*/ 58661 h 684082"/>
                <a:gd name="connsiteX1" fmla="*/ 464575 w 2406710"/>
                <a:gd name="connsiteY1" fmla="*/ 43911 h 684082"/>
                <a:gd name="connsiteX2" fmla="*/ 685800 w 2406710"/>
                <a:gd name="connsiteY2" fmla="*/ 198769 h 684082"/>
                <a:gd name="connsiteX3" fmla="*/ 1032387 w 2406710"/>
                <a:gd name="connsiteY3" fmla="*/ 206143 h 684082"/>
                <a:gd name="connsiteX4" fmla="*/ 1253613 w 2406710"/>
                <a:gd name="connsiteY4" fmla="*/ 80782 h 684082"/>
                <a:gd name="connsiteX5" fmla="*/ 1548580 w 2406710"/>
                <a:gd name="connsiteY5" fmla="*/ 21788 h 684082"/>
                <a:gd name="connsiteX6" fmla="*/ 1732934 w 2406710"/>
                <a:gd name="connsiteY6" fmla="*/ 51286 h 684082"/>
                <a:gd name="connsiteX7" fmla="*/ 1924666 w 2406710"/>
                <a:gd name="connsiteY7" fmla="*/ 43911 h 684082"/>
                <a:gd name="connsiteX8" fmla="*/ 2138516 w 2406710"/>
                <a:gd name="connsiteY8" fmla="*/ 36537 h 684082"/>
                <a:gd name="connsiteX9" fmla="*/ 2381864 w 2406710"/>
                <a:gd name="connsiteY9" fmla="*/ 228266 h 684082"/>
                <a:gd name="connsiteX10" fmla="*/ 2374490 w 2406710"/>
                <a:gd name="connsiteY10" fmla="*/ 560105 h 684082"/>
                <a:gd name="connsiteX11" fmla="*/ 2168012 w 2406710"/>
                <a:gd name="connsiteY11" fmla="*/ 678091 h 684082"/>
                <a:gd name="connsiteX12" fmla="*/ 1902541 w 2406710"/>
                <a:gd name="connsiteY12" fmla="*/ 663344 h 684082"/>
                <a:gd name="connsiteX13" fmla="*/ 1718186 w 2406710"/>
                <a:gd name="connsiteY13" fmla="*/ 633848 h 684082"/>
                <a:gd name="connsiteX14" fmla="*/ 1511710 w 2406710"/>
                <a:gd name="connsiteY14" fmla="*/ 641221 h 684082"/>
                <a:gd name="connsiteX15" fmla="*/ 1246239 w 2406710"/>
                <a:gd name="connsiteY15" fmla="*/ 596976 h 684082"/>
                <a:gd name="connsiteX16" fmla="*/ 1061883 w 2406710"/>
                <a:gd name="connsiteY16" fmla="*/ 515860 h 684082"/>
                <a:gd name="connsiteX17" fmla="*/ 663678 w 2406710"/>
                <a:gd name="connsiteY17" fmla="*/ 508486 h 684082"/>
                <a:gd name="connsiteX18" fmla="*/ 435077 w 2406710"/>
                <a:gd name="connsiteY18" fmla="*/ 633846 h 684082"/>
                <a:gd name="connsiteX19" fmla="*/ 132735 w 2406710"/>
                <a:gd name="connsiteY19" fmla="*/ 604350 h 684082"/>
                <a:gd name="connsiteX20" fmla="*/ 0 w 2406710"/>
                <a:gd name="connsiteY20" fmla="*/ 316757 h 684082"/>
                <a:gd name="connsiteX21" fmla="*/ 132735 w 2406710"/>
                <a:gd name="connsiteY21" fmla="*/ 58661 h 684082"/>
                <a:gd name="connsiteX0" fmla="*/ 132735 w 2406710"/>
                <a:gd name="connsiteY0" fmla="*/ 58661 h 684082"/>
                <a:gd name="connsiteX1" fmla="*/ 464575 w 2406710"/>
                <a:gd name="connsiteY1" fmla="*/ 43911 h 684082"/>
                <a:gd name="connsiteX2" fmla="*/ 685800 w 2406710"/>
                <a:gd name="connsiteY2" fmla="*/ 198769 h 684082"/>
                <a:gd name="connsiteX3" fmla="*/ 1032387 w 2406710"/>
                <a:gd name="connsiteY3" fmla="*/ 206143 h 684082"/>
                <a:gd name="connsiteX4" fmla="*/ 1253613 w 2406710"/>
                <a:gd name="connsiteY4" fmla="*/ 80782 h 684082"/>
                <a:gd name="connsiteX5" fmla="*/ 1511709 w 2406710"/>
                <a:gd name="connsiteY5" fmla="*/ 21788 h 684082"/>
                <a:gd name="connsiteX6" fmla="*/ 1732934 w 2406710"/>
                <a:gd name="connsiteY6" fmla="*/ 51286 h 684082"/>
                <a:gd name="connsiteX7" fmla="*/ 1924666 w 2406710"/>
                <a:gd name="connsiteY7" fmla="*/ 43911 h 684082"/>
                <a:gd name="connsiteX8" fmla="*/ 2138516 w 2406710"/>
                <a:gd name="connsiteY8" fmla="*/ 36537 h 684082"/>
                <a:gd name="connsiteX9" fmla="*/ 2381864 w 2406710"/>
                <a:gd name="connsiteY9" fmla="*/ 228266 h 684082"/>
                <a:gd name="connsiteX10" fmla="*/ 2374490 w 2406710"/>
                <a:gd name="connsiteY10" fmla="*/ 560105 h 684082"/>
                <a:gd name="connsiteX11" fmla="*/ 2168012 w 2406710"/>
                <a:gd name="connsiteY11" fmla="*/ 678091 h 684082"/>
                <a:gd name="connsiteX12" fmla="*/ 1902541 w 2406710"/>
                <a:gd name="connsiteY12" fmla="*/ 663344 h 684082"/>
                <a:gd name="connsiteX13" fmla="*/ 1718186 w 2406710"/>
                <a:gd name="connsiteY13" fmla="*/ 633848 h 684082"/>
                <a:gd name="connsiteX14" fmla="*/ 1511710 w 2406710"/>
                <a:gd name="connsiteY14" fmla="*/ 641221 h 684082"/>
                <a:gd name="connsiteX15" fmla="*/ 1246239 w 2406710"/>
                <a:gd name="connsiteY15" fmla="*/ 596976 h 684082"/>
                <a:gd name="connsiteX16" fmla="*/ 1061883 w 2406710"/>
                <a:gd name="connsiteY16" fmla="*/ 515860 h 684082"/>
                <a:gd name="connsiteX17" fmla="*/ 663678 w 2406710"/>
                <a:gd name="connsiteY17" fmla="*/ 508486 h 684082"/>
                <a:gd name="connsiteX18" fmla="*/ 435077 w 2406710"/>
                <a:gd name="connsiteY18" fmla="*/ 633846 h 684082"/>
                <a:gd name="connsiteX19" fmla="*/ 132735 w 2406710"/>
                <a:gd name="connsiteY19" fmla="*/ 604350 h 684082"/>
                <a:gd name="connsiteX20" fmla="*/ 0 w 2406710"/>
                <a:gd name="connsiteY20" fmla="*/ 316757 h 684082"/>
                <a:gd name="connsiteX21" fmla="*/ 132735 w 2406710"/>
                <a:gd name="connsiteY21" fmla="*/ 58661 h 684082"/>
                <a:gd name="connsiteX0" fmla="*/ 132735 w 2406710"/>
                <a:gd name="connsiteY0" fmla="*/ 60978 h 686399"/>
                <a:gd name="connsiteX1" fmla="*/ 464575 w 2406710"/>
                <a:gd name="connsiteY1" fmla="*/ 46228 h 686399"/>
                <a:gd name="connsiteX2" fmla="*/ 824679 w 2406710"/>
                <a:gd name="connsiteY2" fmla="*/ 246951 h 686399"/>
                <a:gd name="connsiteX3" fmla="*/ 1032387 w 2406710"/>
                <a:gd name="connsiteY3" fmla="*/ 208460 h 686399"/>
                <a:gd name="connsiteX4" fmla="*/ 1253613 w 2406710"/>
                <a:gd name="connsiteY4" fmla="*/ 83099 h 686399"/>
                <a:gd name="connsiteX5" fmla="*/ 1511709 w 2406710"/>
                <a:gd name="connsiteY5" fmla="*/ 24105 h 686399"/>
                <a:gd name="connsiteX6" fmla="*/ 1732934 w 2406710"/>
                <a:gd name="connsiteY6" fmla="*/ 53603 h 686399"/>
                <a:gd name="connsiteX7" fmla="*/ 1924666 w 2406710"/>
                <a:gd name="connsiteY7" fmla="*/ 46228 h 686399"/>
                <a:gd name="connsiteX8" fmla="*/ 2138516 w 2406710"/>
                <a:gd name="connsiteY8" fmla="*/ 38854 h 686399"/>
                <a:gd name="connsiteX9" fmla="*/ 2381864 w 2406710"/>
                <a:gd name="connsiteY9" fmla="*/ 230583 h 686399"/>
                <a:gd name="connsiteX10" fmla="*/ 2374490 w 2406710"/>
                <a:gd name="connsiteY10" fmla="*/ 562422 h 686399"/>
                <a:gd name="connsiteX11" fmla="*/ 2168012 w 2406710"/>
                <a:gd name="connsiteY11" fmla="*/ 680408 h 686399"/>
                <a:gd name="connsiteX12" fmla="*/ 1902541 w 2406710"/>
                <a:gd name="connsiteY12" fmla="*/ 665661 h 686399"/>
                <a:gd name="connsiteX13" fmla="*/ 1718186 w 2406710"/>
                <a:gd name="connsiteY13" fmla="*/ 636165 h 686399"/>
                <a:gd name="connsiteX14" fmla="*/ 1511710 w 2406710"/>
                <a:gd name="connsiteY14" fmla="*/ 643538 h 686399"/>
                <a:gd name="connsiteX15" fmla="*/ 1246239 w 2406710"/>
                <a:gd name="connsiteY15" fmla="*/ 599293 h 686399"/>
                <a:gd name="connsiteX16" fmla="*/ 1061883 w 2406710"/>
                <a:gd name="connsiteY16" fmla="*/ 518177 h 686399"/>
                <a:gd name="connsiteX17" fmla="*/ 663678 w 2406710"/>
                <a:gd name="connsiteY17" fmla="*/ 510803 h 686399"/>
                <a:gd name="connsiteX18" fmla="*/ 435077 w 2406710"/>
                <a:gd name="connsiteY18" fmla="*/ 636163 h 686399"/>
                <a:gd name="connsiteX19" fmla="*/ 132735 w 2406710"/>
                <a:gd name="connsiteY19" fmla="*/ 606667 h 686399"/>
                <a:gd name="connsiteX20" fmla="*/ 0 w 2406710"/>
                <a:gd name="connsiteY20" fmla="*/ 319074 h 686399"/>
                <a:gd name="connsiteX21" fmla="*/ 132735 w 2406710"/>
                <a:gd name="connsiteY21" fmla="*/ 60978 h 686399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46045 w 2406710"/>
                <a:gd name="connsiteY2" fmla="*/ 230881 h 685617"/>
                <a:gd name="connsiteX3" fmla="*/ 1032387 w 2406710"/>
                <a:gd name="connsiteY3" fmla="*/ 207678 h 685617"/>
                <a:gd name="connsiteX4" fmla="*/ 1253613 w 2406710"/>
                <a:gd name="connsiteY4" fmla="*/ 82317 h 685617"/>
                <a:gd name="connsiteX5" fmla="*/ 1511709 w 2406710"/>
                <a:gd name="connsiteY5" fmla="*/ 23323 h 685617"/>
                <a:gd name="connsiteX6" fmla="*/ 1732934 w 2406710"/>
                <a:gd name="connsiteY6" fmla="*/ 52821 h 685617"/>
                <a:gd name="connsiteX7" fmla="*/ 1924666 w 2406710"/>
                <a:gd name="connsiteY7" fmla="*/ 45446 h 685617"/>
                <a:gd name="connsiteX8" fmla="*/ 2138516 w 2406710"/>
                <a:gd name="connsiteY8" fmla="*/ 38072 h 685617"/>
                <a:gd name="connsiteX9" fmla="*/ 2381864 w 2406710"/>
                <a:gd name="connsiteY9" fmla="*/ 229801 h 685617"/>
                <a:gd name="connsiteX10" fmla="*/ 2374490 w 2406710"/>
                <a:gd name="connsiteY10" fmla="*/ 561640 h 685617"/>
                <a:gd name="connsiteX11" fmla="*/ 2168012 w 2406710"/>
                <a:gd name="connsiteY11" fmla="*/ 679626 h 685617"/>
                <a:gd name="connsiteX12" fmla="*/ 1902541 w 2406710"/>
                <a:gd name="connsiteY12" fmla="*/ 664879 h 685617"/>
                <a:gd name="connsiteX13" fmla="*/ 1718186 w 2406710"/>
                <a:gd name="connsiteY13" fmla="*/ 635383 h 685617"/>
                <a:gd name="connsiteX14" fmla="*/ 1511710 w 2406710"/>
                <a:gd name="connsiteY14" fmla="*/ 642756 h 685617"/>
                <a:gd name="connsiteX15" fmla="*/ 1246239 w 2406710"/>
                <a:gd name="connsiteY15" fmla="*/ 598511 h 685617"/>
                <a:gd name="connsiteX16" fmla="*/ 1061883 w 2406710"/>
                <a:gd name="connsiteY16" fmla="*/ 517395 h 685617"/>
                <a:gd name="connsiteX17" fmla="*/ 663678 w 2406710"/>
                <a:gd name="connsiteY17" fmla="*/ 510021 h 685617"/>
                <a:gd name="connsiteX18" fmla="*/ 435077 w 2406710"/>
                <a:gd name="connsiteY18" fmla="*/ 635381 h 685617"/>
                <a:gd name="connsiteX19" fmla="*/ 132735 w 2406710"/>
                <a:gd name="connsiteY19" fmla="*/ 605885 h 685617"/>
                <a:gd name="connsiteX20" fmla="*/ 0 w 2406710"/>
                <a:gd name="connsiteY20" fmla="*/ 318292 h 685617"/>
                <a:gd name="connsiteX21" fmla="*/ 132735 w 2406710"/>
                <a:gd name="connsiteY21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46045 w 2406710"/>
                <a:gd name="connsiteY2" fmla="*/ 230881 h 685617"/>
                <a:gd name="connsiteX3" fmla="*/ 1253613 w 2406710"/>
                <a:gd name="connsiteY3" fmla="*/ 82317 h 685617"/>
                <a:gd name="connsiteX4" fmla="*/ 1511709 w 2406710"/>
                <a:gd name="connsiteY4" fmla="*/ 23323 h 685617"/>
                <a:gd name="connsiteX5" fmla="*/ 1732934 w 2406710"/>
                <a:gd name="connsiteY5" fmla="*/ 52821 h 685617"/>
                <a:gd name="connsiteX6" fmla="*/ 1924666 w 2406710"/>
                <a:gd name="connsiteY6" fmla="*/ 45446 h 685617"/>
                <a:gd name="connsiteX7" fmla="*/ 2138516 w 2406710"/>
                <a:gd name="connsiteY7" fmla="*/ 38072 h 685617"/>
                <a:gd name="connsiteX8" fmla="*/ 2381864 w 2406710"/>
                <a:gd name="connsiteY8" fmla="*/ 229801 h 685617"/>
                <a:gd name="connsiteX9" fmla="*/ 2374490 w 2406710"/>
                <a:gd name="connsiteY9" fmla="*/ 561640 h 685617"/>
                <a:gd name="connsiteX10" fmla="*/ 2168012 w 2406710"/>
                <a:gd name="connsiteY10" fmla="*/ 679626 h 685617"/>
                <a:gd name="connsiteX11" fmla="*/ 1902541 w 2406710"/>
                <a:gd name="connsiteY11" fmla="*/ 664879 h 685617"/>
                <a:gd name="connsiteX12" fmla="*/ 1718186 w 2406710"/>
                <a:gd name="connsiteY12" fmla="*/ 635383 h 685617"/>
                <a:gd name="connsiteX13" fmla="*/ 1511710 w 2406710"/>
                <a:gd name="connsiteY13" fmla="*/ 642756 h 685617"/>
                <a:gd name="connsiteX14" fmla="*/ 1246239 w 2406710"/>
                <a:gd name="connsiteY14" fmla="*/ 598511 h 685617"/>
                <a:gd name="connsiteX15" fmla="*/ 1061883 w 2406710"/>
                <a:gd name="connsiteY15" fmla="*/ 517395 h 685617"/>
                <a:gd name="connsiteX16" fmla="*/ 663678 w 2406710"/>
                <a:gd name="connsiteY16" fmla="*/ 510021 h 685617"/>
                <a:gd name="connsiteX17" fmla="*/ 435077 w 2406710"/>
                <a:gd name="connsiteY17" fmla="*/ 635381 h 685617"/>
                <a:gd name="connsiteX18" fmla="*/ 132735 w 2406710"/>
                <a:gd name="connsiteY18" fmla="*/ 605885 h 685617"/>
                <a:gd name="connsiteX19" fmla="*/ 0 w 2406710"/>
                <a:gd name="connsiteY19" fmla="*/ 318292 h 685617"/>
                <a:gd name="connsiteX20" fmla="*/ 132735 w 2406710"/>
                <a:gd name="connsiteY20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253613 w 2406710"/>
                <a:gd name="connsiteY3" fmla="*/ 82317 h 685617"/>
                <a:gd name="connsiteX4" fmla="*/ 1511709 w 2406710"/>
                <a:gd name="connsiteY4" fmla="*/ 23323 h 685617"/>
                <a:gd name="connsiteX5" fmla="*/ 1732934 w 2406710"/>
                <a:gd name="connsiteY5" fmla="*/ 52821 h 685617"/>
                <a:gd name="connsiteX6" fmla="*/ 1924666 w 2406710"/>
                <a:gd name="connsiteY6" fmla="*/ 45446 h 685617"/>
                <a:gd name="connsiteX7" fmla="*/ 2138516 w 2406710"/>
                <a:gd name="connsiteY7" fmla="*/ 38072 h 685617"/>
                <a:gd name="connsiteX8" fmla="*/ 2381864 w 2406710"/>
                <a:gd name="connsiteY8" fmla="*/ 229801 h 685617"/>
                <a:gd name="connsiteX9" fmla="*/ 2374490 w 2406710"/>
                <a:gd name="connsiteY9" fmla="*/ 561640 h 685617"/>
                <a:gd name="connsiteX10" fmla="*/ 2168012 w 2406710"/>
                <a:gd name="connsiteY10" fmla="*/ 679626 h 685617"/>
                <a:gd name="connsiteX11" fmla="*/ 1902541 w 2406710"/>
                <a:gd name="connsiteY11" fmla="*/ 664879 h 685617"/>
                <a:gd name="connsiteX12" fmla="*/ 1718186 w 2406710"/>
                <a:gd name="connsiteY12" fmla="*/ 635383 h 685617"/>
                <a:gd name="connsiteX13" fmla="*/ 1511710 w 2406710"/>
                <a:gd name="connsiteY13" fmla="*/ 642756 h 685617"/>
                <a:gd name="connsiteX14" fmla="*/ 1246239 w 2406710"/>
                <a:gd name="connsiteY14" fmla="*/ 598511 h 685617"/>
                <a:gd name="connsiteX15" fmla="*/ 1061883 w 2406710"/>
                <a:gd name="connsiteY15" fmla="*/ 517395 h 685617"/>
                <a:gd name="connsiteX16" fmla="*/ 663678 w 2406710"/>
                <a:gd name="connsiteY16" fmla="*/ 510021 h 685617"/>
                <a:gd name="connsiteX17" fmla="*/ 435077 w 2406710"/>
                <a:gd name="connsiteY17" fmla="*/ 635381 h 685617"/>
                <a:gd name="connsiteX18" fmla="*/ 132735 w 2406710"/>
                <a:gd name="connsiteY18" fmla="*/ 605885 h 685617"/>
                <a:gd name="connsiteX19" fmla="*/ 0 w 2406710"/>
                <a:gd name="connsiteY19" fmla="*/ 318292 h 685617"/>
                <a:gd name="connsiteX20" fmla="*/ 132735 w 2406710"/>
                <a:gd name="connsiteY20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253613 w 2406710"/>
                <a:gd name="connsiteY3" fmla="*/ 82317 h 685617"/>
                <a:gd name="connsiteX4" fmla="*/ 1511709 w 2406710"/>
                <a:gd name="connsiteY4" fmla="*/ 23323 h 685617"/>
                <a:gd name="connsiteX5" fmla="*/ 1732934 w 2406710"/>
                <a:gd name="connsiteY5" fmla="*/ 52821 h 685617"/>
                <a:gd name="connsiteX6" fmla="*/ 1924666 w 2406710"/>
                <a:gd name="connsiteY6" fmla="*/ 45446 h 685617"/>
                <a:gd name="connsiteX7" fmla="*/ 2138516 w 2406710"/>
                <a:gd name="connsiteY7" fmla="*/ 38072 h 685617"/>
                <a:gd name="connsiteX8" fmla="*/ 2381864 w 2406710"/>
                <a:gd name="connsiteY8" fmla="*/ 229801 h 685617"/>
                <a:gd name="connsiteX9" fmla="*/ 2374490 w 2406710"/>
                <a:gd name="connsiteY9" fmla="*/ 561640 h 685617"/>
                <a:gd name="connsiteX10" fmla="*/ 2168012 w 2406710"/>
                <a:gd name="connsiteY10" fmla="*/ 679626 h 685617"/>
                <a:gd name="connsiteX11" fmla="*/ 1902541 w 2406710"/>
                <a:gd name="connsiteY11" fmla="*/ 664879 h 685617"/>
                <a:gd name="connsiteX12" fmla="*/ 1718186 w 2406710"/>
                <a:gd name="connsiteY12" fmla="*/ 635383 h 685617"/>
                <a:gd name="connsiteX13" fmla="*/ 1511710 w 2406710"/>
                <a:gd name="connsiteY13" fmla="*/ 642756 h 685617"/>
                <a:gd name="connsiteX14" fmla="*/ 1246239 w 2406710"/>
                <a:gd name="connsiteY14" fmla="*/ 598511 h 685617"/>
                <a:gd name="connsiteX15" fmla="*/ 1061883 w 2406710"/>
                <a:gd name="connsiteY15" fmla="*/ 517395 h 685617"/>
                <a:gd name="connsiteX16" fmla="*/ 435077 w 2406710"/>
                <a:gd name="connsiteY16" fmla="*/ 635381 h 685617"/>
                <a:gd name="connsiteX17" fmla="*/ 132735 w 2406710"/>
                <a:gd name="connsiteY17" fmla="*/ 605885 h 685617"/>
                <a:gd name="connsiteX18" fmla="*/ 0 w 2406710"/>
                <a:gd name="connsiteY18" fmla="*/ 318292 h 685617"/>
                <a:gd name="connsiteX19" fmla="*/ 132735 w 2406710"/>
                <a:gd name="connsiteY19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253613 w 2406710"/>
                <a:gd name="connsiteY3" fmla="*/ 82317 h 685617"/>
                <a:gd name="connsiteX4" fmla="*/ 1511709 w 2406710"/>
                <a:gd name="connsiteY4" fmla="*/ 23323 h 685617"/>
                <a:gd name="connsiteX5" fmla="*/ 1732934 w 2406710"/>
                <a:gd name="connsiteY5" fmla="*/ 52821 h 685617"/>
                <a:gd name="connsiteX6" fmla="*/ 1924666 w 2406710"/>
                <a:gd name="connsiteY6" fmla="*/ 45446 h 685617"/>
                <a:gd name="connsiteX7" fmla="*/ 2138516 w 2406710"/>
                <a:gd name="connsiteY7" fmla="*/ 38072 h 685617"/>
                <a:gd name="connsiteX8" fmla="*/ 2381864 w 2406710"/>
                <a:gd name="connsiteY8" fmla="*/ 229801 h 685617"/>
                <a:gd name="connsiteX9" fmla="*/ 2374490 w 2406710"/>
                <a:gd name="connsiteY9" fmla="*/ 561640 h 685617"/>
                <a:gd name="connsiteX10" fmla="*/ 2168012 w 2406710"/>
                <a:gd name="connsiteY10" fmla="*/ 679626 h 685617"/>
                <a:gd name="connsiteX11" fmla="*/ 1902541 w 2406710"/>
                <a:gd name="connsiteY11" fmla="*/ 664879 h 685617"/>
                <a:gd name="connsiteX12" fmla="*/ 1718186 w 2406710"/>
                <a:gd name="connsiteY12" fmla="*/ 635383 h 685617"/>
                <a:gd name="connsiteX13" fmla="*/ 1511710 w 2406710"/>
                <a:gd name="connsiteY13" fmla="*/ 642756 h 685617"/>
                <a:gd name="connsiteX14" fmla="*/ 1246239 w 2406710"/>
                <a:gd name="connsiteY14" fmla="*/ 598511 h 685617"/>
                <a:gd name="connsiteX15" fmla="*/ 890954 w 2406710"/>
                <a:gd name="connsiteY15" fmla="*/ 486818 h 685617"/>
                <a:gd name="connsiteX16" fmla="*/ 435077 w 2406710"/>
                <a:gd name="connsiteY16" fmla="*/ 635381 h 685617"/>
                <a:gd name="connsiteX17" fmla="*/ 132735 w 2406710"/>
                <a:gd name="connsiteY17" fmla="*/ 605885 h 685617"/>
                <a:gd name="connsiteX18" fmla="*/ 0 w 2406710"/>
                <a:gd name="connsiteY18" fmla="*/ 318292 h 685617"/>
                <a:gd name="connsiteX19" fmla="*/ 132735 w 2406710"/>
                <a:gd name="connsiteY19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511709 w 2406710"/>
                <a:gd name="connsiteY3" fmla="*/ 23323 h 685617"/>
                <a:gd name="connsiteX4" fmla="*/ 1732934 w 2406710"/>
                <a:gd name="connsiteY4" fmla="*/ 52821 h 685617"/>
                <a:gd name="connsiteX5" fmla="*/ 1924666 w 2406710"/>
                <a:gd name="connsiteY5" fmla="*/ 45446 h 685617"/>
                <a:gd name="connsiteX6" fmla="*/ 2138516 w 2406710"/>
                <a:gd name="connsiteY6" fmla="*/ 38072 h 685617"/>
                <a:gd name="connsiteX7" fmla="*/ 2381864 w 2406710"/>
                <a:gd name="connsiteY7" fmla="*/ 229801 h 685617"/>
                <a:gd name="connsiteX8" fmla="*/ 2374490 w 2406710"/>
                <a:gd name="connsiteY8" fmla="*/ 561640 h 685617"/>
                <a:gd name="connsiteX9" fmla="*/ 2168012 w 2406710"/>
                <a:gd name="connsiteY9" fmla="*/ 679626 h 685617"/>
                <a:gd name="connsiteX10" fmla="*/ 1902541 w 2406710"/>
                <a:gd name="connsiteY10" fmla="*/ 664879 h 685617"/>
                <a:gd name="connsiteX11" fmla="*/ 1718186 w 2406710"/>
                <a:gd name="connsiteY11" fmla="*/ 635383 h 685617"/>
                <a:gd name="connsiteX12" fmla="*/ 1511710 w 2406710"/>
                <a:gd name="connsiteY12" fmla="*/ 642756 h 685617"/>
                <a:gd name="connsiteX13" fmla="*/ 1246239 w 2406710"/>
                <a:gd name="connsiteY13" fmla="*/ 598511 h 685617"/>
                <a:gd name="connsiteX14" fmla="*/ 890954 w 2406710"/>
                <a:gd name="connsiteY14" fmla="*/ 486818 h 685617"/>
                <a:gd name="connsiteX15" fmla="*/ 435077 w 2406710"/>
                <a:gd name="connsiteY15" fmla="*/ 635381 h 685617"/>
                <a:gd name="connsiteX16" fmla="*/ 132735 w 2406710"/>
                <a:gd name="connsiteY16" fmla="*/ 605885 h 685617"/>
                <a:gd name="connsiteX17" fmla="*/ 0 w 2406710"/>
                <a:gd name="connsiteY17" fmla="*/ 318292 h 685617"/>
                <a:gd name="connsiteX18" fmla="*/ 132735 w 2406710"/>
                <a:gd name="connsiteY18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32934 w 2406710"/>
                <a:gd name="connsiteY4" fmla="*/ 52821 h 685617"/>
                <a:gd name="connsiteX5" fmla="*/ 1924666 w 2406710"/>
                <a:gd name="connsiteY5" fmla="*/ 45446 h 685617"/>
                <a:gd name="connsiteX6" fmla="*/ 2138516 w 2406710"/>
                <a:gd name="connsiteY6" fmla="*/ 38072 h 685617"/>
                <a:gd name="connsiteX7" fmla="*/ 2381864 w 2406710"/>
                <a:gd name="connsiteY7" fmla="*/ 229801 h 685617"/>
                <a:gd name="connsiteX8" fmla="*/ 2374490 w 2406710"/>
                <a:gd name="connsiteY8" fmla="*/ 561640 h 685617"/>
                <a:gd name="connsiteX9" fmla="*/ 2168012 w 2406710"/>
                <a:gd name="connsiteY9" fmla="*/ 679626 h 685617"/>
                <a:gd name="connsiteX10" fmla="*/ 1902541 w 2406710"/>
                <a:gd name="connsiteY10" fmla="*/ 664879 h 685617"/>
                <a:gd name="connsiteX11" fmla="*/ 1718186 w 2406710"/>
                <a:gd name="connsiteY11" fmla="*/ 635383 h 685617"/>
                <a:gd name="connsiteX12" fmla="*/ 1511710 w 2406710"/>
                <a:gd name="connsiteY12" fmla="*/ 642756 h 685617"/>
                <a:gd name="connsiteX13" fmla="*/ 1246239 w 2406710"/>
                <a:gd name="connsiteY13" fmla="*/ 598511 h 685617"/>
                <a:gd name="connsiteX14" fmla="*/ 890954 w 2406710"/>
                <a:gd name="connsiteY14" fmla="*/ 486818 h 685617"/>
                <a:gd name="connsiteX15" fmla="*/ 435077 w 2406710"/>
                <a:gd name="connsiteY15" fmla="*/ 635381 h 685617"/>
                <a:gd name="connsiteX16" fmla="*/ 132735 w 2406710"/>
                <a:gd name="connsiteY16" fmla="*/ 605885 h 685617"/>
                <a:gd name="connsiteX17" fmla="*/ 0 w 2406710"/>
                <a:gd name="connsiteY17" fmla="*/ 318292 h 685617"/>
                <a:gd name="connsiteX18" fmla="*/ 132735 w 2406710"/>
                <a:gd name="connsiteY18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32934 w 2406710"/>
                <a:gd name="connsiteY4" fmla="*/ 52821 h 685617"/>
                <a:gd name="connsiteX5" fmla="*/ 2138516 w 2406710"/>
                <a:gd name="connsiteY5" fmla="*/ 38072 h 685617"/>
                <a:gd name="connsiteX6" fmla="*/ 2381864 w 2406710"/>
                <a:gd name="connsiteY6" fmla="*/ 229801 h 685617"/>
                <a:gd name="connsiteX7" fmla="*/ 2374490 w 2406710"/>
                <a:gd name="connsiteY7" fmla="*/ 561640 h 685617"/>
                <a:gd name="connsiteX8" fmla="*/ 2168012 w 2406710"/>
                <a:gd name="connsiteY8" fmla="*/ 679626 h 685617"/>
                <a:gd name="connsiteX9" fmla="*/ 1902541 w 2406710"/>
                <a:gd name="connsiteY9" fmla="*/ 664879 h 685617"/>
                <a:gd name="connsiteX10" fmla="*/ 1718186 w 2406710"/>
                <a:gd name="connsiteY10" fmla="*/ 635383 h 685617"/>
                <a:gd name="connsiteX11" fmla="*/ 1511710 w 2406710"/>
                <a:gd name="connsiteY11" fmla="*/ 642756 h 685617"/>
                <a:gd name="connsiteX12" fmla="*/ 1246239 w 2406710"/>
                <a:gd name="connsiteY12" fmla="*/ 598511 h 685617"/>
                <a:gd name="connsiteX13" fmla="*/ 890954 w 2406710"/>
                <a:gd name="connsiteY13" fmla="*/ 486818 h 685617"/>
                <a:gd name="connsiteX14" fmla="*/ 435077 w 2406710"/>
                <a:gd name="connsiteY14" fmla="*/ 635381 h 685617"/>
                <a:gd name="connsiteX15" fmla="*/ 132735 w 2406710"/>
                <a:gd name="connsiteY15" fmla="*/ 605885 h 685617"/>
                <a:gd name="connsiteX16" fmla="*/ 0 w 2406710"/>
                <a:gd name="connsiteY16" fmla="*/ 318292 h 685617"/>
                <a:gd name="connsiteX17" fmla="*/ 132735 w 2406710"/>
                <a:gd name="connsiteY17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75667 w 2406710"/>
                <a:gd name="connsiteY4" fmla="*/ 52821 h 685617"/>
                <a:gd name="connsiteX5" fmla="*/ 2138516 w 2406710"/>
                <a:gd name="connsiteY5" fmla="*/ 38072 h 685617"/>
                <a:gd name="connsiteX6" fmla="*/ 2381864 w 2406710"/>
                <a:gd name="connsiteY6" fmla="*/ 229801 h 685617"/>
                <a:gd name="connsiteX7" fmla="*/ 2374490 w 2406710"/>
                <a:gd name="connsiteY7" fmla="*/ 561640 h 685617"/>
                <a:gd name="connsiteX8" fmla="*/ 2168012 w 2406710"/>
                <a:gd name="connsiteY8" fmla="*/ 679626 h 685617"/>
                <a:gd name="connsiteX9" fmla="*/ 1902541 w 2406710"/>
                <a:gd name="connsiteY9" fmla="*/ 664879 h 685617"/>
                <a:gd name="connsiteX10" fmla="*/ 1718186 w 2406710"/>
                <a:gd name="connsiteY10" fmla="*/ 635383 h 685617"/>
                <a:gd name="connsiteX11" fmla="*/ 1511710 w 2406710"/>
                <a:gd name="connsiteY11" fmla="*/ 642756 h 685617"/>
                <a:gd name="connsiteX12" fmla="*/ 1246239 w 2406710"/>
                <a:gd name="connsiteY12" fmla="*/ 598511 h 685617"/>
                <a:gd name="connsiteX13" fmla="*/ 890954 w 2406710"/>
                <a:gd name="connsiteY13" fmla="*/ 486818 h 685617"/>
                <a:gd name="connsiteX14" fmla="*/ 435077 w 2406710"/>
                <a:gd name="connsiteY14" fmla="*/ 635381 h 685617"/>
                <a:gd name="connsiteX15" fmla="*/ 132735 w 2406710"/>
                <a:gd name="connsiteY15" fmla="*/ 605885 h 685617"/>
                <a:gd name="connsiteX16" fmla="*/ 0 w 2406710"/>
                <a:gd name="connsiteY16" fmla="*/ 318292 h 685617"/>
                <a:gd name="connsiteX17" fmla="*/ 132735 w 2406710"/>
                <a:gd name="connsiteY17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75667 w 2406710"/>
                <a:gd name="connsiteY4" fmla="*/ 52821 h 685617"/>
                <a:gd name="connsiteX5" fmla="*/ 2138516 w 2406710"/>
                <a:gd name="connsiteY5" fmla="*/ 38072 h 685617"/>
                <a:gd name="connsiteX6" fmla="*/ 2381864 w 2406710"/>
                <a:gd name="connsiteY6" fmla="*/ 229801 h 685617"/>
                <a:gd name="connsiteX7" fmla="*/ 2374490 w 2406710"/>
                <a:gd name="connsiteY7" fmla="*/ 561640 h 685617"/>
                <a:gd name="connsiteX8" fmla="*/ 2168012 w 2406710"/>
                <a:gd name="connsiteY8" fmla="*/ 679626 h 685617"/>
                <a:gd name="connsiteX9" fmla="*/ 1902541 w 2406710"/>
                <a:gd name="connsiteY9" fmla="*/ 664879 h 685617"/>
                <a:gd name="connsiteX10" fmla="*/ 1718186 w 2406710"/>
                <a:gd name="connsiteY10" fmla="*/ 635383 h 685617"/>
                <a:gd name="connsiteX11" fmla="*/ 1246239 w 2406710"/>
                <a:gd name="connsiteY11" fmla="*/ 598511 h 685617"/>
                <a:gd name="connsiteX12" fmla="*/ 890954 w 2406710"/>
                <a:gd name="connsiteY12" fmla="*/ 486818 h 685617"/>
                <a:gd name="connsiteX13" fmla="*/ 435077 w 2406710"/>
                <a:gd name="connsiteY13" fmla="*/ 635381 h 685617"/>
                <a:gd name="connsiteX14" fmla="*/ 132735 w 2406710"/>
                <a:gd name="connsiteY14" fmla="*/ 605885 h 685617"/>
                <a:gd name="connsiteX15" fmla="*/ 0 w 2406710"/>
                <a:gd name="connsiteY15" fmla="*/ 318292 h 685617"/>
                <a:gd name="connsiteX16" fmla="*/ 132735 w 2406710"/>
                <a:gd name="connsiteY16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75667 w 2406710"/>
                <a:gd name="connsiteY4" fmla="*/ 52821 h 685617"/>
                <a:gd name="connsiteX5" fmla="*/ 2138516 w 2406710"/>
                <a:gd name="connsiteY5" fmla="*/ 38072 h 685617"/>
                <a:gd name="connsiteX6" fmla="*/ 2381864 w 2406710"/>
                <a:gd name="connsiteY6" fmla="*/ 229801 h 685617"/>
                <a:gd name="connsiteX7" fmla="*/ 2374490 w 2406710"/>
                <a:gd name="connsiteY7" fmla="*/ 561640 h 685617"/>
                <a:gd name="connsiteX8" fmla="*/ 2168012 w 2406710"/>
                <a:gd name="connsiteY8" fmla="*/ 679626 h 685617"/>
                <a:gd name="connsiteX9" fmla="*/ 1902541 w 2406710"/>
                <a:gd name="connsiteY9" fmla="*/ 664879 h 685617"/>
                <a:gd name="connsiteX10" fmla="*/ 1718186 w 2406710"/>
                <a:gd name="connsiteY10" fmla="*/ 635383 h 685617"/>
                <a:gd name="connsiteX11" fmla="*/ 1374436 w 2406710"/>
                <a:gd name="connsiteY11" fmla="*/ 613800 h 685617"/>
                <a:gd name="connsiteX12" fmla="*/ 890954 w 2406710"/>
                <a:gd name="connsiteY12" fmla="*/ 486818 h 685617"/>
                <a:gd name="connsiteX13" fmla="*/ 435077 w 2406710"/>
                <a:gd name="connsiteY13" fmla="*/ 635381 h 685617"/>
                <a:gd name="connsiteX14" fmla="*/ 132735 w 2406710"/>
                <a:gd name="connsiteY14" fmla="*/ 605885 h 685617"/>
                <a:gd name="connsiteX15" fmla="*/ 0 w 2406710"/>
                <a:gd name="connsiteY15" fmla="*/ 318292 h 685617"/>
                <a:gd name="connsiteX16" fmla="*/ 132735 w 2406710"/>
                <a:gd name="connsiteY16" fmla="*/ 60196 h 685617"/>
                <a:gd name="connsiteX0" fmla="*/ 132735 w 2406710"/>
                <a:gd name="connsiteY0" fmla="*/ 60196 h 686160"/>
                <a:gd name="connsiteX1" fmla="*/ 464575 w 2406710"/>
                <a:gd name="connsiteY1" fmla="*/ 45446 h 686160"/>
                <a:gd name="connsiteX2" fmla="*/ 888778 w 2406710"/>
                <a:gd name="connsiteY2" fmla="*/ 230881 h 686160"/>
                <a:gd name="connsiteX3" fmla="*/ 1383512 w 2406710"/>
                <a:gd name="connsiteY3" fmla="*/ 23323 h 686160"/>
                <a:gd name="connsiteX4" fmla="*/ 1775667 w 2406710"/>
                <a:gd name="connsiteY4" fmla="*/ 52821 h 686160"/>
                <a:gd name="connsiteX5" fmla="*/ 2138516 w 2406710"/>
                <a:gd name="connsiteY5" fmla="*/ 38072 h 686160"/>
                <a:gd name="connsiteX6" fmla="*/ 2381864 w 2406710"/>
                <a:gd name="connsiteY6" fmla="*/ 229801 h 686160"/>
                <a:gd name="connsiteX7" fmla="*/ 2374490 w 2406710"/>
                <a:gd name="connsiteY7" fmla="*/ 561640 h 686160"/>
                <a:gd name="connsiteX8" fmla="*/ 2168012 w 2406710"/>
                <a:gd name="connsiteY8" fmla="*/ 679626 h 686160"/>
                <a:gd name="connsiteX9" fmla="*/ 1902541 w 2406710"/>
                <a:gd name="connsiteY9" fmla="*/ 664879 h 686160"/>
                <a:gd name="connsiteX10" fmla="*/ 1374436 w 2406710"/>
                <a:gd name="connsiteY10" fmla="*/ 613800 h 686160"/>
                <a:gd name="connsiteX11" fmla="*/ 890954 w 2406710"/>
                <a:gd name="connsiteY11" fmla="*/ 486818 h 686160"/>
                <a:gd name="connsiteX12" fmla="*/ 435077 w 2406710"/>
                <a:gd name="connsiteY12" fmla="*/ 635381 h 686160"/>
                <a:gd name="connsiteX13" fmla="*/ 132735 w 2406710"/>
                <a:gd name="connsiteY13" fmla="*/ 605885 h 686160"/>
                <a:gd name="connsiteX14" fmla="*/ 0 w 2406710"/>
                <a:gd name="connsiteY14" fmla="*/ 318292 h 686160"/>
                <a:gd name="connsiteX15" fmla="*/ 132735 w 2406710"/>
                <a:gd name="connsiteY15" fmla="*/ 60196 h 686160"/>
                <a:gd name="connsiteX0" fmla="*/ 132735 w 2406710"/>
                <a:gd name="connsiteY0" fmla="*/ 60196 h 680106"/>
                <a:gd name="connsiteX1" fmla="*/ 464575 w 2406710"/>
                <a:gd name="connsiteY1" fmla="*/ 45446 h 680106"/>
                <a:gd name="connsiteX2" fmla="*/ 888778 w 2406710"/>
                <a:gd name="connsiteY2" fmla="*/ 230881 h 680106"/>
                <a:gd name="connsiteX3" fmla="*/ 1383512 w 2406710"/>
                <a:gd name="connsiteY3" fmla="*/ 23323 h 680106"/>
                <a:gd name="connsiteX4" fmla="*/ 1775667 w 2406710"/>
                <a:gd name="connsiteY4" fmla="*/ 52821 h 680106"/>
                <a:gd name="connsiteX5" fmla="*/ 2138516 w 2406710"/>
                <a:gd name="connsiteY5" fmla="*/ 38072 h 680106"/>
                <a:gd name="connsiteX6" fmla="*/ 2381864 w 2406710"/>
                <a:gd name="connsiteY6" fmla="*/ 229801 h 680106"/>
                <a:gd name="connsiteX7" fmla="*/ 2374490 w 2406710"/>
                <a:gd name="connsiteY7" fmla="*/ 561640 h 680106"/>
                <a:gd name="connsiteX8" fmla="*/ 2168012 w 2406710"/>
                <a:gd name="connsiteY8" fmla="*/ 679626 h 680106"/>
                <a:gd name="connsiteX9" fmla="*/ 1742295 w 2406710"/>
                <a:gd name="connsiteY9" fmla="*/ 603725 h 680106"/>
                <a:gd name="connsiteX10" fmla="*/ 1374436 w 2406710"/>
                <a:gd name="connsiteY10" fmla="*/ 613800 h 680106"/>
                <a:gd name="connsiteX11" fmla="*/ 890954 w 2406710"/>
                <a:gd name="connsiteY11" fmla="*/ 486818 h 680106"/>
                <a:gd name="connsiteX12" fmla="*/ 435077 w 2406710"/>
                <a:gd name="connsiteY12" fmla="*/ 635381 h 680106"/>
                <a:gd name="connsiteX13" fmla="*/ 132735 w 2406710"/>
                <a:gd name="connsiteY13" fmla="*/ 605885 h 680106"/>
                <a:gd name="connsiteX14" fmla="*/ 0 w 2406710"/>
                <a:gd name="connsiteY14" fmla="*/ 318292 h 680106"/>
                <a:gd name="connsiteX15" fmla="*/ 132735 w 2406710"/>
                <a:gd name="connsiteY15" fmla="*/ 60196 h 680106"/>
                <a:gd name="connsiteX0" fmla="*/ 132735 w 2409107"/>
                <a:gd name="connsiteY0" fmla="*/ 60196 h 649768"/>
                <a:gd name="connsiteX1" fmla="*/ 464575 w 2409107"/>
                <a:gd name="connsiteY1" fmla="*/ 45446 h 649768"/>
                <a:gd name="connsiteX2" fmla="*/ 888778 w 2409107"/>
                <a:gd name="connsiteY2" fmla="*/ 230881 h 649768"/>
                <a:gd name="connsiteX3" fmla="*/ 1383512 w 2409107"/>
                <a:gd name="connsiteY3" fmla="*/ 23323 h 649768"/>
                <a:gd name="connsiteX4" fmla="*/ 1775667 w 2409107"/>
                <a:gd name="connsiteY4" fmla="*/ 52821 h 649768"/>
                <a:gd name="connsiteX5" fmla="*/ 2138516 w 2409107"/>
                <a:gd name="connsiteY5" fmla="*/ 38072 h 649768"/>
                <a:gd name="connsiteX6" fmla="*/ 2381864 w 2409107"/>
                <a:gd name="connsiteY6" fmla="*/ 229801 h 649768"/>
                <a:gd name="connsiteX7" fmla="*/ 2374490 w 2409107"/>
                <a:gd name="connsiteY7" fmla="*/ 561640 h 649768"/>
                <a:gd name="connsiteX8" fmla="*/ 2125280 w 2409107"/>
                <a:gd name="connsiteY8" fmla="*/ 649049 h 649768"/>
                <a:gd name="connsiteX9" fmla="*/ 1742295 w 2409107"/>
                <a:gd name="connsiteY9" fmla="*/ 603725 h 649768"/>
                <a:gd name="connsiteX10" fmla="*/ 1374436 w 2409107"/>
                <a:gd name="connsiteY10" fmla="*/ 613800 h 649768"/>
                <a:gd name="connsiteX11" fmla="*/ 890954 w 2409107"/>
                <a:gd name="connsiteY11" fmla="*/ 486818 h 649768"/>
                <a:gd name="connsiteX12" fmla="*/ 435077 w 2409107"/>
                <a:gd name="connsiteY12" fmla="*/ 635381 h 649768"/>
                <a:gd name="connsiteX13" fmla="*/ 132735 w 2409107"/>
                <a:gd name="connsiteY13" fmla="*/ 605885 h 649768"/>
                <a:gd name="connsiteX14" fmla="*/ 0 w 2409107"/>
                <a:gd name="connsiteY14" fmla="*/ 318292 h 649768"/>
                <a:gd name="connsiteX15" fmla="*/ 132735 w 2409107"/>
                <a:gd name="connsiteY15" fmla="*/ 60196 h 649768"/>
                <a:gd name="connsiteX0" fmla="*/ 132735 w 2445937"/>
                <a:gd name="connsiteY0" fmla="*/ 60196 h 660312"/>
                <a:gd name="connsiteX1" fmla="*/ 464575 w 2445937"/>
                <a:gd name="connsiteY1" fmla="*/ 45446 h 660312"/>
                <a:gd name="connsiteX2" fmla="*/ 888778 w 2445937"/>
                <a:gd name="connsiteY2" fmla="*/ 230881 h 660312"/>
                <a:gd name="connsiteX3" fmla="*/ 1383512 w 2445937"/>
                <a:gd name="connsiteY3" fmla="*/ 23323 h 660312"/>
                <a:gd name="connsiteX4" fmla="*/ 1775667 w 2445937"/>
                <a:gd name="connsiteY4" fmla="*/ 52821 h 660312"/>
                <a:gd name="connsiteX5" fmla="*/ 2138516 w 2445937"/>
                <a:gd name="connsiteY5" fmla="*/ 38072 h 660312"/>
                <a:gd name="connsiteX6" fmla="*/ 2381864 w 2445937"/>
                <a:gd name="connsiteY6" fmla="*/ 229801 h 660312"/>
                <a:gd name="connsiteX7" fmla="*/ 2427906 w 2445937"/>
                <a:gd name="connsiteY7" fmla="*/ 362889 h 660312"/>
                <a:gd name="connsiteX8" fmla="*/ 2125280 w 2445937"/>
                <a:gd name="connsiteY8" fmla="*/ 649049 h 660312"/>
                <a:gd name="connsiteX9" fmla="*/ 1742295 w 2445937"/>
                <a:gd name="connsiteY9" fmla="*/ 603725 h 660312"/>
                <a:gd name="connsiteX10" fmla="*/ 1374436 w 2445937"/>
                <a:gd name="connsiteY10" fmla="*/ 613800 h 660312"/>
                <a:gd name="connsiteX11" fmla="*/ 890954 w 2445937"/>
                <a:gd name="connsiteY11" fmla="*/ 486818 h 660312"/>
                <a:gd name="connsiteX12" fmla="*/ 435077 w 2445937"/>
                <a:gd name="connsiteY12" fmla="*/ 635381 h 660312"/>
                <a:gd name="connsiteX13" fmla="*/ 132735 w 2445937"/>
                <a:gd name="connsiteY13" fmla="*/ 605885 h 660312"/>
                <a:gd name="connsiteX14" fmla="*/ 0 w 2445937"/>
                <a:gd name="connsiteY14" fmla="*/ 318292 h 660312"/>
                <a:gd name="connsiteX15" fmla="*/ 132735 w 2445937"/>
                <a:gd name="connsiteY15" fmla="*/ 60196 h 660312"/>
                <a:gd name="connsiteX0" fmla="*/ 132735 w 2427925"/>
                <a:gd name="connsiteY0" fmla="*/ 60196 h 660312"/>
                <a:gd name="connsiteX1" fmla="*/ 464575 w 2427925"/>
                <a:gd name="connsiteY1" fmla="*/ 45446 h 660312"/>
                <a:gd name="connsiteX2" fmla="*/ 888778 w 2427925"/>
                <a:gd name="connsiteY2" fmla="*/ 230881 h 660312"/>
                <a:gd name="connsiteX3" fmla="*/ 1383512 w 2427925"/>
                <a:gd name="connsiteY3" fmla="*/ 23323 h 660312"/>
                <a:gd name="connsiteX4" fmla="*/ 1775667 w 2427925"/>
                <a:gd name="connsiteY4" fmla="*/ 52821 h 660312"/>
                <a:gd name="connsiteX5" fmla="*/ 2138516 w 2427925"/>
                <a:gd name="connsiteY5" fmla="*/ 38072 h 660312"/>
                <a:gd name="connsiteX6" fmla="*/ 2427906 w 2427925"/>
                <a:gd name="connsiteY6" fmla="*/ 362889 h 660312"/>
                <a:gd name="connsiteX7" fmla="*/ 2125280 w 2427925"/>
                <a:gd name="connsiteY7" fmla="*/ 649049 h 660312"/>
                <a:gd name="connsiteX8" fmla="*/ 1742295 w 2427925"/>
                <a:gd name="connsiteY8" fmla="*/ 603725 h 660312"/>
                <a:gd name="connsiteX9" fmla="*/ 1374436 w 2427925"/>
                <a:gd name="connsiteY9" fmla="*/ 613800 h 660312"/>
                <a:gd name="connsiteX10" fmla="*/ 890954 w 2427925"/>
                <a:gd name="connsiteY10" fmla="*/ 486818 h 660312"/>
                <a:gd name="connsiteX11" fmla="*/ 435077 w 2427925"/>
                <a:gd name="connsiteY11" fmla="*/ 635381 h 660312"/>
                <a:gd name="connsiteX12" fmla="*/ 132735 w 2427925"/>
                <a:gd name="connsiteY12" fmla="*/ 605885 h 660312"/>
                <a:gd name="connsiteX13" fmla="*/ 0 w 2427925"/>
                <a:gd name="connsiteY13" fmla="*/ 318292 h 660312"/>
                <a:gd name="connsiteX14" fmla="*/ 132735 w 2427925"/>
                <a:gd name="connsiteY14" fmla="*/ 60196 h 660312"/>
                <a:gd name="connsiteX0" fmla="*/ 132735 w 2385198"/>
                <a:gd name="connsiteY0" fmla="*/ 60196 h 662291"/>
                <a:gd name="connsiteX1" fmla="*/ 464575 w 2385198"/>
                <a:gd name="connsiteY1" fmla="*/ 45446 h 662291"/>
                <a:gd name="connsiteX2" fmla="*/ 888778 w 2385198"/>
                <a:gd name="connsiteY2" fmla="*/ 230881 h 662291"/>
                <a:gd name="connsiteX3" fmla="*/ 1383512 w 2385198"/>
                <a:gd name="connsiteY3" fmla="*/ 23323 h 662291"/>
                <a:gd name="connsiteX4" fmla="*/ 1775667 w 2385198"/>
                <a:gd name="connsiteY4" fmla="*/ 52821 h 662291"/>
                <a:gd name="connsiteX5" fmla="*/ 2138516 w 2385198"/>
                <a:gd name="connsiteY5" fmla="*/ 38072 h 662291"/>
                <a:gd name="connsiteX6" fmla="*/ 2385174 w 2385198"/>
                <a:gd name="connsiteY6" fmla="*/ 332312 h 662291"/>
                <a:gd name="connsiteX7" fmla="*/ 2125280 w 2385198"/>
                <a:gd name="connsiteY7" fmla="*/ 649049 h 662291"/>
                <a:gd name="connsiteX8" fmla="*/ 1742295 w 2385198"/>
                <a:gd name="connsiteY8" fmla="*/ 603725 h 662291"/>
                <a:gd name="connsiteX9" fmla="*/ 1374436 w 2385198"/>
                <a:gd name="connsiteY9" fmla="*/ 613800 h 662291"/>
                <a:gd name="connsiteX10" fmla="*/ 890954 w 2385198"/>
                <a:gd name="connsiteY10" fmla="*/ 486818 h 662291"/>
                <a:gd name="connsiteX11" fmla="*/ 435077 w 2385198"/>
                <a:gd name="connsiteY11" fmla="*/ 635381 h 662291"/>
                <a:gd name="connsiteX12" fmla="*/ 132735 w 2385198"/>
                <a:gd name="connsiteY12" fmla="*/ 605885 h 662291"/>
                <a:gd name="connsiteX13" fmla="*/ 0 w 2385198"/>
                <a:gd name="connsiteY13" fmla="*/ 318292 h 662291"/>
                <a:gd name="connsiteX14" fmla="*/ 132735 w 2385198"/>
                <a:gd name="connsiteY14" fmla="*/ 60196 h 662291"/>
                <a:gd name="connsiteX0" fmla="*/ 132735 w 2385199"/>
                <a:gd name="connsiteY0" fmla="*/ 60196 h 662291"/>
                <a:gd name="connsiteX1" fmla="*/ 464575 w 2385199"/>
                <a:gd name="connsiteY1" fmla="*/ 45446 h 662291"/>
                <a:gd name="connsiteX2" fmla="*/ 888778 w 2385199"/>
                <a:gd name="connsiteY2" fmla="*/ 230881 h 662291"/>
                <a:gd name="connsiteX3" fmla="*/ 1383512 w 2385199"/>
                <a:gd name="connsiteY3" fmla="*/ 23323 h 662291"/>
                <a:gd name="connsiteX4" fmla="*/ 1743618 w 2385199"/>
                <a:gd name="connsiteY4" fmla="*/ 52821 h 662291"/>
                <a:gd name="connsiteX5" fmla="*/ 2138516 w 2385199"/>
                <a:gd name="connsiteY5" fmla="*/ 38072 h 662291"/>
                <a:gd name="connsiteX6" fmla="*/ 2385174 w 2385199"/>
                <a:gd name="connsiteY6" fmla="*/ 332312 h 662291"/>
                <a:gd name="connsiteX7" fmla="*/ 2125280 w 2385199"/>
                <a:gd name="connsiteY7" fmla="*/ 649049 h 662291"/>
                <a:gd name="connsiteX8" fmla="*/ 1742295 w 2385199"/>
                <a:gd name="connsiteY8" fmla="*/ 603725 h 662291"/>
                <a:gd name="connsiteX9" fmla="*/ 1374436 w 2385199"/>
                <a:gd name="connsiteY9" fmla="*/ 613800 h 662291"/>
                <a:gd name="connsiteX10" fmla="*/ 890954 w 2385199"/>
                <a:gd name="connsiteY10" fmla="*/ 486818 h 662291"/>
                <a:gd name="connsiteX11" fmla="*/ 435077 w 2385199"/>
                <a:gd name="connsiteY11" fmla="*/ 635381 h 662291"/>
                <a:gd name="connsiteX12" fmla="*/ 132735 w 2385199"/>
                <a:gd name="connsiteY12" fmla="*/ 605885 h 662291"/>
                <a:gd name="connsiteX13" fmla="*/ 0 w 2385199"/>
                <a:gd name="connsiteY13" fmla="*/ 318292 h 662291"/>
                <a:gd name="connsiteX14" fmla="*/ 132735 w 2385199"/>
                <a:gd name="connsiteY14" fmla="*/ 60196 h 662291"/>
                <a:gd name="connsiteX0" fmla="*/ 132735 w 2385199"/>
                <a:gd name="connsiteY0" fmla="*/ 60196 h 648794"/>
                <a:gd name="connsiteX1" fmla="*/ 464575 w 2385199"/>
                <a:gd name="connsiteY1" fmla="*/ 45446 h 648794"/>
                <a:gd name="connsiteX2" fmla="*/ 888778 w 2385199"/>
                <a:gd name="connsiteY2" fmla="*/ 230881 h 648794"/>
                <a:gd name="connsiteX3" fmla="*/ 1383512 w 2385199"/>
                <a:gd name="connsiteY3" fmla="*/ 23323 h 648794"/>
                <a:gd name="connsiteX4" fmla="*/ 1743618 w 2385199"/>
                <a:gd name="connsiteY4" fmla="*/ 52821 h 648794"/>
                <a:gd name="connsiteX5" fmla="*/ 2138516 w 2385199"/>
                <a:gd name="connsiteY5" fmla="*/ 38072 h 648794"/>
                <a:gd name="connsiteX6" fmla="*/ 2385174 w 2385199"/>
                <a:gd name="connsiteY6" fmla="*/ 332312 h 648794"/>
                <a:gd name="connsiteX7" fmla="*/ 2125280 w 2385199"/>
                <a:gd name="connsiteY7" fmla="*/ 603183 h 648794"/>
                <a:gd name="connsiteX8" fmla="*/ 1742295 w 2385199"/>
                <a:gd name="connsiteY8" fmla="*/ 603725 h 648794"/>
                <a:gd name="connsiteX9" fmla="*/ 1374436 w 2385199"/>
                <a:gd name="connsiteY9" fmla="*/ 613800 h 648794"/>
                <a:gd name="connsiteX10" fmla="*/ 890954 w 2385199"/>
                <a:gd name="connsiteY10" fmla="*/ 486818 h 648794"/>
                <a:gd name="connsiteX11" fmla="*/ 435077 w 2385199"/>
                <a:gd name="connsiteY11" fmla="*/ 635381 h 648794"/>
                <a:gd name="connsiteX12" fmla="*/ 132735 w 2385199"/>
                <a:gd name="connsiteY12" fmla="*/ 605885 h 648794"/>
                <a:gd name="connsiteX13" fmla="*/ 0 w 2385199"/>
                <a:gd name="connsiteY13" fmla="*/ 318292 h 648794"/>
                <a:gd name="connsiteX14" fmla="*/ 132735 w 2385199"/>
                <a:gd name="connsiteY14" fmla="*/ 60196 h 648794"/>
                <a:gd name="connsiteX0" fmla="*/ 132735 w 2385184"/>
                <a:gd name="connsiteY0" fmla="*/ 60196 h 648794"/>
                <a:gd name="connsiteX1" fmla="*/ 464575 w 2385184"/>
                <a:gd name="connsiteY1" fmla="*/ 45446 h 648794"/>
                <a:gd name="connsiteX2" fmla="*/ 888778 w 2385184"/>
                <a:gd name="connsiteY2" fmla="*/ 230881 h 648794"/>
                <a:gd name="connsiteX3" fmla="*/ 1383512 w 2385184"/>
                <a:gd name="connsiteY3" fmla="*/ 23323 h 648794"/>
                <a:gd name="connsiteX4" fmla="*/ 1743618 w 2385184"/>
                <a:gd name="connsiteY4" fmla="*/ 52821 h 648794"/>
                <a:gd name="connsiteX5" fmla="*/ 2138516 w 2385184"/>
                <a:gd name="connsiteY5" fmla="*/ 38072 h 648794"/>
                <a:gd name="connsiteX6" fmla="*/ 2385174 w 2385184"/>
                <a:gd name="connsiteY6" fmla="*/ 332312 h 648794"/>
                <a:gd name="connsiteX7" fmla="*/ 2146646 w 2385184"/>
                <a:gd name="connsiteY7" fmla="*/ 626116 h 648794"/>
                <a:gd name="connsiteX8" fmla="*/ 1742295 w 2385184"/>
                <a:gd name="connsiteY8" fmla="*/ 603725 h 648794"/>
                <a:gd name="connsiteX9" fmla="*/ 1374436 w 2385184"/>
                <a:gd name="connsiteY9" fmla="*/ 613800 h 648794"/>
                <a:gd name="connsiteX10" fmla="*/ 890954 w 2385184"/>
                <a:gd name="connsiteY10" fmla="*/ 486818 h 648794"/>
                <a:gd name="connsiteX11" fmla="*/ 435077 w 2385184"/>
                <a:gd name="connsiteY11" fmla="*/ 635381 h 648794"/>
                <a:gd name="connsiteX12" fmla="*/ 132735 w 2385184"/>
                <a:gd name="connsiteY12" fmla="*/ 605885 h 648794"/>
                <a:gd name="connsiteX13" fmla="*/ 0 w 2385184"/>
                <a:gd name="connsiteY13" fmla="*/ 318292 h 648794"/>
                <a:gd name="connsiteX14" fmla="*/ 132735 w 2385184"/>
                <a:gd name="connsiteY14" fmla="*/ 60196 h 648794"/>
                <a:gd name="connsiteX0" fmla="*/ 132735 w 2385184"/>
                <a:gd name="connsiteY0" fmla="*/ 60196 h 648794"/>
                <a:gd name="connsiteX1" fmla="*/ 464575 w 2385184"/>
                <a:gd name="connsiteY1" fmla="*/ 45446 h 648794"/>
                <a:gd name="connsiteX2" fmla="*/ 888778 w 2385184"/>
                <a:gd name="connsiteY2" fmla="*/ 230881 h 648794"/>
                <a:gd name="connsiteX3" fmla="*/ 1383512 w 2385184"/>
                <a:gd name="connsiteY3" fmla="*/ 23323 h 648794"/>
                <a:gd name="connsiteX4" fmla="*/ 1743618 w 2385184"/>
                <a:gd name="connsiteY4" fmla="*/ 52821 h 648794"/>
                <a:gd name="connsiteX5" fmla="*/ 2138516 w 2385184"/>
                <a:gd name="connsiteY5" fmla="*/ 38072 h 648794"/>
                <a:gd name="connsiteX6" fmla="*/ 2385174 w 2385184"/>
                <a:gd name="connsiteY6" fmla="*/ 332312 h 648794"/>
                <a:gd name="connsiteX7" fmla="*/ 2146646 w 2385184"/>
                <a:gd name="connsiteY7" fmla="*/ 626116 h 648794"/>
                <a:gd name="connsiteX8" fmla="*/ 1742295 w 2385184"/>
                <a:gd name="connsiteY8" fmla="*/ 603725 h 648794"/>
                <a:gd name="connsiteX9" fmla="*/ 1374436 w 2385184"/>
                <a:gd name="connsiteY9" fmla="*/ 613800 h 648794"/>
                <a:gd name="connsiteX10" fmla="*/ 890954 w 2385184"/>
                <a:gd name="connsiteY10" fmla="*/ 486818 h 648794"/>
                <a:gd name="connsiteX11" fmla="*/ 435077 w 2385184"/>
                <a:gd name="connsiteY11" fmla="*/ 635381 h 648794"/>
                <a:gd name="connsiteX12" fmla="*/ 132735 w 2385184"/>
                <a:gd name="connsiteY12" fmla="*/ 605885 h 648794"/>
                <a:gd name="connsiteX13" fmla="*/ 0 w 2385184"/>
                <a:gd name="connsiteY13" fmla="*/ 318292 h 648794"/>
                <a:gd name="connsiteX14" fmla="*/ 132735 w 2385184"/>
                <a:gd name="connsiteY14" fmla="*/ 60196 h 648794"/>
                <a:gd name="connsiteX0" fmla="*/ 132735 w 2385184"/>
                <a:gd name="connsiteY0" fmla="*/ 60196 h 648794"/>
                <a:gd name="connsiteX1" fmla="*/ 464575 w 2385184"/>
                <a:gd name="connsiteY1" fmla="*/ 45446 h 648794"/>
                <a:gd name="connsiteX2" fmla="*/ 888778 w 2385184"/>
                <a:gd name="connsiteY2" fmla="*/ 230881 h 648794"/>
                <a:gd name="connsiteX3" fmla="*/ 1383512 w 2385184"/>
                <a:gd name="connsiteY3" fmla="*/ 23323 h 648794"/>
                <a:gd name="connsiteX4" fmla="*/ 1743618 w 2385184"/>
                <a:gd name="connsiteY4" fmla="*/ 52821 h 648794"/>
                <a:gd name="connsiteX5" fmla="*/ 2138516 w 2385184"/>
                <a:gd name="connsiteY5" fmla="*/ 38072 h 648794"/>
                <a:gd name="connsiteX6" fmla="*/ 2385174 w 2385184"/>
                <a:gd name="connsiteY6" fmla="*/ 332312 h 648794"/>
                <a:gd name="connsiteX7" fmla="*/ 2146646 w 2385184"/>
                <a:gd name="connsiteY7" fmla="*/ 626116 h 648794"/>
                <a:gd name="connsiteX8" fmla="*/ 1742295 w 2385184"/>
                <a:gd name="connsiteY8" fmla="*/ 603725 h 648794"/>
                <a:gd name="connsiteX9" fmla="*/ 1374436 w 2385184"/>
                <a:gd name="connsiteY9" fmla="*/ 613800 h 648794"/>
                <a:gd name="connsiteX10" fmla="*/ 890954 w 2385184"/>
                <a:gd name="connsiteY10" fmla="*/ 486818 h 648794"/>
                <a:gd name="connsiteX11" fmla="*/ 435077 w 2385184"/>
                <a:gd name="connsiteY11" fmla="*/ 635381 h 648794"/>
                <a:gd name="connsiteX12" fmla="*/ 132735 w 2385184"/>
                <a:gd name="connsiteY12" fmla="*/ 605885 h 648794"/>
                <a:gd name="connsiteX13" fmla="*/ 0 w 2385184"/>
                <a:gd name="connsiteY13" fmla="*/ 318292 h 648794"/>
                <a:gd name="connsiteX14" fmla="*/ 132735 w 2385184"/>
                <a:gd name="connsiteY14" fmla="*/ 60196 h 648794"/>
                <a:gd name="connsiteX0" fmla="*/ 132735 w 2385184"/>
                <a:gd name="connsiteY0" fmla="*/ 60196 h 648794"/>
                <a:gd name="connsiteX1" fmla="*/ 464575 w 2385184"/>
                <a:gd name="connsiteY1" fmla="*/ 45446 h 648794"/>
                <a:gd name="connsiteX2" fmla="*/ 888778 w 2385184"/>
                <a:gd name="connsiteY2" fmla="*/ 230881 h 648794"/>
                <a:gd name="connsiteX3" fmla="*/ 1330096 w 2385184"/>
                <a:gd name="connsiteY3" fmla="*/ 30968 h 648794"/>
                <a:gd name="connsiteX4" fmla="*/ 1743618 w 2385184"/>
                <a:gd name="connsiteY4" fmla="*/ 52821 h 648794"/>
                <a:gd name="connsiteX5" fmla="*/ 2138516 w 2385184"/>
                <a:gd name="connsiteY5" fmla="*/ 38072 h 648794"/>
                <a:gd name="connsiteX6" fmla="*/ 2385174 w 2385184"/>
                <a:gd name="connsiteY6" fmla="*/ 332312 h 648794"/>
                <a:gd name="connsiteX7" fmla="*/ 2146646 w 2385184"/>
                <a:gd name="connsiteY7" fmla="*/ 626116 h 648794"/>
                <a:gd name="connsiteX8" fmla="*/ 1742295 w 2385184"/>
                <a:gd name="connsiteY8" fmla="*/ 603725 h 648794"/>
                <a:gd name="connsiteX9" fmla="*/ 1374436 w 2385184"/>
                <a:gd name="connsiteY9" fmla="*/ 613800 h 648794"/>
                <a:gd name="connsiteX10" fmla="*/ 890954 w 2385184"/>
                <a:gd name="connsiteY10" fmla="*/ 486818 h 648794"/>
                <a:gd name="connsiteX11" fmla="*/ 435077 w 2385184"/>
                <a:gd name="connsiteY11" fmla="*/ 635381 h 648794"/>
                <a:gd name="connsiteX12" fmla="*/ 132735 w 2385184"/>
                <a:gd name="connsiteY12" fmla="*/ 605885 h 648794"/>
                <a:gd name="connsiteX13" fmla="*/ 0 w 2385184"/>
                <a:gd name="connsiteY13" fmla="*/ 318292 h 648794"/>
                <a:gd name="connsiteX14" fmla="*/ 132735 w 2385184"/>
                <a:gd name="connsiteY14" fmla="*/ 60196 h 648794"/>
                <a:gd name="connsiteX0" fmla="*/ 14510 w 2399694"/>
                <a:gd name="connsiteY0" fmla="*/ 297494 h 627996"/>
                <a:gd name="connsiteX1" fmla="*/ 479085 w 2399694"/>
                <a:gd name="connsiteY1" fmla="*/ 24648 h 627996"/>
                <a:gd name="connsiteX2" fmla="*/ 903288 w 2399694"/>
                <a:gd name="connsiteY2" fmla="*/ 210083 h 627996"/>
                <a:gd name="connsiteX3" fmla="*/ 1344606 w 2399694"/>
                <a:gd name="connsiteY3" fmla="*/ 10170 h 627996"/>
                <a:gd name="connsiteX4" fmla="*/ 1758128 w 2399694"/>
                <a:gd name="connsiteY4" fmla="*/ 32023 h 627996"/>
                <a:gd name="connsiteX5" fmla="*/ 2153026 w 2399694"/>
                <a:gd name="connsiteY5" fmla="*/ 17274 h 627996"/>
                <a:gd name="connsiteX6" fmla="*/ 2399684 w 2399694"/>
                <a:gd name="connsiteY6" fmla="*/ 311514 h 627996"/>
                <a:gd name="connsiteX7" fmla="*/ 2161156 w 2399694"/>
                <a:gd name="connsiteY7" fmla="*/ 605318 h 627996"/>
                <a:gd name="connsiteX8" fmla="*/ 1756805 w 2399694"/>
                <a:gd name="connsiteY8" fmla="*/ 582927 h 627996"/>
                <a:gd name="connsiteX9" fmla="*/ 1388946 w 2399694"/>
                <a:gd name="connsiteY9" fmla="*/ 593002 h 627996"/>
                <a:gd name="connsiteX10" fmla="*/ 905464 w 2399694"/>
                <a:gd name="connsiteY10" fmla="*/ 466020 h 627996"/>
                <a:gd name="connsiteX11" fmla="*/ 449587 w 2399694"/>
                <a:gd name="connsiteY11" fmla="*/ 614583 h 627996"/>
                <a:gd name="connsiteX12" fmla="*/ 147245 w 2399694"/>
                <a:gd name="connsiteY12" fmla="*/ 585087 h 627996"/>
                <a:gd name="connsiteX13" fmla="*/ 14510 w 2399694"/>
                <a:gd name="connsiteY13" fmla="*/ 297494 h 627996"/>
                <a:gd name="connsiteX0" fmla="*/ 6032 w 2391216"/>
                <a:gd name="connsiteY0" fmla="*/ 297494 h 627996"/>
                <a:gd name="connsiteX1" fmla="*/ 321044 w 2391216"/>
                <a:gd name="connsiteY1" fmla="*/ 24648 h 627996"/>
                <a:gd name="connsiteX2" fmla="*/ 894810 w 2391216"/>
                <a:gd name="connsiteY2" fmla="*/ 210083 h 627996"/>
                <a:gd name="connsiteX3" fmla="*/ 1336128 w 2391216"/>
                <a:gd name="connsiteY3" fmla="*/ 10170 h 627996"/>
                <a:gd name="connsiteX4" fmla="*/ 1749650 w 2391216"/>
                <a:gd name="connsiteY4" fmla="*/ 32023 h 627996"/>
                <a:gd name="connsiteX5" fmla="*/ 2144548 w 2391216"/>
                <a:gd name="connsiteY5" fmla="*/ 17274 h 627996"/>
                <a:gd name="connsiteX6" fmla="*/ 2391206 w 2391216"/>
                <a:gd name="connsiteY6" fmla="*/ 311514 h 627996"/>
                <a:gd name="connsiteX7" fmla="*/ 2152678 w 2391216"/>
                <a:gd name="connsiteY7" fmla="*/ 605318 h 627996"/>
                <a:gd name="connsiteX8" fmla="*/ 1748327 w 2391216"/>
                <a:gd name="connsiteY8" fmla="*/ 582927 h 627996"/>
                <a:gd name="connsiteX9" fmla="*/ 1380468 w 2391216"/>
                <a:gd name="connsiteY9" fmla="*/ 593002 h 627996"/>
                <a:gd name="connsiteX10" fmla="*/ 896986 w 2391216"/>
                <a:gd name="connsiteY10" fmla="*/ 466020 h 627996"/>
                <a:gd name="connsiteX11" fmla="*/ 441109 w 2391216"/>
                <a:gd name="connsiteY11" fmla="*/ 614583 h 627996"/>
                <a:gd name="connsiteX12" fmla="*/ 138767 w 2391216"/>
                <a:gd name="connsiteY12" fmla="*/ 585087 h 627996"/>
                <a:gd name="connsiteX13" fmla="*/ 6032 w 2391216"/>
                <a:gd name="connsiteY13" fmla="*/ 297494 h 627996"/>
                <a:gd name="connsiteX0" fmla="*/ 9478 w 2394662"/>
                <a:gd name="connsiteY0" fmla="*/ 297494 h 627996"/>
                <a:gd name="connsiteX1" fmla="*/ 388589 w 2394662"/>
                <a:gd name="connsiteY1" fmla="*/ 32292 h 627996"/>
                <a:gd name="connsiteX2" fmla="*/ 898256 w 2394662"/>
                <a:gd name="connsiteY2" fmla="*/ 210083 h 627996"/>
                <a:gd name="connsiteX3" fmla="*/ 1339574 w 2394662"/>
                <a:gd name="connsiteY3" fmla="*/ 10170 h 627996"/>
                <a:gd name="connsiteX4" fmla="*/ 1753096 w 2394662"/>
                <a:gd name="connsiteY4" fmla="*/ 32023 h 627996"/>
                <a:gd name="connsiteX5" fmla="*/ 2147994 w 2394662"/>
                <a:gd name="connsiteY5" fmla="*/ 17274 h 627996"/>
                <a:gd name="connsiteX6" fmla="*/ 2394652 w 2394662"/>
                <a:gd name="connsiteY6" fmla="*/ 311514 h 627996"/>
                <a:gd name="connsiteX7" fmla="*/ 2156124 w 2394662"/>
                <a:gd name="connsiteY7" fmla="*/ 605318 h 627996"/>
                <a:gd name="connsiteX8" fmla="*/ 1751773 w 2394662"/>
                <a:gd name="connsiteY8" fmla="*/ 582927 h 627996"/>
                <a:gd name="connsiteX9" fmla="*/ 1383914 w 2394662"/>
                <a:gd name="connsiteY9" fmla="*/ 593002 h 627996"/>
                <a:gd name="connsiteX10" fmla="*/ 900432 w 2394662"/>
                <a:gd name="connsiteY10" fmla="*/ 466020 h 627996"/>
                <a:gd name="connsiteX11" fmla="*/ 444555 w 2394662"/>
                <a:gd name="connsiteY11" fmla="*/ 614583 h 627996"/>
                <a:gd name="connsiteX12" fmla="*/ 142213 w 2394662"/>
                <a:gd name="connsiteY12" fmla="*/ 585087 h 627996"/>
                <a:gd name="connsiteX13" fmla="*/ 9478 w 2394662"/>
                <a:gd name="connsiteY13" fmla="*/ 297494 h 627996"/>
                <a:gd name="connsiteX0" fmla="*/ 7141 w 2392325"/>
                <a:gd name="connsiteY0" fmla="*/ 297494 h 627996"/>
                <a:gd name="connsiteX1" fmla="*/ 343520 w 2392325"/>
                <a:gd name="connsiteY1" fmla="*/ 32292 h 627996"/>
                <a:gd name="connsiteX2" fmla="*/ 895919 w 2392325"/>
                <a:gd name="connsiteY2" fmla="*/ 210083 h 627996"/>
                <a:gd name="connsiteX3" fmla="*/ 1337237 w 2392325"/>
                <a:gd name="connsiteY3" fmla="*/ 10170 h 627996"/>
                <a:gd name="connsiteX4" fmla="*/ 1750759 w 2392325"/>
                <a:gd name="connsiteY4" fmla="*/ 32023 h 627996"/>
                <a:gd name="connsiteX5" fmla="*/ 2145657 w 2392325"/>
                <a:gd name="connsiteY5" fmla="*/ 17274 h 627996"/>
                <a:gd name="connsiteX6" fmla="*/ 2392315 w 2392325"/>
                <a:gd name="connsiteY6" fmla="*/ 311514 h 627996"/>
                <a:gd name="connsiteX7" fmla="*/ 2153787 w 2392325"/>
                <a:gd name="connsiteY7" fmla="*/ 605318 h 627996"/>
                <a:gd name="connsiteX8" fmla="*/ 1749436 w 2392325"/>
                <a:gd name="connsiteY8" fmla="*/ 582927 h 627996"/>
                <a:gd name="connsiteX9" fmla="*/ 1381577 w 2392325"/>
                <a:gd name="connsiteY9" fmla="*/ 593002 h 627996"/>
                <a:gd name="connsiteX10" fmla="*/ 898095 w 2392325"/>
                <a:gd name="connsiteY10" fmla="*/ 466020 h 627996"/>
                <a:gd name="connsiteX11" fmla="*/ 442218 w 2392325"/>
                <a:gd name="connsiteY11" fmla="*/ 614583 h 627996"/>
                <a:gd name="connsiteX12" fmla="*/ 139876 w 2392325"/>
                <a:gd name="connsiteY12" fmla="*/ 585087 h 627996"/>
                <a:gd name="connsiteX13" fmla="*/ 7141 w 2392325"/>
                <a:gd name="connsiteY13" fmla="*/ 297494 h 627996"/>
                <a:gd name="connsiteX0" fmla="*/ 933 w 2386117"/>
                <a:gd name="connsiteY0" fmla="*/ 297494 h 621197"/>
                <a:gd name="connsiteX1" fmla="*/ 337312 w 2386117"/>
                <a:gd name="connsiteY1" fmla="*/ 32292 h 621197"/>
                <a:gd name="connsiteX2" fmla="*/ 889711 w 2386117"/>
                <a:gd name="connsiteY2" fmla="*/ 210083 h 621197"/>
                <a:gd name="connsiteX3" fmla="*/ 1331029 w 2386117"/>
                <a:gd name="connsiteY3" fmla="*/ 10170 h 621197"/>
                <a:gd name="connsiteX4" fmla="*/ 1744551 w 2386117"/>
                <a:gd name="connsiteY4" fmla="*/ 32023 h 621197"/>
                <a:gd name="connsiteX5" fmla="*/ 2139449 w 2386117"/>
                <a:gd name="connsiteY5" fmla="*/ 17274 h 621197"/>
                <a:gd name="connsiteX6" fmla="*/ 2386107 w 2386117"/>
                <a:gd name="connsiteY6" fmla="*/ 311514 h 621197"/>
                <a:gd name="connsiteX7" fmla="*/ 2147579 w 2386117"/>
                <a:gd name="connsiteY7" fmla="*/ 605318 h 621197"/>
                <a:gd name="connsiteX8" fmla="*/ 1743228 w 2386117"/>
                <a:gd name="connsiteY8" fmla="*/ 582927 h 621197"/>
                <a:gd name="connsiteX9" fmla="*/ 1375369 w 2386117"/>
                <a:gd name="connsiteY9" fmla="*/ 593002 h 621197"/>
                <a:gd name="connsiteX10" fmla="*/ 891887 w 2386117"/>
                <a:gd name="connsiteY10" fmla="*/ 466020 h 621197"/>
                <a:gd name="connsiteX11" fmla="*/ 436010 w 2386117"/>
                <a:gd name="connsiteY11" fmla="*/ 614583 h 621197"/>
                <a:gd name="connsiteX12" fmla="*/ 933 w 2386117"/>
                <a:gd name="connsiteY12" fmla="*/ 297494 h 621197"/>
                <a:gd name="connsiteX0" fmla="*/ 43 w 2385227"/>
                <a:gd name="connsiteY0" fmla="*/ 297494 h 621197"/>
                <a:gd name="connsiteX1" fmla="*/ 336422 w 2385227"/>
                <a:gd name="connsiteY1" fmla="*/ 32292 h 621197"/>
                <a:gd name="connsiteX2" fmla="*/ 888821 w 2385227"/>
                <a:gd name="connsiteY2" fmla="*/ 210083 h 621197"/>
                <a:gd name="connsiteX3" fmla="*/ 1330139 w 2385227"/>
                <a:gd name="connsiteY3" fmla="*/ 10170 h 621197"/>
                <a:gd name="connsiteX4" fmla="*/ 1743661 w 2385227"/>
                <a:gd name="connsiteY4" fmla="*/ 32023 h 621197"/>
                <a:gd name="connsiteX5" fmla="*/ 2138559 w 2385227"/>
                <a:gd name="connsiteY5" fmla="*/ 17274 h 621197"/>
                <a:gd name="connsiteX6" fmla="*/ 2385217 w 2385227"/>
                <a:gd name="connsiteY6" fmla="*/ 311514 h 621197"/>
                <a:gd name="connsiteX7" fmla="*/ 2146689 w 2385227"/>
                <a:gd name="connsiteY7" fmla="*/ 605318 h 621197"/>
                <a:gd name="connsiteX8" fmla="*/ 1742338 w 2385227"/>
                <a:gd name="connsiteY8" fmla="*/ 582927 h 621197"/>
                <a:gd name="connsiteX9" fmla="*/ 1374479 w 2385227"/>
                <a:gd name="connsiteY9" fmla="*/ 593002 h 621197"/>
                <a:gd name="connsiteX10" fmla="*/ 890997 w 2385227"/>
                <a:gd name="connsiteY10" fmla="*/ 466020 h 621197"/>
                <a:gd name="connsiteX11" fmla="*/ 317606 w 2385227"/>
                <a:gd name="connsiteY11" fmla="*/ 606938 h 621197"/>
                <a:gd name="connsiteX12" fmla="*/ 43 w 2385227"/>
                <a:gd name="connsiteY12" fmla="*/ 297494 h 621197"/>
                <a:gd name="connsiteX0" fmla="*/ 210 w 2385394"/>
                <a:gd name="connsiteY0" fmla="*/ 297494 h 621197"/>
                <a:gd name="connsiteX1" fmla="*/ 336589 w 2385394"/>
                <a:gd name="connsiteY1" fmla="*/ 32292 h 621197"/>
                <a:gd name="connsiteX2" fmla="*/ 888988 w 2385394"/>
                <a:gd name="connsiteY2" fmla="*/ 210083 h 621197"/>
                <a:gd name="connsiteX3" fmla="*/ 1330306 w 2385394"/>
                <a:gd name="connsiteY3" fmla="*/ 10170 h 621197"/>
                <a:gd name="connsiteX4" fmla="*/ 1743828 w 2385394"/>
                <a:gd name="connsiteY4" fmla="*/ 32023 h 621197"/>
                <a:gd name="connsiteX5" fmla="*/ 2138726 w 2385394"/>
                <a:gd name="connsiteY5" fmla="*/ 17274 h 621197"/>
                <a:gd name="connsiteX6" fmla="*/ 2385384 w 2385394"/>
                <a:gd name="connsiteY6" fmla="*/ 311514 h 621197"/>
                <a:gd name="connsiteX7" fmla="*/ 2146856 w 2385394"/>
                <a:gd name="connsiteY7" fmla="*/ 605318 h 621197"/>
                <a:gd name="connsiteX8" fmla="*/ 1742505 w 2385394"/>
                <a:gd name="connsiteY8" fmla="*/ 582927 h 621197"/>
                <a:gd name="connsiteX9" fmla="*/ 1374646 w 2385394"/>
                <a:gd name="connsiteY9" fmla="*/ 593002 h 621197"/>
                <a:gd name="connsiteX10" fmla="*/ 891164 w 2385394"/>
                <a:gd name="connsiteY10" fmla="*/ 466020 h 621197"/>
                <a:gd name="connsiteX11" fmla="*/ 296407 w 2385394"/>
                <a:gd name="connsiteY11" fmla="*/ 576361 h 621197"/>
                <a:gd name="connsiteX12" fmla="*/ 210 w 2385394"/>
                <a:gd name="connsiteY12" fmla="*/ 297494 h 621197"/>
                <a:gd name="connsiteX0" fmla="*/ 91 w 2385275"/>
                <a:gd name="connsiteY0" fmla="*/ 297494 h 621197"/>
                <a:gd name="connsiteX1" fmla="*/ 272371 w 2385275"/>
                <a:gd name="connsiteY1" fmla="*/ 32292 h 621197"/>
                <a:gd name="connsiteX2" fmla="*/ 888869 w 2385275"/>
                <a:gd name="connsiteY2" fmla="*/ 210083 h 621197"/>
                <a:gd name="connsiteX3" fmla="*/ 1330187 w 2385275"/>
                <a:gd name="connsiteY3" fmla="*/ 10170 h 621197"/>
                <a:gd name="connsiteX4" fmla="*/ 1743709 w 2385275"/>
                <a:gd name="connsiteY4" fmla="*/ 32023 h 621197"/>
                <a:gd name="connsiteX5" fmla="*/ 2138607 w 2385275"/>
                <a:gd name="connsiteY5" fmla="*/ 17274 h 621197"/>
                <a:gd name="connsiteX6" fmla="*/ 2385265 w 2385275"/>
                <a:gd name="connsiteY6" fmla="*/ 311514 h 621197"/>
                <a:gd name="connsiteX7" fmla="*/ 2146737 w 2385275"/>
                <a:gd name="connsiteY7" fmla="*/ 605318 h 621197"/>
                <a:gd name="connsiteX8" fmla="*/ 1742386 w 2385275"/>
                <a:gd name="connsiteY8" fmla="*/ 582927 h 621197"/>
                <a:gd name="connsiteX9" fmla="*/ 1374527 w 2385275"/>
                <a:gd name="connsiteY9" fmla="*/ 593002 h 621197"/>
                <a:gd name="connsiteX10" fmla="*/ 891045 w 2385275"/>
                <a:gd name="connsiteY10" fmla="*/ 466020 h 621197"/>
                <a:gd name="connsiteX11" fmla="*/ 296288 w 2385275"/>
                <a:gd name="connsiteY11" fmla="*/ 576361 h 621197"/>
                <a:gd name="connsiteX12" fmla="*/ 91 w 2385275"/>
                <a:gd name="connsiteY12" fmla="*/ 297494 h 621197"/>
                <a:gd name="connsiteX0" fmla="*/ 348 w 2385532"/>
                <a:gd name="connsiteY0" fmla="*/ 297494 h 621197"/>
                <a:gd name="connsiteX1" fmla="*/ 272628 w 2385532"/>
                <a:gd name="connsiteY1" fmla="*/ 32292 h 621197"/>
                <a:gd name="connsiteX2" fmla="*/ 889126 w 2385532"/>
                <a:gd name="connsiteY2" fmla="*/ 210083 h 621197"/>
                <a:gd name="connsiteX3" fmla="*/ 1330444 w 2385532"/>
                <a:gd name="connsiteY3" fmla="*/ 10170 h 621197"/>
                <a:gd name="connsiteX4" fmla="*/ 1743966 w 2385532"/>
                <a:gd name="connsiteY4" fmla="*/ 32023 h 621197"/>
                <a:gd name="connsiteX5" fmla="*/ 2138864 w 2385532"/>
                <a:gd name="connsiteY5" fmla="*/ 17274 h 621197"/>
                <a:gd name="connsiteX6" fmla="*/ 2385522 w 2385532"/>
                <a:gd name="connsiteY6" fmla="*/ 311514 h 621197"/>
                <a:gd name="connsiteX7" fmla="*/ 2146994 w 2385532"/>
                <a:gd name="connsiteY7" fmla="*/ 605318 h 621197"/>
                <a:gd name="connsiteX8" fmla="*/ 1742643 w 2385532"/>
                <a:gd name="connsiteY8" fmla="*/ 582927 h 621197"/>
                <a:gd name="connsiteX9" fmla="*/ 1374784 w 2385532"/>
                <a:gd name="connsiteY9" fmla="*/ 593002 h 621197"/>
                <a:gd name="connsiteX10" fmla="*/ 891302 w 2385532"/>
                <a:gd name="connsiteY10" fmla="*/ 466020 h 621197"/>
                <a:gd name="connsiteX11" fmla="*/ 232446 w 2385532"/>
                <a:gd name="connsiteY11" fmla="*/ 561073 h 621197"/>
                <a:gd name="connsiteX12" fmla="*/ 348 w 2385532"/>
                <a:gd name="connsiteY12" fmla="*/ 297494 h 621197"/>
                <a:gd name="connsiteX0" fmla="*/ 900 w 2386084"/>
                <a:gd name="connsiteY0" fmla="*/ 297494 h 621197"/>
                <a:gd name="connsiteX1" fmla="*/ 273180 w 2386084"/>
                <a:gd name="connsiteY1" fmla="*/ 32292 h 621197"/>
                <a:gd name="connsiteX2" fmla="*/ 889678 w 2386084"/>
                <a:gd name="connsiteY2" fmla="*/ 210083 h 621197"/>
                <a:gd name="connsiteX3" fmla="*/ 1330996 w 2386084"/>
                <a:gd name="connsiteY3" fmla="*/ 10170 h 621197"/>
                <a:gd name="connsiteX4" fmla="*/ 1744518 w 2386084"/>
                <a:gd name="connsiteY4" fmla="*/ 32023 h 621197"/>
                <a:gd name="connsiteX5" fmla="*/ 2139416 w 2386084"/>
                <a:gd name="connsiteY5" fmla="*/ 17274 h 621197"/>
                <a:gd name="connsiteX6" fmla="*/ 2386074 w 2386084"/>
                <a:gd name="connsiteY6" fmla="*/ 311514 h 621197"/>
                <a:gd name="connsiteX7" fmla="*/ 2147546 w 2386084"/>
                <a:gd name="connsiteY7" fmla="*/ 605318 h 621197"/>
                <a:gd name="connsiteX8" fmla="*/ 1743195 w 2386084"/>
                <a:gd name="connsiteY8" fmla="*/ 582927 h 621197"/>
                <a:gd name="connsiteX9" fmla="*/ 1375336 w 2386084"/>
                <a:gd name="connsiteY9" fmla="*/ 593002 h 621197"/>
                <a:gd name="connsiteX10" fmla="*/ 891854 w 2386084"/>
                <a:gd name="connsiteY10" fmla="*/ 466020 h 621197"/>
                <a:gd name="connsiteX11" fmla="*/ 232998 w 2386084"/>
                <a:gd name="connsiteY11" fmla="*/ 561073 h 621197"/>
                <a:gd name="connsiteX12" fmla="*/ 900 w 2386084"/>
                <a:gd name="connsiteY12" fmla="*/ 297494 h 621197"/>
                <a:gd name="connsiteX0" fmla="*/ 1159 w 2386343"/>
                <a:gd name="connsiteY0" fmla="*/ 297494 h 621197"/>
                <a:gd name="connsiteX1" fmla="*/ 273439 w 2386343"/>
                <a:gd name="connsiteY1" fmla="*/ 32292 h 621197"/>
                <a:gd name="connsiteX2" fmla="*/ 889937 w 2386343"/>
                <a:gd name="connsiteY2" fmla="*/ 210083 h 621197"/>
                <a:gd name="connsiteX3" fmla="*/ 1331255 w 2386343"/>
                <a:gd name="connsiteY3" fmla="*/ 10170 h 621197"/>
                <a:gd name="connsiteX4" fmla="*/ 1744777 w 2386343"/>
                <a:gd name="connsiteY4" fmla="*/ 32023 h 621197"/>
                <a:gd name="connsiteX5" fmla="*/ 2139675 w 2386343"/>
                <a:gd name="connsiteY5" fmla="*/ 17274 h 621197"/>
                <a:gd name="connsiteX6" fmla="*/ 2386333 w 2386343"/>
                <a:gd name="connsiteY6" fmla="*/ 311514 h 621197"/>
                <a:gd name="connsiteX7" fmla="*/ 2147805 w 2386343"/>
                <a:gd name="connsiteY7" fmla="*/ 605318 h 621197"/>
                <a:gd name="connsiteX8" fmla="*/ 1743454 w 2386343"/>
                <a:gd name="connsiteY8" fmla="*/ 582927 h 621197"/>
                <a:gd name="connsiteX9" fmla="*/ 1375595 w 2386343"/>
                <a:gd name="connsiteY9" fmla="*/ 593002 h 621197"/>
                <a:gd name="connsiteX10" fmla="*/ 892113 w 2386343"/>
                <a:gd name="connsiteY10" fmla="*/ 466020 h 621197"/>
                <a:gd name="connsiteX11" fmla="*/ 233257 w 2386343"/>
                <a:gd name="connsiteY11" fmla="*/ 561073 h 621197"/>
                <a:gd name="connsiteX12" fmla="*/ 1159 w 2386343"/>
                <a:gd name="connsiteY12" fmla="*/ 297494 h 621197"/>
                <a:gd name="connsiteX0" fmla="*/ 2126 w 2387310"/>
                <a:gd name="connsiteY0" fmla="*/ 297494 h 621197"/>
                <a:gd name="connsiteX1" fmla="*/ 274406 w 2387310"/>
                <a:gd name="connsiteY1" fmla="*/ 32292 h 621197"/>
                <a:gd name="connsiteX2" fmla="*/ 890904 w 2387310"/>
                <a:gd name="connsiteY2" fmla="*/ 210083 h 621197"/>
                <a:gd name="connsiteX3" fmla="*/ 1332222 w 2387310"/>
                <a:gd name="connsiteY3" fmla="*/ 10170 h 621197"/>
                <a:gd name="connsiteX4" fmla="*/ 1745744 w 2387310"/>
                <a:gd name="connsiteY4" fmla="*/ 32023 h 621197"/>
                <a:gd name="connsiteX5" fmla="*/ 2140642 w 2387310"/>
                <a:gd name="connsiteY5" fmla="*/ 17274 h 621197"/>
                <a:gd name="connsiteX6" fmla="*/ 2387300 w 2387310"/>
                <a:gd name="connsiteY6" fmla="*/ 311514 h 621197"/>
                <a:gd name="connsiteX7" fmla="*/ 2148772 w 2387310"/>
                <a:gd name="connsiteY7" fmla="*/ 605318 h 621197"/>
                <a:gd name="connsiteX8" fmla="*/ 1744421 w 2387310"/>
                <a:gd name="connsiteY8" fmla="*/ 582927 h 621197"/>
                <a:gd name="connsiteX9" fmla="*/ 1376562 w 2387310"/>
                <a:gd name="connsiteY9" fmla="*/ 593002 h 621197"/>
                <a:gd name="connsiteX10" fmla="*/ 893080 w 2387310"/>
                <a:gd name="connsiteY10" fmla="*/ 466020 h 621197"/>
                <a:gd name="connsiteX11" fmla="*/ 234224 w 2387310"/>
                <a:gd name="connsiteY11" fmla="*/ 561073 h 621197"/>
                <a:gd name="connsiteX12" fmla="*/ 2126 w 2387310"/>
                <a:gd name="connsiteY12" fmla="*/ 297494 h 621197"/>
                <a:gd name="connsiteX0" fmla="*/ 2126 w 2387310"/>
                <a:gd name="connsiteY0" fmla="*/ 297494 h 621197"/>
                <a:gd name="connsiteX1" fmla="*/ 274406 w 2387310"/>
                <a:gd name="connsiteY1" fmla="*/ 32292 h 621197"/>
                <a:gd name="connsiteX2" fmla="*/ 890904 w 2387310"/>
                <a:gd name="connsiteY2" fmla="*/ 210083 h 621197"/>
                <a:gd name="connsiteX3" fmla="*/ 1332222 w 2387310"/>
                <a:gd name="connsiteY3" fmla="*/ 10170 h 621197"/>
                <a:gd name="connsiteX4" fmla="*/ 1745744 w 2387310"/>
                <a:gd name="connsiteY4" fmla="*/ 32023 h 621197"/>
                <a:gd name="connsiteX5" fmla="*/ 2140642 w 2387310"/>
                <a:gd name="connsiteY5" fmla="*/ 17274 h 621197"/>
                <a:gd name="connsiteX6" fmla="*/ 2387300 w 2387310"/>
                <a:gd name="connsiteY6" fmla="*/ 311514 h 621197"/>
                <a:gd name="connsiteX7" fmla="*/ 2148772 w 2387310"/>
                <a:gd name="connsiteY7" fmla="*/ 605318 h 621197"/>
                <a:gd name="connsiteX8" fmla="*/ 1744421 w 2387310"/>
                <a:gd name="connsiteY8" fmla="*/ 582927 h 621197"/>
                <a:gd name="connsiteX9" fmla="*/ 1376562 w 2387310"/>
                <a:gd name="connsiteY9" fmla="*/ 593002 h 621197"/>
                <a:gd name="connsiteX10" fmla="*/ 893080 w 2387310"/>
                <a:gd name="connsiteY10" fmla="*/ 466020 h 621197"/>
                <a:gd name="connsiteX11" fmla="*/ 234224 w 2387310"/>
                <a:gd name="connsiteY11" fmla="*/ 561073 h 621197"/>
                <a:gd name="connsiteX12" fmla="*/ 2126 w 2387310"/>
                <a:gd name="connsiteY12" fmla="*/ 297494 h 621197"/>
                <a:gd name="connsiteX0" fmla="*/ 349 w 2385533"/>
                <a:gd name="connsiteY0" fmla="*/ 297494 h 621197"/>
                <a:gd name="connsiteX1" fmla="*/ 272629 w 2385533"/>
                <a:gd name="connsiteY1" fmla="*/ 32292 h 621197"/>
                <a:gd name="connsiteX2" fmla="*/ 889127 w 2385533"/>
                <a:gd name="connsiteY2" fmla="*/ 210083 h 621197"/>
                <a:gd name="connsiteX3" fmla="*/ 1330445 w 2385533"/>
                <a:gd name="connsiteY3" fmla="*/ 10170 h 621197"/>
                <a:gd name="connsiteX4" fmla="*/ 1743967 w 2385533"/>
                <a:gd name="connsiteY4" fmla="*/ 32023 h 621197"/>
                <a:gd name="connsiteX5" fmla="*/ 2138865 w 2385533"/>
                <a:gd name="connsiteY5" fmla="*/ 17274 h 621197"/>
                <a:gd name="connsiteX6" fmla="*/ 2385523 w 2385533"/>
                <a:gd name="connsiteY6" fmla="*/ 311514 h 621197"/>
                <a:gd name="connsiteX7" fmla="*/ 2146995 w 2385533"/>
                <a:gd name="connsiteY7" fmla="*/ 605318 h 621197"/>
                <a:gd name="connsiteX8" fmla="*/ 1742644 w 2385533"/>
                <a:gd name="connsiteY8" fmla="*/ 582927 h 621197"/>
                <a:gd name="connsiteX9" fmla="*/ 1374785 w 2385533"/>
                <a:gd name="connsiteY9" fmla="*/ 593002 h 621197"/>
                <a:gd name="connsiteX10" fmla="*/ 891303 w 2385533"/>
                <a:gd name="connsiteY10" fmla="*/ 466020 h 621197"/>
                <a:gd name="connsiteX11" fmla="*/ 232447 w 2385533"/>
                <a:gd name="connsiteY11" fmla="*/ 561073 h 621197"/>
                <a:gd name="connsiteX12" fmla="*/ 349 w 2385533"/>
                <a:gd name="connsiteY12" fmla="*/ 297494 h 621197"/>
                <a:gd name="connsiteX0" fmla="*/ 390 w 2385574"/>
                <a:gd name="connsiteY0" fmla="*/ 297494 h 621197"/>
                <a:gd name="connsiteX1" fmla="*/ 272670 w 2385574"/>
                <a:gd name="connsiteY1" fmla="*/ 32292 h 621197"/>
                <a:gd name="connsiteX2" fmla="*/ 889168 w 2385574"/>
                <a:gd name="connsiteY2" fmla="*/ 210083 h 621197"/>
                <a:gd name="connsiteX3" fmla="*/ 1330486 w 2385574"/>
                <a:gd name="connsiteY3" fmla="*/ 10170 h 621197"/>
                <a:gd name="connsiteX4" fmla="*/ 1744008 w 2385574"/>
                <a:gd name="connsiteY4" fmla="*/ 32023 h 621197"/>
                <a:gd name="connsiteX5" fmla="*/ 2138906 w 2385574"/>
                <a:gd name="connsiteY5" fmla="*/ 17274 h 621197"/>
                <a:gd name="connsiteX6" fmla="*/ 2385564 w 2385574"/>
                <a:gd name="connsiteY6" fmla="*/ 311514 h 621197"/>
                <a:gd name="connsiteX7" fmla="*/ 2147036 w 2385574"/>
                <a:gd name="connsiteY7" fmla="*/ 605318 h 621197"/>
                <a:gd name="connsiteX8" fmla="*/ 1742685 w 2385574"/>
                <a:gd name="connsiteY8" fmla="*/ 582927 h 621197"/>
                <a:gd name="connsiteX9" fmla="*/ 1374826 w 2385574"/>
                <a:gd name="connsiteY9" fmla="*/ 593002 h 621197"/>
                <a:gd name="connsiteX10" fmla="*/ 891344 w 2385574"/>
                <a:gd name="connsiteY10" fmla="*/ 466020 h 621197"/>
                <a:gd name="connsiteX11" fmla="*/ 232488 w 2385574"/>
                <a:gd name="connsiteY11" fmla="*/ 561073 h 621197"/>
                <a:gd name="connsiteX12" fmla="*/ 390 w 2385574"/>
                <a:gd name="connsiteY12" fmla="*/ 297494 h 621197"/>
                <a:gd name="connsiteX0" fmla="*/ 195 w 2385379"/>
                <a:gd name="connsiteY0" fmla="*/ 297494 h 621197"/>
                <a:gd name="connsiteX1" fmla="*/ 272475 w 2385379"/>
                <a:gd name="connsiteY1" fmla="*/ 32292 h 621197"/>
                <a:gd name="connsiteX2" fmla="*/ 888973 w 2385379"/>
                <a:gd name="connsiteY2" fmla="*/ 210083 h 621197"/>
                <a:gd name="connsiteX3" fmla="*/ 1330291 w 2385379"/>
                <a:gd name="connsiteY3" fmla="*/ 10170 h 621197"/>
                <a:gd name="connsiteX4" fmla="*/ 1743813 w 2385379"/>
                <a:gd name="connsiteY4" fmla="*/ 32023 h 621197"/>
                <a:gd name="connsiteX5" fmla="*/ 2138711 w 2385379"/>
                <a:gd name="connsiteY5" fmla="*/ 17274 h 621197"/>
                <a:gd name="connsiteX6" fmla="*/ 2385369 w 2385379"/>
                <a:gd name="connsiteY6" fmla="*/ 311514 h 621197"/>
                <a:gd name="connsiteX7" fmla="*/ 2146841 w 2385379"/>
                <a:gd name="connsiteY7" fmla="*/ 605318 h 621197"/>
                <a:gd name="connsiteX8" fmla="*/ 1742490 w 2385379"/>
                <a:gd name="connsiteY8" fmla="*/ 582927 h 621197"/>
                <a:gd name="connsiteX9" fmla="*/ 1374631 w 2385379"/>
                <a:gd name="connsiteY9" fmla="*/ 593002 h 621197"/>
                <a:gd name="connsiteX10" fmla="*/ 891149 w 2385379"/>
                <a:gd name="connsiteY10" fmla="*/ 466020 h 621197"/>
                <a:gd name="connsiteX11" fmla="*/ 242975 w 2385379"/>
                <a:gd name="connsiteY11" fmla="*/ 561073 h 621197"/>
                <a:gd name="connsiteX12" fmla="*/ 195 w 2385379"/>
                <a:gd name="connsiteY12" fmla="*/ 297494 h 621197"/>
                <a:gd name="connsiteX0" fmla="*/ 423 w 2310824"/>
                <a:gd name="connsiteY0" fmla="*/ 297494 h 621197"/>
                <a:gd name="connsiteX1" fmla="*/ 197920 w 2310824"/>
                <a:gd name="connsiteY1" fmla="*/ 32292 h 621197"/>
                <a:gd name="connsiteX2" fmla="*/ 814418 w 2310824"/>
                <a:gd name="connsiteY2" fmla="*/ 210083 h 621197"/>
                <a:gd name="connsiteX3" fmla="*/ 1255736 w 2310824"/>
                <a:gd name="connsiteY3" fmla="*/ 10170 h 621197"/>
                <a:gd name="connsiteX4" fmla="*/ 1669258 w 2310824"/>
                <a:gd name="connsiteY4" fmla="*/ 32023 h 621197"/>
                <a:gd name="connsiteX5" fmla="*/ 2064156 w 2310824"/>
                <a:gd name="connsiteY5" fmla="*/ 17274 h 621197"/>
                <a:gd name="connsiteX6" fmla="*/ 2310814 w 2310824"/>
                <a:gd name="connsiteY6" fmla="*/ 311514 h 621197"/>
                <a:gd name="connsiteX7" fmla="*/ 2072286 w 2310824"/>
                <a:gd name="connsiteY7" fmla="*/ 605318 h 621197"/>
                <a:gd name="connsiteX8" fmla="*/ 1667935 w 2310824"/>
                <a:gd name="connsiteY8" fmla="*/ 582927 h 621197"/>
                <a:gd name="connsiteX9" fmla="*/ 1300076 w 2310824"/>
                <a:gd name="connsiteY9" fmla="*/ 593002 h 621197"/>
                <a:gd name="connsiteX10" fmla="*/ 816594 w 2310824"/>
                <a:gd name="connsiteY10" fmla="*/ 466020 h 621197"/>
                <a:gd name="connsiteX11" fmla="*/ 168420 w 2310824"/>
                <a:gd name="connsiteY11" fmla="*/ 561073 h 621197"/>
                <a:gd name="connsiteX12" fmla="*/ 423 w 2310824"/>
                <a:gd name="connsiteY12" fmla="*/ 297494 h 621197"/>
                <a:gd name="connsiteX0" fmla="*/ 423 w 2310824"/>
                <a:gd name="connsiteY0" fmla="*/ 297494 h 621197"/>
                <a:gd name="connsiteX1" fmla="*/ 197920 w 2310824"/>
                <a:gd name="connsiteY1" fmla="*/ 32292 h 621197"/>
                <a:gd name="connsiteX2" fmla="*/ 771685 w 2310824"/>
                <a:gd name="connsiteY2" fmla="*/ 210083 h 621197"/>
                <a:gd name="connsiteX3" fmla="*/ 1255736 w 2310824"/>
                <a:gd name="connsiteY3" fmla="*/ 10170 h 621197"/>
                <a:gd name="connsiteX4" fmla="*/ 1669258 w 2310824"/>
                <a:gd name="connsiteY4" fmla="*/ 32023 h 621197"/>
                <a:gd name="connsiteX5" fmla="*/ 2064156 w 2310824"/>
                <a:gd name="connsiteY5" fmla="*/ 17274 h 621197"/>
                <a:gd name="connsiteX6" fmla="*/ 2310814 w 2310824"/>
                <a:gd name="connsiteY6" fmla="*/ 311514 h 621197"/>
                <a:gd name="connsiteX7" fmla="*/ 2072286 w 2310824"/>
                <a:gd name="connsiteY7" fmla="*/ 605318 h 621197"/>
                <a:gd name="connsiteX8" fmla="*/ 1667935 w 2310824"/>
                <a:gd name="connsiteY8" fmla="*/ 582927 h 621197"/>
                <a:gd name="connsiteX9" fmla="*/ 1300076 w 2310824"/>
                <a:gd name="connsiteY9" fmla="*/ 593002 h 621197"/>
                <a:gd name="connsiteX10" fmla="*/ 816594 w 2310824"/>
                <a:gd name="connsiteY10" fmla="*/ 466020 h 621197"/>
                <a:gd name="connsiteX11" fmla="*/ 168420 w 2310824"/>
                <a:gd name="connsiteY11" fmla="*/ 561073 h 621197"/>
                <a:gd name="connsiteX12" fmla="*/ 423 w 2310824"/>
                <a:gd name="connsiteY12" fmla="*/ 297494 h 621197"/>
                <a:gd name="connsiteX0" fmla="*/ 355 w 2310756"/>
                <a:gd name="connsiteY0" fmla="*/ 297494 h 621197"/>
                <a:gd name="connsiteX1" fmla="*/ 197852 w 2310756"/>
                <a:gd name="connsiteY1" fmla="*/ 32292 h 621197"/>
                <a:gd name="connsiteX2" fmla="*/ 771617 w 2310756"/>
                <a:gd name="connsiteY2" fmla="*/ 210083 h 621197"/>
                <a:gd name="connsiteX3" fmla="*/ 1255668 w 2310756"/>
                <a:gd name="connsiteY3" fmla="*/ 10170 h 621197"/>
                <a:gd name="connsiteX4" fmla="*/ 1669190 w 2310756"/>
                <a:gd name="connsiteY4" fmla="*/ 32023 h 621197"/>
                <a:gd name="connsiteX5" fmla="*/ 2064088 w 2310756"/>
                <a:gd name="connsiteY5" fmla="*/ 17274 h 621197"/>
                <a:gd name="connsiteX6" fmla="*/ 2310746 w 2310756"/>
                <a:gd name="connsiteY6" fmla="*/ 311514 h 621197"/>
                <a:gd name="connsiteX7" fmla="*/ 2072218 w 2310756"/>
                <a:gd name="connsiteY7" fmla="*/ 605318 h 621197"/>
                <a:gd name="connsiteX8" fmla="*/ 1667867 w 2310756"/>
                <a:gd name="connsiteY8" fmla="*/ 582927 h 621197"/>
                <a:gd name="connsiteX9" fmla="*/ 1300008 w 2310756"/>
                <a:gd name="connsiteY9" fmla="*/ 593002 h 621197"/>
                <a:gd name="connsiteX10" fmla="*/ 763110 w 2310756"/>
                <a:gd name="connsiteY10" fmla="*/ 473664 h 621197"/>
                <a:gd name="connsiteX11" fmla="*/ 168352 w 2310756"/>
                <a:gd name="connsiteY11" fmla="*/ 561073 h 621197"/>
                <a:gd name="connsiteX12" fmla="*/ 355 w 2310756"/>
                <a:gd name="connsiteY12" fmla="*/ 297494 h 621197"/>
                <a:gd name="connsiteX0" fmla="*/ 355 w 2310756"/>
                <a:gd name="connsiteY0" fmla="*/ 297494 h 621197"/>
                <a:gd name="connsiteX1" fmla="*/ 197852 w 2310756"/>
                <a:gd name="connsiteY1" fmla="*/ 32292 h 621197"/>
                <a:gd name="connsiteX2" fmla="*/ 771617 w 2310756"/>
                <a:gd name="connsiteY2" fmla="*/ 210083 h 621197"/>
                <a:gd name="connsiteX3" fmla="*/ 1255668 w 2310756"/>
                <a:gd name="connsiteY3" fmla="*/ 10170 h 621197"/>
                <a:gd name="connsiteX4" fmla="*/ 1669190 w 2310756"/>
                <a:gd name="connsiteY4" fmla="*/ 32023 h 621197"/>
                <a:gd name="connsiteX5" fmla="*/ 2064088 w 2310756"/>
                <a:gd name="connsiteY5" fmla="*/ 17274 h 621197"/>
                <a:gd name="connsiteX6" fmla="*/ 2310746 w 2310756"/>
                <a:gd name="connsiteY6" fmla="*/ 311514 h 621197"/>
                <a:gd name="connsiteX7" fmla="*/ 2072218 w 2310756"/>
                <a:gd name="connsiteY7" fmla="*/ 605318 h 621197"/>
                <a:gd name="connsiteX8" fmla="*/ 1667867 w 2310756"/>
                <a:gd name="connsiteY8" fmla="*/ 582927 h 621197"/>
                <a:gd name="connsiteX9" fmla="*/ 1300008 w 2310756"/>
                <a:gd name="connsiteY9" fmla="*/ 593002 h 621197"/>
                <a:gd name="connsiteX10" fmla="*/ 763110 w 2310756"/>
                <a:gd name="connsiteY10" fmla="*/ 473664 h 621197"/>
                <a:gd name="connsiteX11" fmla="*/ 168352 w 2310756"/>
                <a:gd name="connsiteY11" fmla="*/ 561073 h 621197"/>
                <a:gd name="connsiteX12" fmla="*/ 355 w 2310756"/>
                <a:gd name="connsiteY12" fmla="*/ 297494 h 621197"/>
                <a:gd name="connsiteX0" fmla="*/ 355 w 2310756"/>
                <a:gd name="connsiteY0" fmla="*/ 297494 h 621197"/>
                <a:gd name="connsiteX1" fmla="*/ 197852 w 2310756"/>
                <a:gd name="connsiteY1" fmla="*/ 32292 h 621197"/>
                <a:gd name="connsiteX2" fmla="*/ 771617 w 2310756"/>
                <a:gd name="connsiteY2" fmla="*/ 210083 h 621197"/>
                <a:gd name="connsiteX3" fmla="*/ 1255668 w 2310756"/>
                <a:gd name="connsiteY3" fmla="*/ 10170 h 621197"/>
                <a:gd name="connsiteX4" fmla="*/ 1669190 w 2310756"/>
                <a:gd name="connsiteY4" fmla="*/ 32023 h 621197"/>
                <a:gd name="connsiteX5" fmla="*/ 2064088 w 2310756"/>
                <a:gd name="connsiteY5" fmla="*/ 17274 h 621197"/>
                <a:gd name="connsiteX6" fmla="*/ 2310746 w 2310756"/>
                <a:gd name="connsiteY6" fmla="*/ 311514 h 621197"/>
                <a:gd name="connsiteX7" fmla="*/ 2072218 w 2310756"/>
                <a:gd name="connsiteY7" fmla="*/ 605318 h 621197"/>
                <a:gd name="connsiteX8" fmla="*/ 1667867 w 2310756"/>
                <a:gd name="connsiteY8" fmla="*/ 582927 h 621197"/>
                <a:gd name="connsiteX9" fmla="*/ 1300008 w 2310756"/>
                <a:gd name="connsiteY9" fmla="*/ 593002 h 621197"/>
                <a:gd name="connsiteX10" fmla="*/ 763110 w 2310756"/>
                <a:gd name="connsiteY10" fmla="*/ 473664 h 621197"/>
                <a:gd name="connsiteX11" fmla="*/ 168352 w 2310756"/>
                <a:gd name="connsiteY11" fmla="*/ 561073 h 621197"/>
                <a:gd name="connsiteX12" fmla="*/ 355 w 2310756"/>
                <a:gd name="connsiteY12" fmla="*/ 297494 h 621197"/>
                <a:gd name="connsiteX0" fmla="*/ 355 w 2310756"/>
                <a:gd name="connsiteY0" fmla="*/ 297494 h 621197"/>
                <a:gd name="connsiteX1" fmla="*/ 197852 w 2310756"/>
                <a:gd name="connsiteY1" fmla="*/ 32292 h 621197"/>
                <a:gd name="connsiteX2" fmla="*/ 771617 w 2310756"/>
                <a:gd name="connsiteY2" fmla="*/ 187151 h 621197"/>
                <a:gd name="connsiteX3" fmla="*/ 1255668 w 2310756"/>
                <a:gd name="connsiteY3" fmla="*/ 10170 h 621197"/>
                <a:gd name="connsiteX4" fmla="*/ 1669190 w 2310756"/>
                <a:gd name="connsiteY4" fmla="*/ 32023 h 621197"/>
                <a:gd name="connsiteX5" fmla="*/ 2064088 w 2310756"/>
                <a:gd name="connsiteY5" fmla="*/ 17274 h 621197"/>
                <a:gd name="connsiteX6" fmla="*/ 2310746 w 2310756"/>
                <a:gd name="connsiteY6" fmla="*/ 311514 h 621197"/>
                <a:gd name="connsiteX7" fmla="*/ 2072218 w 2310756"/>
                <a:gd name="connsiteY7" fmla="*/ 605318 h 621197"/>
                <a:gd name="connsiteX8" fmla="*/ 1667867 w 2310756"/>
                <a:gd name="connsiteY8" fmla="*/ 582927 h 621197"/>
                <a:gd name="connsiteX9" fmla="*/ 1300008 w 2310756"/>
                <a:gd name="connsiteY9" fmla="*/ 593002 h 621197"/>
                <a:gd name="connsiteX10" fmla="*/ 763110 w 2310756"/>
                <a:gd name="connsiteY10" fmla="*/ 473664 h 621197"/>
                <a:gd name="connsiteX11" fmla="*/ 168352 w 2310756"/>
                <a:gd name="connsiteY11" fmla="*/ 561073 h 621197"/>
                <a:gd name="connsiteX12" fmla="*/ 355 w 2310756"/>
                <a:gd name="connsiteY12" fmla="*/ 297494 h 621197"/>
                <a:gd name="connsiteX0" fmla="*/ 355 w 2310756"/>
                <a:gd name="connsiteY0" fmla="*/ 297494 h 621771"/>
                <a:gd name="connsiteX1" fmla="*/ 197852 w 2310756"/>
                <a:gd name="connsiteY1" fmla="*/ 32292 h 621771"/>
                <a:gd name="connsiteX2" fmla="*/ 771617 w 2310756"/>
                <a:gd name="connsiteY2" fmla="*/ 187151 h 621771"/>
                <a:gd name="connsiteX3" fmla="*/ 1255668 w 2310756"/>
                <a:gd name="connsiteY3" fmla="*/ 10170 h 621771"/>
                <a:gd name="connsiteX4" fmla="*/ 1669190 w 2310756"/>
                <a:gd name="connsiteY4" fmla="*/ 32023 h 621771"/>
                <a:gd name="connsiteX5" fmla="*/ 2064088 w 2310756"/>
                <a:gd name="connsiteY5" fmla="*/ 17274 h 621771"/>
                <a:gd name="connsiteX6" fmla="*/ 2310746 w 2310756"/>
                <a:gd name="connsiteY6" fmla="*/ 311514 h 621771"/>
                <a:gd name="connsiteX7" fmla="*/ 2072218 w 2310756"/>
                <a:gd name="connsiteY7" fmla="*/ 605318 h 621771"/>
                <a:gd name="connsiteX8" fmla="*/ 1667867 w 2310756"/>
                <a:gd name="connsiteY8" fmla="*/ 582927 h 621771"/>
                <a:gd name="connsiteX9" fmla="*/ 1246593 w 2310756"/>
                <a:gd name="connsiteY9" fmla="*/ 570069 h 621771"/>
                <a:gd name="connsiteX10" fmla="*/ 763110 w 2310756"/>
                <a:gd name="connsiteY10" fmla="*/ 473664 h 621771"/>
                <a:gd name="connsiteX11" fmla="*/ 168352 w 2310756"/>
                <a:gd name="connsiteY11" fmla="*/ 561073 h 621771"/>
                <a:gd name="connsiteX12" fmla="*/ 355 w 2310756"/>
                <a:gd name="connsiteY12" fmla="*/ 297494 h 621771"/>
                <a:gd name="connsiteX0" fmla="*/ 355 w 2310756"/>
                <a:gd name="connsiteY0" fmla="*/ 297494 h 621771"/>
                <a:gd name="connsiteX1" fmla="*/ 197852 w 2310756"/>
                <a:gd name="connsiteY1" fmla="*/ 32292 h 621771"/>
                <a:gd name="connsiteX2" fmla="*/ 771617 w 2310756"/>
                <a:gd name="connsiteY2" fmla="*/ 187151 h 621771"/>
                <a:gd name="connsiteX3" fmla="*/ 1255668 w 2310756"/>
                <a:gd name="connsiteY3" fmla="*/ 10170 h 621771"/>
                <a:gd name="connsiteX4" fmla="*/ 1669190 w 2310756"/>
                <a:gd name="connsiteY4" fmla="*/ 32023 h 621771"/>
                <a:gd name="connsiteX5" fmla="*/ 2064088 w 2310756"/>
                <a:gd name="connsiteY5" fmla="*/ 17274 h 621771"/>
                <a:gd name="connsiteX6" fmla="*/ 2310746 w 2310756"/>
                <a:gd name="connsiteY6" fmla="*/ 311514 h 621771"/>
                <a:gd name="connsiteX7" fmla="*/ 2072218 w 2310756"/>
                <a:gd name="connsiteY7" fmla="*/ 605318 h 621771"/>
                <a:gd name="connsiteX8" fmla="*/ 1667867 w 2310756"/>
                <a:gd name="connsiteY8" fmla="*/ 582927 h 621771"/>
                <a:gd name="connsiteX9" fmla="*/ 1246593 w 2310756"/>
                <a:gd name="connsiteY9" fmla="*/ 570069 h 621771"/>
                <a:gd name="connsiteX10" fmla="*/ 763110 w 2310756"/>
                <a:gd name="connsiteY10" fmla="*/ 473664 h 621771"/>
                <a:gd name="connsiteX11" fmla="*/ 168352 w 2310756"/>
                <a:gd name="connsiteY11" fmla="*/ 561073 h 621771"/>
                <a:gd name="connsiteX12" fmla="*/ 355 w 2310756"/>
                <a:gd name="connsiteY12" fmla="*/ 297494 h 621771"/>
                <a:gd name="connsiteX0" fmla="*/ 355 w 2310756"/>
                <a:gd name="connsiteY0" fmla="*/ 297494 h 621970"/>
                <a:gd name="connsiteX1" fmla="*/ 197852 w 2310756"/>
                <a:gd name="connsiteY1" fmla="*/ 32292 h 621970"/>
                <a:gd name="connsiteX2" fmla="*/ 771617 w 2310756"/>
                <a:gd name="connsiteY2" fmla="*/ 187151 h 621970"/>
                <a:gd name="connsiteX3" fmla="*/ 1255668 w 2310756"/>
                <a:gd name="connsiteY3" fmla="*/ 10170 h 621970"/>
                <a:gd name="connsiteX4" fmla="*/ 1669190 w 2310756"/>
                <a:gd name="connsiteY4" fmla="*/ 32023 h 621970"/>
                <a:gd name="connsiteX5" fmla="*/ 2064088 w 2310756"/>
                <a:gd name="connsiteY5" fmla="*/ 17274 h 621970"/>
                <a:gd name="connsiteX6" fmla="*/ 2310746 w 2310756"/>
                <a:gd name="connsiteY6" fmla="*/ 311514 h 621970"/>
                <a:gd name="connsiteX7" fmla="*/ 2072218 w 2310756"/>
                <a:gd name="connsiteY7" fmla="*/ 605318 h 621970"/>
                <a:gd name="connsiteX8" fmla="*/ 1667867 w 2310756"/>
                <a:gd name="connsiteY8" fmla="*/ 582927 h 621970"/>
                <a:gd name="connsiteX9" fmla="*/ 1214543 w 2310756"/>
                <a:gd name="connsiteY9" fmla="*/ 562425 h 621970"/>
                <a:gd name="connsiteX10" fmla="*/ 763110 w 2310756"/>
                <a:gd name="connsiteY10" fmla="*/ 473664 h 621970"/>
                <a:gd name="connsiteX11" fmla="*/ 168352 w 2310756"/>
                <a:gd name="connsiteY11" fmla="*/ 561073 h 621970"/>
                <a:gd name="connsiteX12" fmla="*/ 355 w 2310756"/>
                <a:gd name="connsiteY12" fmla="*/ 297494 h 621970"/>
                <a:gd name="connsiteX0" fmla="*/ 355 w 2310756"/>
                <a:gd name="connsiteY0" fmla="*/ 297494 h 621385"/>
                <a:gd name="connsiteX1" fmla="*/ 197852 w 2310756"/>
                <a:gd name="connsiteY1" fmla="*/ 32292 h 621385"/>
                <a:gd name="connsiteX2" fmla="*/ 771617 w 2310756"/>
                <a:gd name="connsiteY2" fmla="*/ 187151 h 621385"/>
                <a:gd name="connsiteX3" fmla="*/ 1255668 w 2310756"/>
                <a:gd name="connsiteY3" fmla="*/ 10170 h 621385"/>
                <a:gd name="connsiteX4" fmla="*/ 1669190 w 2310756"/>
                <a:gd name="connsiteY4" fmla="*/ 32023 h 621385"/>
                <a:gd name="connsiteX5" fmla="*/ 2064088 w 2310756"/>
                <a:gd name="connsiteY5" fmla="*/ 17274 h 621385"/>
                <a:gd name="connsiteX6" fmla="*/ 2310746 w 2310756"/>
                <a:gd name="connsiteY6" fmla="*/ 311514 h 621385"/>
                <a:gd name="connsiteX7" fmla="*/ 2072218 w 2310756"/>
                <a:gd name="connsiteY7" fmla="*/ 605318 h 621385"/>
                <a:gd name="connsiteX8" fmla="*/ 1667867 w 2310756"/>
                <a:gd name="connsiteY8" fmla="*/ 582927 h 621385"/>
                <a:gd name="connsiteX9" fmla="*/ 1214543 w 2310756"/>
                <a:gd name="connsiteY9" fmla="*/ 585358 h 621385"/>
                <a:gd name="connsiteX10" fmla="*/ 763110 w 2310756"/>
                <a:gd name="connsiteY10" fmla="*/ 473664 h 621385"/>
                <a:gd name="connsiteX11" fmla="*/ 168352 w 2310756"/>
                <a:gd name="connsiteY11" fmla="*/ 561073 h 621385"/>
                <a:gd name="connsiteX12" fmla="*/ 355 w 2310756"/>
                <a:gd name="connsiteY12" fmla="*/ 297494 h 621385"/>
                <a:gd name="connsiteX0" fmla="*/ 355 w 2310756"/>
                <a:gd name="connsiteY0" fmla="*/ 297494 h 619680"/>
                <a:gd name="connsiteX1" fmla="*/ 197852 w 2310756"/>
                <a:gd name="connsiteY1" fmla="*/ 32292 h 619680"/>
                <a:gd name="connsiteX2" fmla="*/ 771617 w 2310756"/>
                <a:gd name="connsiteY2" fmla="*/ 187151 h 619680"/>
                <a:gd name="connsiteX3" fmla="*/ 1255668 w 2310756"/>
                <a:gd name="connsiteY3" fmla="*/ 10170 h 619680"/>
                <a:gd name="connsiteX4" fmla="*/ 1669190 w 2310756"/>
                <a:gd name="connsiteY4" fmla="*/ 32023 h 619680"/>
                <a:gd name="connsiteX5" fmla="*/ 2064088 w 2310756"/>
                <a:gd name="connsiteY5" fmla="*/ 17274 h 619680"/>
                <a:gd name="connsiteX6" fmla="*/ 2310746 w 2310756"/>
                <a:gd name="connsiteY6" fmla="*/ 311514 h 619680"/>
                <a:gd name="connsiteX7" fmla="*/ 2072218 w 2310756"/>
                <a:gd name="connsiteY7" fmla="*/ 605318 h 619680"/>
                <a:gd name="connsiteX8" fmla="*/ 1667867 w 2310756"/>
                <a:gd name="connsiteY8" fmla="*/ 575283 h 619680"/>
                <a:gd name="connsiteX9" fmla="*/ 1214543 w 2310756"/>
                <a:gd name="connsiteY9" fmla="*/ 585358 h 619680"/>
                <a:gd name="connsiteX10" fmla="*/ 763110 w 2310756"/>
                <a:gd name="connsiteY10" fmla="*/ 473664 h 619680"/>
                <a:gd name="connsiteX11" fmla="*/ 168352 w 2310756"/>
                <a:gd name="connsiteY11" fmla="*/ 561073 h 619680"/>
                <a:gd name="connsiteX12" fmla="*/ 355 w 2310756"/>
                <a:gd name="connsiteY12" fmla="*/ 297494 h 619680"/>
                <a:gd name="connsiteX0" fmla="*/ 355 w 2310756"/>
                <a:gd name="connsiteY0" fmla="*/ 297494 h 620183"/>
                <a:gd name="connsiteX1" fmla="*/ 197852 w 2310756"/>
                <a:gd name="connsiteY1" fmla="*/ 32292 h 620183"/>
                <a:gd name="connsiteX2" fmla="*/ 771617 w 2310756"/>
                <a:gd name="connsiteY2" fmla="*/ 187151 h 620183"/>
                <a:gd name="connsiteX3" fmla="*/ 1255668 w 2310756"/>
                <a:gd name="connsiteY3" fmla="*/ 10170 h 620183"/>
                <a:gd name="connsiteX4" fmla="*/ 1669190 w 2310756"/>
                <a:gd name="connsiteY4" fmla="*/ 32023 h 620183"/>
                <a:gd name="connsiteX5" fmla="*/ 2064088 w 2310756"/>
                <a:gd name="connsiteY5" fmla="*/ 17274 h 620183"/>
                <a:gd name="connsiteX6" fmla="*/ 2310746 w 2310756"/>
                <a:gd name="connsiteY6" fmla="*/ 311514 h 620183"/>
                <a:gd name="connsiteX7" fmla="*/ 2072218 w 2310756"/>
                <a:gd name="connsiteY7" fmla="*/ 605318 h 620183"/>
                <a:gd name="connsiteX8" fmla="*/ 1667867 w 2310756"/>
                <a:gd name="connsiteY8" fmla="*/ 575283 h 620183"/>
                <a:gd name="connsiteX9" fmla="*/ 1235910 w 2310756"/>
                <a:gd name="connsiteY9" fmla="*/ 562425 h 620183"/>
                <a:gd name="connsiteX10" fmla="*/ 763110 w 2310756"/>
                <a:gd name="connsiteY10" fmla="*/ 473664 h 620183"/>
                <a:gd name="connsiteX11" fmla="*/ 168352 w 2310756"/>
                <a:gd name="connsiteY11" fmla="*/ 561073 h 620183"/>
                <a:gd name="connsiteX12" fmla="*/ 355 w 2310756"/>
                <a:gd name="connsiteY12" fmla="*/ 297494 h 620183"/>
                <a:gd name="connsiteX0" fmla="*/ 355 w 2310756"/>
                <a:gd name="connsiteY0" fmla="*/ 297494 h 619680"/>
                <a:gd name="connsiteX1" fmla="*/ 197852 w 2310756"/>
                <a:gd name="connsiteY1" fmla="*/ 32292 h 619680"/>
                <a:gd name="connsiteX2" fmla="*/ 771617 w 2310756"/>
                <a:gd name="connsiteY2" fmla="*/ 187151 h 619680"/>
                <a:gd name="connsiteX3" fmla="*/ 1255668 w 2310756"/>
                <a:gd name="connsiteY3" fmla="*/ 10170 h 619680"/>
                <a:gd name="connsiteX4" fmla="*/ 1669190 w 2310756"/>
                <a:gd name="connsiteY4" fmla="*/ 32023 h 619680"/>
                <a:gd name="connsiteX5" fmla="*/ 2064088 w 2310756"/>
                <a:gd name="connsiteY5" fmla="*/ 17274 h 619680"/>
                <a:gd name="connsiteX6" fmla="*/ 2310746 w 2310756"/>
                <a:gd name="connsiteY6" fmla="*/ 311514 h 619680"/>
                <a:gd name="connsiteX7" fmla="*/ 2072218 w 2310756"/>
                <a:gd name="connsiteY7" fmla="*/ 605318 h 619680"/>
                <a:gd name="connsiteX8" fmla="*/ 1667867 w 2310756"/>
                <a:gd name="connsiteY8" fmla="*/ 575283 h 619680"/>
                <a:gd name="connsiteX9" fmla="*/ 1225228 w 2310756"/>
                <a:gd name="connsiteY9" fmla="*/ 585358 h 619680"/>
                <a:gd name="connsiteX10" fmla="*/ 763110 w 2310756"/>
                <a:gd name="connsiteY10" fmla="*/ 473664 h 619680"/>
                <a:gd name="connsiteX11" fmla="*/ 168352 w 2310756"/>
                <a:gd name="connsiteY11" fmla="*/ 561073 h 619680"/>
                <a:gd name="connsiteX12" fmla="*/ 355 w 2310756"/>
                <a:gd name="connsiteY12" fmla="*/ 297494 h 619680"/>
                <a:gd name="connsiteX0" fmla="*/ 355 w 2310756"/>
                <a:gd name="connsiteY0" fmla="*/ 297494 h 616827"/>
                <a:gd name="connsiteX1" fmla="*/ 197852 w 2310756"/>
                <a:gd name="connsiteY1" fmla="*/ 32292 h 616827"/>
                <a:gd name="connsiteX2" fmla="*/ 771617 w 2310756"/>
                <a:gd name="connsiteY2" fmla="*/ 187151 h 616827"/>
                <a:gd name="connsiteX3" fmla="*/ 1255668 w 2310756"/>
                <a:gd name="connsiteY3" fmla="*/ 10170 h 616827"/>
                <a:gd name="connsiteX4" fmla="*/ 1669190 w 2310756"/>
                <a:gd name="connsiteY4" fmla="*/ 32023 h 616827"/>
                <a:gd name="connsiteX5" fmla="*/ 2064088 w 2310756"/>
                <a:gd name="connsiteY5" fmla="*/ 17274 h 616827"/>
                <a:gd name="connsiteX6" fmla="*/ 2310746 w 2310756"/>
                <a:gd name="connsiteY6" fmla="*/ 311514 h 616827"/>
                <a:gd name="connsiteX7" fmla="*/ 2072218 w 2310756"/>
                <a:gd name="connsiteY7" fmla="*/ 605318 h 616827"/>
                <a:gd name="connsiteX8" fmla="*/ 1678550 w 2310756"/>
                <a:gd name="connsiteY8" fmla="*/ 559994 h 616827"/>
                <a:gd name="connsiteX9" fmla="*/ 1225228 w 2310756"/>
                <a:gd name="connsiteY9" fmla="*/ 585358 h 616827"/>
                <a:gd name="connsiteX10" fmla="*/ 763110 w 2310756"/>
                <a:gd name="connsiteY10" fmla="*/ 473664 h 616827"/>
                <a:gd name="connsiteX11" fmla="*/ 168352 w 2310756"/>
                <a:gd name="connsiteY11" fmla="*/ 561073 h 616827"/>
                <a:gd name="connsiteX12" fmla="*/ 355 w 2310756"/>
                <a:gd name="connsiteY12" fmla="*/ 297494 h 616827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78550 w 2310756"/>
                <a:gd name="connsiteY8" fmla="*/ 559994 h 616948"/>
                <a:gd name="connsiteX9" fmla="*/ 1246594 w 2310756"/>
                <a:gd name="connsiteY9" fmla="*/ 577714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0756"/>
                <a:gd name="connsiteY0" fmla="*/ 297494 h 616708"/>
                <a:gd name="connsiteX1" fmla="*/ 197852 w 2310756"/>
                <a:gd name="connsiteY1" fmla="*/ 32292 h 616708"/>
                <a:gd name="connsiteX2" fmla="*/ 771617 w 2310756"/>
                <a:gd name="connsiteY2" fmla="*/ 187151 h 616708"/>
                <a:gd name="connsiteX3" fmla="*/ 1255668 w 2310756"/>
                <a:gd name="connsiteY3" fmla="*/ 10170 h 616708"/>
                <a:gd name="connsiteX4" fmla="*/ 1669190 w 2310756"/>
                <a:gd name="connsiteY4" fmla="*/ 32023 h 616708"/>
                <a:gd name="connsiteX5" fmla="*/ 2064088 w 2310756"/>
                <a:gd name="connsiteY5" fmla="*/ 17274 h 616708"/>
                <a:gd name="connsiteX6" fmla="*/ 2310746 w 2310756"/>
                <a:gd name="connsiteY6" fmla="*/ 311514 h 616708"/>
                <a:gd name="connsiteX7" fmla="*/ 2072218 w 2310756"/>
                <a:gd name="connsiteY7" fmla="*/ 605318 h 616708"/>
                <a:gd name="connsiteX8" fmla="*/ 1678550 w 2310756"/>
                <a:gd name="connsiteY8" fmla="*/ 559994 h 616708"/>
                <a:gd name="connsiteX9" fmla="*/ 1246594 w 2310756"/>
                <a:gd name="connsiteY9" fmla="*/ 593002 h 616708"/>
                <a:gd name="connsiteX10" fmla="*/ 763110 w 2310756"/>
                <a:gd name="connsiteY10" fmla="*/ 473664 h 616708"/>
                <a:gd name="connsiteX11" fmla="*/ 168352 w 2310756"/>
                <a:gd name="connsiteY11" fmla="*/ 561073 h 616708"/>
                <a:gd name="connsiteX12" fmla="*/ 355 w 2310756"/>
                <a:gd name="connsiteY12" fmla="*/ 297494 h 616708"/>
                <a:gd name="connsiteX0" fmla="*/ 355 w 2310756"/>
                <a:gd name="connsiteY0" fmla="*/ 297494 h 616708"/>
                <a:gd name="connsiteX1" fmla="*/ 197852 w 2310756"/>
                <a:gd name="connsiteY1" fmla="*/ 32292 h 616708"/>
                <a:gd name="connsiteX2" fmla="*/ 771617 w 2310756"/>
                <a:gd name="connsiteY2" fmla="*/ 187151 h 616708"/>
                <a:gd name="connsiteX3" fmla="*/ 1255668 w 2310756"/>
                <a:gd name="connsiteY3" fmla="*/ 10170 h 616708"/>
                <a:gd name="connsiteX4" fmla="*/ 1669190 w 2310756"/>
                <a:gd name="connsiteY4" fmla="*/ 32023 h 616708"/>
                <a:gd name="connsiteX5" fmla="*/ 2064088 w 2310756"/>
                <a:gd name="connsiteY5" fmla="*/ 17274 h 616708"/>
                <a:gd name="connsiteX6" fmla="*/ 2310746 w 2310756"/>
                <a:gd name="connsiteY6" fmla="*/ 311514 h 616708"/>
                <a:gd name="connsiteX7" fmla="*/ 2072218 w 2310756"/>
                <a:gd name="connsiteY7" fmla="*/ 605318 h 616708"/>
                <a:gd name="connsiteX8" fmla="*/ 1678550 w 2310756"/>
                <a:gd name="connsiteY8" fmla="*/ 559994 h 616708"/>
                <a:gd name="connsiteX9" fmla="*/ 1278642 w 2310756"/>
                <a:gd name="connsiteY9" fmla="*/ 593002 h 616708"/>
                <a:gd name="connsiteX10" fmla="*/ 763110 w 2310756"/>
                <a:gd name="connsiteY10" fmla="*/ 473664 h 616708"/>
                <a:gd name="connsiteX11" fmla="*/ 168352 w 2310756"/>
                <a:gd name="connsiteY11" fmla="*/ 561073 h 616708"/>
                <a:gd name="connsiteX12" fmla="*/ 355 w 2310756"/>
                <a:gd name="connsiteY12" fmla="*/ 297494 h 616708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78550 w 2310756"/>
                <a:gd name="connsiteY8" fmla="*/ 559994 h 616948"/>
                <a:gd name="connsiteX9" fmla="*/ 1246594 w 2310756"/>
                <a:gd name="connsiteY9" fmla="*/ 577713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67867 w 2310756"/>
                <a:gd name="connsiteY8" fmla="*/ 559994 h 616948"/>
                <a:gd name="connsiteX9" fmla="*/ 1246594 w 2310756"/>
                <a:gd name="connsiteY9" fmla="*/ 577713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67867 w 2310756"/>
                <a:gd name="connsiteY8" fmla="*/ 559994 h 616948"/>
                <a:gd name="connsiteX9" fmla="*/ 1246594 w 2310756"/>
                <a:gd name="connsiteY9" fmla="*/ 577713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67867 w 2310756"/>
                <a:gd name="connsiteY8" fmla="*/ 559994 h 616948"/>
                <a:gd name="connsiteX9" fmla="*/ 1246594 w 2310756"/>
                <a:gd name="connsiteY9" fmla="*/ 577713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1047"/>
                <a:gd name="connsiteY0" fmla="*/ 297494 h 603186"/>
                <a:gd name="connsiteX1" fmla="*/ 197852 w 2311047"/>
                <a:gd name="connsiteY1" fmla="*/ 32292 h 603186"/>
                <a:gd name="connsiteX2" fmla="*/ 771617 w 2311047"/>
                <a:gd name="connsiteY2" fmla="*/ 187151 h 603186"/>
                <a:gd name="connsiteX3" fmla="*/ 1255668 w 2311047"/>
                <a:gd name="connsiteY3" fmla="*/ 10170 h 603186"/>
                <a:gd name="connsiteX4" fmla="*/ 1669190 w 2311047"/>
                <a:gd name="connsiteY4" fmla="*/ 32023 h 603186"/>
                <a:gd name="connsiteX5" fmla="*/ 2064088 w 2311047"/>
                <a:gd name="connsiteY5" fmla="*/ 17274 h 603186"/>
                <a:gd name="connsiteX6" fmla="*/ 2310746 w 2311047"/>
                <a:gd name="connsiteY6" fmla="*/ 311514 h 603186"/>
                <a:gd name="connsiteX7" fmla="*/ 2104266 w 2311047"/>
                <a:gd name="connsiteY7" fmla="*/ 590029 h 603186"/>
                <a:gd name="connsiteX8" fmla="*/ 1667867 w 2311047"/>
                <a:gd name="connsiteY8" fmla="*/ 559994 h 603186"/>
                <a:gd name="connsiteX9" fmla="*/ 1246594 w 2311047"/>
                <a:gd name="connsiteY9" fmla="*/ 577713 h 603186"/>
                <a:gd name="connsiteX10" fmla="*/ 763110 w 2311047"/>
                <a:gd name="connsiteY10" fmla="*/ 473664 h 603186"/>
                <a:gd name="connsiteX11" fmla="*/ 168352 w 2311047"/>
                <a:gd name="connsiteY11" fmla="*/ 561073 h 603186"/>
                <a:gd name="connsiteX12" fmla="*/ 355 w 2311047"/>
                <a:gd name="connsiteY12" fmla="*/ 297494 h 603186"/>
                <a:gd name="connsiteX0" fmla="*/ 355 w 2310898"/>
                <a:gd name="connsiteY0" fmla="*/ 297494 h 603186"/>
                <a:gd name="connsiteX1" fmla="*/ 197852 w 2310898"/>
                <a:gd name="connsiteY1" fmla="*/ 32292 h 603186"/>
                <a:gd name="connsiteX2" fmla="*/ 771617 w 2310898"/>
                <a:gd name="connsiteY2" fmla="*/ 187151 h 603186"/>
                <a:gd name="connsiteX3" fmla="*/ 1255668 w 2310898"/>
                <a:gd name="connsiteY3" fmla="*/ 10170 h 603186"/>
                <a:gd name="connsiteX4" fmla="*/ 1669190 w 2310898"/>
                <a:gd name="connsiteY4" fmla="*/ 32023 h 603186"/>
                <a:gd name="connsiteX5" fmla="*/ 2064088 w 2310898"/>
                <a:gd name="connsiteY5" fmla="*/ 17274 h 603186"/>
                <a:gd name="connsiteX6" fmla="*/ 2310746 w 2310898"/>
                <a:gd name="connsiteY6" fmla="*/ 311514 h 603186"/>
                <a:gd name="connsiteX7" fmla="*/ 2093583 w 2310898"/>
                <a:gd name="connsiteY7" fmla="*/ 590029 h 603186"/>
                <a:gd name="connsiteX8" fmla="*/ 1667867 w 2310898"/>
                <a:gd name="connsiteY8" fmla="*/ 559994 h 603186"/>
                <a:gd name="connsiteX9" fmla="*/ 1246594 w 2310898"/>
                <a:gd name="connsiteY9" fmla="*/ 577713 h 603186"/>
                <a:gd name="connsiteX10" fmla="*/ 763110 w 2310898"/>
                <a:gd name="connsiteY10" fmla="*/ 473664 h 603186"/>
                <a:gd name="connsiteX11" fmla="*/ 168352 w 2310898"/>
                <a:gd name="connsiteY11" fmla="*/ 561073 h 603186"/>
                <a:gd name="connsiteX12" fmla="*/ 355 w 2310898"/>
                <a:gd name="connsiteY12" fmla="*/ 297494 h 603186"/>
                <a:gd name="connsiteX0" fmla="*/ 355 w 2310771"/>
                <a:gd name="connsiteY0" fmla="*/ 297494 h 596468"/>
                <a:gd name="connsiteX1" fmla="*/ 197852 w 2310771"/>
                <a:gd name="connsiteY1" fmla="*/ 32292 h 596468"/>
                <a:gd name="connsiteX2" fmla="*/ 771617 w 2310771"/>
                <a:gd name="connsiteY2" fmla="*/ 187151 h 596468"/>
                <a:gd name="connsiteX3" fmla="*/ 1255668 w 2310771"/>
                <a:gd name="connsiteY3" fmla="*/ 10170 h 596468"/>
                <a:gd name="connsiteX4" fmla="*/ 1669190 w 2310771"/>
                <a:gd name="connsiteY4" fmla="*/ 32023 h 596468"/>
                <a:gd name="connsiteX5" fmla="*/ 2064088 w 2310771"/>
                <a:gd name="connsiteY5" fmla="*/ 17274 h 596468"/>
                <a:gd name="connsiteX6" fmla="*/ 2310746 w 2310771"/>
                <a:gd name="connsiteY6" fmla="*/ 311514 h 596468"/>
                <a:gd name="connsiteX7" fmla="*/ 2050851 w 2310771"/>
                <a:gd name="connsiteY7" fmla="*/ 582385 h 596468"/>
                <a:gd name="connsiteX8" fmla="*/ 1667867 w 2310771"/>
                <a:gd name="connsiteY8" fmla="*/ 559994 h 596468"/>
                <a:gd name="connsiteX9" fmla="*/ 1246594 w 2310771"/>
                <a:gd name="connsiteY9" fmla="*/ 577713 h 596468"/>
                <a:gd name="connsiteX10" fmla="*/ 763110 w 2310771"/>
                <a:gd name="connsiteY10" fmla="*/ 473664 h 596468"/>
                <a:gd name="connsiteX11" fmla="*/ 168352 w 2310771"/>
                <a:gd name="connsiteY11" fmla="*/ 561073 h 596468"/>
                <a:gd name="connsiteX12" fmla="*/ 355 w 2310771"/>
                <a:gd name="connsiteY12" fmla="*/ 297494 h 596468"/>
                <a:gd name="connsiteX0" fmla="*/ 355 w 2310771"/>
                <a:gd name="connsiteY0" fmla="*/ 297494 h 596468"/>
                <a:gd name="connsiteX1" fmla="*/ 197852 w 2310771"/>
                <a:gd name="connsiteY1" fmla="*/ 32292 h 596468"/>
                <a:gd name="connsiteX2" fmla="*/ 771617 w 2310771"/>
                <a:gd name="connsiteY2" fmla="*/ 187151 h 596468"/>
                <a:gd name="connsiteX3" fmla="*/ 1255668 w 2310771"/>
                <a:gd name="connsiteY3" fmla="*/ 10170 h 596468"/>
                <a:gd name="connsiteX4" fmla="*/ 1658506 w 2310771"/>
                <a:gd name="connsiteY4" fmla="*/ 32023 h 596468"/>
                <a:gd name="connsiteX5" fmla="*/ 2064088 w 2310771"/>
                <a:gd name="connsiteY5" fmla="*/ 17274 h 596468"/>
                <a:gd name="connsiteX6" fmla="*/ 2310746 w 2310771"/>
                <a:gd name="connsiteY6" fmla="*/ 311514 h 596468"/>
                <a:gd name="connsiteX7" fmla="*/ 2050851 w 2310771"/>
                <a:gd name="connsiteY7" fmla="*/ 582385 h 596468"/>
                <a:gd name="connsiteX8" fmla="*/ 1667867 w 2310771"/>
                <a:gd name="connsiteY8" fmla="*/ 559994 h 596468"/>
                <a:gd name="connsiteX9" fmla="*/ 1246594 w 2310771"/>
                <a:gd name="connsiteY9" fmla="*/ 577713 h 596468"/>
                <a:gd name="connsiteX10" fmla="*/ 763110 w 2310771"/>
                <a:gd name="connsiteY10" fmla="*/ 473664 h 596468"/>
                <a:gd name="connsiteX11" fmla="*/ 168352 w 2310771"/>
                <a:gd name="connsiteY11" fmla="*/ 561073 h 596468"/>
                <a:gd name="connsiteX12" fmla="*/ 355 w 2310771"/>
                <a:gd name="connsiteY12" fmla="*/ 297494 h 596468"/>
                <a:gd name="connsiteX0" fmla="*/ 355 w 2310771"/>
                <a:gd name="connsiteY0" fmla="*/ 297494 h 594872"/>
                <a:gd name="connsiteX1" fmla="*/ 197852 w 2310771"/>
                <a:gd name="connsiteY1" fmla="*/ 32292 h 594872"/>
                <a:gd name="connsiteX2" fmla="*/ 771617 w 2310771"/>
                <a:gd name="connsiteY2" fmla="*/ 187151 h 594872"/>
                <a:gd name="connsiteX3" fmla="*/ 1255668 w 2310771"/>
                <a:gd name="connsiteY3" fmla="*/ 10170 h 594872"/>
                <a:gd name="connsiteX4" fmla="*/ 1658506 w 2310771"/>
                <a:gd name="connsiteY4" fmla="*/ 32023 h 594872"/>
                <a:gd name="connsiteX5" fmla="*/ 2064088 w 2310771"/>
                <a:gd name="connsiteY5" fmla="*/ 17274 h 594872"/>
                <a:gd name="connsiteX6" fmla="*/ 2310746 w 2310771"/>
                <a:gd name="connsiteY6" fmla="*/ 311514 h 594872"/>
                <a:gd name="connsiteX7" fmla="*/ 2050851 w 2310771"/>
                <a:gd name="connsiteY7" fmla="*/ 582385 h 594872"/>
                <a:gd name="connsiteX8" fmla="*/ 1625135 w 2310771"/>
                <a:gd name="connsiteY8" fmla="*/ 552350 h 594872"/>
                <a:gd name="connsiteX9" fmla="*/ 1246594 w 2310771"/>
                <a:gd name="connsiteY9" fmla="*/ 577713 h 594872"/>
                <a:gd name="connsiteX10" fmla="*/ 763110 w 2310771"/>
                <a:gd name="connsiteY10" fmla="*/ 473664 h 594872"/>
                <a:gd name="connsiteX11" fmla="*/ 168352 w 2310771"/>
                <a:gd name="connsiteY11" fmla="*/ 561073 h 594872"/>
                <a:gd name="connsiteX12" fmla="*/ 355 w 2310771"/>
                <a:gd name="connsiteY12" fmla="*/ 297494 h 594872"/>
                <a:gd name="connsiteX0" fmla="*/ 355 w 2310771"/>
                <a:gd name="connsiteY0" fmla="*/ 297494 h 596468"/>
                <a:gd name="connsiteX1" fmla="*/ 197852 w 2310771"/>
                <a:gd name="connsiteY1" fmla="*/ 32292 h 596468"/>
                <a:gd name="connsiteX2" fmla="*/ 771617 w 2310771"/>
                <a:gd name="connsiteY2" fmla="*/ 187151 h 596468"/>
                <a:gd name="connsiteX3" fmla="*/ 1255668 w 2310771"/>
                <a:gd name="connsiteY3" fmla="*/ 10170 h 596468"/>
                <a:gd name="connsiteX4" fmla="*/ 1658506 w 2310771"/>
                <a:gd name="connsiteY4" fmla="*/ 32023 h 596468"/>
                <a:gd name="connsiteX5" fmla="*/ 2064088 w 2310771"/>
                <a:gd name="connsiteY5" fmla="*/ 17274 h 596468"/>
                <a:gd name="connsiteX6" fmla="*/ 2310746 w 2310771"/>
                <a:gd name="connsiteY6" fmla="*/ 311514 h 596468"/>
                <a:gd name="connsiteX7" fmla="*/ 2050851 w 2310771"/>
                <a:gd name="connsiteY7" fmla="*/ 582385 h 596468"/>
                <a:gd name="connsiteX8" fmla="*/ 1625135 w 2310771"/>
                <a:gd name="connsiteY8" fmla="*/ 559994 h 596468"/>
                <a:gd name="connsiteX9" fmla="*/ 1246594 w 2310771"/>
                <a:gd name="connsiteY9" fmla="*/ 577713 h 596468"/>
                <a:gd name="connsiteX10" fmla="*/ 763110 w 2310771"/>
                <a:gd name="connsiteY10" fmla="*/ 473664 h 596468"/>
                <a:gd name="connsiteX11" fmla="*/ 168352 w 2310771"/>
                <a:gd name="connsiteY11" fmla="*/ 561073 h 596468"/>
                <a:gd name="connsiteX12" fmla="*/ 355 w 2310771"/>
                <a:gd name="connsiteY12" fmla="*/ 297494 h 596468"/>
                <a:gd name="connsiteX0" fmla="*/ 355 w 2310756"/>
                <a:gd name="connsiteY0" fmla="*/ 297494 h 596468"/>
                <a:gd name="connsiteX1" fmla="*/ 197852 w 2310756"/>
                <a:gd name="connsiteY1" fmla="*/ 32292 h 596468"/>
                <a:gd name="connsiteX2" fmla="*/ 771617 w 2310756"/>
                <a:gd name="connsiteY2" fmla="*/ 187151 h 596468"/>
                <a:gd name="connsiteX3" fmla="*/ 1255668 w 2310756"/>
                <a:gd name="connsiteY3" fmla="*/ 10170 h 596468"/>
                <a:gd name="connsiteX4" fmla="*/ 1658506 w 2310756"/>
                <a:gd name="connsiteY4" fmla="*/ 32023 h 596468"/>
                <a:gd name="connsiteX5" fmla="*/ 2064088 w 2310756"/>
                <a:gd name="connsiteY5" fmla="*/ 17274 h 596468"/>
                <a:gd name="connsiteX6" fmla="*/ 2310746 w 2310756"/>
                <a:gd name="connsiteY6" fmla="*/ 311514 h 596468"/>
                <a:gd name="connsiteX7" fmla="*/ 2072217 w 2310756"/>
                <a:gd name="connsiteY7" fmla="*/ 582385 h 596468"/>
                <a:gd name="connsiteX8" fmla="*/ 1625135 w 2310756"/>
                <a:gd name="connsiteY8" fmla="*/ 559994 h 596468"/>
                <a:gd name="connsiteX9" fmla="*/ 1246594 w 2310756"/>
                <a:gd name="connsiteY9" fmla="*/ 577713 h 596468"/>
                <a:gd name="connsiteX10" fmla="*/ 763110 w 2310756"/>
                <a:gd name="connsiteY10" fmla="*/ 473664 h 596468"/>
                <a:gd name="connsiteX11" fmla="*/ 168352 w 2310756"/>
                <a:gd name="connsiteY11" fmla="*/ 561073 h 596468"/>
                <a:gd name="connsiteX12" fmla="*/ 355 w 2310756"/>
                <a:gd name="connsiteY12" fmla="*/ 297494 h 596468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71617 w 2310771"/>
                <a:gd name="connsiteY2" fmla="*/ 187151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71617 w 2310771"/>
                <a:gd name="connsiteY2" fmla="*/ 187151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71617 w 2310771"/>
                <a:gd name="connsiteY2" fmla="*/ 187151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71617 w 2310771"/>
                <a:gd name="connsiteY2" fmla="*/ 187151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60935 w 2310771"/>
                <a:gd name="connsiteY2" fmla="*/ 171862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614 w 2311030"/>
                <a:gd name="connsiteY0" fmla="*/ 297494 h 589893"/>
                <a:gd name="connsiteX1" fmla="*/ 208793 w 2311030"/>
                <a:gd name="connsiteY1" fmla="*/ 55225 h 589893"/>
                <a:gd name="connsiteX2" fmla="*/ 761194 w 2311030"/>
                <a:gd name="connsiteY2" fmla="*/ 171862 h 589893"/>
                <a:gd name="connsiteX3" fmla="*/ 1255927 w 2311030"/>
                <a:gd name="connsiteY3" fmla="*/ 10170 h 589893"/>
                <a:gd name="connsiteX4" fmla="*/ 1658765 w 2311030"/>
                <a:gd name="connsiteY4" fmla="*/ 32023 h 589893"/>
                <a:gd name="connsiteX5" fmla="*/ 2064347 w 2311030"/>
                <a:gd name="connsiteY5" fmla="*/ 17274 h 589893"/>
                <a:gd name="connsiteX6" fmla="*/ 2311005 w 2311030"/>
                <a:gd name="connsiteY6" fmla="*/ 311514 h 589893"/>
                <a:gd name="connsiteX7" fmla="*/ 2051110 w 2311030"/>
                <a:gd name="connsiteY7" fmla="*/ 574740 h 589893"/>
                <a:gd name="connsiteX8" fmla="*/ 1625394 w 2311030"/>
                <a:gd name="connsiteY8" fmla="*/ 559994 h 589893"/>
                <a:gd name="connsiteX9" fmla="*/ 1246853 w 2311030"/>
                <a:gd name="connsiteY9" fmla="*/ 577713 h 589893"/>
                <a:gd name="connsiteX10" fmla="*/ 763369 w 2311030"/>
                <a:gd name="connsiteY10" fmla="*/ 473664 h 589893"/>
                <a:gd name="connsiteX11" fmla="*/ 168611 w 2311030"/>
                <a:gd name="connsiteY11" fmla="*/ 561073 h 589893"/>
                <a:gd name="connsiteX12" fmla="*/ 614 w 2311030"/>
                <a:gd name="connsiteY12" fmla="*/ 297494 h 589893"/>
                <a:gd name="connsiteX0" fmla="*/ 614 w 2311030"/>
                <a:gd name="connsiteY0" fmla="*/ 297494 h 589893"/>
                <a:gd name="connsiteX1" fmla="*/ 208793 w 2311030"/>
                <a:gd name="connsiteY1" fmla="*/ 55225 h 589893"/>
                <a:gd name="connsiteX2" fmla="*/ 761194 w 2311030"/>
                <a:gd name="connsiteY2" fmla="*/ 171862 h 589893"/>
                <a:gd name="connsiteX3" fmla="*/ 1255927 w 2311030"/>
                <a:gd name="connsiteY3" fmla="*/ 10170 h 589893"/>
                <a:gd name="connsiteX4" fmla="*/ 1658765 w 2311030"/>
                <a:gd name="connsiteY4" fmla="*/ 32023 h 589893"/>
                <a:gd name="connsiteX5" fmla="*/ 2064347 w 2311030"/>
                <a:gd name="connsiteY5" fmla="*/ 17274 h 589893"/>
                <a:gd name="connsiteX6" fmla="*/ 2311005 w 2311030"/>
                <a:gd name="connsiteY6" fmla="*/ 311514 h 589893"/>
                <a:gd name="connsiteX7" fmla="*/ 2051110 w 2311030"/>
                <a:gd name="connsiteY7" fmla="*/ 574740 h 589893"/>
                <a:gd name="connsiteX8" fmla="*/ 1625394 w 2311030"/>
                <a:gd name="connsiteY8" fmla="*/ 559994 h 589893"/>
                <a:gd name="connsiteX9" fmla="*/ 1246853 w 2311030"/>
                <a:gd name="connsiteY9" fmla="*/ 577713 h 589893"/>
                <a:gd name="connsiteX10" fmla="*/ 763369 w 2311030"/>
                <a:gd name="connsiteY10" fmla="*/ 473664 h 589893"/>
                <a:gd name="connsiteX11" fmla="*/ 168611 w 2311030"/>
                <a:gd name="connsiteY11" fmla="*/ 545784 h 589893"/>
                <a:gd name="connsiteX12" fmla="*/ 614 w 2311030"/>
                <a:gd name="connsiteY12" fmla="*/ 297494 h 589893"/>
                <a:gd name="connsiteX0" fmla="*/ 614 w 2311030"/>
                <a:gd name="connsiteY0" fmla="*/ 297494 h 589893"/>
                <a:gd name="connsiteX1" fmla="*/ 208793 w 2311030"/>
                <a:gd name="connsiteY1" fmla="*/ 55225 h 589893"/>
                <a:gd name="connsiteX2" fmla="*/ 761194 w 2311030"/>
                <a:gd name="connsiteY2" fmla="*/ 171862 h 589893"/>
                <a:gd name="connsiteX3" fmla="*/ 1255927 w 2311030"/>
                <a:gd name="connsiteY3" fmla="*/ 10170 h 589893"/>
                <a:gd name="connsiteX4" fmla="*/ 1658765 w 2311030"/>
                <a:gd name="connsiteY4" fmla="*/ 32023 h 589893"/>
                <a:gd name="connsiteX5" fmla="*/ 2064347 w 2311030"/>
                <a:gd name="connsiteY5" fmla="*/ 17274 h 589893"/>
                <a:gd name="connsiteX6" fmla="*/ 2311005 w 2311030"/>
                <a:gd name="connsiteY6" fmla="*/ 311514 h 589893"/>
                <a:gd name="connsiteX7" fmla="*/ 2051110 w 2311030"/>
                <a:gd name="connsiteY7" fmla="*/ 574740 h 589893"/>
                <a:gd name="connsiteX8" fmla="*/ 1625394 w 2311030"/>
                <a:gd name="connsiteY8" fmla="*/ 559994 h 589893"/>
                <a:gd name="connsiteX9" fmla="*/ 1246853 w 2311030"/>
                <a:gd name="connsiteY9" fmla="*/ 577713 h 589893"/>
                <a:gd name="connsiteX10" fmla="*/ 763369 w 2311030"/>
                <a:gd name="connsiteY10" fmla="*/ 473664 h 589893"/>
                <a:gd name="connsiteX11" fmla="*/ 168611 w 2311030"/>
                <a:gd name="connsiteY11" fmla="*/ 545784 h 589893"/>
                <a:gd name="connsiteX12" fmla="*/ 614 w 2311030"/>
                <a:gd name="connsiteY12" fmla="*/ 297494 h 589893"/>
                <a:gd name="connsiteX0" fmla="*/ 614 w 2311585"/>
                <a:gd name="connsiteY0" fmla="*/ 297494 h 589893"/>
                <a:gd name="connsiteX1" fmla="*/ 208793 w 2311585"/>
                <a:gd name="connsiteY1" fmla="*/ 55225 h 589893"/>
                <a:gd name="connsiteX2" fmla="*/ 761194 w 2311585"/>
                <a:gd name="connsiteY2" fmla="*/ 171862 h 589893"/>
                <a:gd name="connsiteX3" fmla="*/ 1255927 w 2311585"/>
                <a:gd name="connsiteY3" fmla="*/ 10170 h 589893"/>
                <a:gd name="connsiteX4" fmla="*/ 1658765 w 2311585"/>
                <a:gd name="connsiteY4" fmla="*/ 32023 h 589893"/>
                <a:gd name="connsiteX5" fmla="*/ 2107079 w 2311585"/>
                <a:gd name="connsiteY5" fmla="*/ 17274 h 589893"/>
                <a:gd name="connsiteX6" fmla="*/ 2311005 w 2311585"/>
                <a:gd name="connsiteY6" fmla="*/ 311514 h 589893"/>
                <a:gd name="connsiteX7" fmla="*/ 2051110 w 2311585"/>
                <a:gd name="connsiteY7" fmla="*/ 574740 h 589893"/>
                <a:gd name="connsiteX8" fmla="*/ 1625394 w 2311585"/>
                <a:gd name="connsiteY8" fmla="*/ 559994 h 589893"/>
                <a:gd name="connsiteX9" fmla="*/ 1246853 w 2311585"/>
                <a:gd name="connsiteY9" fmla="*/ 577713 h 589893"/>
                <a:gd name="connsiteX10" fmla="*/ 763369 w 2311585"/>
                <a:gd name="connsiteY10" fmla="*/ 473664 h 589893"/>
                <a:gd name="connsiteX11" fmla="*/ 168611 w 2311585"/>
                <a:gd name="connsiteY11" fmla="*/ 545784 h 589893"/>
                <a:gd name="connsiteX12" fmla="*/ 614 w 2311585"/>
                <a:gd name="connsiteY12" fmla="*/ 297494 h 589893"/>
                <a:gd name="connsiteX0" fmla="*/ 614 w 2311121"/>
                <a:gd name="connsiteY0" fmla="*/ 297494 h 596467"/>
                <a:gd name="connsiteX1" fmla="*/ 208793 w 2311121"/>
                <a:gd name="connsiteY1" fmla="*/ 55225 h 596467"/>
                <a:gd name="connsiteX2" fmla="*/ 761194 w 2311121"/>
                <a:gd name="connsiteY2" fmla="*/ 171862 h 596467"/>
                <a:gd name="connsiteX3" fmla="*/ 1255927 w 2311121"/>
                <a:gd name="connsiteY3" fmla="*/ 10170 h 596467"/>
                <a:gd name="connsiteX4" fmla="*/ 1658765 w 2311121"/>
                <a:gd name="connsiteY4" fmla="*/ 32023 h 596467"/>
                <a:gd name="connsiteX5" fmla="*/ 2107079 w 2311121"/>
                <a:gd name="connsiteY5" fmla="*/ 17274 h 596467"/>
                <a:gd name="connsiteX6" fmla="*/ 2311005 w 2311121"/>
                <a:gd name="connsiteY6" fmla="*/ 311514 h 596467"/>
                <a:gd name="connsiteX7" fmla="*/ 2083159 w 2311121"/>
                <a:gd name="connsiteY7" fmla="*/ 582384 h 596467"/>
                <a:gd name="connsiteX8" fmla="*/ 1625394 w 2311121"/>
                <a:gd name="connsiteY8" fmla="*/ 559994 h 596467"/>
                <a:gd name="connsiteX9" fmla="*/ 1246853 w 2311121"/>
                <a:gd name="connsiteY9" fmla="*/ 577713 h 596467"/>
                <a:gd name="connsiteX10" fmla="*/ 763369 w 2311121"/>
                <a:gd name="connsiteY10" fmla="*/ 473664 h 596467"/>
                <a:gd name="connsiteX11" fmla="*/ 168611 w 2311121"/>
                <a:gd name="connsiteY11" fmla="*/ 545784 h 596467"/>
                <a:gd name="connsiteX12" fmla="*/ 614 w 2311121"/>
                <a:gd name="connsiteY12" fmla="*/ 297494 h 596467"/>
                <a:gd name="connsiteX0" fmla="*/ 614 w 2311121"/>
                <a:gd name="connsiteY0" fmla="*/ 297494 h 593467"/>
                <a:gd name="connsiteX1" fmla="*/ 208793 w 2311121"/>
                <a:gd name="connsiteY1" fmla="*/ 55225 h 593467"/>
                <a:gd name="connsiteX2" fmla="*/ 761194 w 2311121"/>
                <a:gd name="connsiteY2" fmla="*/ 171862 h 593467"/>
                <a:gd name="connsiteX3" fmla="*/ 1255927 w 2311121"/>
                <a:gd name="connsiteY3" fmla="*/ 10170 h 593467"/>
                <a:gd name="connsiteX4" fmla="*/ 1658765 w 2311121"/>
                <a:gd name="connsiteY4" fmla="*/ 32023 h 593467"/>
                <a:gd name="connsiteX5" fmla="*/ 2107079 w 2311121"/>
                <a:gd name="connsiteY5" fmla="*/ 17274 h 593467"/>
                <a:gd name="connsiteX6" fmla="*/ 2311005 w 2311121"/>
                <a:gd name="connsiteY6" fmla="*/ 311514 h 593467"/>
                <a:gd name="connsiteX7" fmla="*/ 2083159 w 2311121"/>
                <a:gd name="connsiteY7" fmla="*/ 582384 h 593467"/>
                <a:gd name="connsiteX8" fmla="*/ 1636077 w 2311121"/>
                <a:gd name="connsiteY8" fmla="*/ 544706 h 593467"/>
                <a:gd name="connsiteX9" fmla="*/ 1246853 w 2311121"/>
                <a:gd name="connsiteY9" fmla="*/ 577713 h 593467"/>
                <a:gd name="connsiteX10" fmla="*/ 763369 w 2311121"/>
                <a:gd name="connsiteY10" fmla="*/ 473664 h 593467"/>
                <a:gd name="connsiteX11" fmla="*/ 168611 w 2311121"/>
                <a:gd name="connsiteY11" fmla="*/ 545784 h 593467"/>
                <a:gd name="connsiteX12" fmla="*/ 614 w 2311121"/>
                <a:gd name="connsiteY12" fmla="*/ 297494 h 593467"/>
                <a:gd name="connsiteX0" fmla="*/ 614 w 2311121"/>
                <a:gd name="connsiteY0" fmla="*/ 297494 h 594872"/>
                <a:gd name="connsiteX1" fmla="*/ 208793 w 2311121"/>
                <a:gd name="connsiteY1" fmla="*/ 55225 h 594872"/>
                <a:gd name="connsiteX2" fmla="*/ 761194 w 2311121"/>
                <a:gd name="connsiteY2" fmla="*/ 171862 h 594872"/>
                <a:gd name="connsiteX3" fmla="*/ 1255927 w 2311121"/>
                <a:gd name="connsiteY3" fmla="*/ 10170 h 594872"/>
                <a:gd name="connsiteX4" fmla="*/ 1658765 w 2311121"/>
                <a:gd name="connsiteY4" fmla="*/ 32023 h 594872"/>
                <a:gd name="connsiteX5" fmla="*/ 2107079 w 2311121"/>
                <a:gd name="connsiteY5" fmla="*/ 17274 h 594872"/>
                <a:gd name="connsiteX6" fmla="*/ 2311005 w 2311121"/>
                <a:gd name="connsiteY6" fmla="*/ 311514 h 594872"/>
                <a:gd name="connsiteX7" fmla="*/ 2083159 w 2311121"/>
                <a:gd name="connsiteY7" fmla="*/ 582384 h 594872"/>
                <a:gd name="connsiteX8" fmla="*/ 1700176 w 2311121"/>
                <a:gd name="connsiteY8" fmla="*/ 552351 h 594872"/>
                <a:gd name="connsiteX9" fmla="*/ 1246853 w 2311121"/>
                <a:gd name="connsiteY9" fmla="*/ 577713 h 594872"/>
                <a:gd name="connsiteX10" fmla="*/ 763369 w 2311121"/>
                <a:gd name="connsiteY10" fmla="*/ 473664 h 594872"/>
                <a:gd name="connsiteX11" fmla="*/ 168611 w 2311121"/>
                <a:gd name="connsiteY11" fmla="*/ 545784 h 594872"/>
                <a:gd name="connsiteX12" fmla="*/ 614 w 2311121"/>
                <a:gd name="connsiteY12" fmla="*/ 297494 h 594872"/>
                <a:gd name="connsiteX0" fmla="*/ 614 w 2311121"/>
                <a:gd name="connsiteY0" fmla="*/ 297494 h 594872"/>
                <a:gd name="connsiteX1" fmla="*/ 208793 w 2311121"/>
                <a:gd name="connsiteY1" fmla="*/ 55225 h 594872"/>
                <a:gd name="connsiteX2" fmla="*/ 761194 w 2311121"/>
                <a:gd name="connsiteY2" fmla="*/ 171862 h 594872"/>
                <a:gd name="connsiteX3" fmla="*/ 1255927 w 2311121"/>
                <a:gd name="connsiteY3" fmla="*/ 10170 h 594872"/>
                <a:gd name="connsiteX4" fmla="*/ 1658765 w 2311121"/>
                <a:gd name="connsiteY4" fmla="*/ 32023 h 594872"/>
                <a:gd name="connsiteX5" fmla="*/ 2107079 w 2311121"/>
                <a:gd name="connsiteY5" fmla="*/ 17274 h 594872"/>
                <a:gd name="connsiteX6" fmla="*/ 2311005 w 2311121"/>
                <a:gd name="connsiteY6" fmla="*/ 311514 h 594872"/>
                <a:gd name="connsiteX7" fmla="*/ 2083159 w 2311121"/>
                <a:gd name="connsiteY7" fmla="*/ 582384 h 594872"/>
                <a:gd name="connsiteX8" fmla="*/ 1700176 w 2311121"/>
                <a:gd name="connsiteY8" fmla="*/ 552351 h 594872"/>
                <a:gd name="connsiteX9" fmla="*/ 1246853 w 2311121"/>
                <a:gd name="connsiteY9" fmla="*/ 577713 h 594872"/>
                <a:gd name="connsiteX10" fmla="*/ 763369 w 2311121"/>
                <a:gd name="connsiteY10" fmla="*/ 473664 h 594872"/>
                <a:gd name="connsiteX11" fmla="*/ 168611 w 2311121"/>
                <a:gd name="connsiteY11" fmla="*/ 545784 h 594872"/>
                <a:gd name="connsiteX12" fmla="*/ 614 w 2311121"/>
                <a:gd name="connsiteY12" fmla="*/ 297494 h 594872"/>
                <a:gd name="connsiteX0" fmla="*/ 614 w 2311117"/>
                <a:gd name="connsiteY0" fmla="*/ 295670 h 593048"/>
                <a:gd name="connsiteX1" fmla="*/ 208793 w 2311117"/>
                <a:gd name="connsiteY1" fmla="*/ 53401 h 593048"/>
                <a:gd name="connsiteX2" fmla="*/ 761194 w 2311117"/>
                <a:gd name="connsiteY2" fmla="*/ 170038 h 593048"/>
                <a:gd name="connsiteX3" fmla="*/ 1255927 w 2311117"/>
                <a:gd name="connsiteY3" fmla="*/ 8346 h 593048"/>
                <a:gd name="connsiteX4" fmla="*/ 1680131 w 2311117"/>
                <a:gd name="connsiteY4" fmla="*/ 37843 h 593048"/>
                <a:gd name="connsiteX5" fmla="*/ 2107079 w 2311117"/>
                <a:gd name="connsiteY5" fmla="*/ 15450 h 593048"/>
                <a:gd name="connsiteX6" fmla="*/ 2311005 w 2311117"/>
                <a:gd name="connsiteY6" fmla="*/ 309690 h 593048"/>
                <a:gd name="connsiteX7" fmla="*/ 2083159 w 2311117"/>
                <a:gd name="connsiteY7" fmla="*/ 580560 h 593048"/>
                <a:gd name="connsiteX8" fmla="*/ 1700176 w 2311117"/>
                <a:gd name="connsiteY8" fmla="*/ 550527 h 593048"/>
                <a:gd name="connsiteX9" fmla="*/ 1246853 w 2311117"/>
                <a:gd name="connsiteY9" fmla="*/ 575889 h 593048"/>
                <a:gd name="connsiteX10" fmla="*/ 763369 w 2311117"/>
                <a:gd name="connsiteY10" fmla="*/ 471840 h 593048"/>
                <a:gd name="connsiteX11" fmla="*/ 168611 w 2311117"/>
                <a:gd name="connsiteY11" fmla="*/ 543960 h 593048"/>
                <a:gd name="connsiteX12" fmla="*/ 614 w 2311117"/>
                <a:gd name="connsiteY12" fmla="*/ 295670 h 593048"/>
                <a:gd name="connsiteX0" fmla="*/ 614 w 2311471"/>
                <a:gd name="connsiteY0" fmla="*/ 292998 h 590376"/>
                <a:gd name="connsiteX1" fmla="*/ 208793 w 2311471"/>
                <a:gd name="connsiteY1" fmla="*/ 50729 h 590376"/>
                <a:gd name="connsiteX2" fmla="*/ 761194 w 2311471"/>
                <a:gd name="connsiteY2" fmla="*/ 167366 h 590376"/>
                <a:gd name="connsiteX3" fmla="*/ 1255927 w 2311471"/>
                <a:gd name="connsiteY3" fmla="*/ 5674 h 590376"/>
                <a:gd name="connsiteX4" fmla="*/ 1680131 w 2311471"/>
                <a:gd name="connsiteY4" fmla="*/ 35171 h 590376"/>
                <a:gd name="connsiteX5" fmla="*/ 2128445 w 2311471"/>
                <a:gd name="connsiteY5" fmla="*/ 20422 h 590376"/>
                <a:gd name="connsiteX6" fmla="*/ 2311005 w 2311471"/>
                <a:gd name="connsiteY6" fmla="*/ 307018 h 590376"/>
                <a:gd name="connsiteX7" fmla="*/ 2083159 w 2311471"/>
                <a:gd name="connsiteY7" fmla="*/ 577888 h 590376"/>
                <a:gd name="connsiteX8" fmla="*/ 1700176 w 2311471"/>
                <a:gd name="connsiteY8" fmla="*/ 547855 h 590376"/>
                <a:gd name="connsiteX9" fmla="*/ 1246853 w 2311471"/>
                <a:gd name="connsiteY9" fmla="*/ 573217 h 590376"/>
                <a:gd name="connsiteX10" fmla="*/ 763369 w 2311471"/>
                <a:gd name="connsiteY10" fmla="*/ 469168 h 590376"/>
                <a:gd name="connsiteX11" fmla="*/ 168611 w 2311471"/>
                <a:gd name="connsiteY11" fmla="*/ 541288 h 590376"/>
                <a:gd name="connsiteX12" fmla="*/ 614 w 2311471"/>
                <a:gd name="connsiteY12" fmla="*/ 292998 h 590376"/>
                <a:gd name="connsiteX0" fmla="*/ 614 w 2279609"/>
                <a:gd name="connsiteY0" fmla="*/ 292998 h 590375"/>
                <a:gd name="connsiteX1" fmla="*/ 208793 w 2279609"/>
                <a:gd name="connsiteY1" fmla="*/ 50729 h 590375"/>
                <a:gd name="connsiteX2" fmla="*/ 761194 w 2279609"/>
                <a:gd name="connsiteY2" fmla="*/ 167366 h 590375"/>
                <a:gd name="connsiteX3" fmla="*/ 1255927 w 2279609"/>
                <a:gd name="connsiteY3" fmla="*/ 5674 h 590375"/>
                <a:gd name="connsiteX4" fmla="*/ 1680131 w 2279609"/>
                <a:gd name="connsiteY4" fmla="*/ 35171 h 590375"/>
                <a:gd name="connsiteX5" fmla="*/ 2128445 w 2279609"/>
                <a:gd name="connsiteY5" fmla="*/ 20422 h 590375"/>
                <a:gd name="connsiteX6" fmla="*/ 2278955 w 2279609"/>
                <a:gd name="connsiteY6" fmla="*/ 307018 h 590375"/>
                <a:gd name="connsiteX7" fmla="*/ 2083159 w 2279609"/>
                <a:gd name="connsiteY7" fmla="*/ 577888 h 590375"/>
                <a:gd name="connsiteX8" fmla="*/ 1700176 w 2279609"/>
                <a:gd name="connsiteY8" fmla="*/ 547855 h 590375"/>
                <a:gd name="connsiteX9" fmla="*/ 1246853 w 2279609"/>
                <a:gd name="connsiteY9" fmla="*/ 573217 h 590375"/>
                <a:gd name="connsiteX10" fmla="*/ 763369 w 2279609"/>
                <a:gd name="connsiteY10" fmla="*/ 469168 h 590375"/>
                <a:gd name="connsiteX11" fmla="*/ 168611 w 2279609"/>
                <a:gd name="connsiteY11" fmla="*/ 541288 h 590375"/>
                <a:gd name="connsiteX12" fmla="*/ 614 w 2279609"/>
                <a:gd name="connsiteY12" fmla="*/ 292998 h 590375"/>
                <a:gd name="connsiteX0" fmla="*/ 614 w 2279609"/>
                <a:gd name="connsiteY0" fmla="*/ 292998 h 590375"/>
                <a:gd name="connsiteX1" fmla="*/ 208793 w 2279609"/>
                <a:gd name="connsiteY1" fmla="*/ 50729 h 590375"/>
                <a:gd name="connsiteX2" fmla="*/ 761194 w 2279609"/>
                <a:gd name="connsiteY2" fmla="*/ 167366 h 590375"/>
                <a:gd name="connsiteX3" fmla="*/ 1255927 w 2279609"/>
                <a:gd name="connsiteY3" fmla="*/ 5674 h 590375"/>
                <a:gd name="connsiteX4" fmla="*/ 1680131 w 2279609"/>
                <a:gd name="connsiteY4" fmla="*/ 35171 h 590375"/>
                <a:gd name="connsiteX5" fmla="*/ 2128445 w 2279609"/>
                <a:gd name="connsiteY5" fmla="*/ 20422 h 590375"/>
                <a:gd name="connsiteX6" fmla="*/ 2278955 w 2279609"/>
                <a:gd name="connsiteY6" fmla="*/ 307018 h 590375"/>
                <a:gd name="connsiteX7" fmla="*/ 2083159 w 2279609"/>
                <a:gd name="connsiteY7" fmla="*/ 577888 h 590375"/>
                <a:gd name="connsiteX8" fmla="*/ 1700176 w 2279609"/>
                <a:gd name="connsiteY8" fmla="*/ 547855 h 590375"/>
                <a:gd name="connsiteX9" fmla="*/ 1246853 w 2279609"/>
                <a:gd name="connsiteY9" fmla="*/ 573217 h 590375"/>
                <a:gd name="connsiteX10" fmla="*/ 763369 w 2279609"/>
                <a:gd name="connsiteY10" fmla="*/ 469168 h 590375"/>
                <a:gd name="connsiteX11" fmla="*/ 168611 w 2279609"/>
                <a:gd name="connsiteY11" fmla="*/ 541288 h 590375"/>
                <a:gd name="connsiteX12" fmla="*/ 614 w 2279609"/>
                <a:gd name="connsiteY12" fmla="*/ 292998 h 590375"/>
                <a:gd name="connsiteX0" fmla="*/ 614 w 2279609"/>
                <a:gd name="connsiteY0" fmla="*/ 292998 h 590375"/>
                <a:gd name="connsiteX1" fmla="*/ 208793 w 2279609"/>
                <a:gd name="connsiteY1" fmla="*/ 50729 h 590375"/>
                <a:gd name="connsiteX2" fmla="*/ 761194 w 2279609"/>
                <a:gd name="connsiteY2" fmla="*/ 167366 h 590375"/>
                <a:gd name="connsiteX3" fmla="*/ 1255927 w 2279609"/>
                <a:gd name="connsiteY3" fmla="*/ 5674 h 590375"/>
                <a:gd name="connsiteX4" fmla="*/ 1680131 w 2279609"/>
                <a:gd name="connsiteY4" fmla="*/ 35171 h 590375"/>
                <a:gd name="connsiteX5" fmla="*/ 2128445 w 2279609"/>
                <a:gd name="connsiteY5" fmla="*/ 20422 h 590375"/>
                <a:gd name="connsiteX6" fmla="*/ 2278955 w 2279609"/>
                <a:gd name="connsiteY6" fmla="*/ 307018 h 590375"/>
                <a:gd name="connsiteX7" fmla="*/ 2083159 w 2279609"/>
                <a:gd name="connsiteY7" fmla="*/ 577888 h 590375"/>
                <a:gd name="connsiteX8" fmla="*/ 1700176 w 2279609"/>
                <a:gd name="connsiteY8" fmla="*/ 547855 h 590375"/>
                <a:gd name="connsiteX9" fmla="*/ 1246853 w 2279609"/>
                <a:gd name="connsiteY9" fmla="*/ 573217 h 590375"/>
                <a:gd name="connsiteX10" fmla="*/ 763369 w 2279609"/>
                <a:gd name="connsiteY10" fmla="*/ 469168 h 590375"/>
                <a:gd name="connsiteX11" fmla="*/ 168611 w 2279609"/>
                <a:gd name="connsiteY11" fmla="*/ 541288 h 590375"/>
                <a:gd name="connsiteX12" fmla="*/ 614 w 2279609"/>
                <a:gd name="connsiteY12" fmla="*/ 292998 h 590375"/>
                <a:gd name="connsiteX0" fmla="*/ 633 w 2279628"/>
                <a:gd name="connsiteY0" fmla="*/ 292998 h 590375"/>
                <a:gd name="connsiteX1" fmla="*/ 208812 w 2279628"/>
                <a:gd name="connsiteY1" fmla="*/ 50729 h 590375"/>
                <a:gd name="connsiteX2" fmla="*/ 761213 w 2279628"/>
                <a:gd name="connsiteY2" fmla="*/ 167366 h 590375"/>
                <a:gd name="connsiteX3" fmla="*/ 1255946 w 2279628"/>
                <a:gd name="connsiteY3" fmla="*/ 5674 h 590375"/>
                <a:gd name="connsiteX4" fmla="*/ 1680150 w 2279628"/>
                <a:gd name="connsiteY4" fmla="*/ 35171 h 590375"/>
                <a:gd name="connsiteX5" fmla="*/ 2128464 w 2279628"/>
                <a:gd name="connsiteY5" fmla="*/ 20422 h 590375"/>
                <a:gd name="connsiteX6" fmla="*/ 2278974 w 2279628"/>
                <a:gd name="connsiteY6" fmla="*/ 307018 h 590375"/>
                <a:gd name="connsiteX7" fmla="*/ 2083178 w 2279628"/>
                <a:gd name="connsiteY7" fmla="*/ 577888 h 590375"/>
                <a:gd name="connsiteX8" fmla="*/ 1700195 w 2279628"/>
                <a:gd name="connsiteY8" fmla="*/ 547855 h 590375"/>
                <a:gd name="connsiteX9" fmla="*/ 1246872 w 2279628"/>
                <a:gd name="connsiteY9" fmla="*/ 573217 h 590375"/>
                <a:gd name="connsiteX10" fmla="*/ 774070 w 2279628"/>
                <a:gd name="connsiteY10" fmla="*/ 446236 h 590375"/>
                <a:gd name="connsiteX11" fmla="*/ 168630 w 2279628"/>
                <a:gd name="connsiteY11" fmla="*/ 541288 h 590375"/>
                <a:gd name="connsiteX12" fmla="*/ 633 w 2279628"/>
                <a:gd name="connsiteY12" fmla="*/ 292998 h 590375"/>
                <a:gd name="connsiteX0" fmla="*/ 633 w 2279628"/>
                <a:gd name="connsiteY0" fmla="*/ 292536 h 589913"/>
                <a:gd name="connsiteX1" fmla="*/ 208812 w 2279628"/>
                <a:gd name="connsiteY1" fmla="*/ 50267 h 589913"/>
                <a:gd name="connsiteX2" fmla="*/ 771896 w 2279628"/>
                <a:gd name="connsiteY2" fmla="*/ 159260 h 589913"/>
                <a:gd name="connsiteX3" fmla="*/ 1255946 w 2279628"/>
                <a:gd name="connsiteY3" fmla="*/ 5212 h 589913"/>
                <a:gd name="connsiteX4" fmla="*/ 1680150 w 2279628"/>
                <a:gd name="connsiteY4" fmla="*/ 34709 h 589913"/>
                <a:gd name="connsiteX5" fmla="*/ 2128464 w 2279628"/>
                <a:gd name="connsiteY5" fmla="*/ 19960 h 589913"/>
                <a:gd name="connsiteX6" fmla="*/ 2278974 w 2279628"/>
                <a:gd name="connsiteY6" fmla="*/ 306556 h 589913"/>
                <a:gd name="connsiteX7" fmla="*/ 2083178 w 2279628"/>
                <a:gd name="connsiteY7" fmla="*/ 577426 h 589913"/>
                <a:gd name="connsiteX8" fmla="*/ 1700195 w 2279628"/>
                <a:gd name="connsiteY8" fmla="*/ 547393 h 589913"/>
                <a:gd name="connsiteX9" fmla="*/ 1246872 w 2279628"/>
                <a:gd name="connsiteY9" fmla="*/ 572755 h 589913"/>
                <a:gd name="connsiteX10" fmla="*/ 774070 w 2279628"/>
                <a:gd name="connsiteY10" fmla="*/ 445774 h 589913"/>
                <a:gd name="connsiteX11" fmla="*/ 168630 w 2279628"/>
                <a:gd name="connsiteY11" fmla="*/ 540826 h 589913"/>
                <a:gd name="connsiteX12" fmla="*/ 633 w 2279628"/>
                <a:gd name="connsiteY12" fmla="*/ 292536 h 589913"/>
                <a:gd name="connsiteX0" fmla="*/ 633 w 2279628"/>
                <a:gd name="connsiteY0" fmla="*/ 292080 h 589457"/>
                <a:gd name="connsiteX1" fmla="*/ 208812 w 2279628"/>
                <a:gd name="connsiteY1" fmla="*/ 49811 h 589457"/>
                <a:gd name="connsiteX2" fmla="*/ 729164 w 2279628"/>
                <a:gd name="connsiteY2" fmla="*/ 151160 h 589457"/>
                <a:gd name="connsiteX3" fmla="*/ 1255946 w 2279628"/>
                <a:gd name="connsiteY3" fmla="*/ 4756 h 589457"/>
                <a:gd name="connsiteX4" fmla="*/ 1680150 w 2279628"/>
                <a:gd name="connsiteY4" fmla="*/ 34253 h 589457"/>
                <a:gd name="connsiteX5" fmla="*/ 2128464 w 2279628"/>
                <a:gd name="connsiteY5" fmla="*/ 19504 h 589457"/>
                <a:gd name="connsiteX6" fmla="*/ 2278974 w 2279628"/>
                <a:gd name="connsiteY6" fmla="*/ 306100 h 589457"/>
                <a:gd name="connsiteX7" fmla="*/ 2083178 w 2279628"/>
                <a:gd name="connsiteY7" fmla="*/ 576970 h 589457"/>
                <a:gd name="connsiteX8" fmla="*/ 1700195 w 2279628"/>
                <a:gd name="connsiteY8" fmla="*/ 546937 h 589457"/>
                <a:gd name="connsiteX9" fmla="*/ 1246872 w 2279628"/>
                <a:gd name="connsiteY9" fmla="*/ 572299 h 589457"/>
                <a:gd name="connsiteX10" fmla="*/ 774070 w 2279628"/>
                <a:gd name="connsiteY10" fmla="*/ 445318 h 589457"/>
                <a:gd name="connsiteX11" fmla="*/ 168630 w 2279628"/>
                <a:gd name="connsiteY11" fmla="*/ 540370 h 589457"/>
                <a:gd name="connsiteX12" fmla="*/ 633 w 2279628"/>
                <a:gd name="connsiteY12" fmla="*/ 292080 h 589457"/>
                <a:gd name="connsiteX0" fmla="*/ 579 w 2279574"/>
                <a:gd name="connsiteY0" fmla="*/ 292080 h 589457"/>
                <a:gd name="connsiteX1" fmla="*/ 208758 w 2279574"/>
                <a:gd name="connsiteY1" fmla="*/ 49811 h 589457"/>
                <a:gd name="connsiteX2" fmla="*/ 729110 w 2279574"/>
                <a:gd name="connsiteY2" fmla="*/ 151160 h 589457"/>
                <a:gd name="connsiteX3" fmla="*/ 1255892 w 2279574"/>
                <a:gd name="connsiteY3" fmla="*/ 4756 h 589457"/>
                <a:gd name="connsiteX4" fmla="*/ 1680096 w 2279574"/>
                <a:gd name="connsiteY4" fmla="*/ 34253 h 589457"/>
                <a:gd name="connsiteX5" fmla="*/ 2128410 w 2279574"/>
                <a:gd name="connsiteY5" fmla="*/ 19504 h 589457"/>
                <a:gd name="connsiteX6" fmla="*/ 2278920 w 2279574"/>
                <a:gd name="connsiteY6" fmla="*/ 306100 h 589457"/>
                <a:gd name="connsiteX7" fmla="*/ 2083124 w 2279574"/>
                <a:gd name="connsiteY7" fmla="*/ 576970 h 589457"/>
                <a:gd name="connsiteX8" fmla="*/ 1700141 w 2279574"/>
                <a:gd name="connsiteY8" fmla="*/ 546937 h 589457"/>
                <a:gd name="connsiteX9" fmla="*/ 1246818 w 2279574"/>
                <a:gd name="connsiteY9" fmla="*/ 572299 h 589457"/>
                <a:gd name="connsiteX10" fmla="*/ 741967 w 2279574"/>
                <a:gd name="connsiteY10" fmla="*/ 452962 h 589457"/>
                <a:gd name="connsiteX11" fmla="*/ 168576 w 2279574"/>
                <a:gd name="connsiteY11" fmla="*/ 540370 h 589457"/>
                <a:gd name="connsiteX12" fmla="*/ 579 w 2279574"/>
                <a:gd name="connsiteY12" fmla="*/ 292080 h 589457"/>
                <a:gd name="connsiteX0" fmla="*/ 579 w 2279574"/>
                <a:gd name="connsiteY0" fmla="*/ 293467 h 590844"/>
                <a:gd name="connsiteX1" fmla="*/ 208758 w 2279574"/>
                <a:gd name="connsiteY1" fmla="*/ 51198 h 590844"/>
                <a:gd name="connsiteX2" fmla="*/ 729110 w 2279574"/>
                <a:gd name="connsiteY2" fmla="*/ 175480 h 590844"/>
                <a:gd name="connsiteX3" fmla="*/ 1255892 w 2279574"/>
                <a:gd name="connsiteY3" fmla="*/ 6143 h 590844"/>
                <a:gd name="connsiteX4" fmla="*/ 1680096 w 2279574"/>
                <a:gd name="connsiteY4" fmla="*/ 35640 h 590844"/>
                <a:gd name="connsiteX5" fmla="*/ 2128410 w 2279574"/>
                <a:gd name="connsiteY5" fmla="*/ 20891 h 590844"/>
                <a:gd name="connsiteX6" fmla="*/ 2278920 w 2279574"/>
                <a:gd name="connsiteY6" fmla="*/ 307487 h 590844"/>
                <a:gd name="connsiteX7" fmla="*/ 2083124 w 2279574"/>
                <a:gd name="connsiteY7" fmla="*/ 578357 h 590844"/>
                <a:gd name="connsiteX8" fmla="*/ 1700141 w 2279574"/>
                <a:gd name="connsiteY8" fmla="*/ 548324 h 590844"/>
                <a:gd name="connsiteX9" fmla="*/ 1246818 w 2279574"/>
                <a:gd name="connsiteY9" fmla="*/ 573686 h 590844"/>
                <a:gd name="connsiteX10" fmla="*/ 741967 w 2279574"/>
                <a:gd name="connsiteY10" fmla="*/ 454349 h 590844"/>
                <a:gd name="connsiteX11" fmla="*/ 168576 w 2279574"/>
                <a:gd name="connsiteY11" fmla="*/ 541757 h 590844"/>
                <a:gd name="connsiteX12" fmla="*/ 579 w 2279574"/>
                <a:gd name="connsiteY12" fmla="*/ 293467 h 590844"/>
                <a:gd name="connsiteX0" fmla="*/ 548 w 2279543"/>
                <a:gd name="connsiteY0" fmla="*/ 293467 h 590844"/>
                <a:gd name="connsiteX1" fmla="*/ 208727 w 2279543"/>
                <a:gd name="connsiteY1" fmla="*/ 51198 h 590844"/>
                <a:gd name="connsiteX2" fmla="*/ 729079 w 2279543"/>
                <a:gd name="connsiteY2" fmla="*/ 175480 h 590844"/>
                <a:gd name="connsiteX3" fmla="*/ 1255861 w 2279543"/>
                <a:gd name="connsiteY3" fmla="*/ 6143 h 590844"/>
                <a:gd name="connsiteX4" fmla="*/ 1680065 w 2279543"/>
                <a:gd name="connsiteY4" fmla="*/ 35640 h 590844"/>
                <a:gd name="connsiteX5" fmla="*/ 2128379 w 2279543"/>
                <a:gd name="connsiteY5" fmla="*/ 20891 h 590844"/>
                <a:gd name="connsiteX6" fmla="*/ 2278889 w 2279543"/>
                <a:gd name="connsiteY6" fmla="*/ 307487 h 590844"/>
                <a:gd name="connsiteX7" fmla="*/ 2083093 w 2279543"/>
                <a:gd name="connsiteY7" fmla="*/ 578357 h 590844"/>
                <a:gd name="connsiteX8" fmla="*/ 1700110 w 2279543"/>
                <a:gd name="connsiteY8" fmla="*/ 548324 h 590844"/>
                <a:gd name="connsiteX9" fmla="*/ 1246787 w 2279543"/>
                <a:gd name="connsiteY9" fmla="*/ 573686 h 590844"/>
                <a:gd name="connsiteX10" fmla="*/ 720570 w 2279543"/>
                <a:gd name="connsiteY10" fmla="*/ 431416 h 590844"/>
                <a:gd name="connsiteX11" fmla="*/ 168545 w 2279543"/>
                <a:gd name="connsiteY11" fmla="*/ 541757 h 590844"/>
                <a:gd name="connsiteX12" fmla="*/ 548 w 2279543"/>
                <a:gd name="connsiteY12" fmla="*/ 293467 h 590844"/>
                <a:gd name="connsiteX0" fmla="*/ 548 w 2279543"/>
                <a:gd name="connsiteY0" fmla="*/ 289717 h 587094"/>
                <a:gd name="connsiteX1" fmla="*/ 208727 w 2279543"/>
                <a:gd name="connsiteY1" fmla="*/ 47448 h 587094"/>
                <a:gd name="connsiteX2" fmla="*/ 729079 w 2279543"/>
                <a:gd name="connsiteY2" fmla="*/ 171730 h 587094"/>
                <a:gd name="connsiteX3" fmla="*/ 1255861 w 2279543"/>
                <a:gd name="connsiteY3" fmla="*/ 25326 h 587094"/>
                <a:gd name="connsiteX4" fmla="*/ 1680065 w 2279543"/>
                <a:gd name="connsiteY4" fmla="*/ 31890 h 587094"/>
                <a:gd name="connsiteX5" fmla="*/ 2128379 w 2279543"/>
                <a:gd name="connsiteY5" fmla="*/ 17141 h 587094"/>
                <a:gd name="connsiteX6" fmla="*/ 2278889 w 2279543"/>
                <a:gd name="connsiteY6" fmla="*/ 303737 h 587094"/>
                <a:gd name="connsiteX7" fmla="*/ 2083093 w 2279543"/>
                <a:gd name="connsiteY7" fmla="*/ 574607 h 587094"/>
                <a:gd name="connsiteX8" fmla="*/ 1700110 w 2279543"/>
                <a:gd name="connsiteY8" fmla="*/ 544574 h 587094"/>
                <a:gd name="connsiteX9" fmla="*/ 1246787 w 2279543"/>
                <a:gd name="connsiteY9" fmla="*/ 569936 h 587094"/>
                <a:gd name="connsiteX10" fmla="*/ 720570 w 2279543"/>
                <a:gd name="connsiteY10" fmla="*/ 427666 h 587094"/>
                <a:gd name="connsiteX11" fmla="*/ 168545 w 2279543"/>
                <a:gd name="connsiteY11" fmla="*/ 538007 h 587094"/>
                <a:gd name="connsiteX12" fmla="*/ 548 w 2279543"/>
                <a:gd name="connsiteY12" fmla="*/ 289717 h 587094"/>
                <a:gd name="connsiteX0" fmla="*/ 548 w 2279543"/>
                <a:gd name="connsiteY0" fmla="*/ 273958 h 571335"/>
                <a:gd name="connsiteX1" fmla="*/ 208727 w 2279543"/>
                <a:gd name="connsiteY1" fmla="*/ 31689 h 571335"/>
                <a:gd name="connsiteX2" fmla="*/ 729079 w 2279543"/>
                <a:gd name="connsiteY2" fmla="*/ 155971 h 571335"/>
                <a:gd name="connsiteX3" fmla="*/ 1255861 w 2279543"/>
                <a:gd name="connsiteY3" fmla="*/ 9567 h 571335"/>
                <a:gd name="connsiteX4" fmla="*/ 1680065 w 2279543"/>
                <a:gd name="connsiteY4" fmla="*/ 16131 h 571335"/>
                <a:gd name="connsiteX5" fmla="*/ 2128379 w 2279543"/>
                <a:gd name="connsiteY5" fmla="*/ 31959 h 571335"/>
                <a:gd name="connsiteX6" fmla="*/ 2278889 w 2279543"/>
                <a:gd name="connsiteY6" fmla="*/ 287978 h 571335"/>
                <a:gd name="connsiteX7" fmla="*/ 2083093 w 2279543"/>
                <a:gd name="connsiteY7" fmla="*/ 558848 h 571335"/>
                <a:gd name="connsiteX8" fmla="*/ 1700110 w 2279543"/>
                <a:gd name="connsiteY8" fmla="*/ 528815 h 571335"/>
                <a:gd name="connsiteX9" fmla="*/ 1246787 w 2279543"/>
                <a:gd name="connsiteY9" fmla="*/ 554177 h 571335"/>
                <a:gd name="connsiteX10" fmla="*/ 720570 w 2279543"/>
                <a:gd name="connsiteY10" fmla="*/ 411907 h 571335"/>
                <a:gd name="connsiteX11" fmla="*/ 168545 w 2279543"/>
                <a:gd name="connsiteY11" fmla="*/ 522248 h 571335"/>
                <a:gd name="connsiteX12" fmla="*/ 548 w 2279543"/>
                <a:gd name="connsiteY12" fmla="*/ 273958 h 571335"/>
                <a:gd name="connsiteX0" fmla="*/ 548 w 2279543"/>
                <a:gd name="connsiteY0" fmla="*/ 273958 h 571796"/>
                <a:gd name="connsiteX1" fmla="*/ 208727 w 2279543"/>
                <a:gd name="connsiteY1" fmla="*/ 31689 h 571796"/>
                <a:gd name="connsiteX2" fmla="*/ 729079 w 2279543"/>
                <a:gd name="connsiteY2" fmla="*/ 155971 h 571796"/>
                <a:gd name="connsiteX3" fmla="*/ 1255861 w 2279543"/>
                <a:gd name="connsiteY3" fmla="*/ 9567 h 571796"/>
                <a:gd name="connsiteX4" fmla="*/ 1680065 w 2279543"/>
                <a:gd name="connsiteY4" fmla="*/ 16131 h 571796"/>
                <a:gd name="connsiteX5" fmla="*/ 2128379 w 2279543"/>
                <a:gd name="connsiteY5" fmla="*/ 31959 h 571796"/>
                <a:gd name="connsiteX6" fmla="*/ 2278889 w 2279543"/>
                <a:gd name="connsiteY6" fmla="*/ 287978 h 571796"/>
                <a:gd name="connsiteX7" fmla="*/ 2083093 w 2279543"/>
                <a:gd name="connsiteY7" fmla="*/ 558848 h 571796"/>
                <a:gd name="connsiteX8" fmla="*/ 1700110 w 2279543"/>
                <a:gd name="connsiteY8" fmla="*/ 528815 h 571796"/>
                <a:gd name="connsiteX9" fmla="*/ 1246787 w 2279543"/>
                <a:gd name="connsiteY9" fmla="*/ 531245 h 571796"/>
                <a:gd name="connsiteX10" fmla="*/ 720570 w 2279543"/>
                <a:gd name="connsiteY10" fmla="*/ 411907 h 571796"/>
                <a:gd name="connsiteX11" fmla="*/ 168545 w 2279543"/>
                <a:gd name="connsiteY11" fmla="*/ 522248 h 571796"/>
                <a:gd name="connsiteX12" fmla="*/ 548 w 2279543"/>
                <a:gd name="connsiteY12" fmla="*/ 273958 h 571796"/>
                <a:gd name="connsiteX0" fmla="*/ 548 w 2279543"/>
                <a:gd name="connsiteY0" fmla="*/ 273958 h 573476"/>
                <a:gd name="connsiteX1" fmla="*/ 208727 w 2279543"/>
                <a:gd name="connsiteY1" fmla="*/ 31689 h 573476"/>
                <a:gd name="connsiteX2" fmla="*/ 729079 w 2279543"/>
                <a:gd name="connsiteY2" fmla="*/ 155971 h 573476"/>
                <a:gd name="connsiteX3" fmla="*/ 1255861 w 2279543"/>
                <a:gd name="connsiteY3" fmla="*/ 9567 h 573476"/>
                <a:gd name="connsiteX4" fmla="*/ 1680065 w 2279543"/>
                <a:gd name="connsiteY4" fmla="*/ 16131 h 573476"/>
                <a:gd name="connsiteX5" fmla="*/ 2128379 w 2279543"/>
                <a:gd name="connsiteY5" fmla="*/ 31959 h 573476"/>
                <a:gd name="connsiteX6" fmla="*/ 2278889 w 2279543"/>
                <a:gd name="connsiteY6" fmla="*/ 287978 h 573476"/>
                <a:gd name="connsiteX7" fmla="*/ 2083093 w 2279543"/>
                <a:gd name="connsiteY7" fmla="*/ 558848 h 573476"/>
                <a:gd name="connsiteX8" fmla="*/ 1700110 w 2279543"/>
                <a:gd name="connsiteY8" fmla="*/ 536460 h 573476"/>
                <a:gd name="connsiteX9" fmla="*/ 1246787 w 2279543"/>
                <a:gd name="connsiteY9" fmla="*/ 531245 h 573476"/>
                <a:gd name="connsiteX10" fmla="*/ 720570 w 2279543"/>
                <a:gd name="connsiteY10" fmla="*/ 411907 h 573476"/>
                <a:gd name="connsiteX11" fmla="*/ 168545 w 2279543"/>
                <a:gd name="connsiteY11" fmla="*/ 522248 h 573476"/>
                <a:gd name="connsiteX12" fmla="*/ 548 w 2279543"/>
                <a:gd name="connsiteY12" fmla="*/ 273958 h 573476"/>
                <a:gd name="connsiteX0" fmla="*/ 548 w 2279543"/>
                <a:gd name="connsiteY0" fmla="*/ 273958 h 548935"/>
                <a:gd name="connsiteX1" fmla="*/ 208727 w 2279543"/>
                <a:gd name="connsiteY1" fmla="*/ 31689 h 548935"/>
                <a:gd name="connsiteX2" fmla="*/ 729079 w 2279543"/>
                <a:gd name="connsiteY2" fmla="*/ 155971 h 548935"/>
                <a:gd name="connsiteX3" fmla="*/ 1255861 w 2279543"/>
                <a:gd name="connsiteY3" fmla="*/ 9567 h 548935"/>
                <a:gd name="connsiteX4" fmla="*/ 1680065 w 2279543"/>
                <a:gd name="connsiteY4" fmla="*/ 16131 h 548935"/>
                <a:gd name="connsiteX5" fmla="*/ 2128379 w 2279543"/>
                <a:gd name="connsiteY5" fmla="*/ 31959 h 548935"/>
                <a:gd name="connsiteX6" fmla="*/ 2278889 w 2279543"/>
                <a:gd name="connsiteY6" fmla="*/ 287978 h 548935"/>
                <a:gd name="connsiteX7" fmla="*/ 2083093 w 2279543"/>
                <a:gd name="connsiteY7" fmla="*/ 528271 h 548935"/>
                <a:gd name="connsiteX8" fmla="*/ 1700110 w 2279543"/>
                <a:gd name="connsiteY8" fmla="*/ 536460 h 548935"/>
                <a:gd name="connsiteX9" fmla="*/ 1246787 w 2279543"/>
                <a:gd name="connsiteY9" fmla="*/ 531245 h 548935"/>
                <a:gd name="connsiteX10" fmla="*/ 720570 w 2279543"/>
                <a:gd name="connsiteY10" fmla="*/ 411907 h 548935"/>
                <a:gd name="connsiteX11" fmla="*/ 168545 w 2279543"/>
                <a:gd name="connsiteY11" fmla="*/ 522248 h 548935"/>
                <a:gd name="connsiteX12" fmla="*/ 548 w 2279543"/>
                <a:gd name="connsiteY12" fmla="*/ 273958 h 548935"/>
                <a:gd name="connsiteX0" fmla="*/ 548 w 2279543"/>
                <a:gd name="connsiteY0" fmla="*/ 273958 h 548935"/>
                <a:gd name="connsiteX1" fmla="*/ 208727 w 2279543"/>
                <a:gd name="connsiteY1" fmla="*/ 31689 h 548935"/>
                <a:gd name="connsiteX2" fmla="*/ 729079 w 2279543"/>
                <a:gd name="connsiteY2" fmla="*/ 155971 h 548935"/>
                <a:gd name="connsiteX3" fmla="*/ 1255861 w 2279543"/>
                <a:gd name="connsiteY3" fmla="*/ 9567 h 548935"/>
                <a:gd name="connsiteX4" fmla="*/ 1680065 w 2279543"/>
                <a:gd name="connsiteY4" fmla="*/ 16131 h 548935"/>
                <a:gd name="connsiteX5" fmla="*/ 2128379 w 2279543"/>
                <a:gd name="connsiteY5" fmla="*/ 31959 h 548935"/>
                <a:gd name="connsiteX6" fmla="*/ 2278889 w 2279543"/>
                <a:gd name="connsiteY6" fmla="*/ 287978 h 548935"/>
                <a:gd name="connsiteX7" fmla="*/ 2083093 w 2279543"/>
                <a:gd name="connsiteY7" fmla="*/ 528271 h 548935"/>
                <a:gd name="connsiteX8" fmla="*/ 1657378 w 2279543"/>
                <a:gd name="connsiteY8" fmla="*/ 536460 h 548935"/>
                <a:gd name="connsiteX9" fmla="*/ 1246787 w 2279543"/>
                <a:gd name="connsiteY9" fmla="*/ 531245 h 548935"/>
                <a:gd name="connsiteX10" fmla="*/ 720570 w 2279543"/>
                <a:gd name="connsiteY10" fmla="*/ 411907 h 548935"/>
                <a:gd name="connsiteX11" fmla="*/ 168545 w 2279543"/>
                <a:gd name="connsiteY11" fmla="*/ 522248 h 548935"/>
                <a:gd name="connsiteX12" fmla="*/ 548 w 2279543"/>
                <a:gd name="connsiteY12" fmla="*/ 273958 h 548935"/>
                <a:gd name="connsiteX0" fmla="*/ 548 w 2279092"/>
                <a:gd name="connsiteY0" fmla="*/ 273958 h 548935"/>
                <a:gd name="connsiteX1" fmla="*/ 208727 w 2279092"/>
                <a:gd name="connsiteY1" fmla="*/ 31689 h 548935"/>
                <a:gd name="connsiteX2" fmla="*/ 729079 w 2279092"/>
                <a:gd name="connsiteY2" fmla="*/ 155971 h 548935"/>
                <a:gd name="connsiteX3" fmla="*/ 1255861 w 2279092"/>
                <a:gd name="connsiteY3" fmla="*/ 9567 h 548935"/>
                <a:gd name="connsiteX4" fmla="*/ 1680065 w 2279092"/>
                <a:gd name="connsiteY4" fmla="*/ 16131 h 548935"/>
                <a:gd name="connsiteX5" fmla="*/ 2128379 w 2279092"/>
                <a:gd name="connsiteY5" fmla="*/ 31959 h 548935"/>
                <a:gd name="connsiteX6" fmla="*/ 2278889 w 2279092"/>
                <a:gd name="connsiteY6" fmla="*/ 287978 h 548935"/>
                <a:gd name="connsiteX7" fmla="*/ 2104459 w 2279092"/>
                <a:gd name="connsiteY7" fmla="*/ 528271 h 548935"/>
                <a:gd name="connsiteX8" fmla="*/ 1657378 w 2279092"/>
                <a:gd name="connsiteY8" fmla="*/ 536460 h 548935"/>
                <a:gd name="connsiteX9" fmla="*/ 1246787 w 2279092"/>
                <a:gd name="connsiteY9" fmla="*/ 531245 h 548935"/>
                <a:gd name="connsiteX10" fmla="*/ 720570 w 2279092"/>
                <a:gd name="connsiteY10" fmla="*/ 411907 h 548935"/>
                <a:gd name="connsiteX11" fmla="*/ 168545 w 2279092"/>
                <a:gd name="connsiteY11" fmla="*/ 522248 h 548935"/>
                <a:gd name="connsiteX12" fmla="*/ 548 w 2279092"/>
                <a:gd name="connsiteY12" fmla="*/ 273958 h 548935"/>
                <a:gd name="connsiteX0" fmla="*/ 548 w 2279092"/>
                <a:gd name="connsiteY0" fmla="*/ 273958 h 546142"/>
                <a:gd name="connsiteX1" fmla="*/ 208727 w 2279092"/>
                <a:gd name="connsiteY1" fmla="*/ 31689 h 546142"/>
                <a:gd name="connsiteX2" fmla="*/ 729079 w 2279092"/>
                <a:gd name="connsiteY2" fmla="*/ 155971 h 546142"/>
                <a:gd name="connsiteX3" fmla="*/ 1255861 w 2279092"/>
                <a:gd name="connsiteY3" fmla="*/ 9567 h 546142"/>
                <a:gd name="connsiteX4" fmla="*/ 1680065 w 2279092"/>
                <a:gd name="connsiteY4" fmla="*/ 16131 h 546142"/>
                <a:gd name="connsiteX5" fmla="*/ 2128379 w 2279092"/>
                <a:gd name="connsiteY5" fmla="*/ 31959 h 546142"/>
                <a:gd name="connsiteX6" fmla="*/ 2278889 w 2279092"/>
                <a:gd name="connsiteY6" fmla="*/ 287978 h 546142"/>
                <a:gd name="connsiteX7" fmla="*/ 2104459 w 2279092"/>
                <a:gd name="connsiteY7" fmla="*/ 528271 h 546142"/>
                <a:gd name="connsiteX8" fmla="*/ 1668062 w 2279092"/>
                <a:gd name="connsiteY8" fmla="*/ 528816 h 546142"/>
                <a:gd name="connsiteX9" fmla="*/ 1246787 w 2279092"/>
                <a:gd name="connsiteY9" fmla="*/ 531245 h 546142"/>
                <a:gd name="connsiteX10" fmla="*/ 720570 w 2279092"/>
                <a:gd name="connsiteY10" fmla="*/ 411907 h 546142"/>
                <a:gd name="connsiteX11" fmla="*/ 168545 w 2279092"/>
                <a:gd name="connsiteY11" fmla="*/ 522248 h 546142"/>
                <a:gd name="connsiteX12" fmla="*/ 548 w 2279092"/>
                <a:gd name="connsiteY12" fmla="*/ 273958 h 546142"/>
                <a:gd name="connsiteX0" fmla="*/ 548 w 2279092"/>
                <a:gd name="connsiteY0" fmla="*/ 273958 h 546142"/>
                <a:gd name="connsiteX1" fmla="*/ 208727 w 2279092"/>
                <a:gd name="connsiteY1" fmla="*/ 31689 h 546142"/>
                <a:gd name="connsiteX2" fmla="*/ 729079 w 2279092"/>
                <a:gd name="connsiteY2" fmla="*/ 155971 h 546142"/>
                <a:gd name="connsiteX3" fmla="*/ 1213128 w 2279092"/>
                <a:gd name="connsiteY3" fmla="*/ 9567 h 546142"/>
                <a:gd name="connsiteX4" fmla="*/ 1680065 w 2279092"/>
                <a:gd name="connsiteY4" fmla="*/ 16131 h 546142"/>
                <a:gd name="connsiteX5" fmla="*/ 2128379 w 2279092"/>
                <a:gd name="connsiteY5" fmla="*/ 31959 h 546142"/>
                <a:gd name="connsiteX6" fmla="*/ 2278889 w 2279092"/>
                <a:gd name="connsiteY6" fmla="*/ 287978 h 546142"/>
                <a:gd name="connsiteX7" fmla="*/ 2104459 w 2279092"/>
                <a:gd name="connsiteY7" fmla="*/ 528271 h 546142"/>
                <a:gd name="connsiteX8" fmla="*/ 1668062 w 2279092"/>
                <a:gd name="connsiteY8" fmla="*/ 528816 h 546142"/>
                <a:gd name="connsiteX9" fmla="*/ 1246787 w 2279092"/>
                <a:gd name="connsiteY9" fmla="*/ 531245 h 546142"/>
                <a:gd name="connsiteX10" fmla="*/ 720570 w 2279092"/>
                <a:gd name="connsiteY10" fmla="*/ 411907 h 546142"/>
                <a:gd name="connsiteX11" fmla="*/ 168545 w 2279092"/>
                <a:gd name="connsiteY11" fmla="*/ 522248 h 546142"/>
                <a:gd name="connsiteX12" fmla="*/ 548 w 2279092"/>
                <a:gd name="connsiteY12" fmla="*/ 273958 h 54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9092" h="546142">
                  <a:moveTo>
                    <a:pt x="548" y="273958"/>
                  </a:moveTo>
                  <a:cubicBezTo>
                    <a:pt x="7245" y="192198"/>
                    <a:pt x="87305" y="51354"/>
                    <a:pt x="208727" y="31689"/>
                  </a:cubicBezTo>
                  <a:cubicBezTo>
                    <a:pt x="330149" y="12025"/>
                    <a:pt x="561679" y="159658"/>
                    <a:pt x="729079" y="155971"/>
                  </a:cubicBezTo>
                  <a:cubicBezTo>
                    <a:pt x="896479" y="152284"/>
                    <a:pt x="1054630" y="32874"/>
                    <a:pt x="1213128" y="9567"/>
                  </a:cubicBezTo>
                  <a:cubicBezTo>
                    <a:pt x="1371626" y="-13740"/>
                    <a:pt x="1527523" y="12399"/>
                    <a:pt x="1680065" y="16131"/>
                  </a:cubicBezTo>
                  <a:cubicBezTo>
                    <a:pt x="1832607" y="19863"/>
                    <a:pt x="2028575" y="-13349"/>
                    <a:pt x="2128379" y="31959"/>
                  </a:cubicBezTo>
                  <a:cubicBezTo>
                    <a:pt x="2228183" y="77267"/>
                    <a:pt x="2282876" y="205259"/>
                    <a:pt x="2278889" y="287978"/>
                  </a:cubicBezTo>
                  <a:cubicBezTo>
                    <a:pt x="2274902" y="370697"/>
                    <a:pt x="2206263" y="488131"/>
                    <a:pt x="2104459" y="528271"/>
                  </a:cubicBezTo>
                  <a:cubicBezTo>
                    <a:pt x="2002655" y="568411"/>
                    <a:pt x="1811007" y="528320"/>
                    <a:pt x="1668062" y="528816"/>
                  </a:cubicBezTo>
                  <a:cubicBezTo>
                    <a:pt x="1525117" y="529312"/>
                    <a:pt x="1404702" y="550730"/>
                    <a:pt x="1246787" y="531245"/>
                  </a:cubicBezTo>
                  <a:cubicBezTo>
                    <a:pt x="1088872" y="511760"/>
                    <a:pt x="900277" y="413406"/>
                    <a:pt x="720570" y="411907"/>
                  </a:cubicBezTo>
                  <a:cubicBezTo>
                    <a:pt x="540863" y="410408"/>
                    <a:pt x="288549" y="545239"/>
                    <a:pt x="168545" y="522248"/>
                  </a:cubicBezTo>
                  <a:cubicBezTo>
                    <a:pt x="48541" y="499257"/>
                    <a:pt x="-6149" y="355718"/>
                    <a:pt x="548" y="273958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19C18EB1-77B7-4218-8917-0B2C09849154}"/>
              </a:ext>
            </a:extLst>
          </p:cNvPr>
          <p:cNvGrpSpPr/>
          <p:nvPr/>
        </p:nvGrpSpPr>
        <p:grpSpPr>
          <a:xfrm>
            <a:off x="1058669" y="2501652"/>
            <a:ext cx="2514813" cy="828203"/>
            <a:chOff x="1058669" y="1834336"/>
            <a:chExt cx="2514813" cy="828203"/>
          </a:xfrm>
        </p:grpSpPr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39FACCF7-73C7-4225-8F43-4714807D9E85}"/>
                </a:ext>
              </a:extLst>
            </p:cNvPr>
            <p:cNvGrpSpPr/>
            <p:nvPr/>
          </p:nvGrpSpPr>
          <p:grpSpPr>
            <a:xfrm>
              <a:off x="1266093" y="2069189"/>
              <a:ext cx="2099704" cy="360000"/>
              <a:chOff x="1364567" y="1657645"/>
              <a:chExt cx="2099704" cy="360000"/>
            </a:xfrm>
          </p:grpSpPr>
          <p:sp>
            <p:nvSpPr>
              <p:cNvPr id="91" name="Ovale 90">
                <a:extLst>
                  <a:ext uri="{FF2B5EF4-FFF2-40B4-BE49-F238E27FC236}">
                    <a16:creationId xmlns:a16="http://schemas.microsoft.com/office/drawing/2014/main" id="{FA03FA14-F000-479D-820A-573BD8BBC6EA}"/>
                  </a:ext>
                </a:extLst>
              </p:cNvPr>
              <p:cNvSpPr/>
              <p:nvPr/>
            </p:nvSpPr>
            <p:spPr>
              <a:xfrm>
                <a:off x="1364567" y="1657645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Ovale 91">
                <a:extLst>
                  <a:ext uri="{FF2B5EF4-FFF2-40B4-BE49-F238E27FC236}">
                    <a16:creationId xmlns:a16="http://schemas.microsoft.com/office/drawing/2014/main" id="{2292A6A1-95A7-479F-801E-170403F258ED}"/>
                  </a:ext>
                </a:extLst>
              </p:cNvPr>
              <p:cNvSpPr/>
              <p:nvPr/>
            </p:nvSpPr>
            <p:spPr>
              <a:xfrm>
                <a:off x="2234419" y="1657645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Ovale 92">
                <a:extLst>
                  <a:ext uri="{FF2B5EF4-FFF2-40B4-BE49-F238E27FC236}">
                    <a16:creationId xmlns:a16="http://schemas.microsoft.com/office/drawing/2014/main" id="{64228382-DA0F-40D4-AA5B-9A591548FE7C}"/>
                  </a:ext>
                </a:extLst>
              </p:cNvPr>
              <p:cNvSpPr/>
              <p:nvPr/>
            </p:nvSpPr>
            <p:spPr>
              <a:xfrm>
                <a:off x="3104271" y="1657645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0" name="Figura a mano libera: forma 89">
              <a:extLst>
                <a:ext uri="{FF2B5EF4-FFF2-40B4-BE49-F238E27FC236}">
                  <a16:creationId xmlns:a16="http://schemas.microsoft.com/office/drawing/2014/main" id="{1365B241-30B8-4A78-BEFC-27BED6D64EC3}"/>
                </a:ext>
              </a:extLst>
            </p:cNvPr>
            <p:cNvSpPr/>
            <p:nvPr/>
          </p:nvSpPr>
          <p:spPr>
            <a:xfrm>
              <a:off x="1058669" y="1834336"/>
              <a:ext cx="2514813" cy="828203"/>
            </a:xfrm>
            <a:custGeom>
              <a:avLst/>
              <a:gdLst>
                <a:gd name="connsiteX0" fmla="*/ 28234 w 2508546"/>
                <a:gd name="connsiteY0" fmla="*/ 195571 h 785165"/>
                <a:gd name="connsiteX1" fmla="*/ 329024 w 2508546"/>
                <a:gd name="connsiteY1" fmla="*/ 27129 h 785165"/>
                <a:gd name="connsiteX2" fmla="*/ 750129 w 2508546"/>
                <a:gd name="connsiteY2" fmla="*/ 207602 h 785165"/>
                <a:gd name="connsiteX3" fmla="*/ 1207329 w 2508546"/>
                <a:gd name="connsiteY3" fmla="*/ 15097 h 785165"/>
                <a:gd name="connsiteX4" fmla="*/ 1664529 w 2508546"/>
                <a:gd name="connsiteY4" fmla="*/ 195571 h 785165"/>
                <a:gd name="connsiteX5" fmla="*/ 2133760 w 2508546"/>
                <a:gd name="connsiteY5" fmla="*/ 3065 h 785165"/>
                <a:gd name="connsiteX6" fmla="*/ 2434550 w 2508546"/>
                <a:gd name="connsiteY6" fmla="*/ 123381 h 785165"/>
                <a:gd name="connsiteX7" fmla="*/ 2446581 w 2508546"/>
                <a:gd name="connsiteY7" fmla="*/ 676834 h 785165"/>
                <a:gd name="connsiteX8" fmla="*/ 1724687 w 2508546"/>
                <a:gd name="connsiteY8" fmla="*/ 520423 h 785165"/>
                <a:gd name="connsiteX9" fmla="*/ 1315613 w 2508546"/>
                <a:gd name="connsiteY9" fmla="*/ 785118 h 785165"/>
                <a:gd name="connsiteX10" fmla="*/ 858413 w 2508546"/>
                <a:gd name="connsiteY10" fmla="*/ 496360 h 785165"/>
                <a:gd name="connsiteX11" fmla="*/ 413245 w 2508546"/>
                <a:gd name="connsiteY11" fmla="*/ 749023 h 785165"/>
                <a:gd name="connsiteX12" fmla="*/ 52297 w 2508546"/>
                <a:gd name="connsiteY12" fmla="*/ 616676 h 785165"/>
                <a:gd name="connsiteX13" fmla="*/ 28234 w 2508546"/>
                <a:gd name="connsiteY13" fmla="*/ 195571 h 785165"/>
                <a:gd name="connsiteX0" fmla="*/ 28234 w 2508546"/>
                <a:gd name="connsiteY0" fmla="*/ 195571 h 785130"/>
                <a:gd name="connsiteX1" fmla="*/ 329024 w 2508546"/>
                <a:gd name="connsiteY1" fmla="*/ 27129 h 785130"/>
                <a:gd name="connsiteX2" fmla="*/ 750129 w 2508546"/>
                <a:gd name="connsiteY2" fmla="*/ 207602 h 785130"/>
                <a:gd name="connsiteX3" fmla="*/ 1207329 w 2508546"/>
                <a:gd name="connsiteY3" fmla="*/ 15097 h 785130"/>
                <a:gd name="connsiteX4" fmla="*/ 1664529 w 2508546"/>
                <a:gd name="connsiteY4" fmla="*/ 195571 h 785130"/>
                <a:gd name="connsiteX5" fmla="*/ 2133760 w 2508546"/>
                <a:gd name="connsiteY5" fmla="*/ 3065 h 785130"/>
                <a:gd name="connsiteX6" fmla="*/ 2434550 w 2508546"/>
                <a:gd name="connsiteY6" fmla="*/ 123381 h 785130"/>
                <a:gd name="connsiteX7" fmla="*/ 2446581 w 2508546"/>
                <a:gd name="connsiteY7" fmla="*/ 676834 h 785130"/>
                <a:gd name="connsiteX8" fmla="*/ 1724687 w 2508546"/>
                <a:gd name="connsiteY8" fmla="*/ 520423 h 785130"/>
                <a:gd name="connsiteX9" fmla="*/ 1315613 w 2508546"/>
                <a:gd name="connsiteY9" fmla="*/ 785118 h 785130"/>
                <a:gd name="connsiteX10" fmla="*/ 774192 w 2508546"/>
                <a:gd name="connsiteY10" fmla="*/ 532455 h 785130"/>
                <a:gd name="connsiteX11" fmla="*/ 413245 w 2508546"/>
                <a:gd name="connsiteY11" fmla="*/ 749023 h 785130"/>
                <a:gd name="connsiteX12" fmla="*/ 52297 w 2508546"/>
                <a:gd name="connsiteY12" fmla="*/ 616676 h 785130"/>
                <a:gd name="connsiteX13" fmla="*/ 28234 w 2508546"/>
                <a:gd name="connsiteY13" fmla="*/ 195571 h 785130"/>
                <a:gd name="connsiteX0" fmla="*/ 28234 w 2508546"/>
                <a:gd name="connsiteY0" fmla="*/ 195571 h 785130"/>
                <a:gd name="connsiteX1" fmla="*/ 329024 w 2508546"/>
                <a:gd name="connsiteY1" fmla="*/ 27129 h 785130"/>
                <a:gd name="connsiteX2" fmla="*/ 774192 w 2508546"/>
                <a:gd name="connsiteY2" fmla="*/ 159476 h 785130"/>
                <a:gd name="connsiteX3" fmla="*/ 1207329 w 2508546"/>
                <a:gd name="connsiteY3" fmla="*/ 15097 h 785130"/>
                <a:gd name="connsiteX4" fmla="*/ 1664529 w 2508546"/>
                <a:gd name="connsiteY4" fmla="*/ 195571 h 785130"/>
                <a:gd name="connsiteX5" fmla="*/ 2133760 w 2508546"/>
                <a:gd name="connsiteY5" fmla="*/ 3065 h 785130"/>
                <a:gd name="connsiteX6" fmla="*/ 2434550 w 2508546"/>
                <a:gd name="connsiteY6" fmla="*/ 123381 h 785130"/>
                <a:gd name="connsiteX7" fmla="*/ 2446581 w 2508546"/>
                <a:gd name="connsiteY7" fmla="*/ 676834 h 785130"/>
                <a:gd name="connsiteX8" fmla="*/ 1724687 w 2508546"/>
                <a:gd name="connsiteY8" fmla="*/ 520423 h 785130"/>
                <a:gd name="connsiteX9" fmla="*/ 1315613 w 2508546"/>
                <a:gd name="connsiteY9" fmla="*/ 785118 h 785130"/>
                <a:gd name="connsiteX10" fmla="*/ 774192 w 2508546"/>
                <a:gd name="connsiteY10" fmla="*/ 532455 h 785130"/>
                <a:gd name="connsiteX11" fmla="*/ 413245 w 2508546"/>
                <a:gd name="connsiteY11" fmla="*/ 749023 h 785130"/>
                <a:gd name="connsiteX12" fmla="*/ 52297 w 2508546"/>
                <a:gd name="connsiteY12" fmla="*/ 616676 h 785130"/>
                <a:gd name="connsiteX13" fmla="*/ 28234 w 2508546"/>
                <a:gd name="connsiteY13" fmla="*/ 195571 h 785130"/>
                <a:gd name="connsiteX0" fmla="*/ 28234 w 2508546"/>
                <a:gd name="connsiteY0" fmla="*/ 194263 h 783822"/>
                <a:gd name="connsiteX1" fmla="*/ 329024 w 2508546"/>
                <a:gd name="connsiteY1" fmla="*/ 25821 h 783822"/>
                <a:gd name="connsiteX2" fmla="*/ 774192 w 2508546"/>
                <a:gd name="connsiteY2" fmla="*/ 158168 h 783822"/>
                <a:gd name="connsiteX3" fmla="*/ 1207329 w 2508546"/>
                <a:gd name="connsiteY3" fmla="*/ 13789 h 783822"/>
                <a:gd name="connsiteX4" fmla="*/ 1664529 w 2508546"/>
                <a:gd name="connsiteY4" fmla="*/ 170200 h 783822"/>
                <a:gd name="connsiteX5" fmla="*/ 2133760 w 2508546"/>
                <a:gd name="connsiteY5" fmla="*/ 1757 h 783822"/>
                <a:gd name="connsiteX6" fmla="*/ 2434550 w 2508546"/>
                <a:gd name="connsiteY6" fmla="*/ 122073 h 783822"/>
                <a:gd name="connsiteX7" fmla="*/ 2446581 w 2508546"/>
                <a:gd name="connsiteY7" fmla="*/ 675526 h 783822"/>
                <a:gd name="connsiteX8" fmla="*/ 1724687 w 2508546"/>
                <a:gd name="connsiteY8" fmla="*/ 519115 h 783822"/>
                <a:gd name="connsiteX9" fmla="*/ 1315613 w 2508546"/>
                <a:gd name="connsiteY9" fmla="*/ 783810 h 783822"/>
                <a:gd name="connsiteX10" fmla="*/ 774192 w 2508546"/>
                <a:gd name="connsiteY10" fmla="*/ 531147 h 783822"/>
                <a:gd name="connsiteX11" fmla="*/ 413245 w 2508546"/>
                <a:gd name="connsiteY11" fmla="*/ 747715 h 783822"/>
                <a:gd name="connsiteX12" fmla="*/ 52297 w 2508546"/>
                <a:gd name="connsiteY12" fmla="*/ 615368 h 783822"/>
                <a:gd name="connsiteX13" fmla="*/ 28234 w 2508546"/>
                <a:gd name="connsiteY13" fmla="*/ 194263 h 783822"/>
                <a:gd name="connsiteX0" fmla="*/ 28234 w 2508546"/>
                <a:gd name="connsiteY0" fmla="*/ 194263 h 751487"/>
                <a:gd name="connsiteX1" fmla="*/ 329024 w 2508546"/>
                <a:gd name="connsiteY1" fmla="*/ 25821 h 751487"/>
                <a:gd name="connsiteX2" fmla="*/ 774192 w 2508546"/>
                <a:gd name="connsiteY2" fmla="*/ 158168 h 751487"/>
                <a:gd name="connsiteX3" fmla="*/ 1207329 w 2508546"/>
                <a:gd name="connsiteY3" fmla="*/ 13789 h 751487"/>
                <a:gd name="connsiteX4" fmla="*/ 1664529 w 2508546"/>
                <a:gd name="connsiteY4" fmla="*/ 170200 h 751487"/>
                <a:gd name="connsiteX5" fmla="*/ 2133760 w 2508546"/>
                <a:gd name="connsiteY5" fmla="*/ 1757 h 751487"/>
                <a:gd name="connsiteX6" fmla="*/ 2434550 w 2508546"/>
                <a:gd name="connsiteY6" fmla="*/ 122073 h 751487"/>
                <a:gd name="connsiteX7" fmla="*/ 2446581 w 2508546"/>
                <a:gd name="connsiteY7" fmla="*/ 675526 h 751487"/>
                <a:gd name="connsiteX8" fmla="*/ 1724687 w 2508546"/>
                <a:gd name="connsiteY8" fmla="*/ 519115 h 751487"/>
                <a:gd name="connsiteX9" fmla="*/ 1231392 w 2508546"/>
                <a:gd name="connsiteY9" fmla="*/ 699589 h 751487"/>
                <a:gd name="connsiteX10" fmla="*/ 774192 w 2508546"/>
                <a:gd name="connsiteY10" fmla="*/ 531147 h 751487"/>
                <a:gd name="connsiteX11" fmla="*/ 413245 w 2508546"/>
                <a:gd name="connsiteY11" fmla="*/ 747715 h 751487"/>
                <a:gd name="connsiteX12" fmla="*/ 52297 w 2508546"/>
                <a:gd name="connsiteY12" fmla="*/ 615368 h 751487"/>
                <a:gd name="connsiteX13" fmla="*/ 28234 w 2508546"/>
                <a:gd name="connsiteY13" fmla="*/ 194263 h 751487"/>
                <a:gd name="connsiteX0" fmla="*/ 28234 w 2508546"/>
                <a:gd name="connsiteY0" fmla="*/ 194263 h 751487"/>
                <a:gd name="connsiteX1" fmla="*/ 329024 w 2508546"/>
                <a:gd name="connsiteY1" fmla="*/ 25821 h 751487"/>
                <a:gd name="connsiteX2" fmla="*/ 774192 w 2508546"/>
                <a:gd name="connsiteY2" fmla="*/ 158168 h 751487"/>
                <a:gd name="connsiteX3" fmla="*/ 1267487 w 2508546"/>
                <a:gd name="connsiteY3" fmla="*/ 13789 h 751487"/>
                <a:gd name="connsiteX4" fmla="*/ 1664529 w 2508546"/>
                <a:gd name="connsiteY4" fmla="*/ 170200 h 751487"/>
                <a:gd name="connsiteX5" fmla="*/ 2133760 w 2508546"/>
                <a:gd name="connsiteY5" fmla="*/ 1757 h 751487"/>
                <a:gd name="connsiteX6" fmla="*/ 2434550 w 2508546"/>
                <a:gd name="connsiteY6" fmla="*/ 122073 h 751487"/>
                <a:gd name="connsiteX7" fmla="*/ 2446581 w 2508546"/>
                <a:gd name="connsiteY7" fmla="*/ 675526 h 751487"/>
                <a:gd name="connsiteX8" fmla="*/ 1724687 w 2508546"/>
                <a:gd name="connsiteY8" fmla="*/ 519115 h 751487"/>
                <a:gd name="connsiteX9" fmla="*/ 1231392 w 2508546"/>
                <a:gd name="connsiteY9" fmla="*/ 699589 h 751487"/>
                <a:gd name="connsiteX10" fmla="*/ 774192 w 2508546"/>
                <a:gd name="connsiteY10" fmla="*/ 531147 h 751487"/>
                <a:gd name="connsiteX11" fmla="*/ 413245 w 2508546"/>
                <a:gd name="connsiteY11" fmla="*/ 747715 h 751487"/>
                <a:gd name="connsiteX12" fmla="*/ 52297 w 2508546"/>
                <a:gd name="connsiteY12" fmla="*/ 615368 h 751487"/>
                <a:gd name="connsiteX13" fmla="*/ 28234 w 2508546"/>
                <a:gd name="connsiteY13" fmla="*/ 194263 h 751487"/>
                <a:gd name="connsiteX0" fmla="*/ 28234 w 2492089"/>
                <a:gd name="connsiteY0" fmla="*/ 193798 h 751022"/>
                <a:gd name="connsiteX1" fmla="*/ 329024 w 2492089"/>
                <a:gd name="connsiteY1" fmla="*/ 25356 h 751022"/>
                <a:gd name="connsiteX2" fmla="*/ 774192 w 2492089"/>
                <a:gd name="connsiteY2" fmla="*/ 157703 h 751022"/>
                <a:gd name="connsiteX3" fmla="*/ 1267487 w 2492089"/>
                <a:gd name="connsiteY3" fmla="*/ 13324 h 751022"/>
                <a:gd name="connsiteX4" fmla="*/ 1664529 w 2492089"/>
                <a:gd name="connsiteY4" fmla="*/ 169735 h 751022"/>
                <a:gd name="connsiteX5" fmla="*/ 2133760 w 2492089"/>
                <a:gd name="connsiteY5" fmla="*/ 1292 h 751022"/>
                <a:gd name="connsiteX6" fmla="*/ 2434550 w 2492089"/>
                <a:gd name="connsiteY6" fmla="*/ 121608 h 751022"/>
                <a:gd name="connsiteX7" fmla="*/ 2422518 w 2492089"/>
                <a:gd name="connsiteY7" fmla="*/ 602871 h 751022"/>
                <a:gd name="connsiteX8" fmla="*/ 1724687 w 2492089"/>
                <a:gd name="connsiteY8" fmla="*/ 518650 h 751022"/>
                <a:gd name="connsiteX9" fmla="*/ 1231392 w 2492089"/>
                <a:gd name="connsiteY9" fmla="*/ 699124 h 751022"/>
                <a:gd name="connsiteX10" fmla="*/ 774192 w 2492089"/>
                <a:gd name="connsiteY10" fmla="*/ 530682 h 751022"/>
                <a:gd name="connsiteX11" fmla="*/ 413245 w 2492089"/>
                <a:gd name="connsiteY11" fmla="*/ 747250 h 751022"/>
                <a:gd name="connsiteX12" fmla="*/ 52297 w 2492089"/>
                <a:gd name="connsiteY12" fmla="*/ 614903 h 751022"/>
                <a:gd name="connsiteX13" fmla="*/ 28234 w 2492089"/>
                <a:gd name="connsiteY13" fmla="*/ 193798 h 751022"/>
                <a:gd name="connsiteX0" fmla="*/ 28234 w 2492089"/>
                <a:gd name="connsiteY0" fmla="*/ 193798 h 751022"/>
                <a:gd name="connsiteX1" fmla="*/ 329024 w 2492089"/>
                <a:gd name="connsiteY1" fmla="*/ 25356 h 751022"/>
                <a:gd name="connsiteX2" fmla="*/ 774192 w 2492089"/>
                <a:gd name="connsiteY2" fmla="*/ 157703 h 751022"/>
                <a:gd name="connsiteX3" fmla="*/ 1267487 w 2492089"/>
                <a:gd name="connsiteY3" fmla="*/ 13324 h 751022"/>
                <a:gd name="connsiteX4" fmla="*/ 1664529 w 2492089"/>
                <a:gd name="connsiteY4" fmla="*/ 169735 h 751022"/>
                <a:gd name="connsiteX5" fmla="*/ 2133760 w 2492089"/>
                <a:gd name="connsiteY5" fmla="*/ 1292 h 751022"/>
                <a:gd name="connsiteX6" fmla="*/ 2434550 w 2492089"/>
                <a:gd name="connsiteY6" fmla="*/ 121608 h 751022"/>
                <a:gd name="connsiteX7" fmla="*/ 2422518 w 2492089"/>
                <a:gd name="connsiteY7" fmla="*/ 602871 h 751022"/>
                <a:gd name="connsiteX8" fmla="*/ 1724687 w 2492089"/>
                <a:gd name="connsiteY8" fmla="*/ 518650 h 751022"/>
                <a:gd name="connsiteX9" fmla="*/ 2302204 w 2492089"/>
                <a:gd name="connsiteY9" fmla="*/ 675061 h 751022"/>
                <a:gd name="connsiteX10" fmla="*/ 1231392 w 2492089"/>
                <a:gd name="connsiteY10" fmla="*/ 699124 h 751022"/>
                <a:gd name="connsiteX11" fmla="*/ 774192 w 2492089"/>
                <a:gd name="connsiteY11" fmla="*/ 530682 h 751022"/>
                <a:gd name="connsiteX12" fmla="*/ 413245 w 2492089"/>
                <a:gd name="connsiteY12" fmla="*/ 747250 h 751022"/>
                <a:gd name="connsiteX13" fmla="*/ 52297 w 2492089"/>
                <a:gd name="connsiteY13" fmla="*/ 614903 h 751022"/>
                <a:gd name="connsiteX14" fmla="*/ 28234 w 2492089"/>
                <a:gd name="connsiteY14" fmla="*/ 193798 h 751022"/>
                <a:gd name="connsiteX0" fmla="*/ 28234 w 2492089"/>
                <a:gd name="connsiteY0" fmla="*/ 193798 h 751022"/>
                <a:gd name="connsiteX1" fmla="*/ 329024 w 2492089"/>
                <a:gd name="connsiteY1" fmla="*/ 25356 h 751022"/>
                <a:gd name="connsiteX2" fmla="*/ 774192 w 2492089"/>
                <a:gd name="connsiteY2" fmla="*/ 157703 h 751022"/>
                <a:gd name="connsiteX3" fmla="*/ 1267487 w 2492089"/>
                <a:gd name="connsiteY3" fmla="*/ 13324 h 751022"/>
                <a:gd name="connsiteX4" fmla="*/ 1664529 w 2492089"/>
                <a:gd name="connsiteY4" fmla="*/ 169735 h 751022"/>
                <a:gd name="connsiteX5" fmla="*/ 2133760 w 2492089"/>
                <a:gd name="connsiteY5" fmla="*/ 1292 h 751022"/>
                <a:gd name="connsiteX6" fmla="*/ 2434550 w 2492089"/>
                <a:gd name="connsiteY6" fmla="*/ 121608 h 751022"/>
                <a:gd name="connsiteX7" fmla="*/ 2422518 w 2492089"/>
                <a:gd name="connsiteY7" fmla="*/ 602871 h 751022"/>
                <a:gd name="connsiteX8" fmla="*/ 1724687 w 2492089"/>
                <a:gd name="connsiteY8" fmla="*/ 518650 h 751022"/>
                <a:gd name="connsiteX9" fmla="*/ 1760782 w 2492089"/>
                <a:gd name="connsiteY9" fmla="*/ 723187 h 751022"/>
                <a:gd name="connsiteX10" fmla="*/ 1231392 w 2492089"/>
                <a:gd name="connsiteY10" fmla="*/ 699124 h 751022"/>
                <a:gd name="connsiteX11" fmla="*/ 774192 w 2492089"/>
                <a:gd name="connsiteY11" fmla="*/ 530682 h 751022"/>
                <a:gd name="connsiteX12" fmla="*/ 413245 w 2492089"/>
                <a:gd name="connsiteY12" fmla="*/ 747250 h 751022"/>
                <a:gd name="connsiteX13" fmla="*/ 52297 w 2492089"/>
                <a:gd name="connsiteY13" fmla="*/ 614903 h 751022"/>
                <a:gd name="connsiteX14" fmla="*/ 28234 w 2492089"/>
                <a:gd name="connsiteY14" fmla="*/ 193798 h 751022"/>
                <a:gd name="connsiteX0" fmla="*/ 28234 w 2467182"/>
                <a:gd name="connsiteY0" fmla="*/ 193798 h 751022"/>
                <a:gd name="connsiteX1" fmla="*/ 329024 w 2467182"/>
                <a:gd name="connsiteY1" fmla="*/ 25356 h 751022"/>
                <a:gd name="connsiteX2" fmla="*/ 774192 w 2467182"/>
                <a:gd name="connsiteY2" fmla="*/ 157703 h 751022"/>
                <a:gd name="connsiteX3" fmla="*/ 1267487 w 2467182"/>
                <a:gd name="connsiteY3" fmla="*/ 13324 h 751022"/>
                <a:gd name="connsiteX4" fmla="*/ 1664529 w 2467182"/>
                <a:gd name="connsiteY4" fmla="*/ 169735 h 751022"/>
                <a:gd name="connsiteX5" fmla="*/ 2133760 w 2467182"/>
                <a:gd name="connsiteY5" fmla="*/ 1292 h 751022"/>
                <a:gd name="connsiteX6" fmla="*/ 2434550 w 2467182"/>
                <a:gd name="connsiteY6" fmla="*/ 121608 h 751022"/>
                <a:gd name="connsiteX7" fmla="*/ 2422518 w 2467182"/>
                <a:gd name="connsiteY7" fmla="*/ 602871 h 751022"/>
                <a:gd name="connsiteX8" fmla="*/ 2109698 w 2467182"/>
                <a:gd name="connsiteY8" fmla="*/ 687092 h 751022"/>
                <a:gd name="connsiteX9" fmla="*/ 1760782 w 2467182"/>
                <a:gd name="connsiteY9" fmla="*/ 723187 h 751022"/>
                <a:gd name="connsiteX10" fmla="*/ 1231392 w 2467182"/>
                <a:gd name="connsiteY10" fmla="*/ 699124 h 751022"/>
                <a:gd name="connsiteX11" fmla="*/ 774192 w 2467182"/>
                <a:gd name="connsiteY11" fmla="*/ 530682 h 751022"/>
                <a:gd name="connsiteX12" fmla="*/ 413245 w 2467182"/>
                <a:gd name="connsiteY12" fmla="*/ 747250 h 751022"/>
                <a:gd name="connsiteX13" fmla="*/ 52297 w 2467182"/>
                <a:gd name="connsiteY13" fmla="*/ 614903 h 751022"/>
                <a:gd name="connsiteX14" fmla="*/ 28234 w 2467182"/>
                <a:gd name="connsiteY14" fmla="*/ 193798 h 751022"/>
                <a:gd name="connsiteX0" fmla="*/ 28234 w 2467182"/>
                <a:gd name="connsiteY0" fmla="*/ 193798 h 751022"/>
                <a:gd name="connsiteX1" fmla="*/ 329024 w 2467182"/>
                <a:gd name="connsiteY1" fmla="*/ 25356 h 751022"/>
                <a:gd name="connsiteX2" fmla="*/ 774192 w 2467182"/>
                <a:gd name="connsiteY2" fmla="*/ 157703 h 751022"/>
                <a:gd name="connsiteX3" fmla="*/ 1267487 w 2467182"/>
                <a:gd name="connsiteY3" fmla="*/ 13324 h 751022"/>
                <a:gd name="connsiteX4" fmla="*/ 1664529 w 2467182"/>
                <a:gd name="connsiteY4" fmla="*/ 169735 h 751022"/>
                <a:gd name="connsiteX5" fmla="*/ 2133760 w 2467182"/>
                <a:gd name="connsiteY5" fmla="*/ 1292 h 751022"/>
                <a:gd name="connsiteX6" fmla="*/ 2434550 w 2467182"/>
                <a:gd name="connsiteY6" fmla="*/ 121608 h 751022"/>
                <a:gd name="connsiteX7" fmla="*/ 2422518 w 2467182"/>
                <a:gd name="connsiteY7" fmla="*/ 602871 h 751022"/>
                <a:gd name="connsiteX8" fmla="*/ 2109698 w 2467182"/>
                <a:gd name="connsiteY8" fmla="*/ 687092 h 751022"/>
                <a:gd name="connsiteX9" fmla="*/ 1676561 w 2467182"/>
                <a:gd name="connsiteY9" fmla="*/ 530681 h 751022"/>
                <a:gd name="connsiteX10" fmla="*/ 1231392 w 2467182"/>
                <a:gd name="connsiteY10" fmla="*/ 699124 h 751022"/>
                <a:gd name="connsiteX11" fmla="*/ 774192 w 2467182"/>
                <a:gd name="connsiteY11" fmla="*/ 530682 h 751022"/>
                <a:gd name="connsiteX12" fmla="*/ 413245 w 2467182"/>
                <a:gd name="connsiteY12" fmla="*/ 747250 h 751022"/>
                <a:gd name="connsiteX13" fmla="*/ 52297 w 2467182"/>
                <a:gd name="connsiteY13" fmla="*/ 614903 h 751022"/>
                <a:gd name="connsiteX14" fmla="*/ 28234 w 2467182"/>
                <a:gd name="connsiteY14" fmla="*/ 193798 h 751022"/>
                <a:gd name="connsiteX0" fmla="*/ 28234 w 2507227"/>
                <a:gd name="connsiteY0" fmla="*/ 193405 h 750629"/>
                <a:gd name="connsiteX1" fmla="*/ 329024 w 2507227"/>
                <a:gd name="connsiteY1" fmla="*/ 24963 h 750629"/>
                <a:gd name="connsiteX2" fmla="*/ 774192 w 2507227"/>
                <a:gd name="connsiteY2" fmla="*/ 157310 h 750629"/>
                <a:gd name="connsiteX3" fmla="*/ 1267487 w 2507227"/>
                <a:gd name="connsiteY3" fmla="*/ 12931 h 750629"/>
                <a:gd name="connsiteX4" fmla="*/ 1664529 w 2507227"/>
                <a:gd name="connsiteY4" fmla="*/ 169342 h 750629"/>
                <a:gd name="connsiteX5" fmla="*/ 2133760 w 2507227"/>
                <a:gd name="connsiteY5" fmla="*/ 899 h 750629"/>
                <a:gd name="connsiteX6" fmla="*/ 2434550 w 2507227"/>
                <a:gd name="connsiteY6" fmla="*/ 121215 h 750629"/>
                <a:gd name="connsiteX7" fmla="*/ 2482676 w 2507227"/>
                <a:gd name="connsiteY7" fmla="*/ 494194 h 750629"/>
                <a:gd name="connsiteX8" fmla="*/ 2109698 w 2507227"/>
                <a:gd name="connsiteY8" fmla="*/ 686699 h 750629"/>
                <a:gd name="connsiteX9" fmla="*/ 1676561 w 2507227"/>
                <a:gd name="connsiteY9" fmla="*/ 530288 h 750629"/>
                <a:gd name="connsiteX10" fmla="*/ 1231392 w 2507227"/>
                <a:gd name="connsiteY10" fmla="*/ 698731 h 750629"/>
                <a:gd name="connsiteX11" fmla="*/ 774192 w 2507227"/>
                <a:gd name="connsiteY11" fmla="*/ 530289 h 750629"/>
                <a:gd name="connsiteX12" fmla="*/ 413245 w 2507227"/>
                <a:gd name="connsiteY12" fmla="*/ 746857 h 750629"/>
                <a:gd name="connsiteX13" fmla="*/ 52297 w 2507227"/>
                <a:gd name="connsiteY13" fmla="*/ 614510 h 750629"/>
                <a:gd name="connsiteX14" fmla="*/ 28234 w 2507227"/>
                <a:gd name="connsiteY14" fmla="*/ 193405 h 750629"/>
                <a:gd name="connsiteX0" fmla="*/ 34013 w 2513006"/>
                <a:gd name="connsiteY0" fmla="*/ 193405 h 749040"/>
                <a:gd name="connsiteX1" fmla="*/ 334803 w 2513006"/>
                <a:gd name="connsiteY1" fmla="*/ 24963 h 749040"/>
                <a:gd name="connsiteX2" fmla="*/ 779971 w 2513006"/>
                <a:gd name="connsiteY2" fmla="*/ 157310 h 749040"/>
                <a:gd name="connsiteX3" fmla="*/ 1273266 w 2513006"/>
                <a:gd name="connsiteY3" fmla="*/ 12931 h 749040"/>
                <a:gd name="connsiteX4" fmla="*/ 1670308 w 2513006"/>
                <a:gd name="connsiteY4" fmla="*/ 169342 h 749040"/>
                <a:gd name="connsiteX5" fmla="*/ 2139539 w 2513006"/>
                <a:gd name="connsiteY5" fmla="*/ 899 h 749040"/>
                <a:gd name="connsiteX6" fmla="*/ 2440329 w 2513006"/>
                <a:gd name="connsiteY6" fmla="*/ 121215 h 749040"/>
                <a:gd name="connsiteX7" fmla="*/ 2488455 w 2513006"/>
                <a:gd name="connsiteY7" fmla="*/ 494194 h 749040"/>
                <a:gd name="connsiteX8" fmla="*/ 2115477 w 2513006"/>
                <a:gd name="connsiteY8" fmla="*/ 686699 h 749040"/>
                <a:gd name="connsiteX9" fmla="*/ 1682340 w 2513006"/>
                <a:gd name="connsiteY9" fmla="*/ 530288 h 749040"/>
                <a:gd name="connsiteX10" fmla="*/ 1237171 w 2513006"/>
                <a:gd name="connsiteY10" fmla="*/ 698731 h 749040"/>
                <a:gd name="connsiteX11" fmla="*/ 779971 w 2513006"/>
                <a:gd name="connsiteY11" fmla="*/ 530289 h 749040"/>
                <a:gd name="connsiteX12" fmla="*/ 419024 w 2513006"/>
                <a:gd name="connsiteY12" fmla="*/ 746857 h 749040"/>
                <a:gd name="connsiteX13" fmla="*/ 46044 w 2513006"/>
                <a:gd name="connsiteY13" fmla="*/ 554352 h 749040"/>
                <a:gd name="connsiteX14" fmla="*/ 34013 w 2513006"/>
                <a:gd name="connsiteY14" fmla="*/ 193405 h 749040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782106 w 2515141"/>
                <a:gd name="connsiteY2" fmla="*/ 157310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782106 w 2515141"/>
                <a:gd name="connsiteY11" fmla="*/ 530289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782106 w 2515141"/>
                <a:gd name="connsiteY2" fmla="*/ 157310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782106 w 2515141"/>
                <a:gd name="connsiteY11" fmla="*/ 530289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782106 w 2515141"/>
                <a:gd name="connsiteY2" fmla="*/ 157310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782106 w 2515141"/>
                <a:gd name="connsiteY11" fmla="*/ 506226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818201 w 2515141"/>
                <a:gd name="connsiteY2" fmla="*/ 145279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782106 w 2515141"/>
                <a:gd name="connsiteY11" fmla="*/ 506226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818201 w 2515141"/>
                <a:gd name="connsiteY2" fmla="*/ 145279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830232 w 2515141"/>
                <a:gd name="connsiteY11" fmla="*/ 578415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818201 w 2515141"/>
                <a:gd name="connsiteY2" fmla="*/ 145279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720569 w 2515141"/>
                <a:gd name="connsiteY9" fmla="*/ 554351 h 749071"/>
                <a:gd name="connsiteX10" fmla="*/ 1239306 w 2515141"/>
                <a:gd name="connsiteY10" fmla="*/ 698731 h 749071"/>
                <a:gd name="connsiteX11" fmla="*/ 830232 w 2515141"/>
                <a:gd name="connsiteY11" fmla="*/ 578415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732601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720569 w 2515141"/>
                <a:gd name="connsiteY9" fmla="*/ 553524 h 748244"/>
                <a:gd name="connsiteX10" fmla="*/ 1239306 w 2515141"/>
                <a:gd name="connsiteY10" fmla="*/ 697904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732601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708537 w 2515141"/>
                <a:gd name="connsiteY9" fmla="*/ 553524 h 748244"/>
                <a:gd name="connsiteX10" fmla="*/ 1239306 w 2515141"/>
                <a:gd name="connsiteY10" fmla="*/ 697904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732601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684474 w 2515141"/>
                <a:gd name="connsiteY9" fmla="*/ 577587 h 748244"/>
                <a:gd name="connsiteX10" fmla="*/ 1239306 w 2515141"/>
                <a:gd name="connsiteY10" fmla="*/ 697904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696506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684474 w 2515141"/>
                <a:gd name="connsiteY9" fmla="*/ 577587 h 748244"/>
                <a:gd name="connsiteX10" fmla="*/ 1239306 w 2515141"/>
                <a:gd name="connsiteY10" fmla="*/ 697904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696506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684474 w 2515141"/>
                <a:gd name="connsiteY9" fmla="*/ 577587 h 748244"/>
                <a:gd name="connsiteX10" fmla="*/ 1263369 w 2515141"/>
                <a:gd name="connsiteY10" fmla="*/ 709935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72 h 748244"/>
                <a:gd name="connsiteX4" fmla="*/ 1696506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684474 w 2515141"/>
                <a:gd name="connsiteY9" fmla="*/ 577587 h 748244"/>
                <a:gd name="connsiteX10" fmla="*/ 1263369 w 2515141"/>
                <a:gd name="connsiteY10" fmla="*/ 709935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6031"/>
                <a:gd name="connsiteY0" fmla="*/ 192578 h 748244"/>
                <a:gd name="connsiteX1" fmla="*/ 336938 w 2516031"/>
                <a:gd name="connsiteY1" fmla="*/ 24136 h 748244"/>
                <a:gd name="connsiteX2" fmla="*/ 818201 w 2516031"/>
                <a:gd name="connsiteY2" fmla="*/ 144452 h 748244"/>
                <a:gd name="connsiteX3" fmla="*/ 1275401 w 2516031"/>
                <a:gd name="connsiteY3" fmla="*/ 72 h 748244"/>
                <a:gd name="connsiteX4" fmla="*/ 1696506 w 2516031"/>
                <a:gd name="connsiteY4" fmla="*/ 132421 h 748244"/>
                <a:gd name="connsiteX5" fmla="*/ 2141674 w 2516031"/>
                <a:gd name="connsiteY5" fmla="*/ 72 h 748244"/>
                <a:gd name="connsiteX6" fmla="*/ 2442464 w 2516031"/>
                <a:gd name="connsiteY6" fmla="*/ 120388 h 748244"/>
                <a:gd name="connsiteX7" fmla="*/ 2490590 w 2516031"/>
                <a:gd name="connsiteY7" fmla="*/ 493367 h 748244"/>
                <a:gd name="connsiteX8" fmla="*/ 2105580 w 2516031"/>
                <a:gd name="connsiteY8" fmla="*/ 685872 h 748244"/>
                <a:gd name="connsiteX9" fmla="*/ 1684474 w 2516031"/>
                <a:gd name="connsiteY9" fmla="*/ 577587 h 748244"/>
                <a:gd name="connsiteX10" fmla="*/ 1263369 w 2516031"/>
                <a:gd name="connsiteY10" fmla="*/ 709935 h 748244"/>
                <a:gd name="connsiteX11" fmla="*/ 830232 w 2516031"/>
                <a:gd name="connsiteY11" fmla="*/ 577588 h 748244"/>
                <a:gd name="connsiteX12" fmla="*/ 421159 w 2516031"/>
                <a:gd name="connsiteY12" fmla="*/ 746030 h 748244"/>
                <a:gd name="connsiteX13" fmla="*/ 48179 w 2516031"/>
                <a:gd name="connsiteY13" fmla="*/ 553525 h 748244"/>
                <a:gd name="connsiteX14" fmla="*/ 36148 w 2516031"/>
                <a:gd name="connsiteY14" fmla="*/ 192578 h 748244"/>
                <a:gd name="connsiteX0" fmla="*/ 36148 w 2516031"/>
                <a:gd name="connsiteY0" fmla="*/ 192578 h 748244"/>
                <a:gd name="connsiteX1" fmla="*/ 336938 w 2516031"/>
                <a:gd name="connsiteY1" fmla="*/ 24136 h 748244"/>
                <a:gd name="connsiteX2" fmla="*/ 818201 w 2516031"/>
                <a:gd name="connsiteY2" fmla="*/ 144452 h 748244"/>
                <a:gd name="connsiteX3" fmla="*/ 1275401 w 2516031"/>
                <a:gd name="connsiteY3" fmla="*/ 72 h 748244"/>
                <a:gd name="connsiteX4" fmla="*/ 1696506 w 2516031"/>
                <a:gd name="connsiteY4" fmla="*/ 132421 h 748244"/>
                <a:gd name="connsiteX5" fmla="*/ 2141674 w 2516031"/>
                <a:gd name="connsiteY5" fmla="*/ 72 h 748244"/>
                <a:gd name="connsiteX6" fmla="*/ 2442464 w 2516031"/>
                <a:gd name="connsiteY6" fmla="*/ 120388 h 748244"/>
                <a:gd name="connsiteX7" fmla="*/ 2490590 w 2516031"/>
                <a:gd name="connsiteY7" fmla="*/ 493367 h 748244"/>
                <a:gd name="connsiteX8" fmla="*/ 2105580 w 2516031"/>
                <a:gd name="connsiteY8" fmla="*/ 685872 h 748244"/>
                <a:gd name="connsiteX9" fmla="*/ 1648379 w 2516031"/>
                <a:gd name="connsiteY9" fmla="*/ 569226 h 748244"/>
                <a:gd name="connsiteX10" fmla="*/ 1263369 w 2516031"/>
                <a:gd name="connsiteY10" fmla="*/ 709935 h 748244"/>
                <a:gd name="connsiteX11" fmla="*/ 830232 w 2516031"/>
                <a:gd name="connsiteY11" fmla="*/ 577588 h 748244"/>
                <a:gd name="connsiteX12" fmla="*/ 421159 w 2516031"/>
                <a:gd name="connsiteY12" fmla="*/ 746030 h 748244"/>
                <a:gd name="connsiteX13" fmla="*/ 48179 w 2516031"/>
                <a:gd name="connsiteY13" fmla="*/ 553525 h 748244"/>
                <a:gd name="connsiteX14" fmla="*/ 36148 w 2516031"/>
                <a:gd name="connsiteY14" fmla="*/ 192578 h 748244"/>
                <a:gd name="connsiteX0" fmla="*/ 36148 w 2516031"/>
                <a:gd name="connsiteY0" fmla="*/ 192578 h 751750"/>
                <a:gd name="connsiteX1" fmla="*/ 336938 w 2516031"/>
                <a:gd name="connsiteY1" fmla="*/ 24136 h 751750"/>
                <a:gd name="connsiteX2" fmla="*/ 818201 w 2516031"/>
                <a:gd name="connsiteY2" fmla="*/ 144452 h 751750"/>
                <a:gd name="connsiteX3" fmla="*/ 1275401 w 2516031"/>
                <a:gd name="connsiteY3" fmla="*/ 72 h 751750"/>
                <a:gd name="connsiteX4" fmla="*/ 1696506 w 2516031"/>
                <a:gd name="connsiteY4" fmla="*/ 132421 h 751750"/>
                <a:gd name="connsiteX5" fmla="*/ 2141674 w 2516031"/>
                <a:gd name="connsiteY5" fmla="*/ 72 h 751750"/>
                <a:gd name="connsiteX6" fmla="*/ 2442464 w 2516031"/>
                <a:gd name="connsiteY6" fmla="*/ 120388 h 751750"/>
                <a:gd name="connsiteX7" fmla="*/ 2490590 w 2516031"/>
                <a:gd name="connsiteY7" fmla="*/ 493367 h 751750"/>
                <a:gd name="connsiteX8" fmla="*/ 2105580 w 2516031"/>
                <a:gd name="connsiteY8" fmla="*/ 685872 h 751750"/>
                <a:gd name="connsiteX9" fmla="*/ 1648379 w 2516031"/>
                <a:gd name="connsiteY9" fmla="*/ 569226 h 751750"/>
                <a:gd name="connsiteX10" fmla="*/ 1263369 w 2516031"/>
                <a:gd name="connsiteY10" fmla="*/ 751742 h 751750"/>
                <a:gd name="connsiteX11" fmla="*/ 830232 w 2516031"/>
                <a:gd name="connsiteY11" fmla="*/ 577588 h 751750"/>
                <a:gd name="connsiteX12" fmla="*/ 421159 w 2516031"/>
                <a:gd name="connsiteY12" fmla="*/ 746030 h 751750"/>
                <a:gd name="connsiteX13" fmla="*/ 48179 w 2516031"/>
                <a:gd name="connsiteY13" fmla="*/ 553525 h 751750"/>
                <a:gd name="connsiteX14" fmla="*/ 36148 w 2516031"/>
                <a:gd name="connsiteY14" fmla="*/ 192578 h 751750"/>
                <a:gd name="connsiteX0" fmla="*/ 36148 w 2516031"/>
                <a:gd name="connsiteY0" fmla="*/ 192578 h 751742"/>
                <a:gd name="connsiteX1" fmla="*/ 336938 w 2516031"/>
                <a:gd name="connsiteY1" fmla="*/ 24136 h 751742"/>
                <a:gd name="connsiteX2" fmla="*/ 818201 w 2516031"/>
                <a:gd name="connsiteY2" fmla="*/ 144452 h 751742"/>
                <a:gd name="connsiteX3" fmla="*/ 1275401 w 2516031"/>
                <a:gd name="connsiteY3" fmla="*/ 72 h 751742"/>
                <a:gd name="connsiteX4" fmla="*/ 1696506 w 2516031"/>
                <a:gd name="connsiteY4" fmla="*/ 132421 h 751742"/>
                <a:gd name="connsiteX5" fmla="*/ 2141674 w 2516031"/>
                <a:gd name="connsiteY5" fmla="*/ 72 h 751742"/>
                <a:gd name="connsiteX6" fmla="*/ 2442464 w 2516031"/>
                <a:gd name="connsiteY6" fmla="*/ 120388 h 751742"/>
                <a:gd name="connsiteX7" fmla="*/ 2490590 w 2516031"/>
                <a:gd name="connsiteY7" fmla="*/ 493367 h 751742"/>
                <a:gd name="connsiteX8" fmla="*/ 2105580 w 2516031"/>
                <a:gd name="connsiteY8" fmla="*/ 685872 h 751742"/>
                <a:gd name="connsiteX9" fmla="*/ 1684474 w 2516031"/>
                <a:gd name="connsiteY9" fmla="*/ 577587 h 751742"/>
                <a:gd name="connsiteX10" fmla="*/ 1263369 w 2516031"/>
                <a:gd name="connsiteY10" fmla="*/ 751742 h 751742"/>
                <a:gd name="connsiteX11" fmla="*/ 830232 w 2516031"/>
                <a:gd name="connsiteY11" fmla="*/ 577588 h 751742"/>
                <a:gd name="connsiteX12" fmla="*/ 421159 w 2516031"/>
                <a:gd name="connsiteY12" fmla="*/ 746030 h 751742"/>
                <a:gd name="connsiteX13" fmla="*/ 48179 w 2516031"/>
                <a:gd name="connsiteY13" fmla="*/ 553525 h 751742"/>
                <a:gd name="connsiteX14" fmla="*/ 36148 w 2516031"/>
                <a:gd name="connsiteY14" fmla="*/ 192578 h 751742"/>
                <a:gd name="connsiteX0" fmla="*/ 36148 w 2516031"/>
                <a:gd name="connsiteY0" fmla="*/ 192578 h 751826"/>
                <a:gd name="connsiteX1" fmla="*/ 336938 w 2516031"/>
                <a:gd name="connsiteY1" fmla="*/ 24136 h 751826"/>
                <a:gd name="connsiteX2" fmla="*/ 818201 w 2516031"/>
                <a:gd name="connsiteY2" fmla="*/ 144452 h 751826"/>
                <a:gd name="connsiteX3" fmla="*/ 1275401 w 2516031"/>
                <a:gd name="connsiteY3" fmla="*/ 72 h 751826"/>
                <a:gd name="connsiteX4" fmla="*/ 1696506 w 2516031"/>
                <a:gd name="connsiteY4" fmla="*/ 132421 h 751826"/>
                <a:gd name="connsiteX5" fmla="*/ 2141674 w 2516031"/>
                <a:gd name="connsiteY5" fmla="*/ 72 h 751826"/>
                <a:gd name="connsiteX6" fmla="*/ 2442464 w 2516031"/>
                <a:gd name="connsiteY6" fmla="*/ 120388 h 751826"/>
                <a:gd name="connsiteX7" fmla="*/ 2490590 w 2516031"/>
                <a:gd name="connsiteY7" fmla="*/ 493367 h 751826"/>
                <a:gd name="connsiteX8" fmla="*/ 2105580 w 2516031"/>
                <a:gd name="connsiteY8" fmla="*/ 685872 h 751826"/>
                <a:gd name="connsiteX9" fmla="*/ 1684474 w 2516031"/>
                <a:gd name="connsiteY9" fmla="*/ 577587 h 751826"/>
                <a:gd name="connsiteX10" fmla="*/ 1263369 w 2516031"/>
                <a:gd name="connsiteY10" fmla="*/ 751742 h 751826"/>
                <a:gd name="connsiteX11" fmla="*/ 818201 w 2516031"/>
                <a:gd name="connsiteY11" fmla="*/ 602672 h 751826"/>
                <a:gd name="connsiteX12" fmla="*/ 421159 w 2516031"/>
                <a:gd name="connsiteY12" fmla="*/ 746030 h 751826"/>
                <a:gd name="connsiteX13" fmla="*/ 48179 w 2516031"/>
                <a:gd name="connsiteY13" fmla="*/ 553525 h 751826"/>
                <a:gd name="connsiteX14" fmla="*/ 36148 w 2516031"/>
                <a:gd name="connsiteY14" fmla="*/ 192578 h 751826"/>
                <a:gd name="connsiteX0" fmla="*/ 36148 w 2516031"/>
                <a:gd name="connsiteY0" fmla="*/ 192578 h 748244"/>
                <a:gd name="connsiteX1" fmla="*/ 336938 w 2516031"/>
                <a:gd name="connsiteY1" fmla="*/ 24136 h 748244"/>
                <a:gd name="connsiteX2" fmla="*/ 818201 w 2516031"/>
                <a:gd name="connsiteY2" fmla="*/ 144452 h 748244"/>
                <a:gd name="connsiteX3" fmla="*/ 1275401 w 2516031"/>
                <a:gd name="connsiteY3" fmla="*/ 72 h 748244"/>
                <a:gd name="connsiteX4" fmla="*/ 1696506 w 2516031"/>
                <a:gd name="connsiteY4" fmla="*/ 132421 h 748244"/>
                <a:gd name="connsiteX5" fmla="*/ 2141674 w 2516031"/>
                <a:gd name="connsiteY5" fmla="*/ 72 h 748244"/>
                <a:gd name="connsiteX6" fmla="*/ 2442464 w 2516031"/>
                <a:gd name="connsiteY6" fmla="*/ 120388 h 748244"/>
                <a:gd name="connsiteX7" fmla="*/ 2490590 w 2516031"/>
                <a:gd name="connsiteY7" fmla="*/ 493367 h 748244"/>
                <a:gd name="connsiteX8" fmla="*/ 2105580 w 2516031"/>
                <a:gd name="connsiteY8" fmla="*/ 685872 h 748244"/>
                <a:gd name="connsiteX9" fmla="*/ 1684474 w 2516031"/>
                <a:gd name="connsiteY9" fmla="*/ 577587 h 748244"/>
                <a:gd name="connsiteX10" fmla="*/ 1263369 w 2516031"/>
                <a:gd name="connsiteY10" fmla="*/ 726659 h 748244"/>
                <a:gd name="connsiteX11" fmla="*/ 818201 w 2516031"/>
                <a:gd name="connsiteY11" fmla="*/ 602672 h 748244"/>
                <a:gd name="connsiteX12" fmla="*/ 421159 w 2516031"/>
                <a:gd name="connsiteY12" fmla="*/ 746030 h 748244"/>
                <a:gd name="connsiteX13" fmla="*/ 48179 w 2516031"/>
                <a:gd name="connsiteY13" fmla="*/ 553525 h 748244"/>
                <a:gd name="connsiteX14" fmla="*/ 36148 w 2516031"/>
                <a:gd name="connsiteY14" fmla="*/ 192578 h 748244"/>
                <a:gd name="connsiteX0" fmla="*/ 31958 w 2511841"/>
                <a:gd name="connsiteY0" fmla="*/ 192578 h 726762"/>
                <a:gd name="connsiteX1" fmla="*/ 332748 w 2511841"/>
                <a:gd name="connsiteY1" fmla="*/ 24136 h 726762"/>
                <a:gd name="connsiteX2" fmla="*/ 814011 w 2511841"/>
                <a:gd name="connsiteY2" fmla="*/ 144452 h 726762"/>
                <a:gd name="connsiteX3" fmla="*/ 1271211 w 2511841"/>
                <a:gd name="connsiteY3" fmla="*/ 72 h 726762"/>
                <a:gd name="connsiteX4" fmla="*/ 1692316 w 2511841"/>
                <a:gd name="connsiteY4" fmla="*/ 132421 h 726762"/>
                <a:gd name="connsiteX5" fmla="*/ 2137484 w 2511841"/>
                <a:gd name="connsiteY5" fmla="*/ 72 h 726762"/>
                <a:gd name="connsiteX6" fmla="*/ 2438274 w 2511841"/>
                <a:gd name="connsiteY6" fmla="*/ 120388 h 726762"/>
                <a:gd name="connsiteX7" fmla="*/ 2486400 w 2511841"/>
                <a:gd name="connsiteY7" fmla="*/ 493367 h 726762"/>
                <a:gd name="connsiteX8" fmla="*/ 2101390 w 2511841"/>
                <a:gd name="connsiteY8" fmla="*/ 685872 h 726762"/>
                <a:gd name="connsiteX9" fmla="*/ 1680284 w 2511841"/>
                <a:gd name="connsiteY9" fmla="*/ 577587 h 726762"/>
                <a:gd name="connsiteX10" fmla="*/ 1259179 w 2511841"/>
                <a:gd name="connsiteY10" fmla="*/ 726659 h 726762"/>
                <a:gd name="connsiteX11" fmla="*/ 814011 w 2511841"/>
                <a:gd name="connsiteY11" fmla="*/ 602672 h 726762"/>
                <a:gd name="connsiteX12" fmla="*/ 344779 w 2511841"/>
                <a:gd name="connsiteY12" fmla="*/ 704224 h 726762"/>
                <a:gd name="connsiteX13" fmla="*/ 43989 w 2511841"/>
                <a:gd name="connsiteY13" fmla="*/ 553525 h 726762"/>
                <a:gd name="connsiteX14" fmla="*/ 31958 w 2511841"/>
                <a:gd name="connsiteY14" fmla="*/ 192578 h 726762"/>
                <a:gd name="connsiteX0" fmla="*/ 31958 w 2511841"/>
                <a:gd name="connsiteY0" fmla="*/ 192578 h 707179"/>
                <a:gd name="connsiteX1" fmla="*/ 332748 w 2511841"/>
                <a:gd name="connsiteY1" fmla="*/ 24136 h 707179"/>
                <a:gd name="connsiteX2" fmla="*/ 814011 w 2511841"/>
                <a:gd name="connsiteY2" fmla="*/ 144452 h 707179"/>
                <a:gd name="connsiteX3" fmla="*/ 1271211 w 2511841"/>
                <a:gd name="connsiteY3" fmla="*/ 72 h 707179"/>
                <a:gd name="connsiteX4" fmla="*/ 1692316 w 2511841"/>
                <a:gd name="connsiteY4" fmla="*/ 132421 h 707179"/>
                <a:gd name="connsiteX5" fmla="*/ 2137484 w 2511841"/>
                <a:gd name="connsiteY5" fmla="*/ 72 h 707179"/>
                <a:gd name="connsiteX6" fmla="*/ 2438274 w 2511841"/>
                <a:gd name="connsiteY6" fmla="*/ 120388 h 707179"/>
                <a:gd name="connsiteX7" fmla="*/ 2486400 w 2511841"/>
                <a:gd name="connsiteY7" fmla="*/ 493367 h 707179"/>
                <a:gd name="connsiteX8" fmla="*/ 2101390 w 2511841"/>
                <a:gd name="connsiteY8" fmla="*/ 685872 h 707179"/>
                <a:gd name="connsiteX9" fmla="*/ 1680284 w 2511841"/>
                <a:gd name="connsiteY9" fmla="*/ 577587 h 707179"/>
                <a:gd name="connsiteX10" fmla="*/ 1235116 w 2511841"/>
                <a:gd name="connsiteY10" fmla="*/ 693214 h 707179"/>
                <a:gd name="connsiteX11" fmla="*/ 814011 w 2511841"/>
                <a:gd name="connsiteY11" fmla="*/ 602672 h 707179"/>
                <a:gd name="connsiteX12" fmla="*/ 344779 w 2511841"/>
                <a:gd name="connsiteY12" fmla="*/ 704224 h 707179"/>
                <a:gd name="connsiteX13" fmla="*/ 43989 w 2511841"/>
                <a:gd name="connsiteY13" fmla="*/ 553525 h 707179"/>
                <a:gd name="connsiteX14" fmla="*/ 31958 w 2511841"/>
                <a:gd name="connsiteY14" fmla="*/ 192578 h 707179"/>
                <a:gd name="connsiteX0" fmla="*/ 31958 w 2505612"/>
                <a:gd name="connsiteY0" fmla="*/ 192578 h 707179"/>
                <a:gd name="connsiteX1" fmla="*/ 332748 w 2505612"/>
                <a:gd name="connsiteY1" fmla="*/ 24136 h 707179"/>
                <a:gd name="connsiteX2" fmla="*/ 814011 w 2505612"/>
                <a:gd name="connsiteY2" fmla="*/ 144452 h 707179"/>
                <a:gd name="connsiteX3" fmla="*/ 1271211 w 2505612"/>
                <a:gd name="connsiteY3" fmla="*/ 72 h 707179"/>
                <a:gd name="connsiteX4" fmla="*/ 1692316 w 2505612"/>
                <a:gd name="connsiteY4" fmla="*/ 132421 h 707179"/>
                <a:gd name="connsiteX5" fmla="*/ 2137484 w 2505612"/>
                <a:gd name="connsiteY5" fmla="*/ 72 h 707179"/>
                <a:gd name="connsiteX6" fmla="*/ 2438274 w 2505612"/>
                <a:gd name="connsiteY6" fmla="*/ 120388 h 707179"/>
                <a:gd name="connsiteX7" fmla="*/ 2486400 w 2505612"/>
                <a:gd name="connsiteY7" fmla="*/ 493367 h 707179"/>
                <a:gd name="connsiteX8" fmla="*/ 2185611 w 2505612"/>
                <a:gd name="connsiteY8" fmla="*/ 677511 h 707179"/>
                <a:gd name="connsiteX9" fmla="*/ 1680284 w 2505612"/>
                <a:gd name="connsiteY9" fmla="*/ 577587 h 707179"/>
                <a:gd name="connsiteX10" fmla="*/ 1235116 w 2505612"/>
                <a:gd name="connsiteY10" fmla="*/ 693214 h 707179"/>
                <a:gd name="connsiteX11" fmla="*/ 814011 w 2505612"/>
                <a:gd name="connsiteY11" fmla="*/ 602672 h 707179"/>
                <a:gd name="connsiteX12" fmla="*/ 344779 w 2505612"/>
                <a:gd name="connsiteY12" fmla="*/ 704224 h 707179"/>
                <a:gd name="connsiteX13" fmla="*/ 43989 w 2505612"/>
                <a:gd name="connsiteY13" fmla="*/ 553525 h 707179"/>
                <a:gd name="connsiteX14" fmla="*/ 31958 w 2505612"/>
                <a:gd name="connsiteY14" fmla="*/ 192578 h 707179"/>
                <a:gd name="connsiteX0" fmla="*/ 31958 w 2503834"/>
                <a:gd name="connsiteY0" fmla="*/ 192578 h 707179"/>
                <a:gd name="connsiteX1" fmla="*/ 332748 w 2503834"/>
                <a:gd name="connsiteY1" fmla="*/ 24136 h 707179"/>
                <a:gd name="connsiteX2" fmla="*/ 814011 w 2503834"/>
                <a:gd name="connsiteY2" fmla="*/ 144452 h 707179"/>
                <a:gd name="connsiteX3" fmla="*/ 1271211 w 2503834"/>
                <a:gd name="connsiteY3" fmla="*/ 72 h 707179"/>
                <a:gd name="connsiteX4" fmla="*/ 1692316 w 2503834"/>
                <a:gd name="connsiteY4" fmla="*/ 132421 h 707179"/>
                <a:gd name="connsiteX5" fmla="*/ 2137484 w 2503834"/>
                <a:gd name="connsiteY5" fmla="*/ 72 h 707179"/>
                <a:gd name="connsiteX6" fmla="*/ 2438274 w 2503834"/>
                <a:gd name="connsiteY6" fmla="*/ 120388 h 707179"/>
                <a:gd name="connsiteX7" fmla="*/ 2486400 w 2503834"/>
                <a:gd name="connsiteY7" fmla="*/ 493367 h 707179"/>
                <a:gd name="connsiteX8" fmla="*/ 2209674 w 2503834"/>
                <a:gd name="connsiteY8" fmla="*/ 702594 h 707179"/>
                <a:gd name="connsiteX9" fmla="*/ 1680284 w 2503834"/>
                <a:gd name="connsiteY9" fmla="*/ 577587 h 707179"/>
                <a:gd name="connsiteX10" fmla="*/ 1235116 w 2503834"/>
                <a:gd name="connsiteY10" fmla="*/ 693214 h 707179"/>
                <a:gd name="connsiteX11" fmla="*/ 814011 w 2503834"/>
                <a:gd name="connsiteY11" fmla="*/ 602672 h 707179"/>
                <a:gd name="connsiteX12" fmla="*/ 344779 w 2503834"/>
                <a:gd name="connsiteY12" fmla="*/ 704224 h 707179"/>
                <a:gd name="connsiteX13" fmla="*/ 43989 w 2503834"/>
                <a:gd name="connsiteY13" fmla="*/ 553525 h 707179"/>
                <a:gd name="connsiteX14" fmla="*/ 31958 w 2503834"/>
                <a:gd name="connsiteY14" fmla="*/ 192578 h 707179"/>
                <a:gd name="connsiteX0" fmla="*/ 31958 w 2503834"/>
                <a:gd name="connsiteY0" fmla="*/ 192578 h 707179"/>
                <a:gd name="connsiteX1" fmla="*/ 332748 w 2503834"/>
                <a:gd name="connsiteY1" fmla="*/ 24136 h 707179"/>
                <a:gd name="connsiteX2" fmla="*/ 814011 w 2503834"/>
                <a:gd name="connsiteY2" fmla="*/ 144452 h 707179"/>
                <a:gd name="connsiteX3" fmla="*/ 1271211 w 2503834"/>
                <a:gd name="connsiteY3" fmla="*/ 72 h 707179"/>
                <a:gd name="connsiteX4" fmla="*/ 1692316 w 2503834"/>
                <a:gd name="connsiteY4" fmla="*/ 132421 h 707179"/>
                <a:gd name="connsiteX5" fmla="*/ 2137484 w 2503834"/>
                <a:gd name="connsiteY5" fmla="*/ 72 h 707179"/>
                <a:gd name="connsiteX6" fmla="*/ 2438274 w 2503834"/>
                <a:gd name="connsiteY6" fmla="*/ 120388 h 707179"/>
                <a:gd name="connsiteX7" fmla="*/ 2486400 w 2503834"/>
                <a:gd name="connsiteY7" fmla="*/ 493367 h 707179"/>
                <a:gd name="connsiteX8" fmla="*/ 2209674 w 2503834"/>
                <a:gd name="connsiteY8" fmla="*/ 702594 h 707179"/>
                <a:gd name="connsiteX9" fmla="*/ 1704347 w 2503834"/>
                <a:gd name="connsiteY9" fmla="*/ 602670 h 707179"/>
                <a:gd name="connsiteX10" fmla="*/ 1235116 w 2503834"/>
                <a:gd name="connsiteY10" fmla="*/ 693214 h 707179"/>
                <a:gd name="connsiteX11" fmla="*/ 814011 w 2503834"/>
                <a:gd name="connsiteY11" fmla="*/ 602672 h 707179"/>
                <a:gd name="connsiteX12" fmla="*/ 344779 w 2503834"/>
                <a:gd name="connsiteY12" fmla="*/ 704224 h 707179"/>
                <a:gd name="connsiteX13" fmla="*/ 43989 w 2503834"/>
                <a:gd name="connsiteY13" fmla="*/ 553525 h 707179"/>
                <a:gd name="connsiteX14" fmla="*/ 31958 w 2503834"/>
                <a:gd name="connsiteY14" fmla="*/ 192578 h 707179"/>
                <a:gd name="connsiteX0" fmla="*/ 31958 w 2503834"/>
                <a:gd name="connsiteY0" fmla="*/ 192578 h 707179"/>
                <a:gd name="connsiteX1" fmla="*/ 332748 w 2503834"/>
                <a:gd name="connsiteY1" fmla="*/ 24136 h 707179"/>
                <a:gd name="connsiteX2" fmla="*/ 814011 w 2503834"/>
                <a:gd name="connsiteY2" fmla="*/ 144452 h 707179"/>
                <a:gd name="connsiteX3" fmla="*/ 1271211 w 2503834"/>
                <a:gd name="connsiteY3" fmla="*/ 72 h 707179"/>
                <a:gd name="connsiteX4" fmla="*/ 1692316 w 2503834"/>
                <a:gd name="connsiteY4" fmla="*/ 132421 h 707179"/>
                <a:gd name="connsiteX5" fmla="*/ 2137484 w 2503834"/>
                <a:gd name="connsiteY5" fmla="*/ 72 h 707179"/>
                <a:gd name="connsiteX6" fmla="*/ 2438274 w 2503834"/>
                <a:gd name="connsiteY6" fmla="*/ 120388 h 707179"/>
                <a:gd name="connsiteX7" fmla="*/ 2486400 w 2503834"/>
                <a:gd name="connsiteY7" fmla="*/ 493367 h 707179"/>
                <a:gd name="connsiteX8" fmla="*/ 2209674 w 2503834"/>
                <a:gd name="connsiteY8" fmla="*/ 702594 h 707179"/>
                <a:gd name="connsiteX9" fmla="*/ 1704347 w 2503834"/>
                <a:gd name="connsiteY9" fmla="*/ 602670 h 707179"/>
                <a:gd name="connsiteX10" fmla="*/ 1271211 w 2503834"/>
                <a:gd name="connsiteY10" fmla="*/ 684853 h 707179"/>
                <a:gd name="connsiteX11" fmla="*/ 814011 w 2503834"/>
                <a:gd name="connsiteY11" fmla="*/ 602672 h 707179"/>
                <a:gd name="connsiteX12" fmla="*/ 344779 w 2503834"/>
                <a:gd name="connsiteY12" fmla="*/ 704224 h 707179"/>
                <a:gd name="connsiteX13" fmla="*/ 43989 w 2503834"/>
                <a:gd name="connsiteY13" fmla="*/ 553525 h 707179"/>
                <a:gd name="connsiteX14" fmla="*/ 31958 w 2503834"/>
                <a:gd name="connsiteY14" fmla="*/ 192578 h 707179"/>
                <a:gd name="connsiteX0" fmla="*/ 31958 w 2503834"/>
                <a:gd name="connsiteY0" fmla="*/ 192578 h 707179"/>
                <a:gd name="connsiteX1" fmla="*/ 332748 w 2503834"/>
                <a:gd name="connsiteY1" fmla="*/ 24136 h 707179"/>
                <a:gd name="connsiteX2" fmla="*/ 814011 w 2503834"/>
                <a:gd name="connsiteY2" fmla="*/ 144452 h 707179"/>
                <a:gd name="connsiteX3" fmla="*/ 1271211 w 2503834"/>
                <a:gd name="connsiteY3" fmla="*/ 72 h 707179"/>
                <a:gd name="connsiteX4" fmla="*/ 1692316 w 2503834"/>
                <a:gd name="connsiteY4" fmla="*/ 132421 h 707179"/>
                <a:gd name="connsiteX5" fmla="*/ 2137484 w 2503834"/>
                <a:gd name="connsiteY5" fmla="*/ 72 h 707179"/>
                <a:gd name="connsiteX6" fmla="*/ 2438274 w 2503834"/>
                <a:gd name="connsiteY6" fmla="*/ 120388 h 707179"/>
                <a:gd name="connsiteX7" fmla="*/ 2486400 w 2503834"/>
                <a:gd name="connsiteY7" fmla="*/ 493367 h 707179"/>
                <a:gd name="connsiteX8" fmla="*/ 2209674 w 2503834"/>
                <a:gd name="connsiteY8" fmla="*/ 702594 h 707179"/>
                <a:gd name="connsiteX9" fmla="*/ 1740441 w 2503834"/>
                <a:gd name="connsiteY9" fmla="*/ 602670 h 707179"/>
                <a:gd name="connsiteX10" fmla="*/ 1271211 w 2503834"/>
                <a:gd name="connsiteY10" fmla="*/ 684853 h 707179"/>
                <a:gd name="connsiteX11" fmla="*/ 814011 w 2503834"/>
                <a:gd name="connsiteY11" fmla="*/ 602672 h 707179"/>
                <a:gd name="connsiteX12" fmla="*/ 344779 w 2503834"/>
                <a:gd name="connsiteY12" fmla="*/ 704224 h 707179"/>
                <a:gd name="connsiteX13" fmla="*/ 43989 w 2503834"/>
                <a:gd name="connsiteY13" fmla="*/ 553525 h 707179"/>
                <a:gd name="connsiteX14" fmla="*/ 31958 w 2503834"/>
                <a:gd name="connsiteY14" fmla="*/ 192578 h 707179"/>
                <a:gd name="connsiteX0" fmla="*/ 31958 w 2503834"/>
                <a:gd name="connsiteY0" fmla="*/ 192645 h 707246"/>
                <a:gd name="connsiteX1" fmla="*/ 332748 w 2503834"/>
                <a:gd name="connsiteY1" fmla="*/ 24203 h 707246"/>
                <a:gd name="connsiteX2" fmla="*/ 814011 w 2503834"/>
                <a:gd name="connsiteY2" fmla="*/ 144519 h 707246"/>
                <a:gd name="connsiteX3" fmla="*/ 1271211 w 2503834"/>
                <a:gd name="connsiteY3" fmla="*/ 139 h 707246"/>
                <a:gd name="connsiteX4" fmla="*/ 1692316 w 2503834"/>
                <a:gd name="connsiteY4" fmla="*/ 115766 h 707246"/>
                <a:gd name="connsiteX5" fmla="*/ 2137484 w 2503834"/>
                <a:gd name="connsiteY5" fmla="*/ 139 h 707246"/>
                <a:gd name="connsiteX6" fmla="*/ 2438274 w 2503834"/>
                <a:gd name="connsiteY6" fmla="*/ 120455 h 707246"/>
                <a:gd name="connsiteX7" fmla="*/ 2486400 w 2503834"/>
                <a:gd name="connsiteY7" fmla="*/ 493434 h 707246"/>
                <a:gd name="connsiteX8" fmla="*/ 2209674 w 2503834"/>
                <a:gd name="connsiteY8" fmla="*/ 702661 h 707246"/>
                <a:gd name="connsiteX9" fmla="*/ 1740441 w 2503834"/>
                <a:gd name="connsiteY9" fmla="*/ 602737 h 707246"/>
                <a:gd name="connsiteX10" fmla="*/ 1271211 w 2503834"/>
                <a:gd name="connsiteY10" fmla="*/ 684920 h 707246"/>
                <a:gd name="connsiteX11" fmla="*/ 814011 w 2503834"/>
                <a:gd name="connsiteY11" fmla="*/ 602739 h 707246"/>
                <a:gd name="connsiteX12" fmla="*/ 344779 w 2503834"/>
                <a:gd name="connsiteY12" fmla="*/ 704291 h 707246"/>
                <a:gd name="connsiteX13" fmla="*/ 43989 w 2503834"/>
                <a:gd name="connsiteY13" fmla="*/ 553592 h 707246"/>
                <a:gd name="connsiteX14" fmla="*/ 31958 w 2503834"/>
                <a:gd name="connsiteY14" fmla="*/ 192645 h 707246"/>
                <a:gd name="connsiteX0" fmla="*/ 31958 w 2503834"/>
                <a:gd name="connsiteY0" fmla="*/ 192645 h 707246"/>
                <a:gd name="connsiteX1" fmla="*/ 332748 w 2503834"/>
                <a:gd name="connsiteY1" fmla="*/ 24203 h 707246"/>
                <a:gd name="connsiteX2" fmla="*/ 814011 w 2503834"/>
                <a:gd name="connsiteY2" fmla="*/ 144519 h 707246"/>
                <a:gd name="connsiteX3" fmla="*/ 1271211 w 2503834"/>
                <a:gd name="connsiteY3" fmla="*/ 139 h 707246"/>
                <a:gd name="connsiteX4" fmla="*/ 1692316 w 2503834"/>
                <a:gd name="connsiteY4" fmla="*/ 115766 h 707246"/>
                <a:gd name="connsiteX5" fmla="*/ 2137484 w 2503834"/>
                <a:gd name="connsiteY5" fmla="*/ 139 h 707246"/>
                <a:gd name="connsiteX6" fmla="*/ 2438274 w 2503834"/>
                <a:gd name="connsiteY6" fmla="*/ 120455 h 707246"/>
                <a:gd name="connsiteX7" fmla="*/ 2486400 w 2503834"/>
                <a:gd name="connsiteY7" fmla="*/ 493434 h 707246"/>
                <a:gd name="connsiteX8" fmla="*/ 2209674 w 2503834"/>
                <a:gd name="connsiteY8" fmla="*/ 702661 h 707246"/>
                <a:gd name="connsiteX9" fmla="*/ 1692315 w 2503834"/>
                <a:gd name="connsiteY9" fmla="*/ 586015 h 707246"/>
                <a:gd name="connsiteX10" fmla="*/ 1271211 w 2503834"/>
                <a:gd name="connsiteY10" fmla="*/ 684920 h 707246"/>
                <a:gd name="connsiteX11" fmla="*/ 814011 w 2503834"/>
                <a:gd name="connsiteY11" fmla="*/ 602739 h 707246"/>
                <a:gd name="connsiteX12" fmla="*/ 344779 w 2503834"/>
                <a:gd name="connsiteY12" fmla="*/ 704291 h 707246"/>
                <a:gd name="connsiteX13" fmla="*/ 43989 w 2503834"/>
                <a:gd name="connsiteY13" fmla="*/ 553592 h 707246"/>
                <a:gd name="connsiteX14" fmla="*/ 31958 w 2503834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692315 w 2509171"/>
                <a:gd name="connsiteY9" fmla="*/ 586015 h 707246"/>
                <a:gd name="connsiteX10" fmla="*/ 1271211 w 2509171"/>
                <a:gd name="connsiteY10" fmla="*/ 684920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680283 w 2509171"/>
                <a:gd name="connsiteY9" fmla="*/ 586015 h 707246"/>
                <a:gd name="connsiteX10" fmla="*/ 1271211 w 2509171"/>
                <a:gd name="connsiteY10" fmla="*/ 684920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680283 w 2509171"/>
                <a:gd name="connsiteY9" fmla="*/ 586015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680283 w 2509171"/>
                <a:gd name="connsiteY9" fmla="*/ 586015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16378 w 2509171"/>
                <a:gd name="connsiteY9" fmla="*/ 586015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94376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94376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34661"/>
                <a:gd name="connsiteX1" fmla="*/ 332748 w 2509171"/>
                <a:gd name="connsiteY1" fmla="*/ 24203 h 734661"/>
                <a:gd name="connsiteX2" fmla="*/ 814011 w 2509171"/>
                <a:gd name="connsiteY2" fmla="*/ 144519 h 734661"/>
                <a:gd name="connsiteX3" fmla="*/ 1271211 w 2509171"/>
                <a:gd name="connsiteY3" fmla="*/ 139 h 734661"/>
                <a:gd name="connsiteX4" fmla="*/ 1692316 w 2509171"/>
                <a:gd name="connsiteY4" fmla="*/ 115766 h 734661"/>
                <a:gd name="connsiteX5" fmla="*/ 2137484 w 2509171"/>
                <a:gd name="connsiteY5" fmla="*/ 139 h 734661"/>
                <a:gd name="connsiteX6" fmla="*/ 2438274 w 2509171"/>
                <a:gd name="connsiteY6" fmla="*/ 120455 h 734661"/>
                <a:gd name="connsiteX7" fmla="*/ 2486400 w 2509171"/>
                <a:gd name="connsiteY7" fmla="*/ 493434 h 734661"/>
                <a:gd name="connsiteX8" fmla="*/ 2137485 w 2509171"/>
                <a:gd name="connsiteY8" fmla="*/ 702661 h 734661"/>
                <a:gd name="connsiteX9" fmla="*/ 1740441 w 2509171"/>
                <a:gd name="connsiteY9" fmla="*/ 594376 h 734661"/>
                <a:gd name="connsiteX10" fmla="*/ 1259180 w 2509171"/>
                <a:gd name="connsiteY10" fmla="*/ 693282 h 734661"/>
                <a:gd name="connsiteX11" fmla="*/ 814011 w 2509171"/>
                <a:gd name="connsiteY11" fmla="*/ 602739 h 734661"/>
                <a:gd name="connsiteX12" fmla="*/ 344779 w 2509171"/>
                <a:gd name="connsiteY12" fmla="*/ 704291 h 734661"/>
                <a:gd name="connsiteX13" fmla="*/ 43989 w 2509171"/>
                <a:gd name="connsiteY13" fmla="*/ 553592 h 734661"/>
                <a:gd name="connsiteX14" fmla="*/ 31958 w 2509171"/>
                <a:gd name="connsiteY14" fmla="*/ 192645 h 734661"/>
                <a:gd name="connsiteX0" fmla="*/ 31958 w 2509171"/>
                <a:gd name="connsiteY0" fmla="*/ 192645 h 723460"/>
                <a:gd name="connsiteX1" fmla="*/ 332748 w 2509171"/>
                <a:gd name="connsiteY1" fmla="*/ 24203 h 723460"/>
                <a:gd name="connsiteX2" fmla="*/ 814011 w 2509171"/>
                <a:gd name="connsiteY2" fmla="*/ 144519 h 723460"/>
                <a:gd name="connsiteX3" fmla="*/ 1271211 w 2509171"/>
                <a:gd name="connsiteY3" fmla="*/ 139 h 723460"/>
                <a:gd name="connsiteX4" fmla="*/ 1692316 w 2509171"/>
                <a:gd name="connsiteY4" fmla="*/ 115766 h 723460"/>
                <a:gd name="connsiteX5" fmla="*/ 2137484 w 2509171"/>
                <a:gd name="connsiteY5" fmla="*/ 139 h 723460"/>
                <a:gd name="connsiteX6" fmla="*/ 2438274 w 2509171"/>
                <a:gd name="connsiteY6" fmla="*/ 120455 h 723460"/>
                <a:gd name="connsiteX7" fmla="*/ 2486400 w 2509171"/>
                <a:gd name="connsiteY7" fmla="*/ 493434 h 723460"/>
                <a:gd name="connsiteX8" fmla="*/ 2137485 w 2509171"/>
                <a:gd name="connsiteY8" fmla="*/ 702661 h 723460"/>
                <a:gd name="connsiteX9" fmla="*/ 1740441 w 2509171"/>
                <a:gd name="connsiteY9" fmla="*/ 594376 h 723460"/>
                <a:gd name="connsiteX10" fmla="*/ 1259180 w 2509171"/>
                <a:gd name="connsiteY10" fmla="*/ 693282 h 723460"/>
                <a:gd name="connsiteX11" fmla="*/ 814011 w 2509171"/>
                <a:gd name="connsiteY11" fmla="*/ 602739 h 723460"/>
                <a:gd name="connsiteX12" fmla="*/ 344779 w 2509171"/>
                <a:gd name="connsiteY12" fmla="*/ 704291 h 723460"/>
                <a:gd name="connsiteX13" fmla="*/ 43989 w 2509171"/>
                <a:gd name="connsiteY13" fmla="*/ 553592 h 723460"/>
                <a:gd name="connsiteX14" fmla="*/ 31958 w 2509171"/>
                <a:gd name="connsiteY14" fmla="*/ 192645 h 723460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94376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69292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69292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69292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69292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16378 w 2509171"/>
                <a:gd name="connsiteY9" fmla="*/ 586015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64504 w 2509171"/>
                <a:gd name="connsiteY9" fmla="*/ 594376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764504 w 2511841"/>
                <a:gd name="connsiteY9" fmla="*/ 594376 h 707246"/>
                <a:gd name="connsiteX10" fmla="*/ 1259180 w 2511841"/>
                <a:gd name="connsiteY10" fmla="*/ 693282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692315 w 2511841"/>
                <a:gd name="connsiteY9" fmla="*/ 594376 h 707246"/>
                <a:gd name="connsiteX10" fmla="*/ 1259180 w 2511841"/>
                <a:gd name="connsiteY10" fmla="*/ 693282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692315 w 2511841"/>
                <a:gd name="connsiteY9" fmla="*/ 594376 h 707246"/>
                <a:gd name="connsiteX10" fmla="*/ 1259180 w 2511841"/>
                <a:gd name="connsiteY10" fmla="*/ 693282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692315 w 2511841"/>
                <a:gd name="connsiteY9" fmla="*/ 594376 h 707246"/>
                <a:gd name="connsiteX10" fmla="*/ 1247149 w 2511841"/>
                <a:gd name="connsiteY10" fmla="*/ 668198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740442 w 2511841"/>
                <a:gd name="connsiteY9" fmla="*/ 594376 h 707246"/>
                <a:gd name="connsiteX10" fmla="*/ 1247149 w 2511841"/>
                <a:gd name="connsiteY10" fmla="*/ 668198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0061"/>
                <a:gd name="connsiteY0" fmla="*/ 192645 h 707246"/>
                <a:gd name="connsiteX1" fmla="*/ 332748 w 2510061"/>
                <a:gd name="connsiteY1" fmla="*/ 24203 h 707246"/>
                <a:gd name="connsiteX2" fmla="*/ 814011 w 2510061"/>
                <a:gd name="connsiteY2" fmla="*/ 144519 h 707246"/>
                <a:gd name="connsiteX3" fmla="*/ 1271211 w 2510061"/>
                <a:gd name="connsiteY3" fmla="*/ 139 h 707246"/>
                <a:gd name="connsiteX4" fmla="*/ 1692316 w 2510061"/>
                <a:gd name="connsiteY4" fmla="*/ 115766 h 707246"/>
                <a:gd name="connsiteX5" fmla="*/ 2137484 w 2510061"/>
                <a:gd name="connsiteY5" fmla="*/ 139 h 707246"/>
                <a:gd name="connsiteX6" fmla="*/ 2438274 w 2510061"/>
                <a:gd name="connsiteY6" fmla="*/ 120455 h 707246"/>
                <a:gd name="connsiteX7" fmla="*/ 2486400 w 2510061"/>
                <a:gd name="connsiteY7" fmla="*/ 493434 h 707246"/>
                <a:gd name="connsiteX8" fmla="*/ 2125453 w 2510061"/>
                <a:gd name="connsiteY8" fmla="*/ 635771 h 707246"/>
                <a:gd name="connsiteX9" fmla="*/ 1740442 w 2510061"/>
                <a:gd name="connsiteY9" fmla="*/ 594376 h 707246"/>
                <a:gd name="connsiteX10" fmla="*/ 1247149 w 2510061"/>
                <a:gd name="connsiteY10" fmla="*/ 668198 h 707246"/>
                <a:gd name="connsiteX11" fmla="*/ 814011 w 2510061"/>
                <a:gd name="connsiteY11" fmla="*/ 602739 h 707246"/>
                <a:gd name="connsiteX12" fmla="*/ 344779 w 2510061"/>
                <a:gd name="connsiteY12" fmla="*/ 704291 h 707246"/>
                <a:gd name="connsiteX13" fmla="*/ 43989 w 2510061"/>
                <a:gd name="connsiteY13" fmla="*/ 553592 h 707246"/>
                <a:gd name="connsiteX14" fmla="*/ 31958 w 2510061"/>
                <a:gd name="connsiteY14" fmla="*/ 192645 h 707246"/>
                <a:gd name="connsiteX0" fmla="*/ 31958 w 2510061"/>
                <a:gd name="connsiteY0" fmla="*/ 192645 h 707246"/>
                <a:gd name="connsiteX1" fmla="*/ 332748 w 2510061"/>
                <a:gd name="connsiteY1" fmla="*/ 24203 h 707246"/>
                <a:gd name="connsiteX2" fmla="*/ 814011 w 2510061"/>
                <a:gd name="connsiteY2" fmla="*/ 144519 h 707246"/>
                <a:gd name="connsiteX3" fmla="*/ 1271211 w 2510061"/>
                <a:gd name="connsiteY3" fmla="*/ 139 h 707246"/>
                <a:gd name="connsiteX4" fmla="*/ 1692316 w 2510061"/>
                <a:gd name="connsiteY4" fmla="*/ 115766 h 707246"/>
                <a:gd name="connsiteX5" fmla="*/ 2137484 w 2510061"/>
                <a:gd name="connsiteY5" fmla="*/ 139 h 707246"/>
                <a:gd name="connsiteX6" fmla="*/ 2438274 w 2510061"/>
                <a:gd name="connsiteY6" fmla="*/ 120455 h 707246"/>
                <a:gd name="connsiteX7" fmla="*/ 2486400 w 2510061"/>
                <a:gd name="connsiteY7" fmla="*/ 493434 h 707246"/>
                <a:gd name="connsiteX8" fmla="*/ 2125453 w 2510061"/>
                <a:gd name="connsiteY8" fmla="*/ 677578 h 707246"/>
                <a:gd name="connsiteX9" fmla="*/ 1740442 w 2510061"/>
                <a:gd name="connsiteY9" fmla="*/ 594376 h 707246"/>
                <a:gd name="connsiteX10" fmla="*/ 1247149 w 2510061"/>
                <a:gd name="connsiteY10" fmla="*/ 668198 h 707246"/>
                <a:gd name="connsiteX11" fmla="*/ 814011 w 2510061"/>
                <a:gd name="connsiteY11" fmla="*/ 602739 h 707246"/>
                <a:gd name="connsiteX12" fmla="*/ 344779 w 2510061"/>
                <a:gd name="connsiteY12" fmla="*/ 704291 h 707246"/>
                <a:gd name="connsiteX13" fmla="*/ 43989 w 2510061"/>
                <a:gd name="connsiteY13" fmla="*/ 553592 h 707246"/>
                <a:gd name="connsiteX14" fmla="*/ 31958 w 2510061"/>
                <a:gd name="connsiteY14" fmla="*/ 192645 h 707246"/>
                <a:gd name="connsiteX0" fmla="*/ 31958 w 2510061"/>
                <a:gd name="connsiteY0" fmla="*/ 192645 h 707246"/>
                <a:gd name="connsiteX1" fmla="*/ 332748 w 2510061"/>
                <a:gd name="connsiteY1" fmla="*/ 24203 h 707246"/>
                <a:gd name="connsiteX2" fmla="*/ 814011 w 2510061"/>
                <a:gd name="connsiteY2" fmla="*/ 144519 h 707246"/>
                <a:gd name="connsiteX3" fmla="*/ 1271211 w 2510061"/>
                <a:gd name="connsiteY3" fmla="*/ 139 h 707246"/>
                <a:gd name="connsiteX4" fmla="*/ 1692316 w 2510061"/>
                <a:gd name="connsiteY4" fmla="*/ 115766 h 707246"/>
                <a:gd name="connsiteX5" fmla="*/ 2137484 w 2510061"/>
                <a:gd name="connsiteY5" fmla="*/ 139 h 707246"/>
                <a:gd name="connsiteX6" fmla="*/ 2438274 w 2510061"/>
                <a:gd name="connsiteY6" fmla="*/ 120455 h 707246"/>
                <a:gd name="connsiteX7" fmla="*/ 2486400 w 2510061"/>
                <a:gd name="connsiteY7" fmla="*/ 493434 h 707246"/>
                <a:gd name="connsiteX8" fmla="*/ 2125453 w 2510061"/>
                <a:gd name="connsiteY8" fmla="*/ 677578 h 707246"/>
                <a:gd name="connsiteX9" fmla="*/ 1740442 w 2510061"/>
                <a:gd name="connsiteY9" fmla="*/ 594376 h 707246"/>
                <a:gd name="connsiteX10" fmla="*/ 1247149 w 2510061"/>
                <a:gd name="connsiteY10" fmla="*/ 676559 h 707246"/>
                <a:gd name="connsiteX11" fmla="*/ 814011 w 2510061"/>
                <a:gd name="connsiteY11" fmla="*/ 602739 h 707246"/>
                <a:gd name="connsiteX12" fmla="*/ 344779 w 2510061"/>
                <a:gd name="connsiteY12" fmla="*/ 704291 h 707246"/>
                <a:gd name="connsiteX13" fmla="*/ 43989 w 2510061"/>
                <a:gd name="connsiteY13" fmla="*/ 553592 h 707246"/>
                <a:gd name="connsiteX14" fmla="*/ 31958 w 2510061"/>
                <a:gd name="connsiteY14" fmla="*/ 192645 h 707246"/>
                <a:gd name="connsiteX0" fmla="*/ 31958 w 2510061"/>
                <a:gd name="connsiteY0" fmla="*/ 192645 h 707246"/>
                <a:gd name="connsiteX1" fmla="*/ 332748 w 2510061"/>
                <a:gd name="connsiteY1" fmla="*/ 24203 h 707246"/>
                <a:gd name="connsiteX2" fmla="*/ 814011 w 2510061"/>
                <a:gd name="connsiteY2" fmla="*/ 144519 h 707246"/>
                <a:gd name="connsiteX3" fmla="*/ 1271211 w 2510061"/>
                <a:gd name="connsiteY3" fmla="*/ 139 h 707246"/>
                <a:gd name="connsiteX4" fmla="*/ 1692316 w 2510061"/>
                <a:gd name="connsiteY4" fmla="*/ 115766 h 707246"/>
                <a:gd name="connsiteX5" fmla="*/ 2137484 w 2510061"/>
                <a:gd name="connsiteY5" fmla="*/ 139 h 707246"/>
                <a:gd name="connsiteX6" fmla="*/ 2438274 w 2510061"/>
                <a:gd name="connsiteY6" fmla="*/ 120455 h 707246"/>
                <a:gd name="connsiteX7" fmla="*/ 2486400 w 2510061"/>
                <a:gd name="connsiteY7" fmla="*/ 493434 h 707246"/>
                <a:gd name="connsiteX8" fmla="*/ 2125453 w 2510061"/>
                <a:gd name="connsiteY8" fmla="*/ 677578 h 707246"/>
                <a:gd name="connsiteX9" fmla="*/ 1740442 w 2510061"/>
                <a:gd name="connsiteY9" fmla="*/ 594376 h 707246"/>
                <a:gd name="connsiteX10" fmla="*/ 1247149 w 2510061"/>
                <a:gd name="connsiteY10" fmla="*/ 676559 h 707246"/>
                <a:gd name="connsiteX11" fmla="*/ 789948 w 2510061"/>
                <a:gd name="connsiteY11" fmla="*/ 611100 h 707246"/>
                <a:gd name="connsiteX12" fmla="*/ 344779 w 2510061"/>
                <a:gd name="connsiteY12" fmla="*/ 704291 h 707246"/>
                <a:gd name="connsiteX13" fmla="*/ 43989 w 2510061"/>
                <a:gd name="connsiteY13" fmla="*/ 553592 h 707246"/>
                <a:gd name="connsiteX14" fmla="*/ 31958 w 2510061"/>
                <a:gd name="connsiteY14" fmla="*/ 192645 h 707246"/>
                <a:gd name="connsiteX0" fmla="*/ 30638 w 2508741"/>
                <a:gd name="connsiteY0" fmla="*/ 192645 h 707246"/>
                <a:gd name="connsiteX1" fmla="*/ 331428 w 2508741"/>
                <a:gd name="connsiteY1" fmla="*/ 24203 h 707246"/>
                <a:gd name="connsiteX2" fmla="*/ 812691 w 2508741"/>
                <a:gd name="connsiteY2" fmla="*/ 144519 h 707246"/>
                <a:gd name="connsiteX3" fmla="*/ 1269891 w 2508741"/>
                <a:gd name="connsiteY3" fmla="*/ 139 h 707246"/>
                <a:gd name="connsiteX4" fmla="*/ 1690996 w 2508741"/>
                <a:gd name="connsiteY4" fmla="*/ 115766 h 707246"/>
                <a:gd name="connsiteX5" fmla="*/ 2136164 w 2508741"/>
                <a:gd name="connsiteY5" fmla="*/ 139 h 707246"/>
                <a:gd name="connsiteX6" fmla="*/ 2436954 w 2508741"/>
                <a:gd name="connsiteY6" fmla="*/ 120455 h 707246"/>
                <a:gd name="connsiteX7" fmla="*/ 2485080 w 2508741"/>
                <a:gd name="connsiteY7" fmla="*/ 493434 h 707246"/>
                <a:gd name="connsiteX8" fmla="*/ 2124133 w 2508741"/>
                <a:gd name="connsiteY8" fmla="*/ 677578 h 707246"/>
                <a:gd name="connsiteX9" fmla="*/ 1739122 w 2508741"/>
                <a:gd name="connsiteY9" fmla="*/ 594376 h 707246"/>
                <a:gd name="connsiteX10" fmla="*/ 1245829 w 2508741"/>
                <a:gd name="connsiteY10" fmla="*/ 676559 h 707246"/>
                <a:gd name="connsiteX11" fmla="*/ 788628 w 2508741"/>
                <a:gd name="connsiteY11" fmla="*/ 611100 h 707246"/>
                <a:gd name="connsiteX12" fmla="*/ 319396 w 2508741"/>
                <a:gd name="connsiteY12" fmla="*/ 704291 h 707246"/>
                <a:gd name="connsiteX13" fmla="*/ 42669 w 2508741"/>
                <a:gd name="connsiteY13" fmla="*/ 553592 h 707246"/>
                <a:gd name="connsiteX14" fmla="*/ 30638 w 2508741"/>
                <a:gd name="connsiteY14" fmla="*/ 192645 h 707246"/>
                <a:gd name="connsiteX0" fmla="*/ 32633 w 2510736"/>
                <a:gd name="connsiteY0" fmla="*/ 192645 h 690975"/>
                <a:gd name="connsiteX1" fmla="*/ 333423 w 2510736"/>
                <a:gd name="connsiteY1" fmla="*/ 24203 h 690975"/>
                <a:gd name="connsiteX2" fmla="*/ 814686 w 2510736"/>
                <a:gd name="connsiteY2" fmla="*/ 144519 h 690975"/>
                <a:gd name="connsiteX3" fmla="*/ 1271886 w 2510736"/>
                <a:gd name="connsiteY3" fmla="*/ 139 h 690975"/>
                <a:gd name="connsiteX4" fmla="*/ 1692991 w 2510736"/>
                <a:gd name="connsiteY4" fmla="*/ 115766 h 690975"/>
                <a:gd name="connsiteX5" fmla="*/ 2138159 w 2510736"/>
                <a:gd name="connsiteY5" fmla="*/ 139 h 690975"/>
                <a:gd name="connsiteX6" fmla="*/ 2438949 w 2510736"/>
                <a:gd name="connsiteY6" fmla="*/ 120455 h 690975"/>
                <a:gd name="connsiteX7" fmla="*/ 2487075 w 2510736"/>
                <a:gd name="connsiteY7" fmla="*/ 493434 h 690975"/>
                <a:gd name="connsiteX8" fmla="*/ 2126128 w 2510736"/>
                <a:gd name="connsiteY8" fmla="*/ 677578 h 690975"/>
                <a:gd name="connsiteX9" fmla="*/ 1741117 w 2510736"/>
                <a:gd name="connsiteY9" fmla="*/ 594376 h 690975"/>
                <a:gd name="connsiteX10" fmla="*/ 1247824 w 2510736"/>
                <a:gd name="connsiteY10" fmla="*/ 676559 h 690975"/>
                <a:gd name="connsiteX11" fmla="*/ 790623 w 2510736"/>
                <a:gd name="connsiteY11" fmla="*/ 611100 h 690975"/>
                <a:gd name="connsiteX12" fmla="*/ 357486 w 2510736"/>
                <a:gd name="connsiteY12" fmla="*/ 687569 h 690975"/>
                <a:gd name="connsiteX13" fmla="*/ 44664 w 2510736"/>
                <a:gd name="connsiteY13" fmla="*/ 553592 h 690975"/>
                <a:gd name="connsiteX14" fmla="*/ 32633 w 2510736"/>
                <a:gd name="connsiteY14" fmla="*/ 192645 h 690975"/>
                <a:gd name="connsiteX0" fmla="*/ 32633 w 2510736"/>
                <a:gd name="connsiteY0" fmla="*/ 192645 h 690975"/>
                <a:gd name="connsiteX1" fmla="*/ 333423 w 2510736"/>
                <a:gd name="connsiteY1" fmla="*/ 49287 h 690975"/>
                <a:gd name="connsiteX2" fmla="*/ 814686 w 2510736"/>
                <a:gd name="connsiteY2" fmla="*/ 144519 h 690975"/>
                <a:gd name="connsiteX3" fmla="*/ 1271886 w 2510736"/>
                <a:gd name="connsiteY3" fmla="*/ 139 h 690975"/>
                <a:gd name="connsiteX4" fmla="*/ 1692991 w 2510736"/>
                <a:gd name="connsiteY4" fmla="*/ 115766 h 690975"/>
                <a:gd name="connsiteX5" fmla="*/ 2138159 w 2510736"/>
                <a:gd name="connsiteY5" fmla="*/ 139 h 690975"/>
                <a:gd name="connsiteX6" fmla="*/ 2438949 w 2510736"/>
                <a:gd name="connsiteY6" fmla="*/ 120455 h 690975"/>
                <a:gd name="connsiteX7" fmla="*/ 2487075 w 2510736"/>
                <a:gd name="connsiteY7" fmla="*/ 493434 h 690975"/>
                <a:gd name="connsiteX8" fmla="*/ 2126128 w 2510736"/>
                <a:gd name="connsiteY8" fmla="*/ 677578 h 690975"/>
                <a:gd name="connsiteX9" fmla="*/ 1741117 w 2510736"/>
                <a:gd name="connsiteY9" fmla="*/ 594376 h 690975"/>
                <a:gd name="connsiteX10" fmla="*/ 1247824 w 2510736"/>
                <a:gd name="connsiteY10" fmla="*/ 676559 h 690975"/>
                <a:gd name="connsiteX11" fmla="*/ 790623 w 2510736"/>
                <a:gd name="connsiteY11" fmla="*/ 611100 h 690975"/>
                <a:gd name="connsiteX12" fmla="*/ 357486 w 2510736"/>
                <a:gd name="connsiteY12" fmla="*/ 687569 h 690975"/>
                <a:gd name="connsiteX13" fmla="*/ 44664 w 2510736"/>
                <a:gd name="connsiteY13" fmla="*/ 553592 h 690975"/>
                <a:gd name="connsiteX14" fmla="*/ 32633 w 2510736"/>
                <a:gd name="connsiteY14" fmla="*/ 192645 h 690975"/>
                <a:gd name="connsiteX0" fmla="*/ 32633 w 2510736"/>
                <a:gd name="connsiteY0" fmla="*/ 192511 h 690841"/>
                <a:gd name="connsiteX1" fmla="*/ 333423 w 2510736"/>
                <a:gd name="connsiteY1" fmla="*/ 49153 h 690841"/>
                <a:gd name="connsiteX2" fmla="*/ 814686 w 2510736"/>
                <a:gd name="connsiteY2" fmla="*/ 144385 h 690841"/>
                <a:gd name="connsiteX3" fmla="*/ 1307981 w 2510736"/>
                <a:gd name="connsiteY3" fmla="*/ 41811 h 690841"/>
                <a:gd name="connsiteX4" fmla="*/ 1692991 w 2510736"/>
                <a:gd name="connsiteY4" fmla="*/ 115632 h 690841"/>
                <a:gd name="connsiteX5" fmla="*/ 2138159 w 2510736"/>
                <a:gd name="connsiteY5" fmla="*/ 5 h 690841"/>
                <a:gd name="connsiteX6" fmla="*/ 2438949 w 2510736"/>
                <a:gd name="connsiteY6" fmla="*/ 120321 h 690841"/>
                <a:gd name="connsiteX7" fmla="*/ 2487075 w 2510736"/>
                <a:gd name="connsiteY7" fmla="*/ 493300 h 690841"/>
                <a:gd name="connsiteX8" fmla="*/ 2126128 w 2510736"/>
                <a:gd name="connsiteY8" fmla="*/ 677444 h 690841"/>
                <a:gd name="connsiteX9" fmla="*/ 1741117 w 2510736"/>
                <a:gd name="connsiteY9" fmla="*/ 594242 h 690841"/>
                <a:gd name="connsiteX10" fmla="*/ 1247824 w 2510736"/>
                <a:gd name="connsiteY10" fmla="*/ 676425 h 690841"/>
                <a:gd name="connsiteX11" fmla="*/ 790623 w 2510736"/>
                <a:gd name="connsiteY11" fmla="*/ 610966 h 690841"/>
                <a:gd name="connsiteX12" fmla="*/ 357486 w 2510736"/>
                <a:gd name="connsiteY12" fmla="*/ 687435 h 690841"/>
                <a:gd name="connsiteX13" fmla="*/ 44664 w 2510736"/>
                <a:gd name="connsiteY13" fmla="*/ 553458 h 690841"/>
                <a:gd name="connsiteX14" fmla="*/ 32633 w 2510736"/>
                <a:gd name="connsiteY14" fmla="*/ 192511 h 690841"/>
                <a:gd name="connsiteX0" fmla="*/ 32633 w 2510736"/>
                <a:gd name="connsiteY0" fmla="*/ 192511 h 690841"/>
                <a:gd name="connsiteX1" fmla="*/ 333423 w 2510736"/>
                <a:gd name="connsiteY1" fmla="*/ 49153 h 690841"/>
                <a:gd name="connsiteX2" fmla="*/ 814686 w 2510736"/>
                <a:gd name="connsiteY2" fmla="*/ 144385 h 690841"/>
                <a:gd name="connsiteX3" fmla="*/ 1307981 w 2510736"/>
                <a:gd name="connsiteY3" fmla="*/ 41811 h 690841"/>
                <a:gd name="connsiteX4" fmla="*/ 1692991 w 2510736"/>
                <a:gd name="connsiteY4" fmla="*/ 115632 h 690841"/>
                <a:gd name="connsiteX5" fmla="*/ 2138159 w 2510736"/>
                <a:gd name="connsiteY5" fmla="*/ 5 h 690841"/>
                <a:gd name="connsiteX6" fmla="*/ 2438949 w 2510736"/>
                <a:gd name="connsiteY6" fmla="*/ 120321 h 690841"/>
                <a:gd name="connsiteX7" fmla="*/ 2487075 w 2510736"/>
                <a:gd name="connsiteY7" fmla="*/ 493300 h 690841"/>
                <a:gd name="connsiteX8" fmla="*/ 2126128 w 2510736"/>
                <a:gd name="connsiteY8" fmla="*/ 677444 h 690841"/>
                <a:gd name="connsiteX9" fmla="*/ 1741117 w 2510736"/>
                <a:gd name="connsiteY9" fmla="*/ 594242 h 690841"/>
                <a:gd name="connsiteX10" fmla="*/ 1247824 w 2510736"/>
                <a:gd name="connsiteY10" fmla="*/ 676425 h 690841"/>
                <a:gd name="connsiteX11" fmla="*/ 790623 w 2510736"/>
                <a:gd name="connsiteY11" fmla="*/ 610966 h 690841"/>
                <a:gd name="connsiteX12" fmla="*/ 357486 w 2510736"/>
                <a:gd name="connsiteY12" fmla="*/ 687435 h 690841"/>
                <a:gd name="connsiteX13" fmla="*/ 44664 w 2510736"/>
                <a:gd name="connsiteY13" fmla="*/ 553458 h 690841"/>
                <a:gd name="connsiteX14" fmla="*/ 32633 w 2510736"/>
                <a:gd name="connsiteY14" fmla="*/ 192511 h 690841"/>
                <a:gd name="connsiteX0" fmla="*/ 32633 w 2510736"/>
                <a:gd name="connsiteY0" fmla="*/ 192577 h 690907"/>
                <a:gd name="connsiteX1" fmla="*/ 333423 w 2510736"/>
                <a:gd name="connsiteY1" fmla="*/ 49219 h 690907"/>
                <a:gd name="connsiteX2" fmla="*/ 814686 w 2510736"/>
                <a:gd name="connsiteY2" fmla="*/ 144451 h 690907"/>
                <a:gd name="connsiteX3" fmla="*/ 1307981 w 2510736"/>
                <a:gd name="connsiteY3" fmla="*/ 41877 h 690907"/>
                <a:gd name="connsiteX4" fmla="*/ 1692991 w 2510736"/>
                <a:gd name="connsiteY4" fmla="*/ 132420 h 690907"/>
                <a:gd name="connsiteX5" fmla="*/ 2138159 w 2510736"/>
                <a:gd name="connsiteY5" fmla="*/ 71 h 690907"/>
                <a:gd name="connsiteX6" fmla="*/ 2438949 w 2510736"/>
                <a:gd name="connsiteY6" fmla="*/ 120387 h 690907"/>
                <a:gd name="connsiteX7" fmla="*/ 2487075 w 2510736"/>
                <a:gd name="connsiteY7" fmla="*/ 493366 h 690907"/>
                <a:gd name="connsiteX8" fmla="*/ 2126128 w 2510736"/>
                <a:gd name="connsiteY8" fmla="*/ 677510 h 690907"/>
                <a:gd name="connsiteX9" fmla="*/ 1741117 w 2510736"/>
                <a:gd name="connsiteY9" fmla="*/ 594308 h 690907"/>
                <a:gd name="connsiteX10" fmla="*/ 1247824 w 2510736"/>
                <a:gd name="connsiteY10" fmla="*/ 676491 h 690907"/>
                <a:gd name="connsiteX11" fmla="*/ 790623 w 2510736"/>
                <a:gd name="connsiteY11" fmla="*/ 611032 h 690907"/>
                <a:gd name="connsiteX12" fmla="*/ 357486 w 2510736"/>
                <a:gd name="connsiteY12" fmla="*/ 687501 h 690907"/>
                <a:gd name="connsiteX13" fmla="*/ 44664 w 2510736"/>
                <a:gd name="connsiteY13" fmla="*/ 553524 h 690907"/>
                <a:gd name="connsiteX14" fmla="*/ 32633 w 2510736"/>
                <a:gd name="connsiteY14" fmla="*/ 192577 h 690907"/>
                <a:gd name="connsiteX0" fmla="*/ 32633 w 2510736"/>
                <a:gd name="connsiteY0" fmla="*/ 192577 h 690907"/>
                <a:gd name="connsiteX1" fmla="*/ 333423 w 2510736"/>
                <a:gd name="connsiteY1" fmla="*/ 49219 h 690907"/>
                <a:gd name="connsiteX2" fmla="*/ 814686 w 2510736"/>
                <a:gd name="connsiteY2" fmla="*/ 144451 h 690907"/>
                <a:gd name="connsiteX3" fmla="*/ 1247823 w 2510736"/>
                <a:gd name="connsiteY3" fmla="*/ 41877 h 690907"/>
                <a:gd name="connsiteX4" fmla="*/ 1692991 w 2510736"/>
                <a:gd name="connsiteY4" fmla="*/ 132420 h 690907"/>
                <a:gd name="connsiteX5" fmla="*/ 2138159 w 2510736"/>
                <a:gd name="connsiteY5" fmla="*/ 71 h 690907"/>
                <a:gd name="connsiteX6" fmla="*/ 2438949 w 2510736"/>
                <a:gd name="connsiteY6" fmla="*/ 120387 h 690907"/>
                <a:gd name="connsiteX7" fmla="*/ 2487075 w 2510736"/>
                <a:gd name="connsiteY7" fmla="*/ 493366 h 690907"/>
                <a:gd name="connsiteX8" fmla="*/ 2126128 w 2510736"/>
                <a:gd name="connsiteY8" fmla="*/ 677510 h 690907"/>
                <a:gd name="connsiteX9" fmla="*/ 1741117 w 2510736"/>
                <a:gd name="connsiteY9" fmla="*/ 594308 h 690907"/>
                <a:gd name="connsiteX10" fmla="*/ 1247824 w 2510736"/>
                <a:gd name="connsiteY10" fmla="*/ 676491 h 690907"/>
                <a:gd name="connsiteX11" fmla="*/ 790623 w 2510736"/>
                <a:gd name="connsiteY11" fmla="*/ 611032 h 690907"/>
                <a:gd name="connsiteX12" fmla="*/ 357486 w 2510736"/>
                <a:gd name="connsiteY12" fmla="*/ 687501 h 690907"/>
                <a:gd name="connsiteX13" fmla="*/ 44664 w 2510736"/>
                <a:gd name="connsiteY13" fmla="*/ 553524 h 690907"/>
                <a:gd name="connsiteX14" fmla="*/ 32633 w 2510736"/>
                <a:gd name="connsiteY14" fmla="*/ 192577 h 690907"/>
                <a:gd name="connsiteX0" fmla="*/ 32633 w 2510325"/>
                <a:gd name="connsiteY0" fmla="*/ 150734 h 649064"/>
                <a:gd name="connsiteX1" fmla="*/ 333423 w 2510325"/>
                <a:gd name="connsiteY1" fmla="*/ 7376 h 649064"/>
                <a:gd name="connsiteX2" fmla="*/ 814686 w 2510325"/>
                <a:gd name="connsiteY2" fmla="*/ 102608 h 649064"/>
                <a:gd name="connsiteX3" fmla="*/ 1247823 w 2510325"/>
                <a:gd name="connsiteY3" fmla="*/ 34 h 649064"/>
                <a:gd name="connsiteX4" fmla="*/ 1692991 w 2510325"/>
                <a:gd name="connsiteY4" fmla="*/ 90577 h 649064"/>
                <a:gd name="connsiteX5" fmla="*/ 2150191 w 2510325"/>
                <a:gd name="connsiteY5" fmla="*/ 16757 h 649064"/>
                <a:gd name="connsiteX6" fmla="*/ 2438949 w 2510325"/>
                <a:gd name="connsiteY6" fmla="*/ 78544 h 649064"/>
                <a:gd name="connsiteX7" fmla="*/ 2487075 w 2510325"/>
                <a:gd name="connsiteY7" fmla="*/ 451523 h 649064"/>
                <a:gd name="connsiteX8" fmla="*/ 2126128 w 2510325"/>
                <a:gd name="connsiteY8" fmla="*/ 635667 h 649064"/>
                <a:gd name="connsiteX9" fmla="*/ 1741117 w 2510325"/>
                <a:gd name="connsiteY9" fmla="*/ 552465 h 649064"/>
                <a:gd name="connsiteX10" fmla="*/ 1247824 w 2510325"/>
                <a:gd name="connsiteY10" fmla="*/ 634648 h 649064"/>
                <a:gd name="connsiteX11" fmla="*/ 790623 w 2510325"/>
                <a:gd name="connsiteY11" fmla="*/ 569189 h 649064"/>
                <a:gd name="connsiteX12" fmla="*/ 357486 w 2510325"/>
                <a:gd name="connsiteY12" fmla="*/ 645658 h 649064"/>
                <a:gd name="connsiteX13" fmla="*/ 44664 w 2510325"/>
                <a:gd name="connsiteY13" fmla="*/ 511681 h 649064"/>
                <a:gd name="connsiteX14" fmla="*/ 32633 w 2510325"/>
                <a:gd name="connsiteY14" fmla="*/ 150734 h 649064"/>
                <a:gd name="connsiteX0" fmla="*/ 32633 w 2524473"/>
                <a:gd name="connsiteY0" fmla="*/ 150734 h 649064"/>
                <a:gd name="connsiteX1" fmla="*/ 333423 w 2524473"/>
                <a:gd name="connsiteY1" fmla="*/ 7376 h 649064"/>
                <a:gd name="connsiteX2" fmla="*/ 814686 w 2524473"/>
                <a:gd name="connsiteY2" fmla="*/ 102608 h 649064"/>
                <a:gd name="connsiteX3" fmla="*/ 1247823 w 2524473"/>
                <a:gd name="connsiteY3" fmla="*/ 34 h 649064"/>
                <a:gd name="connsiteX4" fmla="*/ 1692991 w 2524473"/>
                <a:gd name="connsiteY4" fmla="*/ 90577 h 649064"/>
                <a:gd name="connsiteX5" fmla="*/ 2150191 w 2524473"/>
                <a:gd name="connsiteY5" fmla="*/ 16757 h 649064"/>
                <a:gd name="connsiteX6" fmla="*/ 2475044 w 2524473"/>
                <a:gd name="connsiteY6" fmla="*/ 153796 h 649064"/>
                <a:gd name="connsiteX7" fmla="*/ 2487075 w 2524473"/>
                <a:gd name="connsiteY7" fmla="*/ 451523 h 649064"/>
                <a:gd name="connsiteX8" fmla="*/ 2126128 w 2524473"/>
                <a:gd name="connsiteY8" fmla="*/ 635667 h 649064"/>
                <a:gd name="connsiteX9" fmla="*/ 1741117 w 2524473"/>
                <a:gd name="connsiteY9" fmla="*/ 552465 h 649064"/>
                <a:gd name="connsiteX10" fmla="*/ 1247824 w 2524473"/>
                <a:gd name="connsiteY10" fmla="*/ 634648 h 649064"/>
                <a:gd name="connsiteX11" fmla="*/ 790623 w 2524473"/>
                <a:gd name="connsiteY11" fmla="*/ 569189 h 649064"/>
                <a:gd name="connsiteX12" fmla="*/ 357486 w 2524473"/>
                <a:gd name="connsiteY12" fmla="*/ 645658 h 649064"/>
                <a:gd name="connsiteX13" fmla="*/ 44664 w 2524473"/>
                <a:gd name="connsiteY13" fmla="*/ 511681 h 649064"/>
                <a:gd name="connsiteX14" fmla="*/ 32633 w 2524473"/>
                <a:gd name="connsiteY14" fmla="*/ 150734 h 649064"/>
                <a:gd name="connsiteX0" fmla="*/ 32633 w 2522012"/>
                <a:gd name="connsiteY0" fmla="*/ 150734 h 649064"/>
                <a:gd name="connsiteX1" fmla="*/ 333423 w 2522012"/>
                <a:gd name="connsiteY1" fmla="*/ 7376 h 649064"/>
                <a:gd name="connsiteX2" fmla="*/ 814686 w 2522012"/>
                <a:gd name="connsiteY2" fmla="*/ 102608 h 649064"/>
                <a:gd name="connsiteX3" fmla="*/ 1247823 w 2522012"/>
                <a:gd name="connsiteY3" fmla="*/ 34 h 649064"/>
                <a:gd name="connsiteX4" fmla="*/ 1692991 w 2522012"/>
                <a:gd name="connsiteY4" fmla="*/ 90577 h 649064"/>
                <a:gd name="connsiteX5" fmla="*/ 2150191 w 2522012"/>
                <a:gd name="connsiteY5" fmla="*/ 16757 h 649064"/>
                <a:gd name="connsiteX6" fmla="*/ 2475044 w 2522012"/>
                <a:gd name="connsiteY6" fmla="*/ 153796 h 649064"/>
                <a:gd name="connsiteX7" fmla="*/ 2487075 w 2522012"/>
                <a:gd name="connsiteY7" fmla="*/ 451523 h 649064"/>
                <a:gd name="connsiteX8" fmla="*/ 2162223 w 2522012"/>
                <a:gd name="connsiteY8" fmla="*/ 627306 h 649064"/>
                <a:gd name="connsiteX9" fmla="*/ 1741117 w 2522012"/>
                <a:gd name="connsiteY9" fmla="*/ 552465 h 649064"/>
                <a:gd name="connsiteX10" fmla="*/ 1247824 w 2522012"/>
                <a:gd name="connsiteY10" fmla="*/ 634648 h 649064"/>
                <a:gd name="connsiteX11" fmla="*/ 790623 w 2522012"/>
                <a:gd name="connsiteY11" fmla="*/ 569189 h 649064"/>
                <a:gd name="connsiteX12" fmla="*/ 357486 w 2522012"/>
                <a:gd name="connsiteY12" fmla="*/ 645658 h 649064"/>
                <a:gd name="connsiteX13" fmla="*/ 44664 w 2522012"/>
                <a:gd name="connsiteY13" fmla="*/ 511681 h 649064"/>
                <a:gd name="connsiteX14" fmla="*/ 32633 w 2522012"/>
                <a:gd name="connsiteY14" fmla="*/ 150734 h 649064"/>
                <a:gd name="connsiteX0" fmla="*/ 32633 w 2521200"/>
                <a:gd name="connsiteY0" fmla="*/ 150734 h 649064"/>
                <a:gd name="connsiteX1" fmla="*/ 333423 w 2521200"/>
                <a:gd name="connsiteY1" fmla="*/ 7376 h 649064"/>
                <a:gd name="connsiteX2" fmla="*/ 814686 w 2521200"/>
                <a:gd name="connsiteY2" fmla="*/ 102608 h 649064"/>
                <a:gd name="connsiteX3" fmla="*/ 1247823 w 2521200"/>
                <a:gd name="connsiteY3" fmla="*/ 34 h 649064"/>
                <a:gd name="connsiteX4" fmla="*/ 1692991 w 2521200"/>
                <a:gd name="connsiteY4" fmla="*/ 90577 h 649064"/>
                <a:gd name="connsiteX5" fmla="*/ 2150191 w 2521200"/>
                <a:gd name="connsiteY5" fmla="*/ 16757 h 649064"/>
                <a:gd name="connsiteX6" fmla="*/ 2475044 w 2521200"/>
                <a:gd name="connsiteY6" fmla="*/ 153796 h 649064"/>
                <a:gd name="connsiteX7" fmla="*/ 2487075 w 2521200"/>
                <a:gd name="connsiteY7" fmla="*/ 451523 h 649064"/>
                <a:gd name="connsiteX8" fmla="*/ 2174254 w 2521200"/>
                <a:gd name="connsiteY8" fmla="*/ 635668 h 649064"/>
                <a:gd name="connsiteX9" fmla="*/ 1741117 w 2521200"/>
                <a:gd name="connsiteY9" fmla="*/ 552465 h 649064"/>
                <a:gd name="connsiteX10" fmla="*/ 1247824 w 2521200"/>
                <a:gd name="connsiteY10" fmla="*/ 634648 h 649064"/>
                <a:gd name="connsiteX11" fmla="*/ 790623 w 2521200"/>
                <a:gd name="connsiteY11" fmla="*/ 569189 h 649064"/>
                <a:gd name="connsiteX12" fmla="*/ 357486 w 2521200"/>
                <a:gd name="connsiteY12" fmla="*/ 645658 h 649064"/>
                <a:gd name="connsiteX13" fmla="*/ 44664 w 2521200"/>
                <a:gd name="connsiteY13" fmla="*/ 511681 h 649064"/>
                <a:gd name="connsiteX14" fmla="*/ 32633 w 2521200"/>
                <a:gd name="connsiteY14" fmla="*/ 150734 h 649064"/>
                <a:gd name="connsiteX0" fmla="*/ 32633 w 2521200"/>
                <a:gd name="connsiteY0" fmla="*/ 150734 h 649064"/>
                <a:gd name="connsiteX1" fmla="*/ 333423 w 2521200"/>
                <a:gd name="connsiteY1" fmla="*/ 7376 h 649064"/>
                <a:gd name="connsiteX2" fmla="*/ 814686 w 2521200"/>
                <a:gd name="connsiteY2" fmla="*/ 102608 h 649064"/>
                <a:gd name="connsiteX3" fmla="*/ 1247823 w 2521200"/>
                <a:gd name="connsiteY3" fmla="*/ 34 h 649064"/>
                <a:gd name="connsiteX4" fmla="*/ 1692991 w 2521200"/>
                <a:gd name="connsiteY4" fmla="*/ 90577 h 649064"/>
                <a:gd name="connsiteX5" fmla="*/ 2150191 w 2521200"/>
                <a:gd name="connsiteY5" fmla="*/ 16757 h 649064"/>
                <a:gd name="connsiteX6" fmla="*/ 2475044 w 2521200"/>
                <a:gd name="connsiteY6" fmla="*/ 153796 h 649064"/>
                <a:gd name="connsiteX7" fmla="*/ 2487075 w 2521200"/>
                <a:gd name="connsiteY7" fmla="*/ 501691 h 649064"/>
                <a:gd name="connsiteX8" fmla="*/ 2174254 w 2521200"/>
                <a:gd name="connsiteY8" fmla="*/ 635668 h 649064"/>
                <a:gd name="connsiteX9" fmla="*/ 1741117 w 2521200"/>
                <a:gd name="connsiteY9" fmla="*/ 552465 h 649064"/>
                <a:gd name="connsiteX10" fmla="*/ 1247824 w 2521200"/>
                <a:gd name="connsiteY10" fmla="*/ 634648 h 649064"/>
                <a:gd name="connsiteX11" fmla="*/ 790623 w 2521200"/>
                <a:gd name="connsiteY11" fmla="*/ 569189 h 649064"/>
                <a:gd name="connsiteX12" fmla="*/ 357486 w 2521200"/>
                <a:gd name="connsiteY12" fmla="*/ 645658 h 649064"/>
                <a:gd name="connsiteX13" fmla="*/ 44664 w 2521200"/>
                <a:gd name="connsiteY13" fmla="*/ 511681 h 649064"/>
                <a:gd name="connsiteX14" fmla="*/ 32633 w 2521200"/>
                <a:gd name="connsiteY14" fmla="*/ 150734 h 649064"/>
                <a:gd name="connsiteX0" fmla="*/ 32633 w 2522829"/>
                <a:gd name="connsiteY0" fmla="*/ 150734 h 649064"/>
                <a:gd name="connsiteX1" fmla="*/ 333423 w 2522829"/>
                <a:gd name="connsiteY1" fmla="*/ 7376 h 649064"/>
                <a:gd name="connsiteX2" fmla="*/ 814686 w 2522829"/>
                <a:gd name="connsiteY2" fmla="*/ 102608 h 649064"/>
                <a:gd name="connsiteX3" fmla="*/ 1247823 w 2522829"/>
                <a:gd name="connsiteY3" fmla="*/ 34 h 649064"/>
                <a:gd name="connsiteX4" fmla="*/ 1692991 w 2522829"/>
                <a:gd name="connsiteY4" fmla="*/ 90577 h 649064"/>
                <a:gd name="connsiteX5" fmla="*/ 2150191 w 2522829"/>
                <a:gd name="connsiteY5" fmla="*/ 16757 h 649064"/>
                <a:gd name="connsiteX6" fmla="*/ 2475044 w 2522829"/>
                <a:gd name="connsiteY6" fmla="*/ 153796 h 649064"/>
                <a:gd name="connsiteX7" fmla="*/ 2487075 w 2522829"/>
                <a:gd name="connsiteY7" fmla="*/ 501691 h 649064"/>
                <a:gd name="connsiteX8" fmla="*/ 2150191 w 2522829"/>
                <a:gd name="connsiteY8" fmla="*/ 635668 h 649064"/>
                <a:gd name="connsiteX9" fmla="*/ 1741117 w 2522829"/>
                <a:gd name="connsiteY9" fmla="*/ 552465 h 649064"/>
                <a:gd name="connsiteX10" fmla="*/ 1247824 w 2522829"/>
                <a:gd name="connsiteY10" fmla="*/ 634648 h 649064"/>
                <a:gd name="connsiteX11" fmla="*/ 790623 w 2522829"/>
                <a:gd name="connsiteY11" fmla="*/ 569189 h 649064"/>
                <a:gd name="connsiteX12" fmla="*/ 357486 w 2522829"/>
                <a:gd name="connsiteY12" fmla="*/ 645658 h 649064"/>
                <a:gd name="connsiteX13" fmla="*/ 44664 w 2522829"/>
                <a:gd name="connsiteY13" fmla="*/ 511681 h 649064"/>
                <a:gd name="connsiteX14" fmla="*/ 32633 w 2522829"/>
                <a:gd name="connsiteY14" fmla="*/ 150734 h 649064"/>
                <a:gd name="connsiteX0" fmla="*/ 32633 w 2522829"/>
                <a:gd name="connsiteY0" fmla="*/ 150734 h 649064"/>
                <a:gd name="connsiteX1" fmla="*/ 333423 w 2522829"/>
                <a:gd name="connsiteY1" fmla="*/ 7376 h 649064"/>
                <a:gd name="connsiteX2" fmla="*/ 814686 w 2522829"/>
                <a:gd name="connsiteY2" fmla="*/ 102608 h 649064"/>
                <a:gd name="connsiteX3" fmla="*/ 1247823 w 2522829"/>
                <a:gd name="connsiteY3" fmla="*/ 34 h 649064"/>
                <a:gd name="connsiteX4" fmla="*/ 1692991 w 2522829"/>
                <a:gd name="connsiteY4" fmla="*/ 90577 h 649064"/>
                <a:gd name="connsiteX5" fmla="*/ 2150191 w 2522829"/>
                <a:gd name="connsiteY5" fmla="*/ 16757 h 649064"/>
                <a:gd name="connsiteX6" fmla="*/ 2475044 w 2522829"/>
                <a:gd name="connsiteY6" fmla="*/ 153796 h 649064"/>
                <a:gd name="connsiteX7" fmla="*/ 2487075 w 2522829"/>
                <a:gd name="connsiteY7" fmla="*/ 501691 h 649064"/>
                <a:gd name="connsiteX8" fmla="*/ 2150191 w 2522829"/>
                <a:gd name="connsiteY8" fmla="*/ 635668 h 649064"/>
                <a:gd name="connsiteX9" fmla="*/ 1741117 w 2522829"/>
                <a:gd name="connsiteY9" fmla="*/ 552465 h 649064"/>
                <a:gd name="connsiteX10" fmla="*/ 1247824 w 2522829"/>
                <a:gd name="connsiteY10" fmla="*/ 634648 h 649064"/>
                <a:gd name="connsiteX11" fmla="*/ 790623 w 2522829"/>
                <a:gd name="connsiteY11" fmla="*/ 569189 h 649064"/>
                <a:gd name="connsiteX12" fmla="*/ 357486 w 2522829"/>
                <a:gd name="connsiteY12" fmla="*/ 645658 h 649064"/>
                <a:gd name="connsiteX13" fmla="*/ 44664 w 2522829"/>
                <a:gd name="connsiteY13" fmla="*/ 511681 h 649064"/>
                <a:gd name="connsiteX14" fmla="*/ 32633 w 2522829"/>
                <a:gd name="connsiteY14" fmla="*/ 150734 h 649064"/>
                <a:gd name="connsiteX0" fmla="*/ 72 w 2478237"/>
                <a:gd name="connsiteY0" fmla="*/ 520851 h 659312"/>
                <a:gd name="connsiteX1" fmla="*/ 288831 w 2478237"/>
                <a:gd name="connsiteY1" fmla="*/ 16546 h 659312"/>
                <a:gd name="connsiteX2" fmla="*/ 770094 w 2478237"/>
                <a:gd name="connsiteY2" fmla="*/ 111778 h 659312"/>
                <a:gd name="connsiteX3" fmla="*/ 1203231 w 2478237"/>
                <a:gd name="connsiteY3" fmla="*/ 9204 h 659312"/>
                <a:gd name="connsiteX4" fmla="*/ 1648399 w 2478237"/>
                <a:gd name="connsiteY4" fmla="*/ 99747 h 659312"/>
                <a:gd name="connsiteX5" fmla="*/ 2105599 w 2478237"/>
                <a:gd name="connsiteY5" fmla="*/ 25927 h 659312"/>
                <a:gd name="connsiteX6" fmla="*/ 2430452 w 2478237"/>
                <a:gd name="connsiteY6" fmla="*/ 162966 h 659312"/>
                <a:gd name="connsiteX7" fmla="*/ 2442483 w 2478237"/>
                <a:gd name="connsiteY7" fmla="*/ 510861 h 659312"/>
                <a:gd name="connsiteX8" fmla="*/ 2105599 w 2478237"/>
                <a:gd name="connsiteY8" fmla="*/ 644838 h 659312"/>
                <a:gd name="connsiteX9" fmla="*/ 1696525 w 2478237"/>
                <a:gd name="connsiteY9" fmla="*/ 561635 h 659312"/>
                <a:gd name="connsiteX10" fmla="*/ 1203232 w 2478237"/>
                <a:gd name="connsiteY10" fmla="*/ 643818 h 659312"/>
                <a:gd name="connsiteX11" fmla="*/ 746031 w 2478237"/>
                <a:gd name="connsiteY11" fmla="*/ 578359 h 659312"/>
                <a:gd name="connsiteX12" fmla="*/ 312894 w 2478237"/>
                <a:gd name="connsiteY12" fmla="*/ 654828 h 659312"/>
                <a:gd name="connsiteX13" fmla="*/ 72 w 2478237"/>
                <a:gd name="connsiteY13" fmla="*/ 520851 h 659312"/>
                <a:gd name="connsiteX0" fmla="*/ 61 w 2514321"/>
                <a:gd name="connsiteY0" fmla="*/ 344516 h 647029"/>
                <a:gd name="connsiteX1" fmla="*/ 324915 w 2514321"/>
                <a:gd name="connsiteY1" fmla="*/ 7436 h 647029"/>
                <a:gd name="connsiteX2" fmla="*/ 806178 w 2514321"/>
                <a:gd name="connsiteY2" fmla="*/ 102668 h 647029"/>
                <a:gd name="connsiteX3" fmla="*/ 1239315 w 2514321"/>
                <a:gd name="connsiteY3" fmla="*/ 94 h 647029"/>
                <a:gd name="connsiteX4" fmla="*/ 1684483 w 2514321"/>
                <a:gd name="connsiteY4" fmla="*/ 90637 h 647029"/>
                <a:gd name="connsiteX5" fmla="*/ 2141683 w 2514321"/>
                <a:gd name="connsiteY5" fmla="*/ 16817 h 647029"/>
                <a:gd name="connsiteX6" fmla="*/ 2466536 w 2514321"/>
                <a:gd name="connsiteY6" fmla="*/ 153856 h 647029"/>
                <a:gd name="connsiteX7" fmla="*/ 2478567 w 2514321"/>
                <a:gd name="connsiteY7" fmla="*/ 501751 h 647029"/>
                <a:gd name="connsiteX8" fmla="*/ 2141683 w 2514321"/>
                <a:gd name="connsiteY8" fmla="*/ 635728 h 647029"/>
                <a:gd name="connsiteX9" fmla="*/ 1732609 w 2514321"/>
                <a:gd name="connsiteY9" fmla="*/ 552525 h 647029"/>
                <a:gd name="connsiteX10" fmla="*/ 1239316 w 2514321"/>
                <a:gd name="connsiteY10" fmla="*/ 634708 h 647029"/>
                <a:gd name="connsiteX11" fmla="*/ 782115 w 2514321"/>
                <a:gd name="connsiteY11" fmla="*/ 569249 h 647029"/>
                <a:gd name="connsiteX12" fmla="*/ 348978 w 2514321"/>
                <a:gd name="connsiteY12" fmla="*/ 645718 h 647029"/>
                <a:gd name="connsiteX13" fmla="*/ 61 w 2514321"/>
                <a:gd name="connsiteY13" fmla="*/ 344516 h 647029"/>
                <a:gd name="connsiteX0" fmla="*/ 61 w 2466536"/>
                <a:gd name="connsiteY0" fmla="*/ 344516 h 647029"/>
                <a:gd name="connsiteX1" fmla="*/ 324915 w 2466536"/>
                <a:gd name="connsiteY1" fmla="*/ 7436 h 647029"/>
                <a:gd name="connsiteX2" fmla="*/ 806178 w 2466536"/>
                <a:gd name="connsiteY2" fmla="*/ 102668 h 647029"/>
                <a:gd name="connsiteX3" fmla="*/ 1239315 w 2466536"/>
                <a:gd name="connsiteY3" fmla="*/ 94 h 647029"/>
                <a:gd name="connsiteX4" fmla="*/ 1684483 w 2466536"/>
                <a:gd name="connsiteY4" fmla="*/ 90637 h 647029"/>
                <a:gd name="connsiteX5" fmla="*/ 2141683 w 2466536"/>
                <a:gd name="connsiteY5" fmla="*/ 16817 h 647029"/>
                <a:gd name="connsiteX6" fmla="*/ 2466536 w 2466536"/>
                <a:gd name="connsiteY6" fmla="*/ 153856 h 647029"/>
                <a:gd name="connsiteX7" fmla="*/ 2141683 w 2466536"/>
                <a:gd name="connsiteY7" fmla="*/ 635728 h 647029"/>
                <a:gd name="connsiteX8" fmla="*/ 1732609 w 2466536"/>
                <a:gd name="connsiteY8" fmla="*/ 552525 h 647029"/>
                <a:gd name="connsiteX9" fmla="*/ 1239316 w 2466536"/>
                <a:gd name="connsiteY9" fmla="*/ 634708 h 647029"/>
                <a:gd name="connsiteX10" fmla="*/ 782115 w 2466536"/>
                <a:gd name="connsiteY10" fmla="*/ 569249 h 647029"/>
                <a:gd name="connsiteX11" fmla="*/ 348978 w 2466536"/>
                <a:gd name="connsiteY11" fmla="*/ 645718 h 647029"/>
                <a:gd name="connsiteX12" fmla="*/ 61 w 2466536"/>
                <a:gd name="connsiteY12" fmla="*/ 344516 h 647029"/>
                <a:gd name="connsiteX0" fmla="*/ 61 w 2514663"/>
                <a:gd name="connsiteY0" fmla="*/ 344516 h 647029"/>
                <a:gd name="connsiteX1" fmla="*/ 324915 w 2514663"/>
                <a:gd name="connsiteY1" fmla="*/ 7436 h 647029"/>
                <a:gd name="connsiteX2" fmla="*/ 806178 w 2514663"/>
                <a:gd name="connsiteY2" fmla="*/ 102668 h 647029"/>
                <a:gd name="connsiteX3" fmla="*/ 1239315 w 2514663"/>
                <a:gd name="connsiteY3" fmla="*/ 94 h 647029"/>
                <a:gd name="connsiteX4" fmla="*/ 1684483 w 2514663"/>
                <a:gd name="connsiteY4" fmla="*/ 90637 h 647029"/>
                <a:gd name="connsiteX5" fmla="*/ 2141683 w 2514663"/>
                <a:gd name="connsiteY5" fmla="*/ 16817 h 647029"/>
                <a:gd name="connsiteX6" fmla="*/ 2514663 w 2514663"/>
                <a:gd name="connsiteY6" fmla="*/ 321082 h 647029"/>
                <a:gd name="connsiteX7" fmla="*/ 2141683 w 2514663"/>
                <a:gd name="connsiteY7" fmla="*/ 635728 h 647029"/>
                <a:gd name="connsiteX8" fmla="*/ 1732609 w 2514663"/>
                <a:gd name="connsiteY8" fmla="*/ 552525 h 647029"/>
                <a:gd name="connsiteX9" fmla="*/ 1239316 w 2514663"/>
                <a:gd name="connsiteY9" fmla="*/ 634708 h 647029"/>
                <a:gd name="connsiteX10" fmla="*/ 782115 w 2514663"/>
                <a:gd name="connsiteY10" fmla="*/ 569249 h 647029"/>
                <a:gd name="connsiteX11" fmla="*/ 348978 w 2514663"/>
                <a:gd name="connsiteY11" fmla="*/ 645718 h 647029"/>
                <a:gd name="connsiteX12" fmla="*/ 61 w 2514663"/>
                <a:gd name="connsiteY12" fmla="*/ 344516 h 647029"/>
                <a:gd name="connsiteX0" fmla="*/ 61 w 2514663"/>
                <a:gd name="connsiteY0" fmla="*/ 344516 h 643889"/>
                <a:gd name="connsiteX1" fmla="*/ 324915 w 2514663"/>
                <a:gd name="connsiteY1" fmla="*/ 7436 h 643889"/>
                <a:gd name="connsiteX2" fmla="*/ 806178 w 2514663"/>
                <a:gd name="connsiteY2" fmla="*/ 102668 h 643889"/>
                <a:gd name="connsiteX3" fmla="*/ 1239315 w 2514663"/>
                <a:gd name="connsiteY3" fmla="*/ 94 h 643889"/>
                <a:gd name="connsiteX4" fmla="*/ 1684483 w 2514663"/>
                <a:gd name="connsiteY4" fmla="*/ 90637 h 643889"/>
                <a:gd name="connsiteX5" fmla="*/ 2141683 w 2514663"/>
                <a:gd name="connsiteY5" fmla="*/ 16817 h 643889"/>
                <a:gd name="connsiteX6" fmla="*/ 2514663 w 2514663"/>
                <a:gd name="connsiteY6" fmla="*/ 321082 h 643889"/>
                <a:gd name="connsiteX7" fmla="*/ 2141683 w 2514663"/>
                <a:gd name="connsiteY7" fmla="*/ 635728 h 643889"/>
                <a:gd name="connsiteX8" fmla="*/ 1732609 w 2514663"/>
                <a:gd name="connsiteY8" fmla="*/ 552525 h 643889"/>
                <a:gd name="connsiteX9" fmla="*/ 1239316 w 2514663"/>
                <a:gd name="connsiteY9" fmla="*/ 634708 h 643889"/>
                <a:gd name="connsiteX10" fmla="*/ 782115 w 2514663"/>
                <a:gd name="connsiteY10" fmla="*/ 569249 h 643889"/>
                <a:gd name="connsiteX11" fmla="*/ 348978 w 2514663"/>
                <a:gd name="connsiteY11" fmla="*/ 620634 h 643889"/>
                <a:gd name="connsiteX12" fmla="*/ 61 w 2514663"/>
                <a:gd name="connsiteY12" fmla="*/ 344516 h 643889"/>
                <a:gd name="connsiteX0" fmla="*/ 1307 w 2515909"/>
                <a:gd name="connsiteY0" fmla="*/ 344516 h 643889"/>
                <a:gd name="connsiteX1" fmla="*/ 253971 w 2515909"/>
                <a:gd name="connsiteY1" fmla="*/ 7436 h 643889"/>
                <a:gd name="connsiteX2" fmla="*/ 807424 w 2515909"/>
                <a:gd name="connsiteY2" fmla="*/ 102668 h 643889"/>
                <a:gd name="connsiteX3" fmla="*/ 1240561 w 2515909"/>
                <a:gd name="connsiteY3" fmla="*/ 94 h 643889"/>
                <a:gd name="connsiteX4" fmla="*/ 1685729 w 2515909"/>
                <a:gd name="connsiteY4" fmla="*/ 90637 h 643889"/>
                <a:gd name="connsiteX5" fmla="*/ 2142929 w 2515909"/>
                <a:gd name="connsiteY5" fmla="*/ 16817 h 643889"/>
                <a:gd name="connsiteX6" fmla="*/ 2515909 w 2515909"/>
                <a:gd name="connsiteY6" fmla="*/ 321082 h 643889"/>
                <a:gd name="connsiteX7" fmla="*/ 2142929 w 2515909"/>
                <a:gd name="connsiteY7" fmla="*/ 635728 h 643889"/>
                <a:gd name="connsiteX8" fmla="*/ 1733855 w 2515909"/>
                <a:gd name="connsiteY8" fmla="*/ 552525 h 643889"/>
                <a:gd name="connsiteX9" fmla="*/ 1240562 w 2515909"/>
                <a:gd name="connsiteY9" fmla="*/ 634708 h 643889"/>
                <a:gd name="connsiteX10" fmla="*/ 783361 w 2515909"/>
                <a:gd name="connsiteY10" fmla="*/ 569249 h 643889"/>
                <a:gd name="connsiteX11" fmla="*/ 350224 w 2515909"/>
                <a:gd name="connsiteY11" fmla="*/ 620634 h 643889"/>
                <a:gd name="connsiteX12" fmla="*/ 1307 w 2515909"/>
                <a:gd name="connsiteY12" fmla="*/ 344516 h 643889"/>
                <a:gd name="connsiteX0" fmla="*/ 0 w 2514602"/>
                <a:gd name="connsiteY0" fmla="*/ 344516 h 643889"/>
                <a:gd name="connsiteX1" fmla="*/ 252664 w 2514602"/>
                <a:gd name="connsiteY1" fmla="*/ 7436 h 643889"/>
                <a:gd name="connsiteX2" fmla="*/ 806117 w 2514602"/>
                <a:gd name="connsiteY2" fmla="*/ 102668 h 643889"/>
                <a:gd name="connsiteX3" fmla="*/ 1239254 w 2514602"/>
                <a:gd name="connsiteY3" fmla="*/ 94 h 643889"/>
                <a:gd name="connsiteX4" fmla="*/ 1684422 w 2514602"/>
                <a:gd name="connsiteY4" fmla="*/ 90637 h 643889"/>
                <a:gd name="connsiteX5" fmla="*/ 2141622 w 2514602"/>
                <a:gd name="connsiteY5" fmla="*/ 16817 h 643889"/>
                <a:gd name="connsiteX6" fmla="*/ 2514602 w 2514602"/>
                <a:gd name="connsiteY6" fmla="*/ 321082 h 643889"/>
                <a:gd name="connsiteX7" fmla="*/ 2141622 w 2514602"/>
                <a:gd name="connsiteY7" fmla="*/ 635728 h 643889"/>
                <a:gd name="connsiteX8" fmla="*/ 1732548 w 2514602"/>
                <a:gd name="connsiteY8" fmla="*/ 552525 h 643889"/>
                <a:gd name="connsiteX9" fmla="*/ 1239255 w 2514602"/>
                <a:gd name="connsiteY9" fmla="*/ 634708 h 643889"/>
                <a:gd name="connsiteX10" fmla="*/ 782054 w 2514602"/>
                <a:gd name="connsiteY10" fmla="*/ 569249 h 643889"/>
                <a:gd name="connsiteX11" fmla="*/ 252665 w 2514602"/>
                <a:gd name="connsiteY11" fmla="*/ 620634 h 643889"/>
                <a:gd name="connsiteX12" fmla="*/ 0 w 2514602"/>
                <a:gd name="connsiteY12" fmla="*/ 344516 h 643889"/>
                <a:gd name="connsiteX0" fmla="*/ 27 w 2514629"/>
                <a:gd name="connsiteY0" fmla="*/ 344516 h 643889"/>
                <a:gd name="connsiteX1" fmla="*/ 252691 w 2514629"/>
                <a:gd name="connsiteY1" fmla="*/ 7436 h 643889"/>
                <a:gd name="connsiteX2" fmla="*/ 806144 w 2514629"/>
                <a:gd name="connsiteY2" fmla="*/ 102668 h 643889"/>
                <a:gd name="connsiteX3" fmla="*/ 1239281 w 2514629"/>
                <a:gd name="connsiteY3" fmla="*/ 94 h 643889"/>
                <a:gd name="connsiteX4" fmla="*/ 1684449 w 2514629"/>
                <a:gd name="connsiteY4" fmla="*/ 90637 h 643889"/>
                <a:gd name="connsiteX5" fmla="*/ 2141649 w 2514629"/>
                <a:gd name="connsiteY5" fmla="*/ 16817 h 643889"/>
                <a:gd name="connsiteX6" fmla="*/ 2514629 w 2514629"/>
                <a:gd name="connsiteY6" fmla="*/ 321082 h 643889"/>
                <a:gd name="connsiteX7" fmla="*/ 2141649 w 2514629"/>
                <a:gd name="connsiteY7" fmla="*/ 635728 h 643889"/>
                <a:gd name="connsiteX8" fmla="*/ 1732575 w 2514629"/>
                <a:gd name="connsiteY8" fmla="*/ 552525 h 643889"/>
                <a:gd name="connsiteX9" fmla="*/ 1239282 w 2514629"/>
                <a:gd name="connsiteY9" fmla="*/ 634708 h 643889"/>
                <a:gd name="connsiteX10" fmla="*/ 782081 w 2514629"/>
                <a:gd name="connsiteY10" fmla="*/ 569249 h 643889"/>
                <a:gd name="connsiteX11" fmla="*/ 240661 w 2514629"/>
                <a:gd name="connsiteY11" fmla="*/ 603912 h 643889"/>
                <a:gd name="connsiteX12" fmla="*/ 27 w 2514629"/>
                <a:gd name="connsiteY12" fmla="*/ 344516 h 64388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69189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44105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44105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44105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60827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60827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63344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60827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63344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818176 w 2514629"/>
                <a:gd name="connsiteY10" fmla="*/ 560827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5 w 2514627"/>
                <a:gd name="connsiteY0" fmla="*/ 336095 h 643829"/>
                <a:gd name="connsiteX1" fmla="*/ 252689 w 2514627"/>
                <a:gd name="connsiteY1" fmla="*/ 7376 h 643829"/>
                <a:gd name="connsiteX2" fmla="*/ 806142 w 2514627"/>
                <a:gd name="connsiteY2" fmla="*/ 102608 h 643829"/>
                <a:gd name="connsiteX3" fmla="*/ 1263342 w 2514627"/>
                <a:gd name="connsiteY3" fmla="*/ 34 h 643829"/>
                <a:gd name="connsiteX4" fmla="*/ 1684447 w 2514627"/>
                <a:gd name="connsiteY4" fmla="*/ 90577 h 643829"/>
                <a:gd name="connsiteX5" fmla="*/ 2141647 w 2514627"/>
                <a:gd name="connsiteY5" fmla="*/ 16757 h 643829"/>
                <a:gd name="connsiteX6" fmla="*/ 2514627 w 2514627"/>
                <a:gd name="connsiteY6" fmla="*/ 321022 h 643829"/>
                <a:gd name="connsiteX7" fmla="*/ 2141647 w 2514627"/>
                <a:gd name="connsiteY7" fmla="*/ 635668 h 643829"/>
                <a:gd name="connsiteX8" fmla="*/ 1732573 w 2514627"/>
                <a:gd name="connsiteY8" fmla="*/ 552465 h 643829"/>
                <a:gd name="connsiteX9" fmla="*/ 1239280 w 2514627"/>
                <a:gd name="connsiteY9" fmla="*/ 634648 h 643829"/>
                <a:gd name="connsiteX10" fmla="*/ 818174 w 2514627"/>
                <a:gd name="connsiteY10" fmla="*/ 560827 h 643829"/>
                <a:gd name="connsiteX11" fmla="*/ 264722 w 2514627"/>
                <a:gd name="connsiteY11" fmla="*/ 603852 h 643829"/>
                <a:gd name="connsiteX12" fmla="*/ 25 w 2514627"/>
                <a:gd name="connsiteY12" fmla="*/ 336095 h 643829"/>
                <a:gd name="connsiteX0" fmla="*/ 25 w 2514627"/>
                <a:gd name="connsiteY0" fmla="*/ 336095 h 643829"/>
                <a:gd name="connsiteX1" fmla="*/ 252689 w 2514627"/>
                <a:gd name="connsiteY1" fmla="*/ 7376 h 643829"/>
                <a:gd name="connsiteX2" fmla="*/ 806142 w 2514627"/>
                <a:gd name="connsiteY2" fmla="*/ 102608 h 643829"/>
                <a:gd name="connsiteX3" fmla="*/ 1263342 w 2514627"/>
                <a:gd name="connsiteY3" fmla="*/ 34 h 643829"/>
                <a:gd name="connsiteX4" fmla="*/ 1684447 w 2514627"/>
                <a:gd name="connsiteY4" fmla="*/ 90577 h 643829"/>
                <a:gd name="connsiteX5" fmla="*/ 2141647 w 2514627"/>
                <a:gd name="connsiteY5" fmla="*/ 16757 h 643829"/>
                <a:gd name="connsiteX6" fmla="*/ 2514627 w 2514627"/>
                <a:gd name="connsiteY6" fmla="*/ 321022 h 643829"/>
                <a:gd name="connsiteX7" fmla="*/ 2141647 w 2514627"/>
                <a:gd name="connsiteY7" fmla="*/ 635668 h 643829"/>
                <a:gd name="connsiteX8" fmla="*/ 1732573 w 2514627"/>
                <a:gd name="connsiteY8" fmla="*/ 552465 h 643829"/>
                <a:gd name="connsiteX9" fmla="*/ 1239280 w 2514627"/>
                <a:gd name="connsiteY9" fmla="*/ 634648 h 643829"/>
                <a:gd name="connsiteX10" fmla="*/ 818174 w 2514627"/>
                <a:gd name="connsiteY10" fmla="*/ 544104 h 643829"/>
                <a:gd name="connsiteX11" fmla="*/ 264722 w 2514627"/>
                <a:gd name="connsiteY11" fmla="*/ 603852 h 643829"/>
                <a:gd name="connsiteX12" fmla="*/ 25 w 2514627"/>
                <a:gd name="connsiteY12" fmla="*/ 336095 h 643829"/>
                <a:gd name="connsiteX0" fmla="*/ 25 w 2514627"/>
                <a:gd name="connsiteY0" fmla="*/ 336095 h 643829"/>
                <a:gd name="connsiteX1" fmla="*/ 252689 w 2514627"/>
                <a:gd name="connsiteY1" fmla="*/ 7376 h 643829"/>
                <a:gd name="connsiteX2" fmla="*/ 806142 w 2514627"/>
                <a:gd name="connsiteY2" fmla="*/ 102608 h 643829"/>
                <a:gd name="connsiteX3" fmla="*/ 1263342 w 2514627"/>
                <a:gd name="connsiteY3" fmla="*/ 34 h 643829"/>
                <a:gd name="connsiteX4" fmla="*/ 1684447 w 2514627"/>
                <a:gd name="connsiteY4" fmla="*/ 90577 h 643829"/>
                <a:gd name="connsiteX5" fmla="*/ 2141647 w 2514627"/>
                <a:gd name="connsiteY5" fmla="*/ 16757 h 643829"/>
                <a:gd name="connsiteX6" fmla="*/ 2514627 w 2514627"/>
                <a:gd name="connsiteY6" fmla="*/ 321022 h 643829"/>
                <a:gd name="connsiteX7" fmla="*/ 2141647 w 2514627"/>
                <a:gd name="connsiteY7" fmla="*/ 635668 h 643829"/>
                <a:gd name="connsiteX8" fmla="*/ 1732573 w 2514627"/>
                <a:gd name="connsiteY8" fmla="*/ 552465 h 643829"/>
                <a:gd name="connsiteX9" fmla="*/ 1275375 w 2514627"/>
                <a:gd name="connsiteY9" fmla="*/ 634648 h 643829"/>
                <a:gd name="connsiteX10" fmla="*/ 818174 w 2514627"/>
                <a:gd name="connsiteY10" fmla="*/ 544104 h 643829"/>
                <a:gd name="connsiteX11" fmla="*/ 264722 w 2514627"/>
                <a:gd name="connsiteY11" fmla="*/ 603852 h 643829"/>
                <a:gd name="connsiteX12" fmla="*/ 25 w 2514627"/>
                <a:gd name="connsiteY12" fmla="*/ 336095 h 643829"/>
                <a:gd name="connsiteX0" fmla="*/ 106 w 2514708"/>
                <a:gd name="connsiteY0" fmla="*/ 336095 h 643829"/>
                <a:gd name="connsiteX1" fmla="*/ 240738 w 2514708"/>
                <a:gd name="connsiteY1" fmla="*/ 49182 h 643829"/>
                <a:gd name="connsiteX2" fmla="*/ 806223 w 2514708"/>
                <a:gd name="connsiteY2" fmla="*/ 102608 h 643829"/>
                <a:gd name="connsiteX3" fmla="*/ 1263423 w 2514708"/>
                <a:gd name="connsiteY3" fmla="*/ 34 h 643829"/>
                <a:gd name="connsiteX4" fmla="*/ 1684528 w 2514708"/>
                <a:gd name="connsiteY4" fmla="*/ 90577 h 643829"/>
                <a:gd name="connsiteX5" fmla="*/ 2141728 w 2514708"/>
                <a:gd name="connsiteY5" fmla="*/ 16757 h 643829"/>
                <a:gd name="connsiteX6" fmla="*/ 2514708 w 2514708"/>
                <a:gd name="connsiteY6" fmla="*/ 321022 h 643829"/>
                <a:gd name="connsiteX7" fmla="*/ 2141728 w 2514708"/>
                <a:gd name="connsiteY7" fmla="*/ 635668 h 643829"/>
                <a:gd name="connsiteX8" fmla="*/ 1732654 w 2514708"/>
                <a:gd name="connsiteY8" fmla="*/ 552465 h 643829"/>
                <a:gd name="connsiteX9" fmla="*/ 1275456 w 2514708"/>
                <a:gd name="connsiteY9" fmla="*/ 634648 h 643829"/>
                <a:gd name="connsiteX10" fmla="*/ 818255 w 2514708"/>
                <a:gd name="connsiteY10" fmla="*/ 544104 h 643829"/>
                <a:gd name="connsiteX11" fmla="*/ 264803 w 2514708"/>
                <a:gd name="connsiteY11" fmla="*/ 603852 h 643829"/>
                <a:gd name="connsiteX12" fmla="*/ 106 w 2514708"/>
                <a:gd name="connsiteY12" fmla="*/ 336095 h 643829"/>
                <a:gd name="connsiteX0" fmla="*/ 106 w 2514708"/>
                <a:gd name="connsiteY0" fmla="*/ 336095 h 645941"/>
                <a:gd name="connsiteX1" fmla="*/ 240738 w 2514708"/>
                <a:gd name="connsiteY1" fmla="*/ 49182 h 645941"/>
                <a:gd name="connsiteX2" fmla="*/ 806223 w 2514708"/>
                <a:gd name="connsiteY2" fmla="*/ 102608 h 645941"/>
                <a:gd name="connsiteX3" fmla="*/ 1263423 w 2514708"/>
                <a:gd name="connsiteY3" fmla="*/ 34 h 645941"/>
                <a:gd name="connsiteX4" fmla="*/ 1684528 w 2514708"/>
                <a:gd name="connsiteY4" fmla="*/ 90577 h 645941"/>
                <a:gd name="connsiteX5" fmla="*/ 2141728 w 2514708"/>
                <a:gd name="connsiteY5" fmla="*/ 16757 h 645941"/>
                <a:gd name="connsiteX6" fmla="*/ 2514708 w 2514708"/>
                <a:gd name="connsiteY6" fmla="*/ 321022 h 645941"/>
                <a:gd name="connsiteX7" fmla="*/ 2141728 w 2514708"/>
                <a:gd name="connsiteY7" fmla="*/ 635668 h 645941"/>
                <a:gd name="connsiteX8" fmla="*/ 1708591 w 2514708"/>
                <a:gd name="connsiteY8" fmla="*/ 569187 h 645941"/>
                <a:gd name="connsiteX9" fmla="*/ 1275456 w 2514708"/>
                <a:gd name="connsiteY9" fmla="*/ 634648 h 645941"/>
                <a:gd name="connsiteX10" fmla="*/ 818255 w 2514708"/>
                <a:gd name="connsiteY10" fmla="*/ 544104 h 645941"/>
                <a:gd name="connsiteX11" fmla="*/ 264803 w 2514708"/>
                <a:gd name="connsiteY11" fmla="*/ 603852 h 645941"/>
                <a:gd name="connsiteX12" fmla="*/ 106 w 2514708"/>
                <a:gd name="connsiteY12" fmla="*/ 336095 h 645941"/>
                <a:gd name="connsiteX0" fmla="*/ 106 w 2514708"/>
                <a:gd name="connsiteY0" fmla="*/ 336095 h 645941"/>
                <a:gd name="connsiteX1" fmla="*/ 240738 w 2514708"/>
                <a:gd name="connsiteY1" fmla="*/ 49182 h 645941"/>
                <a:gd name="connsiteX2" fmla="*/ 806223 w 2514708"/>
                <a:gd name="connsiteY2" fmla="*/ 102608 h 645941"/>
                <a:gd name="connsiteX3" fmla="*/ 1263423 w 2514708"/>
                <a:gd name="connsiteY3" fmla="*/ 34 h 645941"/>
                <a:gd name="connsiteX4" fmla="*/ 1684528 w 2514708"/>
                <a:gd name="connsiteY4" fmla="*/ 90577 h 645941"/>
                <a:gd name="connsiteX5" fmla="*/ 2141728 w 2514708"/>
                <a:gd name="connsiteY5" fmla="*/ 16757 h 645941"/>
                <a:gd name="connsiteX6" fmla="*/ 2514708 w 2514708"/>
                <a:gd name="connsiteY6" fmla="*/ 321022 h 645941"/>
                <a:gd name="connsiteX7" fmla="*/ 2141728 w 2514708"/>
                <a:gd name="connsiteY7" fmla="*/ 635668 h 645941"/>
                <a:gd name="connsiteX8" fmla="*/ 1708591 w 2514708"/>
                <a:gd name="connsiteY8" fmla="*/ 569187 h 645941"/>
                <a:gd name="connsiteX9" fmla="*/ 1275456 w 2514708"/>
                <a:gd name="connsiteY9" fmla="*/ 634648 h 645941"/>
                <a:gd name="connsiteX10" fmla="*/ 782160 w 2514708"/>
                <a:gd name="connsiteY10" fmla="*/ 569188 h 645941"/>
                <a:gd name="connsiteX11" fmla="*/ 264803 w 2514708"/>
                <a:gd name="connsiteY11" fmla="*/ 603852 h 645941"/>
                <a:gd name="connsiteX12" fmla="*/ 106 w 2514708"/>
                <a:gd name="connsiteY12" fmla="*/ 336095 h 645941"/>
                <a:gd name="connsiteX0" fmla="*/ 106 w 2514708"/>
                <a:gd name="connsiteY0" fmla="*/ 327662 h 637508"/>
                <a:gd name="connsiteX1" fmla="*/ 240738 w 2514708"/>
                <a:gd name="connsiteY1" fmla="*/ 40749 h 637508"/>
                <a:gd name="connsiteX2" fmla="*/ 806223 w 2514708"/>
                <a:gd name="connsiteY2" fmla="*/ 94175 h 637508"/>
                <a:gd name="connsiteX3" fmla="*/ 1275455 w 2514708"/>
                <a:gd name="connsiteY3" fmla="*/ 41768 h 637508"/>
                <a:gd name="connsiteX4" fmla="*/ 1684528 w 2514708"/>
                <a:gd name="connsiteY4" fmla="*/ 82144 h 637508"/>
                <a:gd name="connsiteX5" fmla="*/ 2141728 w 2514708"/>
                <a:gd name="connsiteY5" fmla="*/ 8324 h 637508"/>
                <a:gd name="connsiteX6" fmla="*/ 2514708 w 2514708"/>
                <a:gd name="connsiteY6" fmla="*/ 312589 h 637508"/>
                <a:gd name="connsiteX7" fmla="*/ 2141728 w 2514708"/>
                <a:gd name="connsiteY7" fmla="*/ 627235 h 637508"/>
                <a:gd name="connsiteX8" fmla="*/ 1708591 w 2514708"/>
                <a:gd name="connsiteY8" fmla="*/ 560754 h 637508"/>
                <a:gd name="connsiteX9" fmla="*/ 1275456 w 2514708"/>
                <a:gd name="connsiteY9" fmla="*/ 626215 h 637508"/>
                <a:gd name="connsiteX10" fmla="*/ 782160 w 2514708"/>
                <a:gd name="connsiteY10" fmla="*/ 560755 h 637508"/>
                <a:gd name="connsiteX11" fmla="*/ 264803 w 2514708"/>
                <a:gd name="connsiteY11" fmla="*/ 595419 h 637508"/>
                <a:gd name="connsiteX12" fmla="*/ 106 w 2514708"/>
                <a:gd name="connsiteY12" fmla="*/ 327662 h 637508"/>
                <a:gd name="connsiteX0" fmla="*/ 106 w 2514708"/>
                <a:gd name="connsiteY0" fmla="*/ 327662 h 637508"/>
                <a:gd name="connsiteX1" fmla="*/ 240738 w 2514708"/>
                <a:gd name="connsiteY1" fmla="*/ 40749 h 637508"/>
                <a:gd name="connsiteX2" fmla="*/ 806223 w 2514708"/>
                <a:gd name="connsiteY2" fmla="*/ 94175 h 637508"/>
                <a:gd name="connsiteX3" fmla="*/ 1275455 w 2514708"/>
                <a:gd name="connsiteY3" fmla="*/ 41768 h 637508"/>
                <a:gd name="connsiteX4" fmla="*/ 1696560 w 2514708"/>
                <a:gd name="connsiteY4" fmla="*/ 82144 h 637508"/>
                <a:gd name="connsiteX5" fmla="*/ 2141728 w 2514708"/>
                <a:gd name="connsiteY5" fmla="*/ 8324 h 637508"/>
                <a:gd name="connsiteX6" fmla="*/ 2514708 w 2514708"/>
                <a:gd name="connsiteY6" fmla="*/ 312589 h 637508"/>
                <a:gd name="connsiteX7" fmla="*/ 2141728 w 2514708"/>
                <a:gd name="connsiteY7" fmla="*/ 627235 h 637508"/>
                <a:gd name="connsiteX8" fmla="*/ 1708591 w 2514708"/>
                <a:gd name="connsiteY8" fmla="*/ 560754 h 637508"/>
                <a:gd name="connsiteX9" fmla="*/ 1275456 w 2514708"/>
                <a:gd name="connsiteY9" fmla="*/ 626215 h 637508"/>
                <a:gd name="connsiteX10" fmla="*/ 782160 w 2514708"/>
                <a:gd name="connsiteY10" fmla="*/ 560755 h 637508"/>
                <a:gd name="connsiteX11" fmla="*/ 264803 w 2514708"/>
                <a:gd name="connsiteY11" fmla="*/ 595419 h 637508"/>
                <a:gd name="connsiteX12" fmla="*/ 106 w 2514708"/>
                <a:gd name="connsiteY12" fmla="*/ 327662 h 637508"/>
                <a:gd name="connsiteX0" fmla="*/ 106 w 2514720"/>
                <a:gd name="connsiteY0" fmla="*/ 296496 h 606342"/>
                <a:gd name="connsiteX1" fmla="*/ 240738 w 2514720"/>
                <a:gd name="connsiteY1" fmla="*/ 9583 h 606342"/>
                <a:gd name="connsiteX2" fmla="*/ 806223 w 2514720"/>
                <a:gd name="connsiteY2" fmla="*/ 63009 h 606342"/>
                <a:gd name="connsiteX3" fmla="*/ 1275455 w 2514720"/>
                <a:gd name="connsiteY3" fmla="*/ 10602 h 606342"/>
                <a:gd name="connsiteX4" fmla="*/ 1696560 w 2514720"/>
                <a:gd name="connsiteY4" fmla="*/ 50978 h 606342"/>
                <a:gd name="connsiteX5" fmla="*/ 2129696 w 2514720"/>
                <a:gd name="connsiteY5" fmla="*/ 27325 h 606342"/>
                <a:gd name="connsiteX6" fmla="*/ 2514708 w 2514720"/>
                <a:gd name="connsiteY6" fmla="*/ 281423 h 606342"/>
                <a:gd name="connsiteX7" fmla="*/ 2141728 w 2514720"/>
                <a:gd name="connsiteY7" fmla="*/ 596069 h 606342"/>
                <a:gd name="connsiteX8" fmla="*/ 1708591 w 2514720"/>
                <a:gd name="connsiteY8" fmla="*/ 529588 h 606342"/>
                <a:gd name="connsiteX9" fmla="*/ 1275456 w 2514720"/>
                <a:gd name="connsiteY9" fmla="*/ 595049 h 606342"/>
                <a:gd name="connsiteX10" fmla="*/ 782160 w 2514720"/>
                <a:gd name="connsiteY10" fmla="*/ 529589 h 606342"/>
                <a:gd name="connsiteX11" fmla="*/ 264803 w 2514720"/>
                <a:gd name="connsiteY11" fmla="*/ 564253 h 606342"/>
                <a:gd name="connsiteX12" fmla="*/ 106 w 2514720"/>
                <a:gd name="connsiteY12" fmla="*/ 296496 h 606342"/>
                <a:gd name="connsiteX0" fmla="*/ 106 w 2514720"/>
                <a:gd name="connsiteY0" fmla="*/ 296496 h 606342"/>
                <a:gd name="connsiteX1" fmla="*/ 240738 w 2514720"/>
                <a:gd name="connsiteY1" fmla="*/ 9583 h 606342"/>
                <a:gd name="connsiteX2" fmla="*/ 806223 w 2514720"/>
                <a:gd name="connsiteY2" fmla="*/ 63009 h 606342"/>
                <a:gd name="connsiteX3" fmla="*/ 1275455 w 2514720"/>
                <a:gd name="connsiteY3" fmla="*/ 10602 h 606342"/>
                <a:gd name="connsiteX4" fmla="*/ 1696560 w 2514720"/>
                <a:gd name="connsiteY4" fmla="*/ 76061 h 606342"/>
                <a:gd name="connsiteX5" fmla="*/ 2129696 w 2514720"/>
                <a:gd name="connsiteY5" fmla="*/ 27325 h 606342"/>
                <a:gd name="connsiteX6" fmla="*/ 2514708 w 2514720"/>
                <a:gd name="connsiteY6" fmla="*/ 281423 h 606342"/>
                <a:gd name="connsiteX7" fmla="*/ 2141728 w 2514720"/>
                <a:gd name="connsiteY7" fmla="*/ 596069 h 606342"/>
                <a:gd name="connsiteX8" fmla="*/ 1708591 w 2514720"/>
                <a:gd name="connsiteY8" fmla="*/ 529588 h 606342"/>
                <a:gd name="connsiteX9" fmla="*/ 1275456 w 2514720"/>
                <a:gd name="connsiteY9" fmla="*/ 595049 h 606342"/>
                <a:gd name="connsiteX10" fmla="*/ 782160 w 2514720"/>
                <a:gd name="connsiteY10" fmla="*/ 529589 h 606342"/>
                <a:gd name="connsiteX11" fmla="*/ 264803 w 2514720"/>
                <a:gd name="connsiteY11" fmla="*/ 564253 h 606342"/>
                <a:gd name="connsiteX12" fmla="*/ 106 w 2514720"/>
                <a:gd name="connsiteY12" fmla="*/ 296496 h 606342"/>
                <a:gd name="connsiteX0" fmla="*/ 105 w 2514719"/>
                <a:gd name="connsiteY0" fmla="*/ 293542 h 603388"/>
                <a:gd name="connsiteX1" fmla="*/ 240737 w 2514719"/>
                <a:gd name="connsiteY1" fmla="*/ 6629 h 603388"/>
                <a:gd name="connsiteX2" fmla="*/ 794190 w 2514719"/>
                <a:gd name="connsiteY2" fmla="*/ 85139 h 603388"/>
                <a:gd name="connsiteX3" fmla="*/ 1275454 w 2514719"/>
                <a:gd name="connsiteY3" fmla="*/ 7648 h 603388"/>
                <a:gd name="connsiteX4" fmla="*/ 1696559 w 2514719"/>
                <a:gd name="connsiteY4" fmla="*/ 73107 h 603388"/>
                <a:gd name="connsiteX5" fmla="*/ 2129695 w 2514719"/>
                <a:gd name="connsiteY5" fmla="*/ 24371 h 603388"/>
                <a:gd name="connsiteX6" fmla="*/ 2514707 w 2514719"/>
                <a:gd name="connsiteY6" fmla="*/ 278469 h 603388"/>
                <a:gd name="connsiteX7" fmla="*/ 2141727 w 2514719"/>
                <a:gd name="connsiteY7" fmla="*/ 593115 h 603388"/>
                <a:gd name="connsiteX8" fmla="*/ 1708590 w 2514719"/>
                <a:gd name="connsiteY8" fmla="*/ 526634 h 603388"/>
                <a:gd name="connsiteX9" fmla="*/ 1275455 w 2514719"/>
                <a:gd name="connsiteY9" fmla="*/ 592095 h 603388"/>
                <a:gd name="connsiteX10" fmla="*/ 782159 w 2514719"/>
                <a:gd name="connsiteY10" fmla="*/ 526635 h 603388"/>
                <a:gd name="connsiteX11" fmla="*/ 264802 w 2514719"/>
                <a:gd name="connsiteY11" fmla="*/ 561299 h 603388"/>
                <a:gd name="connsiteX12" fmla="*/ 105 w 2514719"/>
                <a:gd name="connsiteY12" fmla="*/ 293542 h 603388"/>
                <a:gd name="connsiteX0" fmla="*/ 105 w 2514719"/>
                <a:gd name="connsiteY0" fmla="*/ 293542 h 603388"/>
                <a:gd name="connsiteX1" fmla="*/ 240737 w 2514719"/>
                <a:gd name="connsiteY1" fmla="*/ 6629 h 603388"/>
                <a:gd name="connsiteX2" fmla="*/ 794190 w 2514719"/>
                <a:gd name="connsiteY2" fmla="*/ 85139 h 603388"/>
                <a:gd name="connsiteX3" fmla="*/ 1275454 w 2514719"/>
                <a:gd name="connsiteY3" fmla="*/ 7648 h 603388"/>
                <a:gd name="connsiteX4" fmla="*/ 1696559 w 2514719"/>
                <a:gd name="connsiteY4" fmla="*/ 73107 h 603388"/>
                <a:gd name="connsiteX5" fmla="*/ 2129695 w 2514719"/>
                <a:gd name="connsiteY5" fmla="*/ 24371 h 603388"/>
                <a:gd name="connsiteX6" fmla="*/ 2514707 w 2514719"/>
                <a:gd name="connsiteY6" fmla="*/ 278469 h 603388"/>
                <a:gd name="connsiteX7" fmla="*/ 2141727 w 2514719"/>
                <a:gd name="connsiteY7" fmla="*/ 593115 h 603388"/>
                <a:gd name="connsiteX8" fmla="*/ 1708590 w 2514719"/>
                <a:gd name="connsiteY8" fmla="*/ 526634 h 603388"/>
                <a:gd name="connsiteX9" fmla="*/ 1275455 w 2514719"/>
                <a:gd name="connsiteY9" fmla="*/ 592095 h 603388"/>
                <a:gd name="connsiteX10" fmla="*/ 758095 w 2514719"/>
                <a:gd name="connsiteY10" fmla="*/ 501552 h 603388"/>
                <a:gd name="connsiteX11" fmla="*/ 264802 w 2514719"/>
                <a:gd name="connsiteY11" fmla="*/ 561299 h 603388"/>
                <a:gd name="connsiteX12" fmla="*/ 105 w 2514719"/>
                <a:gd name="connsiteY12" fmla="*/ 293542 h 603388"/>
                <a:gd name="connsiteX0" fmla="*/ 105 w 2514719"/>
                <a:gd name="connsiteY0" fmla="*/ 293542 h 603388"/>
                <a:gd name="connsiteX1" fmla="*/ 240737 w 2514719"/>
                <a:gd name="connsiteY1" fmla="*/ 6629 h 603388"/>
                <a:gd name="connsiteX2" fmla="*/ 794190 w 2514719"/>
                <a:gd name="connsiteY2" fmla="*/ 85139 h 603388"/>
                <a:gd name="connsiteX3" fmla="*/ 1275454 w 2514719"/>
                <a:gd name="connsiteY3" fmla="*/ 7648 h 603388"/>
                <a:gd name="connsiteX4" fmla="*/ 1696559 w 2514719"/>
                <a:gd name="connsiteY4" fmla="*/ 73107 h 603388"/>
                <a:gd name="connsiteX5" fmla="*/ 2129695 w 2514719"/>
                <a:gd name="connsiteY5" fmla="*/ 24371 h 603388"/>
                <a:gd name="connsiteX6" fmla="*/ 2514707 w 2514719"/>
                <a:gd name="connsiteY6" fmla="*/ 278469 h 603388"/>
                <a:gd name="connsiteX7" fmla="*/ 2141727 w 2514719"/>
                <a:gd name="connsiteY7" fmla="*/ 593115 h 603388"/>
                <a:gd name="connsiteX8" fmla="*/ 1708590 w 2514719"/>
                <a:gd name="connsiteY8" fmla="*/ 526634 h 603388"/>
                <a:gd name="connsiteX9" fmla="*/ 1239360 w 2514719"/>
                <a:gd name="connsiteY9" fmla="*/ 575373 h 603388"/>
                <a:gd name="connsiteX10" fmla="*/ 758095 w 2514719"/>
                <a:gd name="connsiteY10" fmla="*/ 501552 h 603388"/>
                <a:gd name="connsiteX11" fmla="*/ 264802 w 2514719"/>
                <a:gd name="connsiteY11" fmla="*/ 561299 h 603388"/>
                <a:gd name="connsiteX12" fmla="*/ 105 w 2514719"/>
                <a:gd name="connsiteY12" fmla="*/ 293542 h 603388"/>
                <a:gd name="connsiteX0" fmla="*/ 105 w 2514719"/>
                <a:gd name="connsiteY0" fmla="*/ 293542 h 600381"/>
                <a:gd name="connsiteX1" fmla="*/ 240737 w 2514719"/>
                <a:gd name="connsiteY1" fmla="*/ 6629 h 600381"/>
                <a:gd name="connsiteX2" fmla="*/ 794190 w 2514719"/>
                <a:gd name="connsiteY2" fmla="*/ 85139 h 600381"/>
                <a:gd name="connsiteX3" fmla="*/ 1275454 w 2514719"/>
                <a:gd name="connsiteY3" fmla="*/ 7648 h 600381"/>
                <a:gd name="connsiteX4" fmla="*/ 1696559 w 2514719"/>
                <a:gd name="connsiteY4" fmla="*/ 73107 h 600381"/>
                <a:gd name="connsiteX5" fmla="*/ 2129695 w 2514719"/>
                <a:gd name="connsiteY5" fmla="*/ 24371 h 600381"/>
                <a:gd name="connsiteX6" fmla="*/ 2514707 w 2514719"/>
                <a:gd name="connsiteY6" fmla="*/ 278469 h 600381"/>
                <a:gd name="connsiteX7" fmla="*/ 2141727 w 2514719"/>
                <a:gd name="connsiteY7" fmla="*/ 593115 h 600381"/>
                <a:gd name="connsiteX8" fmla="*/ 1696558 w 2514719"/>
                <a:gd name="connsiteY8" fmla="*/ 501550 h 600381"/>
                <a:gd name="connsiteX9" fmla="*/ 1239360 w 2514719"/>
                <a:gd name="connsiteY9" fmla="*/ 575373 h 600381"/>
                <a:gd name="connsiteX10" fmla="*/ 758095 w 2514719"/>
                <a:gd name="connsiteY10" fmla="*/ 501552 h 600381"/>
                <a:gd name="connsiteX11" fmla="*/ 264802 w 2514719"/>
                <a:gd name="connsiteY11" fmla="*/ 561299 h 600381"/>
                <a:gd name="connsiteX12" fmla="*/ 105 w 2514719"/>
                <a:gd name="connsiteY12" fmla="*/ 293542 h 600381"/>
                <a:gd name="connsiteX0" fmla="*/ 105 w 2514759"/>
                <a:gd name="connsiteY0" fmla="*/ 293542 h 576830"/>
                <a:gd name="connsiteX1" fmla="*/ 240737 w 2514759"/>
                <a:gd name="connsiteY1" fmla="*/ 6629 h 576830"/>
                <a:gd name="connsiteX2" fmla="*/ 794190 w 2514759"/>
                <a:gd name="connsiteY2" fmla="*/ 85139 h 576830"/>
                <a:gd name="connsiteX3" fmla="*/ 1275454 w 2514759"/>
                <a:gd name="connsiteY3" fmla="*/ 7648 h 576830"/>
                <a:gd name="connsiteX4" fmla="*/ 1696559 w 2514759"/>
                <a:gd name="connsiteY4" fmla="*/ 73107 h 576830"/>
                <a:gd name="connsiteX5" fmla="*/ 2129695 w 2514759"/>
                <a:gd name="connsiteY5" fmla="*/ 24371 h 576830"/>
                <a:gd name="connsiteX6" fmla="*/ 2514707 w 2514759"/>
                <a:gd name="connsiteY6" fmla="*/ 278469 h 576830"/>
                <a:gd name="connsiteX7" fmla="*/ 2153758 w 2514759"/>
                <a:gd name="connsiteY7" fmla="*/ 568031 h 576830"/>
                <a:gd name="connsiteX8" fmla="*/ 1696558 w 2514759"/>
                <a:gd name="connsiteY8" fmla="*/ 501550 h 576830"/>
                <a:gd name="connsiteX9" fmla="*/ 1239360 w 2514759"/>
                <a:gd name="connsiteY9" fmla="*/ 575373 h 576830"/>
                <a:gd name="connsiteX10" fmla="*/ 758095 w 2514759"/>
                <a:gd name="connsiteY10" fmla="*/ 501552 h 576830"/>
                <a:gd name="connsiteX11" fmla="*/ 264802 w 2514759"/>
                <a:gd name="connsiteY11" fmla="*/ 561299 h 576830"/>
                <a:gd name="connsiteX12" fmla="*/ 105 w 2514759"/>
                <a:gd name="connsiteY12" fmla="*/ 293542 h 576830"/>
                <a:gd name="connsiteX0" fmla="*/ 105 w 2514931"/>
                <a:gd name="connsiteY0" fmla="*/ 293542 h 575373"/>
                <a:gd name="connsiteX1" fmla="*/ 240737 w 2514931"/>
                <a:gd name="connsiteY1" fmla="*/ 6629 h 575373"/>
                <a:gd name="connsiteX2" fmla="*/ 794190 w 2514931"/>
                <a:gd name="connsiteY2" fmla="*/ 85139 h 575373"/>
                <a:gd name="connsiteX3" fmla="*/ 1275454 w 2514931"/>
                <a:gd name="connsiteY3" fmla="*/ 7648 h 575373"/>
                <a:gd name="connsiteX4" fmla="*/ 1696559 w 2514931"/>
                <a:gd name="connsiteY4" fmla="*/ 73107 h 575373"/>
                <a:gd name="connsiteX5" fmla="*/ 2129695 w 2514931"/>
                <a:gd name="connsiteY5" fmla="*/ 24371 h 575373"/>
                <a:gd name="connsiteX6" fmla="*/ 2514707 w 2514931"/>
                <a:gd name="connsiteY6" fmla="*/ 278469 h 575373"/>
                <a:gd name="connsiteX7" fmla="*/ 2177821 w 2514931"/>
                <a:gd name="connsiteY7" fmla="*/ 551308 h 575373"/>
                <a:gd name="connsiteX8" fmla="*/ 1696558 w 2514931"/>
                <a:gd name="connsiteY8" fmla="*/ 501550 h 575373"/>
                <a:gd name="connsiteX9" fmla="*/ 1239360 w 2514931"/>
                <a:gd name="connsiteY9" fmla="*/ 575373 h 575373"/>
                <a:gd name="connsiteX10" fmla="*/ 758095 w 2514931"/>
                <a:gd name="connsiteY10" fmla="*/ 501552 h 575373"/>
                <a:gd name="connsiteX11" fmla="*/ 264802 w 2514931"/>
                <a:gd name="connsiteY11" fmla="*/ 561299 h 575373"/>
                <a:gd name="connsiteX12" fmla="*/ 105 w 2514931"/>
                <a:gd name="connsiteY12" fmla="*/ 293542 h 575373"/>
                <a:gd name="connsiteX0" fmla="*/ 105 w 2514707"/>
                <a:gd name="connsiteY0" fmla="*/ 293542 h 575373"/>
                <a:gd name="connsiteX1" fmla="*/ 240737 w 2514707"/>
                <a:gd name="connsiteY1" fmla="*/ 6629 h 575373"/>
                <a:gd name="connsiteX2" fmla="*/ 794190 w 2514707"/>
                <a:gd name="connsiteY2" fmla="*/ 85139 h 575373"/>
                <a:gd name="connsiteX3" fmla="*/ 1275454 w 2514707"/>
                <a:gd name="connsiteY3" fmla="*/ 7648 h 575373"/>
                <a:gd name="connsiteX4" fmla="*/ 1696559 w 2514707"/>
                <a:gd name="connsiteY4" fmla="*/ 73107 h 575373"/>
                <a:gd name="connsiteX5" fmla="*/ 2177821 w 2514707"/>
                <a:gd name="connsiteY5" fmla="*/ 24371 h 575373"/>
                <a:gd name="connsiteX6" fmla="*/ 2514707 w 2514707"/>
                <a:gd name="connsiteY6" fmla="*/ 278469 h 575373"/>
                <a:gd name="connsiteX7" fmla="*/ 2177821 w 2514707"/>
                <a:gd name="connsiteY7" fmla="*/ 551308 h 575373"/>
                <a:gd name="connsiteX8" fmla="*/ 1696558 w 2514707"/>
                <a:gd name="connsiteY8" fmla="*/ 501550 h 575373"/>
                <a:gd name="connsiteX9" fmla="*/ 1239360 w 2514707"/>
                <a:gd name="connsiteY9" fmla="*/ 575373 h 575373"/>
                <a:gd name="connsiteX10" fmla="*/ 758095 w 2514707"/>
                <a:gd name="connsiteY10" fmla="*/ 501552 h 575373"/>
                <a:gd name="connsiteX11" fmla="*/ 264802 w 2514707"/>
                <a:gd name="connsiteY11" fmla="*/ 561299 h 575373"/>
                <a:gd name="connsiteX12" fmla="*/ 105 w 2514707"/>
                <a:gd name="connsiteY12" fmla="*/ 293542 h 575373"/>
                <a:gd name="connsiteX0" fmla="*/ 105 w 2514861"/>
                <a:gd name="connsiteY0" fmla="*/ 293542 h 575373"/>
                <a:gd name="connsiteX1" fmla="*/ 240737 w 2514861"/>
                <a:gd name="connsiteY1" fmla="*/ 6629 h 575373"/>
                <a:gd name="connsiteX2" fmla="*/ 794190 w 2514861"/>
                <a:gd name="connsiteY2" fmla="*/ 85139 h 575373"/>
                <a:gd name="connsiteX3" fmla="*/ 1275454 w 2514861"/>
                <a:gd name="connsiteY3" fmla="*/ 7648 h 575373"/>
                <a:gd name="connsiteX4" fmla="*/ 1696559 w 2514861"/>
                <a:gd name="connsiteY4" fmla="*/ 73107 h 575373"/>
                <a:gd name="connsiteX5" fmla="*/ 2213916 w 2514861"/>
                <a:gd name="connsiteY5" fmla="*/ 16010 h 575373"/>
                <a:gd name="connsiteX6" fmla="*/ 2514707 w 2514861"/>
                <a:gd name="connsiteY6" fmla="*/ 278469 h 575373"/>
                <a:gd name="connsiteX7" fmla="*/ 2177821 w 2514861"/>
                <a:gd name="connsiteY7" fmla="*/ 551308 h 575373"/>
                <a:gd name="connsiteX8" fmla="*/ 1696558 w 2514861"/>
                <a:gd name="connsiteY8" fmla="*/ 501550 h 575373"/>
                <a:gd name="connsiteX9" fmla="*/ 1239360 w 2514861"/>
                <a:gd name="connsiteY9" fmla="*/ 575373 h 575373"/>
                <a:gd name="connsiteX10" fmla="*/ 758095 w 2514861"/>
                <a:gd name="connsiteY10" fmla="*/ 501552 h 575373"/>
                <a:gd name="connsiteX11" fmla="*/ 264802 w 2514861"/>
                <a:gd name="connsiteY11" fmla="*/ 561299 h 575373"/>
                <a:gd name="connsiteX12" fmla="*/ 105 w 2514861"/>
                <a:gd name="connsiteY12" fmla="*/ 293542 h 575373"/>
                <a:gd name="connsiteX0" fmla="*/ 105 w 2515429"/>
                <a:gd name="connsiteY0" fmla="*/ 293542 h 575373"/>
                <a:gd name="connsiteX1" fmla="*/ 240737 w 2515429"/>
                <a:gd name="connsiteY1" fmla="*/ 6629 h 575373"/>
                <a:gd name="connsiteX2" fmla="*/ 794190 w 2515429"/>
                <a:gd name="connsiteY2" fmla="*/ 85139 h 575373"/>
                <a:gd name="connsiteX3" fmla="*/ 1275454 w 2515429"/>
                <a:gd name="connsiteY3" fmla="*/ 7648 h 575373"/>
                <a:gd name="connsiteX4" fmla="*/ 1696559 w 2515429"/>
                <a:gd name="connsiteY4" fmla="*/ 73107 h 575373"/>
                <a:gd name="connsiteX5" fmla="*/ 2250011 w 2515429"/>
                <a:gd name="connsiteY5" fmla="*/ 16010 h 575373"/>
                <a:gd name="connsiteX6" fmla="*/ 2514707 w 2515429"/>
                <a:gd name="connsiteY6" fmla="*/ 278469 h 575373"/>
                <a:gd name="connsiteX7" fmla="*/ 2177821 w 2515429"/>
                <a:gd name="connsiteY7" fmla="*/ 551308 h 575373"/>
                <a:gd name="connsiteX8" fmla="*/ 1696558 w 2515429"/>
                <a:gd name="connsiteY8" fmla="*/ 501550 h 575373"/>
                <a:gd name="connsiteX9" fmla="*/ 1239360 w 2515429"/>
                <a:gd name="connsiteY9" fmla="*/ 575373 h 575373"/>
                <a:gd name="connsiteX10" fmla="*/ 758095 w 2515429"/>
                <a:gd name="connsiteY10" fmla="*/ 501552 h 575373"/>
                <a:gd name="connsiteX11" fmla="*/ 264802 w 2515429"/>
                <a:gd name="connsiteY11" fmla="*/ 561299 h 575373"/>
                <a:gd name="connsiteX12" fmla="*/ 105 w 2515429"/>
                <a:gd name="connsiteY12" fmla="*/ 293542 h 575373"/>
                <a:gd name="connsiteX0" fmla="*/ 105 w 2514814"/>
                <a:gd name="connsiteY0" fmla="*/ 293542 h 575373"/>
                <a:gd name="connsiteX1" fmla="*/ 240737 w 2514814"/>
                <a:gd name="connsiteY1" fmla="*/ 6629 h 575373"/>
                <a:gd name="connsiteX2" fmla="*/ 794190 w 2514814"/>
                <a:gd name="connsiteY2" fmla="*/ 85139 h 575373"/>
                <a:gd name="connsiteX3" fmla="*/ 1275454 w 2514814"/>
                <a:gd name="connsiteY3" fmla="*/ 7648 h 575373"/>
                <a:gd name="connsiteX4" fmla="*/ 1696559 w 2514814"/>
                <a:gd name="connsiteY4" fmla="*/ 73107 h 575373"/>
                <a:gd name="connsiteX5" fmla="*/ 2250011 w 2514814"/>
                <a:gd name="connsiteY5" fmla="*/ 16010 h 575373"/>
                <a:gd name="connsiteX6" fmla="*/ 2514707 w 2514814"/>
                <a:gd name="connsiteY6" fmla="*/ 278469 h 575373"/>
                <a:gd name="connsiteX7" fmla="*/ 2274074 w 2514814"/>
                <a:gd name="connsiteY7" fmla="*/ 551308 h 575373"/>
                <a:gd name="connsiteX8" fmla="*/ 1696558 w 2514814"/>
                <a:gd name="connsiteY8" fmla="*/ 501550 h 575373"/>
                <a:gd name="connsiteX9" fmla="*/ 1239360 w 2514814"/>
                <a:gd name="connsiteY9" fmla="*/ 575373 h 575373"/>
                <a:gd name="connsiteX10" fmla="*/ 758095 w 2514814"/>
                <a:gd name="connsiteY10" fmla="*/ 501552 h 575373"/>
                <a:gd name="connsiteX11" fmla="*/ 264802 w 2514814"/>
                <a:gd name="connsiteY11" fmla="*/ 561299 h 575373"/>
                <a:gd name="connsiteX12" fmla="*/ 105 w 2514814"/>
                <a:gd name="connsiteY12" fmla="*/ 293542 h 575373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75454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51391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51391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51391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51391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75373"/>
                <a:gd name="connsiteX1" fmla="*/ 240737 w 2514814"/>
                <a:gd name="connsiteY1" fmla="*/ 6629 h 575373"/>
                <a:gd name="connsiteX2" fmla="*/ 794190 w 2514814"/>
                <a:gd name="connsiteY2" fmla="*/ 85139 h 575373"/>
                <a:gd name="connsiteX3" fmla="*/ 1251391 w 2514814"/>
                <a:gd name="connsiteY3" fmla="*/ 7648 h 575373"/>
                <a:gd name="connsiteX4" fmla="*/ 1696559 w 2514814"/>
                <a:gd name="connsiteY4" fmla="*/ 73107 h 575373"/>
                <a:gd name="connsiteX5" fmla="*/ 2250011 w 2514814"/>
                <a:gd name="connsiteY5" fmla="*/ 16010 h 575373"/>
                <a:gd name="connsiteX6" fmla="*/ 2514707 w 2514814"/>
                <a:gd name="connsiteY6" fmla="*/ 278469 h 575373"/>
                <a:gd name="connsiteX7" fmla="*/ 2274074 w 2514814"/>
                <a:gd name="connsiteY7" fmla="*/ 559669 h 575373"/>
                <a:gd name="connsiteX8" fmla="*/ 1696558 w 2514814"/>
                <a:gd name="connsiteY8" fmla="*/ 501550 h 575373"/>
                <a:gd name="connsiteX9" fmla="*/ 1239360 w 2514814"/>
                <a:gd name="connsiteY9" fmla="*/ 575373 h 575373"/>
                <a:gd name="connsiteX10" fmla="*/ 758095 w 2514814"/>
                <a:gd name="connsiteY10" fmla="*/ 501552 h 575373"/>
                <a:gd name="connsiteX11" fmla="*/ 264802 w 2514814"/>
                <a:gd name="connsiteY11" fmla="*/ 561299 h 575373"/>
                <a:gd name="connsiteX12" fmla="*/ 105 w 2514814"/>
                <a:gd name="connsiteY12" fmla="*/ 293542 h 575373"/>
                <a:gd name="connsiteX0" fmla="*/ 105 w 2514813"/>
                <a:gd name="connsiteY0" fmla="*/ 293542 h 575462"/>
                <a:gd name="connsiteX1" fmla="*/ 240737 w 2514813"/>
                <a:gd name="connsiteY1" fmla="*/ 6629 h 575462"/>
                <a:gd name="connsiteX2" fmla="*/ 794190 w 2514813"/>
                <a:gd name="connsiteY2" fmla="*/ 85139 h 575462"/>
                <a:gd name="connsiteX3" fmla="*/ 1251391 w 2514813"/>
                <a:gd name="connsiteY3" fmla="*/ 7648 h 575462"/>
                <a:gd name="connsiteX4" fmla="*/ 1696559 w 2514813"/>
                <a:gd name="connsiteY4" fmla="*/ 73107 h 575462"/>
                <a:gd name="connsiteX5" fmla="*/ 2250011 w 2514813"/>
                <a:gd name="connsiteY5" fmla="*/ 16010 h 575462"/>
                <a:gd name="connsiteX6" fmla="*/ 2514707 w 2514813"/>
                <a:gd name="connsiteY6" fmla="*/ 278469 h 575462"/>
                <a:gd name="connsiteX7" fmla="*/ 2274074 w 2514813"/>
                <a:gd name="connsiteY7" fmla="*/ 559669 h 575462"/>
                <a:gd name="connsiteX8" fmla="*/ 1708590 w 2514813"/>
                <a:gd name="connsiteY8" fmla="*/ 518272 h 575462"/>
                <a:gd name="connsiteX9" fmla="*/ 1239360 w 2514813"/>
                <a:gd name="connsiteY9" fmla="*/ 575373 h 575462"/>
                <a:gd name="connsiteX10" fmla="*/ 758095 w 2514813"/>
                <a:gd name="connsiteY10" fmla="*/ 501552 h 575462"/>
                <a:gd name="connsiteX11" fmla="*/ 264802 w 2514813"/>
                <a:gd name="connsiteY11" fmla="*/ 561299 h 575462"/>
                <a:gd name="connsiteX12" fmla="*/ 105 w 2514813"/>
                <a:gd name="connsiteY12" fmla="*/ 293542 h 575462"/>
                <a:gd name="connsiteX0" fmla="*/ 105 w 2514813"/>
                <a:gd name="connsiteY0" fmla="*/ 293542 h 575554"/>
                <a:gd name="connsiteX1" fmla="*/ 240737 w 2514813"/>
                <a:gd name="connsiteY1" fmla="*/ 6629 h 575554"/>
                <a:gd name="connsiteX2" fmla="*/ 794190 w 2514813"/>
                <a:gd name="connsiteY2" fmla="*/ 85139 h 575554"/>
                <a:gd name="connsiteX3" fmla="*/ 1251391 w 2514813"/>
                <a:gd name="connsiteY3" fmla="*/ 7648 h 575554"/>
                <a:gd name="connsiteX4" fmla="*/ 1696559 w 2514813"/>
                <a:gd name="connsiteY4" fmla="*/ 73107 h 575554"/>
                <a:gd name="connsiteX5" fmla="*/ 2250011 w 2514813"/>
                <a:gd name="connsiteY5" fmla="*/ 16010 h 575554"/>
                <a:gd name="connsiteX6" fmla="*/ 2514707 w 2514813"/>
                <a:gd name="connsiteY6" fmla="*/ 278469 h 575554"/>
                <a:gd name="connsiteX7" fmla="*/ 2274074 w 2514813"/>
                <a:gd name="connsiteY7" fmla="*/ 559669 h 575554"/>
                <a:gd name="connsiteX8" fmla="*/ 1708590 w 2514813"/>
                <a:gd name="connsiteY8" fmla="*/ 518272 h 575554"/>
                <a:gd name="connsiteX9" fmla="*/ 1239360 w 2514813"/>
                <a:gd name="connsiteY9" fmla="*/ 575373 h 575554"/>
                <a:gd name="connsiteX10" fmla="*/ 758095 w 2514813"/>
                <a:gd name="connsiteY10" fmla="*/ 501552 h 575554"/>
                <a:gd name="connsiteX11" fmla="*/ 264802 w 2514813"/>
                <a:gd name="connsiteY11" fmla="*/ 561299 h 575554"/>
                <a:gd name="connsiteX12" fmla="*/ 105 w 2514813"/>
                <a:gd name="connsiteY12" fmla="*/ 293542 h 575554"/>
                <a:gd name="connsiteX0" fmla="*/ 105 w 2514813"/>
                <a:gd name="connsiteY0" fmla="*/ 293542 h 575554"/>
                <a:gd name="connsiteX1" fmla="*/ 240737 w 2514813"/>
                <a:gd name="connsiteY1" fmla="*/ 6629 h 575554"/>
                <a:gd name="connsiteX2" fmla="*/ 794190 w 2514813"/>
                <a:gd name="connsiteY2" fmla="*/ 85139 h 575554"/>
                <a:gd name="connsiteX3" fmla="*/ 1251391 w 2514813"/>
                <a:gd name="connsiteY3" fmla="*/ 7648 h 575554"/>
                <a:gd name="connsiteX4" fmla="*/ 1696559 w 2514813"/>
                <a:gd name="connsiteY4" fmla="*/ 73107 h 575554"/>
                <a:gd name="connsiteX5" fmla="*/ 2250011 w 2514813"/>
                <a:gd name="connsiteY5" fmla="*/ 16010 h 575554"/>
                <a:gd name="connsiteX6" fmla="*/ 2514707 w 2514813"/>
                <a:gd name="connsiteY6" fmla="*/ 278469 h 575554"/>
                <a:gd name="connsiteX7" fmla="*/ 2274074 w 2514813"/>
                <a:gd name="connsiteY7" fmla="*/ 559669 h 575554"/>
                <a:gd name="connsiteX8" fmla="*/ 1708590 w 2514813"/>
                <a:gd name="connsiteY8" fmla="*/ 518272 h 575554"/>
                <a:gd name="connsiteX9" fmla="*/ 1239360 w 2514813"/>
                <a:gd name="connsiteY9" fmla="*/ 575373 h 575554"/>
                <a:gd name="connsiteX10" fmla="*/ 758095 w 2514813"/>
                <a:gd name="connsiteY10" fmla="*/ 501552 h 575554"/>
                <a:gd name="connsiteX11" fmla="*/ 264802 w 2514813"/>
                <a:gd name="connsiteY11" fmla="*/ 561299 h 575554"/>
                <a:gd name="connsiteX12" fmla="*/ 105 w 2514813"/>
                <a:gd name="connsiteY12" fmla="*/ 293542 h 5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4813" h="575554">
                  <a:moveTo>
                    <a:pt x="105" y="293542"/>
                  </a:moveTo>
                  <a:cubicBezTo>
                    <a:pt x="-3906" y="201097"/>
                    <a:pt x="108390" y="41363"/>
                    <a:pt x="240737" y="6629"/>
                  </a:cubicBezTo>
                  <a:cubicBezTo>
                    <a:pt x="373084" y="-28105"/>
                    <a:pt x="625748" y="84969"/>
                    <a:pt x="794190" y="85139"/>
                  </a:cubicBezTo>
                  <a:cubicBezTo>
                    <a:pt x="962632" y="85309"/>
                    <a:pt x="1100996" y="9653"/>
                    <a:pt x="1251391" y="7648"/>
                  </a:cubicBezTo>
                  <a:cubicBezTo>
                    <a:pt x="1401786" y="5643"/>
                    <a:pt x="1530122" y="71713"/>
                    <a:pt x="1696559" y="73107"/>
                  </a:cubicBezTo>
                  <a:cubicBezTo>
                    <a:pt x="1862996" y="74501"/>
                    <a:pt x="2113653" y="-18217"/>
                    <a:pt x="2250011" y="16010"/>
                  </a:cubicBezTo>
                  <a:cubicBezTo>
                    <a:pt x="2386369" y="50237"/>
                    <a:pt x="2510697" y="187859"/>
                    <a:pt x="2514707" y="278469"/>
                  </a:cubicBezTo>
                  <a:cubicBezTo>
                    <a:pt x="2518718" y="369079"/>
                    <a:pt x="2408427" y="519702"/>
                    <a:pt x="2274074" y="559669"/>
                  </a:cubicBezTo>
                  <a:cubicBezTo>
                    <a:pt x="2139721" y="599636"/>
                    <a:pt x="1875025" y="513277"/>
                    <a:pt x="1708590" y="518272"/>
                  </a:cubicBezTo>
                  <a:cubicBezTo>
                    <a:pt x="1530121" y="548351"/>
                    <a:pt x="1397776" y="578160"/>
                    <a:pt x="1239360" y="575373"/>
                  </a:cubicBezTo>
                  <a:cubicBezTo>
                    <a:pt x="1080944" y="572586"/>
                    <a:pt x="908489" y="495536"/>
                    <a:pt x="758095" y="501552"/>
                  </a:cubicBezTo>
                  <a:cubicBezTo>
                    <a:pt x="607701" y="507568"/>
                    <a:pt x="423219" y="591414"/>
                    <a:pt x="264802" y="561299"/>
                  </a:cubicBezTo>
                  <a:cubicBezTo>
                    <a:pt x="118417" y="556268"/>
                    <a:pt x="4116" y="385987"/>
                    <a:pt x="105" y="293542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cxnSp>
        <p:nvCxnSpPr>
          <p:cNvPr id="94" name="Connettore 2 93">
            <a:extLst>
              <a:ext uri="{FF2B5EF4-FFF2-40B4-BE49-F238E27FC236}">
                <a16:creationId xmlns:a16="http://schemas.microsoft.com/office/drawing/2014/main" id="{75FA187C-0982-40BC-8F56-FBD998690545}"/>
              </a:ext>
            </a:extLst>
          </p:cNvPr>
          <p:cNvCxnSpPr>
            <a:cxnSpLocks/>
          </p:cNvCxnSpPr>
          <p:nvPr/>
        </p:nvCxnSpPr>
        <p:spPr>
          <a:xfrm>
            <a:off x="3801979" y="2893155"/>
            <a:ext cx="1419726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6BB35CB2-D471-412F-9090-5683F7F55789}"/>
              </a:ext>
            </a:extLst>
          </p:cNvPr>
          <p:cNvSpPr txBox="1"/>
          <p:nvPr/>
        </p:nvSpPr>
        <p:spPr>
          <a:xfrm>
            <a:off x="3886200" y="2387156"/>
            <a:ext cx="133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Atomic displacement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9F58E4F8-3C69-4734-B253-894A287F010E}"/>
              </a:ext>
            </a:extLst>
          </p:cNvPr>
          <p:cNvSpPr/>
          <p:nvPr/>
        </p:nvSpPr>
        <p:spPr>
          <a:xfrm>
            <a:off x="6525809" y="2725540"/>
            <a:ext cx="360000" cy="36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97" name="Segno di addizione 96">
            <a:extLst>
              <a:ext uri="{FF2B5EF4-FFF2-40B4-BE49-F238E27FC236}">
                <a16:creationId xmlns:a16="http://schemas.microsoft.com/office/drawing/2014/main" id="{7C3BB2DE-2D19-4F6A-8C45-E4B308816EEA}"/>
              </a:ext>
            </a:extLst>
          </p:cNvPr>
          <p:cNvSpPr/>
          <p:nvPr/>
        </p:nvSpPr>
        <p:spPr>
          <a:xfrm>
            <a:off x="3054875" y="2761327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Segno di addizione 97">
            <a:extLst>
              <a:ext uri="{FF2B5EF4-FFF2-40B4-BE49-F238E27FC236}">
                <a16:creationId xmlns:a16="http://schemas.microsoft.com/office/drawing/2014/main" id="{C3D88EAB-5B0A-4BBB-BDDE-E75A908BA2D4}"/>
              </a:ext>
            </a:extLst>
          </p:cNvPr>
          <p:cNvSpPr/>
          <p:nvPr/>
        </p:nvSpPr>
        <p:spPr>
          <a:xfrm>
            <a:off x="1292140" y="2774579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Segno di addizione 98">
            <a:extLst>
              <a:ext uri="{FF2B5EF4-FFF2-40B4-BE49-F238E27FC236}">
                <a16:creationId xmlns:a16="http://schemas.microsoft.com/office/drawing/2014/main" id="{CC749F0B-4343-417D-A995-4A7364ABB7CF}"/>
              </a:ext>
            </a:extLst>
          </p:cNvPr>
          <p:cNvSpPr/>
          <p:nvPr/>
        </p:nvSpPr>
        <p:spPr>
          <a:xfrm>
            <a:off x="5584898" y="2763687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Segno di addizione 99">
            <a:extLst>
              <a:ext uri="{FF2B5EF4-FFF2-40B4-BE49-F238E27FC236}">
                <a16:creationId xmlns:a16="http://schemas.microsoft.com/office/drawing/2014/main" id="{9A08D735-123E-42D6-8E25-EDA8EA8166C8}"/>
              </a:ext>
            </a:extLst>
          </p:cNvPr>
          <p:cNvSpPr/>
          <p:nvPr/>
        </p:nvSpPr>
        <p:spPr>
          <a:xfrm>
            <a:off x="6819647" y="2761327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Segno di addizione 100">
            <a:extLst>
              <a:ext uri="{FF2B5EF4-FFF2-40B4-BE49-F238E27FC236}">
                <a16:creationId xmlns:a16="http://schemas.microsoft.com/office/drawing/2014/main" id="{8F8E550E-1E4E-42DB-9183-D84FEEFE291A}"/>
              </a:ext>
            </a:extLst>
          </p:cNvPr>
          <p:cNvSpPr/>
          <p:nvPr/>
        </p:nvSpPr>
        <p:spPr>
          <a:xfrm>
            <a:off x="7427298" y="2750435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Segno di addizione 101">
            <a:extLst>
              <a:ext uri="{FF2B5EF4-FFF2-40B4-BE49-F238E27FC236}">
                <a16:creationId xmlns:a16="http://schemas.microsoft.com/office/drawing/2014/main" id="{ED34C424-1F2C-41C8-8DDE-4980BEC0FB58}"/>
              </a:ext>
            </a:extLst>
          </p:cNvPr>
          <p:cNvSpPr/>
          <p:nvPr/>
        </p:nvSpPr>
        <p:spPr>
          <a:xfrm>
            <a:off x="2185023" y="2781180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3" name="Segno di sottrazione 102">
            <a:extLst>
              <a:ext uri="{FF2B5EF4-FFF2-40B4-BE49-F238E27FC236}">
                <a16:creationId xmlns:a16="http://schemas.microsoft.com/office/drawing/2014/main" id="{7D20B2AF-AD3D-453D-B6AF-4479897364A0}"/>
              </a:ext>
            </a:extLst>
          </p:cNvPr>
          <p:cNvSpPr/>
          <p:nvPr/>
        </p:nvSpPr>
        <p:spPr>
          <a:xfrm>
            <a:off x="1238825" y="2347115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Segno di sottrazione 103">
            <a:extLst>
              <a:ext uri="{FF2B5EF4-FFF2-40B4-BE49-F238E27FC236}">
                <a16:creationId xmlns:a16="http://schemas.microsoft.com/office/drawing/2014/main" id="{12113791-6D25-4025-B42A-D83CB249EE6A}"/>
              </a:ext>
            </a:extLst>
          </p:cNvPr>
          <p:cNvSpPr/>
          <p:nvPr/>
        </p:nvSpPr>
        <p:spPr>
          <a:xfrm>
            <a:off x="1232188" y="291252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Segno di sottrazione 104">
            <a:extLst>
              <a:ext uri="{FF2B5EF4-FFF2-40B4-BE49-F238E27FC236}">
                <a16:creationId xmlns:a16="http://schemas.microsoft.com/office/drawing/2014/main" id="{2A2D7772-F097-479F-B6DC-A2DED9C8579C}"/>
              </a:ext>
            </a:extLst>
          </p:cNvPr>
          <p:cNvSpPr/>
          <p:nvPr/>
        </p:nvSpPr>
        <p:spPr>
          <a:xfrm>
            <a:off x="2186359" y="235374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Segno di sottrazione 105">
            <a:extLst>
              <a:ext uri="{FF2B5EF4-FFF2-40B4-BE49-F238E27FC236}">
                <a16:creationId xmlns:a16="http://schemas.microsoft.com/office/drawing/2014/main" id="{A7446460-4BF3-41A6-8A65-1946B2AF3112}"/>
              </a:ext>
            </a:extLst>
          </p:cNvPr>
          <p:cNvSpPr/>
          <p:nvPr/>
        </p:nvSpPr>
        <p:spPr>
          <a:xfrm>
            <a:off x="2179722" y="2919151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Segno di sottrazione 106">
            <a:extLst>
              <a:ext uri="{FF2B5EF4-FFF2-40B4-BE49-F238E27FC236}">
                <a16:creationId xmlns:a16="http://schemas.microsoft.com/office/drawing/2014/main" id="{449CEB3C-CC1B-4CDE-A68B-4160878EAF8C}"/>
              </a:ext>
            </a:extLst>
          </p:cNvPr>
          <p:cNvSpPr/>
          <p:nvPr/>
        </p:nvSpPr>
        <p:spPr>
          <a:xfrm>
            <a:off x="3047746" y="236699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Segno di sottrazione 107">
            <a:extLst>
              <a:ext uri="{FF2B5EF4-FFF2-40B4-BE49-F238E27FC236}">
                <a16:creationId xmlns:a16="http://schemas.microsoft.com/office/drawing/2014/main" id="{38A9D3F9-8B27-4761-AF22-60373D1D77E5}"/>
              </a:ext>
            </a:extLst>
          </p:cNvPr>
          <p:cNvSpPr/>
          <p:nvPr/>
        </p:nvSpPr>
        <p:spPr>
          <a:xfrm>
            <a:off x="3041109" y="2932401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Segno di sottrazione 108">
            <a:extLst>
              <a:ext uri="{FF2B5EF4-FFF2-40B4-BE49-F238E27FC236}">
                <a16:creationId xmlns:a16="http://schemas.microsoft.com/office/drawing/2014/main" id="{D817F86A-91CF-454B-AE94-8A29365D9032}"/>
              </a:ext>
            </a:extLst>
          </p:cNvPr>
          <p:cNvSpPr/>
          <p:nvPr/>
        </p:nvSpPr>
        <p:spPr>
          <a:xfrm>
            <a:off x="5552411" y="2340491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Segno di sottrazione 109">
            <a:extLst>
              <a:ext uri="{FF2B5EF4-FFF2-40B4-BE49-F238E27FC236}">
                <a16:creationId xmlns:a16="http://schemas.microsoft.com/office/drawing/2014/main" id="{A81561BF-4656-4D13-864F-DCDCDEC780A9}"/>
              </a:ext>
            </a:extLst>
          </p:cNvPr>
          <p:cNvSpPr/>
          <p:nvPr/>
        </p:nvSpPr>
        <p:spPr>
          <a:xfrm>
            <a:off x="5545774" y="2905899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Segno di sottrazione 110">
            <a:extLst>
              <a:ext uri="{FF2B5EF4-FFF2-40B4-BE49-F238E27FC236}">
                <a16:creationId xmlns:a16="http://schemas.microsoft.com/office/drawing/2014/main" id="{DDBE288C-142C-4C0C-AFDE-8885C8CF288F}"/>
              </a:ext>
            </a:extLst>
          </p:cNvPr>
          <p:cNvSpPr/>
          <p:nvPr/>
        </p:nvSpPr>
        <p:spPr>
          <a:xfrm>
            <a:off x="7361332" y="232061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Segno di sottrazione 111">
            <a:extLst>
              <a:ext uri="{FF2B5EF4-FFF2-40B4-BE49-F238E27FC236}">
                <a16:creationId xmlns:a16="http://schemas.microsoft.com/office/drawing/2014/main" id="{9919E774-E426-4C06-B319-B6DE32FA67C1}"/>
              </a:ext>
            </a:extLst>
          </p:cNvPr>
          <p:cNvSpPr/>
          <p:nvPr/>
        </p:nvSpPr>
        <p:spPr>
          <a:xfrm>
            <a:off x="7354695" y="2925777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Segno di sottrazione 112">
            <a:extLst>
              <a:ext uri="{FF2B5EF4-FFF2-40B4-BE49-F238E27FC236}">
                <a16:creationId xmlns:a16="http://schemas.microsoft.com/office/drawing/2014/main" id="{363A47DF-ECD5-4A97-8798-14181196D392}"/>
              </a:ext>
            </a:extLst>
          </p:cNvPr>
          <p:cNvSpPr/>
          <p:nvPr/>
        </p:nvSpPr>
        <p:spPr>
          <a:xfrm>
            <a:off x="6937265" y="230736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Segno di sottrazione 113">
            <a:extLst>
              <a:ext uri="{FF2B5EF4-FFF2-40B4-BE49-F238E27FC236}">
                <a16:creationId xmlns:a16="http://schemas.microsoft.com/office/drawing/2014/main" id="{FC8F4C92-EF9B-4786-BF0D-324AFBD46E8C}"/>
              </a:ext>
            </a:extLst>
          </p:cNvPr>
          <p:cNvSpPr/>
          <p:nvPr/>
        </p:nvSpPr>
        <p:spPr>
          <a:xfrm>
            <a:off x="6943880" y="2925779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267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 dirty="0"/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40959D3A-80E4-49AA-A6F1-EDCAD15BE657}"/>
              </a:ext>
            </a:extLst>
          </p:cNvPr>
          <p:cNvGrpSpPr/>
          <p:nvPr/>
        </p:nvGrpSpPr>
        <p:grpSpPr>
          <a:xfrm>
            <a:off x="5389532" y="2447570"/>
            <a:ext cx="2566773" cy="859589"/>
            <a:chOff x="5389532" y="1780254"/>
            <a:chExt cx="2566773" cy="859589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02AA5A4-48B8-4C32-BBFA-84ABFF0BED9E}"/>
                </a:ext>
              </a:extLst>
            </p:cNvPr>
            <p:cNvGrpSpPr/>
            <p:nvPr/>
          </p:nvGrpSpPr>
          <p:grpSpPr>
            <a:xfrm>
              <a:off x="5554394" y="2058011"/>
              <a:ext cx="2196904" cy="365252"/>
              <a:chOff x="1364567" y="1652393"/>
              <a:chExt cx="2196904" cy="365252"/>
            </a:xfrm>
          </p:grpSpPr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922C729-641D-4743-B2B7-75DC443F6E48}"/>
                  </a:ext>
                </a:extLst>
              </p:cNvPr>
              <p:cNvSpPr/>
              <p:nvPr/>
            </p:nvSpPr>
            <p:spPr>
              <a:xfrm>
                <a:off x="1364567" y="1657645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6EF6B40D-6829-4921-AB56-2462469D4E09}"/>
                  </a:ext>
                </a:extLst>
              </p:cNvPr>
              <p:cNvSpPr/>
              <p:nvPr/>
            </p:nvSpPr>
            <p:spPr>
              <a:xfrm>
                <a:off x="2599316" y="1652393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E0F910CE-6E98-4CC5-AE58-BD5AF305D921}"/>
                  </a:ext>
                </a:extLst>
              </p:cNvPr>
              <p:cNvSpPr/>
              <p:nvPr/>
            </p:nvSpPr>
            <p:spPr>
              <a:xfrm>
                <a:off x="3201471" y="1652393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70177192-CB2E-47D7-83AE-38D08AF3DC62}"/>
                </a:ext>
              </a:extLst>
            </p:cNvPr>
            <p:cNvSpPr/>
            <p:nvPr/>
          </p:nvSpPr>
          <p:spPr>
            <a:xfrm>
              <a:off x="5389532" y="1780254"/>
              <a:ext cx="2566773" cy="859589"/>
            </a:xfrm>
            <a:custGeom>
              <a:avLst/>
              <a:gdLst>
                <a:gd name="connsiteX0" fmla="*/ 0 w 2529822"/>
                <a:gd name="connsiteY0" fmla="*/ 255537 h 701863"/>
                <a:gd name="connsiteX1" fmla="*/ 280219 w 2529822"/>
                <a:gd name="connsiteY1" fmla="*/ 34311 h 701863"/>
                <a:gd name="connsiteX2" fmla="*/ 567813 w 2529822"/>
                <a:gd name="connsiteY2" fmla="*/ 49060 h 701863"/>
                <a:gd name="connsiteX3" fmla="*/ 803787 w 2529822"/>
                <a:gd name="connsiteY3" fmla="*/ 218666 h 701863"/>
                <a:gd name="connsiteX4" fmla="*/ 1157748 w 2529822"/>
                <a:gd name="connsiteY4" fmla="*/ 248163 h 701863"/>
                <a:gd name="connsiteX5" fmla="*/ 1349477 w 2529822"/>
                <a:gd name="connsiteY5" fmla="*/ 34311 h 701863"/>
                <a:gd name="connsiteX6" fmla="*/ 1666567 w 2529822"/>
                <a:gd name="connsiteY6" fmla="*/ 26937 h 701863"/>
                <a:gd name="connsiteX7" fmla="*/ 1777180 w 2529822"/>
                <a:gd name="connsiteY7" fmla="*/ 71182 h 701863"/>
                <a:gd name="connsiteX8" fmla="*/ 1909916 w 2529822"/>
                <a:gd name="connsiteY8" fmla="*/ 71182 h 701863"/>
                <a:gd name="connsiteX9" fmla="*/ 1976284 w 2529822"/>
                <a:gd name="connsiteY9" fmla="*/ 12189 h 701863"/>
                <a:gd name="connsiteX10" fmla="*/ 2256503 w 2529822"/>
                <a:gd name="connsiteY10" fmla="*/ 19563 h 701863"/>
                <a:gd name="connsiteX11" fmla="*/ 2499851 w 2529822"/>
                <a:gd name="connsiteY11" fmla="*/ 211292 h 701863"/>
                <a:gd name="connsiteX12" fmla="*/ 2492477 w 2529822"/>
                <a:gd name="connsiteY12" fmla="*/ 543131 h 701863"/>
                <a:gd name="connsiteX13" fmla="*/ 2197509 w 2529822"/>
                <a:gd name="connsiteY13" fmla="*/ 697989 h 701863"/>
                <a:gd name="connsiteX14" fmla="*/ 1968909 w 2529822"/>
                <a:gd name="connsiteY14" fmla="*/ 646370 h 701863"/>
                <a:gd name="connsiteX15" fmla="*/ 1895167 w 2529822"/>
                <a:gd name="connsiteY15" fmla="*/ 550505 h 701863"/>
                <a:gd name="connsiteX16" fmla="*/ 1747684 w 2529822"/>
                <a:gd name="connsiteY16" fmla="*/ 572628 h 701863"/>
                <a:gd name="connsiteX17" fmla="*/ 1732935 w 2529822"/>
                <a:gd name="connsiteY17" fmla="*/ 653744 h 701863"/>
                <a:gd name="connsiteX18" fmla="*/ 1666567 w 2529822"/>
                <a:gd name="connsiteY18" fmla="*/ 675866 h 701863"/>
                <a:gd name="connsiteX19" fmla="*/ 1342103 w 2529822"/>
                <a:gd name="connsiteY19" fmla="*/ 638995 h 701863"/>
                <a:gd name="connsiteX20" fmla="*/ 1201993 w 2529822"/>
                <a:gd name="connsiteY20" fmla="*/ 462015 h 701863"/>
                <a:gd name="connsiteX21" fmla="*/ 759542 w 2529822"/>
                <a:gd name="connsiteY21" fmla="*/ 432518 h 701863"/>
                <a:gd name="connsiteX22" fmla="*/ 582561 w 2529822"/>
                <a:gd name="connsiteY22" fmla="*/ 638995 h 701863"/>
                <a:gd name="connsiteX23" fmla="*/ 235974 w 2529822"/>
                <a:gd name="connsiteY23" fmla="*/ 638995 h 701863"/>
                <a:gd name="connsiteX24" fmla="*/ 125361 w 2529822"/>
                <a:gd name="connsiteY24" fmla="*/ 344028 h 701863"/>
                <a:gd name="connsiteX25" fmla="*/ 213851 w 2529822"/>
                <a:gd name="connsiteY25" fmla="*/ 71182 h 701863"/>
                <a:gd name="connsiteX26" fmla="*/ 213851 w 2529822"/>
                <a:gd name="connsiteY26" fmla="*/ 71182 h 701863"/>
                <a:gd name="connsiteX0" fmla="*/ 154966 w 2404569"/>
                <a:gd name="connsiteY0" fmla="*/ 34311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607682 w 2404569"/>
                <a:gd name="connsiteY16" fmla="*/ 653744 h 701863"/>
                <a:gd name="connsiteX17" fmla="*/ 1541314 w 2404569"/>
                <a:gd name="connsiteY17" fmla="*/ 675866 h 701863"/>
                <a:gd name="connsiteX18" fmla="*/ 1216850 w 2404569"/>
                <a:gd name="connsiteY18" fmla="*/ 638995 h 701863"/>
                <a:gd name="connsiteX19" fmla="*/ 1076740 w 2404569"/>
                <a:gd name="connsiteY19" fmla="*/ 462015 h 701863"/>
                <a:gd name="connsiteX20" fmla="*/ 634289 w 2404569"/>
                <a:gd name="connsiteY20" fmla="*/ 432518 h 701863"/>
                <a:gd name="connsiteX21" fmla="*/ 457308 w 2404569"/>
                <a:gd name="connsiteY21" fmla="*/ 638995 h 701863"/>
                <a:gd name="connsiteX22" fmla="*/ 110721 w 2404569"/>
                <a:gd name="connsiteY22" fmla="*/ 638995 h 701863"/>
                <a:gd name="connsiteX23" fmla="*/ 108 w 2404569"/>
                <a:gd name="connsiteY23" fmla="*/ 344028 h 701863"/>
                <a:gd name="connsiteX24" fmla="*/ 88598 w 2404569"/>
                <a:gd name="connsiteY24" fmla="*/ 71182 h 701863"/>
                <a:gd name="connsiteX25" fmla="*/ 88598 w 2404569"/>
                <a:gd name="connsiteY25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607682 w 2404569"/>
                <a:gd name="connsiteY16" fmla="*/ 653744 h 701863"/>
                <a:gd name="connsiteX17" fmla="*/ 1541314 w 2404569"/>
                <a:gd name="connsiteY17" fmla="*/ 675866 h 701863"/>
                <a:gd name="connsiteX18" fmla="*/ 1216850 w 2404569"/>
                <a:gd name="connsiteY18" fmla="*/ 638995 h 701863"/>
                <a:gd name="connsiteX19" fmla="*/ 1076740 w 2404569"/>
                <a:gd name="connsiteY19" fmla="*/ 462015 h 701863"/>
                <a:gd name="connsiteX20" fmla="*/ 634289 w 2404569"/>
                <a:gd name="connsiteY20" fmla="*/ 432518 h 701863"/>
                <a:gd name="connsiteX21" fmla="*/ 457308 w 2404569"/>
                <a:gd name="connsiteY21" fmla="*/ 638995 h 701863"/>
                <a:gd name="connsiteX22" fmla="*/ 110721 w 2404569"/>
                <a:gd name="connsiteY22" fmla="*/ 638995 h 701863"/>
                <a:gd name="connsiteX23" fmla="*/ 108 w 2404569"/>
                <a:gd name="connsiteY23" fmla="*/ 344028 h 701863"/>
                <a:gd name="connsiteX24" fmla="*/ 88598 w 2404569"/>
                <a:gd name="connsiteY24" fmla="*/ 71182 h 701863"/>
                <a:gd name="connsiteX25" fmla="*/ 88598 w 2404569"/>
                <a:gd name="connsiteY25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541314 w 2404569"/>
                <a:gd name="connsiteY16" fmla="*/ 675866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541314 w 2404569"/>
                <a:gd name="connsiteY16" fmla="*/ 675866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2431 w 2404569"/>
                <a:gd name="connsiteY15" fmla="*/ 572628 h 701863"/>
                <a:gd name="connsiteX16" fmla="*/ 1511818 w 2404569"/>
                <a:gd name="connsiteY16" fmla="*/ 661118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37179 w 2404569"/>
                <a:gd name="connsiteY15" fmla="*/ 528383 h 701863"/>
                <a:gd name="connsiteX16" fmla="*/ 1511818 w 2404569"/>
                <a:gd name="connsiteY16" fmla="*/ 661118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71182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9805 w 2404569"/>
                <a:gd name="connsiteY15" fmla="*/ 572629 h 701863"/>
                <a:gd name="connsiteX16" fmla="*/ 1511818 w 2404569"/>
                <a:gd name="connsiteY16" fmla="*/ 661118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3808 h 701863"/>
                <a:gd name="connsiteX1" fmla="*/ 442560 w 2404569"/>
                <a:gd name="connsiteY1" fmla="*/ 49060 h 701863"/>
                <a:gd name="connsiteX2" fmla="*/ 678534 w 2404569"/>
                <a:gd name="connsiteY2" fmla="*/ 218666 h 701863"/>
                <a:gd name="connsiteX3" fmla="*/ 1032495 w 2404569"/>
                <a:gd name="connsiteY3" fmla="*/ 248163 h 701863"/>
                <a:gd name="connsiteX4" fmla="*/ 1224224 w 2404569"/>
                <a:gd name="connsiteY4" fmla="*/ 34311 h 701863"/>
                <a:gd name="connsiteX5" fmla="*/ 1541314 w 2404569"/>
                <a:gd name="connsiteY5" fmla="*/ 26937 h 701863"/>
                <a:gd name="connsiteX6" fmla="*/ 1651927 w 2404569"/>
                <a:gd name="connsiteY6" fmla="*/ 122801 h 701863"/>
                <a:gd name="connsiteX7" fmla="*/ 1784663 w 2404569"/>
                <a:gd name="connsiteY7" fmla="*/ 71182 h 701863"/>
                <a:gd name="connsiteX8" fmla="*/ 1851031 w 2404569"/>
                <a:gd name="connsiteY8" fmla="*/ 12189 h 701863"/>
                <a:gd name="connsiteX9" fmla="*/ 2131250 w 2404569"/>
                <a:gd name="connsiteY9" fmla="*/ 19563 h 701863"/>
                <a:gd name="connsiteX10" fmla="*/ 2374598 w 2404569"/>
                <a:gd name="connsiteY10" fmla="*/ 211292 h 701863"/>
                <a:gd name="connsiteX11" fmla="*/ 2367224 w 2404569"/>
                <a:gd name="connsiteY11" fmla="*/ 543131 h 701863"/>
                <a:gd name="connsiteX12" fmla="*/ 2072256 w 2404569"/>
                <a:gd name="connsiteY12" fmla="*/ 697989 h 701863"/>
                <a:gd name="connsiteX13" fmla="*/ 1843656 w 2404569"/>
                <a:gd name="connsiteY13" fmla="*/ 646370 h 701863"/>
                <a:gd name="connsiteX14" fmla="*/ 1769914 w 2404569"/>
                <a:gd name="connsiteY14" fmla="*/ 550505 h 701863"/>
                <a:gd name="connsiteX15" fmla="*/ 1629805 w 2404569"/>
                <a:gd name="connsiteY15" fmla="*/ 572629 h 701863"/>
                <a:gd name="connsiteX16" fmla="*/ 1511818 w 2404569"/>
                <a:gd name="connsiteY16" fmla="*/ 661118 h 701863"/>
                <a:gd name="connsiteX17" fmla="*/ 1216850 w 2404569"/>
                <a:gd name="connsiteY17" fmla="*/ 638995 h 701863"/>
                <a:gd name="connsiteX18" fmla="*/ 1076740 w 2404569"/>
                <a:gd name="connsiteY18" fmla="*/ 462015 h 701863"/>
                <a:gd name="connsiteX19" fmla="*/ 634289 w 2404569"/>
                <a:gd name="connsiteY19" fmla="*/ 432518 h 701863"/>
                <a:gd name="connsiteX20" fmla="*/ 457308 w 2404569"/>
                <a:gd name="connsiteY20" fmla="*/ 638995 h 701863"/>
                <a:gd name="connsiteX21" fmla="*/ 110721 w 2404569"/>
                <a:gd name="connsiteY21" fmla="*/ 638995 h 701863"/>
                <a:gd name="connsiteX22" fmla="*/ 108 w 2404569"/>
                <a:gd name="connsiteY22" fmla="*/ 344028 h 701863"/>
                <a:gd name="connsiteX23" fmla="*/ 88598 w 2404569"/>
                <a:gd name="connsiteY23" fmla="*/ 71182 h 701863"/>
                <a:gd name="connsiteX24" fmla="*/ 88598 w 2404569"/>
                <a:gd name="connsiteY24" fmla="*/ 71182 h 701863"/>
                <a:gd name="connsiteX0" fmla="*/ 88599 w 2404569"/>
                <a:gd name="connsiteY0" fmla="*/ 68695 h 706750"/>
                <a:gd name="connsiteX1" fmla="*/ 442560 w 2404569"/>
                <a:gd name="connsiteY1" fmla="*/ 53947 h 706750"/>
                <a:gd name="connsiteX2" fmla="*/ 678534 w 2404569"/>
                <a:gd name="connsiteY2" fmla="*/ 223553 h 706750"/>
                <a:gd name="connsiteX3" fmla="*/ 1032495 w 2404569"/>
                <a:gd name="connsiteY3" fmla="*/ 253050 h 706750"/>
                <a:gd name="connsiteX4" fmla="*/ 1224224 w 2404569"/>
                <a:gd name="connsiteY4" fmla="*/ 39198 h 706750"/>
                <a:gd name="connsiteX5" fmla="*/ 1541314 w 2404569"/>
                <a:gd name="connsiteY5" fmla="*/ 31824 h 706750"/>
                <a:gd name="connsiteX6" fmla="*/ 1651927 w 2404569"/>
                <a:gd name="connsiteY6" fmla="*/ 127688 h 706750"/>
                <a:gd name="connsiteX7" fmla="*/ 1792037 w 2404569"/>
                <a:gd name="connsiteY7" fmla="*/ 157186 h 706750"/>
                <a:gd name="connsiteX8" fmla="*/ 1851031 w 2404569"/>
                <a:gd name="connsiteY8" fmla="*/ 17076 h 706750"/>
                <a:gd name="connsiteX9" fmla="*/ 2131250 w 2404569"/>
                <a:gd name="connsiteY9" fmla="*/ 24450 h 706750"/>
                <a:gd name="connsiteX10" fmla="*/ 2374598 w 2404569"/>
                <a:gd name="connsiteY10" fmla="*/ 216179 h 706750"/>
                <a:gd name="connsiteX11" fmla="*/ 2367224 w 2404569"/>
                <a:gd name="connsiteY11" fmla="*/ 548018 h 706750"/>
                <a:gd name="connsiteX12" fmla="*/ 2072256 w 2404569"/>
                <a:gd name="connsiteY12" fmla="*/ 702876 h 706750"/>
                <a:gd name="connsiteX13" fmla="*/ 1843656 w 2404569"/>
                <a:gd name="connsiteY13" fmla="*/ 651257 h 706750"/>
                <a:gd name="connsiteX14" fmla="*/ 1769914 w 2404569"/>
                <a:gd name="connsiteY14" fmla="*/ 555392 h 706750"/>
                <a:gd name="connsiteX15" fmla="*/ 1629805 w 2404569"/>
                <a:gd name="connsiteY15" fmla="*/ 577516 h 706750"/>
                <a:gd name="connsiteX16" fmla="*/ 1511818 w 2404569"/>
                <a:gd name="connsiteY16" fmla="*/ 666005 h 706750"/>
                <a:gd name="connsiteX17" fmla="*/ 1216850 w 2404569"/>
                <a:gd name="connsiteY17" fmla="*/ 643882 h 706750"/>
                <a:gd name="connsiteX18" fmla="*/ 1076740 w 2404569"/>
                <a:gd name="connsiteY18" fmla="*/ 466902 h 706750"/>
                <a:gd name="connsiteX19" fmla="*/ 634289 w 2404569"/>
                <a:gd name="connsiteY19" fmla="*/ 437405 h 706750"/>
                <a:gd name="connsiteX20" fmla="*/ 457308 w 2404569"/>
                <a:gd name="connsiteY20" fmla="*/ 643882 h 706750"/>
                <a:gd name="connsiteX21" fmla="*/ 110721 w 2404569"/>
                <a:gd name="connsiteY21" fmla="*/ 643882 h 706750"/>
                <a:gd name="connsiteX22" fmla="*/ 108 w 2404569"/>
                <a:gd name="connsiteY22" fmla="*/ 348915 h 706750"/>
                <a:gd name="connsiteX23" fmla="*/ 88598 w 2404569"/>
                <a:gd name="connsiteY23" fmla="*/ 76069 h 706750"/>
                <a:gd name="connsiteX24" fmla="*/ 88598 w 2404569"/>
                <a:gd name="connsiteY24" fmla="*/ 76069 h 706750"/>
                <a:gd name="connsiteX0" fmla="*/ 88599 w 2404569"/>
                <a:gd name="connsiteY0" fmla="*/ 66832 h 704887"/>
                <a:gd name="connsiteX1" fmla="*/ 442560 w 2404569"/>
                <a:gd name="connsiteY1" fmla="*/ 52084 h 704887"/>
                <a:gd name="connsiteX2" fmla="*/ 678534 w 2404569"/>
                <a:gd name="connsiteY2" fmla="*/ 221690 h 704887"/>
                <a:gd name="connsiteX3" fmla="*/ 1032495 w 2404569"/>
                <a:gd name="connsiteY3" fmla="*/ 251187 h 704887"/>
                <a:gd name="connsiteX4" fmla="*/ 1224224 w 2404569"/>
                <a:gd name="connsiteY4" fmla="*/ 37335 h 704887"/>
                <a:gd name="connsiteX5" fmla="*/ 1541314 w 2404569"/>
                <a:gd name="connsiteY5" fmla="*/ 29961 h 704887"/>
                <a:gd name="connsiteX6" fmla="*/ 1651927 w 2404569"/>
                <a:gd name="connsiteY6" fmla="*/ 125825 h 704887"/>
                <a:gd name="connsiteX7" fmla="*/ 1784663 w 2404569"/>
                <a:gd name="connsiteY7" fmla="*/ 125826 h 704887"/>
                <a:gd name="connsiteX8" fmla="*/ 1851031 w 2404569"/>
                <a:gd name="connsiteY8" fmla="*/ 15213 h 704887"/>
                <a:gd name="connsiteX9" fmla="*/ 2131250 w 2404569"/>
                <a:gd name="connsiteY9" fmla="*/ 22587 h 704887"/>
                <a:gd name="connsiteX10" fmla="*/ 2374598 w 2404569"/>
                <a:gd name="connsiteY10" fmla="*/ 214316 h 704887"/>
                <a:gd name="connsiteX11" fmla="*/ 2367224 w 2404569"/>
                <a:gd name="connsiteY11" fmla="*/ 546155 h 704887"/>
                <a:gd name="connsiteX12" fmla="*/ 2072256 w 2404569"/>
                <a:gd name="connsiteY12" fmla="*/ 701013 h 704887"/>
                <a:gd name="connsiteX13" fmla="*/ 1843656 w 2404569"/>
                <a:gd name="connsiteY13" fmla="*/ 649394 h 704887"/>
                <a:gd name="connsiteX14" fmla="*/ 1769914 w 2404569"/>
                <a:gd name="connsiteY14" fmla="*/ 553529 h 704887"/>
                <a:gd name="connsiteX15" fmla="*/ 1629805 w 2404569"/>
                <a:gd name="connsiteY15" fmla="*/ 575653 h 704887"/>
                <a:gd name="connsiteX16" fmla="*/ 1511818 w 2404569"/>
                <a:gd name="connsiteY16" fmla="*/ 664142 h 704887"/>
                <a:gd name="connsiteX17" fmla="*/ 1216850 w 2404569"/>
                <a:gd name="connsiteY17" fmla="*/ 642019 h 704887"/>
                <a:gd name="connsiteX18" fmla="*/ 1076740 w 2404569"/>
                <a:gd name="connsiteY18" fmla="*/ 465039 h 704887"/>
                <a:gd name="connsiteX19" fmla="*/ 634289 w 2404569"/>
                <a:gd name="connsiteY19" fmla="*/ 435542 h 704887"/>
                <a:gd name="connsiteX20" fmla="*/ 457308 w 2404569"/>
                <a:gd name="connsiteY20" fmla="*/ 642019 h 704887"/>
                <a:gd name="connsiteX21" fmla="*/ 110721 w 2404569"/>
                <a:gd name="connsiteY21" fmla="*/ 642019 h 704887"/>
                <a:gd name="connsiteX22" fmla="*/ 108 w 2404569"/>
                <a:gd name="connsiteY22" fmla="*/ 347052 h 704887"/>
                <a:gd name="connsiteX23" fmla="*/ 88598 w 2404569"/>
                <a:gd name="connsiteY23" fmla="*/ 74206 h 704887"/>
                <a:gd name="connsiteX24" fmla="*/ 88598 w 2404569"/>
                <a:gd name="connsiteY24" fmla="*/ 74206 h 704887"/>
                <a:gd name="connsiteX0" fmla="*/ 88599 w 2404569"/>
                <a:gd name="connsiteY0" fmla="*/ 57370 h 695425"/>
                <a:gd name="connsiteX1" fmla="*/ 442560 w 2404569"/>
                <a:gd name="connsiteY1" fmla="*/ 42622 h 695425"/>
                <a:gd name="connsiteX2" fmla="*/ 678534 w 2404569"/>
                <a:gd name="connsiteY2" fmla="*/ 212228 h 695425"/>
                <a:gd name="connsiteX3" fmla="*/ 1032495 w 2404569"/>
                <a:gd name="connsiteY3" fmla="*/ 241725 h 695425"/>
                <a:gd name="connsiteX4" fmla="*/ 1224224 w 2404569"/>
                <a:gd name="connsiteY4" fmla="*/ 27873 h 695425"/>
                <a:gd name="connsiteX5" fmla="*/ 1541314 w 2404569"/>
                <a:gd name="connsiteY5" fmla="*/ 20499 h 695425"/>
                <a:gd name="connsiteX6" fmla="*/ 1651927 w 2404569"/>
                <a:gd name="connsiteY6" fmla="*/ 116363 h 695425"/>
                <a:gd name="connsiteX7" fmla="*/ 1784663 w 2404569"/>
                <a:gd name="connsiteY7" fmla="*/ 116364 h 695425"/>
                <a:gd name="connsiteX8" fmla="*/ 1895277 w 2404569"/>
                <a:gd name="connsiteY8" fmla="*/ 27873 h 695425"/>
                <a:gd name="connsiteX9" fmla="*/ 2131250 w 2404569"/>
                <a:gd name="connsiteY9" fmla="*/ 13125 h 695425"/>
                <a:gd name="connsiteX10" fmla="*/ 2374598 w 2404569"/>
                <a:gd name="connsiteY10" fmla="*/ 204854 h 695425"/>
                <a:gd name="connsiteX11" fmla="*/ 2367224 w 2404569"/>
                <a:gd name="connsiteY11" fmla="*/ 536693 h 695425"/>
                <a:gd name="connsiteX12" fmla="*/ 2072256 w 2404569"/>
                <a:gd name="connsiteY12" fmla="*/ 691551 h 695425"/>
                <a:gd name="connsiteX13" fmla="*/ 1843656 w 2404569"/>
                <a:gd name="connsiteY13" fmla="*/ 639932 h 695425"/>
                <a:gd name="connsiteX14" fmla="*/ 1769914 w 2404569"/>
                <a:gd name="connsiteY14" fmla="*/ 544067 h 695425"/>
                <a:gd name="connsiteX15" fmla="*/ 1629805 w 2404569"/>
                <a:gd name="connsiteY15" fmla="*/ 566191 h 695425"/>
                <a:gd name="connsiteX16" fmla="*/ 1511818 w 2404569"/>
                <a:gd name="connsiteY16" fmla="*/ 654680 h 695425"/>
                <a:gd name="connsiteX17" fmla="*/ 1216850 w 2404569"/>
                <a:gd name="connsiteY17" fmla="*/ 632557 h 695425"/>
                <a:gd name="connsiteX18" fmla="*/ 1076740 w 2404569"/>
                <a:gd name="connsiteY18" fmla="*/ 455577 h 695425"/>
                <a:gd name="connsiteX19" fmla="*/ 634289 w 2404569"/>
                <a:gd name="connsiteY19" fmla="*/ 426080 h 695425"/>
                <a:gd name="connsiteX20" fmla="*/ 457308 w 2404569"/>
                <a:gd name="connsiteY20" fmla="*/ 632557 h 695425"/>
                <a:gd name="connsiteX21" fmla="*/ 110721 w 2404569"/>
                <a:gd name="connsiteY21" fmla="*/ 632557 h 695425"/>
                <a:gd name="connsiteX22" fmla="*/ 108 w 2404569"/>
                <a:gd name="connsiteY22" fmla="*/ 337590 h 695425"/>
                <a:gd name="connsiteX23" fmla="*/ 88598 w 2404569"/>
                <a:gd name="connsiteY23" fmla="*/ 64744 h 695425"/>
                <a:gd name="connsiteX24" fmla="*/ 88598 w 2404569"/>
                <a:gd name="connsiteY24" fmla="*/ 64744 h 695425"/>
                <a:gd name="connsiteX0" fmla="*/ 88599 w 2404569"/>
                <a:gd name="connsiteY0" fmla="*/ 57370 h 695209"/>
                <a:gd name="connsiteX1" fmla="*/ 442560 w 2404569"/>
                <a:gd name="connsiteY1" fmla="*/ 42622 h 695209"/>
                <a:gd name="connsiteX2" fmla="*/ 678534 w 2404569"/>
                <a:gd name="connsiteY2" fmla="*/ 212228 h 695209"/>
                <a:gd name="connsiteX3" fmla="*/ 1032495 w 2404569"/>
                <a:gd name="connsiteY3" fmla="*/ 241725 h 695209"/>
                <a:gd name="connsiteX4" fmla="*/ 1224224 w 2404569"/>
                <a:gd name="connsiteY4" fmla="*/ 27873 h 695209"/>
                <a:gd name="connsiteX5" fmla="*/ 1541314 w 2404569"/>
                <a:gd name="connsiteY5" fmla="*/ 20499 h 695209"/>
                <a:gd name="connsiteX6" fmla="*/ 1651927 w 2404569"/>
                <a:gd name="connsiteY6" fmla="*/ 116363 h 695209"/>
                <a:gd name="connsiteX7" fmla="*/ 1784663 w 2404569"/>
                <a:gd name="connsiteY7" fmla="*/ 116364 h 695209"/>
                <a:gd name="connsiteX8" fmla="*/ 1895277 w 2404569"/>
                <a:gd name="connsiteY8" fmla="*/ 27873 h 695209"/>
                <a:gd name="connsiteX9" fmla="*/ 2131250 w 2404569"/>
                <a:gd name="connsiteY9" fmla="*/ 13125 h 695209"/>
                <a:gd name="connsiteX10" fmla="*/ 2374598 w 2404569"/>
                <a:gd name="connsiteY10" fmla="*/ 204854 h 695209"/>
                <a:gd name="connsiteX11" fmla="*/ 2367224 w 2404569"/>
                <a:gd name="connsiteY11" fmla="*/ 536693 h 695209"/>
                <a:gd name="connsiteX12" fmla="*/ 2072256 w 2404569"/>
                <a:gd name="connsiteY12" fmla="*/ 691551 h 695209"/>
                <a:gd name="connsiteX13" fmla="*/ 1843656 w 2404569"/>
                <a:gd name="connsiteY13" fmla="*/ 639932 h 695209"/>
                <a:gd name="connsiteX14" fmla="*/ 1792037 w 2404569"/>
                <a:gd name="connsiteY14" fmla="*/ 566190 h 695209"/>
                <a:gd name="connsiteX15" fmla="*/ 1629805 w 2404569"/>
                <a:gd name="connsiteY15" fmla="*/ 566191 h 695209"/>
                <a:gd name="connsiteX16" fmla="*/ 1511818 w 2404569"/>
                <a:gd name="connsiteY16" fmla="*/ 654680 h 695209"/>
                <a:gd name="connsiteX17" fmla="*/ 1216850 w 2404569"/>
                <a:gd name="connsiteY17" fmla="*/ 632557 h 695209"/>
                <a:gd name="connsiteX18" fmla="*/ 1076740 w 2404569"/>
                <a:gd name="connsiteY18" fmla="*/ 455577 h 695209"/>
                <a:gd name="connsiteX19" fmla="*/ 634289 w 2404569"/>
                <a:gd name="connsiteY19" fmla="*/ 426080 h 695209"/>
                <a:gd name="connsiteX20" fmla="*/ 457308 w 2404569"/>
                <a:gd name="connsiteY20" fmla="*/ 632557 h 695209"/>
                <a:gd name="connsiteX21" fmla="*/ 110721 w 2404569"/>
                <a:gd name="connsiteY21" fmla="*/ 632557 h 695209"/>
                <a:gd name="connsiteX22" fmla="*/ 108 w 2404569"/>
                <a:gd name="connsiteY22" fmla="*/ 337590 h 695209"/>
                <a:gd name="connsiteX23" fmla="*/ 88598 w 2404569"/>
                <a:gd name="connsiteY23" fmla="*/ 64744 h 695209"/>
                <a:gd name="connsiteX24" fmla="*/ 88598 w 2404569"/>
                <a:gd name="connsiteY24" fmla="*/ 64744 h 695209"/>
                <a:gd name="connsiteX0" fmla="*/ 88599 w 2404569"/>
                <a:gd name="connsiteY0" fmla="*/ 57370 h 695209"/>
                <a:gd name="connsiteX1" fmla="*/ 442560 w 2404569"/>
                <a:gd name="connsiteY1" fmla="*/ 42622 h 695209"/>
                <a:gd name="connsiteX2" fmla="*/ 678534 w 2404569"/>
                <a:gd name="connsiteY2" fmla="*/ 212228 h 695209"/>
                <a:gd name="connsiteX3" fmla="*/ 1032495 w 2404569"/>
                <a:gd name="connsiteY3" fmla="*/ 241725 h 695209"/>
                <a:gd name="connsiteX4" fmla="*/ 1224224 w 2404569"/>
                <a:gd name="connsiteY4" fmla="*/ 27873 h 695209"/>
                <a:gd name="connsiteX5" fmla="*/ 1541314 w 2404569"/>
                <a:gd name="connsiteY5" fmla="*/ 20499 h 695209"/>
                <a:gd name="connsiteX6" fmla="*/ 1651927 w 2404569"/>
                <a:gd name="connsiteY6" fmla="*/ 116363 h 695209"/>
                <a:gd name="connsiteX7" fmla="*/ 1784663 w 2404569"/>
                <a:gd name="connsiteY7" fmla="*/ 116364 h 695209"/>
                <a:gd name="connsiteX8" fmla="*/ 1895277 w 2404569"/>
                <a:gd name="connsiteY8" fmla="*/ 27873 h 695209"/>
                <a:gd name="connsiteX9" fmla="*/ 2131250 w 2404569"/>
                <a:gd name="connsiteY9" fmla="*/ 13125 h 695209"/>
                <a:gd name="connsiteX10" fmla="*/ 2374598 w 2404569"/>
                <a:gd name="connsiteY10" fmla="*/ 204854 h 695209"/>
                <a:gd name="connsiteX11" fmla="*/ 2367224 w 2404569"/>
                <a:gd name="connsiteY11" fmla="*/ 536693 h 695209"/>
                <a:gd name="connsiteX12" fmla="*/ 2072256 w 2404569"/>
                <a:gd name="connsiteY12" fmla="*/ 691551 h 695209"/>
                <a:gd name="connsiteX13" fmla="*/ 1843656 w 2404569"/>
                <a:gd name="connsiteY13" fmla="*/ 639932 h 695209"/>
                <a:gd name="connsiteX14" fmla="*/ 1792037 w 2404569"/>
                <a:gd name="connsiteY14" fmla="*/ 566190 h 695209"/>
                <a:gd name="connsiteX15" fmla="*/ 1629805 w 2404569"/>
                <a:gd name="connsiteY15" fmla="*/ 566191 h 695209"/>
                <a:gd name="connsiteX16" fmla="*/ 1511818 w 2404569"/>
                <a:gd name="connsiteY16" fmla="*/ 654680 h 695209"/>
                <a:gd name="connsiteX17" fmla="*/ 1216850 w 2404569"/>
                <a:gd name="connsiteY17" fmla="*/ 632557 h 695209"/>
                <a:gd name="connsiteX18" fmla="*/ 1076740 w 2404569"/>
                <a:gd name="connsiteY18" fmla="*/ 455577 h 695209"/>
                <a:gd name="connsiteX19" fmla="*/ 656412 w 2404569"/>
                <a:gd name="connsiteY19" fmla="*/ 426080 h 695209"/>
                <a:gd name="connsiteX20" fmla="*/ 457308 w 2404569"/>
                <a:gd name="connsiteY20" fmla="*/ 632557 h 695209"/>
                <a:gd name="connsiteX21" fmla="*/ 110721 w 2404569"/>
                <a:gd name="connsiteY21" fmla="*/ 632557 h 695209"/>
                <a:gd name="connsiteX22" fmla="*/ 108 w 2404569"/>
                <a:gd name="connsiteY22" fmla="*/ 337590 h 695209"/>
                <a:gd name="connsiteX23" fmla="*/ 88598 w 2404569"/>
                <a:gd name="connsiteY23" fmla="*/ 64744 h 695209"/>
                <a:gd name="connsiteX24" fmla="*/ 88598 w 2404569"/>
                <a:gd name="connsiteY24" fmla="*/ 64744 h 695209"/>
                <a:gd name="connsiteX0" fmla="*/ 88599 w 2404569"/>
                <a:gd name="connsiteY0" fmla="*/ 57370 h 695209"/>
                <a:gd name="connsiteX1" fmla="*/ 442560 w 2404569"/>
                <a:gd name="connsiteY1" fmla="*/ 42622 h 695209"/>
                <a:gd name="connsiteX2" fmla="*/ 678534 w 2404569"/>
                <a:gd name="connsiteY2" fmla="*/ 212228 h 695209"/>
                <a:gd name="connsiteX3" fmla="*/ 1032495 w 2404569"/>
                <a:gd name="connsiteY3" fmla="*/ 241725 h 695209"/>
                <a:gd name="connsiteX4" fmla="*/ 1224224 w 2404569"/>
                <a:gd name="connsiteY4" fmla="*/ 27873 h 695209"/>
                <a:gd name="connsiteX5" fmla="*/ 1541314 w 2404569"/>
                <a:gd name="connsiteY5" fmla="*/ 20499 h 695209"/>
                <a:gd name="connsiteX6" fmla="*/ 1651927 w 2404569"/>
                <a:gd name="connsiteY6" fmla="*/ 116363 h 695209"/>
                <a:gd name="connsiteX7" fmla="*/ 1784663 w 2404569"/>
                <a:gd name="connsiteY7" fmla="*/ 116364 h 695209"/>
                <a:gd name="connsiteX8" fmla="*/ 1895277 w 2404569"/>
                <a:gd name="connsiteY8" fmla="*/ 27873 h 695209"/>
                <a:gd name="connsiteX9" fmla="*/ 2131250 w 2404569"/>
                <a:gd name="connsiteY9" fmla="*/ 13125 h 695209"/>
                <a:gd name="connsiteX10" fmla="*/ 2374598 w 2404569"/>
                <a:gd name="connsiteY10" fmla="*/ 204854 h 695209"/>
                <a:gd name="connsiteX11" fmla="*/ 2367224 w 2404569"/>
                <a:gd name="connsiteY11" fmla="*/ 536693 h 695209"/>
                <a:gd name="connsiteX12" fmla="*/ 2072256 w 2404569"/>
                <a:gd name="connsiteY12" fmla="*/ 691551 h 695209"/>
                <a:gd name="connsiteX13" fmla="*/ 1843656 w 2404569"/>
                <a:gd name="connsiteY13" fmla="*/ 639932 h 695209"/>
                <a:gd name="connsiteX14" fmla="*/ 1792037 w 2404569"/>
                <a:gd name="connsiteY14" fmla="*/ 566190 h 695209"/>
                <a:gd name="connsiteX15" fmla="*/ 1629805 w 2404569"/>
                <a:gd name="connsiteY15" fmla="*/ 566191 h 695209"/>
                <a:gd name="connsiteX16" fmla="*/ 1511818 w 2404569"/>
                <a:gd name="connsiteY16" fmla="*/ 654680 h 695209"/>
                <a:gd name="connsiteX17" fmla="*/ 1216850 w 2404569"/>
                <a:gd name="connsiteY17" fmla="*/ 632557 h 695209"/>
                <a:gd name="connsiteX18" fmla="*/ 1054617 w 2404569"/>
                <a:gd name="connsiteY18" fmla="*/ 433454 h 695209"/>
                <a:gd name="connsiteX19" fmla="*/ 656412 w 2404569"/>
                <a:gd name="connsiteY19" fmla="*/ 426080 h 695209"/>
                <a:gd name="connsiteX20" fmla="*/ 457308 w 2404569"/>
                <a:gd name="connsiteY20" fmla="*/ 632557 h 695209"/>
                <a:gd name="connsiteX21" fmla="*/ 110721 w 2404569"/>
                <a:gd name="connsiteY21" fmla="*/ 632557 h 695209"/>
                <a:gd name="connsiteX22" fmla="*/ 108 w 2404569"/>
                <a:gd name="connsiteY22" fmla="*/ 337590 h 695209"/>
                <a:gd name="connsiteX23" fmla="*/ 88598 w 2404569"/>
                <a:gd name="connsiteY23" fmla="*/ 64744 h 695209"/>
                <a:gd name="connsiteX24" fmla="*/ 88598 w 2404569"/>
                <a:gd name="connsiteY24" fmla="*/ 64744 h 695209"/>
                <a:gd name="connsiteX0" fmla="*/ 88599 w 2404569"/>
                <a:gd name="connsiteY0" fmla="*/ 57370 h 700494"/>
                <a:gd name="connsiteX1" fmla="*/ 442560 w 2404569"/>
                <a:gd name="connsiteY1" fmla="*/ 42622 h 700494"/>
                <a:gd name="connsiteX2" fmla="*/ 678534 w 2404569"/>
                <a:gd name="connsiteY2" fmla="*/ 212228 h 700494"/>
                <a:gd name="connsiteX3" fmla="*/ 1032495 w 2404569"/>
                <a:gd name="connsiteY3" fmla="*/ 241725 h 700494"/>
                <a:gd name="connsiteX4" fmla="*/ 1224224 w 2404569"/>
                <a:gd name="connsiteY4" fmla="*/ 27873 h 700494"/>
                <a:gd name="connsiteX5" fmla="*/ 1541314 w 2404569"/>
                <a:gd name="connsiteY5" fmla="*/ 20499 h 700494"/>
                <a:gd name="connsiteX6" fmla="*/ 1651927 w 2404569"/>
                <a:gd name="connsiteY6" fmla="*/ 116363 h 700494"/>
                <a:gd name="connsiteX7" fmla="*/ 1784663 w 2404569"/>
                <a:gd name="connsiteY7" fmla="*/ 116364 h 700494"/>
                <a:gd name="connsiteX8" fmla="*/ 1895277 w 2404569"/>
                <a:gd name="connsiteY8" fmla="*/ 27873 h 700494"/>
                <a:gd name="connsiteX9" fmla="*/ 2131250 w 2404569"/>
                <a:gd name="connsiteY9" fmla="*/ 13125 h 700494"/>
                <a:gd name="connsiteX10" fmla="*/ 2374598 w 2404569"/>
                <a:gd name="connsiteY10" fmla="*/ 204854 h 700494"/>
                <a:gd name="connsiteX11" fmla="*/ 2367224 w 2404569"/>
                <a:gd name="connsiteY11" fmla="*/ 536693 h 700494"/>
                <a:gd name="connsiteX12" fmla="*/ 2072256 w 2404569"/>
                <a:gd name="connsiteY12" fmla="*/ 691551 h 700494"/>
                <a:gd name="connsiteX13" fmla="*/ 1902650 w 2404569"/>
                <a:gd name="connsiteY13" fmla="*/ 669429 h 700494"/>
                <a:gd name="connsiteX14" fmla="*/ 1792037 w 2404569"/>
                <a:gd name="connsiteY14" fmla="*/ 566190 h 700494"/>
                <a:gd name="connsiteX15" fmla="*/ 1629805 w 2404569"/>
                <a:gd name="connsiteY15" fmla="*/ 566191 h 700494"/>
                <a:gd name="connsiteX16" fmla="*/ 1511818 w 2404569"/>
                <a:gd name="connsiteY16" fmla="*/ 654680 h 700494"/>
                <a:gd name="connsiteX17" fmla="*/ 1216850 w 2404569"/>
                <a:gd name="connsiteY17" fmla="*/ 632557 h 700494"/>
                <a:gd name="connsiteX18" fmla="*/ 1054617 w 2404569"/>
                <a:gd name="connsiteY18" fmla="*/ 433454 h 700494"/>
                <a:gd name="connsiteX19" fmla="*/ 656412 w 2404569"/>
                <a:gd name="connsiteY19" fmla="*/ 426080 h 700494"/>
                <a:gd name="connsiteX20" fmla="*/ 457308 w 2404569"/>
                <a:gd name="connsiteY20" fmla="*/ 632557 h 700494"/>
                <a:gd name="connsiteX21" fmla="*/ 110721 w 2404569"/>
                <a:gd name="connsiteY21" fmla="*/ 632557 h 700494"/>
                <a:gd name="connsiteX22" fmla="*/ 108 w 2404569"/>
                <a:gd name="connsiteY22" fmla="*/ 337590 h 700494"/>
                <a:gd name="connsiteX23" fmla="*/ 88598 w 2404569"/>
                <a:gd name="connsiteY23" fmla="*/ 64744 h 700494"/>
                <a:gd name="connsiteX24" fmla="*/ 88598 w 2404569"/>
                <a:gd name="connsiteY24" fmla="*/ 64744 h 700494"/>
                <a:gd name="connsiteX0" fmla="*/ 88599 w 2404569"/>
                <a:gd name="connsiteY0" fmla="*/ 57901 h 701025"/>
                <a:gd name="connsiteX1" fmla="*/ 442560 w 2404569"/>
                <a:gd name="connsiteY1" fmla="*/ 43153 h 701025"/>
                <a:gd name="connsiteX2" fmla="*/ 678534 w 2404569"/>
                <a:gd name="connsiteY2" fmla="*/ 212759 h 701025"/>
                <a:gd name="connsiteX3" fmla="*/ 1032495 w 2404569"/>
                <a:gd name="connsiteY3" fmla="*/ 242256 h 701025"/>
                <a:gd name="connsiteX4" fmla="*/ 1224224 w 2404569"/>
                <a:gd name="connsiteY4" fmla="*/ 28404 h 701025"/>
                <a:gd name="connsiteX5" fmla="*/ 1541314 w 2404569"/>
                <a:gd name="connsiteY5" fmla="*/ 21030 h 701025"/>
                <a:gd name="connsiteX6" fmla="*/ 1651927 w 2404569"/>
                <a:gd name="connsiteY6" fmla="*/ 116894 h 701025"/>
                <a:gd name="connsiteX7" fmla="*/ 1799411 w 2404569"/>
                <a:gd name="connsiteY7" fmla="*/ 131643 h 701025"/>
                <a:gd name="connsiteX8" fmla="*/ 1895277 w 2404569"/>
                <a:gd name="connsiteY8" fmla="*/ 28404 h 701025"/>
                <a:gd name="connsiteX9" fmla="*/ 2131250 w 2404569"/>
                <a:gd name="connsiteY9" fmla="*/ 13656 h 701025"/>
                <a:gd name="connsiteX10" fmla="*/ 2374598 w 2404569"/>
                <a:gd name="connsiteY10" fmla="*/ 205385 h 701025"/>
                <a:gd name="connsiteX11" fmla="*/ 2367224 w 2404569"/>
                <a:gd name="connsiteY11" fmla="*/ 537224 h 701025"/>
                <a:gd name="connsiteX12" fmla="*/ 2072256 w 2404569"/>
                <a:gd name="connsiteY12" fmla="*/ 692082 h 701025"/>
                <a:gd name="connsiteX13" fmla="*/ 1902650 w 2404569"/>
                <a:gd name="connsiteY13" fmla="*/ 669960 h 701025"/>
                <a:gd name="connsiteX14" fmla="*/ 1792037 w 2404569"/>
                <a:gd name="connsiteY14" fmla="*/ 566721 h 701025"/>
                <a:gd name="connsiteX15" fmla="*/ 1629805 w 2404569"/>
                <a:gd name="connsiteY15" fmla="*/ 566722 h 701025"/>
                <a:gd name="connsiteX16" fmla="*/ 1511818 w 2404569"/>
                <a:gd name="connsiteY16" fmla="*/ 655211 h 701025"/>
                <a:gd name="connsiteX17" fmla="*/ 1216850 w 2404569"/>
                <a:gd name="connsiteY17" fmla="*/ 633088 h 701025"/>
                <a:gd name="connsiteX18" fmla="*/ 1054617 w 2404569"/>
                <a:gd name="connsiteY18" fmla="*/ 433985 h 701025"/>
                <a:gd name="connsiteX19" fmla="*/ 656412 w 2404569"/>
                <a:gd name="connsiteY19" fmla="*/ 426611 h 701025"/>
                <a:gd name="connsiteX20" fmla="*/ 457308 w 2404569"/>
                <a:gd name="connsiteY20" fmla="*/ 633088 h 701025"/>
                <a:gd name="connsiteX21" fmla="*/ 110721 w 2404569"/>
                <a:gd name="connsiteY21" fmla="*/ 633088 h 701025"/>
                <a:gd name="connsiteX22" fmla="*/ 108 w 2404569"/>
                <a:gd name="connsiteY22" fmla="*/ 338121 h 701025"/>
                <a:gd name="connsiteX23" fmla="*/ 88598 w 2404569"/>
                <a:gd name="connsiteY23" fmla="*/ 65275 h 701025"/>
                <a:gd name="connsiteX24" fmla="*/ 88598 w 2404569"/>
                <a:gd name="connsiteY24" fmla="*/ 65275 h 701025"/>
                <a:gd name="connsiteX0" fmla="*/ 88599 w 2404569"/>
                <a:gd name="connsiteY0" fmla="*/ 57370 h 700494"/>
                <a:gd name="connsiteX1" fmla="*/ 442560 w 2404569"/>
                <a:gd name="connsiteY1" fmla="*/ 42622 h 700494"/>
                <a:gd name="connsiteX2" fmla="*/ 678534 w 2404569"/>
                <a:gd name="connsiteY2" fmla="*/ 212228 h 700494"/>
                <a:gd name="connsiteX3" fmla="*/ 1032495 w 2404569"/>
                <a:gd name="connsiteY3" fmla="*/ 241725 h 700494"/>
                <a:gd name="connsiteX4" fmla="*/ 1224224 w 2404569"/>
                <a:gd name="connsiteY4" fmla="*/ 27873 h 700494"/>
                <a:gd name="connsiteX5" fmla="*/ 1541314 w 2404569"/>
                <a:gd name="connsiteY5" fmla="*/ 20499 h 700494"/>
                <a:gd name="connsiteX6" fmla="*/ 1651927 w 2404569"/>
                <a:gd name="connsiteY6" fmla="*/ 116363 h 700494"/>
                <a:gd name="connsiteX7" fmla="*/ 1814159 w 2404569"/>
                <a:gd name="connsiteY7" fmla="*/ 116364 h 700494"/>
                <a:gd name="connsiteX8" fmla="*/ 1895277 w 2404569"/>
                <a:gd name="connsiteY8" fmla="*/ 27873 h 700494"/>
                <a:gd name="connsiteX9" fmla="*/ 2131250 w 2404569"/>
                <a:gd name="connsiteY9" fmla="*/ 13125 h 700494"/>
                <a:gd name="connsiteX10" fmla="*/ 2374598 w 2404569"/>
                <a:gd name="connsiteY10" fmla="*/ 204854 h 700494"/>
                <a:gd name="connsiteX11" fmla="*/ 2367224 w 2404569"/>
                <a:gd name="connsiteY11" fmla="*/ 536693 h 700494"/>
                <a:gd name="connsiteX12" fmla="*/ 2072256 w 2404569"/>
                <a:gd name="connsiteY12" fmla="*/ 691551 h 700494"/>
                <a:gd name="connsiteX13" fmla="*/ 1902650 w 2404569"/>
                <a:gd name="connsiteY13" fmla="*/ 669429 h 700494"/>
                <a:gd name="connsiteX14" fmla="*/ 1792037 w 2404569"/>
                <a:gd name="connsiteY14" fmla="*/ 566190 h 700494"/>
                <a:gd name="connsiteX15" fmla="*/ 1629805 w 2404569"/>
                <a:gd name="connsiteY15" fmla="*/ 566191 h 700494"/>
                <a:gd name="connsiteX16" fmla="*/ 1511818 w 2404569"/>
                <a:gd name="connsiteY16" fmla="*/ 654680 h 700494"/>
                <a:gd name="connsiteX17" fmla="*/ 1216850 w 2404569"/>
                <a:gd name="connsiteY17" fmla="*/ 632557 h 700494"/>
                <a:gd name="connsiteX18" fmla="*/ 1054617 w 2404569"/>
                <a:gd name="connsiteY18" fmla="*/ 433454 h 700494"/>
                <a:gd name="connsiteX19" fmla="*/ 656412 w 2404569"/>
                <a:gd name="connsiteY19" fmla="*/ 426080 h 700494"/>
                <a:gd name="connsiteX20" fmla="*/ 457308 w 2404569"/>
                <a:gd name="connsiteY20" fmla="*/ 632557 h 700494"/>
                <a:gd name="connsiteX21" fmla="*/ 110721 w 2404569"/>
                <a:gd name="connsiteY21" fmla="*/ 632557 h 700494"/>
                <a:gd name="connsiteX22" fmla="*/ 108 w 2404569"/>
                <a:gd name="connsiteY22" fmla="*/ 337590 h 700494"/>
                <a:gd name="connsiteX23" fmla="*/ 88598 w 2404569"/>
                <a:gd name="connsiteY23" fmla="*/ 64744 h 700494"/>
                <a:gd name="connsiteX24" fmla="*/ 88598 w 2404569"/>
                <a:gd name="connsiteY24" fmla="*/ 64744 h 700494"/>
                <a:gd name="connsiteX0" fmla="*/ 88599 w 2404569"/>
                <a:gd name="connsiteY0" fmla="*/ 57370 h 700494"/>
                <a:gd name="connsiteX1" fmla="*/ 442560 w 2404569"/>
                <a:gd name="connsiteY1" fmla="*/ 42622 h 700494"/>
                <a:gd name="connsiteX2" fmla="*/ 678534 w 2404569"/>
                <a:gd name="connsiteY2" fmla="*/ 212228 h 700494"/>
                <a:gd name="connsiteX3" fmla="*/ 1032495 w 2404569"/>
                <a:gd name="connsiteY3" fmla="*/ 241725 h 700494"/>
                <a:gd name="connsiteX4" fmla="*/ 1224224 w 2404569"/>
                <a:gd name="connsiteY4" fmla="*/ 27873 h 700494"/>
                <a:gd name="connsiteX5" fmla="*/ 1541314 w 2404569"/>
                <a:gd name="connsiteY5" fmla="*/ 20499 h 700494"/>
                <a:gd name="connsiteX6" fmla="*/ 1651927 w 2404569"/>
                <a:gd name="connsiteY6" fmla="*/ 116363 h 700494"/>
                <a:gd name="connsiteX7" fmla="*/ 1814159 w 2404569"/>
                <a:gd name="connsiteY7" fmla="*/ 116364 h 700494"/>
                <a:gd name="connsiteX8" fmla="*/ 1924774 w 2404569"/>
                <a:gd name="connsiteY8" fmla="*/ 27873 h 700494"/>
                <a:gd name="connsiteX9" fmla="*/ 2131250 w 2404569"/>
                <a:gd name="connsiteY9" fmla="*/ 13125 h 700494"/>
                <a:gd name="connsiteX10" fmla="*/ 2374598 w 2404569"/>
                <a:gd name="connsiteY10" fmla="*/ 204854 h 700494"/>
                <a:gd name="connsiteX11" fmla="*/ 2367224 w 2404569"/>
                <a:gd name="connsiteY11" fmla="*/ 536693 h 700494"/>
                <a:gd name="connsiteX12" fmla="*/ 2072256 w 2404569"/>
                <a:gd name="connsiteY12" fmla="*/ 691551 h 700494"/>
                <a:gd name="connsiteX13" fmla="*/ 1902650 w 2404569"/>
                <a:gd name="connsiteY13" fmla="*/ 669429 h 700494"/>
                <a:gd name="connsiteX14" fmla="*/ 1792037 w 2404569"/>
                <a:gd name="connsiteY14" fmla="*/ 566190 h 700494"/>
                <a:gd name="connsiteX15" fmla="*/ 1629805 w 2404569"/>
                <a:gd name="connsiteY15" fmla="*/ 566191 h 700494"/>
                <a:gd name="connsiteX16" fmla="*/ 1511818 w 2404569"/>
                <a:gd name="connsiteY16" fmla="*/ 654680 h 700494"/>
                <a:gd name="connsiteX17" fmla="*/ 1216850 w 2404569"/>
                <a:gd name="connsiteY17" fmla="*/ 632557 h 700494"/>
                <a:gd name="connsiteX18" fmla="*/ 1054617 w 2404569"/>
                <a:gd name="connsiteY18" fmla="*/ 433454 h 700494"/>
                <a:gd name="connsiteX19" fmla="*/ 656412 w 2404569"/>
                <a:gd name="connsiteY19" fmla="*/ 426080 h 700494"/>
                <a:gd name="connsiteX20" fmla="*/ 457308 w 2404569"/>
                <a:gd name="connsiteY20" fmla="*/ 632557 h 700494"/>
                <a:gd name="connsiteX21" fmla="*/ 110721 w 2404569"/>
                <a:gd name="connsiteY21" fmla="*/ 632557 h 700494"/>
                <a:gd name="connsiteX22" fmla="*/ 108 w 2404569"/>
                <a:gd name="connsiteY22" fmla="*/ 337590 h 700494"/>
                <a:gd name="connsiteX23" fmla="*/ 88598 w 2404569"/>
                <a:gd name="connsiteY23" fmla="*/ 64744 h 700494"/>
                <a:gd name="connsiteX24" fmla="*/ 88598 w 2404569"/>
                <a:gd name="connsiteY24" fmla="*/ 64744 h 700494"/>
                <a:gd name="connsiteX0" fmla="*/ 88599 w 2404569"/>
                <a:gd name="connsiteY0" fmla="*/ 57370 h 700494"/>
                <a:gd name="connsiteX1" fmla="*/ 442560 w 2404569"/>
                <a:gd name="connsiteY1" fmla="*/ 42622 h 700494"/>
                <a:gd name="connsiteX2" fmla="*/ 678534 w 2404569"/>
                <a:gd name="connsiteY2" fmla="*/ 212228 h 700494"/>
                <a:gd name="connsiteX3" fmla="*/ 1032495 w 2404569"/>
                <a:gd name="connsiteY3" fmla="*/ 241725 h 700494"/>
                <a:gd name="connsiteX4" fmla="*/ 1224224 w 2404569"/>
                <a:gd name="connsiteY4" fmla="*/ 27873 h 700494"/>
                <a:gd name="connsiteX5" fmla="*/ 1541314 w 2404569"/>
                <a:gd name="connsiteY5" fmla="*/ 20499 h 700494"/>
                <a:gd name="connsiteX6" fmla="*/ 1659301 w 2404569"/>
                <a:gd name="connsiteY6" fmla="*/ 79492 h 700494"/>
                <a:gd name="connsiteX7" fmla="*/ 1814159 w 2404569"/>
                <a:gd name="connsiteY7" fmla="*/ 116364 h 700494"/>
                <a:gd name="connsiteX8" fmla="*/ 1924774 w 2404569"/>
                <a:gd name="connsiteY8" fmla="*/ 27873 h 700494"/>
                <a:gd name="connsiteX9" fmla="*/ 2131250 w 2404569"/>
                <a:gd name="connsiteY9" fmla="*/ 13125 h 700494"/>
                <a:gd name="connsiteX10" fmla="*/ 2374598 w 2404569"/>
                <a:gd name="connsiteY10" fmla="*/ 204854 h 700494"/>
                <a:gd name="connsiteX11" fmla="*/ 2367224 w 2404569"/>
                <a:gd name="connsiteY11" fmla="*/ 536693 h 700494"/>
                <a:gd name="connsiteX12" fmla="*/ 2072256 w 2404569"/>
                <a:gd name="connsiteY12" fmla="*/ 691551 h 700494"/>
                <a:gd name="connsiteX13" fmla="*/ 1902650 w 2404569"/>
                <a:gd name="connsiteY13" fmla="*/ 669429 h 700494"/>
                <a:gd name="connsiteX14" fmla="*/ 1792037 w 2404569"/>
                <a:gd name="connsiteY14" fmla="*/ 566190 h 700494"/>
                <a:gd name="connsiteX15" fmla="*/ 1629805 w 2404569"/>
                <a:gd name="connsiteY15" fmla="*/ 566191 h 700494"/>
                <a:gd name="connsiteX16" fmla="*/ 1511818 w 2404569"/>
                <a:gd name="connsiteY16" fmla="*/ 654680 h 700494"/>
                <a:gd name="connsiteX17" fmla="*/ 1216850 w 2404569"/>
                <a:gd name="connsiteY17" fmla="*/ 632557 h 700494"/>
                <a:gd name="connsiteX18" fmla="*/ 1054617 w 2404569"/>
                <a:gd name="connsiteY18" fmla="*/ 433454 h 700494"/>
                <a:gd name="connsiteX19" fmla="*/ 656412 w 2404569"/>
                <a:gd name="connsiteY19" fmla="*/ 426080 h 700494"/>
                <a:gd name="connsiteX20" fmla="*/ 457308 w 2404569"/>
                <a:gd name="connsiteY20" fmla="*/ 632557 h 700494"/>
                <a:gd name="connsiteX21" fmla="*/ 110721 w 2404569"/>
                <a:gd name="connsiteY21" fmla="*/ 632557 h 700494"/>
                <a:gd name="connsiteX22" fmla="*/ 108 w 2404569"/>
                <a:gd name="connsiteY22" fmla="*/ 337590 h 700494"/>
                <a:gd name="connsiteX23" fmla="*/ 88598 w 2404569"/>
                <a:gd name="connsiteY23" fmla="*/ 64744 h 700494"/>
                <a:gd name="connsiteX24" fmla="*/ 88598 w 2404569"/>
                <a:gd name="connsiteY24" fmla="*/ 64744 h 700494"/>
                <a:gd name="connsiteX0" fmla="*/ 88599 w 2404569"/>
                <a:gd name="connsiteY0" fmla="*/ 55315 h 698439"/>
                <a:gd name="connsiteX1" fmla="*/ 442560 w 2404569"/>
                <a:gd name="connsiteY1" fmla="*/ 40567 h 698439"/>
                <a:gd name="connsiteX2" fmla="*/ 678534 w 2404569"/>
                <a:gd name="connsiteY2" fmla="*/ 210173 h 698439"/>
                <a:gd name="connsiteX3" fmla="*/ 1032495 w 2404569"/>
                <a:gd name="connsiteY3" fmla="*/ 239670 h 698439"/>
                <a:gd name="connsiteX4" fmla="*/ 1224224 w 2404569"/>
                <a:gd name="connsiteY4" fmla="*/ 25818 h 698439"/>
                <a:gd name="connsiteX5" fmla="*/ 1541314 w 2404569"/>
                <a:gd name="connsiteY5" fmla="*/ 18444 h 698439"/>
                <a:gd name="connsiteX6" fmla="*/ 1659301 w 2404569"/>
                <a:gd name="connsiteY6" fmla="*/ 77437 h 698439"/>
                <a:gd name="connsiteX7" fmla="*/ 1806784 w 2404569"/>
                <a:gd name="connsiteY7" fmla="*/ 47941 h 698439"/>
                <a:gd name="connsiteX8" fmla="*/ 1924774 w 2404569"/>
                <a:gd name="connsiteY8" fmla="*/ 25818 h 698439"/>
                <a:gd name="connsiteX9" fmla="*/ 2131250 w 2404569"/>
                <a:gd name="connsiteY9" fmla="*/ 11070 h 698439"/>
                <a:gd name="connsiteX10" fmla="*/ 2374598 w 2404569"/>
                <a:gd name="connsiteY10" fmla="*/ 202799 h 698439"/>
                <a:gd name="connsiteX11" fmla="*/ 2367224 w 2404569"/>
                <a:gd name="connsiteY11" fmla="*/ 534638 h 698439"/>
                <a:gd name="connsiteX12" fmla="*/ 2072256 w 2404569"/>
                <a:gd name="connsiteY12" fmla="*/ 689496 h 698439"/>
                <a:gd name="connsiteX13" fmla="*/ 1902650 w 2404569"/>
                <a:gd name="connsiteY13" fmla="*/ 667374 h 698439"/>
                <a:gd name="connsiteX14" fmla="*/ 1792037 w 2404569"/>
                <a:gd name="connsiteY14" fmla="*/ 564135 h 698439"/>
                <a:gd name="connsiteX15" fmla="*/ 1629805 w 2404569"/>
                <a:gd name="connsiteY15" fmla="*/ 564136 h 698439"/>
                <a:gd name="connsiteX16" fmla="*/ 1511818 w 2404569"/>
                <a:gd name="connsiteY16" fmla="*/ 652625 h 698439"/>
                <a:gd name="connsiteX17" fmla="*/ 1216850 w 2404569"/>
                <a:gd name="connsiteY17" fmla="*/ 630502 h 698439"/>
                <a:gd name="connsiteX18" fmla="*/ 1054617 w 2404569"/>
                <a:gd name="connsiteY18" fmla="*/ 431399 h 698439"/>
                <a:gd name="connsiteX19" fmla="*/ 656412 w 2404569"/>
                <a:gd name="connsiteY19" fmla="*/ 424025 h 698439"/>
                <a:gd name="connsiteX20" fmla="*/ 457308 w 2404569"/>
                <a:gd name="connsiteY20" fmla="*/ 630502 h 698439"/>
                <a:gd name="connsiteX21" fmla="*/ 110721 w 2404569"/>
                <a:gd name="connsiteY21" fmla="*/ 630502 h 698439"/>
                <a:gd name="connsiteX22" fmla="*/ 108 w 2404569"/>
                <a:gd name="connsiteY22" fmla="*/ 335535 h 698439"/>
                <a:gd name="connsiteX23" fmla="*/ 88598 w 2404569"/>
                <a:gd name="connsiteY23" fmla="*/ 62689 h 698439"/>
                <a:gd name="connsiteX24" fmla="*/ 88598 w 2404569"/>
                <a:gd name="connsiteY24" fmla="*/ 62689 h 698439"/>
                <a:gd name="connsiteX0" fmla="*/ 88599 w 2404569"/>
                <a:gd name="connsiteY0" fmla="*/ 56624 h 699748"/>
                <a:gd name="connsiteX1" fmla="*/ 442560 w 2404569"/>
                <a:gd name="connsiteY1" fmla="*/ 41876 h 699748"/>
                <a:gd name="connsiteX2" fmla="*/ 678534 w 2404569"/>
                <a:gd name="connsiteY2" fmla="*/ 211482 h 699748"/>
                <a:gd name="connsiteX3" fmla="*/ 1032495 w 2404569"/>
                <a:gd name="connsiteY3" fmla="*/ 240979 h 699748"/>
                <a:gd name="connsiteX4" fmla="*/ 1224224 w 2404569"/>
                <a:gd name="connsiteY4" fmla="*/ 27127 h 699748"/>
                <a:gd name="connsiteX5" fmla="*/ 1541314 w 2404569"/>
                <a:gd name="connsiteY5" fmla="*/ 19753 h 699748"/>
                <a:gd name="connsiteX6" fmla="*/ 1659301 w 2404569"/>
                <a:gd name="connsiteY6" fmla="*/ 78746 h 699748"/>
                <a:gd name="connsiteX7" fmla="*/ 1806784 w 2404569"/>
                <a:gd name="connsiteY7" fmla="*/ 93495 h 699748"/>
                <a:gd name="connsiteX8" fmla="*/ 1924774 w 2404569"/>
                <a:gd name="connsiteY8" fmla="*/ 27127 h 699748"/>
                <a:gd name="connsiteX9" fmla="*/ 2131250 w 2404569"/>
                <a:gd name="connsiteY9" fmla="*/ 12379 h 699748"/>
                <a:gd name="connsiteX10" fmla="*/ 2374598 w 2404569"/>
                <a:gd name="connsiteY10" fmla="*/ 204108 h 699748"/>
                <a:gd name="connsiteX11" fmla="*/ 2367224 w 2404569"/>
                <a:gd name="connsiteY11" fmla="*/ 535947 h 699748"/>
                <a:gd name="connsiteX12" fmla="*/ 2072256 w 2404569"/>
                <a:gd name="connsiteY12" fmla="*/ 690805 h 699748"/>
                <a:gd name="connsiteX13" fmla="*/ 1902650 w 2404569"/>
                <a:gd name="connsiteY13" fmla="*/ 668683 h 699748"/>
                <a:gd name="connsiteX14" fmla="*/ 1792037 w 2404569"/>
                <a:gd name="connsiteY14" fmla="*/ 565444 h 699748"/>
                <a:gd name="connsiteX15" fmla="*/ 1629805 w 2404569"/>
                <a:gd name="connsiteY15" fmla="*/ 565445 h 699748"/>
                <a:gd name="connsiteX16" fmla="*/ 1511818 w 2404569"/>
                <a:gd name="connsiteY16" fmla="*/ 653934 h 699748"/>
                <a:gd name="connsiteX17" fmla="*/ 1216850 w 2404569"/>
                <a:gd name="connsiteY17" fmla="*/ 631811 h 699748"/>
                <a:gd name="connsiteX18" fmla="*/ 1054617 w 2404569"/>
                <a:gd name="connsiteY18" fmla="*/ 432708 h 699748"/>
                <a:gd name="connsiteX19" fmla="*/ 656412 w 2404569"/>
                <a:gd name="connsiteY19" fmla="*/ 425334 h 699748"/>
                <a:gd name="connsiteX20" fmla="*/ 457308 w 2404569"/>
                <a:gd name="connsiteY20" fmla="*/ 631811 h 699748"/>
                <a:gd name="connsiteX21" fmla="*/ 110721 w 2404569"/>
                <a:gd name="connsiteY21" fmla="*/ 631811 h 699748"/>
                <a:gd name="connsiteX22" fmla="*/ 108 w 2404569"/>
                <a:gd name="connsiteY22" fmla="*/ 336844 h 699748"/>
                <a:gd name="connsiteX23" fmla="*/ 88598 w 2404569"/>
                <a:gd name="connsiteY23" fmla="*/ 63998 h 699748"/>
                <a:gd name="connsiteX24" fmla="*/ 88598 w 2404569"/>
                <a:gd name="connsiteY24" fmla="*/ 63998 h 699748"/>
                <a:gd name="connsiteX0" fmla="*/ 88599 w 2404569"/>
                <a:gd name="connsiteY0" fmla="*/ 56624 h 699748"/>
                <a:gd name="connsiteX1" fmla="*/ 442560 w 2404569"/>
                <a:gd name="connsiteY1" fmla="*/ 41876 h 699748"/>
                <a:gd name="connsiteX2" fmla="*/ 678534 w 2404569"/>
                <a:gd name="connsiteY2" fmla="*/ 211482 h 699748"/>
                <a:gd name="connsiteX3" fmla="*/ 1032495 w 2404569"/>
                <a:gd name="connsiteY3" fmla="*/ 240979 h 699748"/>
                <a:gd name="connsiteX4" fmla="*/ 1224224 w 2404569"/>
                <a:gd name="connsiteY4" fmla="*/ 27127 h 699748"/>
                <a:gd name="connsiteX5" fmla="*/ 1541314 w 2404569"/>
                <a:gd name="connsiteY5" fmla="*/ 19753 h 699748"/>
                <a:gd name="connsiteX6" fmla="*/ 1659301 w 2404569"/>
                <a:gd name="connsiteY6" fmla="*/ 78746 h 699748"/>
                <a:gd name="connsiteX7" fmla="*/ 1806784 w 2404569"/>
                <a:gd name="connsiteY7" fmla="*/ 93495 h 699748"/>
                <a:gd name="connsiteX8" fmla="*/ 1924774 w 2404569"/>
                <a:gd name="connsiteY8" fmla="*/ 27127 h 699748"/>
                <a:gd name="connsiteX9" fmla="*/ 2131250 w 2404569"/>
                <a:gd name="connsiteY9" fmla="*/ 12379 h 699748"/>
                <a:gd name="connsiteX10" fmla="*/ 2374598 w 2404569"/>
                <a:gd name="connsiteY10" fmla="*/ 204108 h 699748"/>
                <a:gd name="connsiteX11" fmla="*/ 2367224 w 2404569"/>
                <a:gd name="connsiteY11" fmla="*/ 535947 h 699748"/>
                <a:gd name="connsiteX12" fmla="*/ 2072256 w 2404569"/>
                <a:gd name="connsiteY12" fmla="*/ 690805 h 699748"/>
                <a:gd name="connsiteX13" fmla="*/ 1902650 w 2404569"/>
                <a:gd name="connsiteY13" fmla="*/ 668683 h 699748"/>
                <a:gd name="connsiteX14" fmla="*/ 1792037 w 2404569"/>
                <a:gd name="connsiteY14" fmla="*/ 565444 h 699748"/>
                <a:gd name="connsiteX15" fmla="*/ 1629805 w 2404569"/>
                <a:gd name="connsiteY15" fmla="*/ 565445 h 699748"/>
                <a:gd name="connsiteX16" fmla="*/ 1511818 w 2404569"/>
                <a:gd name="connsiteY16" fmla="*/ 653934 h 699748"/>
                <a:gd name="connsiteX17" fmla="*/ 1216850 w 2404569"/>
                <a:gd name="connsiteY17" fmla="*/ 631811 h 699748"/>
                <a:gd name="connsiteX18" fmla="*/ 1054617 w 2404569"/>
                <a:gd name="connsiteY18" fmla="*/ 432708 h 699748"/>
                <a:gd name="connsiteX19" fmla="*/ 656412 w 2404569"/>
                <a:gd name="connsiteY19" fmla="*/ 425334 h 699748"/>
                <a:gd name="connsiteX20" fmla="*/ 457308 w 2404569"/>
                <a:gd name="connsiteY20" fmla="*/ 631811 h 699748"/>
                <a:gd name="connsiteX21" fmla="*/ 110721 w 2404569"/>
                <a:gd name="connsiteY21" fmla="*/ 631811 h 699748"/>
                <a:gd name="connsiteX22" fmla="*/ 108 w 2404569"/>
                <a:gd name="connsiteY22" fmla="*/ 336844 h 699748"/>
                <a:gd name="connsiteX23" fmla="*/ 88598 w 2404569"/>
                <a:gd name="connsiteY23" fmla="*/ 63998 h 699748"/>
                <a:gd name="connsiteX24" fmla="*/ 88598 w 2404569"/>
                <a:gd name="connsiteY24" fmla="*/ 63998 h 699748"/>
                <a:gd name="connsiteX0" fmla="*/ 88599 w 2404569"/>
                <a:gd name="connsiteY0" fmla="*/ 56624 h 699748"/>
                <a:gd name="connsiteX1" fmla="*/ 442560 w 2404569"/>
                <a:gd name="connsiteY1" fmla="*/ 41876 h 699748"/>
                <a:gd name="connsiteX2" fmla="*/ 678534 w 2404569"/>
                <a:gd name="connsiteY2" fmla="*/ 211482 h 699748"/>
                <a:gd name="connsiteX3" fmla="*/ 1032495 w 2404569"/>
                <a:gd name="connsiteY3" fmla="*/ 240979 h 699748"/>
                <a:gd name="connsiteX4" fmla="*/ 1224224 w 2404569"/>
                <a:gd name="connsiteY4" fmla="*/ 27127 h 699748"/>
                <a:gd name="connsiteX5" fmla="*/ 1541314 w 2404569"/>
                <a:gd name="connsiteY5" fmla="*/ 19753 h 699748"/>
                <a:gd name="connsiteX6" fmla="*/ 1659301 w 2404569"/>
                <a:gd name="connsiteY6" fmla="*/ 78746 h 699748"/>
                <a:gd name="connsiteX7" fmla="*/ 1806784 w 2404569"/>
                <a:gd name="connsiteY7" fmla="*/ 93495 h 699748"/>
                <a:gd name="connsiteX8" fmla="*/ 1924774 w 2404569"/>
                <a:gd name="connsiteY8" fmla="*/ 27127 h 699748"/>
                <a:gd name="connsiteX9" fmla="*/ 2131250 w 2404569"/>
                <a:gd name="connsiteY9" fmla="*/ 12379 h 699748"/>
                <a:gd name="connsiteX10" fmla="*/ 2374598 w 2404569"/>
                <a:gd name="connsiteY10" fmla="*/ 204108 h 699748"/>
                <a:gd name="connsiteX11" fmla="*/ 2367224 w 2404569"/>
                <a:gd name="connsiteY11" fmla="*/ 535947 h 699748"/>
                <a:gd name="connsiteX12" fmla="*/ 2072256 w 2404569"/>
                <a:gd name="connsiteY12" fmla="*/ 690805 h 699748"/>
                <a:gd name="connsiteX13" fmla="*/ 1902650 w 2404569"/>
                <a:gd name="connsiteY13" fmla="*/ 668683 h 699748"/>
                <a:gd name="connsiteX14" fmla="*/ 1792037 w 2404569"/>
                <a:gd name="connsiteY14" fmla="*/ 565444 h 699748"/>
                <a:gd name="connsiteX15" fmla="*/ 1629805 w 2404569"/>
                <a:gd name="connsiteY15" fmla="*/ 609690 h 699748"/>
                <a:gd name="connsiteX16" fmla="*/ 1511818 w 2404569"/>
                <a:gd name="connsiteY16" fmla="*/ 653934 h 699748"/>
                <a:gd name="connsiteX17" fmla="*/ 1216850 w 2404569"/>
                <a:gd name="connsiteY17" fmla="*/ 631811 h 699748"/>
                <a:gd name="connsiteX18" fmla="*/ 1054617 w 2404569"/>
                <a:gd name="connsiteY18" fmla="*/ 432708 h 699748"/>
                <a:gd name="connsiteX19" fmla="*/ 656412 w 2404569"/>
                <a:gd name="connsiteY19" fmla="*/ 425334 h 699748"/>
                <a:gd name="connsiteX20" fmla="*/ 457308 w 2404569"/>
                <a:gd name="connsiteY20" fmla="*/ 631811 h 699748"/>
                <a:gd name="connsiteX21" fmla="*/ 110721 w 2404569"/>
                <a:gd name="connsiteY21" fmla="*/ 631811 h 699748"/>
                <a:gd name="connsiteX22" fmla="*/ 108 w 2404569"/>
                <a:gd name="connsiteY22" fmla="*/ 336844 h 699748"/>
                <a:gd name="connsiteX23" fmla="*/ 88598 w 2404569"/>
                <a:gd name="connsiteY23" fmla="*/ 63998 h 699748"/>
                <a:gd name="connsiteX24" fmla="*/ 88598 w 2404569"/>
                <a:gd name="connsiteY24" fmla="*/ 63998 h 699748"/>
                <a:gd name="connsiteX0" fmla="*/ 88599 w 2404569"/>
                <a:gd name="connsiteY0" fmla="*/ 56624 h 698582"/>
                <a:gd name="connsiteX1" fmla="*/ 442560 w 2404569"/>
                <a:gd name="connsiteY1" fmla="*/ 41876 h 698582"/>
                <a:gd name="connsiteX2" fmla="*/ 678534 w 2404569"/>
                <a:gd name="connsiteY2" fmla="*/ 211482 h 698582"/>
                <a:gd name="connsiteX3" fmla="*/ 1032495 w 2404569"/>
                <a:gd name="connsiteY3" fmla="*/ 240979 h 698582"/>
                <a:gd name="connsiteX4" fmla="*/ 1224224 w 2404569"/>
                <a:gd name="connsiteY4" fmla="*/ 27127 h 698582"/>
                <a:gd name="connsiteX5" fmla="*/ 1541314 w 2404569"/>
                <a:gd name="connsiteY5" fmla="*/ 19753 h 698582"/>
                <a:gd name="connsiteX6" fmla="*/ 1659301 w 2404569"/>
                <a:gd name="connsiteY6" fmla="*/ 78746 h 698582"/>
                <a:gd name="connsiteX7" fmla="*/ 1806784 w 2404569"/>
                <a:gd name="connsiteY7" fmla="*/ 93495 h 698582"/>
                <a:gd name="connsiteX8" fmla="*/ 1924774 w 2404569"/>
                <a:gd name="connsiteY8" fmla="*/ 27127 h 698582"/>
                <a:gd name="connsiteX9" fmla="*/ 2131250 w 2404569"/>
                <a:gd name="connsiteY9" fmla="*/ 12379 h 698582"/>
                <a:gd name="connsiteX10" fmla="*/ 2374598 w 2404569"/>
                <a:gd name="connsiteY10" fmla="*/ 204108 h 698582"/>
                <a:gd name="connsiteX11" fmla="*/ 2367224 w 2404569"/>
                <a:gd name="connsiteY11" fmla="*/ 535947 h 698582"/>
                <a:gd name="connsiteX12" fmla="*/ 2072256 w 2404569"/>
                <a:gd name="connsiteY12" fmla="*/ 690805 h 698582"/>
                <a:gd name="connsiteX13" fmla="*/ 1902650 w 2404569"/>
                <a:gd name="connsiteY13" fmla="*/ 668683 h 698582"/>
                <a:gd name="connsiteX14" fmla="*/ 1799411 w 2404569"/>
                <a:gd name="connsiteY14" fmla="*/ 609689 h 698582"/>
                <a:gd name="connsiteX15" fmla="*/ 1629805 w 2404569"/>
                <a:gd name="connsiteY15" fmla="*/ 609690 h 698582"/>
                <a:gd name="connsiteX16" fmla="*/ 1511818 w 2404569"/>
                <a:gd name="connsiteY16" fmla="*/ 653934 h 698582"/>
                <a:gd name="connsiteX17" fmla="*/ 1216850 w 2404569"/>
                <a:gd name="connsiteY17" fmla="*/ 631811 h 698582"/>
                <a:gd name="connsiteX18" fmla="*/ 1054617 w 2404569"/>
                <a:gd name="connsiteY18" fmla="*/ 432708 h 698582"/>
                <a:gd name="connsiteX19" fmla="*/ 656412 w 2404569"/>
                <a:gd name="connsiteY19" fmla="*/ 425334 h 698582"/>
                <a:gd name="connsiteX20" fmla="*/ 457308 w 2404569"/>
                <a:gd name="connsiteY20" fmla="*/ 631811 h 698582"/>
                <a:gd name="connsiteX21" fmla="*/ 110721 w 2404569"/>
                <a:gd name="connsiteY21" fmla="*/ 631811 h 698582"/>
                <a:gd name="connsiteX22" fmla="*/ 108 w 2404569"/>
                <a:gd name="connsiteY22" fmla="*/ 336844 h 698582"/>
                <a:gd name="connsiteX23" fmla="*/ 88598 w 2404569"/>
                <a:gd name="connsiteY23" fmla="*/ 63998 h 698582"/>
                <a:gd name="connsiteX24" fmla="*/ 88598 w 2404569"/>
                <a:gd name="connsiteY24" fmla="*/ 63998 h 698582"/>
                <a:gd name="connsiteX0" fmla="*/ 88599 w 2398269"/>
                <a:gd name="connsiteY0" fmla="*/ 56624 h 705078"/>
                <a:gd name="connsiteX1" fmla="*/ 442560 w 2398269"/>
                <a:gd name="connsiteY1" fmla="*/ 41876 h 705078"/>
                <a:gd name="connsiteX2" fmla="*/ 678534 w 2398269"/>
                <a:gd name="connsiteY2" fmla="*/ 211482 h 705078"/>
                <a:gd name="connsiteX3" fmla="*/ 1032495 w 2398269"/>
                <a:gd name="connsiteY3" fmla="*/ 240979 h 705078"/>
                <a:gd name="connsiteX4" fmla="*/ 1224224 w 2398269"/>
                <a:gd name="connsiteY4" fmla="*/ 27127 h 705078"/>
                <a:gd name="connsiteX5" fmla="*/ 1541314 w 2398269"/>
                <a:gd name="connsiteY5" fmla="*/ 19753 h 705078"/>
                <a:gd name="connsiteX6" fmla="*/ 1659301 w 2398269"/>
                <a:gd name="connsiteY6" fmla="*/ 78746 h 705078"/>
                <a:gd name="connsiteX7" fmla="*/ 1806784 w 2398269"/>
                <a:gd name="connsiteY7" fmla="*/ 93495 h 705078"/>
                <a:gd name="connsiteX8" fmla="*/ 1924774 w 2398269"/>
                <a:gd name="connsiteY8" fmla="*/ 27127 h 705078"/>
                <a:gd name="connsiteX9" fmla="*/ 2131250 w 2398269"/>
                <a:gd name="connsiteY9" fmla="*/ 12379 h 705078"/>
                <a:gd name="connsiteX10" fmla="*/ 2374598 w 2398269"/>
                <a:gd name="connsiteY10" fmla="*/ 204108 h 705078"/>
                <a:gd name="connsiteX11" fmla="*/ 2367224 w 2398269"/>
                <a:gd name="connsiteY11" fmla="*/ 535947 h 705078"/>
                <a:gd name="connsiteX12" fmla="*/ 2182869 w 2398269"/>
                <a:gd name="connsiteY12" fmla="*/ 698179 h 705078"/>
                <a:gd name="connsiteX13" fmla="*/ 1902650 w 2398269"/>
                <a:gd name="connsiteY13" fmla="*/ 668683 h 705078"/>
                <a:gd name="connsiteX14" fmla="*/ 1799411 w 2398269"/>
                <a:gd name="connsiteY14" fmla="*/ 609689 h 705078"/>
                <a:gd name="connsiteX15" fmla="*/ 1629805 w 2398269"/>
                <a:gd name="connsiteY15" fmla="*/ 609690 h 705078"/>
                <a:gd name="connsiteX16" fmla="*/ 1511818 w 2398269"/>
                <a:gd name="connsiteY16" fmla="*/ 653934 h 705078"/>
                <a:gd name="connsiteX17" fmla="*/ 1216850 w 2398269"/>
                <a:gd name="connsiteY17" fmla="*/ 631811 h 705078"/>
                <a:gd name="connsiteX18" fmla="*/ 1054617 w 2398269"/>
                <a:gd name="connsiteY18" fmla="*/ 432708 h 705078"/>
                <a:gd name="connsiteX19" fmla="*/ 656412 w 2398269"/>
                <a:gd name="connsiteY19" fmla="*/ 425334 h 705078"/>
                <a:gd name="connsiteX20" fmla="*/ 457308 w 2398269"/>
                <a:gd name="connsiteY20" fmla="*/ 631811 h 705078"/>
                <a:gd name="connsiteX21" fmla="*/ 110721 w 2398269"/>
                <a:gd name="connsiteY21" fmla="*/ 631811 h 705078"/>
                <a:gd name="connsiteX22" fmla="*/ 108 w 2398269"/>
                <a:gd name="connsiteY22" fmla="*/ 336844 h 705078"/>
                <a:gd name="connsiteX23" fmla="*/ 88598 w 2398269"/>
                <a:gd name="connsiteY23" fmla="*/ 63998 h 705078"/>
                <a:gd name="connsiteX24" fmla="*/ 88598 w 2398269"/>
                <a:gd name="connsiteY24" fmla="*/ 63998 h 705078"/>
                <a:gd name="connsiteX0" fmla="*/ 88599 w 2398269"/>
                <a:gd name="connsiteY0" fmla="*/ 56624 h 705078"/>
                <a:gd name="connsiteX1" fmla="*/ 442560 w 2398269"/>
                <a:gd name="connsiteY1" fmla="*/ 41876 h 705078"/>
                <a:gd name="connsiteX2" fmla="*/ 678534 w 2398269"/>
                <a:gd name="connsiteY2" fmla="*/ 211482 h 705078"/>
                <a:gd name="connsiteX3" fmla="*/ 1032495 w 2398269"/>
                <a:gd name="connsiteY3" fmla="*/ 240979 h 705078"/>
                <a:gd name="connsiteX4" fmla="*/ 1224224 w 2398269"/>
                <a:gd name="connsiteY4" fmla="*/ 27127 h 705078"/>
                <a:gd name="connsiteX5" fmla="*/ 1541314 w 2398269"/>
                <a:gd name="connsiteY5" fmla="*/ 19753 h 705078"/>
                <a:gd name="connsiteX6" fmla="*/ 1659301 w 2398269"/>
                <a:gd name="connsiteY6" fmla="*/ 78746 h 705078"/>
                <a:gd name="connsiteX7" fmla="*/ 1806784 w 2398269"/>
                <a:gd name="connsiteY7" fmla="*/ 93495 h 705078"/>
                <a:gd name="connsiteX8" fmla="*/ 1924774 w 2398269"/>
                <a:gd name="connsiteY8" fmla="*/ 27127 h 705078"/>
                <a:gd name="connsiteX9" fmla="*/ 2131250 w 2398269"/>
                <a:gd name="connsiteY9" fmla="*/ 12379 h 705078"/>
                <a:gd name="connsiteX10" fmla="*/ 2374598 w 2398269"/>
                <a:gd name="connsiteY10" fmla="*/ 204108 h 705078"/>
                <a:gd name="connsiteX11" fmla="*/ 2367224 w 2398269"/>
                <a:gd name="connsiteY11" fmla="*/ 535947 h 705078"/>
                <a:gd name="connsiteX12" fmla="*/ 2182869 w 2398269"/>
                <a:gd name="connsiteY12" fmla="*/ 698179 h 705078"/>
                <a:gd name="connsiteX13" fmla="*/ 1902650 w 2398269"/>
                <a:gd name="connsiteY13" fmla="*/ 668683 h 705078"/>
                <a:gd name="connsiteX14" fmla="*/ 1799411 w 2398269"/>
                <a:gd name="connsiteY14" fmla="*/ 609689 h 705078"/>
                <a:gd name="connsiteX15" fmla="*/ 1629805 w 2398269"/>
                <a:gd name="connsiteY15" fmla="*/ 609690 h 705078"/>
                <a:gd name="connsiteX16" fmla="*/ 1511818 w 2398269"/>
                <a:gd name="connsiteY16" fmla="*/ 653934 h 705078"/>
                <a:gd name="connsiteX17" fmla="*/ 1216850 w 2398269"/>
                <a:gd name="connsiteY17" fmla="*/ 631811 h 705078"/>
                <a:gd name="connsiteX18" fmla="*/ 1054617 w 2398269"/>
                <a:gd name="connsiteY18" fmla="*/ 432708 h 705078"/>
                <a:gd name="connsiteX19" fmla="*/ 656412 w 2398269"/>
                <a:gd name="connsiteY19" fmla="*/ 425334 h 705078"/>
                <a:gd name="connsiteX20" fmla="*/ 457308 w 2398269"/>
                <a:gd name="connsiteY20" fmla="*/ 631811 h 705078"/>
                <a:gd name="connsiteX21" fmla="*/ 110721 w 2398269"/>
                <a:gd name="connsiteY21" fmla="*/ 631811 h 705078"/>
                <a:gd name="connsiteX22" fmla="*/ 108 w 2398269"/>
                <a:gd name="connsiteY22" fmla="*/ 336844 h 705078"/>
                <a:gd name="connsiteX23" fmla="*/ 88598 w 2398269"/>
                <a:gd name="connsiteY23" fmla="*/ 63998 h 705078"/>
                <a:gd name="connsiteX24" fmla="*/ 88598 w 2398269"/>
                <a:gd name="connsiteY24" fmla="*/ 63998 h 705078"/>
                <a:gd name="connsiteX0" fmla="*/ 88599 w 2400665"/>
                <a:gd name="connsiteY0" fmla="*/ 56624 h 698581"/>
                <a:gd name="connsiteX1" fmla="*/ 442560 w 2400665"/>
                <a:gd name="connsiteY1" fmla="*/ 41876 h 698581"/>
                <a:gd name="connsiteX2" fmla="*/ 678534 w 2400665"/>
                <a:gd name="connsiteY2" fmla="*/ 211482 h 698581"/>
                <a:gd name="connsiteX3" fmla="*/ 1032495 w 2400665"/>
                <a:gd name="connsiteY3" fmla="*/ 240979 h 698581"/>
                <a:gd name="connsiteX4" fmla="*/ 1224224 w 2400665"/>
                <a:gd name="connsiteY4" fmla="*/ 27127 h 698581"/>
                <a:gd name="connsiteX5" fmla="*/ 1541314 w 2400665"/>
                <a:gd name="connsiteY5" fmla="*/ 19753 h 698581"/>
                <a:gd name="connsiteX6" fmla="*/ 1659301 w 2400665"/>
                <a:gd name="connsiteY6" fmla="*/ 78746 h 698581"/>
                <a:gd name="connsiteX7" fmla="*/ 1806784 w 2400665"/>
                <a:gd name="connsiteY7" fmla="*/ 93495 h 698581"/>
                <a:gd name="connsiteX8" fmla="*/ 1924774 w 2400665"/>
                <a:gd name="connsiteY8" fmla="*/ 27127 h 698581"/>
                <a:gd name="connsiteX9" fmla="*/ 2131250 w 2400665"/>
                <a:gd name="connsiteY9" fmla="*/ 12379 h 698581"/>
                <a:gd name="connsiteX10" fmla="*/ 2374598 w 2400665"/>
                <a:gd name="connsiteY10" fmla="*/ 204108 h 698581"/>
                <a:gd name="connsiteX11" fmla="*/ 2367224 w 2400665"/>
                <a:gd name="connsiteY11" fmla="*/ 535947 h 698581"/>
                <a:gd name="connsiteX12" fmla="*/ 2138623 w 2400665"/>
                <a:gd name="connsiteY12" fmla="*/ 690804 h 698581"/>
                <a:gd name="connsiteX13" fmla="*/ 1902650 w 2400665"/>
                <a:gd name="connsiteY13" fmla="*/ 668683 h 698581"/>
                <a:gd name="connsiteX14" fmla="*/ 1799411 w 2400665"/>
                <a:gd name="connsiteY14" fmla="*/ 609689 h 698581"/>
                <a:gd name="connsiteX15" fmla="*/ 1629805 w 2400665"/>
                <a:gd name="connsiteY15" fmla="*/ 609690 h 698581"/>
                <a:gd name="connsiteX16" fmla="*/ 1511818 w 2400665"/>
                <a:gd name="connsiteY16" fmla="*/ 653934 h 698581"/>
                <a:gd name="connsiteX17" fmla="*/ 1216850 w 2400665"/>
                <a:gd name="connsiteY17" fmla="*/ 631811 h 698581"/>
                <a:gd name="connsiteX18" fmla="*/ 1054617 w 2400665"/>
                <a:gd name="connsiteY18" fmla="*/ 432708 h 698581"/>
                <a:gd name="connsiteX19" fmla="*/ 656412 w 2400665"/>
                <a:gd name="connsiteY19" fmla="*/ 425334 h 698581"/>
                <a:gd name="connsiteX20" fmla="*/ 457308 w 2400665"/>
                <a:gd name="connsiteY20" fmla="*/ 631811 h 698581"/>
                <a:gd name="connsiteX21" fmla="*/ 110721 w 2400665"/>
                <a:gd name="connsiteY21" fmla="*/ 631811 h 698581"/>
                <a:gd name="connsiteX22" fmla="*/ 108 w 2400665"/>
                <a:gd name="connsiteY22" fmla="*/ 336844 h 698581"/>
                <a:gd name="connsiteX23" fmla="*/ 88598 w 2400665"/>
                <a:gd name="connsiteY23" fmla="*/ 63998 h 698581"/>
                <a:gd name="connsiteX24" fmla="*/ 88598 w 2400665"/>
                <a:gd name="connsiteY24" fmla="*/ 63998 h 698581"/>
                <a:gd name="connsiteX0" fmla="*/ 88599 w 2400665"/>
                <a:gd name="connsiteY0" fmla="*/ 56624 h 698581"/>
                <a:gd name="connsiteX1" fmla="*/ 442560 w 2400665"/>
                <a:gd name="connsiteY1" fmla="*/ 41876 h 698581"/>
                <a:gd name="connsiteX2" fmla="*/ 678534 w 2400665"/>
                <a:gd name="connsiteY2" fmla="*/ 211482 h 698581"/>
                <a:gd name="connsiteX3" fmla="*/ 1032495 w 2400665"/>
                <a:gd name="connsiteY3" fmla="*/ 240979 h 698581"/>
                <a:gd name="connsiteX4" fmla="*/ 1224224 w 2400665"/>
                <a:gd name="connsiteY4" fmla="*/ 27127 h 698581"/>
                <a:gd name="connsiteX5" fmla="*/ 1541314 w 2400665"/>
                <a:gd name="connsiteY5" fmla="*/ 19753 h 698581"/>
                <a:gd name="connsiteX6" fmla="*/ 1659301 w 2400665"/>
                <a:gd name="connsiteY6" fmla="*/ 78746 h 698581"/>
                <a:gd name="connsiteX7" fmla="*/ 1806784 w 2400665"/>
                <a:gd name="connsiteY7" fmla="*/ 93495 h 698581"/>
                <a:gd name="connsiteX8" fmla="*/ 1924774 w 2400665"/>
                <a:gd name="connsiteY8" fmla="*/ 27127 h 698581"/>
                <a:gd name="connsiteX9" fmla="*/ 2131250 w 2400665"/>
                <a:gd name="connsiteY9" fmla="*/ 12379 h 698581"/>
                <a:gd name="connsiteX10" fmla="*/ 2374598 w 2400665"/>
                <a:gd name="connsiteY10" fmla="*/ 204108 h 698581"/>
                <a:gd name="connsiteX11" fmla="*/ 2367224 w 2400665"/>
                <a:gd name="connsiteY11" fmla="*/ 535947 h 698581"/>
                <a:gd name="connsiteX12" fmla="*/ 2138623 w 2400665"/>
                <a:gd name="connsiteY12" fmla="*/ 690804 h 698581"/>
                <a:gd name="connsiteX13" fmla="*/ 1902650 w 2400665"/>
                <a:gd name="connsiteY13" fmla="*/ 668683 h 698581"/>
                <a:gd name="connsiteX14" fmla="*/ 1799411 w 2400665"/>
                <a:gd name="connsiteY14" fmla="*/ 609689 h 698581"/>
                <a:gd name="connsiteX15" fmla="*/ 1629805 w 2400665"/>
                <a:gd name="connsiteY15" fmla="*/ 609690 h 698581"/>
                <a:gd name="connsiteX16" fmla="*/ 1511818 w 2400665"/>
                <a:gd name="connsiteY16" fmla="*/ 653934 h 698581"/>
                <a:gd name="connsiteX17" fmla="*/ 1216850 w 2400665"/>
                <a:gd name="connsiteY17" fmla="*/ 631811 h 698581"/>
                <a:gd name="connsiteX18" fmla="*/ 1054617 w 2400665"/>
                <a:gd name="connsiteY18" fmla="*/ 432708 h 698581"/>
                <a:gd name="connsiteX19" fmla="*/ 656412 w 2400665"/>
                <a:gd name="connsiteY19" fmla="*/ 425334 h 698581"/>
                <a:gd name="connsiteX20" fmla="*/ 457308 w 2400665"/>
                <a:gd name="connsiteY20" fmla="*/ 631811 h 698581"/>
                <a:gd name="connsiteX21" fmla="*/ 110721 w 2400665"/>
                <a:gd name="connsiteY21" fmla="*/ 631811 h 698581"/>
                <a:gd name="connsiteX22" fmla="*/ 108 w 2400665"/>
                <a:gd name="connsiteY22" fmla="*/ 336844 h 698581"/>
                <a:gd name="connsiteX23" fmla="*/ 88598 w 2400665"/>
                <a:gd name="connsiteY23" fmla="*/ 63998 h 698581"/>
                <a:gd name="connsiteX24" fmla="*/ 88598 w 2400665"/>
                <a:gd name="connsiteY24" fmla="*/ 63998 h 698581"/>
                <a:gd name="connsiteX0" fmla="*/ 88599 w 2400665"/>
                <a:gd name="connsiteY0" fmla="*/ 56624 h 698581"/>
                <a:gd name="connsiteX1" fmla="*/ 442560 w 2400665"/>
                <a:gd name="connsiteY1" fmla="*/ 41876 h 698581"/>
                <a:gd name="connsiteX2" fmla="*/ 678534 w 2400665"/>
                <a:gd name="connsiteY2" fmla="*/ 211482 h 698581"/>
                <a:gd name="connsiteX3" fmla="*/ 1032495 w 2400665"/>
                <a:gd name="connsiteY3" fmla="*/ 240979 h 698581"/>
                <a:gd name="connsiteX4" fmla="*/ 1224224 w 2400665"/>
                <a:gd name="connsiteY4" fmla="*/ 27127 h 698581"/>
                <a:gd name="connsiteX5" fmla="*/ 1541314 w 2400665"/>
                <a:gd name="connsiteY5" fmla="*/ 19753 h 698581"/>
                <a:gd name="connsiteX6" fmla="*/ 1651926 w 2400665"/>
                <a:gd name="connsiteY6" fmla="*/ 86120 h 698581"/>
                <a:gd name="connsiteX7" fmla="*/ 1806784 w 2400665"/>
                <a:gd name="connsiteY7" fmla="*/ 93495 h 698581"/>
                <a:gd name="connsiteX8" fmla="*/ 1924774 w 2400665"/>
                <a:gd name="connsiteY8" fmla="*/ 27127 h 698581"/>
                <a:gd name="connsiteX9" fmla="*/ 2131250 w 2400665"/>
                <a:gd name="connsiteY9" fmla="*/ 12379 h 698581"/>
                <a:gd name="connsiteX10" fmla="*/ 2374598 w 2400665"/>
                <a:gd name="connsiteY10" fmla="*/ 204108 h 698581"/>
                <a:gd name="connsiteX11" fmla="*/ 2367224 w 2400665"/>
                <a:gd name="connsiteY11" fmla="*/ 535947 h 698581"/>
                <a:gd name="connsiteX12" fmla="*/ 2138623 w 2400665"/>
                <a:gd name="connsiteY12" fmla="*/ 690804 h 698581"/>
                <a:gd name="connsiteX13" fmla="*/ 1902650 w 2400665"/>
                <a:gd name="connsiteY13" fmla="*/ 668683 h 698581"/>
                <a:gd name="connsiteX14" fmla="*/ 1799411 w 2400665"/>
                <a:gd name="connsiteY14" fmla="*/ 609689 h 698581"/>
                <a:gd name="connsiteX15" fmla="*/ 1629805 w 2400665"/>
                <a:gd name="connsiteY15" fmla="*/ 609690 h 698581"/>
                <a:gd name="connsiteX16" fmla="*/ 1511818 w 2400665"/>
                <a:gd name="connsiteY16" fmla="*/ 653934 h 698581"/>
                <a:gd name="connsiteX17" fmla="*/ 1216850 w 2400665"/>
                <a:gd name="connsiteY17" fmla="*/ 631811 h 698581"/>
                <a:gd name="connsiteX18" fmla="*/ 1054617 w 2400665"/>
                <a:gd name="connsiteY18" fmla="*/ 432708 h 698581"/>
                <a:gd name="connsiteX19" fmla="*/ 656412 w 2400665"/>
                <a:gd name="connsiteY19" fmla="*/ 425334 h 698581"/>
                <a:gd name="connsiteX20" fmla="*/ 457308 w 2400665"/>
                <a:gd name="connsiteY20" fmla="*/ 631811 h 698581"/>
                <a:gd name="connsiteX21" fmla="*/ 110721 w 2400665"/>
                <a:gd name="connsiteY21" fmla="*/ 631811 h 698581"/>
                <a:gd name="connsiteX22" fmla="*/ 108 w 2400665"/>
                <a:gd name="connsiteY22" fmla="*/ 336844 h 698581"/>
                <a:gd name="connsiteX23" fmla="*/ 88598 w 2400665"/>
                <a:gd name="connsiteY23" fmla="*/ 63998 h 698581"/>
                <a:gd name="connsiteX24" fmla="*/ 88598 w 2400665"/>
                <a:gd name="connsiteY24" fmla="*/ 63998 h 698581"/>
                <a:gd name="connsiteX0" fmla="*/ 88599 w 2400665"/>
                <a:gd name="connsiteY0" fmla="*/ 55942 h 697899"/>
                <a:gd name="connsiteX1" fmla="*/ 442560 w 2400665"/>
                <a:gd name="connsiteY1" fmla="*/ 41194 h 697899"/>
                <a:gd name="connsiteX2" fmla="*/ 678534 w 2400665"/>
                <a:gd name="connsiteY2" fmla="*/ 210800 h 697899"/>
                <a:gd name="connsiteX3" fmla="*/ 1032495 w 2400665"/>
                <a:gd name="connsiteY3" fmla="*/ 240297 h 697899"/>
                <a:gd name="connsiteX4" fmla="*/ 1224224 w 2400665"/>
                <a:gd name="connsiteY4" fmla="*/ 26445 h 697899"/>
                <a:gd name="connsiteX5" fmla="*/ 1541314 w 2400665"/>
                <a:gd name="connsiteY5" fmla="*/ 19071 h 697899"/>
                <a:gd name="connsiteX6" fmla="*/ 1651926 w 2400665"/>
                <a:gd name="connsiteY6" fmla="*/ 85438 h 697899"/>
                <a:gd name="connsiteX7" fmla="*/ 1806784 w 2400665"/>
                <a:gd name="connsiteY7" fmla="*/ 70690 h 697899"/>
                <a:gd name="connsiteX8" fmla="*/ 1924774 w 2400665"/>
                <a:gd name="connsiteY8" fmla="*/ 26445 h 697899"/>
                <a:gd name="connsiteX9" fmla="*/ 2131250 w 2400665"/>
                <a:gd name="connsiteY9" fmla="*/ 11697 h 697899"/>
                <a:gd name="connsiteX10" fmla="*/ 2374598 w 2400665"/>
                <a:gd name="connsiteY10" fmla="*/ 203426 h 697899"/>
                <a:gd name="connsiteX11" fmla="*/ 2367224 w 2400665"/>
                <a:gd name="connsiteY11" fmla="*/ 535265 h 697899"/>
                <a:gd name="connsiteX12" fmla="*/ 2138623 w 2400665"/>
                <a:gd name="connsiteY12" fmla="*/ 690122 h 697899"/>
                <a:gd name="connsiteX13" fmla="*/ 1902650 w 2400665"/>
                <a:gd name="connsiteY13" fmla="*/ 668001 h 697899"/>
                <a:gd name="connsiteX14" fmla="*/ 1799411 w 2400665"/>
                <a:gd name="connsiteY14" fmla="*/ 609007 h 697899"/>
                <a:gd name="connsiteX15" fmla="*/ 1629805 w 2400665"/>
                <a:gd name="connsiteY15" fmla="*/ 609008 h 697899"/>
                <a:gd name="connsiteX16" fmla="*/ 1511818 w 2400665"/>
                <a:gd name="connsiteY16" fmla="*/ 653252 h 697899"/>
                <a:gd name="connsiteX17" fmla="*/ 1216850 w 2400665"/>
                <a:gd name="connsiteY17" fmla="*/ 631129 h 697899"/>
                <a:gd name="connsiteX18" fmla="*/ 1054617 w 2400665"/>
                <a:gd name="connsiteY18" fmla="*/ 432026 h 697899"/>
                <a:gd name="connsiteX19" fmla="*/ 656412 w 2400665"/>
                <a:gd name="connsiteY19" fmla="*/ 424652 h 697899"/>
                <a:gd name="connsiteX20" fmla="*/ 457308 w 2400665"/>
                <a:gd name="connsiteY20" fmla="*/ 631129 h 697899"/>
                <a:gd name="connsiteX21" fmla="*/ 110721 w 2400665"/>
                <a:gd name="connsiteY21" fmla="*/ 631129 h 697899"/>
                <a:gd name="connsiteX22" fmla="*/ 108 w 2400665"/>
                <a:gd name="connsiteY22" fmla="*/ 336162 h 697899"/>
                <a:gd name="connsiteX23" fmla="*/ 88598 w 2400665"/>
                <a:gd name="connsiteY23" fmla="*/ 63316 h 697899"/>
                <a:gd name="connsiteX24" fmla="*/ 88598 w 2400665"/>
                <a:gd name="connsiteY24" fmla="*/ 63316 h 697899"/>
                <a:gd name="connsiteX0" fmla="*/ 88599 w 2400665"/>
                <a:gd name="connsiteY0" fmla="*/ 56390 h 698347"/>
                <a:gd name="connsiteX1" fmla="*/ 442560 w 2400665"/>
                <a:gd name="connsiteY1" fmla="*/ 41642 h 698347"/>
                <a:gd name="connsiteX2" fmla="*/ 678534 w 2400665"/>
                <a:gd name="connsiteY2" fmla="*/ 211248 h 698347"/>
                <a:gd name="connsiteX3" fmla="*/ 1032495 w 2400665"/>
                <a:gd name="connsiteY3" fmla="*/ 240745 h 698347"/>
                <a:gd name="connsiteX4" fmla="*/ 1224224 w 2400665"/>
                <a:gd name="connsiteY4" fmla="*/ 26893 h 698347"/>
                <a:gd name="connsiteX5" fmla="*/ 1541314 w 2400665"/>
                <a:gd name="connsiteY5" fmla="*/ 19519 h 698347"/>
                <a:gd name="connsiteX6" fmla="*/ 1651926 w 2400665"/>
                <a:gd name="connsiteY6" fmla="*/ 85886 h 698347"/>
                <a:gd name="connsiteX7" fmla="*/ 1792036 w 2400665"/>
                <a:gd name="connsiteY7" fmla="*/ 85887 h 698347"/>
                <a:gd name="connsiteX8" fmla="*/ 1924774 w 2400665"/>
                <a:gd name="connsiteY8" fmla="*/ 26893 h 698347"/>
                <a:gd name="connsiteX9" fmla="*/ 2131250 w 2400665"/>
                <a:gd name="connsiteY9" fmla="*/ 12145 h 698347"/>
                <a:gd name="connsiteX10" fmla="*/ 2374598 w 2400665"/>
                <a:gd name="connsiteY10" fmla="*/ 203874 h 698347"/>
                <a:gd name="connsiteX11" fmla="*/ 2367224 w 2400665"/>
                <a:gd name="connsiteY11" fmla="*/ 535713 h 698347"/>
                <a:gd name="connsiteX12" fmla="*/ 2138623 w 2400665"/>
                <a:gd name="connsiteY12" fmla="*/ 690570 h 698347"/>
                <a:gd name="connsiteX13" fmla="*/ 1902650 w 2400665"/>
                <a:gd name="connsiteY13" fmla="*/ 668449 h 698347"/>
                <a:gd name="connsiteX14" fmla="*/ 1799411 w 2400665"/>
                <a:gd name="connsiteY14" fmla="*/ 609455 h 698347"/>
                <a:gd name="connsiteX15" fmla="*/ 1629805 w 2400665"/>
                <a:gd name="connsiteY15" fmla="*/ 609456 h 698347"/>
                <a:gd name="connsiteX16" fmla="*/ 1511818 w 2400665"/>
                <a:gd name="connsiteY16" fmla="*/ 653700 h 698347"/>
                <a:gd name="connsiteX17" fmla="*/ 1216850 w 2400665"/>
                <a:gd name="connsiteY17" fmla="*/ 631577 h 698347"/>
                <a:gd name="connsiteX18" fmla="*/ 1054617 w 2400665"/>
                <a:gd name="connsiteY18" fmla="*/ 432474 h 698347"/>
                <a:gd name="connsiteX19" fmla="*/ 656412 w 2400665"/>
                <a:gd name="connsiteY19" fmla="*/ 425100 h 698347"/>
                <a:gd name="connsiteX20" fmla="*/ 457308 w 2400665"/>
                <a:gd name="connsiteY20" fmla="*/ 631577 h 698347"/>
                <a:gd name="connsiteX21" fmla="*/ 110721 w 2400665"/>
                <a:gd name="connsiteY21" fmla="*/ 631577 h 698347"/>
                <a:gd name="connsiteX22" fmla="*/ 108 w 2400665"/>
                <a:gd name="connsiteY22" fmla="*/ 336610 h 698347"/>
                <a:gd name="connsiteX23" fmla="*/ 88598 w 2400665"/>
                <a:gd name="connsiteY23" fmla="*/ 63764 h 698347"/>
                <a:gd name="connsiteX24" fmla="*/ 88598 w 2400665"/>
                <a:gd name="connsiteY24" fmla="*/ 63764 h 698347"/>
                <a:gd name="connsiteX0" fmla="*/ 88599 w 2400665"/>
                <a:gd name="connsiteY0" fmla="*/ 56390 h 698347"/>
                <a:gd name="connsiteX1" fmla="*/ 442560 w 2400665"/>
                <a:gd name="connsiteY1" fmla="*/ 41642 h 698347"/>
                <a:gd name="connsiteX2" fmla="*/ 678534 w 2400665"/>
                <a:gd name="connsiteY2" fmla="*/ 211248 h 698347"/>
                <a:gd name="connsiteX3" fmla="*/ 1032495 w 2400665"/>
                <a:gd name="connsiteY3" fmla="*/ 240745 h 698347"/>
                <a:gd name="connsiteX4" fmla="*/ 1224224 w 2400665"/>
                <a:gd name="connsiteY4" fmla="*/ 26893 h 698347"/>
                <a:gd name="connsiteX5" fmla="*/ 1541314 w 2400665"/>
                <a:gd name="connsiteY5" fmla="*/ 19519 h 698347"/>
                <a:gd name="connsiteX6" fmla="*/ 1651926 w 2400665"/>
                <a:gd name="connsiteY6" fmla="*/ 85886 h 698347"/>
                <a:gd name="connsiteX7" fmla="*/ 1792036 w 2400665"/>
                <a:gd name="connsiteY7" fmla="*/ 85887 h 698347"/>
                <a:gd name="connsiteX8" fmla="*/ 1924774 w 2400665"/>
                <a:gd name="connsiteY8" fmla="*/ 26893 h 698347"/>
                <a:gd name="connsiteX9" fmla="*/ 2131250 w 2400665"/>
                <a:gd name="connsiteY9" fmla="*/ 12145 h 698347"/>
                <a:gd name="connsiteX10" fmla="*/ 2374598 w 2400665"/>
                <a:gd name="connsiteY10" fmla="*/ 203874 h 698347"/>
                <a:gd name="connsiteX11" fmla="*/ 2367224 w 2400665"/>
                <a:gd name="connsiteY11" fmla="*/ 535713 h 698347"/>
                <a:gd name="connsiteX12" fmla="*/ 2138623 w 2400665"/>
                <a:gd name="connsiteY12" fmla="*/ 690570 h 698347"/>
                <a:gd name="connsiteX13" fmla="*/ 1902650 w 2400665"/>
                <a:gd name="connsiteY13" fmla="*/ 668449 h 698347"/>
                <a:gd name="connsiteX14" fmla="*/ 1799411 w 2400665"/>
                <a:gd name="connsiteY14" fmla="*/ 609455 h 698347"/>
                <a:gd name="connsiteX15" fmla="*/ 1629805 w 2400665"/>
                <a:gd name="connsiteY15" fmla="*/ 609456 h 698347"/>
                <a:gd name="connsiteX16" fmla="*/ 1511818 w 2400665"/>
                <a:gd name="connsiteY16" fmla="*/ 653700 h 698347"/>
                <a:gd name="connsiteX17" fmla="*/ 1216850 w 2400665"/>
                <a:gd name="connsiteY17" fmla="*/ 631577 h 698347"/>
                <a:gd name="connsiteX18" fmla="*/ 1054617 w 2400665"/>
                <a:gd name="connsiteY18" fmla="*/ 432474 h 698347"/>
                <a:gd name="connsiteX19" fmla="*/ 656412 w 2400665"/>
                <a:gd name="connsiteY19" fmla="*/ 425100 h 698347"/>
                <a:gd name="connsiteX20" fmla="*/ 457308 w 2400665"/>
                <a:gd name="connsiteY20" fmla="*/ 631577 h 698347"/>
                <a:gd name="connsiteX21" fmla="*/ 110721 w 2400665"/>
                <a:gd name="connsiteY21" fmla="*/ 631577 h 698347"/>
                <a:gd name="connsiteX22" fmla="*/ 108 w 2400665"/>
                <a:gd name="connsiteY22" fmla="*/ 336610 h 698347"/>
                <a:gd name="connsiteX23" fmla="*/ 88598 w 2400665"/>
                <a:gd name="connsiteY23" fmla="*/ 63764 h 698347"/>
                <a:gd name="connsiteX24" fmla="*/ 88598 w 2400665"/>
                <a:gd name="connsiteY24" fmla="*/ 63764 h 698347"/>
                <a:gd name="connsiteX0" fmla="*/ 88599 w 2400665"/>
                <a:gd name="connsiteY0" fmla="*/ 56390 h 698347"/>
                <a:gd name="connsiteX1" fmla="*/ 442560 w 2400665"/>
                <a:gd name="connsiteY1" fmla="*/ 41642 h 698347"/>
                <a:gd name="connsiteX2" fmla="*/ 678534 w 2400665"/>
                <a:gd name="connsiteY2" fmla="*/ 211248 h 698347"/>
                <a:gd name="connsiteX3" fmla="*/ 1032495 w 2400665"/>
                <a:gd name="connsiteY3" fmla="*/ 240745 h 698347"/>
                <a:gd name="connsiteX4" fmla="*/ 1224224 w 2400665"/>
                <a:gd name="connsiteY4" fmla="*/ 26893 h 698347"/>
                <a:gd name="connsiteX5" fmla="*/ 1541314 w 2400665"/>
                <a:gd name="connsiteY5" fmla="*/ 19519 h 698347"/>
                <a:gd name="connsiteX6" fmla="*/ 1659301 w 2400665"/>
                <a:gd name="connsiteY6" fmla="*/ 78512 h 698347"/>
                <a:gd name="connsiteX7" fmla="*/ 1792036 w 2400665"/>
                <a:gd name="connsiteY7" fmla="*/ 85887 h 698347"/>
                <a:gd name="connsiteX8" fmla="*/ 1924774 w 2400665"/>
                <a:gd name="connsiteY8" fmla="*/ 26893 h 698347"/>
                <a:gd name="connsiteX9" fmla="*/ 2131250 w 2400665"/>
                <a:gd name="connsiteY9" fmla="*/ 12145 h 698347"/>
                <a:gd name="connsiteX10" fmla="*/ 2374598 w 2400665"/>
                <a:gd name="connsiteY10" fmla="*/ 203874 h 698347"/>
                <a:gd name="connsiteX11" fmla="*/ 2367224 w 2400665"/>
                <a:gd name="connsiteY11" fmla="*/ 535713 h 698347"/>
                <a:gd name="connsiteX12" fmla="*/ 2138623 w 2400665"/>
                <a:gd name="connsiteY12" fmla="*/ 690570 h 698347"/>
                <a:gd name="connsiteX13" fmla="*/ 1902650 w 2400665"/>
                <a:gd name="connsiteY13" fmla="*/ 668449 h 698347"/>
                <a:gd name="connsiteX14" fmla="*/ 1799411 w 2400665"/>
                <a:gd name="connsiteY14" fmla="*/ 609455 h 698347"/>
                <a:gd name="connsiteX15" fmla="*/ 1629805 w 2400665"/>
                <a:gd name="connsiteY15" fmla="*/ 609456 h 698347"/>
                <a:gd name="connsiteX16" fmla="*/ 1511818 w 2400665"/>
                <a:gd name="connsiteY16" fmla="*/ 653700 h 698347"/>
                <a:gd name="connsiteX17" fmla="*/ 1216850 w 2400665"/>
                <a:gd name="connsiteY17" fmla="*/ 631577 h 698347"/>
                <a:gd name="connsiteX18" fmla="*/ 1054617 w 2400665"/>
                <a:gd name="connsiteY18" fmla="*/ 432474 h 698347"/>
                <a:gd name="connsiteX19" fmla="*/ 656412 w 2400665"/>
                <a:gd name="connsiteY19" fmla="*/ 425100 h 698347"/>
                <a:gd name="connsiteX20" fmla="*/ 457308 w 2400665"/>
                <a:gd name="connsiteY20" fmla="*/ 631577 h 698347"/>
                <a:gd name="connsiteX21" fmla="*/ 110721 w 2400665"/>
                <a:gd name="connsiteY21" fmla="*/ 631577 h 698347"/>
                <a:gd name="connsiteX22" fmla="*/ 108 w 2400665"/>
                <a:gd name="connsiteY22" fmla="*/ 336610 h 698347"/>
                <a:gd name="connsiteX23" fmla="*/ 88598 w 2400665"/>
                <a:gd name="connsiteY23" fmla="*/ 63764 h 698347"/>
                <a:gd name="connsiteX24" fmla="*/ 88598 w 2400665"/>
                <a:gd name="connsiteY24" fmla="*/ 63764 h 698347"/>
                <a:gd name="connsiteX0" fmla="*/ 88599 w 2400665"/>
                <a:gd name="connsiteY0" fmla="*/ 55942 h 697899"/>
                <a:gd name="connsiteX1" fmla="*/ 442560 w 2400665"/>
                <a:gd name="connsiteY1" fmla="*/ 41194 h 697899"/>
                <a:gd name="connsiteX2" fmla="*/ 678534 w 2400665"/>
                <a:gd name="connsiteY2" fmla="*/ 210800 h 697899"/>
                <a:gd name="connsiteX3" fmla="*/ 1032495 w 2400665"/>
                <a:gd name="connsiteY3" fmla="*/ 240297 h 697899"/>
                <a:gd name="connsiteX4" fmla="*/ 1224224 w 2400665"/>
                <a:gd name="connsiteY4" fmla="*/ 26445 h 697899"/>
                <a:gd name="connsiteX5" fmla="*/ 1541314 w 2400665"/>
                <a:gd name="connsiteY5" fmla="*/ 19071 h 697899"/>
                <a:gd name="connsiteX6" fmla="*/ 1659301 w 2400665"/>
                <a:gd name="connsiteY6" fmla="*/ 78064 h 697899"/>
                <a:gd name="connsiteX7" fmla="*/ 1799410 w 2400665"/>
                <a:gd name="connsiteY7" fmla="*/ 70691 h 697899"/>
                <a:gd name="connsiteX8" fmla="*/ 1924774 w 2400665"/>
                <a:gd name="connsiteY8" fmla="*/ 26445 h 697899"/>
                <a:gd name="connsiteX9" fmla="*/ 2131250 w 2400665"/>
                <a:gd name="connsiteY9" fmla="*/ 11697 h 697899"/>
                <a:gd name="connsiteX10" fmla="*/ 2374598 w 2400665"/>
                <a:gd name="connsiteY10" fmla="*/ 203426 h 697899"/>
                <a:gd name="connsiteX11" fmla="*/ 2367224 w 2400665"/>
                <a:gd name="connsiteY11" fmla="*/ 535265 h 697899"/>
                <a:gd name="connsiteX12" fmla="*/ 2138623 w 2400665"/>
                <a:gd name="connsiteY12" fmla="*/ 690122 h 697899"/>
                <a:gd name="connsiteX13" fmla="*/ 1902650 w 2400665"/>
                <a:gd name="connsiteY13" fmla="*/ 668001 h 697899"/>
                <a:gd name="connsiteX14" fmla="*/ 1799411 w 2400665"/>
                <a:gd name="connsiteY14" fmla="*/ 609007 h 697899"/>
                <a:gd name="connsiteX15" fmla="*/ 1629805 w 2400665"/>
                <a:gd name="connsiteY15" fmla="*/ 609008 h 697899"/>
                <a:gd name="connsiteX16" fmla="*/ 1511818 w 2400665"/>
                <a:gd name="connsiteY16" fmla="*/ 653252 h 697899"/>
                <a:gd name="connsiteX17" fmla="*/ 1216850 w 2400665"/>
                <a:gd name="connsiteY17" fmla="*/ 631129 h 697899"/>
                <a:gd name="connsiteX18" fmla="*/ 1054617 w 2400665"/>
                <a:gd name="connsiteY18" fmla="*/ 432026 h 697899"/>
                <a:gd name="connsiteX19" fmla="*/ 656412 w 2400665"/>
                <a:gd name="connsiteY19" fmla="*/ 424652 h 697899"/>
                <a:gd name="connsiteX20" fmla="*/ 457308 w 2400665"/>
                <a:gd name="connsiteY20" fmla="*/ 631129 h 697899"/>
                <a:gd name="connsiteX21" fmla="*/ 110721 w 2400665"/>
                <a:gd name="connsiteY21" fmla="*/ 631129 h 697899"/>
                <a:gd name="connsiteX22" fmla="*/ 108 w 2400665"/>
                <a:gd name="connsiteY22" fmla="*/ 336162 h 697899"/>
                <a:gd name="connsiteX23" fmla="*/ 88598 w 2400665"/>
                <a:gd name="connsiteY23" fmla="*/ 63316 h 697899"/>
                <a:gd name="connsiteX24" fmla="*/ 88598 w 2400665"/>
                <a:gd name="connsiteY24" fmla="*/ 63316 h 69789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211020 h 698119"/>
                <a:gd name="connsiteX3" fmla="*/ 1032495 w 2400665"/>
                <a:gd name="connsiteY3" fmla="*/ 240517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32246 h 698119"/>
                <a:gd name="connsiteX19" fmla="*/ 656412 w 2400665"/>
                <a:gd name="connsiteY19" fmla="*/ 424872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211020 h 698119"/>
                <a:gd name="connsiteX3" fmla="*/ 1032495 w 2400665"/>
                <a:gd name="connsiteY3" fmla="*/ 240517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32246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211020 h 698119"/>
                <a:gd name="connsiteX3" fmla="*/ 1032495 w 2400665"/>
                <a:gd name="connsiteY3" fmla="*/ 240517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32495 w 2400665"/>
                <a:gd name="connsiteY3" fmla="*/ 240517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24224 w 2400665"/>
                <a:gd name="connsiteY4" fmla="*/ 26665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46347 w 2400665"/>
                <a:gd name="connsiteY4" fmla="*/ 56162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16850 w 2400665"/>
                <a:gd name="connsiteY17" fmla="*/ 631349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46347 w 2400665"/>
                <a:gd name="connsiteY4" fmla="*/ 56162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38973 w 2400665"/>
                <a:gd name="connsiteY17" fmla="*/ 572356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46347 w 2400665"/>
                <a:gd name="connsiteY4" fmla="*/ 56162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38973 w 2400665"/>
                <a:gd name="connsiteY17" fmla="*/ 572356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57308 w 2400665"/>
                <a:gd name="connsiteY20" fmla="*/ 631349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599 w 2400665"/>
                <a:gd name="connsiteY0" fmla="*/ 56162 h 698119"/>
                <a:gd name="connsiteX1" fmla="*/ 442560 w 2400665"/>
                <a:gd name="connsiteY1" fmla="*/ 41414 h 698119"/>
                <a:gd name="connsiteX2" fmla="*/ 678534 w 2400665"/>
                <a:gd name="connsiteY2" fmla="*/ 174149 h 698119"/>
                <a:gd name="connsiteX3" fmla="*/ 1025121 w 2400665"/>
                <a:gd name="connsiteY3" fmla="*/ 181523 h 698119"/>
                <a:gd name="connsiteX4" fmla="*/ 1246347 w 2400665"/>
                <a:gd name="connsiteY4" fmla="*/ 56162 h 698119"/>
                <a:gd name="connsiteX5" fmla="*/ 1541314 w 2400665"/>
                <a:gd name="connsiteY5" fmla="*/ 19291 h 698119"/>
                <a:gd name="connsiteX6" fmla="*/ 1659301 w 2400665"/>
                <a:gd name="connsiteY6" fmla="*/ 78284 h 698119"/>
                <a:gd name="connsiteX7" fmla="*/ 1799410 w 2400665"/>
                <a:gd name="connsiteY7" fmla="*/ 78285 h 698119"/>
                <a:gd name="connsiteX8" fmla="*/ 1924774 w 2400665"/>
                <a:gd name="connsiteY8" fmla="*/ 26665 h 698119"/>
                <a:gd name="connsiteX9" fmla="*/ 2131250 w 2400665"/>
                <a:gd name="connsiteY9" fmla="*/ 11917 h 698119"/>
                <a:gd name="connsiteX10" fmla="*/ 2374598 w 2400665"/>
                <a:gd name="connsiteY10" fmla="*/ 203646 h 698119"/>
                <a:gd name="connsiteX11" fmla="*/ 2367224 w 2400665"/>
                <a:gd name="connsiteY11" fmla="*/ 535485 h 698119"/>
                <a:gd name="connsiteX12" fmla="*/ 2138623 w 2400665"/>
                <a:gd name="connsiteY12" fmla="*/ 690342 h 698119"/>
                <a:gd name="connsiteX13" fmla="*/ 1902650 w 2400665"/>
                <a:gd name="connsiteY13" fmla="*/ 668221 h 698119"/>
                <a:gd name="connsiteX14" fmla="*/ 1799411 w 2400665"/>
                <a:gd name="connsiteY14" fmla="*/ 609227 h 698119"/>
                <a:gd name="connsiteX15" fmla="*/ 1629805 w 2400665"/>
                <a:gd name="connsiteY15" fmla="*/ 609228 h 698119"/>
                <a:gd name="connsiteX16" fmla="*/ 1511818 w 2400665"/>
                <a:gd name="connsiteY16" fmla="*/ 653472 h 698119"/>
                <a:gd name="connsiteX17" fmla="*/ 1238973 w 2400665"/>
                <a:gd name="connsiteY17" fmla="*/ 572356 h 698119"/>
                <a:gd name="connsiteX18" fmla="*/ 1054617 w 2400665"/>
                <a:gd name="connsiteY18" fmla="*/ 491240 h 698119"/>
                <a:gd name="connsiteX19" fmla="*/ 656412 w 2400665"/>
                <a:gd name="connsiteY19" fmla="*/ 483866 h 698119"/>
                <a:gd name="connsiteX20" fmla="*/ 427811 w 2400665"/>
                <a:gd name="connsiteY20" fmla="*/ 609226 h 698119"/>
                <a:gd name="connsiteX21" fmla="*/ 110721 w 2400665"/>
                <a:gd name="connsiteY21" fmla="*/ 631349 h 698119"/>
                <a:gd name="connsiteX22" fmla="*/ 108 w 2400665"/>
                <a:gd name="connsiteY22" fmla="*/ 336382 h 698119"/>
                <a:gd name="connsiteX23" fmla="*/ 88598 w 2400665"/>
                <a:gd name="connsiteY23" fmla="*/ 63536 h 698119"/>
                <a:gd name="connsiteX24" fmla="*/ 88598 w 2400665"/>
                <a:gd name="connsiteY24" fmla="*/ 63536 h 698119"/>
                <a:gd name="connsiteX0" fmla="*/ 88777 w 2400843"/>
                <a:gd name="connsiteY0" fmla="*/ 56162 h 698119"/>
                <a:gd name="connsiteX1" fmla="*/ 442738 w 2400843"/>
                <a:gd name="connsiteY1" fmla="*/ 41414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88776 w 2400843"/>
                <a:gd name="connsiteY24" fmla="*/ 63536 h 698119"/>
                <a:gd name="connsiteX0" fmla="*/ 88777 w 2400843"/>
                <a:gd name="connsiteY0" fmla="*/ 56162 h 698119"/>
                <a:gd name="connsiteX1" fmla="*/ 442738 w 2400843"/>
                <a:gd name="connsiteY1" fmla="*/ 41414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66653 w 2400843"/>
                <a:gd name="connsiteY24" fmla="*/ 34040 h 698119"/>
                <a:gd name="connsiteX0" fmla="*/ 88777 w 2400843"/>
                <a:gd name="connsiteY0" fmla="*/ 56162 h 698119"/>
                <a:gd name="connsiteX1" fmla="*/ 457487 w 2400843"/>
                <a:gd name="connsiteY1" fmla="*/ 19291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66653 w 2400843"/>
                <a:gd name="connsiteY24" fmla="*/ 34040 h 698119"/>
                <a:gd name="connsiteX0" fmla="*/ 88777 w 2400843"/>
                <a:gd name="connsiteY0" fmla="*/ 56162 h 698119"/>
                <a:gd name="connsiteX1" fmla="*/ 457487 w 2400843"/>
                <a:gd name="connsiteY1" fmla="*/ 19291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66653 w 2400843"/>
                <a:gd name="connsiteY24" fmla="*/ 34040 h 698119"/>
                <a:gd name="connsiteX0" fmla="*/ 88777 w 2400843"/>
                <a:gd name="connsiteY0" fmla="*/ 56162 h 698119"/>
                <a:gd name="connsiteX1" fmla="*/ 457487 w 2400843"/>
                <a:gd name="connsiteY1" fmla="*/ 19291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81402 w 2400843"/>
                <a:gd name="connsiteY24" fmla="*/ 48788 h 698119"/>
                <a:gd name="connsiteX0" fmla="*/ 88777 w 2400843"/>
                <a:gd name="connsiteY0" fmla="*/ 56162 h 698119"/>
                <a:gd name="connsiteX1" fmla="*/ 457487 w 2400843"/>
                <a:gd name="connsiteY1" fmla="*/ 19291 h 698119"/>
                <a:gd name="connsiteX2" fmla="*/ 678712 w 2400843"/>
                <a:gd name="connsiteY2" fmla="*/ 174149 h 698119"/>
                <a:gd name="connsiteX3" fmla="*/ 1025299 w 2400843"/>
                <a:gd name="connsiteY3" fmla="*/ 181523 h 698119"/>
                <a:gd name="connsiteX4" fmla="*/ 1246525 w 2400843"/>
                <a:gd name="connsiteY4" fmla="*/ 56162 h 698119"/>
                <a:gd name="connsiteX5" fmla="*/ 1541492 w 2400843"/>
                <a:gd name="connsiteY5" fmla="*/ 19291 h 698119"/>
                <a:gd name="connsiteX6" fmla="*/ 1659479 w 2400843"/>
                <a:gd name="connsiteY6" fmla="*/ 78284 h 698119"/>
                <a:gd name="connsiteX7" fmla="*/ 1799588 w 2400843"/>
                <a:gd name="connsiteY7" fmla="*/ 78285 h 698119"/>
                <a:gd name="connsiteX8" fmla="*/ 1924952 w 2400843"/>
                <a:gd name="connsiteY8" fmla="*/ 26665 h 698119"/>
                <a:gd name="connsiteX9" fmla="*/ 2131428 w 2400843"/>
                <a:gd name="connsiteY9" fmla="*/ 11917 h 698119"/>
                <a:gd name="connsiteX10" fmla="*/ 2374776 w 2400843"/>
                <a:gd name="connsiteY10" fmla="*/ 203646 h 698119"/>
                <a:gd name="connsiteX11" fmla="*/ 2367402 w 2400843"/>
                <a:gd name="connsiteY11" fmla="*/ 535485 h 698119"/>
                <a:gd name="connsiteX12" fmla="*/ 2138801 w 2400843"/>
                <a:gd name="connsiteY12" fmla="*/ 690342 h 698119"/>
                <a:gd name="connsiteX13" fmla="*/ 1902828 w 2400843"/>
                <a:gd name="connsiteY13" fmla="*/ 668221 h 698119"/>
                <a:gd name="connsiteX14" fmla="*/ 1799589 w 2400843"/>
                <a:gd name="connsiteY14" fmla="*/ 609227 h 698119"/>
                <a:gd name="connsiteX15" fmla="*/ 1629983 w 2400843"/>
                <a:gd name="connsiteY15" fmla="*/ 609228 h 698119"/>
                <a:gd name="connsiteX16" fmla="*/ 1511996 w 2400843"/>
                <a:gd name="connsiteY16" fmla="*/ 653472 h 698119"/>
                <a:gd name="connsiteX17" fmla="*/ 1239151 w 2400843"/>
                <a:gd name="connsiteY17" fmla="*/ 572356 h 698119"/>
                <a:gd name="connsiteX18" fmla="*/ 1054795 w 2400843"/>
                <a:gd name="connsiteY18" fmla="*/ 491240 h 698119"/>
                <a:gd name="connsiteX19" fmla="*/ 656590 w 2400843"/>
                <a:gd name="connsiteY19" fmla="*/ 483866 h 698119"/>
                <a:gd name="connsiteX20" fmla="*/ 427989 w 2400843"/>
                <a:gd name="connsiteY20" fmla="*/ 609226 h 698119"/>
                <a:gd name="connsiteX21" fmla="*/ 125647 w 2400843"/>
                <a:gd name="connsiteY21" fmla="*/ 579730 h 698119"/>
                <a:gd name="connsiteX22" fmla="*/ 286 w 2400843"/>
                <a:gd name="connsiteY22" fmla="*/ 336382 h 698119"/>
                <a:gd name="connsiteX23" fmla="*/ 88776 w 2400843"/>
                <a:gd name="connsiteY23" fmla="*/ 63536 h 698119"/>
                <a:gd name="connsiteX24" fmla="*/ 81402 w 2400843"/>
                <a:gd name="connsiteY24" fmla="*/ 48788 h 698119"/>
                <a:gd name="connsiteX25" fmla="*/ 88777 w 2400843"/>
                <a:gd name="connsiteY25" fmla="*/ 56162 h 698119"/>
                <a:gd name="connsiteX0" fmla="*/ 0 w 2791389"/>
                <a:gd name="connsiteY0" fmla="*/ 3328 h 962375"/>
                <a:gd name="connsiteX1" fmla="*/ 848033 w 2791389"/>
                <a:gd name="connsiteY1" fmla="*/ 283547 h 962375"/>
                <a:gd name="connsiteX2" fmla="*/ 1069258 w 2791389"/>
                <a:gd name="connsiteY2" fmla="*/ 438405 h 962375"/>
                <a:gd name="connsiteX3" fmla="*/ 1415845 w 2791389"/>
                <a:gd name="connsiteY3" fmla="*/ 445779 h 962375"/>
                <a:gd name="connsiteX4" fmla="*/ 1637071 w 2791389"/>
                <a:gd name="connsiteY4" fmla="*/ 320418 h 962375"/>
                <a:gd name="connsiteX5" fmla="*/ 1932038 w 2791389"/>
                <a:gd name="connsiteY5" fmla="*/ 283547 h 962375"/>
                <a:gd name="connsiteX6" fmla="*/ 2050025 w 2791389"/>
                <a:gd name="connsiteY6" fmla="*/ 342540 h 962375"/>
                <a:gd name="connsiteX7" fmla="*/ 2190134 w 2791389"/>
                <a:gd name="connsiteY7" fmla="*/ 342541 h 962375"/>
                <a:gd name="connsiteX8" fmla="*/ 2315498 w 2791389"/>
                <a:gd name="connsiteY8" fmla="*/ 290921 h 962375"/>
                <a:gd name="connsiteX9" fmla="*/ 2521974 w 2791389"/>
                <a:gd name="connsiteY9" fmla="*/ 276173 h 962375"/>
                <a:gd name="connsiteX10" fmla="*/ 2765322 w 2791389"/>
                <a:gd name="connsiteY10" fmla="*/ 467902 h 962375"/>
                <a:gd name="connsiteX11" fmla="*/ 2757948 w 2791389"/>
                <a:gd name="connsiteY11" fmla="*/ 799741 h 962375"/>
                <a:gd name="connsiteX12" fmla="*/ 2529347 w 2791389"/>
                <a:gd name="connsiteY12" fmla="*/ 954598 h 962375"/>
                <a:gd name="connsiteX13" fmla="*/ 2293374 w 2791389"/>
                <a:gd name="connsiteY13" fmla="*/ 932477 h 962375"/>
                <a:gd name="connsiteX14" fmla="*/ 2190135 w 2791389"/>
                <a:gd name="connsiteY14" fmla="*/ 873483 h 962375"/>
                <a:gd name="connsiteX15" fmla="*/ 2020529 w 2791389"/>
                <a:gd name="connsiteY15" fmla="*/ 873484 h 962375"/>
                <a:gd name="connsiteX16" fmla="*/ 1902542 w 2791389"/>
                <a:gd name="connsiteY16" fmla="*/ 917728 h 962375"/>
                <a:gd name="connsiteX17" fmla="*/ 1629697 w 2791389"/>
                <a:gd name="connsiteY17" fmla="*/ 836612 h 962375"/>
                <a:gd name="connsiteX18" fmla="*/ 1445341 w 2791389"/>
                <a:gd name="connsiteY18" fmla="*/ 755496 h 962375"/>
                <a:gd name="connsiteX19" fmla="*/ 1047136 w 2791389"/>
                <a:gd name="connsiteY19" fmla="*/ 748122 h 962375"/>
                <a:gd name="connsiteX20" fmla="*/ 818535 w 2791389"/>
                <a:gd name="connsiteY20" fmla="*/ 873482 h 962375"/>
                <a:gd name="connsiteX21" fmla="*/ 516193 w 2791389"/>
                <a:gd name="connsiteY21" fmla="*/ 843986 h 962375"/>
                <a:gd name="connsiteX22" fmla="*/ 390832 w 2791389"/>
                <a:gd name="connsiteY22" fmla="*/ 600638 h 962375"/>
                <a:gd name="connsiteX23" fmla="*/ 479322 w 2791389"/>
                <a:gd name="connsiteY23" fmla="*/ 327792 h 962375"/>
                <a:gd name="connsiteX24" fmla="*/ 471948 w 2791389"/>
                <a:gd name="connsiteY24" fmla="*/ 313044 h 962375"/>
                <a:gd name="connsiteX25" fmla="*/ 0 w 2791389"/>
                <a:gd name="connsiteY25" fmla="*/ 3328 h 962375"/>
                <a:gd name="connsiteX0" fmla="*/ 0 w 2791389"/>
                <a:gd name="connsiteY0" fmla="*/ 3328 h 962375"/>
                <a:gd name="connsiteX1" fmla="*/ 848033 w 2791389"/>
                <a:gd name="connsiteY1" fmla="*/ 283547 h 962375"/>
                <a:gd name="connsiteX2" fmla="*/ 1069258 w 2791389"/>
                <a:gd name="connsiteY2" fmla="*/ 438405 h 962375"/>
                <a:gd name="connsiteX3" fmla="*/ 1415845 w 2791389"/>
                <a:gd name="connsiteY3" fmla="*/ 445779 h 962375"/>
                <a:gd name="connsiteX4" fmla="*/ 1637071 w 2791389"/>
                <a:gd name="connsiteY4" fmla="*/ 320418 h 962375"/>
                <a:gd name="connsiteX5" fmla="*/ 1932038 w 2791389"/>
                <a:gd name="connsiteY5" fmla="*/ 283547 h 962375"/>
                <a:gd name="connsiteX6" fmla="*/ 2050025 w 2791389"/>
                <a:gd name="connsiteY6" fmla="*/ 342540 h 962375"/>
                <a:gd name="connsiteX7" fmla="*/ 2190134 w 2791389"/>
                <a:gd name="connsiteY7" fmla="*/ 342541 h 962375"/>
                <a:gd name="connsiteX8" fmla="*/ 2315498 w 2791389"/>
                <a:gd name="connsiteY8" fmla="*/ 290921 h 962375"/>
                <a:gd name="connsiteX9" fmla="*/ 2521974 w 2791389"/>
                <a:gd name="connsiteY9" fmla="*/ 276173 h 962375"/>
                <a:gd name="connsiteX10" fmla="*/ 2765322 w 2791389"/>
                <a:gd name="connsiteY10" fmla="*/ 467902 h 962375"/>
                <a:gd name="connsiteX11" fmla="*/ 2757948 w 2791389"/>
                <a:gd name="connsiteY11" fmla="*/ 799741 h 962375"/>
                <a:gd name="connsiteX12" fmla="*/ 2529347 w 2791389"/>
                <a:gd name="connsiteY12" fmla="*/ 954598 h 962375"/>
                <a:gd name="connsiteX13" fmla="*/ 2293374 w 2791389"/>
                <a:gd name="connsiteY13" fmla="*/ 932477 h 962375"/>
                <a:gd name="connsiteX14" fmla="*/ 2190135 w 2791389"/>
                <a:gd name="connsiteY14" fmla="*/ 873483 h 962375"/>
                <a:gd name="connsiteX15" fmla="*/ 2020529 w 2791389"/>
                <a:gd name="connsiteY15" fmla="*/ 873484 h 962375"/>
                <a:gd name="connsiteX16" fmla="*/ 1902542 w 2791389"/>
                <a:gd name="connsiteY16" fmla="*/ 917728 h 962375"/>
                <a:gd name="connsiteX17" fmla="*/ 1629697 w 2791389"/>
                <a:gd name="connsiteY17" fmla="*/ 836612 h 962375"/>
                <a:gd name="connsiteX18" fmla="*/ 1445341 w 2791389"/>
                <a:gd name="connsiteY18" fmla="*/ 755496 h 962375"/>
                <a:gd name="connsiteX19" fmla="*/ 1047136 w 2791389"/>
                <a:gd name="connsiteY19" fmla="*/ 748122 h 962375"/>
                <a:gd name="connsiteX20" fmla="*/ 818535 w 2791389"/>
                <a:gd name="connsiteY20" fmla="*/ 873482 h 962375"/>
                <a:gd name="connsiteX21" fmla="*/ 516193 w 2791389"/>
                <a:gd name="connsiteY21" fmla="*/ 843986 h 962375"/>
                <a:gd name="connsiteX22" fmla="*/ 390832 w 2791389"/>
                <a:gd name="connsiteY22" fmla="*/ 600638 h 962375"/>
                <a:gd name="connsiteX23" fmla="*/ 479322 w 2791389"/>
                <a:gd name="connsiteY23" fmla="*/ 327792 h 962375"/>
                <a:gd name="connsiteX24" fmla="*/ 14748 w 2791389"/>
                <a:gd name="connsiteY24" fmla="*/ 320419 h 962375"/>
                <a:gd name="connsiteX25" fmla="*/ 0 w 2791389"/>
                <a:gd name="connsiteY25" fmla="*/ 3328 h 962375"/>
                <a:gd name="connsiteX0" fmla="*/ 0 w 2791389"/>
                <a:gd name="connsiteY0" fmla="*/ 3328 h 962375"/>
                <a:gd name="connsiteX1" fmla="*/ 848033 w 2791389"/>
                <a:gd name="connsiteY1" fmla="*/ 283547 h 962375"/>
                <a:gd name="connsiteX2" fmla="*/ 1069258 w 2791389"/>
                <a:gd name="connsiteY2" fmla="*/ 438405 h 962375"/>
                <a:gd name="connsiteX3" fmla="*/ 1415845 w 2791389"/>
                <a:gd name="connsiteY3" fmla="*/ 445779 h 962375"/>
                <a:gd name="connsiteX4" fmla="*/ 1637071 w 2791389"/>
                <a:gd name="connsiteY4" fmla="*/ 320418 h 962375"/>
                <a:gd name="connsiteX5" fmla="*/ 1932038 w 2791389"/>
                <a:gd name="connsiteY5" fmla="*/ 283547 h 962375"/>
                <a:gd name="connsiteX6" fmla="*/ 2050025 w 2791389"/>
                <a:gd name="connsiteY6" fmla="*/ 342540 h 962375"/>
                <a:gd name="connsiteX7" fmla="*/ 2190134 w 2791389"/>
                <a:gd name="connsiteY7" fmla="*/ 342541 h 962375"/>
                <a:gd name="connsiteX8" fmla="*/ 2315498 w 2791389"/>
                <a:gd name="connsiteY8" fmla="*/ 290921 h 962375"/>
                <a:gd name="connsiteX9" fmla="*/ 2521974 w 2791389"/>
                <a:gd name="connsiteY9" fmla="*/ 276173 h 962375"/>
                <a:gd name="connsiteX10" fmla="*/ 2765322 w 2791389"/>
                <a:gd name="connsiteY10" fmla="*/ 467902 h 962375"/>
                <a:gd name="connsiteX11" fmla="*/ 2757948 w 2791389"/>
                <a:gd name="connsiteY11" fmla="*/ 799741 h 962375"/>
                <a:gd name="connsiteX12" fmla="*/ 2529347 w 2791389"/>
                <a:gd name="connsiteY12" fmla="*/ 954598 h 962375"/>
                <a:gd name="connsiteX13" fmla="*/ 2293374 w 2791389"/>
                <a:gd name="connsiteY13" fmla="*/ 932477 h 962375"/>
                <a:gd name="connsiteX14" fmla="*/ 2190135 w 2791389"/>
                <a:gd name="connsiteY14" fmla="*/ 873483 h 962375"/>
                <a:gd name="connsiteX15" fmla="*/ 2020529 w 2791389"/>
                <a:gd name="connsiteY15" fmla="*/ 873484 h 962375"/>
                <a:gd name="connsiteX16" fmla="*/ 1902542 w 2791389"/>
                <a:gd name="connsiteY16" fmla="*/ 917728 h 962375"/>
                <a:gd name="connsiteX17" fmla="*/ 1629697 w 2791389"/>
                <a:gd name="connsiteY17" fmla="*/ 836612 h 962375"/>
                <a:gd name="connsiteX18" fmla="*/ 1445341 w 2791389"/>
                <a:gd name="connsiteY18" fmla="*/ 755496 h 962375"/>
                <a:gd name="connsiteX19" fmla="*/ 1047136 w 2791389"/>
                <a:gd name="connsiteY19" fmla="*/ 748122 h 962375"/>
                <a:gd name="connsiteX20" fmla="*/ 818535 w 2791389"/>
                <a:gd name="connsiteY20" fmla="*/ 873482 h 962375"/>
                <a:gd name="connsiteX21" fmla="*/ 516193 w 2791389"/>
                <a:gd name="connsiteY21" fmla="*/ 843986 h 962375"/>
                <a:gd name="connsiteX22" fmla="*/ 390832 w 2791389"/>
                <a:gd name="connsiteY22" fmla="*/ 600638 h 962375"/>
                <a:gd name="connsiteX23" fmla="*/ 479322 w 2791389"/>
                <a:gd name="connsiteY23" fmla="*/ 327792 h 962375"/>
                <a:gd name="connsiteX24" fmla="*/ 0 w 2791389"/>
                <a:gd name="connsiteY24" fmla="*/ 3328 h 962375"/>
                <a:gd name="connsiteX0" fmla="*/ 88777 w 2400844"/>
                <a:gd name="connsiteY0" fmla="*/ 63537 h 698120"/>
                <a:gd name="connsiteX1" fmla="*/ 457488 w 2400844"/>
                <a:gd name="connsiteY1" fmla="*/ 19292 h 698120"/>
                <a:gd name="connsiteX2" fmla="*/ 678713 w 2400844"/>
                <a:gd name="connsiteY2" fmla="*/ 174150 h 698120"/>
                <a:gd name="connsiteX3" fmla="*/ 1025300 w 2400844"/>
                <a:gd name="connsiteY3" fmla="*/ 181524 h 698120"/>
                <a:gd name="connsiteX4" fmla="*/ 1246526 w 2400844"/>
                <a:gd name="connsiteY4" fmla="*/ 56163 h 698120"/>
                <a:gd name="connsiteX5" fmla="*/ 1541493 w 2400844"/>
                <a:gd name="connsiteY5" fmla="*/ 19292 h 698120"/>
                <a:gd name="connsiteX6" fmla="*/ 1659480 w 2400844"/>
                <a:gd name="connsiteY6" fmla="*/ 78285 h 698120"/>
                <a:gd name="connsiteX7" fmla="*/ 1799589 w 2400844"/>
                <a:gd name="connsiteY7" fmla="*/ 78286 h 698120"/>
                <a:gd name="connsiteX8" fmla="*/ 1924953 w 2400844"/>
                <a:gd name="connsiteY8" fmla="*/ 26666 h 698120"/>
                <a:gd name="connsiteX9" fmla="*/ 2131429 w 2400844"/>
                <a:gd name="connsiteY9" fmla="*/ 11918 h 698120"/>
                <a:gd name="connsiteX10" fmla="*/ 2374777 w 2400844"/>
                <a:gd name="connsiteY10" fmla="*/ 203647 h 698120"/>
                <a:gd name="connsiteX11" fmla="*/ 2367403 w 2400844"/>
                <a:gd name="connsiteY11" fmla="*/ 535486 h 698120"/>
                <a:gd name="connsiteX12" fmla="*/ 2138802 w 2400844"/>
                <a:gd name="connsiteY12" fmla="*/ 690343 h 698120"/>
                <a:gd name="connsiteX13" fmla="*/ 1902829 w 2400844"/>
                <a:gd name="connsiteY13" fmla="*/ 668222 h 698120"/>
                <a:gd name="connsiteX14" fmla="*/ 1799590 w 2400844"/>
                <a:gd name="connsiteY14" fmla="*/ 609228 h 698120"/>
                <a:gd name="connsiteX15" fmla="*/ 1629984 w 2400844"/>
                <a:gd name="connsiteY15" fmla="*/ 609229 h 698120"/>
                <a:gd name="connsiteX16" fmla="*/ 1511997 w 2400844"/>
                <a:gd name="connsiteY16" fmla="*/ 653473 h 698120"/>
                <a:gd name="connsiteX17" fmla="*/ 1239152 w 2400844"/>
                <a:gd name="connsiteY17" fmla="*/ 572357 h 698120"/>
                <a:gd name="connsiteX18" fmla="*/ 1054796 w 2400844"/>
                <a:gd name="connsiteY18" fmla="*/ 491241 h 698120"/>
                <a:gd name="connsiteX19" fmla="*/ 656591 w 2400844"/>
                <a:gd name="connsiteY19" fmla="*/ 483867 h 698120"/>
                <a:gd name="connsiteX20" fmla="*/ 427990 w 2400844"/>
                <a:gd name="connsiteY20" fmla="*/ 609227 h 698120"/>
                <a:gd name="connsiteX21" fmla="*/ 125648 w 2400844"/>
                <a:gd name="connsiteY21" fmla="*/ 579731 h 698120"/>
                <a:gd name="connsiteX22" fmla="*/ 287 w 2400844"/>
                <a:gd name="connsiteY22" fmla="*/ 336383 h 698120"/>
                <a:gd name="connsiteX23" fmla="*/ 88777 w 2400844"/>
                <a:gd name="connsiteY23" fmla="*/ 63537 h 698120"/>
                <a:gd name="connsiteX0" fmla="*/ 162664 w 2400989"/>
                <a:gd name="connsiteY0" fmla="*/ 11918 h 698120"/>
                <a:gd name="connsiteX1" fmla="*/ 457633 w 2400989"/>
                <a:gd name="connsiteY1" fmla="*/ 19292 h 698120"/>
                <a:gd name="connsiteX2" fmla="*/ 678858 w 2400989"/>
                <a:gd name="connsiteY2" fmla="*/ 174150 h 698120"/>
                <a:gd name="connsiteX3" fmla="*/ 1025445 w 2400989"/>
                <a:gd name="connsiteY3" fmla="*/ 181524 h 698120"/>
                <a:gd name="connsiteX4" fmla="*/ 1246671 w 2400989"/>
                <a:gd name="connsiteY4" fmla="*/ 56163 h 698120"/>
                <a:gd name="connsiteX5" fmla="*/ 1541638 w 2400989"/>
                <a:gd name="connsiteY5" fmla="*/ 19292 h 698120"/>
                <a:gd name="connsiteX6" fmla="*/ 1659625 w 2400989"/>
                <a:gd name="connsiteY6" fmla="*/ 78285 h 698120"/>
                <a:gd name="connsiteX7" fmla="*/ 1799734 w 2400989"/>
                <a:gd name="connsiteY7" fmla="*/ 78286 h 698120"/>
                <a:gd name="connsiteX8" fmla="*/ 1925098 w 2400989"/>
                <a:gd name="connsiteY8" fmla="*/ 26666 h 698120"/>
                <a:gd name="connsiteX9" fmla="*/ 2131574 w 2400989"/>
                <a:gd name="connsiteY9" fmla="*/ 11918 h 698120"/>
                <a:gd name="connsiteX10" fmla="*/ 2374922 w 2400989"/>
                <a:gd name="connsiteY10" fmla="*/ 203647 h 698120"/>
                <a:gd name="connsiteX11" fmla="*/ 2367548 w 2400989"/>
                <a:gd name="connsiteY11" fmla="*/ 535486 h 698120"/>
                <a:gd name="connsiteX12" fmla="*/ 2138947 w 2400989"/>
                <a:gd name="connsiteY12" fmla="*/ 690343 h 698120"/>
                <a:gd name="connsiteX13" fmla="*/ 1902974 w 2400989"/>
                <a:gd name="connsiteY13" fmla="*/ 668222 h 698120"/>
                <a:gd name="connsiteX14" fmla="*/ 1799735 w 2400989"/>
                <a:gd name="connsiteY14" fmla="*/ 609228 h 698120"/>
                <a:gd name="connsiteX15" fmla="*/ 1630129 w 2400989"/>
                <a:gd name="connsiteY15" fmla="*/ 609229 h 698120"/>
                <a:gd name="connsiteX16" fmla="*/ 1512142 w 2400989"/>
                <a:gd name="connsiteY16" fmla="*/ 653473 h 698120"/>
                <a:gd name="connsiteX17" fmla="*/ 1239297 w 2400989"/>
                <a:gd name="connsiteY17" fmla="*/ 572357 h 698120"/>
                <a:gd name="connsiteX18" fmla="*/ 1054941 w 2400989"/>
                <a:gd name="connsiteY18" fmla="*/ 491241 h 698120"/>
                <a:gd name="connsiteX19" fmla="*/ 656736 w 2400989"/>
                <a:gd name="connsiteY19" fmla="*/ 483867 h 698120"/>
                <a:gd name="connsiteX20" fmla="*/ 428135 w 2400989"/>
                <a:gd name="connsiteY20" fmla="*/ 609227 h 698120"/>
                <a:gd name="connsiteX21" fmla="*/ 125793 w 2400989"/>
                <a:gd name="connsiteY21" fmla="*/ 579731 h 698120"/>
                <a:gd name="connsiteX22" fmla="*/ 432 w 2400989"/>
                <a:gd name="connsiteY22" fmla="*/ 336383 h 698120"/>
                <a:gd name="connsiteX23" fmla="*/ 162664 w 2400989"/>
                <a:gd name="connsiteY23" fmla="*/ 11918 h 698120"/>
                <a:gd name="connsiteX0" fmla="*/ 125361 w 2400557"/>
                <a:gd name="connsiteY0" fmla="*/ 41415 h 698120"/>
                <a:gd name="connsiteX1" fmla="*/ 457201 w 2400557"/>
                <a:gd name="connsiteY1" fmla="*/ 19292 h 698120"/>
                <a:gd name="connsiteX2" fmla="*/ 678426 w 2400557"/>
                <a:gd name="connsiteY2" fmla="*/ 174150 h 698120"/>
                <a:gd name="connsiteX3" fmla="*/ 1025013 w 2400557"/>
                <a:gd name="connsiteY3" fmla="*/ 181524 h 698120"/>
                <a:gd name="connsiteX4" fmla="*/ 1246239 w 2400557"/>
                <a:gd name="connsiteY4" fmla="*/ 56163 h 698120"/>
                <a:gd name="connsiteX5" fmla="*/ 1541206 w 2400557"/>
                <a:gd name="connsiteY5" fmla="*/ 19292 h 698120"/>
                <a:gd name="connsiteX6" fmla="*/ 1659193 w 2400557"/>
                <a:gd name="connsiteY6" fmla="*/ 78285 h 698120"/>
                <a:gd name="connsiteX7" fmla="*/ 1799302 w 2400557"/>
                <a:gd name="connsiteY7" fmla="*/ 78286 h 698120"/>
                <a:gd name="connsiteX8" fmla="*/ 1924666 w 2400557"/>
                <a:gd name="connsiteY8" fmla="*/ 26666 h 698120"/>
                <a:gd name="connsiteX9" fmla="*/ 2131142 w 2400557"/>
                <a:gd name="connsiteY9" fmla="*/ 11918 h 698120"/>
                <a:gd name="connsiteX10" fmla="*/ 2374490 w 2400557"/>
                <a:gd name="connsiteY10" fmla="*/ 203647 h 698120"/>
                <a:gd name="connsiteX11" fmla="*/ 2367116 w 2400557"/>
                <a:gd name="connsiteY11" fmla="*/ 535486 h 698120"/>
                <a:gd name="connsiteX12" fmla="*/ 2138515 w 2400557"/>
                <a:gd name="connsiteY12" fmla="*/ 690343 h 698120"/>
                <a:gd name="connsiteX13" fmla="*/ 1902542 w 2400557"/>
                <a:gd name="connsiteY13" fmla="*/ 668222 h 698120"/>
                <a:gd name="connsiteX14" fmla="*/ 1799303 w 2400557"/>
                <a:gd name="connsiteY14" fmla="*/ 609228 h 698120"/>
                <a:gd name="connsiteX15" fmla="*/ 1629697 w 2400557"/>
                <a:gd name="connsiteY15" fmla="*/ 609229 h 698120"/>
                <a:gd name="connsiteX16" fmla="*/ 1511710 w 2400557"/>
                <a:gd name="connsiteY16" fmla="*/ 653473 h 698120"/>
                <a:gd name="connsiteX17" fmla="*/ 1238865 w 2400557"/>
                <a:gd name="connsiteY17" fmla="*/ 572357 h 698120"/>
                <a:gd name="connsiteX18" fmla="*/ 1054509 w 2400557"/>
                <a:gd name="connsiteY18" fmla="*/ 491241 h 698120"/>
                <a:gd name="connsiteX19" fmla="*/ 656304 w 2400557"/>
                <a:gd name="connsiteY19" fmla="*/ 483867 h 698120"/>
                <a:gd name="connsiteX20" fmla="*/ 427703 w 2400557"/>
                <a:gd name="connsiteY20" fmla="*/ 609227 h 698120"/>
                <a:gd name="connsiteX21" fmla="*/ 125361 w 2400557"/>
                <a:gd name="connsiteY21" fmla="*/ 579731 h 698120"/>
                <a:gd name="connsiteX22" fmla="*/ 0 w 2400557"/>
                <a:gd name="connsiteY22" fmla="*/ 336383 h 698120"/>
                <a:gd name="connsiteX23" fmla="*/ 125361 w 2400557"/>
                <a:gd name="connsiteY23" fmla="*/ 41415 h 698120"/>
                <a:gd name="connsiteX0" fmla="*/ 125361 w 2400557"/>
                <a:gd name="connsiteY0" fmla="*/ 41415 h 698120"/>
                <a:gd name="connsiteX1" fmla="*/ 457201 w 2400557"/>
                <a:gd name="connsiteY1" fmla="*/ 19292 h 698120"/>
                <a:gd name="connsiteX2" fmla="*/ 678426 w 2400557"/>
                <a:gd name="connsiteY2" fmla="*/ 174150 h 698120"/>
                <a:gd name="connsiteX3" fmla="*/ 1025013 w 2400557"/>
                <a:gd name="connsiteY3" fmla="*/ 181524 h 698120"/>
                <a:gd name="connsiteX4" fmla="*/ 1246239 w 2400557"/>
                <a:gd name="connsiteY4" fmla="*/ 56163 h 698120"/>
                <a:gd name="connsiteX5" fmla="*/ 1541206 w 2400557"/>
                <a:gd name="connsiteY5" fmla="*/ 19292 h 698120"/>
                <a:gd name="connsiteX6" fmla="*/ 1659193 w 2400557"/>
                <a:gd name="connsiteY6" fmla="*/ 78285 h 698120"/>
                <a:gd name="connsiteX7" fmla="*/ 1799302 w 2400557"/>
                <a:gd name="connsiteY7" fmla="*/ 78286 h 698120"/>
                <a:gd name="connsiteX8" fmla="*/ 1924666 w 2400557"/>
                <a:gd name="connsiteY8" fmla="*/ 26666 h 698120"/>
                <a:gd name="connsiteX9" fmla="*/ 2131142 w 2400557"/>
                <a:gd name="connsiteY9" fmla="*/ 11918 h 698120"/>
                <a:gd name="connsiteX10" fmla="*/ 2374490 w 2400557"/>
                <a:gd name="connsiteY10" fmla="*/ 203647 h 698120"/>
                <a:gd name="connsiteX11" fmla="*/ 2367116 w 2400557"/>
                <a:gd name="connsiteY11" fmla="*/ 535486 h 698120"/>
                <a:gd name="connsiteX12" fmla="*/ 2138515 w 2400557"/>
                <a:gd name="connsiteY12" fmla="*/ 690343 h 698120"/>
                <a:gd name="connsiteX13" fmla="*/ 1902542 w 2400557"/>
                <a:gd name="connsiteY13" fmla="*/ 668222 h 698120"/>
                <a:gd name="connsiteX14" fmla="*/ 1799303 w 2400557"/>
                <a:gd name="connsiteY14" fmla="*/ 609228 h 698120"/>
                <a:gd name="connsiteX15" fmla="*/ 1629697 w 2400557"/>
                <a:gd name="connsiteY15" fmla="*/ 609229 h 698120"/>
                <a:gd name="connsiteX16" fmla="*/ 1511710 w 2400557"/>
                <a:gd name="connsiteY16" fmla="*/ 653473 h 698120"/>
                <a:gd name="connsiteX17" fmla="*/ 1238865 w 2400557"/>
                <a:gd name="connsiteY17" fmla="*/ 572357 h 698120"/>
                <a:gd name="connsiteX18" fmla="*/ 1054509 w 2400557"/>
                <a:gd name="connsiteY18" fmla="*/ 491241 h 698120"/>
                <a:gd name="connsiteX19" fmla="*/ 656304 w 2400557"/>
                <a:gd name="connsiteY19" fmla="*/ 483867 h 698120"/>
                <a:gd name="connsiteX20" fmla="*/ 427703 w 2400557"/>
                <a:gd name="connsiteY20" fmla="*/ 609227 h 698120"/>
                <a:gd name="connsiteX21" fmla="*/ 125361 w 2400557"/>
                <a:gd name="connsiteY21" fmla="*/ 579731 h 698120"/>
                <a:gd name="connsiteX22" fmla="*/ 0 w 2400557"/>
                <a:gd name="connsiteY22" fmla="*/ 336383 h 698120"/>
                <a:gd name="connsiteX23" fmla="*/ 125361 w 2400557"/>
                <a:gd name="connsiteY23" fmla="*/ 41415 h 698120"/>
                <a:gd name="connsiteX0" fmla="*/ 0 w 2503796"/>
                <a:gd name="connsiteY0" fmla="*/ 211022 h 698120"/>
                <a:gd name="connsiteX1" fmla="*/ 560440 w 2503796"/>
                <a:gd name="connsiteY1" fmla="*/ 19292 h 698120"/>
                <a:gd name="connsiteX2" fmla="*/ 781665 w 2503796"/>
                <a:gd name="connsiteY2" fmla="*/ 174150 h 698120"/>
                <a:gd name="connsiteX3" fmla="*/ 1128252 w 2503796"/>
                <a:gd name="connsiteY3" fmla="*/ 181524 h 698120"/>
                <a:gd name="connsiteX4" fmla="*/ 1349478 w 2503796"/>
                <a:gd name="connsiteY4" fmla="*/ 56163 h 698120"/>
                <a:gd name="connsiteX5" fmla="*/ 1644445 w 2503796"/>
                <a:gd name="connsiteY5" fmla="*/ 19292 h 698120"/>
                <a:gd name="connsiteX6" fmla="*/ 1762432 w 2503796"/>
                <a:gd name="connsiteY6" fmla="*/ 78285 h 698120"/>
                <a:gd name="connsiteX7" fmla="*/ 1902541 w 2503796"/>
                <a:gd name="connsiteY7" fmla="*/ 78286 h 698120"/>
                <a:gd name="connsiteX8" fmla="*/ 2027905 w 2503796"/>
                <a:gd name="connsiteY8" fmla="*/ 26666 h 698120"/>
                <a:gd name="connsiteX9" fmla="*/ 2234381 w 2503796"/>
                <a:gd name="connsiteY9" fmla="*/ 11918 h 698120"/>
                <a:gd name="connsiteX10" fmla="*/ 2477729 w 2503796"/>
                <a:gd name="connsiteY10" fmla="*/ 203647 h 698120"/>
                <a:gd name="connsiteX11" fmla="*/ 2470355 w 2503796"/>
                <a:gd name="connsiteY11" fmla="*/ 535486 h 698120"/>
                <a:gd name="connsiteX12" fmla="*/ 2241754 w 2503796"/>
                <a:gd name="connsiteY12" fmla="*/ 690343 h 698120"/>
                <a:gd name="connsiteX13" fmla="*/ 2005781 w 2503796"/>
                <a:gd name="connsiteY13" fmla="*/ 668222 h 698120"/>
                <a:gd name="connsiteX14" fmla="*/ 1902542 w 2503796"/>
                <a:gd name="connsiteY14" fmla="*/ 609228 h 698120"/>
                <a:gd name="connsiteX15" fmla="*/ 1732936 w 2503796"/>
                <a:gd name="connsiteY15" fmla="*/ 609229 h 698120"/>
                <a:gd name="connsiteX16" fmla="*/ 1614949 w 2503796"/>
                <a:gd name="connsiteY16" fmla="*/ 653473 h 698120"/>
                <a:gd name="connsiteX17" fmla="*/ 1342104 w 2503796"/>
                <a:gd name="connsiteY17" fmla="*/ 572357 h 698120"/>
                <a:gd name="connsiteX18" fmla="*/ 1157748 w 2503796"/>
                <a:gd name="connsiteY18" fmla="*/ 491241 h 698120"/>
                <a:gd name="connsiteX19" fmla="*/ 759543 w 2503796"/>
                <a:gd name="connsiteY19" fmla="*/ 483867 h 698120"/>
                <a:gd name="connsiteX20" fmla="*/ 530942 w 2503796"/>
                <a:gd name="connsiteY20" fmla="*/ 609227 h 698120"/>
                <a:gd name="connsiteX21" fmla="*/ 228600 w 2503796"/>
                <a:gd name="connsiteY21" fmla="*/ 579731 h 698120"/>
                <a:gd name="connsiteX22" fmla="*/ 103239 w 2503796"/>
                <a:gd name="connsiteY22" fmla="*/ 336383 h 698120"/>
                <a:gd name="connsiteX23" fmla="*/ 0 w 2503796"/>
                <a:gd name="connsiteY23" fmla="*/ 211022 h 698120"/>
                <a:gd name="connsiteX0" fmla="*/ 0 w 2503796"/>
                <a:gd name="connsiteY0" fmla="*/ 211022 h 698120"/>
                <a:gd name="connsiteX1" fmla="*/ 560440 w 2503796"/>
                <a:gd name="connsiteY1" fmla="*/ 19292 h 698120"/>
                <a:gd name="connsiteX2" fmla="*/ 781665 w 2503796"/>
                <a:gd name="connsiteY2" fmla="*/ 174150 h 698120"/>
                <a:gd name="connsiteX3" fmla="*/ 1128252 w 2503796"/>
                <a:gd name="connsiteY3" fmla="*/ 181524 h 698120"/>
                <a:gd name="connsiteX4" fmla="*/ 1349478 w 2503796"/>
                <a:gd name="connsiteY4" fmla="*/ 56163 h 698120"/>
                <a:gd name="connsiteX5" fmla="*/ 1644445 w 2503796"/>
                <a:gd name="connsiteY5" fmla="*/ 19292 h 698120"/>
                <a:gd name="connsiteX6" fmla="*/ 1762432 w 2503796"/>
                <a:gd name="connsiteY6" fmla="*/ 78285 h 698120"/>
                <a:gd name="connsiteX7" fmla="*/ 1902541 w 2503796"/>
                <a:gd name="connsiteY7" fmla="*/ 78286 h 698120"/>
                <a:gd name="connsiteX8" fmla="*/ 2027905 w 2503796"/>
                <a:gd name="connsiteY8" fmla="*/ 26666 h 698120"/>
                <a:gd name="connsiteX9" fmla="*/ 2234381 w 2503796"/>
                <a:gd name="connsiteY9" fmla="*/ 11918 h 698120"/>
                <a:gd name="connsiteX10" fmla="*/ 2477729 w 2503796"/>
                <a:gd name="connsiteY10" fmla="*/ 203647 h 698120"/>
                <a:gd name="connsiteX11" fmla="*/ 2470355 w 2503796"/>
                <a:gd name="connsiteY11" fmla="*/ 535486 h 698120"/>
                <a:gd name="connsiteX12" fmla="*/ 2241754 w 2503796"/>
                <a:gd name="connsiteY12" fmla="*/ 690343 h 698120"/>
                <a:gd name="connsiteX13" fmla="*/ 2005781 w 2503796"/>
                <a:gd name="connsiteY13" fmla="*/ 668222 h 698120"/>
                <a:gd name="connsiteX14" fmla="*/ 1902542 w 2503796"/>
                <a:gd name="connsiteY14" fmla="*/ 609228 h 698120"/>
                <a:gd name="connsiteX15" fmla="*/ 1732936 w 2503796"/>
                <a:gd name="connsiteY15" fmla="*/ 609229 h 698120"/>
                <a:gd name="connsiteX16" fmla="*/ 1614949 w 2503796"/>
                <a:gd name="connsiteY16" fmla="*/ 653473 h 698120"/>
                <a:gd name="connsiteX17" fmla="*/ 1342104 w 2503796"/>
                <a:gd name="connsiteY17" fmla="*/ 572357 h 698120"/>
                <a:gd name="connsiteX18" fmla="*/ 1157748 w 2503796"/>
                <a:gd name="connsiteY18" fmla="*/ 491241 h 698120"/>
                <a:gd name="connsiteX19" fmla="*/ 759543 w 2503796"/>
                <a:gd name="connsiteY19" fmla="*/ 483867 h 698120"/>
                <a:gd name="connsiteX20" fmla="*/ 530942 w 2503796"/>
                <a:gd name="connsiteY20" fmla="*/ 609227 h 698120"/>
                <a:gd name="connsiteX21" fmla="*/ 228600 w 2503796"/>
                <a:gd name="connsiteY21" fmla="*/ 579731 h 698120"/>
                <a:gd name="connsiteX22" fmla="*/ 103239 w 2503796"/>
                <a:gd name="connsiteY22" fmla="*/ 336383 h 698120"/>
                <a:gd name="connsiteX23" fmla="*/ 0 w 2503796"/>
                <a:gd name="connsiteY23" fmla="*/ 211022 h 698120"/>
                <a:gd name="connsiteX0" fmla="*/ 74372 w 2401188"/>
                <a:gd name="connsiteY0" fmla="*/ 117707 h 744914"/>
                <a:gd name="connsiteX1" fmla="*/ 457832 w 2401188"/>
                <a:gd name="connsiteY1" fmla="*/ 66086 h 744914"/>
                <a:gd name="connsiteX2" fmla="*/ 679057 w 2401188"/>
                <a:gd name="connsiteY2" fmla="*/ 220944 h 744914"/>
                <a:gd name="connsiteX3" fmla="*/ 1025644 w 2401188"/>
                <a:gd name="connsiteY3" fmla="*/ 228318 h 744914"/>
                <a:gd name="connsiteX4" fmla="*/ 1246870 w 2401188"/>
                <a:gd name="connsiteY4" fmla="*/ 102957 h 744914"/>
                <a:gd name="connsiteX5" fmla="*/ 1541837 w 2401188"/>
                <a:gd name="connsiteY5" fmla="*/ 66086 h 744914"/>
                <a:gd name="connsiteX6" fmla="*/ 1659824 w 2401188"/>
                <a:gd name="connsiteY6" fmla="*/ 125079 h 744914"/>
                <a:gd name="connsiteX7" fmla="*/ 1799933 w 2401188"/>
                <a:gd name="connsiteY7" fmla="*/ 125080 h 744914"/>
                <a:gd name="connsiteX8" fmla="*/ 1925297 w 2401188"/>
                <a:gd name="connsiteY8" fmla="*/ 73460 h 744914"/>
                <a:gd name="connsiteX9" fmla="*/ 2131773 w 2401188"/>
                <a:gd name="connsiteY9" fmla="*/ 58712 h 744914"/>
                <a:gd name="connsiteX10" fmla="*/ 2375121 w 2401188"/>
                <a:gd name="connsiteY10" fmla="*/ 250441 h 744914"/>
                <a:gd name="connsiteX11" fmla="*/ 2367747 w 2401188"/>
                <a:gd name="connsiteY11" fmla="*/ 582280 h 744914"/>
                <a:gd name="connsiteX12" fmla="*/ 2139146 w 2401188"/>
                <a:gd name="connsiteY12" fmla="*/ 737137 h 744914"/>
                <a:gd name="connsiteX13" fmla="*/ 1903173 w 2401188"/>
                <a:gd name="connsiteY13" fmla="*/ 715016 h 744914"/>
                <a:gd name="connsiteX14" fmla="*/ 1799934 w 2401188"/>
                <a:gd name="connsiteY14" fmla="*/ 656022 h 744914"/>
                <a:gd name="connsiteX15" fmla="*/ 1630328 w 2401188"/>
                <a:gd name="connsiteY15" fmla="*/ 656023 h 744914"/>
                <a:gd name="connsiteX16" fmla="*/ 1512341 w 2401188"/>
                <a:gd name="connsiteY16" fmla="*/ 700267 h 744914"/>
                <a:gd name="connsiteX17" fmla="*/ 1239496 w 2401188"/>
                <a:gd name="connsiteY17" fmla="*/ 619151 h 744914"/>
                <a:gd name="connsiteX18" fmla="*/ 1055140 w 2401188"/>
                <a:gd name="connsiteY18" fmla="*/ 538035 h 744914"/>
                <a:gd name="connsiteX19" fmla="*/ 656935 w 2401188"/>
                <a:gd name="connsiteY19" fmla="*/ 530661 h 744914"/>
                <a:gd name="connsiteX20" fmla="*/ 428334 w 2401188"/>
                <a:gd name="connsiteY20" fmla="*/ 656021 h 744914"/>
                <a:gd name="connsiteX21" fmla="*/ 125992 w 2401188"/>
                <a:gd name="connsiteY21" fmla="*/ 626525 h 744914"/>
                <a:gd name="connsiteX22" fmla="*/ 631 w 2401188"/>
                <a:gd name="connsiteY22" fmla="*/ 383177 h 744914"/>
                <a:gd name="connsiteX23" fmla="*/ 74372 w 2401188"/>
                <a:gd name="connsiteY23" fmla="*/ 117707 h 744914"/>
                <a:gd name="connsiteX0" fmla="*/ 74372 w 2401188"/>
                <a:gd name="connsiteY0" fmla="*/ 86983 h 714190"/>
                <a:gd name="connsiteX1" fmla="*/ 457832 w 2401188"/>
                <a:gd name="connsiteY1" fmla="*/ 35362 h 714190"/>
                <a:gd name="connsiteX2" fmla="*/ 679057 w 2401188"/>
                <a:gd name="connsiteY2" fmla="*/ 190220 h 714190"/>
                <a:gd name="connsiteX3" fmla="*/ 1025644 w 2401188"/>
                <a:gd name="connsiteY3" fmla="*/ 197594 h 714190"/>
                <a:gd name="connsiteX4" fmla="*/ 1246870 w 2401188"/>
                <a:gd name="connsiteY4" fmla="*/ 72233 h 714190"/>
                <a:gd name="connsiteX5" fmla="*/ 1541837 w 2401188"/>
                <a:gd name="connsiteY5" fmla="*/ 35362 h 714190"/>
                <a:gd name="connsiteX6" fmla="*/ 1659824 w 2401188"/>
                <a:gd name="connsiteY6" fmla="*/ 94355 h 714190"/>
                <a:gd name="connsiteX7" fmla="*/ 1799933 w 2401188"/>
                <a:gd name="connsiteY7" fmla="*/ 94356 h 714190"/>
                <a:gd name="connsiteX8" fmla="*/ 1925297 w 2401188"/>
                <a:gd name="connsiteY8" fmla="*/ 42736 h 714190"/>
                <a:gd name="connsiteX9" fmla="*/ 2131773 w 2401188"/>
                <a:gd name="connsiteY9" fmla="*/ 27988 h 714190"/>
                <a:gd name="connsiteX10" fmla="*/ 2375121 w 2401188"/>
                <a:gd name="connsiteY10" fmla="*/ 219717 h 714190"/>
                <a:gd name="connsiteX11" fmla="*/ 2367747 w 2401188"/>
                <a:gd name="connsiteY11" fmla="*/ 551556 h 714190"/>
                <a:gd name="connsiteX12" fmla="*/ 2139146 w 2401188"/>
                <a:gd name="connsiteY12" fmla="*/ 706413 h 714190"/>
                <a:gd name="connsiteX13" fmla="*/ 1903173 w 2401188"/>
                <a:gd name="connsiteY13" fmla="*/ 684292 h 714190"/>
                <a:gd name="connsiteX14" fmla="*/ 1799934 w 2401188"/>
                <a:gd name="connsiteY14" fmla="*/ 625298 h 714190"/>
                <a:gd name="connsiteX15" fmla="*/ 1630328 w 2401188"/>
                <a:gd name="connsiteY15" fmla="*/ 625299 h 714190"/>
                <a:gd name="connsiteX16" fmla="*/ 1512341 w 2401188"/>
                <a:gd name="connsiteY16" fmla="*/ 669543 h 714190"/>
                <a:gd name="connsiteX17" fmla="*/ 1239496 w 2401188"/>
                <a:gd name="connsiteY17" fmla="*/ 588427 h 714190"/>
                <a:gd name="connsiteX18" fmla="*/ 1055140 w 2401188"/>
                <a:gd name="connsiteY18" fmla="*/ 507311 h 714190"/>
                <a:gd name="connsiteX19" fmla="*/ 656935 w 2401188"/>
                <a:gd name="connsiteY19" fmla="*/ 499937 h 714190"/>
                <a:gd name="connsiteX20" fmla="*/ 428334 w 2401188"/>
                <a:gd name="connsiteY20" fmla="*/ 625297 h 714190"/>
                <a:gd name="connsiteX21" fmla="*/ 125992 w 2401188"/>
                <a:gd name="connsiteY21" fmla="*/ 595801 h 714190"/>
                <a:gd name="connsiteX22" fmla="*/ 631 w 2401188"/>
                <a:gd name="connsiteY22" fmla="*/ 352453 h 714190"/>
                <a:gd name="connsiteX23" fmla="*/ 74372 w 2401188"/>
                <a:gd name="connsiteY23" fmla="*/ 86983 h 714190"/>
                <a:gd name="connsiteX0" fmla="*/ 74372 w 2401188"/>
                <a:gd name="connsiteY0" fmla="*/ 72937 h 700144"/>
                <a:gd name="connsiteX1" fmla="*/ 457832 w 2401188"/>
                <a:gd name="connsiteY1" fmla="*/ 21316 h 700144"/>
                <a:gd name="connsiteX2" fmla="*/ 679057 w 2401188"/>
                <a:gd name="connsiteY2" fmla="*/ 176174 h 700144"/>
                <a:gd name="connsiteX3" fmla="*/ 1025644 w 2401188"/>
                <a:gd name="connsiteY3" fmla="*/ 183548 h 700144"/>
                <a:gd name="connsiteX4" fmla="*/ 1246870 w 2401188"/>
                <a:gd name="connsiteY4" fmla="*/ 58187 h 700144"/>
                <a:gd name="connsiteX5" fmla="*/ 1541837 w 2401188"/>
                <a:gd name="connsiteY5" fmla="*/ 21316 h 700144"/>
                <a:gd name="connsiteX6" fmla="*/ 1659824 w 2401188"/>
                <a:gd name="connsiteY6" fmla="*/ 80309 h 700144"/>
                <a:gd name="connsiteX7" fmla="*/ 1799933 w 2401188"/>
                <a:gd name="connsiteY7" fmla="*/ 80310 h 700144"/>
                <a:gd name="connsiteX8" fmla="*/ 1925297 w 2401188"/>
                <a:gd name="connsiteY8" fmla="*/ 28690 h 700144"/>
                <a:gd name="connsiteX9" fmla="*/ 2131773 w 2401188"/>
                <a:gd name="connsiteY9" fmla="*/ 13942 h 700144"/>
                <a:gd name="connsiteX10" fmla="*/ 2375121 w 2401188"/>
                <a:gd name="connsiteY10" fmla="*/ 205671 h 700144"/>
                <a:gd name="connsiteX11" fmla="*/ 2367747 w 2401188"/>
                <a:gd name="connsiteY11" fmla="*/ 537510 h 700144"/>
                <a:gd name="connsiteX12" fmla="*/ 2139146 w 2401188"/>
                <a:gd name="connsiteY12" fmla="*/ 692367 h 700144"/>
                <a:gd name="connsiteX13" fmla="*/ 1903173 w 2401188"/>
                <a:gd name="connsiteY13" fmla="*/ 670246 h 700144"/>
                <a:gd name="connsiteX14" fmla="*/ 1799934 w 2401188"/>
                <a:gd name="connsiteY14" fmla="*/ 611252 h 700144"/>
                <a:gd name="connsiteX15" fmla="*/ 1630328 w 2401188"/>
                <a:gd name="connsiteY15" fmla="*/ 611253 h 700144"/>
                <a:gd name="connsiteX16" fmla="*/ 1512341 w 2401188"/>
                <a:gd name="connsiteY16" fmla="*/ 655497 h 700144"/>
                <a:gd name="connsiteX17" fmla="*/ 1239496 w 2401188"/>
                <a:gd name="connsiteY17" fmla="*/ 574381 h 700144"/>
                <a:gd name="connsiteX18" fmla="*/ 1055140 w 2401188"/>
                <a:gd name="connsiteY18" fmla="*/ 493265 h 700144"/>
                <a:gd name="connsiteX19" fmla="*/ 656935 w 2401188"/>
                <a:gd name="connsiteY19" fmla="*/ 485891 h 700144"/>
                <a:gd name="connsiteX20" fmla="*/ 428334 w 2401188"/>
                <a:gd name="connsiteY20" fmla="*/ 611251 h 700144"/>
                <a:gd name="connsiteX21" fmla="*/ 125992 w 2401188"/>
                <a:gd name="connsiteY21" fmla="*/ 581755 h 700144"/>
                <a:gd name="connsiteX22" fmla="*/ 631 w 2401188"/>
                <a:gd name="connsiteY22" fmla="*/ 338407 h 700144"/>
                <a:gd name="connsiteX23" fmla="*/ 74372 w 2401188"/>
                <a:gd name="connsiteY23" fmla="*/ 72937 h 700144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629697 w 2400557"/>
                <a:gd name="connsiteY15" fmla="*/ 633848 h 722739"/>
                <a:gd name="connsiteX16" fmla="*/ 1511710 w 2400557"/>
                <a:gd name="connsiteY16" fmla="*/ 678092 h 722739"/>
                <a:gd name="connsiteX17" fmla="*/ 1238865 w 2400557"/>
                <a:gd name="connsiteY17" fmla="*/ 596976 h 722739"/>
                <a:gd name="connsiteX18" fmla="*/ 1054509 w 2400557"/>
                <a:gd name="connsiteY18" fmla="*/ 515860 h 722739"/>
                <a:gd name="connsiteX19" fmla="*/ 656304 w 2400557"/>
                <a:gd name="connsiteY19" fmla="*/ 508486 h 722739"/>
                <a:gd name="connsiteX20" fmla="*/ 427703 w 2400557"/>
                <a:gd name="connsiteY20" fmla="*/ 633846 h 722739"/>
                <a:gd name="connsiteX21" fmla="*/ 125361 w 2400557"/>
                <a:gd name="connsiteY21" fmla="*/ 604350 h 722739"/>
                <a:gd name="connsiteX22" fmla="*/ 0 w 2400557"/>
                <a:gd name="connsiteY22" fmla="*/ 361002 h 722739"/>
                <a:gd name="connsiteX23" fmla="*/ 125361 w 2400557"/>
                <a:gd name="connsiteY23" fmla="*/ 58661 h 722739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629697 w 2400557"/>
                <a:gd name="connsiteY15" fmla="*/ 633848 h 722739"/>
                <a:gd name="connsiteX16" fmla="*/ 1511710 w 2400557"/>
                <a:gd name="connsiteY16" fmla="*/ 678092 h 722739"/>
                <a:gd name="connsiteX17" fmla="*/ 1238865 w 2400557"/>
                <a:gd name="connsiteY17" fmla="*/ 596976 h 722739"/>
                <a:gd name="connsiteX18" fmla="*/ 1054509 w 2400557"/>
                <a:gd name="connsiteY18" fmla="*/ 515860 h 722739"/>
                <a:gd name="connsiteX19" fmla="*/ 656304 w 2400557"/>
                <a:gd name="connsiteY19" fmla="*/ 508486 h 722739"/>
                <a:gd name="connsiteX20" fmla="*/ 427703 w 2400557"/>
                <a:gd name="connsiteY20" fmla="*/ 633846 h 722739"/>
                <a:gd name="connsiteX21" fmla="*/ 125361 w 2400557"/>
                <a:gd name="connsiteY21" fmla="*/ 604350 h 722739"/>
                <a:gd name="connsiteX22" fmla="*/ 0 w 2400557"/>
                <a:gd name="connsiteY22" fmla="*/ 361002 h 722739"/>
                <a:gd name="connsiteX23" fmla="*/ 125361 w 2400557"/>
                <a:gd name="connsiteY23" fmla="*/ 58661 h 722739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629697 w 2400557"/>
                <a:gd name="connsiteY15" fmla="*/ 633848 h 722739"/>
                <a:gd name="connsiteX16" fmla="*/ 1511710 w 2400557"/>
                <a:gd name="connsiteY16" fmla="*/ 678092 h 722739"/>
                <a:gd name="connsiteX17" fmla="*/ 1238865 w 2400557"/>
                <a:gd name="connsiteY17" fmla="*/ 596976 h 722739"/>
                <a:gd name="connsiteX18" fmla="*/ 1054509 w 2400557"/>
                <a:gd name="connsiteY18" fmla="*/ 515860 h 722739"/>
                <a:gd name="connsiteX19" fmla="*/ 656304 w 2400557"/>
                <a:gd name="connsiteY19" fmla="*/ 508486 h 722739"/>
                <a:gd name="connsiteX20" fmla="*/ 427703 w 2400557"/>
                <a:gd name="connsiteY20" fmla="*/ 633846 h 722739"/>
                <a:gd name="connsiteX21" fmla="*/ 125361 w 2400557"/>
                <a:gd name="connsiteY21" fmla="*/ 604350 h 722739"/>
                <a:gd name="connsiteX22" fmla="*/ 0 w 2400557"/>
                <a:gd name="connsiteY22" fmla="*/ 361002 h 722739"/>
                <a:gd name="connsiteX23" fmla="*/ 125361 w 2400557"/>
                <a:gd name="connsiteY23" fmla="*/ 58661 h 722739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659193 w 2400557"/>
                <a:gd name="connsiteY15" fmla="*/ 692842 h 722739"/>
                <a:gd name="connsiteX16" fmla="*/ 1511710 w 2400557"/>
                <a:gd name="connsiteY16" fmla="*/ 678092 h 722739"/>
                <a:gd name="connsiteX17" fmla="*/ 1238865 w 2400557"/>
                <a:gd name="connsiteY17" fmla="*/ 596976 h 722739"/>
                <a:gd name="connsiteX18" fmla="*/ 1054509 w 2400557"/>
                <a:gd name="connsiteY18" fmla="*/ 515860 h 722739"/>
                <a:gd name="connsiteX19" fmla="*/ 656304 w 2400557"/>
                <a:gd name="connsiteY19" fmla="*/ 508486 h 722739"/>
                <a:gd name="connsiteX20" fmla="*/ 427703 w 2400557"/>
                <a:gd name="connsiteY20" fmla="*/ 633846 h 722739"/>
                <a:gd name="connsiteX21" fmla="*/ 125361 w 2400557"/>
                <a:gd name="connsiteY21" fmla="*/ 604350 h 722739"/>
                <a:gd name="connsiteX22" fmla="*/ 0 w 2400557"/>
                <a:gd name="connsiteY22" fmla="*/ 361002 h 722739"/>
                <a:gd name="connsiteX23" fmla="*/ 125361 w 2400557"/>
                <a:gd name="connsiteY23" fmla="*/ 58661 h 722739"/>
                <a:gd name="connsiteX0" fmla="*/ 125361 w 2400557"/>
                <a:gd name="connsiteY0" fmla="*/ 58661 h 722739"/>
                <a:gd name="connsiteX1" fmla="*/ 457201 w 2400557"/>
                <a:gd name="connsiteY1" fmla="*/ 43911 h 722739"/>
                <a:gd name="connsiteX2" fmla="*/ 678426 w 2400557"/>
                <a:gd name="connsiteY2" fmla="*/ 198769 h 722739"/>
                <a:gd name="connsiteX3" fmla="*/ 1025013 w 2400557"/>
                <a:gd name="connsiteY3" fmla="*/ 206143 h 722739"/>
                <a:gd name="connsiteX4" fmla="*/ 1246239 w 2400557"/>
                <a:gd name="connsiteY4" fmla="*/ 80782 h 722739"/>
                <a:gd name="connsiteX5" fmla="*/ 1541206 w 2400557"/>
                <a:gd name="connsiteY5" fmla="*/ 43911 h 722739"/>
                <a:gd name="connsiteX6" fmla="*/ 1659193 w 2400557"/>
                <a:gd name="connsiteY6" fmla="*/ 102904 h 722739"/>
                <a:gd name="connsiteX7" fmla="*/ 1799302 w 2400557"/>
                <a:gd name="connsiteY7" fmla="*/ 102905 h 722739"/>
                <a:gd name="connsiteX8" fmla="*/ 1924666 w 2400557"/>
                <a:gd name="connsiteY8" fmla="*/ 51285 h 722739"/>
                <a:gd name="connsiteX9" fmla="*/ 2131142 w 2400557"/>
                <a:gd name="connsiteY9" fmla="*/ 36537 h 722739"/>
                <a:gd name="connsiteX10" fmla="*/ 2374490 w 2400557"/>
                <a:gd name="connsiteY10" fmla="*/ 228266 h 722739"/>
                <a:gd name="connsiteX11" fmla="*/ 2367116 w 2400557"/>
                <a:gd name="connsiteY11" fmla="*/ 560105 h 722739"/>
                <a:gd name="connsiteX12" fmla="*/ 2138515 w 2400557"/>
                <a:gd name="connsiteY12" fmla="*/ 714962 h 722739"/>
                <a:gd name="connsiteX13" fmla="*/ 1902542 w 2400557"/>
                <a:gd name="connsiteY13" fmla="*/ 692841 h 722739"/>
                <a:gd name="connsiteX14" fmla="*/ 1799303 w 2400557"/>
                <a:gd name="connsiteY14" fmla="*/ 633847 h 722739"/>
                <a:gd name="connsiteX15" fmla="*/ 1511710 w 2400557"/>
                <a:gd name="connsiteY15" fmla="*/ 678092 h 722739"/>
                <a:gd name="connsiteX16" fmla="*/ 1238865 w 2400557"/>
                <a:gd name="connsiteY16" fmla="*/ 596976 h 722739"/>
                <a:gd name="connsiteX17" fmla="*/ 1054509 w 2400557"/>
                <a:gd name="connsiteY17" fmla="*/ 515860 h 722739"/>
                <a:gd name="connsiteX18" fmla="*/ 656304 w 2400557"/>
                <a:gd name="connsiteY18" fmla="*/ 508486 h 722739"/>
                <a:gd name="connsiteX19" fmla="*/ 427703 w 2400557"/>
                <a:gd name="connsiteY19" fmla="*/ 633846 h 722739"/>
                <a:gd name="connsiteX20" fmla="*/ 125361 w 2400557"/>
                <a:gd name="connsiteY20" fmla="*/ 604350 h 722739"/>
                <a:gd name="connsiteX21" fmla="*/ 0 w 2400557"/>
                <a:gd name="connsiteY21" fmla="*/ 361002 h 722739"/>
                <a:gd name="connsiteX22" fmla="*/ 125361 w 2400557"/>
                <a:gd name="connsiteY22" fmla="*/ 58661 h 722739"/>
                <a:gd name="connsiteX0" fmla="*/ 125361 w 2400557"/>
                <a:gd name="connsiteY0" fmla="*/ 58661 h 722404"/>
                <a:gd name="connsiteX1" fmla="*/ 457201 w 2400557"/>
                <a:gd name="connsiteY1" fmla="*/ 43911 h 722404"/>
                <a:gd name="connsiteX2" fmla="*/ 678426 w 2400557"/>
                <a:gd name="connsiteY2" fmla="*/ 198769 h 722404"/>
                <a:gd name="connsiteX3" fmla="*/ 1025013 w 2400557"/>
                <a:gd name="connsiteY3" fmla="*/ 206143 h 722404"/>
                <a:gd name="connsiteX4" fmla="*/ 1246239 w 2400557"/>
                <a:gd name="connsiteY4" fmla="*/ 80782 h 722404"/>
                <a:gd name="connsiteX5" fmla="*/ 1541206 w 2400557"/>
                <a:gd name="connsiteY5" fmla="*/ 43911 h 722404"/>
                <a:gd name="connsiteX6" fmla="*/ 1659193 w 2400557"/>
                <a:gd name="connsiteY6" fmla="*/ 102904 h 722404"/>
                <a:gd name="connsiteX7" fmla="*/ 1799302 w 2400557"/>
                <a:gd name="connsiteY7" fmla="*/ 102905 h 722404"/>
                <a:gd name="connsiteX8" fmla="*/ 1924666 w 2400557"/>
                <a:gd name="connsiteY8" fmla="*/ 51285 h 722404"/>
                <a:gd name="connsiteX9" fmla="*/ 2131142 w 2400557"/>
                <a:gd name="connsiteY9" fmla="*/ 36537 h 722404"/>
                <a:gd name="connsiteX10" fmla="*/ 2374490 w 2400557"/>
                <a:gd name="connsiteY10" fmla="*/ 228266 h 722404"/>
                <a:gd name="connsiteX11" fmla="*/ 2367116 w 2400557"/>
                <a:gd name="connsiteY11" fmla="*/ 560105 h 722404"/>
                <a:gd name="connsiteX12" fmla="*/ 2138515 w 2400557"/>
                <a:gd name="connsiteY12" fmla="*/ 714962 h 722404"/>
                <a:gd name="connsiteX13" fmla="*/ 1902542 w 2400557"/>
                <a:gd name="connsiteY13" fmla="*/ 692841 h 722404"/>
                <a:gd name="connsiteX14" fmla="*/ 1732935 w 2400557"/>
                <a:gd name="connsiteY14" fmla="*/ 648595 h 722404"/>
                <a:gd name="connsiteX15" fmla="*/ 1511710 w 2400557"/>
                <a:gd name="connsiteY15" fmla="*/ 678092 h 722404"/>
                <a:gd name="connsiteX16" fmla="*/ 1238865 w 2400557"/>
                <a:gd name="connsiteY16" fmla="*/ 596976 h 722404"/>
                <a:gd name="connsiteX17" fmla="*/ 1054509 w 2400557"/>
                <a:gd name="connsiteY17" fmla="*/ 515860 h 722404"/>
                <a:gd name="connsiteX18" fmla="*/ 656304 w 2400557"/>
                <a:gd name="connsiteY18" fmla="*/ 508486 h 722404"/>
                <a:gd name="connsiteX19" fmla="*/ 427703 w 2400557"/>
                <a:gd name="connsiteY19" fmla="*/ 633846 h 722404"/>
                <a:gd name="connsiteX20" fmla="*/ 125361 w 2400557"/>
                <a:gd name="connsiteY20" fmla="*/ 604350 h 722404"/>
                <a:gd name="connsiteX21" fmla="*/ 0 w 2400557"/>
                <a:gd name="connsiteY21" fmla="*/ 361002 h 722404"/>
                <a:gd name="connsiteX22" fmla="*/ 125361 w 2400557"/>
                <a:gd name="connsiteY22" fmla="*/ 58661 h 722404"/>
                <a:gd name="connsiteX0" fmla="*/ 125361 w 2400557"/>
                <a:gd name="connsiteY0" fmla="*/ 58661 h 722404"/>
                <a:gd name="connsiteX1" fmla="*/ 457201 w 2400557"/>
                <a:gd name="connsiteY1" fmla="*/ 43911 h 722404"/>
                <a:gd name="connsiteX2" fmla="*/ 678426 w 2400557"/>
                <a:gd name="connsiteY2" fmla="*/ 198769 h 722404"/>
                <a:gd name="connsiteX3" fmla="*/ 1025013 w 2400557"/>
                <a:gd name="connsiteY3" fmla="*/ 206143 h 722404"/>
                <a:gd name="connsiteX4" fmla="*/ 1246239 w 2400557"/>
                <a:gd name="connsiteY4" fmla="*/ 80782 h 722404"/>
                <a:gd name="connsiteX5" fmla="*/ 1541206 w 2400557"/>
                <a:gd name="connsiteY5" fmla="*/ 43911 h 722404"/>
                <a:gd name="connsiteX6" fmla="*/ 1799302 w 2400557"/>
                <a:gd name="connsiteY6" fmla="*/ 102905 h 722404"/>
                <a:gd name="connsiteX7" fmla="*/ 1924666 w 2400557"/>
                <a:gd name="connsiteY7" fmla="*/ 51285 h 722404"/>
                <a:gd name="connsiteX8" fmla="*/ 2131142 w 2400557"/>
                <a:gd name="connsiteY8" fmla="*/ 36537 h 722404"/>
                <a:gd name="connsiteX9" fmla="*/ 2374490 w 2400557"/>
                <a:gd name="connsiteY9" fmla="*/ 228266 h 722404"/>
                <a:gd name="connsiteX10" fmla="*/ 2367116 w 2400557"/>
                <a:gd name="connsiteY10" fmla="*/ 560105 h 722404"/>
                <a:gd name="connsiteX11" fmla="*/ 2138515 w 2400557"/>
                <a:gd name="connsiteY11" fmla="*/ 714962 h 722404"/>
                <a:gd name="connsiteX12" fmla="*/ 1902542 w 2400557"/>
                <a:gd name="connsiteY12" fmla="*/ 692841 h 722404"/>
                <a:gd name="connsiteX13" fmla="*/ 1732935 w 2400557"/>
                <a:gd name="connsiteY13" fmla="*/ 648595 h 722404"/>
                <a:gd name="connsiteX14" fmla="*/ 1511710 w 2400557"/>
                <a:gd name="connsiteY14" fmla="*/ 678092 h 722404"/>
                <a:gd name="connsiteX15" fmla="*/ 1238865 w 2400557"/>
                <a:gd name="connsiteY15" fmla="*/ 596976 h 722404"/>
                <a:gd name="connsiteX16" fmla="*/ 1054509 w 2400557"/>
                <a:gd name="connsiteY16" fmla="*/ 515860 h 722404"/>
                <a:gd name="connsiteX17" fmla="*/ 656304 w 2400557"/>
                <a:gd name="connsiteY17" fmla="*/ 508486 h 722404"/>
                <a:gd name="connsiteX18" fmla="*/ 427703 w 2400557"/>
                <a:gd name="connsiteY18" fmla="*/ 633846 h 722404"/>
                <a:gd name="connsiteX19" fmla="*/ 125361 w 2400557"/>
                <a:gd name="connsiteY19" fmla="*/ 604350 h 722404"/>
                <a:gd name="connsiteX20" fmla="*/ 0 w 2400557"/>
                <a:gd name="connsiteY20" fmla="*/ 361002 h 722404"/>
                <a:gd name="connsiteX21" fmla="*/ 125361 w 2400557"/>
                <a:gd name="connsiteY21" fmla="*/ 58661 h 722404"/>
                <a:gd name="connsiteX0" fmla="*/ 125361 w 2400557"/>
                <a:gd name="connsiteY0" fmla="*/ 58661 h 722404"/>
                <a:gd name="connsiteX1" fmla="*/ 457201 w 2400557"/>
                <a:gd name="connsiteY1" fmla="*/ 43911 h 722404"/>
                <a:gd name="connsiteX2" fmla="*/ 678426 w 2400557"/>
                <a:gd name="connsiteY2" fmla="*/ 198769 h 722404"/>
                <a:gd name="connsiteX3" fmla="*/ 1025013 w 2400557"/>
                <a:gd name="connsiteY3" fmla="*/ 206143 h 722404"/>
                <a:gd name="connsiteX4" fmla="*/ 1246239 w 2400557"/>
                <a:gd name="connsiteY4" fmla="*/ 80782 h 722404"/>
                <a:gd name="connsiteX5" fmla="*/ 1541206 w 2400557"/>
                <a:gd name="connsiteY5" fmla="*/ 43911 h 722404"/>
                <a:gd name="connsiteX6" fmla="*/ 1747683 w 2400557"/>
                <a:gd name="connsiteY6" fmla="*/ 102905 h 722404"/>
                <a:gd name="connsiteX7" fmla="*/ 1924666 w 2400557"/>
                <a:gd name="connsiteY7" fmla="*/ 51285 h 722404"/>
                <a:gd name="connsiteX8" fmla="*/ 2131142 w 2400557"/>
                <a:gd name="connsiteY8" fmla="*/ 36537 h 722404"/>
                <a:gd name="connsiteX9" fmla="*/ 2374490 w 2400557"/>
                <a:gd name="connsiteY9" fmla="*/ 228266 h 722404"/>
                <a:gd name="connsiteX10" fmla="*/ 2367116 w 2400557"/>
                <a:gd name="connsiteY10" fmla="*/ 560105 h 722404"/>
                <a:gd name="connsiteX11" fmla="*/ 2138515 w 2400557"/>
                <a:gd name="connsiteY11" fmla="*/ 714962 h 722404"/>
                <a:gd name="connsiteX12" fmla="*/ 1902542 w 2400557"/>
                <a:gd name="connsiteY12" fmla="*/ 692841 h 722404"/>
                <a:gd name="connsiteX13" fmla="*/ 1732935 w 2400557"/>
                <a:gd name="connsiteY13" fmla="*/ 648595 h 722404"/>
                <a:gd name="connsiteX14" fmla="*/ 1511710 w 2400557"/>
                <a:gd name="connsiteY14" fmla="*/ 678092 h 722404"/>
                <a:gd name="connsiteX15" fmla="*/ 1238865 w 2400557"/>
                <a:gd name="connsiteY15" fmla="*/ 596976 h 722404"/>
                <a:gd name="connsiteX16" fmla="*/ 1054509 w 2400557"/>
                <a:gd name="connsiteY16" fmla="*/ 515860 h 722404"/>
                <a:gd name="connsiteX17" fmla="*/ 656304 w 2400557"/>
                <a:gd name="connsiteY17" fmla="*/ 508486 h 722404"/>
                <a:gd name="connsiteX18" fmla="*/ 427703 w 2400557"/>
                <a:gd name="connsiteY18" fmla="*/ 633846 h 722404"/>
                <a:gd name="connsiteX19" fmla="*/ 125361 w 2400557"/>
                <a:gd name="connsiteY19" fmla="*/ 604350 h 722404"/>
                <a:gd name="connsiteX20" fmla="*/ 0 w 2400557"/>
                <a:gd name="connsiteY20" fmla="*/ 361002 h 722404"/>
                <a:gd name="connsiteX21" fmla="*/ 125361 w 2400557"/>
                <a:gd name="connsiteY21" fmla="*/ 58661 h 722404"/>
                <a:gd name="connsiteX0" fmla="*/ 125361 w 2400557"/>
                <a:gd name="connsiteY0" fmla="*/ 58661 h 722404"/>
                <a:gd name="connsiteX1" fmla="*/ 457201 w 2400557"/>
                <a:gd name="connsiteY1" fmla="*/ 43911 h 722404"/>
                <a:gd name="connsiteX2" fmla="*/ 678426 w 2400557"/>
                <a:gd name="connsiteY2" fmla="*/ 198769 h 722404"/>
                <a:gd name="connsiteX3" fmla="*/ 1025013 w 2400557"/>
                <a:gd name="connsiteY3" fmla="*/ 206143 h 722404"/>
                <a:gd name="connsiteX4" fmla="*/ 1246239 w 2400557"/>
                <a:gd name="connsiteY4" fmla="*/ 80782 h 722404"/>
                <a:gd name="connsiteX5" fmla="*/ 1541206 w 2400557"/>
                <a:gd name="connsiteY5" fmla="*/ 43911 h 722404"/>
                <a:gd name="connsiteX6" fmla="*/ 1747683 w 2400557"/>
                <a:gd name="connsiteY6" fmla="*/ 102905 h 722404"/>
                <a:gd name="connsiteX7" fmla="*/ 1924666 w 2400557"/>
                <a:gd name="connsiteY7" fmla="*/ 51285 h 722404"/>
                <a:gd name="connsiteX8" fmla="*/ 2131142 w 2400557"/>
                <a:gd name="connsiteY8" fmla="*/ 36537 h 722404"/>
                <a:gd name="connsiteX9" fmla="*/ 2374490 w 2400557"/>
                <a:gd name="connsiteY9" fmla="*/ 228266 h 722404"/>
                <a:gd name="connsiteX10" fmla="*/ 2367116 w 2400557"/>
                <a:gd name="connsiteY10" fmla="*/ 560105 h 722404"/>
                <a:gd name="connsiteX11" fmla="*/ 2138515 w 2400557"/>
                <a:gd name="connsiteY11" fmla="*/ 714962 h 722404"/>
                <a:gd name="connsiteX12" fmla="*/ 1902542 w 2400557"/>
                <a:gd name="connsiteY12" fmla="*/ 692841 h 722404"/>
                <a:gd name="connsiteX13" fmla="*/ 1732935 w 2400557"/>
                <a:gd name="connsiteY13" fmla="*/ 648595 h 722404"/>
                <a:gd name="connsiteX14" fmla="*/ 1511710 w 2400557"/>
                <a:gd name="connsiteY14" fmla="*/ 678092 h 722404"/>
                <a:gd name="connsiteX15" fmla="*/ 1238865 w 2400557"/>
                <a:gd name="connsiteY15" fmla="*/ 596976 h 722404"/>
                <a:gd name="connsiteX16" fmla="*/ 1054509 w 2400557"/>
                <a:gd name="connsiteY16" fmla="*/ 515860 h 722404"/>
                <a:gd name="connsiteX17" fmla="*/ 656304 w 2400557"/>
                <a:gd name="connsiteY17" fmla="*/ 508486 h 722404"/>
                <a:gd name="connsiteX18" fmla="*/ 427703 w 2400557"/>
                <a:gd name="connsiteY18" fmla="*/ 633846 h 722404"/>
                <a:gd name="connsiteX19" fmla="*/ 125361 w 2400557"/>
                <a:gd name="connsiteY19" fmla="*/ 604350 h 722404"/>
                <a:gd name="connsiteX20" fmla="*/ 0 w 2400557"/>
                <a:gd name="connsiteY20" fmla="*/ 361002 h 722404"/>
                <a:gd name="connsiteX21" fmla="*/ 125361 w 2400557"/>
                <a:gd name="connsiteY21" fmla="*/ 58661 h 722404"/>
                <a:gd name="connsiteX0" fmla="*/ 125361 w 2400557"/>
                <a:gd name="connsiteY0" fmla="*/ 58661 h 716563"/>
                <a:gd name="connsiteX1" fmla="*/ 457201 w 2400557"/>
                <a:gd name="connsiteY1" fmla="*/ 43911 h 716563"/>
                <a:gd name="connsiteX2" fmla="*/ 678426 w 2400557"/>
                <a:gd name="connsiteY2" fmla="*/ 198769 h 716563"/>
                <a:gd name="connsiteX3" fmla="*/ 1025013 w 2400557"/>
                <a:gd name="connsiteY3" fmla="*/ 206143 h 716563"/>
                <a:gd name="connsiteX4" fmla="*/ 1246239 w 2400557"/>
                <a:gd name="connsiteY4" fmla="*/ 80782 h 716563"/>
                <a:gd name="connsiteX5" fmla="*/ 1541206 w 2400557"/>
                <a:gd name="connsiteY5" fmla="*/ 43911 h 716563"/>
                <a:gd name="connsiteX6" fmla="*/ 1747683 w 2400557"/>
                <a:gd name="connsiteY6" fmla="*/ 102905 h 716563"/>
                <a:gd name="connsiteX7" fmla="*/ 1924666 w 2400557"/>
                <a:gd name="connsiteY7" fmla="*/ 51285 h 716563"/>
                <a:gd name="connsiteX8" fmla="*/ 2131142 w 2400557"/>
                <a:gd name="connsiteY8" fmla="*/ 36537 h 716563"/>
                <a:gd name="connsiteX9" fmla="*/ 2374490 w 2400557"/>
                <a:gd name="connsiteY9" fmla="*/ 228266 h 716563"/>
                <a:gd name="connsiteX10" fmla="*/ 2367116 w 2400557"/>
                <a:gd name="connsiteY10" fmla="*/ 560105 h 716563"/>
                <a:gd name="connsiteX11" fmla="*/ 2138515 w 2400557"/>
                <a:gd name="connsiteY11" fmla="*/ 714962 h 716563"/>
                <a:gd name="connsiteX12" fmla="*/ 1895167 w 2400557"/>
                <a:gd name="connsiteY12" fmla="*/ 641221 h 716563"/>
                <a:gd name="connsiteX13" fmla="*/ 1732935 w 2400557"/>
                <a:gd name="connsiteY13" fmla="*/ 648595 h 716563"/>
                <a:gd name="connsiteX14" fmla="*/ 1511710 w 2400557"/>
                <a:gd name="connsiteY14" fmla="*/ 678092 h 716563"/>
                <a:gd name="connsiteX15" fmla="*/ 1238865 w 2400557"/>
                <a:gd name="connsiteY15" fmla="*/ 596976 h 716563"/>
                <a:gd name="connsiteX16" fmla="*/ 1054509 w 2400557"/>
                <a:gd name="connsiteY16" fmla="*/ 515860 h 716563"/>
                <a:gd name="connsiteX17" fmla="*/ 656304 w 2400557"/>
                <a:gd name="connsiteY17" fmla="*/ 508486 h 716563"/>
                <a:gd name="connsiteX18" fmla="*/ 427703 w 2400557"/>
                <a:gd name="connsiteY18" fmla="*/ 633846 h 716563"/>
                <a:gd name="connsiteX19" fmla="*/ 125361 w 2400557"/>
                <a:gd name="connsiteY19" fmla="*/ 604350 h 716563"/>
                <a:gd name="connsiteX20" fmla="*/ 0 w 2400557"/>
                <a:gd name="connsiteY20" fmla="*/ 361002 h 716563"/>
                <a:gd name="connsiteX21" fmla="*/ 125361 w 2400557"/>
                <a:gd name="connsiteY21" fmla="*/ 58661 h 716563"/>
                <a:gd name="connsiteX0" fmla="*/ 125361 w 2400557"/>
                <a:gd name="connsiteY0" fmla="*/ 58661 h 716762"/>
                <a:gd name="connsiteX1" fmla="*/ 457201 w 2400557"/>
                <a:gd name="connsiteY1" fmla="*/ 43911 h 716762"/>
                <a:gd name="connsiteX2" fmla="*/ 678426 w 2400557"/>
                <a:gd name="connsiteY2" fmla="*/ 198769 h 716762"/>
                <a:gd name="connsiteX3" fmla="*/ 1025013 w 2400557"/>
                <a:gd name="connsiteY3" fmla="*/ 206143 h 716762"/>
                <a:gd name="connsiteX4" fmla="*/ 1246239 w 2400557"/>
                <a:gd name="connsiteY4" fmla="*/ 80782 h 716762"/>
                <a:gd name="connsiteX5" fmla="*/ 1541206 w 2400557"/>
                <a:gd name="connsiteY5" fmla="*/ 43911 h 716762"/>
                <a:gd name="connsiteX6" fmla="*/ 1747683 w 2400557"/>
                <a:gd name="connsiteY6" fmla="*/ 102905 h 716762"/>
                <a:gd name="connsiteX7" fmla="*/ 1924666 w 2400557"/>
                <a:gd name="connsiteY7" fmla="*/ 51285 h 716762"/>
                <a:gd name="connsiteX8" fmla="*/ 2131142 w 2400557"/>
                <a:gd name="connsiteY8" fmla="*/ 36537 h 716762"/>
                <a:gd name="connsiteX9" fmla="*/ 2374490 w 2400557"/>
                <a:gd name="connsiteY9" fmla="*/ 228266 h 716762"/>
                <a:gd name="connsiteX10" fmla="*/ 2367116 w 2400557"/>
                <a:gd name="connsiteY10" fmla="*/ 560105 h 716762"/>
                <a:gd name="connsiteX11" fmla="*/ 2138515 w 2400557"/>
                <a:gd name="connsiteY11" fmla="*/ 714962 h 716762"/>
                <a:gd name="connsiteX12" fmla="*/ 1895167 w 2400557"/>
                <a:gd name="connsiteY12" fmla="*/ 641221 h 716762"/>
                <a:gd name="connsiteX13" fmla="*/ 1732935 w 2400557"/>
                <a:gd name="connsiteY13" fmla="*/ 589602 h 716762"/>
                <a:gd name="connsiteX14" fmla="*/ 1511710 w 2400557"/>
                <a:gd name="connsiteY14" fmla="*/ 678092 h 716762"/>
                <a:gd name="connsiteX15" fmla="*/ 1238865 w 2400557"/>
                <a:gd name="connsiteY15" fmla="*/ 596976 h 716762"/>
                <a:gd name="connsiteX16" fmla="*/ 1054509 w 2400557"/>
                <a:gd name="connsiteY16" fmla="*/ 515860 h 716762"/>
                <a:gd name="connsiteX17" fmla="*/ 656304 w 2400557"/>
                <a:gd name="connsiteY17" fmla="*/ 508486 h 716762"/>
                <a:gd name="connsiteX18" fmla="*/ 427703 w 2400557"/>
                <a:gd name="connsiteY18" fmla="*/ 633846 h 716762"/>
                <a:gd name="connsiteX19" fmla="*/ 125361 w 2400557"/>
                <a:gd name="connsiteY19" fmla="*/ 604350 h 716762"/>
                <a:gd name="connsiteX20" fmla="*/ 0 w 2400557"/>
                <a:gd name="connsiteY20" fmla="*/ 361002 h 716762"/>
                <a:gd name="connsiteX21" fmla="*/ 125361 w 2400557"/>
                <a:gd name="connsiteY21" fmla="*/ 58661 h 716762"/>
                <a:gd name="connsiteX0" fmla="*/ 125361 w 2400557"/>
                <a:gd name="connsiteY0" fmla="*/ 58661 h 716762"/>
                <a:gd name="connsiteX1" fmla="*/ 457201 w 2400557"/>
                <a:gd name="connsiteY1" fmla="*/ 43911 h 716762"/>
                <a:gd name="connsiteX2" fmla="*/ 678426 w 2400557"/>
                <a:gd name="connsiteY2" fmla="*/ 198769 h 716762"/>
                <a:gd name="connsiteX3" fmla="*/ 1025013 w 2400557"/>
                <a:gd name="connsiteY3" fmla="*/ 206143 h 716762"/>
                <a:gd name="connsiteX4" fmla="*/ 1246239 w 2400557"/>
                <a:gd name="connsiteY4" fmla="*/ 80782 h 716762"/>
                <a:gd name="connsiteX5" fmla="*/ 1541206 w 2400557"/>
                <a:gd name="connsiteY5" fmla="*/ 43911 h 716762"/>
                <a:gd name="connsiteX6" fmla="*/ 1747683 w 2400557"/>
                <a:gd name="connsiteY6" fmla="*/ 102905 h 716762"/>
                <a:gd name="connsiteX7" fmla="*/ 1924666 w 2400557"/>
                <a:gd name="connsiteY7" fmla="*/ 51285 h 716762"/>
                <a:gd name="connsiteX8" fmla="*/ 2131142 w 2400557"/>
                <a:gd name="connsiteY8" fmla="*/ 36537 h 716762"/>
                <a:gd name="connsiteX9" fmla="*/ 2374490 w 2400557"/>
                <a:gd name="connsiteY9" fmla="*/ 228266 h 716762"/>
                <a:gd name="connsiteX10" fmla="*/ 2367116 w 2400557"/>
                <a:gd name="connsiteY10" fmla="*/ 560105 h 716762"/>
                <a:gd name="connsiteX11" fmla="*/ 2138515 w 2400557"/>
                <a:gd name="connsiteY11" fmla="*/ 714962 h 716762"/>
                <a:gd name="connsiteX12" fmla="*/ 1895167 w 2400557"/>
                <a:gd name="connsiteY12" fmla="*/ 641221 h 716762"/>
                <a:gd name="connsiteX13" fmla="*/ 1732935 w 2400557"/>
                <a:gd name="connsiteY13" fmla="*/ 589602 h 716762"/>
                <a:gd name="connsiteX14" fmla="*/ 1504336 w 2400557"/>
                <a:gd name="connsiteY14" fmla="*/ 641221 h 716762"/>
                <a:gd name="connsiteX15" fmla="*/ 1238865 w 2400557"/>
                <a:gd name="connsiteY15" fmla="*/ 596976 h 716762"/>
                <a:gd name="connsiteX16" fmla="*/ 1054509 w 2400557"/>
                <a:gd name="connsiteY16" fmla="*/ 515860 h 716762"/>
                <a:gd name="connsiteX17" fmla="*/ 656304 w 2400557"/>
                <a:gd name="connsiteY17" fmla="*/ 508486 h 716762"/>
                <a:gd name="connsiteX18" fmla="*/ 427703 w 2400557"/>
                <a:gd name="connsiteY18" fmla="*/ 633846 h 716762"/>
                <a:gd name="connsiteX19" fmla="*/ 125361 w 2400557"/>
                <a:gd name="connsiteY19" fmla="*/ 604350 h 716762"/>
                <a:gd name="connsiteX20" fmla="*/ 0 w 2400557"/>
                <a:gd name="connsiteY20" fmla="*/ 361002 h 716762"/>
                <a:gd name="connsiteX21" fmla="*/ 125361 w 2400557"/>
                <a:gd name="connsiteY21" fmla="*/ 58661 h 716762"/>
                <a:gd name="connsiteX0" fmla="*/ 125361 w 2400557"/>
                <a:gd name="connsiteY0" fmla="*/ 58661 h 716762"/>
                <a:gd name="connsiteX1" fmla="*/ 457201 w 2400557"/>
                <a:gd name="connsiteY1" fmla="*/ 43911 h 716762"/>
                <a:gd name="connsiteX2" fmla="*/ 678426 w 2400557"/>
                <a:gd name="connsiteY2" fmla="*/ 198769 h 716762"/>
                <a:gd name="connsiteX3" fmla="*/ 1025013 w 2400557"/>
                <a:gd name="connsiteY3" fmla="*/ 206143 h 716762"/>
                <a:gd name="connsiteX4" fmla="*/ 1246239 w 2400557"/>
                <a:gd name="connsiteY4" fmla="*/ 80782 h 716762"/>
                <a:gd name="connsiteX5" fmla="*/ 1541206 w 2400557"/>
                <a:gd name="connsiteY5" fmla="*/ 43911 h 716762"/>
                <a:gd name="connsiteX6" fmla="*/ 1725560 w 2400557"/>
                <a:gd name="connsiteY6" fmla="*/ 102905 h 716762"/>
                <a:gd name="connsiteX7" fmla="*/ 1924666 w 2400557"/>
                <a:gd name="connsiteY7" fmla="*/ 51285 h 716762"/>
                <a:gd name="connsiteX8" fmla="*/ 2131142 w 2400557"/>
                <a:gd name="connsiteY8" fmla="*/ 36537 h 716762"/>
                <a:gd name="connsiteX9" fmla="*/ 2374490 w 2400557"/>
                <a:gd name="connsiteY9" fmla="*/ 228266 h 716762"/>
                <a:gd name="connsiteX10" fmla="*/ 2367116 w 2400557"/>
                <a:gd name="connsiteY10" fmla="*/ 560105 h 716762"/>
                <a:gd name="connsiteX11" fmla="*/ 2138515 w 2400557"/>
                <a:gd name="connsiteY11" fmla="*/ 714962 h 716762"/>
                <a:gd name="connsiteX12" fmla="*/ 1895167 w 2400557"/>
                <a:gd name="connsiteY12" fmla="*/ 641221 h 716762"/>
                <a:gd name="connsiteX13" fmla="*/ 1732935 w 2400557"/>
                <a:gd name="connsiteY13" fmla="*/ 589602 h 716762"/>
                <a:gd name="connsiteX14" fmla="*/ 1504336 w 2400557"/>
                <a:gd name="connsiteY14" fmla="*/ 641221 h 716762"/>
                <a:gd name="connsiteX15" fmla="*/ 1238865 w 2400557"/>
                <a:gd name="connsiteY15" fmla="*/ 596976 h 716762"/>
                <a:gd name="connsiteX16" fmla="*/ 1054509 w 2400557"/>
                <a:gd name="connsiteY16" fmla="*/ 515860 h 716762"/>
                <a:gd name="connsiteX17" fmla="*/ 656304 w 2400557"/>
                <a:gd name="connsiteY17" fmla="*/ 508486 h 716762"/>
                <a:gd name="connsiteX18" fmla="*/ 427703 w 2400557"/>
                <a:gd name="connsiteY18" fmla="*/ 633846 h 716762"/>
                <a:gd name="connsiteX19" fmla="*/ 125361 w 2400557"/>
                <a:gd name="connsiteY19" fmla="*/ 604350 h 716762"/>
                <a:gd name="connsiteX20" fmla="*/ 0 w 2400557"/>
                <a:gd name="connsiteY20" fmla="*/ 361002 h 716762"/>
                <a:gd name="connsiteX21" fmla="*/ 125361 w 2400557"/>
                <a:gd name="connsiteY21" fmla="*/ 58661 h 716762"/>
                <a:gd name="connsiteX0" fmla="*/ 125361 w 2400557"/>
                <a:gd name="connsiteY0" fmla="*/ 58661 h 719543"/>
                <a:gd name="connsiteX1" fmla="*/ 457201 w 2400557"/>
                <a:gd name="connsiteY1" fmla="*/ 43911 h 719543"/>
                <a:gd name="connsiteX2" fmla="*/ 678426 w 2400557"/>
                <a:gd name="connsiteY2" fmla="*/ 198769 h 719543"/>
                <a:gd name="connsiteX3" fmla="*/ 1025013 w 2400557"/>
                <a:gd name="connsiteY3" fmla="*/ 206143 h 719543"/>
                <a:gd name="connsiteX4" fmla="*/ 1246239 w 2400557"/>
                <a:gd name="connsiteY4" fmla="*/ 80782 h 719543"/>
                <a:gd name="connsiteX5" fmla="*/ 1541206 w 2400557"/>
                <a:gd name="connsiteY5" fmla="*/ 43911 h 719543"/>
                <a:gd name="connsiteX6" fmla="*/ 1725560 w 2400557"/>
                <a:gd name="connsiteY6" fmla="*/ 102905 h 719543"/>
                <a:gd name="connsiteX7" fmla="*/ 1924666 w 2400557"/>
                <a:gd name="connsiteY7" fmla="*/ 51285 h 719543"/>
                <a:gd name="connsiteX8" fmla="*/ 2131142 w 2400557"/>
                <a:gd name="connsiteY8" fmla="*/ 36537 h 719543"/>
                <a:gd name="connsiteX9" fmla="*/ 2374490 w 2400557"/>
                <a:gd name="connsiteY9" fmla="*/ 228266 h 719543"/>
                <a:gd name="connsiteX10" fmla="*/ 2367116 w 2400557"/>
                <a:gd name="connsiteY10" fmla="*/ 560105 h 719543"/>
                <a:gd name="connsiteX11" fmla="*/ 2138515 w 2400557"/>
                <a:gd name="connsiteY11" fmla="*/ 714962 h 719543"/>
                <a:gd name="connsiteX12" fmla="*/ 1895167 w 2400557"/>
                <a:gd name="connsiteY12" fmla="*/ 670718 h 719543"/>
                <a:gd name="connsiteX13" fmla="*/ 1732935 w 2400557"/>
                <a:gd name="connsiteY13" fmla="*/ 589602 h 719543"/>
                <a:gd name="connsiteX14" fmla="*/ 1504336 w 2400557"/>
                <a:gd name="connsiteY14" fmla="*/ 641221 h 719543"/>
                <a:gd name="connsiteX15" fmla="*/ 1238865 w 2400557"/>
                <a:gd name="connsiteY15" fmla="*/ 596976 h 719543"/>
                <a:gd name="connsiteX16" fmla="*/ 1054509 w 2400557"/>
                <a:gd name="connsiteY16" fmla="*/ 515860 h 719543"/>
                <a:gd name="connsiteX17" fmla="*/ 656304 w 2400557"/>
                <a:gd name="connsiteY17" fmla="*/ 508486 h 719543"/>
                <a:gd name="connsiteX18" fmla="*/ 427703 w 2400557"/>
                <a:gd name="connsiteY18" fmla="*/ 633846 h 719543"/>
                <a:gd name="connsiteX19" fmla="*/ 125361 w 2400557"/>
                <a:gd name="connsiteY19" fmla="*/ 604350 h 719543"/>
                <a:gd name="connsiteX20" fmla="*/ 0 w 2400557"/>
                <a:gd name="connsiteY20" fmla="*/ 361002 h 719543"/>
                <a:gd name="connsiteX21" fmla="*/ 125361 w 2400557"/>
                <a:gd name="connsiteY21" fmla="*/ 58661 h 719543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43911 h 719282"/>
                <a:gd name="connsiteX6" fmla="*/ 1725560 w 2400557"/>
                <a:gd name="connsiteY6" fmla="*/ 102905 h 719282"/>
                <a:gd name="connsiteX7" fmla="*/ 1924666 w 2400557"/>
                <a:gd name="connsiteY7" fmla="*/ 51285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43911 h 719282"/>
                <a:gd name="connsiteX6" fmla="*/ 1725560 w 2400557"/>
                <a:gd name="connsiteY6" fmla="*/ 66034 h 719282"/>
                <a:gd name="connsiteX7" fmla="*/ 1924666 w 2400557"/>
                <a:gd name="connsiteY7" fmla="*/ 51285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66034 h 719282"/>
                <a:gd name="connsiteX7" fmla="*/ 1924666 w 2400557"/>
                <a:gd name="connsiteY7" fmla="*/ 51285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51286 h 719282"/>
                <a:gd name="connsiteX7" fmla="*/ 1924666 w 2400557"/>
                <a:gd name="connsiteY7" fmla="*/ 51285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51286 h 719282"/>
                <a:gd name="connsiteX7" fmla="*/ 1917292 w 2400557"/>
                <a:gd name="connsiteY7" fmla="*/ 43911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51286 h 719282"/>
                <a:gd name="connsiteX7" fmla="*/ 1917292 w 2400557"/>
                <a:gd name="connsiteY7" fmla="*/ 43911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32935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0557"/>
                <a:gd name="connsiteY0" fmla="*/ 58661 h 719282"/>
                <a:gd name="connsiteX1" fmla="*/ 457201 w 2400557"/>
                <a:gd name="connsiteY1" fmla="*/ 43911 h 719282"/>
                <a:gd name="connsiteX2" fmla="*/ 678426 w 2400557"/>
                <a:gd name="connsiteY2" fmla="*/ 198769 h 719282"/>
                <a:gd name="connsiteX3" fmla="*/ 1025013 w 2400557"/>
                <a:gd name="connsiteY3" fmla="*/ 206143 h 719282"/>
                <a:gd name="connsiteX4" fmla="*/ 1246239 w 2400557"/>
                <a:gd name="connsiteY4" fmla="*/ 80782 h 719282"/>
                <a:gd name="connsiteX5" fmla="*/ 1541206 w 2400557"/>
                <a:gd name="connsiteY5" fmla="*/ 21788 h 719282"/>
                <a:gd name="connsiteX6" fmla="*/ 1725560 w 2400557"/>
                <a:gd name="connsiteY6" fmla="*/ 51286 h 719282"/>
                <a:gd name="connsiteX7" fmla="*/ 1917292 w 2400557"/>
                <a:gd name="connsiteY7" fmla="*/ 43911 h 719282"/>
                <a:gd name="connsiteX8" fmla="*/ 2131142 w 2400557"/>
                <a:gd name="connsiteY8" fmla="*/ 36537 h 719282"/>
                <a:gd name="connsiteX9" fmla="*/ 2374490 w 2400557"/>
                <a:gd name="connsiteY9" fmla="*/ 228266 h 719282"/>
                <a:gd name="connsiteX10" fmla="*/ 2367116 w 2400557"/>
                <a:gd name="connsiteY10" fmla="*/ 560105 h 719282"/>
                <a:gd name="connsiteX11" fmla="*/ 2138515 w 2400557"/>
                <a:gd name="connsiteY11" fmla="*/ 714962 h 719282"/>
                <a:gd name="connsiteX12" fmla="*/ 1895167 w 2400557"/>
                <a:gd name="connsiteY12" fmla="*/ 670718 h 719282"/>
                <a:gd name="connsiteX13" fmla="*/ 1710812 w 2400557"/>
                <a:gd name="connsiteY13" fmla="*/ 611725 h 719282"/>
                <a:gd name="connsiteX14" fmla="*/ 1504336 w 2400557"/>
                <a:gd name="connsiteY14" fmla="*/ 641221 h 719282"/>
                <a:gd name="connsiteX15" fmla="*/ 1238865 w 2400557"/>
                <a:gd name="connsiteY15" fmla="*/ 596976 h 719282"/>
                <a:gd name="connsiteX16" fmla="*/ 1054509 w 2400557"/>
                <a:gd name="connsiteY16" fmla="*/ 515860 h 719282"/>
                <a:gd name="connsiteX17" fmla="*/ 656304 w 2400557"/>
                <a:gd name="connsiteY17" fmla="*/ 508486 h 719282"/>
                <a:gd name="connsiteX18" fmla="*/ 427703 w 2400557"/>
                <a:gd name="connsiteY18" fmla="*/ 633846 h 719282"/>
                <a:gd name="connsiteX19" fmla="*/ 125361 w 2400557"/>
                <a:gd name="connsiteY19" fmla="*/ 604350 h 719282"/>
                <a:gd name="connsiteX20" fmla="*/ 0 w 2400557"/>
                <a:gd name="connsiteY20" fmla="*/ 361002 h 719282"/>
                <a:gd name="connsiteX21" fmla="*/ 125361 w 2400557"/>
                <a:gd name="connsiteY21" fmla="*/ 58661 h 719282"/>
                <a:gd name="connsiteX0" fmla="*/ 125361 w 2401821"/>
                <a:gd name="connsiteY0" fmla="*/ 58661 h 699070"/>
                <a:gd name="connsiteX1" fmla="*/ 457201 w 2401821"/>
                <a:gd name="connsiteY1" fmla="*/ 43911 h 699070"/>
                <a:gd name="connsiteX2" fmla="*/ 678426 w 2401821"/>
                <a:gd name="connsiteY2" fmla="*/ 198769 h 699070"/>
                <a:gd name="connsiteX3" fmla="*/ 1025013 w 2401821"/>
                <a:gd name="connsiteY3" fmla="*/ 206143 h 699070"/>
                <a:gd name="connsiteX4" fmla="*/ 1246239 w 2401821"/>
                <a:gd name="connsiteY4" fmla="*/ 80782 h 699070"/>
                <a:gd name="connsiteX5" fmla="*/ 1541206 w 2401821"/>
                <a:gd name="connsiteY5" fmla="*/ 21788 h 699070"/>
                <a:gd name="connsiteX6" fmla="*/ 1725560 w 2401821"/>
                <a:gd name="connsiteY6" fmla="*/ 51286 h 699070"/>
                <a:gd name="connsiteX7" fmla="*/ 1917292 w 2401821"/>
                <a:gd name="connsiteY7" fmla="*/ 43911 h 699070"/>
                <a:gd name="connsiteX8" fmla="*/ 2131142 w 2401821"/>
                <a:gd name="connsiteY8" fmla="*/ 36537 h 699070"/>
                <a:gd name="connsiteX9" fmla="*/ 2374490 w 2401821"/>
                <a:gd name="connsiteY9" fmla="*/ 228266 h 699070"/>
                <a:gd name="connsiteX10" fmla="*/ 2367116 w 2401821"/>
                <a:gd name="connsiteY10" fmla="*/ 560105 h 699070"/>
                <a:gd name="connsiteX11" fmla="*/ 2116393 w 2401821"/>
                <a:gd name="connsiteY11" fmla="*/ 692839 h 699070"/>
                <a:gd name="connsiteX12" fmla="*/ 1895167 w 2401821"/>
                <a:gd name="connsiteY12" fmla="*/ 670718 h 699070"/>
                <a:gd name="connsiteX13" fmla="*/ 1710812 w 2401821"/>
                <a:gd name="connsiteY13" fmla="*/ 611725 h 699070"/>
                <a:gd name="connsiteX14" fmla="*/ 1504336 w 2401821"/>
                <a:gd name="connsiteY14" fmla="*/ 641221 h 699070"/>
                <a:gd name="connsiteX15" fmla="*/ 1238865 w 2401821"/>
                <a:gd name="connsiteY15" fmla="*/ 596976 h 699070"/>
                <a:gd name="connsiteX16" fmla="*/ 1054509 w 2401821"/>
                <a:gd name="connsiteY16" fmla="*/ 515860 h 699070"/>
                <a:gd name="connsiteX17" fmla="*/ 656304 w 2401821"/>
                <a:gd name="connsiteY17" fmla="*/ 508486 h 699070"/>
                <a:gd name="connsiteX18" fmla="*/ 427703 w 2401821"/>
                <a:gd name="connsiteY18" fmla="*/ 633846 h 699070"/>
                <a:gd name="connsiteX19" fmla="*/ 125361 w 2401821"/>
                <a:gd name="connsiteY19" fmla="*/ 604350 h 699070"/>
                <a:gd name="connsiteX20" fmla="*/ 0 w 2401821"/>
                <a:gd name="connsiteY20" fmla="*/ 361002 h 699070"/>
                <a:gd name="connsiteX21" fmla="*/ 125361 w 2401821"/>
                <a:gd name="connsiteY21" fmla="*/ 58661 h 699070"/>
                <a:gd name="connsiteX0" fmla="*/ 125361 w 2401821"/>
                <a:gd name="connsiteY0" fmla="*/ 58661 h 697677"/>
                <a:gd name="connsiteX1" fmla="*/ 457201 w 2401821"/>
                <a:gd name="connsiteY1" fmla="*/ 43911 h 697677"/>
                <a:gd name="connsiteX2" fmla="*/ 678426 w 2401821"/>
                <a:gd name="connsiteY2" fmla="*/ 198769 h 697677"/>
                <a:gd name="connsiteX3" fmla="*/ 1025013 w 2401821"/>
                <a:gd name="connsiteY3" fmla="*/ 206143 h 697677"/>
                <a:gd name="connsiteX4" fmla="*/ 1246239 w 2401821"/>
                <a:gd name="connsiteY4" fmla="*/ 80782 h 697677"/>
                <a:gd name="connsiteX5" fmla="*/ 1541206 w 2401821"/>
                <a:gd name="connsiteY5" fmla="*/ 21788 h 697677"/>
                <a:gd name="connsiteX6" fmla="*/ 1725560 w 2401821"/>
                <a:gd name="connsiteY6" fmla="*/ 51286 h 697677"/>
                <a:gd name="connsiteX7" fmla="*/ 1917292 w 2401821"/>
                <a:gd name="connsiteY7" fmla="*/ 43911 h 697677"/>
                <a:gd name="connsiteX8" fmla="*/ 2131142 w 2401821"/>
                <a:gd name="connsiteY8" fmla="*/ 36537 h 697677"/>
                <a:gd name="connsiteX9" fmla="*/ 2374490 w 2401821"/>
                <a:gd name="connsiteY9" fmla="*/ 228266 h 697677"/>
                <a:gd name="connsiteX10" fmla="*/ 2367116 w 2401821"/>
                <a:gd name="connsiteY10" fmla="*/ 560105 h 697677"/>
                <a:gd name="connsiteX11" fmla="*/ 2116393 w 2401821"/>
                <a:gd name="connsiteY11" fmla="*/ 692839 h 697677"/>
                <a:gd name="connsiteX12" fmla="*/ 1895167 w 2401821"/>
                <a:gd name="connsiteY12" fmla="*/ 663344 h 697677"/>
                <a:gd name="connsiteX13" fmla="*/ 1710812 w 2401821"/>
                <a:gd name="connsiteY13" fmla="*/ 611725 h 697677"/>
                <a:gd name="connsiteX14" fmla="*/ 1504336 w 2401821"/>
                <a:gd name="connsiteY14" fmla="*/ 641221 h 697677"/>
                <a:gd name="connsiteX15" fmla="*/ 1238865 w 2401821"/>
                <a:gd name="connsiteY15" fmla="*/ 596976 h 697677"/>
                <a:gd name="connsiteX16" fmla="*/ 1054509 w 2401821"/>
                <a:gd name="connsiteY16" fmla="*/ 515860 h 697677"/>
                <a:gd name="connsiteX17" fmla="*/ 656304 w 2401821"/>
                <a:gd name="connsiteY17" fmla="*/ 508486 h 697677"/>
                <a:gd name="connsiteX18" fmla="*/ 427703 w 2401821"/>
                <a:gd name="connsiteY18" fmla="*/ 633846 h 697677"/>
                <a:gd name="connsiteX19" fmla="*/ 125361 w 2401821"/>
                <a:gd name="connsiteY19" fmla="*/ 604350 h 697677"/>
                <a:gd name="connsiteX20" fmla="*/ 0 w 2401821"/>
                <a:gd name="connsiteY20" fmla="*/ 361002 h 697677"/>
                <a:gd name="connsiteX21" fmla="*/ 125361 w 2401821"/>
                <a:gd name="connsiteY21" fmla="*/ 58661 h 697677"/>
                <a:gd name="connsiteX0" fmla="*/ 132735 w 2409195"/>
                <a:gd name="connsiteY0" fmla="*/ 58661 h 697677"/>
                <a:gd name="connsiteX1" fmla="*/ 464575 w 2409195"/>
                <a:gd name="connsiteY1" fmla="*/ 43911 h 697677"/>
                <a:gd name="connsiteX2" fmla="*/ 685800 w 2409195"/>
                <a:gd name="connsiteY2" fmla="*/ 198769 h 697677"/>
                <a:gd name="connsiteX3" fmla="*/ 1032387 w 2409195"/>
                <a:gd name="connsiteY3" fmla="*/ 206143 h 697677"/>
                <a:gd name="connsiteX4" fmla="*/ 1253613 w 2409195"/>
                <a:gd name="connsiteY4" fmla="*/ 80782 h 697677"/>
                <a:gd name="connsiteX5" fmla="*/ 1548580 w 2409195"/>
                <a:gd name="connsiteY5" fmla="*/ 21788 h 697677"/>
                <a:gd name="connsiteX6" fmla="*/ 1732934 w 2409195"/>
                <a:gd name="connsiteY6" fmla="*/ 51286 h 697677"/>
                <a:gd name="connsiteX7" fmla="*/ 1924666 w 2409195"/>
                <a:gd name="connsiteY7" fmla="*/ 43911 h 697677"/>
                <a:gd name="connsiteX8" fmla="*/ 2138516 w 2409195"/>
                <a:gd name="connsiteY8" fmla="*/ 36537 h 697677"/>
                <a:gd name="connsiteX9" fmla="*/ 2381864 w 2409195"/>
                <a:gd name="connsiteY9" fmla="*/ 228266 h 697677"/>
                <a:gd name="connsiteX10" fmla="*/ 2374490 w 2409195"/>
                <a:gd name="connsiteY10" fmla="*/ 560105 h 697677"/>
                <a:gd name="connsiteX11" fmla="*/ 2123767 w 2409195"/>
                <a:gd name="connsiteY11" fmla="*/ 692839 h 697677"/>
                <a:gd name="connsiteX12" fmla="*/ 1902541 w 2409195"/>
                <a:gd name="connsiteY12" fmla="*/ 663344 h 697677"/>
                <a:gd name="connsiteX13" fmla="*/ 1718186 w 2409195"/>
                <a:gd name="connsiteY13" fmla="*/ 611725 h 697677"/>
                <a:gd name="connsiteX14" fmla="*/ 1511710 w 2409195"/>
                <a:gd name="connsiteY14" fmla="*/ 641221 h 697677"/>
                <a:gd name="connsiteX15" fmla="*/ 1246239 w 2409195"/>
                <a:gd name="connsiteY15" fmla="*/ 596976 h 697677"/>
                <a:gd name="connsiteX16" fmla="*/ 1061883 w 2409195"/>
                <a:gd name="connsiteY16" fmla="*/ 515860 h 697677"/>
                <a:gd name="connsiteX17" fmla="*/ 663678 w 2409195"/>
                <a:gd name="connsiteY17" fmla="*/ 508486 h 697677"/>
                <a:gd name="connsiteX18" fmla="*/ 435077 w 2409195"/>
                <a:gd name="connsiteY18" fmla="*/ 633846 h 697677"/>
                <a:gd name="connsiteX19" fmla="*/ 132735 w 2409195"/>
                <a:gd name="connsiteY19" fmla="*/ 604350 h 697677"/>
                <a:gd name="connsiteX20" fmla="*/ 0 w 2409195"/>
                <a:gd name="connsiteY20" fmla="*/ 316757 h 697677"/>
                <a:gd name="connsiteX21" fmla="*/ 132735 w 2409195"/>
                <a:gd name="connsiteY21" fmla="*/ 58661 h 697677"/>
                <a:gd name="connsiteX0" fmla="*/ 132735 w 2409195"/>
                <a:gd name="connsiteY0" fmla="*/ 58661 h 697350"/>
                <a:gd name="connsiteX1" fmla="*/ 464575 w 2409195"/>
                <a:gd name="connsiteY1" fmla="*/ 43911 h 697350"/>
                <a:gd name="connsiteX2" fmla="*/ 685800 w 2409195"/>
                <a:gd name="connsiteY2" fmla="*/ 198769 h 697350"/>
                <a:gd name="connsiteX3" fmla="*/ 1032387 w 2409195"/>
                <a:gd name="connsiteY3" fmla="*/ 206143 h 697350"/>
                <a:gd name="connsiteX4" fmla="*/ 1253613 w 2409195"/>
                <a:gd name="connsiteY4" fmla="*/ 80782 h 697350"/>
                <a:gd name="connsiteX5" fmla="*/ 1548580 w 2409195"/>
                <a:gd name="connsiteY5" fmla="*/ 21788 h 697350"/>
                <a:gd name="connsiteX6" fmla="*/ 1732934 w 2409195"/>
                <a:gd name="connsiteY6" fmla="*/ 51286 h 697350"/>
                <a:gd name="connsiteX7" fmla="*/ 1924666 w 2409195"/>
                <a:gd name="connsiteY7" fmla="*/ 43911 h 697350"/>
                <a:gd name="connsiteX8" fmla="*/ 2138516 w 2409195"/>
                <a:gd name="connsiteY8" fmla="*/ 36537 h 697350"/>
                <a:gd name="connsiteX9" fmla="*/ 2381864 w 2409195"/>
                <a:gd name="connsiteY9" fmla="*/ 228266 h 697350"/>
                <a:gd name="connsiteX10" fmla="*/ 2374490 w 2409195"/>
                <a:gd name="connsiteY10" fmla="*/ 560105 h 697350"/>
                <a:gd name="connsiteX11" fmla="*/ 2123767 w 2409195"/>
                <a:gd name="connsiteY11" fmla="*/ 692839 h 697350"/>
                <a:gd name="connsiteX12" fmla="*/ 1902541 w 2409195"/>
                <a:gd name="connsiteY12" fmla="*/ 663344 h 697350"/>
                <a:gd name="connsiteX13" fmla="*/ 1718186 w 2409195"/>
                <a:gd name="connsiteY13" fmla="*/ 633848 h 697350"/>
                <a:gd name="connsiteX14" fmla="*/ 1511710 w 2409195"/>
                <a:gd name="connsiteY14" fmla="*/ 641221 h 697350"/>
                <a:gd name="connsiteX15" fmla="*/ 1246239 w 2409195"/>
                <a:gd name="connsiteY15" fmla="*/ 596976 h 697350"/>
                <a:gd name="connsiteX16" fmla="*/ 1061883 w 2409195"/>
                <a:gd name="connsiteY16" fmla="*/ 515860 h 697350"/>
                <a:gd name="connsiteX17" fmla="*/ 663678 w 2409195"/>
                <a:gd name="connsiteY17" fmla="*/ 508486 h 697350"/>
                <a:gd name="connsiteX18" fmla="*/ 435077 w 2409195"/>
                <a:gd name="connsiteY18" fmla="*/ 633846 h 697350"/>
                <a:gd name="connsiteX19" fmla="*/ 132735 w 2409195"/>
                <a:gd name="connsiteY19" fmla="*/ 604350 h 697350"/>
                <a:gd name="connsiteX20" fmla="*/ 0 w 2409195"/>
                <a:gd name="connsiteY20" fmla="*/ 316757 h 697350"/>
                <a:gd name="connsiteX21" fmla="*/ 132735 w 2409195"/>
                <a:gd name="connsiteY21" fmla="*/ 58661 h 697350"/>
                <a:gd name="connsiteX0" fmla="*/ 132735 w 2406710"/>
                <a:gd name="connsiteY0" fmla="*/ 58661 h 684082"/>
                <a:gd name="connsiteX1" fmla="*/ 464575 w 2406710"/>
                <a:gd name="connsiteY1" fmla="*/ 43911 h 684082"/>
                <a:gd name="connsiteX2" fmla="*/ 685800 w 2406710"/>
                <a:gd name="connsiteY2" fmla="*/ 198769 h 684082"/>
                <a:gd name="connsiteX3" fmla="*/ 1032387 w 2406710"/>
                <a:gd name="connsiteY3" fmla="*/ 206143 h 684082"/>
                <a:gd name="connsiteX4" fmla="*/ 1253613 w 2406710"/>
                <a:gd name="connsiteY4" fmla="*/ 80782 h 684082"/>
                <a:gd name="connsiteX5" fmla="*/ 1548580 w 2406710"/>
                <a:gd name="connsiteY5" fmla="*/ 21788 h 684082"/>
                <a:gd name="connsiteX6" fmla="*/ 1732934 w 2406710"/>
                <a:gd name="connsiteY6" fmla="*/ 51286 h 684082"/>
                <a:gd name="connsiteX7" fmla="*/ 1924666 w 2406710"/>
                <a:gd name="connsiteY7" fmla="*/ 43911 h 684082"/>
                <a:gd name="connsiteX8" fmla="*/ 2138516 w 2406710"/>
                <a:gd name="connsiteY8" fmla="*/ 36537 h 684082"/>
                <a:gd name="connsiteX9" fmla="*/ 2381864 w 2406710"/>
                <a:gd name="connsiteY9" fmla="*/ 228266 h 684082"/>
                <a:gd name="connsiteX10" fmla="*/ 2374490 w 2406710"/>
                <a:gd name="connsiteY10" fmla="*/ 560105 h 684082"/>
                <a:gd name="connsiteX11" fmla="*/ 2168012 w 2406710"/>
                <a:gd name="connsiteY11" fmla="*/ 678091 h 684082"/>
                <a:gd name="connsiteX12" fmla="*/ 1902541 w 2406710"/>
                <a:gd name="connsiteY12" fmla="*/ 663344 h 684082"/>
                <a:gd name="connsiteX13" fmla="*/ 1718186 w 2406710"/>
                <a:gd name="connsiteY13" fmla="*/ 633848 h 684082"/>
                <a:gd name="connsiteX14" fmla="*/ 1511710 w 2406710"/>
                <a:gd name="connsiteY14" fmla="*/ 641221 h 684082"/>
                <a:gd name="connsiteX15" fmla="*/ 1246239 w 2406710"/>
                <a:gd name="connsiteY15" fmla="*/ 596976 h 684082"/>
                <a:gd name="connsiteX16" fmla="*/ 1061883 w 2406710"/>
                <a:gd name="connsiteY16" fmla="*/ 515860 h 684082"/>
                <a:gd name="connsiteX17" fmla="*/ 663678 w 2406710"/>
                <a:gd name="connsiteY17" fmla="*/ 508486 h 684082"/>
                <a:gd name="connsiteX18" fmla="*/ 435077 w 2406710"/>
                <a:gd name="connsiteY18" fmla="*/ 633846 h 684082"/>
                <a:gd name="connsiteX19" fmla="*/ 132735 w 2406710"/>
                <a:gd name="connsiteY19" fmla="*/ 604350 h 684082"/>
                <a:gd name="connsiteX20" fmla="*/ 0 w 2406710"/>
                <a:gd name="connsiteY20" fmla="*/ 316757 h 684082"/>
                <a:gd name="connsiteX21" fmla="*/ 132735 w 2406710"/>
                <a:gd name="connsiteY21" fmla="*/ 58661 h 684082"/>
                <a:gd name="connsiteX0" fmla="*/ 132735 w 2406710"/>
                <a:gd name="connsiteY0" fmla="*/ 58661 h 684082"/>
                <a:gd name="connsiteX1" fmla="*/ 464575 w 2406710"/>
                <a:gd name="connsiteY1" fmla="*/ 43911 h 684082"/>
                <a:gd name="connsiteX2" fmla="*/ 685800 w 2406710"/>
                <a:gd name="connsiteY2" fmla="*/ 198769 h 684082"/>
                <a:gd name="connsiteX3" fmla="*/ 1032387 w 2406710"/>
                <a:gd name="connsiteY3" fmla="*/ 206143 h 684082"/>
                <a:gd name="connsiteX4" fmla="*/ 1253613 w 2406710"/>
                <a:gd name="connsiteY4" fmla="*/ 80782 h 684082"/>
                <a:gd name="connsiteX5" fmla="*/ 1548580 w 2406710"/>
                <a:gd name="connsiteY5" fmla="*/ 21788 h 684082"/>
                <a:gd name="connsiteX6" fmla="*/ 1732934 w 2406710"/>
                <a:gd name="connsiteY6" fmla="*/ 51286 h 684082"/>
                <a:gd name="connsiteX7" fmla="*/ 1924666 w 2406710"/>
                <a:gd name="connsiteY7" fmla="*/ 43911 h 684082"/>
                <a:gd name="connsiteX8" fmla="*/ 2138516 w 2406710"/>
                <a:gd name="connsiteY8" fmla="*/ 36537 h 684082"/>
                <a:gd name="connsiteX9" fmla="*/ 2381864 w 2406710"/>
                <a:gd name="connsiteY9" fmla="*/ 228266 h 684082"/>
                <a:gd name="connsiteX10" fmla="*/ 2374490 w 2406710"/>
                <a:gd name="connsiteY10" fmla="*/ 560105 h 684082"/>
                <a:gd name="connsiteX11" fmla="*/ 2168012 w 2406710"/>
                <a:gd name="connsiteY11" fmla="*/ 678091 h 684082"/>
                <a:gd name="connsiteX12" fmla="*/ 1902541 w 2406710"/>
                <a:gd name="connsiteY12" fmla="*/ 663344 h 684082"/>
                <a:gd name="connsiteX13" fmla="*/ 1718186 w 2406710"/>
                <a:gd name="connsiteY13" fmla="*/ 633848 h 684082"/>
                <a:gd name="connsiteX14" fmla="*/ 1511710 w 2406710"/>
                <a:gd name="connsiteY14" fmla="*/ 641221 h 684082"/>
                <a:gd name="connsiteX15" fmla="*/ 1246239 w 2406710"/>
                <a:gd name="connsiteY15" fmla="*/ 596976 h 684082"/>
                <a:gd name="connsiteX16" fmla="*/ 1061883 w 2406710"/>
                <a:gd name="connsiteY16" fmla="*/ 515860 h 684082"/>
                <a:gd name="connsiteX17" fmla="*/ 663678 w 2406710"/>
                <a:gd name="connsiteY17" fmla="*/ 508486 h 684082"/>
                <a:gd name="connsiteX18" fmla="*/ 435077 w 2406710"/>
                <a:gd name="connsiteY18" fmla="*/ 633846 h 684082"/>
                <a:gd name="connsiteX19" fmla="*/ 132735 w 2406710"/>
                <a:gd name="connsiteY19" fmla="*/ 604350 h 684082"/>
                <a:gd name="connsiteX20" fmla="*/ 0 w 2406710"/>
                <a:gd name="connsiteY20" fmla="*/ 316757 h 684082"/>
                <a:gd name="connsiteX21" fmla="*/ 132735 w 2406710"/>
                <a:gd name="connsiteY21" fmla="*/ 58661 h 684082"/>
                <a:gd name="connsiteX0" fmla="*/ 132735 w 2406710"/>
                <a:gd name="connsiteY0" fmla="*/ 58661 h 684082"/>
                <a:gd name="connsiteX1" fmla="*/ 464575 w 2406710"/>
                <a:gd name="connsiteY1" fmla="*/ 43911 h 684082"/>
                <a:gd name="connsiteX2" fmla="*/ 685800 w 2406710"/>
                <a:gd name="connsiteY2" fmla="*/ 198769 h 684082"/>
                <a:gd name="connsiteX3" fmla="*/ 1032387 w 2406710"/>
                <a:gd name="connsiteY3" fmla="*/ 206143 h 684082"/>
                <a:gd name="connsiteX4" fmla="*/ 1253613 w 2406710"/>
                <a:gd name="connsiteY4" fmla="*/ 80782 h 684082"/>
                <a:gd name="connsiteX5" fmla="*/ 1511709 w 2406710"/>
                <a:gd name="connsiteY5" fmla="*/ 21788 h 684082"/>
                <a:gd name="connsiteX6" fmla="*/ 1732934 w 2406710"/>
                <a:gd name="connsiteY6" fmla="*/ 51286 h 684082"/>
                <a:gd name="connsiteX7" fmla="*/ 1924666 w 2406710"/>
                <a:gd name="connsiteY7" fmla="*/ 43911 h 684082"/>
                <a:gd name="connsiteX8" fmla="*/ 2138516 w 2406710"/>
                <a:gd name="connsiteY8" fmla="*/ 36537 h 684082"/>
                <a:gd name="connsiteX9" fmla="*/ 2381864 w 2406710"/>
                <a:gd name="connsiteY9" fmla="*/ 228266 h 684082"/>
                <a:gd name="connsiteX10" fmla="*/ 2374490 w 2406710"/>
                <a:gd name="connsiteY10" fmla="*/ 560105 h 684082"/>
                <a:gd name="connsiteX11" fmla="*/ 2168012 w 2406710"/>
                <a:gd name="connsiteY11" fmla="*/ 678091 h 684082"/>
                <a:gd name="connsiteX12" fmla="*/ 1902541 w 2406710"/>
                <a:gd name="connsiteY12" fmla="*/ 663344 h 684082"/>
                <a:gd name="connsiteX13" fmla="*/ 1718186 w 2406710"/>
                <a:gd name="connsiteY13" fmla="*/ 633848 h 684082"/>
                <a:gd name="connsiteX14" fmla="*/ 1511710 w 2406710"/>
                <a:gd name="connsiteY14" fmla="*/ 641221 h 684082"/>
                <a:gd name="connsiteX15" fmla="*/ 1246239 w 2406710"/>
                <a:gd name="connsiteY15" fmla="*/ 596976 h 684082"/>
                <a:gd name="connsiteX16" fmla="*/ 1061883 w 2406710"/>
                <a:gd name="connsiteY16" fmla="*/ 515860 h 684082"/>
                <a:gd name="connsiteX17" fmla="*/ 663678 w 2406710"/>
                <a:gd name="connsiteY17" fmla="*/ 508486 h 684082"/>
                <a:gd name="connsiteX18" fmla="*/ 435077 w 2406710"/>
                <a:gd name="connsiteY18" fmla="*/ 633846 h 684082"/>
                <a:gd name="connsiteX19" fmla="*/ 132735 w 2406710"/>
                <a:gd name="connsiteY19" fmla="*/ 604350 h 684082"/>
                <a:gd name="connsiteX20" fmla="*/ 0 w 2406710"/>
                <a:gd name="connsiteY20" fmla="*/ 316757 h 684082"/>
                <a:gd name="connsiteX21" fmla="*/ 132735 w 2406710"/>
                <a:gd name="connsiteY21" fmla="*/ 58661 h 684082"/>
                <a:gd name="connsiteX0" fmla="*/ 132735 w 2406710"/>
                <a:gd name="connsiteY0" fmla="*/ 60978 h 686399"/>
                <a:gd name="connsiteX1" fmla="*/ 464575 w 2406710"/>
                <a:gd name="connsiteY1" fmla="*/ 46228 h 686399"/>
                <a:gd name="connsiteX2" fmla="*/ 824679 w 2406710"/>
                <a:gd name="connsiteY2" fmla="*/ 246951 h 686399"/>
                <a:gd name="connsiteX3" fmla="*/ 1032387 w 2406710"/>
                <a:gd name="connsiteY3" fmla="*/ 208460 h 686399"/>
                <a:gd name="connsiteX4" fmla="*/ 1253613 w 2406710"/>
                <a:gd name="connsiteY4" fmla="*/ 83099 h 686399"/>
                <a:gd name="connsiteX5" fmla="*/ 1511709 w 2406710"/>
                <a:gd name="connsiteY5" fmla="*/ 24105 h 686399"/>
                <a:gd name="connsiteX6" fmla="*/ 1732934 w 2406710"/>
                <a:gd name="connsiteY6" fmla="*/ 53603 h 686399"/>
                <a:gd name="connsiteX7" fmla="*/ 1924666 w 2406710"/>
                <a:gd name="connsiteY7" fmla="*/ 46228 h 686399"/>
                <a:gd name="connsiteX8" fmla="*/ 2138516 w 2406710"/>
                <a:gd name="connsiteY8" fmla="*/ 38854 h 686399"/>
                <a:gd name="connsiteX9" fmla="*/ 2381864 w 2406710"/>
                <a:gd name="connsiteY9" fmla="*/ 230583 h 686399"/>
                <a:gd name="connsiteX10" fmla="*/ 2374490 w 2406710"/>
                <a:gd name="connsiteY10" fmla="*/ 562422 h 686399"/>
                <a:gd name="connsiteX11" fmla="*/ 2168012 w 2406710"/>
                <a:gd name="connsiteY11" fmla="*/ 680408 h 686399"/>
                <a:gd name="connsiteX12" fmla="*/ 1902541 w 2406710"/>
                <a:gd name="connsiteY12" fmla="*/ 665661 h 686399"/>
                <a:gd name="connsiteX13" fmla="*/ 1718186 w 2406710"/>
                <a:gd name="connsiteY13" fmla="*/ 636165 h 686399"/>
                <a:gd name="connsiteX14" fmla="*/ 1511710 w 2406710"/>
                <a:gd name="connsiteY14" fmla="*/ 643538 h 686399"/>
                <a:gd name="connsiteX15" fmla="*/ 1246239 w 2406710"/>
                <a:gd name="connsiteY15" fmla="*/ 599293 h 686399"/>
                <a:gd name="connsiteX16" fmla="*/ 1061883 w 2406710"/>
                <a:gd name="connsiteY16" fmla="*/ 518177 h 686399"/>
                <a:gd name="connsiteX17" fmla="*/ 663678 w 2406710"/>
                <a:gd name="connsiteY17" fmla="*/ 510803 h 686399"/>
                <a:gd name="connsiteX18" fmla="*/ 435077 w 2406710"/>
                <a:gd name="connsiteY18" fmla="*/ 636163 h 686399"/>
                <a:gd name="connsiteX19" fmla="*/ 132735 w 2406710"/>
                <a:gd name="connsiteY19" fmla="*/ 606667 h 686399"/>
                <a:gd name="connsiteX20" fmla="*/ 0 w 2406710"/>
                <a:gd name="connsiteY20" fmla="*/ 319074 h 686399"/>
                <a:gd name="connsiteX21" fmla="*/ 132735 w 2406710"/>
                <a:gd name="connsiteY21" fmla="*/ 60978 h 686399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46045 w 2406710"/>
                <a:gd name="connsiteY2" fmla="*/ 230881 h 685617"/>
                <a:gd name="connsiteX3" fmla="*/ 1032387 w 2406710"/>
                <a:gd name="connsiteY3" fmla="*/ 207678 h 685617"/>
                <a:gd name="connsiteX4" fmla="*/ 1253613 w 2406710"/>
                <a:gd name="connsiteY4" fmla="*/ 82317 h 685617"/>
                <a:gd name="connsiteX5" fmla="*/ 1511709 w 2406710"/>
                <a:gd name="connsiteY5" fmla="*/ 23323 h 685617"/>
                <a:gd name="connsiteX6" fmla="*/ 1732934 w 2406710"/>
                <a:gd name="connsiteY6" fmla="*/ 52821 h 685617"/>
                <a:gd name="connsiteX7" fmla="*/ 1924666 w 2406710"/>
                <a:gd name="connsiteY7" fmla="*/ 45446 h 685617"/>
                <a:gd name="connsiteX8" fmla="*/ 2138516 w 2406710"/>
                <a:gd name="connsiteY8" fmla="*/ 38072 h 685617"/>
                <a:gd name="connsiteX9" fmla="*/ 2381864 w 2406710"/>
                <a:gd name="connsiteY9" fmla="*/ 229801 h 685617"/>
                <a:gd name="connsiteX10" fmla="*/ 2374490 w 2406710"/>
                <a:gd name="connsiteY10" fmla="*/ 561640 h 685617"/>
                <a:gd name="connsiteX11" fmla="*/ 2168012 w 2406710"/>
                <a:gd name="connsiteY11" fmla="*/ 679626 h 685617"/>
                <a:gd name="connsiteX12" fmla="*/ 1902541 w 2406710"/>
                <a:gd name="connsiteY12" fmla="*/ 664879 h 685617"/>
                <a:gd name="connsiteX13" fmla="*/ 1718186 w 2406710"/>
                <a:gd name="connsiteY13" fmla="*/ 635383 h 685617"/>
                <a:gd name="connsiteX14" fmla="*/ 1511710 w 2406710"/>
                <a:gd name="connsiteY14" fmla="*/ 642756 h 685617"/>
                <a:gd name="connsiteX15" fmla="*/ 1246239 w 2406710"/>
                <a:gd name="connsiteY15" fmla="*/ 598511 h 685617"/>
                <a:gd name="connsiteX16" fmla="*/ 1061883 w 2406710"/>
                <a:gd name="connsiteY16" fmla="*/ 517395 h 685617"/>
                <a:gd name="connsiteX17" fmla="*/ 663678 w 2406710"/>
                <a:gd name="connsiteY17" fmla="*/ 510021 h 685617"/>
                <a:gd name="connsiteX18" fmla="*/ 435077 w 2406710"/>
                <a:gd name="connsiteY18" fmla="*/ 635381 h 685617"/>
                <a:gd name="connsiteX19" fmla="*/ 132735 w 2406710"/>
                <a:gd name="connsiteY19" fmla="*/ 605885 h 685617"/>
                <a:gd name="connsiteX20" fmla="*/ 0 w 2406710"/>
                <a:gd name="connsiteY20" fmla="*/ 318292 h 685617"/>
                <a:gd name="connsiteX21" fmla="*/ 132735 w 2406710"/>
                <a:gd name="connsiteY21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46045 w 2406710"/>
                <a:gd name="connsiteY2" fmla="*/ 230881 h 685617"/>
                <a:gd name="connsiteX3" fmla="*/ 1253613 w 2406710"/>
                <a:gd name="connsiteY3" fmla="*/ 82317 h 685617"/>
                <a:gd name="connsiteX4" fmla="*/ 1511709 w 2406710"/>
                <a:gd name="connsiteY4" fmla="*/ 23323 h 685617"/>
                <a:gd name="connsiteX5" fmla="*/ 1732934 w 2406710"/>
                <a:gd name="connsiteY5" fmla="*/ 52821 h 685617"/>
                <a:gd name="connsiteX6" fmla="*/ 1924666 w 2406710"/>
                <a:gd name="connsiteY6" fmla="*/ 45446 h 685617"/>
                <a:gd name="connsiteX7" fmla="*/ 2138516 w 2406710"/>
                <a:gd name="connsiteY7" fmla="*/ 38072 h 685617"/>
                <a:gd name="connsiteX8" fmla="*/ 2381864 w 2406710"/>
                <a:gd name="connsiteY8" fmla="*/ 229801 h 685617"/>
                <a:gd name="connsiteX9" fmla="*/ 2374490 w 2406710"/>
                <a:gd name="connsiteY9" fmla="*/ 561640 h 685617"/>
                <a:gd name="connsiteX10" fmla="*/ 2168012 w 2406710"/>
                <a:gd name="connsiteY10" fmla="*/ 679626 h 685617"/>
                <a:gd name="connsiteX11" fmla="*/ 1902541 w 2406710"/>
                <a:gd name="connsiteY11" fmla="*/ 664879 h 685617"/>
                <a:gd name="connsiteX12" fmla="*/ 1718186 w 2406710"/>
                <a:gd name="connsiteY12" fmla="*/ 635383 h 685617"/>
                <a:gd name="connsiteX13" fmla="*/ 1511710 w 2406710"/>
                <a:gd name="connsiteY13" fmla="*/ 642756 h 685617"/>
                <a:gd name="connsiteX14" fmla="*/ 1246239 w 2406710"/>
                <a:gd name="connsiteY14" fmla="*/ 598511 h 685617"/>
                <a:gd name="connsiteX15" fmla="*/ 1061883 w 2406710"/>
                <a:gd name="connsiteY15" fmla="*/ 517395 h 685617"/>
                <a:gd name="connsiteX16" fmla="*/ 663678 w 2406710"/>
                <a:gd name="connsiteY16" fmla="*/ 510021 h 685617"/>
                <a:gd name="connsiteX17" fmla="*/ 435077 w 2406710"/>
                <a:gd name="connsiteY17" fmla="*/ 635381 h 685617"/>
                <a:gd name="connsiteX18" fmla="*/ 132735 w 2406710"/>
                <a:gd name="connsiteY18" fmla="*/ 605885 h 685617"/>
                <a:gd name="connsiteX19" fmla="*/ 0 w 2406710"/>
                <a:gd name="connsiteY19" fmla="*/ 318292 h 685617"/>
                <a:gd name="connsiteX20" fmla="*/ 132735 w 2406710"/>
                <a:gd name="connsiteY20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253613 w 2406710"/>
                <a:gd name="connsiteY3" fmla="*/ 82317 h 685617"/>
                <a:gd name="connsiteX4" fmla="*/ 1511709 w 2406710"/>
                <a:gd name="connsiteY4" fmla="*/ 23323 h 685617"/>
                <a:gd name="connsiteX5" fmla="*/ 1732934 w 2406710"/>
                <a:gd name="connsiteY5" fmla="*/ 52821 h 685617"/>
                <a:gd name="connsiteX6" fmla="*/ 1924666 w 2406710"/>
                <a:gd name="connsiteY6" fmla="*/ 45446 h 685617"/>
                <a:gd name="connsiteX7" fmla="*/ 2138516 w 2406710"/>
                <a:gd name="connsiteY7" fmla="*/ 38072 h 685617"/>
                <a:gd name="connsiteX8" fmla="*/ 2381864 w 2406710"/>
                <a:gd name="connsiteY8" fmla="*/ 229801 h 685617"/>
                <a:gd name="connsiteX9" fmla="*/ 2374490 w 2406710"/>
                <a:gd name="connsiteY9" fmla="*/ 561640 h 685617"/>
                <a:gd name="connsiteX10" fmla="*/ 2168012 w 2406710"/>
                <a:gd name="connsiteY10" fmla="*/ 679626 h 685617"/>
                <a:gd name="connsiteX11" fmla="*/ 1902541 w 2406710"/>
                <a:gd name="connsiteY11" fmla="*/ 664879 h 685617"/>
                <a:gd name="connsiteX12" fmla="*/ 1718186 w 2406710"/>
                <a:gd name="connsiteY12" fmla="*/ 635383 h 685617"/>
                <a:gd name="connsiteX13" fmla="*/ 1511710 w 2406710"/>
                <a:gd name="connsiteY13" fmla="*/ 642756 h 685617"/>
                <a:gd name="connsiteX14" fmla="*/ 1246239 w 2406710"/>
                <a:gd name="connsiteY14" fmla="*/ 598511 h 685617"/>
                <a:gd name="connsiteX15" fmla="*/ 1061883 w 2406710"/>
                <a:gd name="connsiteY15" fmla="*/ 517395 h 685617"/>
                <a:gd name="connsiteX16" fmla="*/ 663678 w 2406710"/>
                <a:gd name="connsiteY16" fmla="*/ 510021 h 685617"/>
                <a:gd name="connsiteX17" fmla="*/ 435077 w 2406710"/>
                <a:gd name="connsiteY17" fmla="*/ 635381 h 685617"/>
                <a:gd name="connsiteX18" fmla="*/ 132735 w 2406710"/>
                <a:gd name="connsiteY18" fmla="*/ 605885 h 685617"/>
                <a:gd name="connsiteX19" fmla="*/ 0 w 2406710"/>
                <a:gd name="connsiteY19" fmla="*/ 318292 h 685617"/>
                <a:gd name="connsiteX20" fmla="*/ 132735 w 2406710"/>
                <a:gd name="connsiteY20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253613 w 2406710"/>
                <a:gd name="connsiteY3" fmla="*/ 82317 h 685617"/>
                <a:gd name="connsiteX4" fmla="*/ 1511709 w 2406710"/>
                <a:gd name="connsiteY4" fmla="*/ 23323 h 685617"/>
                <a:gd name="connsiteX5" fmla="*/ 1732934 w 2406710"/>
                <a:gd name="connsiteY5" fmla="*/ 52821 h 685617"/>
                <a:gd name="connsiteX6" fmla="*/ 1924666 w 2406710"/>
                <a:gd name="connsiteY6" fmla="*/ 45446 h 685617"/>
                <a:gd name="connsiteX7" fmla="*/ 2138516 w 2406710"/>
                <a:gd name="connsiteY7" fmla="*/ 38072 h 685617"/>
                <a:gd name="connsiteX8" fmla="*/ 2381864 w 2406710"/>
                <a:gd name="connsiteY8" fmla="*/ 229801 h 685617"/>
                <a:gd name="connsiteX9" fmla="*/ 2374490 w 2406710"/>
                <a:gd name="connsiteY9" fmla="*/ 561640 h 685617"/>
                <a:gd name="connsiteX10" fmla="*/ 2168012 w 2406710"/>
                <a:gd name="connsiteY10" fmla="*/ 679626 h 685617"/>
                <a:gd name="connsiteX11" fmla="*/ 1902541 w 2406710"/>
                <a:gd name="connsiteY11" fmla="*/ 664879 h 685617"/>
                <a:gd name="connsiteX12" fmla="*/ 1718186 w 2406710"/>
                <a:gd name="connsiteY12" fmla="*/ 635383 h 685617"/>
                <a:gd name="connsiteX13" fmla="*/ 1511710 w 2406710"/>
                <a:gd name="connsiteY13" fmla="*/ 642756 h 685617"/>
                <a:gd name="connsiteX14" fmla="*/ 1246239 w 2406710"/>
                <a:gd name="connsiteY14" fmla="*/ 598511 h 685617"/>
                <a:gd name="connsiteX15" fmla="*/ 1061883 w 2406710"/>
                <a:gd name="connsiteY15" fmla="*/ 517395 h 685617"/>
                <a:gd name="connsiteX16" fmla="*/ 435077 w 2406710"/>
                <a:gd name="connsiteY16" fmla="*/ 635381 h 685617"/>
                <a:gd name="connsiteX17" fmla="*/ 132735 w 2406710"/>
                <a:gd name="connsiteY17" fmla="*/ 605885 h 685617"/>
                <a:gd name="connsiteX18" fmla="*/ 0 w 2406710"/>
                <a:gd name="connsiteY18" fmla="*/ 318292 h 685617"/>
                <a:gd name="connsiteX19" fmla="*/ 132735 w 2406710"/>
                <a:gd name="connsiteY19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253613 w 2406710"/>
                <a:gd name="connsiteY3" fmla="*/ 82317 h 685617"/>
                <a:gd name="connsiteX4" fmla="*/ 1511709 w 2406710"/>
                <a:gd name="connsiteY4" fmla="*/ 23323 h 685617"/>
                <a:gd name="connsiteX5" fmla="*/ 1732934 w 2406710"/>
                <a:gd name="connsiteY5" fmla="*/ 52821 h 685617"/>
                <a:gd name="connsiteX6" fmla="*/ 1924666 w 2406710"/>
                <a:gd name="connsiteY6" fmla="*/ 45446 h 685617"/>
                <a:gd name="connsiteX7" fmla="*/ 2138516 w 2406710"/>
                <a:gd name="connsiteY7" fmla="*/ 38072 h 685617"/>
                <a:gd name="connsiteX8" fmla="*/ 2381864 w 2406710"/>
                <a:gd name="connsiteY8" fmla="*/ 229801 h 685617"/>
                <a:gd name="connsiteX9" fmla="*/ 2374490 w 2406710"/>
                <a:gd name="connsiteY9" fmla="*/ 561640 h 685617"/>
                <a:gd name="connsiteX10" fmla="*/ 2168012 w 2406710"/>
                <a:gd name="connsiteY10" fmla="*/ 679626 h 685617"/>
                <a:gd name="connsiteX11" fmla="*/ 1902541 w 2406710"/>
                <a:gd name="connsiteY11" fmla="*/ 664879 h 685617"/>
                <a:gd name="connsiteX12" fmla="*/ 1718186 w 2406710"/>
                <a:gd name="connsiteY12" fmla="*/ 635383 h 685617"/>
                <a:gd name="connsiteX13" fmla="*/ 1511710 w 2406710"/>
                <a:gd name="connsiteY13" fmla="*/ 642756 h 685617"/>
                <a:gd name="connsiteX14" fmla="*/ 1246239 w 2406710"/>
                <a:gd name="connsiteY14" fmla="*/ 598511 h 685617"/>
                <a:gd name="connsiteX15" fmla="*/ 890954 w 2406710"/>
                <a:gd name="connsiteY15" fmla="*/ 486818 h 685617"/>
                <a:gd name="connsiteX16" fmla="*/ 435077 w 2406710"/>
                <a:gd name="connsiteY16" fmla="*/ 635381 h 685617"/>
                <a:gd name="connsiteX17" fmla="*/ 132735 w 2406710"/>
                <a:gd name="connsiteY17" fmla="*/ 605885 h 685617"/>
                <a:gd name="connsiteX18" fmla="*/ 0 w 2406710"/>
                <a:gd name="connsiteY18" fmla="*/ 318292 h 685617"/>
                <a:gd name="connsiteX19" fmla="*/ 132735 w 2406710"/>
                <a:gd name="connsiteY19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511709 w 2406710"/>
                <a:gd name="connsiteY3" fmla="*/ 23323 h 685617"/>
                <a:gd name="connsiteX4" fmla="*/ 1732934 w 2406710"/>
                <a:gd name="connsiteY4" fmla="*/ 52821 h 685617"/>
                <a:gd name="connsiteX5" fmla="*/ 1924666 w 2406710"/>
                <a:gd name="connsiteY5" fmla="*/ 45446 h 685617"/>
                <a:gd name="connsiteX6" fmla="*/ 2138516 w 2406710"/>
                <a:gd name="connsiteY6" fmla="*/ 38072 h 685617"/>
                <a:gd name="connsiteX7" fmla="*/ 2381864 w 2406710"/>
                <a:gd name="connsiteY7" fmla="*/ 229801 h 685617"/>
                <a:gd name="connsiteX8" fmla="*/ 2374490 w 2406710"/>
                <a:gd name="connsiteY8" fmla="*/ 561640 h 685617"/>
                <a:gd name="connsiteX9" fmla="*/ 2168012 w 2406710"/>
                <a:gd name="connsiteY9" fmla="*/ 679626 h 685617"/>
                <a:gd name="connsiteX10" fmla="*/ 1902541 w 2406710"/>
                <a:gd name="connsiteY10" fmla="*/ 664879 h 685617"/>
                <a:gd name="connsiteX11" fmla="*/ 1718186 w 2406710"/>
                <a:gd name="connsiteY11" fmla="*/ 635383 h 685617"/>
                <a:gd name="connsiteX12" fmla="*/ 1511710 w 2406710"/>
                <a:gd name="connsiteY12" fmla="*/ 642756 h 685617"/>
                <a:gd name="connsiteX13" fmla="*/ 1246239 w 2406710"/>
                <a:gd name="connsiteY13" fmla="*/ 598511 h 685617"/>
                <a:gd name="connsiteX14" fmla="*/ 890954 w 2406710"/>
                <a:gd name="connsiteY14" fmla="*/ 486818 h 685617"/>
                <a:gd name="connsiteX15" fmla="*/ 435077 w 2406710"/>
                <a:gd name="connsiteY15" fmla="*/ 635381 h 685617"/>
                <a:gd name="connsiteX16" fmla="*/ 132735 w 2406710"/>
                <a:gd name="connsiteY16" fmla="*/ 605885 h 685617"/>
                <a:gd name="connsiteX17" fmla="*/ 0 w 2406710"/>
                <a:gd name="connsiteY17" fmla="*/ 318292 h 685617"/>
                <a:gd name="connsiteX18" fmla="*/ 132735 w 2406710"/>
                <a:gd name="connsiteY18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32934 w 2406710"/>
                <a:gd name="connsiteY4" fmla="*/ 52821 h 685617"/>
                <a:gd name="connsiteX5" fmla="*/ 1924666 w 2406710"/>
                <a:gd name="connsiteY5" fmla="*/ 45446 h 685617"/>
                <a:gd name="connsiteX6" fmla="*/ 2138516 w 2406710"/>
                <a:gd name="connsiteY6" fmla="*/ 38072 h 685617"/>
                <a:gd name="connsiteX7" fmla="*/ 2381864 w 2406710"/>
                <a:gd name="connsiteY7" fmla="*/ 229801 h 685617"/>
                <a:gd name="connsiteX8" fmla="*/ 2374490 w 2406710"/>
                <a:gd name="connsiteY8" fmla="*/ 561640 h 685617"/>
                <a:gd name="connsiteX9" fmla="*/ 2168012 w 2406710"/>
                <a:gd name="connsiteY9" fmla="*/ 679626 h 685617"/>
                <a:gd name="connsiteX10" fmla="*/ 1902541 w 2406710"/>
                <a:gd name="connsiteY10" fmla="*/ 664879 h 685617"/>
                <a:gd name="connsiteX11" fmla="*/ 1718186 w 2406710"/>
                <a:gd name="connsiteY11" fmla="*/ 635383 h 685617"/>
                <a:gd name="connsiteX12" fmla="*/ 1511710 w 2406710"/>
                <a:gd name="connsiteY12" fmla="*/ 642756 h 685617"/>
                <a:gd name="connsiteX13" fmla="*/ 1246239 w 2406710"/>
                <a:gd name="connsiteY13" fmla="*/ 598511 h 685617"/>
                <a:gd name="connsiteX14" fmla="*/ 890954 w 2406710"/>
                <a:gd name="connsiteY14" fmla="*/ 486818 h 685617"/>
                <a:gd name="connsiteX15" fmla="*/ 435077 w 2406710"/>
                <a:gd name="connsiteY15" fmla="*/ 635381 h 685617"/>
                <a:gd name="connsiteX16" fmla="*/ 132735 w 2406710"/>
                <a:gd name="connsiteY16" fmla="*/ 605885 h 685617"/>
                <a:gd name="connsiteX17" fmla="*/ 0 w 2406710"/>
                <a:gd name="connsiteY17" fmla="*/ 318292 h 685617"/>
                <a:gd name="connsiteX18" fmla="*/ 132735 w 2406710"/>
                <a:gd name="connsiteY18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32934 w 2406710"/>
                <a:gd name="connsiteY4" fmla="*/ 52821 h 685617"/>
                <a:gd name="connsiteX5" fmla="*/ 2138516 w 2406710"/>
                <a:gd name="connsiteY5" fmla="*/ 38072 h 685617"/>
                <a:gd name="connsiteX6" fmla="*/ 2381864 w 2406710"/>
                <a:gd name="connsiteY6" fmla="*/ 229801 h 685617"/>
                <a:gd name="connsiteX7" fmla="*/ 2374490 w 2406710"/>
                <a:gd name="connsiteY7" fmla="*/ 561640 h 685617"/>
                <a:gd name="connsiteX8" fmla="*/ 2168012 w 2406710"/>
                <a:gd name="connsiteY8" fmla="*/ 679626 h 685617"/>
                <a:gd name="connsiteX9" fmla="*/ 1902541 w 2406710"/>
                <a:gd name="connsiteY9" fmla="*/ 664879 h 685617"/>
                <a:gd name="connsiteX10" fmla="*/ 1718186 w 2406710"/>
                <a:gd name="connsiteY10" fmla="*/ 635383 h 685617"/>
                <a:gd name="connsiteX11" fmla="*/ 1511710 w 2406710"/>
                <a:gd name="connsiteY11" fmla="*/ 642756 h 685617"/>
                <a:gd name="connsiteX12" fmla="*/ 1246239 w 2406710"/>
                <a:gd name="connsiteY12" fmla="*/ 598511 h 685617"/>
                <a:gd name="connsiteX13" fmla="*/ 890954 w 2406710"/>
                <a:gd name="connsiteY13" fmla="*/ 486818 h 685617"/>
                <a:gd name="connsiteX14" fmla="*/ 435077 w 2406710"/>
                <a:gd name="connsiteY14" fmla="*/ 635381 h 685617"/>
                <a:gd name="connsiteX15" fmla="*/ 132735 w 2406710"/>
                <a:gd name="connsiteY15" fmla="*/ 605885 h 685617"/>
                <a:gd name="connsiteX16" fmla="*/ 0 w 2406710"/>
                <a:gd name="connsiteY16" fmla="*/ 318292 h 685617"/>
                <a:gd name="connsiteX17" fmla="*/ 132735 w 2406710"/>
                <a:gd name="connsiteY17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75667 w 2406710"/>
                <a:gd name="connsiteY4" fmla="*/ 52821 h 685617"/>
                <a:gd name="connsiteX5" fmla="*/ 2138516 w 2406710"/>
                <a:gd name="connsiteY5" fmla="*/ 38072 h 685617"/>
                <a:gd name="connsiteX6" fmla="*/ 2381864 w 2406710"/>
                <a:gd name="connsiteY6" fmla="*/ 229801 h 685617"/>
                <a:gd name="connsiteX7" fmla="*/ 2374490 w 2406710"/>
                <a:gd name="connsiteY7" fmla="*/ 561640 h 685617"/>
                <a:gd name="connsiteX8" fmla="*/ 2168012 w 2406710"/>
                <a:gd name="connsiteY8" fmla="*/ 679626 h 685617"/>
                <a:gd name="connsiteX9" fmla="*/ 1902541 w 2406710"/>
                <a:gd name="connsiteY9" fmla="*/ 664879 h 685617"/>
                <a:gd name="connsiteX10" fmla="*/ 1718186 w 2406710"/>
                <a:gd name="connsiteY10" fmla="*/ 635383 h 685617"/>
                <a:gd name="connsiteX11" fmla="*/ 1511710 w 2406710"/>
                <a:gd name="connsiteY11" fmla="*/ 642756 h 685617"/>
                <a:gd name="connsiteX12" fmla="*/ 1246239 w 2406710"/>
                <a:gd name="connsiteY12" fmla="*/ 598511 h 685617"/>
                <a:gd name="connsiteX13" fmla="*/ 890954 w 2406710"/>
                <a:gd name="connsiteY13" fmla="*/ 486818 h 685617"/>
                <a:gd name="connsiteX14" fmla="*/ 435077 w 2406710"/>
                <a:gd name="connsiteY14" fmla="*/ 635381 h 685617"/>
                <a:gd name="connsiteX15" fmla="*/ 132735 w 2406710"/>
                <a:gd name="connsiteY15" fmla="*/ 605885 h 685617"/>
                <a:gd name="connsiteX16" fmla="*/ 0 w 2406710"/>
                <a:gd name="connsiteY16" fmla="*/ 318292 h 685617"/>
                <a:gd name="connsiteX17" fmla="*/ 132735 w 2406710"/>
                <a:gd name="connsiteY17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75667 w 2406710"/>
                <a:gd name="connsiteY4" fmla="*/ 52821 h 685617"/>
                <a:gd name="connsiteX5" fmla="*/ 2138516 w 2406710"/>
                <a:gd name="connsiteY5" fmla="*/ 38072 h 685617"/>
                <a:gd name="connsiteX6" fmla="*/ 2381864 w 2406710"/>
                <a:gd name="connsiteY6" fmla="*/ 229801 h 685617"/>
                <a:gd name="connsiteX7" fmla="*/ 2374490 w 2406710"/>
                <a:gd name="connsiteY7" fmla="*/ 561640 h 685617"/>
                <a:gd name="connsiteX8" fmla="*/ 2168012 w 2406710"/>
                <a:gd name="connsiteY8" fmla="*/ 679626 h 685617"/>
                <a:gd name="connsiteX9" fmla="*/ 1902541 w 2406710"/>
                <a:gd name="connsiteY9" fmla="*/ 664879 h 685617"/>
                <a:gd name="connsiteX10" fmla="*/ 1718186 w 2406710"/>
                <a:gd name="connsiteY10" fmla="*/ 635383 h 685617"/>
                <a:gd name="connsiteX11" fmla="*/ 1246239 w 2406710"/>
                <a:gd name="connsiteY11" fmla="*/ 598511 h 685617"/>
                <a:gd name="connsiteX12" fmla="*/ 890954 w 2406710"/>
                <a:gd name="connsiteY12" fmla="*/ 486818 h 685617"/>
                <a:gd name="connsiteX13" fmla="*/ 435077 w 2406710"/>
                <a:gd name="connsiteY13" fmla="*/ 635381 h 685617"/>
                <a:gd name="connsiteX14" fmla="*/ 132735 w 2406710"/>
                <a:gd name="connsiteY14" fmla="*/ 605885 h 685617"/>
                <a:gd name="connsiteX15" fmla="*/ 0 w 2406710"/>
                <a:gd name="connsiteY15" fmla="*/ 318292 h 685617"/>
                <a:gd name="connsiteX16" fmla="*/ 132735 w 2406710"/>
                <a:gd name="connsiteY16" fmla="*/ 60196 h 685617"/>
                <a:gd name="connsiteX0" fmla="*/ 132735 w 2406710"/>
                <a:gd name="connsiteY0" fmla="*/ 60196 h 685617"/>
                <a:gd name="connsiteX1" fmla="*/ 464575 w 2406710"/>
                <a:gd name="connsiteY1" fmla="*/ 45446 h 685617"/>
                <a:gd name="connsiteX2" fmla="*/ 888778 w 2406710"/>
                <a:gd name="connsiteY2" fmla="*/ 230881 h 685617"/>
                <a:gd name="connsiteX3" fmla="*/ 1383512 w 2406710"/>
                <a:gd name="connsiteY3" fmla="*/ 23323 h 685617"/>
                <a:gd name="connsiteX4" fmla="*/ 1775667 w 2406710"/>
                <a:gd name="connsiteY4" fmla="*/ 52821 h 685617"/>
                <a:gd name="connsiteX5" fmla="*/ 2138516 w 2406710"/>
                <a:gd name="connsiteY5" fmla="*/ 38072 h 685617"/>
                <a:gd name="connsiteX6" fmla="*/ 2381864 w 2406710"/>
                <a:gd name="connsiteY6" fmla="*/ 229801 h 685617"/>
                <a:gd name="connsiteX7" fmla="*/ 2374490 w 2406710"/>
                <a:gd name="connsiteY7" fmla="*/ 561640 h 685617"/>
                <a:gd name="connsiteX8" fmla="*/ 2168012 w 2406710"/>
                <a:gd name="connsiteY8" fmla="*/ 679626 h 685617"/>
                <a:gd name="connsiteX9" fmla="*/ 1902541 w 2406710"/>
                <a:gd name="connsiteY9" fmla="*/ 664879 h 685617"/>
                <a:gd name="connsiteX10" fmla="*/ 1718186 w 2406710"/>
                <a:gd name="connsiteY10" fmla="*/ 635383 h 685617"/>
                <a:gd name="connsiteX11" fmla="*/ 1374436 w 2406710"/>
                <a:gd name="connsiteY11" fmla="*/ 613800 h 685617"/>
                <a:gd name="connsiteX12" fmla="*/ 890954 w 2406710"/>
                <a:gd name="connsiteY12" fmla="*/ 486818 h 685617"/>
                <a:gd name="connsiteX13" fmla="*/ 435077 w 2406710"/>
                <a:gd name="connsiteY13" fmla="*/ 635381 h 685617"/>
                <a:gd name="connsiteX14" fmla="*/ 132735 w 2406710"/>
                <a:gd name="connsiteY14" fmla="*/ 605885 h 685617"/>
                <a:gd name="connsiteX15" fmla="*/ 0 w 2406710"/>
                <a:gd name="connsiteY15" fmla="*/ 318292 h 685617"/>
                <a:gd name="connsiteX16" fmla="*/ 132735 w 2406710"/>
                <a:gd name="connsiteY16" fmla="*/ 60196 h 685617"/>
                <a:gd name="connsiteX0" fmla="*/ 132735 w 2406710"/>
                <a:gd name="connsiteY0" fmla="*/ 60196 h 686160"/>
                <a:gd name="connsiteX1" fmla="*/ 464575 w 2406710"/>
                <a:gd name="connsiteY1" fmla="*/ 45446 h 686160"/>
                <a:gd name="connsiteX2" fmla="*/ 888778 w 2406710"/>
                <a:gd name="connsiteY2" fmla="*/ 230881 h 686160"/>
                <a:gd name="connsiteX3" fmla="*/ 1383512 w 2406710"/>
                <a:gd name="connsiteY3" fmla="*/ 23323 h 686160"/>
                <a:gd name="connsiteX4" fmla="*/ 1775667 w 2406710"/>
                <a:gd name="connsiteY4" fmla="*/ 52821 h 686160"/>
                <a:gd name="connsiteX5" fmla="*/ 2138516 w 2406710"/>
                <a:gd name="connsiteY5" fmla="*/ 38072 h 686160"/>
                <a:gd name="connsiteX6" fmla="*/ 2381864 w 2406710"/>
                <a:gd name="connsiteY6" fmla="*/ 229801 h 686160"/>
                <a:gd name="connsiteX7" fmla="*/ 2374490 w 2406710"/>
                <a:gd name="connsiteY7" fmla="*/ 561640 h 686160"/>
                <a:gd name="connsiteX8" fmla="*/ 2168012 w 2406710"/>
                <a:gd name="connsiteY8" fmla="*/ 679626 h 686160"/>
                <a:gd name="connsiteX9" fmla="*/ 1902541 w 2406710"/>
                <a:gd name="connsiteY9" fmla="*/ 664879 h 686160"/>
                <a:gd name="connsiteX10" fmla="*/ 1374436 w 2406710"/>
                <a:gd name="connsiteY10" fmla="*/ 613800 h 686160"/>
                <a:gd name="connsiteX11" fmla="*/ 890954 w 2406710"/>
                <a:gd name="connsiteY11" fmla="*/ 486818 h 686160"/>
                <a:gd name="connsiteX12" fmla="*/ 435077 w 2406710"/>
                <a:gd name="connsiteY12" fmla="*/ 635381 h 686160"/>
                <a:gd name="connsiteX13" fmla="*/ 132735 w 2406710"/>
                <a:gd name="connsiteY13" fmla="*/ 605885 h 686160"/>
                <a:gd name="connsiteX14" fmla="*/ 0 w 2406710"/>
                <a:gd name="connsiteY14" fmla="*/ 318292 h 686160"/>
                <a:gd name="connsiteX15" fmla="*/ 132735 w 2406710"/>
                <a:gd name="connsiteY15" fmla="*/ 60196 h 686160"/>
                <a:gd name="connsiteX0" fmla="*/ 132735 w 2406710"/>
                <a:gd name="connsiteY0" fmla="*/ 60196 h 680106"/>
                <a:gd name="connsiteX1" fmla="*/ 464575 w 2406710"/>
                <a:gd name="connsiteY1" fmla="*/ 45446 h 680106"/>
                <a:gd name="connsiteX2" fmla="*/ 888778 w 2406710"/>
                <a:gd name="connsiteY2" fmla="*/ 230881 h 680106"/>
                <a:gd name="connsiteX3" fmla="*/ 1383512 w 2406710"/>
                <a:gd name="connsiteY3" fmla="*/ 23323 h 680106"/>
                <a:gd name="connsiteX4" fmla="*/ 1775667 w 2406710"/>
                <a:gd name="connsiteY4" fmla="*/ 52821 h 680106"/>
                <a:gd name="connsiteX5" fmla="*/ 2138516 w 2406710"/>
                <a:gd name="connsiteY5" fmla="*/ 38072 h 680106"/>
                <a:gd name="connsiteX6" fmla="*/ 2381864 w 2406710"/>
                <a:gd name="connsiteY6" fmla="*/ 229801 h 680106"/>
                <a:gd name="connsiteX7" fmla="*/ 2374490 w 2406710"/>
                <a:gd name="connsiteY7" fmla="*/ 561640 h 680106"/>
                <a:gd name="connsiteX8" fmla="*/ 2168012 w 2406710"/>
                <a:gd name="connsiteY8" fmla="*/ 679626 h 680106"/>
                <a:gd name="connsiteX9" fmla="*/ 1742295 w 2406710"/>
                <a:gd name="connsiteY9" fmla="*/ 603725 h 680106"/>
                <a:gd name="connsiteX10" fmla="*/ 1374436 w 2406710"/>
                <a:gd name="connsiteY10" fmla="*/ 613800 h 680106"/>
                <a:gd name="connsiteX11" fmla="*/ 890954 w 2406710"/>
                <a:gd name="connsiteY11" fmla="*/ 486818 h 680106"/>
                <a:gd name="connsiteX12" fmla="*/ 435077 w 2406710"/>
                <a:gd name="connsiteY12" fmla="*/ 635381 h 680106"/>
                <a:gd name="connsiteX13" fmla="*/ 132735 w 2406710"/>
                <a:gd name="connsiteY13" fmla="*/ 605885 h 680106"/>
                <a:gd name="connsiteX14" fmla="*/ 0 w 2406710"/>
                <a:gd name="connsiteY14" fmla="*/ 318292 h 680106"/>
                <a:gd name="connsiteX15" fmla="*/ 132735 w 2406710"/>
                <a:gd name="connsiteY15" fmla="*/ 60196 h 680106"/>
                <a:gd name="connsiteX0" fmla="*/ 132735 w 2409107"/>
                <a:gd name="connsiteY0" fmla="*/ 60196 h 649768"/>
                <a:gd name="connsiteX1" fmla="*/ 464575 w 2409107"/>
                <a:gd name="connsiteY1" fmla="*/ 45446 h 649768"/>
                <a:gd name="connsiteX2" fmla="*/ 888778 w 2409107"/>
                <a:gd name="connsiteY2" fmla="*/ 230881 h 649768"/>
                <a:gd name="connsiteX3" fmla="*/ 1383512 w 2409107"/>
                <a:gd name="connsiteY3" fmla="*/ 23323 h 649768"/>
                <a:gd name="connsiteX4" fmla="*/ 1775667 w 2409107"/>
                <a:gd name="connsiteY4" fmla="*/ 52821 h 649768"/>
                <a:gd name="connsiteX5" fmla="*/ 2138516 w 2409107"/>
                <a:gd name="connsiteY5" fmla="*/ 38072 h 649768"/>
                <a:gd name="connsiteX6" fmla="*/ 2381864 w 2409107"/>
                <a:gd name="connsiteY6" fmla="*/ 229801 h 649768"/>
                <a:gd name="connsiteX7" fmla="*/ 2374490 w 2409107"/>
                <a:gd name="connsiteY7" fmla="*/ 561640 h 649768"/>
                <a:gd name="connsiteX8" fmla="*/ 2125280 w 2409107"/>
                <a:gd name="connsiteY8" fmla="*/ 649049 h 649768"/>
                <a:gd name="connsiteX9" fmla="*/ 1742295 w 2409107"/>
                <a:gd name="connsiteY9" fmla="*/ 603725 h 649768"/>
                <a:gd name="connsiteX10" fmla="*/ 1374436 w 2409107"/>
                <a:gd name="connsiteY10" fmla="*/ 613800 h 649768"/>
                <a:gd name="connsiteX11" fmla="*/ 890954 w 2409107"/>
                <a:gd name="connsiteY11" fmla="*/ 486818 h 649768"/>
                <a:gd name="connsiteX12" fmla="*/ 435077 w 2409107"/>
                <a:gd name="connsiteY12" fmla="*/ 635381 h 649768"/>
                <a:gd name="connsiteX13" fmla="*/ 132735 w 2409107"/>
                <a:gd name="connsiteY13" fmla="*/ 605885 h 649768"/>
                <a:gd name="connsiteX14" fmla="*/ 0 w 2409107"/>
                <a:gd name="connsiteY14" fmla="*/ 318292 h 649768"/>
                <a:gd name="connsiteX15" fmla="*/ 132735 w 2409107"/>
                <a:gd name="connsiteY15" fmla="*/ 60196 h 649768"/>
                <a:gd name="connsiteX0" fmla="*/ 132735 w 2445937"/>
                <a:gd name="connsiteY0" fmla="*/ 60196 h 660312"/>
                <a:gd name="connsiteX1" fmla="*/ 464575 w 2445937"/>
                <a:gd name="connsiteY1" fmla="*/ 45446 h 660312"/>
                <a:gd name="connsiteX2" fmla="*/ 888778 w 2445937"/>
                <a:gd name="connsiteY2" fmla="*/ 230881 h 660312"/>
                <a:gd name="connsiteX3" fmla="*/ 1383512 w 2445937"/>
                <a:gd name="connsiteY3" fmla="*/ 23323 h 660312"/>
                <a:gd name="connsiteX4" fmla="*/ 1775667 w 2445937"/>
                <a:gd name="connsiteY4" fmla="*/ 52821 h 660312"/>
                <a:gd name="connsiteX5" fmla="*/ 2138516 w 2445937"/>
                <a:gd name="connsiteY5" fmla="*/ 38072 h 660312"/>
                <a:gd name="connsiteX6" fmla="*/ 2381864 w 2445937"/>
                <a:gd name="connsiteY6" fmla="*/ 229801 h 660312"/>
                <a:gd name="connsiteX7" fmla="*/ 2427906 w 2445937"/>
                <a:gd name="connsiteY7" fmla="*/ 362889 h 660312"/>
                <a:gd name="connsiteX8" fmla="*/ 2125280 w 2445937"/>
                <a:gd name="connsiteY8" fmla="*/ 649049 h 660312"/>
                <a:gd name="connsiteX9" fmla="*/ 1742295 w 2445937"/>
                <a:gd name="connsiteY9" fmla="*/ 603725 h 660312"/>
                <a:gd name="connsiteX10" fmla="*/ 1374436 w 2445937"/>
                <a:gd name="connsiteY10" fmla="*/ 613800 h 660312"/>
                <a:gd name="connsiteX11" fmla="*/ 890954 w 2445937"/>
                <a:gd name="connsiteY11" fmla="*/ 486818 h 660312"/>
                <a:gd name="connsiteX12" fmla="*/ 435077 w 2445937"/>
                <a:gd name="connsiteY12" fmla="*/ 635381 h 660312"/>
                <a:gd name="connsiteX13" fmla="*/ 132735 w 2445937"/>
                <a:gd name="connsiteY13" fmla="*/ 605885 h 660312"/>
                <a:gd name="connsiteX14" fmla="*/ 0 w 2445937"/>
                <a:gd name="connsiteY14" fmla="*/ 318292 h 660312"/>
                <a:gd name="connsiteX15" fmla="*/ 132735 w 2445937"/>
                <a:gd name="connsiteY15" fmla="*/ 60196 h 660312"/>
                <a:gd name="connsiteX0" fmla="*/ 132735 w 2427925"/>
                <a:gd name="connsiteY0" fmla="*/ 60196 h 660312"/>
                <a:gd name="connsiteX1" fmla="*/ 464575 w 2427925"/>
                <a:gd name="connsiteY1" fmla="*/ 45446 h 660312"/>
                <a:gd name="connsiteX2" fmla="*/ 888778 w 2427925"/>
                <a:gd name="connsiteY2" fmla="*/ 230881 h 660312"/>
                <a:gd name="connsiteX3" fmla="*/ 1383512 w 2427925"/>
                <a:gd name="connsiteY3" fmla="*/ 23323 h 660312"/>
                <a:gd name="connsiteX4" fmla="*/ 1775667 w 2427925"/>
                <a:gd name="connsiteY4" fmla="*/ 52821 h 660312"/>
                <a:gd name="connsiteX5" fmla="*/ 2138516 w 2427925"/>
                <a:gd name="connsiteY5" fmla="*/ 38072 h 660312"/>
                <a:gd name="connsiteX6" fmla="*/ 2427906 w 2427925"/>
                <a:gd name="connsiteY6" fmla="*/ 362889 h 660312"/>
                <a:gd name="connsiteX7" fmla="*/ 2125280 w 2427925"/>
                <a:gd name="connsiteY7" fmla="*/ 649049 h 660312"/>
                <a:gd name="connsiteX8" fmla="*/ 1742295 w 2427925"/>
                <a:gd name="connsiteY8" fmla="*/ 603725 h 660312"/>
                <a:gd name="connsiteX9" fmla="*/ 1374436 w 2427925"/>
                <a:gd name="connsiteY9" fmla="*/ 613800 h 660312"/>
                <a:gd name="connsiteX10" fmla="*/ 890954 w 2427925"/>
                <a:gd name="connsiteY10" fmla="*/ 486818 h 660312"/>
                <a:gd name="connsiteX11" fmla="*/ 435077 w 2427925"/>
                <a:gd name="connsiteY11" fmla="*/ 635381 h 660312"/>
                <a:gd name="connsiteX12" fmla="*/ 132735 w 2427925"/>
                <a:gd name="connsiteY12" fmla="*/ 605885 h 660312"/>
                <a:gd name="connsiteX13" fmla="*/ 0 w 2427925"/>
                <a:gd name="connsiteY13" fmla="*/ 318292 h 660312"/>
                <a:gd name="connsiteX14" fmla="*/ 132735 w 2427925"/>
                <a:gd name="connsiteY14" fmla="*/ 60196 h 660312"/>
                <a:gd name="connsiteX0" fmla="*/ 132735 w 2385198"/>
                <a:gd name="connsiteY0" fmla="*/ 60196 h 662291"/>
                <a:gd name="connsiteX1" fmla="*/ 464575 w 2385198"/>
                <a:gd name="connsiteY1" fmla="*/ 45446 h 662291"/>
                <a:gd name="connsiteX2" fmla="*/ 888778 w 2385198"/>
                <a:gd name="connsiteY2" fmla="*/ 230881 h 662291"/>
                <a:gd name="connsiteX3" fmla="*/ 1383512 w 2385198"/>
                <a:gd name="connsiteY3" fmla="*/ 23323 h 662291"/>
                <a:gd name="connsiteX4" fmla="*/ 1775667 w 2385198"/>
                <a:gd name="connsiteY4" fmla="*/ 52821 h 662291"/>
                <a:gd name="connsiteX5" fmla="*/ 2138516 w 2385198"/>
                <a:gd name="connsiteY5" fmla="*/ 38072 h 662291"/>
                <a:gd name="connsiteX6" fmla="*/ 2385174 w 2385198"/>
                <a:gd name="connsiteY6" fmla="*/ 332312 h 662291"/>
                <a:gd name="connsiteX7" fmla="*/ 2125280 w 2385198"/>
                <a:gd name="connsiteY7" fmla="*/ 649049 h 662291"/>
                <a:gd name="connsiteX8" fmla="*/ 1742295 w 2385198"/>
                <a:gd name="connsiteY8" fmla="*/ 603725 h 662291"/>
                <a:gd name="connsiteX9" fmla="*/ 1374436 w 2385198"/>
                <a:gd name="connsiteY9" fmla="*/ 613800 h 662291"/>
                <a:gd name="connsiteX10" fmla="*/ 890954 w 2385198"/>
                <a:gd name="connsiteY10" fmla="*/ 486818 h 662291"/>
                <a:gd name="connsiteX11" fmla="*/ 435077 w 2385198"/>
                <a:gd name="connsiteY11" fmla="*/ 635381 h 662291"/>
                <a:gd name="connsiteX12" fmla="*/ 132735 w 2385198"/>
                <a:gd name="connsiteY12" fmla="*/ 605885 h 662291"/>
                <a:gd name="connsiteX13" fmla="*/ 0 w 2385198"/>
                <a:gd name="connsiteY13" fmla="*/ 318292 h 662291"/>
                <a:gd name="connsiteX14" fmla="*/ 132735 w 2385198"/>
                <a:gd name="connsiteY14" fmla="*/ 60196 h 662291"/>
                <a:gd name="connsiteX0" fmla="*/ 132735 w 2385199"/>
                <a:gd name="connsiteY0" fmla="*/ 60196 h 662291"/>
                <a:gd name="connsiteX1" fmla="*/ 464575 w 2385199"/>
                <a:gd name="connsiteY1" fmla="*/ 45446 h 662291"/>
                <a:gd name="connsiteX2" fmla="*/ 888778 w 2385199"/>
                <a:gd name="connsiteY2" fmla="*/ 230881 h 662291"/>
                <a:gd name="connsiteX3" fmla="*/ 1383512 w 2385199"/>
                <a:gd name="connsiteY3" fmla="*/ 23323 h 662291"/>
                <a:gd name="connsiteX4" fmla="*/ 1743618 w 2385199"/>
                <a:gd name="connsiteY4" fmla="*/ 52821 h 662291"/>
                <a:gd name="connsiteX5" fmla="*/ 2138516 w 2385199"/>
                <a:gd name="connsiteY5" fmla="*/ 38072 h 662291"/>
                <a:gd name="connsiteX6" fmla="*/ 2385174 w 2385199"/>
                <a:gd name="connsiteY6" fmla="*/ 332312 h 662291"/>
                <a:gd name="connsiteX7" fmla="*/ 2125280 w 2385199"/>
                <a:gd name="connsiteY7" fmla="*/ 649049 h 662291"/>
                <a:gd name="connsiteX8" fmla="*/ 1742295 w 2385199"/>
                <a:gd name="connsiteY8" fmla="*/ 603725 h 662291"/>
                <a:gd name="connsiteX9" fmla="*/ 1374436 w 2385199"/>
                <a:gd name="connsiteY9" fmla="*/ 613800 h 662291"/>
                <a:gd name="connsiteX10" fmla="*/ 890954 w 2385199"/>
                <a:gd name="connsiteY10" fmla="*/ 486818 h 662291"/>
                <a:gd name="connsiteX11" fmla="*/ 435077 w 2385199"/>
                <a:gd name="connsiteY11" fmla="*/ 635381 h 662291"/>
                <a:gd name="connsiteX12" fmla="*/ 132735 w 2385199"/>
                <a:gd name="connsiteY12" fmla="*/ 605885 h 662291"/>
                <a:gd name="connsiteX13" fmla="*/ 0 w 2385199"/>
                <a:gd name="connsiteY13" fmla="*/ 318292 h 662291"/>
                <a:gd name="connsiteX14" fmla="*/ 132735 w 2385199"/>
                <a:gd name="connsiteY14" fmla="*/ 60196 h 662291"/>
                <a:gd name="connsiteX0" fmla="*/ 132735 w 2385199"/>
                <a:gd name="connsiteY0" fmla="*/ 60196 h 648794"/>
                <a:gd name="connsiteX1" fmla="*/ 464575 w 2385199"/>
                <a:gd name="connsiteY1" fmla="*/ 45446 h 648794"/>
                <a:gd name="connsiteX2" fmla="*/ 888778 w 2385199"/>
                <a:gd name="connsiteY2" fmla="*/ 230881 h 648794"/>
                <a:gd name="connsiteX3" fmla="*/ 1383512 w 2385199"/>
                <a:gd name="connsiteY3" fmla="*/ 23323 h 648794"/>
                <a:gd name="connsiteX4" fmla="*/ 1743618 w 2385199"/>
                <a:gd name="connsiteY4" fmla="*/ 52821 h 648794"/>
                <a:gd name="connsiteX5" fmla="*/ 2138516 w 2385199"/>
                <a:gd name="connsiteY5" fmla="*/ 38072 h 648794"/>
                <a:gd name="connsiteX6" fmla="*/ 2385174 w 2385199"/>
                <a:gd name="connsiteY6" fmla="*/ 332312 h 648794"/>
                <a:gd name="connsiteX7" fmla="*/ 2125280 w 2385199"/>
                <a:gd name="connsiteY7" fmla="*/ 603183 h 648794"/>
                <a:gd name="connsiteX8" fmla="*/ 1742295 w 2385199"/>
                <a:gd name="connsiteY8" fmla="*/ 603725 h 648794"/>
                <a:gd name="connsiteX9" fmla="*/ 1374436 w 2385199"/>
                <a:gd name="connsiteY9" fmla="*/ 613800 h 648794"/>
                <a:gd name="connsiteX10" fmla="*/ 890954 w 2385199"/>
                <a:gd name="connsiteY10" fmla="*/ 486818 h 648794"/>
                <a:gd name="connsiteX11" fmla="*/ 435077 w 2385199"/>
                <a:gd name="connsiteY11" fmla="*/ 635381 h 648794"/>
                <a:gd name="connsiteX12" fmla="*/ 132735 w 2385199"/>
                <a:gd name="connsiteY12" fmla="*/ 605885 h 648794"/>
                <a:gd name="connsiteX13" fmla="*/ 0 w 2385199"/>
                <a:gd name="connsiteY13" fmla="*/ 318292 h 648794"/>
                <a:gd name="connsiteX14" fmla="*/ 132735 w 2385199"/>
                <a:gd name="connsiteY14" fmla="*/ 60196 h 648794"/>
                <a:gd name="connsiteX0" fmla="*/ 132735 w 2385184"/>
                <a:gd name="connsiteY0" fmla="*/ 60196 h 648794"/>
                <a:gd name="connsiteX1" fmla="*/ 464575 w 2385184"/>
                <a:gd name="connsiteY1" fmla="*/ 45446 h 648794"/>
                <a:gd name="connsiteX2" fmla="*/ 888778 w 2385184"/>
                <a:gd name="connsiteY2" fmla="*/ 230881 h 648794"/>
                <a:gd name="connsiteX3" fmla="*/ 1383512 w 2385184"/>
                <a:gd name="connsiteY3" fmla="*/ 23323 h 648794"/>
                <a:gd name="connsiteX4" fmla="*/ 1743618 w 2385184"/>
                <a:gd name="connsiteY4" fmla="*/ 52821 h 648794"/>
                <a:gd name="connsiteX5" fmla="*/ 2138516 w 2385184"/>
                <a:gd name="connsiteY5" fmla="*/ 38072 h 648794"/>
                <a:gd name="connsiteX6" fmla="*/ 2385174 w 2385184"/>
                <a:gd name="connsiteY6" fmla="*/ 332312 h 648794"/>
                <a:gd name="connsiteX7" fmla="*/ 2146646 w 2385184"/>
                <a:gd name="connsiteY7" fmla="*/ 626116 h 648794"/>
                <a:gd name="connsiteX8" fmla="*/ 1742295 w 2385184"/>
                <a:gd name="connsiteY8" fmla="*/ 603725 h 648794"/>
                <a:gd name="connsiteX9" fmla="*/ 1374436 w 2385184"/>
                <a:gd name="connsiteY9" fmla="*/ 613800 h 648794"/>
                <a:gd name="connsiteX10" fmla="*/ 890954 w 2385184"/>
                <a:gd name="connsiteY10" fmla="*/ 486818 h 648794"/>
                <a:gd name="connsiteX11" fmla="*/ 435077 w 2385184"/>
                <a:gd name="connsiteY11" fmla="*/ 635381 h 648794"/>
                <a:gd name="connsiteX12" fmla="*/ 132735 w 2385184"/>
                <a:gd name="connsiteY12" fmla="*/ 605885 h 648794"/>
                <a:gd name="connsiteX13" fmla="*/ 0 w 2385184"/>
                <a:gd name="connsiteY13" fmla="*/ 318292 h 648794"/>
                <a:gd name="connsiteX14" fmla="*/ 132735 w 2385184"/>
                <a:gd name="connsiteY14" fmla="*/ 60196 h 648794"/>
                <a:gd name="connsiteX0" fmla="*/ 132735 w 2385184"/>
                <a:gd name="connsiteY0" fmla="*/ 60196 h 648794"/>
                <a:gd name="connsiteX1" fmla="*/ 464575 w 2385184"/>
                <a:gd name="connsiteY1" fmla="*/ 45446 h 648794"/>
                <a:gd name="connsiteX2" fmla="*/ 888778 w 2385184"/>
                <a:gd name="connsiteY2" fmla="*/ 230881 h 648794"/>
                <a:gd name="connsiteX3" fmla="*/ 1383512 w 2385184"/>
                <a:gd name="connsiteY3" fmla="*/ 23323 h 648794"/>
                <a:gd name="connsiteX4" fmla="*/ 1743618 w 2385184"/>
                <a:gd name="connsiteY4" fmla="*/ 52821 h 648794"/>
                <a:gd name="connsiteX5" fmla="*/ 2138516 w 2385184"/>
                <a:gd name="connsiteY5" fmla="*/ 38072 h 648794"/>
                <a:gd name="connsiteX6" fmla="*/ 2385174 w 2385184"/>
                <a:gd name="connsiteY6" fmla="*/ 332312 h 648794"/>
                <a:gd name="connsiteX7" fmla="*/ 2146646 w 2385184"/>
                <a:gd name="connsiteY7" fmla="*/ 626116 h 648794"/>
                <a:gd name="connsiteX8" fmla="*/ 1742295 w 2385184"/>
                <a:gd name="connsiteY8" fmla="*/ 603725 h 648794"/>
                <a:gd name="connsiteX9" fmla="*/ 1374436 w 2385184"/>
                <a:gd name="connsiteY9" fmla="*/ 613800 h 648794"/>
                <a:gd name="connsiteX10" fmla="*/ 890954 w 2385184"/>
                <a:gd name="connsiteY10" fmla="*/ 486818 h 648794"/>
                <a:gd name="connsiteX11" fmla="*/ 435077 w 2385184"/>
                <a:gd name="connsiteY11" fmla="*/ 635381 h 648794"/>
                <a:gd name="connsiteX12" fmla="*/ 132735 w 2385184"/>
                <a:gd name="connsiteY12" fmla="*/ 605885 h 648794"/>
                <a:gd name="connsiteX13" fmla="*/ 0 w 2385184"/>
                <a:gd name="connsiteY13" fmla="*/ 318292 h 648794"/>
                <a:gd name="connsiteX14" fmla="*/ 132735 w 2385184"/>
                <a:gd name="connsiteY14" fmla="*/ 60196 h 648794"/>
                <a:gd name="connsiteX0" fmla="*/ 132735 w 2385184"/>
                <a:gd name="connsiteY0" fmla="*/ 60196 h 648794"/>
                <a:gd name="connsiteX1" fmla="*/ 464575 w 2385184"/>
                <a:gd name="connsiteY1" fmla="*/ 45446 h 648794"/>
                <a:gd name="connsiteX2" fmla="*/ 888778 w 2385184"/>
                <a:gd name="connsiteY2" fmla="*/ 230881 h 648794"/>
                <a:gd name="connsiteX3" fmla="*/ 1383512 w 2385184"/>
                <a:gd name="connsiteY3" fmla="*/ 23323 h 648794"/>
                <a:gd name="connsiteX4" fmla="*/ 1743618 w 2385184"/>
                <a:gd name="connsiteY4" fmla="*/ 52821 h 648794"/>
                <a:gd name="connsiteX5" fmla="*/ 2138516 w 2385184"/>
                <a:gd name="connsiteY5" fmla="*/ 38072 h 648794"/>
                <a:gd name="connsiteX6" fmla="*/ 2385174 w 2385184"/>
                <a:gd name="connsiteY6" fmla="*/ 332312 h 648794"/>
                <a:gd name="connsiteX7" fmla="*/ 2146646 w 2385184"/>
                <a:gd name="connsiteY7" fmla="*/ 626116 h 648794"/>
                <a:gd name="connsiteX8" fmla="*/ 1742295 w 2385184"/>
                <a:gd name="connsiteY8" fmla="*/ 603725 h 648794"/>
                <a:gd name="connsiteX9" fmla="*/ 1374436 w 2385184"/>
                <a:gd name="connsiteY9" fmla="*/ 613800 h 648794"/>
                <a:gd name="connsiteX10" fmla="*/ 890954 w 2385184"/>
                <a:gd name="connsiteY10" fmla="*/ 486818 h 648794"/>
                <a:gd name="connsiteX11" fmla="*/ 435077 w 2385184"/>
                <a:gd name="connsiteY11" fmla="*/ 635381 h 648794"/>
                <a:gd name="connsiteX12" fmla="*/ 132735 w 2385184"/>
                <a:gd name="connsiteY12" fmla="*/ 605885 h 648794"/>
                <a:gd name="connsiteX13" fmla="*/ 0 w 2385184"/>
                <a:gd name="connsiteY13" fmla="*/ 318292 h 648794"/>
                <a:gd name="connsiteX14" fmla="*/ 132735 w 2385184"/>
                <a:gd name="connsiteY14" fmla="*/ 60196 h 648794"/>
                <a:gd name="connsiteX0" fmla="*/ 132735 w 2385184"/>
                <a:gd name="connsiteY0" fmla="*/ 60196 h 648794"/>
                <a:gd name="connsiteX1" fmla="*/ 464575 w 2385184"/>
                <a:gd name="connsiteY1" fmla="*/ 45446 h 648794"/>
                <a:gd name="connsiteX2" fmla="*/ 888778 w 2385184"/>
                <a:gd name="connsiteY2" fmla="*/ 230881 h 648794"/>
                <a:gd name="connsiteX3" fmla="*/ 1330096 w 2385184"/>
                <a:gd name="connsiteY3" fmla="*/ 30968 h 648794"/>
                <a:gd name="connsiteX4" fmla="*/ 1743618 w 2385184"/>
                <a:gd name="connsiteY4" fmla="*/ 52821 h 648794"/>
                <a:gd name="connsiteX5" fmla="*/ 2138516 w 2385184"/>
                <a:gd name="connsiteY5" fmla="*/ 38072 h 648794"/>
                <a:gd name="connsiteX6" fmla="*/ 2385174 w 2385184"/>
                <a:gd name="connsiteY6" fmla="*/ 332312 h 648794"/>
                <a:gd name="connsiteX7" fmla="*/ 2146646 w 2385184"/>
                <a:gd name="connsiteY7" fmla="*/ 626116 h 648794"/>
                <a:gd name="connsiteX8" fmla="*/ 1742295 w 2385184"/>
                <a:gd name="connsiteY8" fmla="*/ 603725 h 648794"/>
                <a:gd name="connsiteX9" fmla="*/ 1374436 w 2385184"/>
                <a:gd name="connsiteY9" fmla="*/ 613800 h 648794"/>
                <a:gd name="connsiteX10" fmla="*/ 890954 w 2385184"/>
                <a:gd name="connsiteY10" fmla="*/ 486818 h 648794"/>
                <a:gd name="connsiteX11" fmla="*/ 435077 w 2385184"/>
                <a:gd name="connsiteY11" fmla="*/ 635381 h 648794"/>
                <a:gd name="connsiteX12" fmla="*/ 132735 w 2385184"/>
                <a:gd name="connsiteY12" fmla="*/ 605885 h 648794"/>
                <a:gd name="connsiteX13" fmla="*/ 0 w 2385184"/>
                <a:gd name="connsiteY13" fmla="*/ 318292 h 648794"/>
                <a:gd name="connsiteX14" fmla="*/ 132735 w 2385184"/>
                <a:gd name="connsiteY14" fmla="*/ 60196 h 648794"/>
                <a:gd name="connsiteX0" fmla="*/ 14510 w 2399694"/>
                <a:gd name="connsiteY0" fmla="*/ 297494 h 627996"/>
                <a:gd name="connsiteX1" fmla="*/ 479085 w 2399694"/>
                <a:gd name="connsiteY1" fmla="*/ 24648 h 627996"/>
                <a:gd name="connsiteX2" fmla="*/ 903288 w 2399694"/>
                <a:gd name="connsiteY2" fmla="*/ 210083 h 627996"/>
                <a:gd name="connsiteX3" fmla="*/ 1344606 w 2399694"/>
                <a:gd name="connsiteY3" fmla="*/ 10170 h 627996"/>
                <a:gd name="connsiteX4" fmla="*/ 1758128 w 2399694"/>
                <a:gd name="connsiteY4" fmla="*/ 32023 h 627996"/>
                <a:gd name="connsiteX5" fmla="*/ 2153026 w 2399694"/>
                <a:gd name="connsiteY5" fmla="*/ 17274 h 627996"/>
                <a:gd name="connsiteX6" fmla="*/ 2399684 w 2399694"/>
                <a:gd name="connsiteY6" fmla="*/ 311514 h 627996"/>
                <a:gd name="connsiteX7" fmla="*/ 2161156 w 2399694"/>
                <a:gd name="connsiteY7" fmla="*/ 605318 h 627996"/>
                <a:gd name="connsiteX8" fmla="*/ 1756805 w 2399694"/>
                <a:gd name="connsiteY8" fmla="*/ 582927 h 627996"/>
                <a:gd name="connsiteX9" fmla="*/ 1388946 w 2399694"/>
                <a:gd name="connsiteY9" fmla="*/ 593002 h 627996"/>
                <a:gd name="connsiteX10" fmla="*/ 905464 w 2399694"/>
                <a:gd name="connsiteY10" fmla="*/ 466020 h 627996"/>
                <a:gd name="connsiteX11" fmla="*/ 449587 w 2399694"/>
                <a:gd name="connsiteY11" fmla="*/ 614583 h 627996"/>
                <a:gd name="connsiteX12" fmla="*/ 147245 w 2399694"/>
                <a:gd name="connsiteY12" fmla="*/ 585087 h 627996"/>
                <a:gd name="connsiteX13" fmla="*/ 14510 w 2399694"/>
                <a:gd name="connsiteY13" fmla="*/ 297494 h 627996"/>
                <a:gd name="connsiteX0" fmla="*/ 6032 w 2391216"/>
                <a:gd name="connsiteY0" fmla="*/ 297494 h 627996"/>
                <a:gd name="connsiteX1" fmla="*/ 321044 w 2391216"/>
                <a:gd name="connsiteY1" fmla="*/ 24648 h 627996"/>
                <a:gd name="connsiteX2" fmla="*/ 894810 w 2391216"/>
                <a:gd name="connsiteY2" fmla="*/ 210083 h 627996"/>
                <a:gd name="connsiteX3" fmla="*/ 1336128 w 2391216"/>
                <a:gd name="connsiteY3" fmla="*/ 10170 h 627996"/>
                <a:gd name="connsiteX4" fmla="*/ 1749650 w 2391216"/>
                <a:gd name="connsiteY4" fmla="*/ 32023 h 627996"/>
                <a:gd name="connsiteX5" fmla="*/ 2144548 w 2391216"/>
                <a:gd name="connsiteY5" fmla="*/ 17274 h 627996"/>
                <a:gd name="connsiteX6" fmla="*/ 2391206 w 2391216"/>
                <a:gd name="connsiteY6" fmla="*/ 311514 h 627996"/>
                <a:gd name="connsiteX7" fmla="*/ 2152678 w 2391216"/>
                <a:gd name="connsiteY7" fmla="*/ 605318 h 627996"/>
                <a:gd name="connsiteX8" fmla="*/ 1748327 w 2391216"/>
                <a:gd name="connsiteY8" fmla="*/ 582927 h 627996"/>
                <a:gd name="connsiteX9" fmla="*/ 1380468 w 2391216"/>
                <a:gd name="connsiteY9" fmla="*/ 593002 h 627996"/>
                <a:gd name="connsiteX10" fmla="*/ 896986 w 2391216"/>
                <a:gd name="connsiteY10" fmla="*/ 466020 h 627996"/>
                <a:gd name="connsiteX11" fmla="*/ 441109 w 2391216"/>
                <a:gd name="connsiteY11" fmla="*/ 614583 h 627996"/>
                <a:gd name="connsiteX12" fmla="*/ 138767 w 2391216"/>
                <a:gd name="connsiteY12" fmla="*/ 585087 h 627996"/>
                <a:gd name="connsiteX13" fmla="*/ 6032 w 2391216"/>
                <a:gd name="connsiteY13" fmla="*/ 297494 h 627996"/>
                <a:gd name="connsiteX0" fmla="*/ 9478 w 2394662"/>
                <a:gd name="connsiteY0" fmla="*/ 297494 h 627996"/>
                <a:gd name="connsiteX1" fmla="*/ 388589 w 2394662"/>
                <a:gd name="connsiteY1" fmla="*/ 32292 h 627996"/>
                <a:gd name="connsiteX2" fmla="*/ 898256 w 2394662"/>
                <a:gd name="connsiteY2" fmla="*/ 210083 h 627996"/>
                <a:gd name="connsiteX3" fmla="*/ 1339574 w 2394662"/>
                <a:gd name="connsiteY3" fmla="*/ 10170 h 627996"/>
                <a:gd name="connsiteX4" fmla="*/ 1753096 w 2394662"/>
                <a:gd name="connsiteY4" fmla="*/ 32023 h 627996"/>
                <a:gd name="connsiteX5" fmla="*/ 2147994 w 2394662"/>
                <a:gd name="connsiteY5" fmla="*/ 17274 h 627996"/>
                <a:gd name="connsiteX6" fmla="*/ 2394652 w 2394662"/>
                <a:gd name="connsiteY6" fmla="*/ 311514 h 627996"/>
                <a:gd name="connsiteX7" fmla="*/ 2156124 w 2394662"/>
                <a:gd name="connsiteY7" fmla="*/ 605318 h 627996"/>
                <a:gd name="connsiteX8" fmla="*/ 1751773 w 2394662"/>
                <a:gd name="connsiteY8" fmla="*/ 582927 h 627996"/>
                <a:gd name="connsiteX9" fmla="*/ 1383914 w 2394662"/>
                <a:gd name="connsiteY9" fmla="*/ 593002 h 627996"/>
                <a:gd name="connsiteX10" fmla="*/ 900432 w 2394662"/>
                <a:gd name="connsiteY10" fmla="*/ 466020 h 627996"/>
                <a:gd name="connsiteX11" fmla="*/ 444555 w 2394662"/>
                <a:gd name="connsiteY11" fmla="*/ 614583 h 627996"/>
                <a:gd name="connsiteX12" fmla="*/ 142213 w 2394662"/>
                <a:gd name="connsiteY12" fmla="*/ 585087 h 627996"/>
                <a:gd name="connsiteX13" fmla="*/ 9478 w 2394662"/>
                <a:gd name="connsiteY13" fmla="*/ 297494 h 627996"/>
                <a:gd name="connsiteX0" fmla="*/ 7141 w 2392325"/>
                <a:gd name="connsiteY0" fmla="*/ 297494 h 627996"/>
                <a:gd name="connsiteX1" fmla="*/ 343520 w 2392325"/>
                <a:gd name="connsiteY1" fmla="*/ 32292 h 627996"/>
                <a:gd name="connsiteX2" fmla="*/ 895919 w 2392325"/>
                <a:gd name="connsiteY2" fmla="*/ 210083 h 627996"/>
                <a:gd name="connsiteX3" fmla="*/ 1337237 w 2392325"/>
                <a:gd name="connsiteY3" fmla="*/ 10170 h 627996"/>
                <a:gd name="connsiteX4" fmla="*/ 1750759 w 2392325"/>
                <a:gd name="connsiteY4" fmla="*/ 32023 h 627996"/>
                <a:gd name="connsiteX5" fmla="*/ 2145657 w 2392325"/>
                <a:gd name="connsiteY5" fmla="*/ 17274 h 627996"/>
                <a:gd name="connsiteX6" fmla="*/ 2392315 w 2392325"/>
                <a:gd name="connsiteY6" fmla="*/ 311514 h 627996"/>
                <a:gd name="connsiteX7" fmla="*/ 2153787 w 2392325"/>
                <a:gd name="connsiteY7" fmla="*/ 605318 h 627996"/>
                <a:gd name="connsiteX8" fmla="*/ 1749436 w 2392325"/>
                <a:gd name="connsiteY8" fmla="*/ 582927 h 627996"/>
                <a:gd name="connsiteX9" fmla="*/ 1381577 w 2392325"/>
                <a:gd name="connsiteY9" fmla="*/ 593002 h 627996"/>
                <a:gd name="connsiteX10" fmla="*/ 898095 w 2392325"/>
                <a:gd name="connsiteY10" fmla="*/ 466020 h 627996"/>
                <a:gd name="connsiteX11" fmla="*/ 442218 w 2392325"/>
                <a:gd name="connsiteY11" fmla="*/ 614583 h 627996"/>
                <a:gd name="connsiteX12" fmla="*/ 139876 w 2392325"/>
                <a:gd name="connsiteY12" fmla="*/ 585087 h 627996"/>
                <a:gd name="connsiteX13" fmla="*/ 7141 w 2392325"/>
                <a:gd name="connsiteY13" fmla="*/ 297494 h 627996"/>
                <a:gd name="connsiteX0" fmla="*/ 933 w 2386117"/>
                <a:gd name="connsiteY0" fmla="*/ 297494 h 621197"/>
                <a:gd name="connsiteX1" fmla="*/ 337312 w 2386117"/>
                <a:gd name="connsiteY1" fmla="*/ 32292 h 621197"/>
                <a:gd name="connsiteX2" fmla="*/ 889711 w 2386117"/>
                <a:gd name="connsiteY2" fmla="*/ 210083 h 621197"/>
                <a:gd name="connsiteX3" fmla="*/ 1331029 w 2386117"/>
                <a:gd name="connsiteY3" fmla="*/ 10170 h 621197"/>
                <a:gd name="connsiteX4" fmla="*/ 1744551 w 2386117"/>
                <a:gd name="connsiteY4" fmla="*/ 32023 h 621197"/>
                <a:gd name="connsiteX5" fmla="*/ 2139449 w 2386117"/>
                <a:gd name="connsiteY5" fmla="*/ 17274 h 621197"/>
                <a:gd name="connsiteX6" fmla="*/ 2386107 w 2386117"/>
                <a:gd name="connsiteY6" fmla="*/ 311514 h 621197"/>
                <a:gd name="connsiteX7" fmla="*/ 2147579 w 2386117"/>
                <a:gd name="connsiteY7" fmla="*/ 605318 h 621197"/>
                <a:gd name="connsiteX8" fmla="*/ 1743228 w 2386117"/>
                <a:gd name="connsiteY8" fmla="*/ 582927 h 621197"/>
                <a:gd name="connsiteX9" fmla="*/ 1375369 w 2386117"/>
                <a:gd name="connsiteY9" fmla="*/ 593002 h 621197"/>
                <a:gd name="connsiteX10" fmla="*/ 891887 w 2386117"/>
                <a:gd name="connsiteY10" fmla="*/ 466020 h 621197"/>
                <a:gd name="connsiteX11" fmla="*/ 436010 w 2386117"/>
                <a:gd name="connsiteY11" fmla="*/ 614583 h 621197"/>
                <a:gd name="connsiteX12" fmla="*/ 933 w 2386117"/>
                <a:gd name="connsiteY12" fmla="*/ 297494 h 621197"/>
                <a:gd name="connsiteX0" fmla="*/ 43 w 2385227"/>
                <a:gd name="connsiteY0" fmla="*/ 297494 h 621197"/>
                <a:gd name="connsiteX1" fmla="*/ 336422 w 2385227"/>
                <a:gd name="connsiteY1" fmla="*/ 32292 h 621197"/>
                <a:gd name="connsiteX2" fmla="*/ 888821 w 2385227"/>
                <a:gd name="connsiteY2" fmla="*/ 210083 h 621197"/>
                <a:gd name="connsiteX3" fmla="*/ 1330139 w 2385227"/>
                <a:gd name="connsiteY3" fmla="*/ 10170 h 621197"/>
                <a:gd name="connsiteX4" fmla="*/ 1743661 w 2385227"/>
                <a:gd name="connsiteY4" fmla="*/ 32023 h 621197"/>
                <a:gd name="connsiteX5" fmla="*/ 2138559 w 2385227"/>
                <a:gd name="connsiteY5" fmla="*/ 17274 h 621197"/>
                <a:gd name="connsiteX6" fmla="*/ 2385217 w 2385227"/>
                <a:gd name="connsiteY6" fmla="*/ 311514 h 621197"/>
                <a:gd name="connsiteX7" fmla="*/ 2146689 w 2385227"/>
                <a:gd name="connsiteY7" fmla="*/ 605318 h 621197"/>
                <a:gd name="connsiteX8" fmla="*/ 1742338 w 2385227"/>
                <a:gd name="connsiteY8" fmla="*/ 582927 h 621197"/>
                <a:gd name="connsiteX9" fmla="*/ 1374479 w 2385227"/>
                <a:gd name="connsiteY9" fmla="*/ 593002 h 621197"/>
                <a:gd name="connsiteX10" fmla="*/ 890997 w 2385227"/>
                <a:gd name="connsiteY10" fmla="*/ 466020 h 621197"/>
                <a:gd name="connsiteX11" fmla="*/ 317606 w 2385227"/>
                <a:gd name="connsiteY11" fmla="*/ 606938 h 621197"/>
                <a:gd name="connsiteX12" fmla="*/ 43 w 2385227"/>
                <a:gd name="connsiteY12" fmla="*/ 297494 h 621197"/>
                <a:gd name="connsiteX0" fmla="*/ 210 w 2385394"/>
                <a:gd name="connsiteY0" fmla="*/ 297494 h 621197"/>
                <a:gd name="connsiteX1" fmla="*/ 336589 w 2385394"/>
                <a:gd name="connsiteY1" fmla="*/ 32292 h 621197"/>
                <a:gd name="connsiteX2" fmla="*/ 888988 w 2385394"/>
                <a:gd name="connsiteY2" fmla="*/ 210083 h 621197"/>
                <a:gd name="connsiteX3" fmla="*/ 1330306 w 2385394"/>
                <a:gd name="connsiteY3" fmla="*/ 10170 h 621197"/>
                <a:gd name="connsiteX4" fmla="*/ 1743828 w 2385394"/>
                <a:gd name="connsiteY4" fmla="*/ 32023 h 621197"/>
                <a:gd name="connsiteX5" fmla="*/ 2138726 w 2385394"/>
                <a:gd name="connsiteY5" fmla="*/ 17274 h 621197"/>
                <a:gd name="connsiteX6" fmla="*/ 2385384 w 2385394"/>
                <a:gd name="connsiteY6" fmla="*/ 311514 h 621197"/>
                <a:gd name="connsiteX7" fmla="*/ 2146856 w 2385394"/>
                <a:gd name="connsiteY7" fmla="*/ 605318 h 621197"/>
                <a:gd name="connsiteX8" fmla="*/ 1742505 w 2385394"/>
                <a:gd name="connsiteY8" fmla="*/ 582927 h 621197"/>
                <a:gd name="connsiteX9" fmla="*/ 1374646 w 2385394"/>
                <a:gd name="connsiteY9" fmla="*/ 593002 h 621197"/>
                <a:gd name="connsiteX10" fmla="*/ 891164 w 2385394"/>
                <a:gd name="connsiteY10" fmla="*/ 466020 h 621197"/>
                <a:gd name="connsiteX11" fmla="*/ 296407 w 2385394"/>
                <a:gd name="connsiteY11" fmla="*/ 576361 h 621197"/>
                <a:gd name="connsiteX12" fmla="*/ 210 w 2385394"/>
                <a:gd name="connsiteY12" fmla="*/ 297494 h 621197"/>
                <a:gd name="connsiteX0" fmla="*/ 91 w 2385275"/>
                <a:gd name="connsiteY0" fmla="*/ 297494 h 621197"/>
                <a:gd name="connsiteX1" fmla="*/ 272371 w 2385275"/>
                <a:gd name="connsiteY1" fmla="*/ 32292 h 621197"/>
                <a:gd name="connsiteX2" fmla="*/ 888869 w 2385275"/>
                <a:gd name="connsiteY2" fmla="*/ 210083 h 621197"/>
                <a:gd name="connsiteX3" fmla="*/ 1330187 w 2385275"/>
                <a:gd name="connsiteY3" fmla="*/ 10170 h 621197"/>
                <a:gd name="connsiteX4" fmla="*/ 1743709 w 2385275"/>
                <a:gd name="connsiteY4" fmla="*/ 32023 h 621197"/>
                <a:gd name="connsiteX5" fmla="*/ 2138607 w 2385275"/>
                <a:gd name="connsiteY5" fmla="*/ 17274 h 621197"/>
                <a:gd name="connsiteX6" fmla="*/ 2385265 w 2385275"/>
                <a:gd name="connsiteY6" fmla="*/ 311514 h 621197"/>
                <a:gd name="connsiteX7" fmla="*/ 2146737 w 2385275"/>
                <a:gd name="connsiteY7" fmla="*/ 605318 h 621197"/>
                <a:gd name="connsiteX8" fmla="*/ 1742386 w 2385275"/>
                <a:gd name="connsiteY8" fmla="*/ 582927 h 621197"/>
                <a:gd name="connsiteX9" fmla="*/ 1374527 w 2385275"/>
                <a:gd name="connsiteY9" fmla="*/ 593002 h 621197"/>
                <a:gd name="connsiteX10" fmla="*/ 891045 w 2385275"/>
                <a:gd name="connsiteY10" fmla="*/ 466020 h 621197"/>
                <a:gd name="connsiteX11" fmla="*/ 296288 w 2385275"/>
                <a:gd name="connsiteY11" fmla="*/ 576361 h 621197"/>
                <a:gd name="connsiteX12" fmla="*/ 91 w 2385275"/>
                <a:gd name="connsiteY12" fmla="*/ 297494 h 621197"/>
                <a:gd name="connsiteX0" fmla="*/ 348 w 2385532"/>
                <a:gd name="connsiteY0" fmla="*/ 297494 h 621197"/>
                <a:gd name="connsiteX1" fmla="*/ 272628 w 2385532"/>
                <a:gd name="connsiteY1" fmla="*/ 32292 h 621197"/>
                <a:gd name="connsiteX2" fmla="*/ 889126 w 2385532"/>
                <a:gd name="connsiteY2" fmla="*/ 210083 h 621197"/>
                <a:gd name="connsiteX3" fmla="*/ 1330444 w 2385532"/>
                <a:gd name="connsiteY3" fmla="*/ 10170 h 621197"/>
                <a:gd name="connsiteX4" fmla="*/ 1743966 w 2385532"/>
                <a:gd name="connsiteY4" fmla="*/ 32023 h 621197"/>
                <a:gd name="connsiteX5" fmla="*/ 2138864 w 2385532"/>
                <a:gd name="connsiteY5" fmla="*/ 17274 h 621197"/>
                <a:gd name="connsiteX6" fmla="*/ 2385522 w 2385532"/>
                <a:gd name="connsiteY6" fmla="*/ 311514 h 621197"/>
                <a:gd name="connsiteX7" fmla="*/ 2146994 w 2385532"/>
                <a:gd name="connsiteY7" fmla="*/ 605318 h 621197"/>
                <a:gd name="connsiteX8" fmla="*/ 1742643 w 2385532"/>
                <a:gd name="connsiteY8" fmla="*/ 582927 h 621197"/>
                <a:gd name="connsiteX9" fmla="*/ 1374784 w 2385532"/>
                <a:gd name="connsiteY9" fmla="*/ 593002 h 621197"/>
                <a:gd name="connsiteX10" fmla="*/ 891302 w 2385532"/>
                <a:gd name="connsiteY10" fmla="*/ 466020 h 621197"/>
                <a:gd name="connsiteX11" fmla="*/ 232446 w 2385532"/>
                <a:gd name="connsiteY11" fmla="*/ 561073 h 621197"/>
                <a:gd name="connsiteX12" fmla="*/ 348 w 2385532"/>
                <a:gd name="connsiteY12" fmla="*/ 297494 h 621197"/>
                <a:gd name="connsiteX0" fmla="*/ 900 w 2386084"/>
                <a:gd name="connsiteY0" fmla="*/ 297494 h 621197"/>
                <a:gd name="connsiteX1" fmla="*/ 273180 w 2386084"/>
                <a:gd name="connsiteY1" fmla="*/ 32292 h 621197"/>
                <a:gd name="connsiteX2" fmla="*/ 889678 w 2386084"/>
                <a:gd name="connsiteY2" fmla="*/ 210083 h 621197"/>
                <a:gd name="connsiteX3" fmla="*/ 1330996 w 2386084"/>
                <a:gd name="connsiteY3" fmla="*/ 10170 h 621197"/>
                <a:gd name="connsiteX4" fmla="*/ 1744518 w 2386084"/>
                <a:gd name="connsiteY4" fmla="*/ 32023 h 621197"/>
                <a:gd name="connsiteX5" fmla="*/ 2139416 w 2386084"/>
                <a:gd name="connsiteY5" fmla="*/ 17274 h 621197"/>
                <a:gd name="connsiteX6" fmla="*/ 2386074 w 2386084"/>
                <a:gd name="connsiteY6" fmla="*/ 311514 h 621197"/>
                <a:gd name="connsiteX7" fmla="*/ 2147546 w 2386084"/>
                <a:gd name="connsiteY7" fmla="*/ 605318 h 621197"/>
                <a:gd name="connsiteX8" fmla="*/ 1743195 w 2386084"/>
                <a:gd name="connsiteY8" fmla="*/ 582927 h 621197"/>
                <a:gd name="connsiteX9" fmla="*/ 1375336 w 2386084"/>
                <a:gd name="connsiteY9" fmla="*/ 593002 h 621197"/>
                <a:gd name="connsiteX10" fmla="*/ 891854 w 2386084"/>
                <a:gd name="connsiteY10" fmla="*/ 466020 h 621197"/>
                <a:gd name="connsiteX11" fmla="*/ 232998 w 2386084"/>
                <a:gd name="connsiteY11" fmla="*/ 561073 h 621197"/>
                <a:gd name="connsiteX12" fmla="*/ 900 w 2386084"/>
                <a:gd name="connsiteY12" fmla="*/ 297494 h 621197"/>
                <a:gd name="connsiteX0" fmla="*/ 1159 w 2386343"/>
                <a:gd name="connsiteY0" fmla="*/ 297494 h 621197"/>
                <a:gd name="connsiteX1" fmla="*/ 273439 w 2386343"/>
                <a:gd name="connsiteY1" fmla="*/ 32292 h 621197"/>
                <a:gd name="connsiteX2" fmla="*/ 889937 w 2386343"/>
                <a:gd name="connsiteY2" fmla="*/ 210083 h 621197"/>
                <a:gd name="connsiteX3" fmla="*/ 1331255 w 2386343"/>
                <a:gd name="connsiteY3" fmla="*/ 10170 h 621197"/>
                <a:gd name="connsiteX4" fmla="*/ 1744777 w 2386343"/>
                <a:gd name="connsiteY4" fmla="*/ 32023 h 621197"/>
                <a:gd name="connsiteX5" fmla="*/ 2139675 w 2386343"/>
                <a:gd name="connsiteY5" fmla="*/ 17274 h 621197"/>
                <a:gd name="connsiteX6" fmla="*/ 2386333 w 2386343"/>
                <a:gd name="connsiteY6" fmla="*/ 311514 h 621197"/>
                <a:gd name="connsiteX7" fmla="*/ 2147805 w 2386343"/>
                <a:gd name="connsiteY7" fmla="*/ 605318 h 621197"/>
                <a:gd name="connsiteX8" fmla="*/ 1743454 w 2386343"/>
                <a:gd name="connsiteY8" fmla="*/ 582927 h 621197"/>
                <a:gd name="connsiteX9" fmla="*/ 1375595 w 2386343"/>
                <a:gd name="connsiteY9" fmla="*/ 593002 h 621197"/>
                <a:gd name="connsiteX10" fmla="*/ 892113 w 2386343"/>
                <a:gd name="connsiteY10" fmla="*/ 466020 h 621197"/>
                <a:gd name="connsiteX11" fmla="*/ 233257 w 2386343"/>
                <a:gd name="connsiteY11" fmla="*/ 561073 h 621197"/>
                <a:gd name="connsiteX12" fmla="*/ 1159 w 2386343"/>
                <a:gd name="connsiteY12" fmla="*/ 297494 h 621197"/>
                <a:gd name="connsiteX0" fmla="*/ 2126 w 2387310"/>
                <a:gd name="connsiteY0" fmla="*/ 297494 h 621197"/>
                <a:gd name="connsiteX1" fmla="*/ 274406 w 2387310"/>
                <a:gd name="connsiteY1" fmla="*/ 32292 h 621197"/>
                <a:gd name="connsiteX2" fmla="*/ 890904 w 2387310"/>
                <a:gd name="connsiteY2" fmla="*/ 210083 h 621197"/>
                <a:gd name="connsiteX3" fmla="*/ 1332222 w 2387310"/>
                <a:gd name="connsiteY3" fmla="*/ 10170 h 621197"/>
                <a:gd name="connsiteX4" fmla="*/ 1745744 w 2387310"/>
                <a:gd name="connsiteY4" fmla="*/ 32023 h 621197"/>
                <a:gd name="connsiteX5" fmla="*/ 2140642 w 2387310"/>
                <a:gd name="connsiteY5" fmla="*/ 17274 h 621197"/>
                <a:gd name="connsiteX6" fmla="*/ 2387300 w 2387310"/>
                <a:gd name="connsiteY6" fmla="*/ 311514 h 621197"/>
                <a:gd name="connsiteX7" fmla="*/ 2148772 w 2387310"/>
                <a:gd name="connsiteY7" fmla="*/ 605318 h 621197"/>
                <a:gd name="connsiteX8" fmla="*/ 1744421 w 2387310"/>
                <a:gd name="connsiteY8" fmla="*/ 582927 h 621197"/>
                <a:gd name="connsiteX9" fmla="*/ 1376562 w 2387310"/>
                <a:gd name="connsiteY9" fmla="*/ 593002 h 621197"/>
                <a:gd name="connsiteX10" fmla="*/ 893080 w 2387310"/>
                <a:gd name="connsiteY10" fmla="*/ 466020 h 621197"/>
                <a:gd name="connsiteX11" fmla="*/ 234224 w 2387310"/>
                <a:gd name="connsiteY11" fmla="*/ 561073 h 621197"/>
                <a:gd name="connsiteX12" fmla="*/ 2126 w 2387310"/>
                <a:gd name="connsiteY12" fmla="*/ 297494 h 621197"/>
                <a:gd name="connsiteX0" fmla="*/ 2126 w 2387310"/>
                <a:gd name="connsiteY0" fmla="*/ 297494 h 621197"/>
                <a:gd name="connsiteX1" fmla="*/ 274406 w 2387310"/>
                <a:gd name="connsiteY1" fmla="*/ 32292 h 621197"/>
                <a:gd name="connsiteX2" fmla="*/ 890904 w 2387310"/>
                <a:gd name="connsiteY2" fmla="*/ 210083 h 621197"/>
                <a:gd name="connsiteX3" fmla="*/ 1332222 w 2387310"/>
                <a:gd name="connsiteY3" fmla="*/ 10170 h 621197"/>
                <a:gd name="connsiteX4" fmla="*/ 1745744 w 2387310"/>
                <a:gd name="connsiteY4" fmla="*/ 32023 h 621197"/>
                <a:gd name="connsiteX5" fmla="*/ 2140642 w 2387310"/>
                <a:gd name="connsiteY5" fmla="*/ 17274 h 621197"/>
                <a:gd name="connsiteX6" fmla="*/ 2387300 w 2387310"/>
                <a:gd name="connsiteY6" fmla="*/ 311514 h 621197"/>
                <a:gd name="connsiteX7" fmla="*/ 2148772 w 2387310"/>
                <a:gd name="connsiteY7" fmla="*/ 605318 h 621197"/>
                <a:gd name="connsiteX8" fmla="*/ 1744421 w 2387310"/>
                <a:gd name="connsiteY8" fmla="*/ 582927 h 621197"/>
                <a:gd name="connsiteX9" fmla="*/ 1376562 w 2387310"/>
                <a:gd name="connsiteY9" fmla="*/ 593002 h 621197"/>
                <a:gd name="connsiteX10" fmla="*/ 893080 w 2387310"/>
                <a:gd name="connsiteY10" fmla="*/ 466020 h 621197"/>
                <a:gd name="connsiteX11" fmla="*/ 234224 w 2387310"/>
                <a:gd name="connsiteY11" fmla="*/ 561073 h 621197"/>
                <a:gd name="connsiteX12" fmla="*/ 2126 w 2387310"/>
                <a:gd name="connsiteY12" fmla="*/ 297494 h 621197"/>
                <a:gd name="connsiteX0" fmla="*/ 349 w 2385533"/>
                <a:gd name="connsiteY0" fmla="*/ 297494 h 621197"/>
                <a:gd name="connsiteX1" fmla="*/ 272629 w 2385533"/>
                <a:gd name="connsiteY1" fmla="*/ 32292 h 621197"/>
                <a:gd name="connsiteX2" fmla="*/ 889127 w 2385533"/>
                <a:gd name="connsiteY2" fmla="*/ 210083 h 621197"/>
                <a:gd name="connsiteX3" fmla="*/ 1330445 w 2385533"/>
                <a:gd name="connsiteY3" fmla="*/ 10170 h 621197"/>
                <a:gd name="connsiteX4" fmla="*/ 1743967 w 2385533"/>
                <a:gd name="connsiteY4" fmla="*/ 32023 h 621197"/>
                <a:gd name="connsiteX5" fmla="*/ 2138865 w 2385533"/>
                <a:gd name="connsiteY5" fmla="*/ 17274 h 621197"/>
                <a:gd name="connsiteX6" fmla="*/ 2385523 w 2385533"/>
                <a:gd name="connsiteY6" fmla="*/ 311514 h 621197"/>
                <a:gd name="connsiteX7" fmla="*/ 2146995 w 2385533"/>
                <a:gd name="connsiteY7" fmla="*/ 605318 h 621197"/>
                <a:gd name="connsiteX8" fmla="*/ 1742644 w 2385533"/>
                <a:gd name="connsiteY8" fmla="*/ 582927 h 621197"/>
                <a:gd name="connsiteX9" fmla="*/ 1374785 w 2385533"/>
                <a:gd name="connsiteY9" fmla="*/ 593002 h 621197"/>
                <a:gd name="connsiteX10" fmla="*/ 891303 w 2385533"/>
                <a:gd name="connsiteY10" fmla="*/ 466020 h 621197"/>
                <a:gd name="connsiteX11" fmla="*/ 232447 w 2385533"/>
                <a:gd name="connsiteY11" fmla="*/ 561073 h 621197"/>
                <a:gd name="connsiteX12" fmla="*/ 349 w 2385533"/>
                <a:gd name="connsiteY12" fmla="*/ 297494 h 621197"/>
                <a:gd name="connsiteX0" fmla="*/ 390 w 2385574"/>
                <a:gd name="connsiteY0" fmla="*/ 297494 h 621197"/>
                <a:gd name="connsiteX1" fmla="*/ 272670 w 2385574"/>
                <a:gd name="connsiteY1" fmla="*/ 32292 h 621197"/>
                <a:gd name="connsiteX2" fmla="*/ 889168 w 2385574"/>
                <a:gd name="connsiteY2" fmla="*/ 210083 h 621197"/>
                <a:gd name="connsiteX3" fmla="*/ 1330486 w 2385574"/>
                <a:gd name="connsiteY3" fmla="*/ 10170 h 621197"/>
                <a:gd name="connsiteX4" fmla="*/ 1744008 w 2385574"/>
                <a:gd name="connsiteY4" fmla="*/ 32023 h 621197"/>
                <a:gd name="connsiteX5" fmla="*/ 2138906 w 2385574"/>
                <a:gd name="connsiteY5" fmla="*/ 17274 h 621197"/>
                <a:gd name="connsiteX6" fmla="*/ 2385564 w 2385574"/>
                <a:gd name="connsiteY6" fmla="*/ 311514 h 621197"/>
                <a:gd name="connsiteX7" fmla="*/ 2147036 w 2385574"/>
                <a:gd name="connsiteY7" fmla="*/ 605318 h 621197"/>
                <a:gd name="connsiteX8" fmla="*/ 1742685 w 2385574"/>
                <a:gd name="connsiteY8" fmla="*/ 582927 h 621197"/>
                <a:gd name="connsiteX9" fmla="*/ 1374826 w 2385574"/>
                <a:gd name="connsiteY9" fmla="*/ 593002 h 621197"/>
                <a:gd name="connsiteX10" fmla="*/ 891344 w 2385574"/>
                <a:gd name="connsiteY10" fmla="*/ 466020 h 621197"/>
                <a:gd name="connsiteX11" fmla="*/ 232488 w 2385574"/>
                <a:gd name="connsiteY11" fmla="*/ 561073 h 621197"/>
                <a:gd name="connsiteX12" fmla="*/ 390 w 2385574"/>
                <a:gd name="connsiteY12" fmla="*/ 297494 h 621197"/>
                <a:gd name="connsiteX0" fmla="*/ 195 w 2385379"/>
                <a:gd name="connsiteY0" fmla="*/ 297494 h 621197"/>
                <a:gd name="connsiteX1" fmla="*/ 272475 w 2385379"/>
                <a:gd name="connsiteY1" fmla="*/ 32292 h 621197"/>
                <a:gd name="connsiteX2" fmla="*/ 888973 w 2385379"/>
                <a:gd name="connsiteY2" fmla="*/ 210083 h 621197"/>
                <a:gd name="connsiteX3" fmla="*/ 1330291 w 2385379"/>
                <a:gd name="connsiteY3" fmla="*/ 10170 h 621197"/>
                <a:gd name="connsiteX4" fmla="*/ 1743813 w 2385379"/>
                <a:gd name="connsiteY4" fmla="*/ 32023 h 621197"/>
                <a:gd name="connsiteX5" fmla="*/ 2138711 w 2385379"/>
                <a:gd name="connsiteY5" fmla="*/ 17274 h 621197"/>
                <a:gd name="connsiteX6" fmla="*/ 2385369 w 2385379"/>
                <a:gd name="connsiteY6" fmla="*/ 311514 h 621197"/>
                <a:gd name="connsiteX7" fmla="*/ 2146841 w 2385379"/>
                <a:gd name="connsiteY7" fmla="*/ 605318 h 621197"/>
                <a:gd name="connsiteX8" fmla="*/ 1742490 w 2385379"/>
                <a:gd name="connsiteY8" fmla="*/ 582927 h 621197"/>
                <a:gd name="connsiteX9" fmla="*/ 1374631 w 2385379"/>
                <a:gd name="connsiteY9" fmla="*/ 593002 h 621197"/>
                <a:gd name="connsiteX10" fmla="*/ 891149 w 2385379"/>
                <a:gd name="connsiteY10" fmla="*/ 466020 h 621197"/>
                <a:gd name="connsiteX11" fmla="*/ 242975 w 2385379"/>
                <a:gd name="connsiteY11" fmla="*/ 561073 h 621197"/>
                <a:gd name="connsiteX12" fmla="*/ 195 w 2385379"/>
                <a:gd name="connsiteY12" fmla="*/ 297494 h 621197"/>
                <a:gd name="connsiteX0" fmla="*/ 423 w 2310824"/>
                <a:gd name="connsiteY0" fmla="*/ 297494 h 621197"/>
                <a:gd name="connsiteX1" fmla="*/ 197920 w 2310824"/>
                <a:gd name="connsiteY1" fmla="*/ 32292 h 621197"/>
                <a:gd name="connsiteX2" fmla="*/ 814418 w 2310824"/>
                <a:gd name="connsiteY2" fmla="*/ 210083 h 621197"/>
                <a:gd name="connsiteX3" fmla="*/ 1255736 w 2310824"/>
                <a:gd name="connsiteY3" fmla="*/ 10170 h 621197"/>
                <a:gd name="connsiteX4" fmla="*/ 1669258 w 2310824"/>
                <a:gd name="connsiteY4" fmla="*/ 32023 h 621197"/>
                <a:gd name="connsiteX5" fmla="*/ 2064156 w 2310824"/>
                <a:gd name="connsiteY5" fmla="*/ 17274 h 621197"/>
                <a:gd name="connsiteX6" fmla="*/ 2310814 w 2310824"/>
                <a:gd name="connsiteY6" fmla="*/ 311514 h 621197"/>
                <a:gd name="connsiteX7" fmla="*/ 2072286 w 2310824"/>
                <a:gd name="connsiteY7" fmla="*/ 605318 h 621197"/>
                <a:gd name="connsiteX8" fmla="*/ 1667935 w 2310824"/>
                <a:gd name="connsiteY8" fmla="*/ 582927 h 621197"/>
                <a:gd name="connsiteX9" fmla="*/ 1300076 w 2310824"/>
                <a:gd name="connsiteY9" fmla="*/ 593002 h 621197"/>
                <a:gd name="connsiteX10" fmla="*/ 816594 w 2310824"/>
                <a:gd name="connsiteY10" fmla="*/ 466020 h 621197"/>
                <a:gd name="connsiteX11" fmla="*/ 168420 w 2310824"/>
                <a:gd name="connsiteY11" fmla="*/ 561073 h 621197"/>
                <a:gd name="connsiteX12" fmla="*/ 423 w 2310824"/>
                <a:gd name="connsiteY12" fmla="*/ 297494 h 621197"/>
                <a:gd name="connsiteX0" fmla="*/ 423 w 2310824"/>
                <a:gd name="connsiteY0" fmla="*/ 297494 h 621197"/>
                <a:gd name="connsiteX1" fmla="*/ 197920 w 2310824"/>
                <a:gd name="connsiteY1" fmla="*/ 32292 h 621197"/>
                <a:gd name="connsiteX2" fmla="*/ 771685 w 2310824"/>
                <a:gd name="connsiteY2" fmla="*/ 210083 h 621197"/>
                <a:gd name="connsiteX3" fmla="*/ 1255736 w 2310824"/>
                <a:gd name="connsiteY3" fmla="*/ 10170 h 621197"/>
                <a:gd name="connsiteX4" fmla="*/ 1669258 w 2310824"/>
                <a:gd name="connsiteY4" fmla="*/ 32023 h 621197"/>
                <a:gd name="connsiteX5" fmla="*/ 2064156 w 2310824"/>
                <a:gd name="connsiteY5" fmla="*/ 17274 h 621197"/>
                <a:gd name="connsiteX6" fmla="*/ 2310814 w 2310824"/>
                <a:gd name="connsiteY6" fmla="*/ 311514 h 621197"/>
                <a:gd name="connsiteX7" fmla="*/ 2072286 w 2310824"/>
                <a:gd name="connsiteY7" fmla="*/ 605318 h 621197"/>
                <a:gd name="connsiteX8" fmla="*/ 1667935 w 2310824"/>
                <a:gd name="connsiteY8" fmla="*/ 582927 h 621197"/>
                <a:gd name="connsiteX9" fmla="*/ 1300076 w 2310824"/>
                <a:gd name="connsiteY9" fmla="*/ 593002 h 621197"/>
                <a:gd name="connsiteX10" fmla="*/ 816594 w 2310824"/>
                <a:gd name="connsiteY10" fmla="*/ 466020 h 621197"/>
                <a:gd name="connsiteX11" fmla="*/ 168420 w 2310824"/>
                <a:gd name="connsiteY11" fmla="*/ 561073 h 621197"/>
                <a:gd name="connsiteX12" fmla="*/ 423 w 2310824"/>
                <a:gd name="connsiteY12" fmla="*/ 297494 h 621197"/>
                <a:gd name="connsiteX0" fmla="*/ 355 w 2310756"/>
                <a:gd name="connsiteY0" fmla="*/ 297494 h 621197"/>
                <a:gd name="connsiteX1" fmla="*/ 197852 w 2310756"/>
                <a:gd name="connsiteY1" fmla="*/ 32292 h 621197"/>
                <a:gd name="connsiteX2" fmla="*/ 771617 w 2310756"/>
                <a:gd name="connsiteY2" fmla="*/ 210083 h 621197"/>
                <a:gd name="connsiteX3" fmla="*/ 1255668 w 2310756"/>
                <a:gd name="connsiteY3" fmla="*/ 10170 h 621197"/>
                <a:gd name="connsiteX4" fmla="*/ 1669190 w 2310756"/>
                <a:gd name="connsiteY4" fmla="*/ 32023 h 621197"/>
                <a:gd name="connsiteX5" fmla="*/ 2064088 w 2310756"/>
                <a:gd name="connsiteY5" fmla="*/ 17274 h 621197"/>
                <a:gd name="connsiteX6" fmla="*/ 2310746 w 2310756"/>
                <a:gd name="connsiteY6" fmla="*/ 311514 h 621197"/>
                <a:gd name="connsiteX7" fmla="*/ 2072218 w 2310756"/>
                <a:gd name="connsiteY7" fmla="*/ 605318 h 621197"/>
                <a:gd name="connsiteX8" fmla="*/ 1667867 w 2310756"/>
                <a:gd name="connsiteY8" fmla="*/ 582927 h 621197"/>
                <a:gd name="connsiteX9" fmla="*/ 1300008 w 2310756"/>
                <a:gd name="connsiteY9" fmla="*/ 593002 h 621197"/>
                <a:gd name="connsiteX10" fmla="*/ 763110 w 2310756"/>
                <a:gd name="connsiteY10" fmla="*/ 473664 h 621197"/>
                <a:gd name="connsiteX11" fmla="*/ 168352 w 2310756"/>
                <a:gd name="connsiteY11" fmla="*/ 561073 h 621197"/>
                <a:gd name="connsiteX12" fmla="*/ 355 w 2310756"/>
                <a:gd name="connsiteY12" fmla="*/ 297494 h 621197"/>
                <a:gd name="connsiteX0" fmla="*/ 355 w 2310756"/>
                <a:gd name="connsiteY0" fmla="*/ 297494 h 621197"/>
                <a:gd name="connsiteX1" fmla="*/ 197852 w 2310756"/>
                <a:gd name="connsiteY1" fmla="*/ 32292 h 621197"/>
                <a:gd name="connsiteX2" fmla="*/ 771617 w 2310756"/>
                <a:gd name="connsiteY2" fmla="*/ 210083 h 621197"/>
                <a:gd name="connsiteX3" fmla="*/ 1255668 w 2310756"/>
                <a:gd name="connsiteY3" fmla="*/ 10170 h 621197"/>
                <a:gd name="connsiteX4" fmla="*/ 1669190 w 2310756"/>
                <a:gd name="connsiteY4" fmla="*/ 32023 h 621197"/>
                <a:gd name="connsiteX5" fmla="*/ 2064088 w 2310756"/>
                <a:gd name="connsiteY5" fmla="*/ 17274 h 621197"/>
                <a:gd name="connsiteX6" fmla="*/ 2310746 w 2310756"/>
                <a:gd name="connsiteY6" fmla="*/ 311514 h 621197"/>
                <a:gd name="connsiteX7" fmla="*/ 2072218 w 2310756"/>
                <a:gd name="connsiteY7" fmla="*/ 605318 h 621197"/>
                <a:gd name="connsiteX8" fmla="*/ 1667867 w 2310756"/>
                <a:gd name="connsiteY8" fmla="*/ 582927 h 621197"/>
                <a:gd name="connsiteX9" fmla="*/ 1300008 w 2310756"/>
                <a:gd name="connsiteY9" fmla="*/ 593002 h 621197"/>
                <a:gd name="connsiteX10" fmla="*/ 763110 w 2310756"/>
                <a:gd name="connsiteY10" fmla="*/ 473664 h 621197"/>
                <a:gd name="connsiteX11" fmla="*/ 168352 w 2310756"/>
                <a:gd name="connsiteY11" fmla="*/ 561073 h 621197"/>
                <a:gd name="connsiteX12" fmla="*/ 355 w 2310756"/>
                <a:gd name="connsiteY12" fmla="*/ 297494 h 621197"/>
                <a:gd name="connsiteX0" fmla="*/ 355 w 2310756"/>
                <a:gd name="connsiteY0" fmla="*/ 297494 h 621197"/>
                <a:gd name="connsiteX1" fmla="*/ 197852 w 2310756"/>
                <a:gd name="connsiteY1" fmla="*/ 32292 h 621197"/>
                <a:gd name="connsiteX2" fmla="*/ 771617 w 2310756"/>
                <a:gd name="connsiteY2" fmla="*/ 210083 h 621197"/>
                <a:gd name="connsiteX3" fmla="*/ 1255668 w 2310756"/>
                <a:gd name="connsiteY3" fmla="*/ 10170 h 621197"/>
                <a:gd name="connsiteX4" fmla="*/ 1669190 w 2310756"/>
                <a:gd name="connsiteY4" fmla="*/ 32023 h 621197"/>
                <a:gd name="connsiteX5" fmla="*/ 2064088 w 2310756"/>
                <a:gd name="connsiteY5" fmla="*/ 17274 h 621197"/>
                <a:gd name="connsiteX6" fmla="*/ 2310746 w 2310756"/>
                <a:gd name="connsiteY6" fmla="*/ 311514 h 621197"/>
                <a:gd name="connsiteX7" fmla="*/ 2072218 w 2310756"/>
                <a:gd name="connsiteY7" fmla="*/ 605318 h 621197"/>
                <a:gd name="connsiteX8" fmla="*/ 1667867 w 2310756"/>
                <a:gd name="connsiteY8" fmla="*/ 582927 h 621197"/>
                <a:gd name="connsiteX9" fmla="*/ 1300008 w 2310756"/>
                <a:gd name="connsiteY9" fmla="*/ 593002 h 621197"/>
                <a:gd name="connsiteX10" fmla="*/ 763110 w 2310756"/>
                <a:gd name="connsiteY10" fmla="*/ 473664 h 621197"/>
                <a:gd name="connsiteX11" fmla="*/ 168352 w 2310756"/>
                <a:gd name="connsiteY11" fmla="*/ 561073 h 621197"/>
                <a:gd name="connsiteX12" fmla="*/ 355 w 2310756"/>
                <a:gd name="connsiteY12" fmla="*/ 297494 h 621197"/>
                <a:gd name="connsiteX0" fmla="*/ 355 w 2310756"/>
                <a:gd name="connsiteY0" fmla="*/ 297494 h 621197"/>
                <a:gd name="connsiteX1" fmla="*/ 197852 w 2310756"/>
                <a:gd name="connsiteY1" fmla="*/ 32292 h 621197"/>
                <a:gd name="connsiteX2" fmla="*/ 771617 w 2310756"/>
                <a:gd name="connsiteY2" fmla="*/ 187151 h 621197"/>
                <a:gd name="connsiteX3" fmla="*/ 1255668 w 2310756"/>
                <a:gd name="connsiteY3" fmla="*/ 10170 h 621197"/>
                <a:gd name="connsiteX4" fmla="*/ 1669190 w 2310756"/>
                <a:gd name="connsiteY4" fmla="*/ 32023 h 621197"/>
                <a:gd name="connsiteX5" fmla="*/ 2064088 w 2310756"/>
                <a:gd name="connsiteY5" fmla="*/ 17274 h 621197"/>
                <a:gd name="connsiteX6" fmla="*/ 2310746 w 2310756"/>
                <a:gd name="connsiteY6" fmla="*/ 311514 h 621197"/>
                <a:gd name="connsiteX7" fmla="*/ 2072218 w 2310756"/>
                <a:gd name="connsiteY7" fmla="*/ 605318 h 621197"/>
                <a:gd name="connsiteX8" fmla="*/ 1667867 w 2310756"/>
                <a:gd name="connsiteY8" fmla="*/ 582927 h 621197"/>
                <a:gd name="connsiteX9" fmla="*/ 1300008 w 2310756"/>
                <a:gd name="connsiteY9" fmla="*/ 593002 h 621197"/>
                <a:gd name="connsiteX10" fmla="*/ 763110 w 2310756"/>
                <a:gd name="connsiteY10" fmla="*/ 473664 h 621197"/>
                <a:gd name="connsiteX11" fmla="*/ 168352 w 2310756"/>
                <a:gd name="connsiteY11" fmla="*/ 561073 h 621197"/>
                <a:gd name="connsiteX12" fmla="*/ 355 w 2310756"/>
                <a:gd name="connsiteY12" fmla="*/ 297494 h 621197"/>
                <a:gd name="connsiteX0" fmla="*/ 355 w 2310756"/>
                <a:gd name="connsiteY0" fmla="*/ 297494 h 621771"/>
                <a:gd name="connsiteX1" fmla="*/ 197852 w 2310756"/>
                <a:gd name="connsiteY1" fmla="*/ 32292 h 621771"/>
                <a:gd name="connsiteX2" fmla="*/ 771617 w 2310756"/>
                <a:gd name="connsiteY2" fmla="*/ 187151 h 621771"/>
                <a:gd name="connsiteX3" fmla="*/ 1255668 w 2310756"/>
                <a:gd name="connsiteY3" fmla="*/ 10170 h 621771"/>
                <a:gd name="connsiteX4" fmla="*/ 1669190 w 2310756"/>
                <a:gd name="connsiteY4" fmla="*/ 32023 h 621771"/>
                <a:gd name="connsiteX5" fmla="*/ 2064088 w 2310756"/>
                <a:gd name="connsiteY5" fmla="*/ 17274 h 621771"/>
                <a:gd name="connsiteX6" fmla="*/ 2310746 w 2310756"/>
                <a:gd name="connsiteY6" fmla="*/ 311514 h 621771"/>
                <a:gd name="connsiteX7" fmla="*/ 2072218 w 2310756"/>
                <a:gd name="connsiteY7" fmla="*/ 605318 h 621771"/>
                <a:gd name="connsiteX8" fmla="*/ 1667867 w 2310756"/>
                <a:gd name="connsiteY8" fmla="*/ 582927 h 621771"/>
                <a:gd name="connsiteX9" fmla="*/ 1246593 w 2310756"/>
                <a:gd name="connsiteY9" fmla="*/ 570069 h 621771"/>
                <a:gd name="connsiteX10" fmla="*/ 763110 w 2310756"/>
                <a:gd name="connsiteY10" fmla="*/ 473664 h 621771"/>
                <a:gd name="connsiteX11" fmla="*/ 168352 w 2310756"/>
                <a:gd name="connsiteY11" fmla="*/ 561073 h 621771"/>
                <a:gd name="connsiteX12" fmla="*/ 355 w 2310756"/>
                <a:gd name="connsiteY12" fmla="*/ 297494 h 621771"/>
                <a:gd name="connsiteX0" fmla="*/ 355 w 2310756"/>
                <a:gd name="connsiteY0" fmla="*/ 297494 h 621771"/>
                <a:gd name="connsiteX1" fmla="*/ 197852 w 2310756"/>
                <a:gd name="connsiteY1" fmla="*/ 32292 h 621771"/>
                <a:gd name="connsiteX2" fmla="*/ 771617 w 2310756"/>
                <a:gd name="connsiteY2" fmla="*/ 187151 h 621771"/>
                <a:gd name="connsiteX3" fmla="*/ 1255668 w 2310756"/>
                <a:gd name="connsiteY3" fmla="*/ 10170 h 621771"/>
                <a:gd name="connsiteX4" fmla="*/ 1669190 w 2310756"/>
                <a:gd name="connsiteY4" fmla="*/ 32023 h 621771"/>
                <a:gd name="connsiteX5" fmla="*/ 2064088 w 2310756"/>
                <a:gd name="connsiteY5" fmla="*/ 17274 h 621771"/>
                <a:gd name="connsiteX6" fmla="*/ 2310746 w 2310756"/>
                <a:gd name="connsiteY6" fmla="*/ 311514 h 621771"/>
                <a:gd name="connsiteX7" fmla="*/ 2072218 w 2310756"/>
                <a:gd name="connsiteY7" fmla="*/ 605318 h 621771"/>
                <a:gd name="connsiteX8" fmla="*/ 1667867 w 2310756"/>
                <a:gd name="connsiteY8" fmla="*/ 582927 h 621771"/>
                <a:gd name="connsiteX9" fmla="*/ 1246593 w 2310756"/>
                <a:gd name="connsiteY9" fmla="*/ 570069 h 621771"/>
                <a:gd name="connsiteX10" fmla="*/ 763110 w 2310756"/>
                <a:gd name="connsiteY10" fmla="*/ 473664 h 621771"/>
                <a:gd name="connsiteX11" fmla="*/ 168352 w 2310756"/>
                <a:gd name="connsiteY11" fmla="*/ 561073 h 621771"/>
                <a:gd name="connsiteX12" fmla="*/ 355 w 2310756"/>
                <a:gd name="connsiteY12" fmla="*/ 297494 h 621771"/>
                <a:gd name="connsiteX0" fmla="*/ 355 w 2310756"/>
                <a:gd name="connsiteY0" fmla="*/ 297494 h 621970"/>
                <a:gd name="connsiteX1" fmla="*/ 197852 w 2310756"/>
                <a:gd name="connsiteY1" fmla="*/ 32292 h 621970"/>
                <a:gd name="connsiteX2" fmla="*/ 771617 w 2310756"/>
                <a:gd name="connsiteY2" fmla="*/ 187151 h 621970"/>
                <a:gd name="connsiteX3" fmla="*/ 1255668 w 2310756"/>
                <a:gd name="connsiteY3" fmla="*/ 10170 h 621970"/>
                <a:gd name="connsiteX4" fmla="*/ 1669190 w 2310756"/>
                <a:gd name="connsiteY4" fmla="*/ 32023 h 621970"/>
                <a:gd name="connsiteX5" fmla="*/ 2064088 w 2310756"/>
                <a:gd name="connsiteY5" fmla="*/ 17274 h 621970"/>
                <a:gd name="connsiteX6" fmla="*/ 2310746 w 2310756"/>
                <a:gd name="connsiteY6" fmla="*/ 311514 h 621970"/>
                <a:gd name="connsiteX7" fmla="*/ 2072218 w 2310756"/>
                <a:gd name="connsiteY7" fmla="*/ 605318 h 621970"/>
                <a:gd name="connsiteX8" fmla="*/ 1667867 w 2310756"/>
                <a:gd name="connsiteY8" fmla="*/ 582927 h 621970"/>
                <a:gd name="connsiteX9" fmla="*/ 1214543 w 2310756"/>
                <a:gd name="connsiteY9" fmla="*/ 562425 h 621970"/>
                <a:gd name="connsiteX10" fmla="*/ 763110 w 2310756"/>
                <a:gd name="connsiteY10" fmla="*/ 473664 h 621970"/>
                <a:gd name="connsiteX11" fmla="*/ 168352 w 2310756"/>
                <a:gd name="connsiteY11" fmla="*/ 561073 h 621970"/>
                <a:gd name="connsiteX12" fmla="*/ 355 w 2310756"/>
                <a:gd name="connsiteY12" fmla="*/ 297494 h 621970"/>
                <a:gd name="connsiteX0" fmla="*/ 355 w 2310756"/>
                <a:gd name="connsiteY0" fmla="*/ 297494 h 621385"/>
                <a:gd name="connsiteX1" fmla="*/ 197852 w 2310756"/>
                <a:gd name="connsiteY1" fmla="*/ 32292 h 621385"/>
                <a:gd name="connsiteX2" fmla="*/ 771617 w 2310756"/>
                <a:gd name="connsiteY2" fmla="*/ 187151 h 621385"/>
                <a:gd name="connsiteX3" fmla="*/ 1255668 w 2310756"/>
                <a:gd name="connsiteY3" fmla="*/ 10170 h 621385"/>
                <a:gd name="connsiteX4" fmla="*/ 1669190 w 2310756"/>
                <a:gd name="connsiteY4" fmla="*/ 32023 h 621385"/>
                <a:gd name="connsiteX5" fmla="*/ 2064088 w 2310756"/>
                <a:gd name="connsiteY5" fmla="*/ 17274 h 621385"/>
                <a:gd name="connsiteX6" fmla="*/ 2310746 w 2310756"/>
                <a:gd name="connsiteY6" fmla="*/ 311514 h 621385"/>
                <a:gd name="connsiteX7" fmla="*/ 2072218 w 2310756"/>
                <a:gd name="connsiteY7" fmla="*/ 605318 h 621385"/>
                <a:gd name="connsiteX8" fmla="*/ 1667867 w 2310756"/>
                <a:gd name="connsiteY8" fmla="*/ 582927 h 621385"/>
                <a:gd name="connsiteX9" fmla="*/ 1214543 w 2310756"/>
                <a:gd name="connsiteY9" fmla="*/ 585358 h 621385"/>
                <a:gd name="connsiteX10" fmla="*/ 763110 w 2310756"/>
                <a:gd name="connsiteY10" fmla="*/ 473664 h 621385"/>
                <a:gd name="connsiteX11" fmla="*/ 168352 w 2310756"/>
                <a:gd name="connsiteY11" fmla="*/ 561073 h 621385"/>
                <a:gd name="connsiteX12" fmla="*/ 355 w 2310756"/>
                <a:gd name="connsiteY12" fmla="*/ 297494 h 621385"/>
                <a:gd name="connsiteX0" fmla="*/ 355 w 2310756"/>
                <a:gd name="connsiteY0" fmla="*/ 297494 h 619680"/>
                <a:gd name="connsiteX1" fmla="*/ 197852 w 2310756"/>
                <a:gd name="connsiteY1" fmla="*/ 32292 h 619680"/>
                <a:gd name="connsiteX2" fmla="*/ 771617 w 2310756"/>
                <a:gd name="connsiteY2" fmla="*/ 187151 h 619680"/>
                <a:gd name="connsiteX3" fmla="*/ 1255668 w 2310756"/>
                <a:gd name="connsiteY3" fmla="*/ 10170 h 619680"/>
                <a:gd name="connsiteX4" fmla="*/ 1669190 w 2310756"/>
                <a:gd name="connsiteY4" fmla="*/ 32023 h 619680"/>
                <a:gd name="connsiteX5" fmla="*/ 2064088 w 2310756"/>
                <a:gd name="connsiteY5" fmla="*/ 17274 h 619680"/>
                <a:gd name="connsiteX6" fmla="*/ 2310746 w 2310756"/>
                <a:gd name="connsiteY6" fmla="*/ 311514 h 619680"/>
                <a:gd name="connsiteX7" fmla="*/ 2072218 w 2310756"/>
                <a:gd name="connsiteY7" fmla="*/ 605318 h 619680"/>
                <a:gd name="connsiteX8" fmla="*/ 1667867 w 2310756"/>
                <a:gd name="connsiteY8" fmla="*/ 575283 h 619680"/>
                <a:gd name="connsiteX9" fmla="*/ 1214543 w 2310756"/>
                <a:gd name="connsiteY9" fmla="*/ 585358 h 619680"/>
                <a:gd name="connsiteX10" fmla="*/ 763110 w 2310756"/>
                <a:gd name="connsiteY10" fmla="*/ 473664 h 619680"/>
                <a:gd name="connsiteX11" fmla="*/ 168352 w 2310756"/>
                <a:gd name="connsiteY11" fmla="*/ 561073 h 619680"/>
                <a:gd name="connsiteX12" fmla="*/ 355 w 2310756"/>
                <a:gd name="connsiteY12" fmla="*/ 297494 h 619680"/>
                <a:gd name="connsiteX0" fmla="*/ 355 w 2310756"/>
                <a:gd name="connsiteY0" fmla="*/ 297494 h 620183"/>
                <a:gd name="connsiteX1" fmla="*/ 197852 w 2310756"/>
                <a:gd name="connsiteY1" fmla="*/ 32292 h 620183"/>
                <a:gd name="connsiteX2" fmla="*/ 771617 w 2310756"/>
                <a:gd name="connsiteY2" fmla="*/ 187151 h 620183"/>
                <a:gd name="connsiteX3" fmla="*/ 1255668 w 2310756"/>
                <a:gd name="connsiteY3" fmla="*/ 10170 h 620183"/>
                <a:gd name="connsiteX4" fmla="*/ 1669190 w 2310756"/>
                <a:gd name="connsiteY4" fmla="*/ 32023 h 620183"/>
                <a:gd name="connsiteX5" fmla="*/ 2064088 w 2310756"/>
                <a:gd name="connsiteY5" fmla="*/ 17274 h 620183"/>
                <a:gd name="connsiteX6" fmla="*/ 2310746 w 2310756"/>
                <a:gd name="connsiteY6" fmla="*/ 311514 h 620183"/>
                <a:gd name="connsiteX7" fmla="*/ 2072218 w 2310756"/>
                <a:gd name="connsiteY7" fmla="*/ 605318 h 620183"/>
                <a:gd name="connsiteX8" fmla="*/ 1667867 w 2310756"/>
                <a:gd name="connsiteY8" fmla="*/ 575283 h 620183"/>
                <a:gd name="connsiteX9" fmla="*/ 1235910 w 2310756"/>
                <a:gd name="connsiteY9" fmla="*/ 562425 h 620183"/>
                <a:gd name="connsiteX10" fmla="*/ 763110 w 2310756"/>
                <a:gd name="connsiteY10" fmla="*/ 473664 h 620183"/>
                <a:gd name="connsiteX11" fmla="*/ 168352 w 2310756"/>
                <a:gd name="connsiteY11" fmla="*/ 561073 h 620183"/>
                <a:gd name="connsiteX12" fmla="*/ 355 w 2310756"/>
                <a:gd name="connsiteY12" fmla="*/ 297494 h 620183"/>
                <a:gd name="connsiteX0" fmla="*/ 355 w 2310756"/>
                <a:gd name="connsiteY0" fmla="*/ 297494 h 619680"/>
                <a:gd name="connsiteX1" fmla="*/ 197852 w 2310756"/>
                <a:gd name="connsiteY1" fmla="*/ 32292 h 619680"/>
                <a:gd name="connsiteX2" fmla="*/ 771617 w 2310756"/>
                <a:gd name="connsiteY2" fmla="*/ 187151 h 619680"/>
                <a:gd name="connsiteX3" fmla="*/ 1255668 w 2310756"/>
                <a:gd name="connsiteY3" fmla="*/ 10170 h 619680"/>
                <a:gd name="connsiteX4" fmla="*/ 1669190 w 2310756"/>
                <a:gd name="connsiteY4" fmla="*/ 32023 h 619680"/>
                <a:gd name="connsiteX5" fmla="*/ 2064088 w 2310756"/>
                <a:gd name="connsiteY5" fmla="*/ 17274 h 619680"/>
                <a:gd name="connsiteX6" fmla="*/ 2310746 w 2310756"/>
                <a:gd name="connsiteY6" fmla="*/ 311514 h 619680"/>
                <a:gd name="connsiteX7" fmla="*/ 2072218 w 2310756"/>
                <a:gd name="connsiteY7" fmla="*/ 605318 h 619680"/>
                <a:gd name="connsiteX8" fmla="*/ 1667867 w 2310756"/>
                <a:gd name="connsiteY8" fmla="*/ 575283 h 619680"/>
                <a:gd name="connsiteX9" fmla="*/ 1225228 w 2310756"/>
                <a:gd name="connsiteY9" fmla="*/ 585358 h 619680"/>
                <a:gd name="connsiteX10" fmla="*/ 763110 w 2310756"/>
                <a:gd name="connsiteY10" fmla="*/ 473664 h 619680"/>
                <a:gd name="connsiteX11" fmla="*/ 168352 w 2310756"/>
                <a:gd name="connsiteY11" fmla="*/ 561073 h 619680"/>
                <a:gd name="connsiteX12" fmla="*/ 355 w 2310756"/>
                <a:gd name="connsiteY12" fmla="*/ 297494 h 619680"/>
                <a:gd name="connsiteX0" fmla="*/ 355 w 2310756"/>
                <a:gd name="connsiteY0" fmla="*/ 297494 h 616827"/>
                <a:gd name="connsiteX1" fmla="*/ 197852 w 2310756"/>
                <a:gd name="connsiteY1" fmla="*/ 32292 h 616827"/>
                <a:gd name="connsiteX2" fmla="*/ 771617 w 2310756"/>
                <a:gd name="connsiteY2" fmla="*/ 187151 h 616827"/>
                <a:gd name="connsiteX3" fmla="*/ 1255668 w 2310756"/>
                <a:gd name="connsiteY3" fmla="*/ 10170 h 616827"/>
                <a:gd name="connsiteX4" fmla="*/ 1669190 w 2310756"/>
                <a:gd name="connsiteY4" fmla="*/ 32023 h 616827"/>
                <a:gd name="connsiteX5" fmla="*/ 2064088 w 2310756"/>
                <a:gd name="connsiteY5" fmla="*/ 17274 h 616827"/>
                <a:gd name="connsiteX6" fmla="*/ 2310746 w 2310756"/>
                <a:gd name="connsiteY6" fmla="*/ 311514 h 616827"/>
                <a:gd name="connsiteX7" fmla="*/ 2072218 w 2310756"/>
                <a:gd name="connsiteY7" fmla="*/ 605318 h 616827"/>
                <a:gd name="connsiteX8" fmla="*/ 1678550 w 2310756"/>
                <a:gd name="connsiteY8" fmla="*/ 559994 h 616827"/>
                <a:gd name="connsiteX9" fmla="*/ 1225228 w 2310756"/>
                <a:gd name="connsiteY9" fmla="*/ 585358 h 616827"/>
                <a:gd name="connsiteX10" fmla="*/ 763110 w 2310756"/>
                <a:gd name="connsiteY10" fmla="*/ 473664 h 616827"/>
                <a:gd name="connsiteX11" fmla="*/ 168352 w 2310756"/>
                <a:gd name="connsiteY11" fmla="*/ 561073 h 616827"/>
                <a:gd name="connsiteX12" fmla="*/ 355 w 2310756"/>
                <a:gd name="connsiteY12" fmla="*/ 297494 h 616827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78550 w 2310756"/>
                <a:gd name="connsiteY8" fmla="*/ 559994 h 616948"/>
                <a:gd name="connsiteX9" fmla="*/ 1246594 w 2310756"/>
                <a:gd name="connsiteY9" fmla="*/ 577714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0756"/>
                <a:gd name="connsiteY0" fmla="*/ 297494 h 616708"/>
                <a:gd name="connsiteX1" fmla="*/ 197852 w 2310756"/>
                <a:gd name="connsiteY1" fmla="*/ 32292 h 616708"/>
                <a:gd name="connsiteX2" fmla="*/ 771617 w 2310756"/>
                <a:gd name="connsiteY2" fmla="*/ 187151 h 616708"/>
                <a:gd name="connsiteX3" fmla="*/ 1255668 w 2310756"/>
                <a:gd name="connsiteY3" fmla="*/ 10170 h 616708"/>
                <a:gd name="connsiteX4" fmla="*/ 1669190 w 2310756"/>
                <a:gd name="connsiteY4" fmla="*/ 32023 h 616708"/>
                <a:gd name="connsiteX5" fmla="*/ 2064088 w 2310756"/>
                <a:gd name="connsiteY5" fmla="*/ 17274 h 616708"/>
                <a:gd name="connsiteX6" fmla="*/ 2310746 w 2310756"/>
                <a:gd name="connsiteY6" fmla="*/ 311514 h 616708"/>
                <a:gd name="connsiteX7" fmla="*/ 2072218 w 2310756"/>
                <a:gd name="connsiteY7" fmla="*/ 605318 h 616708"/>
                <a:gd name="connsiteX8" fmla="*/ 1678550 w 2310756"/>
                <a:gd name="connsiteY8" fmla="*/ 559994 h 616708"/>
                <a:gd name="connsiteX9" fmla="*/ 1246594 w 2310756"/>
                <a:gd name="connsiteY9" fmla="*/ 593002 h 616708"/>
                <a:gd name="connsiteX10" fmla="*/ 763110 w 2310756"/>
                <a:gd name="connsiteY10" fmla="*/ 473664 h 616708"/>
                <a:gd name="connsiteX11" fmla="*/ 168352 w 2310756"/>
                <a:gd name="connsiteY11" fmla="*/ 561073 h 616708"/>
                <a:gd name="connsiteX12" fmla="*/ 355 w 2310756"/>
                <a:gd name="connsiteY12" fmla="*/ 297494 h 616708"/>
                <a:gd name="connsiteX0" fmla="*/ 355 w 2310756"/>
                <a:gd name="connsiteY0" fmla="*/ 297494 h 616708"/>
                <a:gd name="connsiteX1" fmla="*/ 197852 w 2310756"/>
                <a:gd name="connsiteY1" fmla="*/ 32292 h 616708"/>
                <a:gd name="connsiteX2" fmla="*/ 771617 w 2310756"/>
                <a:gd name="connsiteY2" fmla="*/ 187151 h 616708"/>
                <a:gd name="connsiteX3" fmla="*/ 1255668 w 2310756"/>
                <a:gd name="connsiteY3" fmla="*/ 10170 h 616708"/>
                <a:gd name="connsiteX4" fmla="*/ 1669190 w 2310756"/>
                <a:gd name="connsiteY4" fmla="*/ 32023 h 616708"/>
                <a:gd name="connsiteX5" fmla="*/ 2064088 w 2310756"/>
                <a:gd name="connsiteY5" fmla="*/ 17274 h 616708"/>
                <a:gd name="connsiteX6" fmla="*/ 2310746 w 2310756"/>
                <a:gd name="connsiteY6" fmla="*/ 311514 h 616708"/>
                <a:gd name="connsiteX7" fmla="*/ 2072218 w 2310756"/>
                <a:gd name="connsiteY7" fmla="*/ 605318 h 616708"/>
                <a:gd name="connsiteX8" fmla="*/ 1678550 w 2310756"/>
                <a:gd name="connsiteY8" fmla="*/ 559994 h 616708"/>
                <a:gd name="connsiteX9" fmla="*/ 1278642 w 2310756"/>
                <a:gd name="connsiteY9" fmla="*/ 593002 h 616708"/>
                <a:gd name="connsiteX10" fmla="*/ 763110 w 2310756"/>
                <a:gd name="connsiteY10" fmla="*/ 473664 h 616708"/>
                <a:gd name="connsiteX11" fmla="*/ 168352 w 2310756"/>
                <a:gd name="connsiteY11" fmla="*/ 561073 h 616708"/>
                <a:gd name="connsiteX12" fmla="*/ 355 w 2310756"/>
                <a:gd name="connsiteY12" fmla="*/ 297494 h 616708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78550 w 2310756"/>
                <a:gd name="connsiteY8" fmla="*/ 559994 h 616948"/>
                <a:gd name="connsiteX9" fmla="*/ 1246594 w 2310756"/>
                <a:gd name="connsiteY9" fmla="*/ 577713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67867 w 2310756"/>
                <a:gd name="connsiteY8" fmla="*/ 559994 h 616948"/>
                <a:gd name="connsiteX9" fmla="*/ 1246594 w 2310756"/>
                <a:gd name="connsiteY9" fmla="*/ 577713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67867 w 2310756"/>
                <a:gd name="connsiteY8" fmla="*/ 559994 h 616948"/>
                <a:gd name="connsiteX9" fmla="*/ 1246594 w 2310756"/>
                <a:gd name="connsiteY9" fmla="*/ 577713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0756"/>
                <a:gd name="connsiteY0" fmla="*/ 297494 h 616948"/>
                <a:gd name="connsiteX1" fmla="*/ 197852 w 2310756"/>
                <a:gd name="connsiteY1" fmla="*/ 32292 h 616948"/>
                <a:gd name="connsiteX2" fmla="*/ 771617 w 2310756"/>
                <a:gd name="connsiteY2" fmla="*/ 187151 h 616948"/>
                <a:gd name="connsiteX3" fmla="*/ 1255668 w 2310756"/>
                <a:gd name="connsiteY3" fmla="*/ 10170 h 616948"/>
                <a:gd name="connsiteX4" fmla="*/ 1669190 w 2310756"/>
                <a:gd name="connsiteY4" fmla="*/ 32023 h 616948"/>
                <a:gd name="connsiteX5" fmla="*/ 2064088 w 2310756"/>
                <a:gd name="connsiteY5" fmla="*/ 17274 h 616948"/>
                <a:gd name="connsiteX6" fmla="*/ 2310746 w 2310756"/>
                <a:gd name="connsiteY6" fmla="*/ 311514 h 616948"/>
                <a:gd name="connsiteX7" fmla="*/ 2072218 w 2310756"/>
                <a:gd name="connsiteY7" fmla="*/ 605318 h 616948"/>
                <a:gd name="connsiteX8" fmla="*/ 1667867 w 2310756"/>
                <a:gd name="connsiteY8" fmla="*/ 559994 h 616948"/>
                <a:gd name="connsiteX9" fmla="*/ 1246594 w 2310756"/>
                <a:gd name="connsiteY9" fmla="*/ 577713 h 616948"/>
                <a:gd name="connsiteX10" fmla="*/ 763110 w 2310756"/>
                <a:gd name="connsiteY10" fmla="*/ 473664 h 616948"/>
                <a:gd name="connsiteX11" fmla="*/ 168352 w 2310756"/>
                <a:gd name="connsiteY11" fmla="*/ 561073 h 616948"/>
                <a:gd name="connsiteX12" fmla="*/ 355 w 2310756"/>
                <a:gd name="connsiteY12" fmla="*/ 297494 h 616948"/>
                <a:gd name="connsiteX0" fmla="*/ 355 w 2311047"/>
                <a:gd name="connsiteY0" fmla="*/ 297494 h 603186"/>
                <a:gd name="connsiteX1" fmla="*/ 197852 w 2311047"/>
                <a:gd name="connsiteY1" fmla="*/ 32292 h 603186"/>
                <a:gd name="connsiteX2" fmla="*/ 771617 w 2311047"/>
                <a:gd name="connsiteY2" fmla="*/ 187151 h 603186"/>
                <a:gd name="connsiteX3" fmla="*/ 1255668 w 2311047"/>
                <a:gd name="connsiteY3" fmla="*/ 10170 h 603186"/>
                <a:gd name="connsiteX4" fmla="*/ 1669190 w 2311047"/>
                <a:gd name="connsiteY4" fmla="*/ 32023 h 603186"/>
                <a:gd name="connsiteX5" fmla="*/ 2064088 w 2311047"/>
                <a:gd name="connsiteY5" fmla="*/ 17274 h 603186"/>
                <a:gd name="connsiteX6" fmla="*/ 2310746 w 2311047"/>
                <a:gd name="connsiteY6" fmla="*/ 311514 h 603186"/>
                <a:gd name="connsiteX7" fmla="*/ 2104266 w 2311047"/>
                <a:gd name="connsiteY7" fmla="*/ 590029 h 603186"/>
                <a:gd name="connsiteX8" fmla="*/ 1667867 w 2311047"/>
                <a:gd name="connsiteY8" fmla="*/ 559994 h 603186"/>
                <a:gd name="connsiteX9" fmla="*/ 1246594 w 2311047"/>
                <a:gd name="connsiteY9" fmla="*/ 577713 h 603186"/>
                <a:gd name="connsiteX10" fmla="*/ 763110 w 2311047"/>
                <a:gd name="connsiteY10" fmla="*/ 473664 h 603186"/>
                <a:gd name="connsiteX11" fmla="*/ 168352 w 2311047"/>
                <a:gd name="connsiteY11" fmla="*/ 561073 h 603186"/>
                <a:gd name="connsiteX12" fmla="*/ 355 w 2311047"/>
                <a:gd name="connsiteY12" fmla="*/ 297494 h 603186"/>
                <a:gd name="connsiteX0" fmla="*/ 355 w 2310898"/>
                <a:gd name="connsiteY0" fmla="*/ 297494 h 603186"/>
                <a:gd name="connsiteX1" fmla="*/ 197852 w 2310898"/>
                <a:gd name="connsiteY1" fmla="*/ 32292 h 603186"/>
                <a:gd name="connsiteX2" fmla="*/ 771617 w 2310898"/>
                <a:gd name="connsiteY2" fmla="*/ 187151 h 603186"/>
                <a:gd name="connsiteX3" fmla="*/ 1255668 w 2310898"/>
                <a:gd name="connsiteY3" fmla="*/ 10170 h 603186"/>
                <a:gd name="connsiteX4" fmla="*/ 1669190 w 2310898"/>
                <a:gd name="connsiteY4" fmla="*/ 32023 h 603186"/>
                <a:gd name="connsiteX5" fmla="*/ 2064088 w 2310898"/>
                <a:gd name="connsiteY5" fmla="*/ 17274 h 603186"/>
                <a:gd name="connsiteX6" fmla="*/ 2310746 w 2310898"/>
                <a:gd name="connsiteY6" fmla="*/ 311514 h 603186"/>
                <a:gd name="connsiteX7" fmla="*/ 2093583 w 2310898"/>
                <a:gd name="connsiteY7" fmla="*/ 590029 h 603186"/>
                <a:gd name="connsiteX8" fmla="*/ 1667867 w 2310898"/>
                <a:gd name="connsiteY8" fmla="*/ 559994 h 603186"/>
                <a:gd name="connsiteX9" fmla="*/ 1246594 w 2310898"/>
                <a:gd name="connsiteY9" fmla="*/ 577713 h 603186"/>
                <a:gd name="connsiteX10" fmla="*/ 763110 w 2310898"/>
                <a:gd name="connsiteY10" fmla="*/ 473664 h 603186"/>
                <a:gd name="connsiteX11" fmla="*/ 168352 w 2310898"/>
                <a:gd name="connsiteY11" fmla="*/ 561073 h 603186"/>
                <a:gd name="connsiteX12" fmla="*/ 355 w 2310898"/>
                <a:gd name="connsiteY12" fmla="*/ 297494 h 603186"/>
                <a:gd name="connsiteX0" fmla="*/ 355 w 2310771"/>
                <a:gd name="connsiteY0" fmla="*/ 297494 h 596468"/>
                <a:gd name="connsiteX1" fmla="*/ 197852 w 2310771"/>
                <a:gd name="connsiteY1" fmla="*/ 32292 h 596468"/>
                <a:gd name="connsiteX2" fmla="*/ 771617 w 2310771"/>
                <a:gd name="connsiteY2" fmla="*/ 187151 h 596468"/>
                <a:gd name="connsiteX3" fmla="*/ 1255668 w 2310771"/>
                <a:gd name="connsiteY3" fmla="*/ 10170 h 596468"/>
                <a:gd name="connsiteX4" fmla="*/ 1669190 w 2310771"/>
                <a:gd name="connsiteY4" fmla="*/ 32023 h 596468"/>
                <a:gd name="connsiteX5" fmla="*/ 2064088 w 2310771"/>
                <a:gd name="connsiteY5" fmla="*/ 17274 h 596468"/>
                <a:gd name="connsiteX6" fmla="*/ 2310746 w 2310771"/>
                <a:gd name="connsiteY6" fmla="*/ 311514 h 596468"/>
                <a:gd name="connsiteX7" fmla="*/ 2050851 w 2310771"/>
                <a:gd name="connsiteY7" fmla="*/ 582385 h 596468"/>
                <a:gd name="connsiteX8" fmla="*/ 1667867 w 2310771"/>
                <a:gd name="connsiteY8" fmla="*/ 559994 h 596468"/>
                <a:gd name="connsiteX9" fmla="*/ 1246594 w 2310771"/>
                <a:gd name="connsiteY9" fmla="*/ 577713 h 596468"/>
                <a:gd name="connsiteX10" fmla="*/ 763110 w 2310771"/>
                <a:gd name="connsiteY10" fmla="*/ 473664 h 596468"/>
                <a:gd name="connsiteX11" fmla="*/ 168352 w 2310771"/>
                <a:gd name="connsiteY11" fmla="*/ 561073 h 596468"/>
                <a:gd name="connsiteX12" fmla="*/ 355 w 2310771"/>
                <a:gd name="connsiteY12" fmla="*/ 297494 h 596468"/>
                <a:gd name="connsiteX0" fmla="*/ 355 w 2310771"/>
                <a:gd name="connsiteY0" fmla="*/ 297494 h 596468"/>
                <a:gd name="connsiteX1" fmla="*/ 197852 w 2310771"/>
                <a:gd name="connsiteY1" fmla="*/ 32292 h 596468"/>
                <a:gd name="connsiteX2" fmla="*/ 771617 w 2310771"/>
                <a:gd name="connsiteY2" fmla="*/ 187151 h 596468"/>
                <a:gd name="connsiteX3" fmla="*/ 1255668 w 2310771"/>
                <a:gd name="connsiteY3" fmla="*/ 10170 h 596468"/>
                <a:gd name="connsiteX4" fmla="*/ 1658506 w 2310771"/>
                <a:gd name="connsiteY4" fmla="*/ 32023 h 596468"/>
                <a:gd name="connsiteX5" fmla="*/ 2064088 w 2310771"/>
                <a:gd name="connsiteY5" fmla="*/ 17274 h 596468"/>
                <a:gd name="connsiteX6" fmla="*/ 2310746 w 2310771"/>
                <a:gd name="connsiteY6" fmla="*/ 311514 h 596468"/>
                <a:gd name="connsiteX7" fmla="*/ 2050851 w 2310771"/>
                <a:gd name="connsiteY7" fmla="*/ 582385 h 596468"/>
                <a:gd name="connsiteX8" fmla="*/ 1667867 w 2310771"/>
                <a:gd name="connsiteY8" fmla="*/ 559994 h 596468"/>
                <a:gd name="connsiteX9" fmla="*/ 1246594 w 2310771"/>
                <a:gd name="connsiteY9" fmla="*/ 577713 h 596468"/>
                <a:gd name="connsiteX10" fmla="*/ 763110 w 2310771"/>
                <a:gd name="connsiteY10" fmla="*/ 473664 h 596468"/>
                <a:gd name="connsiteX11" fmla="*/ 168352 w 2310771"/>
                <a:gd name="connsiteY11" fmla="*/ 561073 h 596468"/>
                <a:gd name="connsiteX12" fmla="*/ 355 w 2310771"/>
                <a:gd name="connsiteY12" fmla="*/ 297494 h 596468"/>
                <a:gd name="connsiteX0" fmla="*/ 355 w 2310771"/>
                <a:gd name="connsiteY0" fmla="*/ 297494 h 594872"/>
                <a:gd name="connsiteX1" fmla="*/ 197852 w 2310771"/>
                <a:gd name="connsiteY1" fmla="*/ 32292 h 594872"/>
                <a:gd name="connsiteX2" fmla="*/ 771617 w 2310771"/>
                <a:gd name="connsiteY2" fmla="*/ 187151 h 594872"/>
                <a:gd name="connsiteX3" fmla="*/ 1255668 w 2310771"/>
                <a:gd name="connsiteY3" fmla="*/ 10170 h 594872"/>
                <a:gd name="connsiteX4" fmla="*/ 1658506 w 2310771"/>
                <a:gd name="connsiteY4" fmla="*/ 32023 h 594872"/>
                <a:gd name="connsiteX5" fmla="*/ 2064088 w 2310771"/>
                <a:gd name="connsiteY5" fmla="*/ 17274 h 594872"/>
                <a:gd name="connsiteX6" fmla="*/ 2310746 w 2310771"/>
                <a:gd name="connsiteY6" fmla="*/ 311514 h 594872"/>
                <a:gd name="connsiteX7" fmla="*/ 2050851 w 2310771"/>
                <a:gd name="connsiteY7" fmla="*/ 582385 h 594872"/>
                <a:gd name="connsiteX8" fmla="*/ 1625135 w 2310771"/>
                <a:gd name="connsiteY8" fmla="*/ 552350 h 594872"/>
                <a:gd name="connsiteX9" fmla="*/ 1246594 w 2310771"/>
                <a:gd name="connsiteY9" fmla="*/ 577713 h 594872"/>
                <a:gd name="connsiteX10" fmla="*/ 763110 w 2310771"/>
                <a:gd name="connsiteY10" fmla="*/ 473664 h 594872"/>
                <a:gd name="connsiteX11" fmla="*/ 168352 w 2310771"/>
                <a:gd name="connsiteY11" fmla="*/ 561073 h 594872"/>
                <a:gd name="connsiteX12" fmla="*/ 355 w 2310771"/>
                <a:gd name="connsiteY12" fmla="*/ 297494 h 594872"/>
                <a:gd name="connsiteX0" fmla="*/ 355 w 2310771"/>
                <a:gd name="connsiteY0" fmla="*/ 297494 h 596468"/>
                <a:gd name="connsiteX1" fmla="*/ 197852 w 2310771"/>
                <a:gd name="connsiteY1" fmla="*/ 32292 h 596468"/>
                <a:gd name="connsiteX2" fmla="*/ 771617 w 2310771"/>
                <a:gd name="connsiteY2" fmla="*/ 187151 h 596468"/>
                <a:gd name="connsiteX3" fmla="*/ 1255668 w 2310771"/>
                <a:gd name="connsiteY3" fmla="*/ 10170 h 596468"/>
                <a:gd name="connsiteX4" fmla="*/ 1658506 w 2310771"/>
                <a:gd name="connsiteY4" fmla="*/ 32023 h 596468"/>
                <a:gd name="connsiteX5" fmla="*/ 2064088 w 2310771"/>
                <a:gd name="connsiteY5" fmla="*/ 17274 h 596468"/>
                <a:gd name="connsiteX6" fmla="*/ 2310746 w 2310771"/>
                <a:gd name="connsiteY6" fmla="*/ 311514 h 596468"/>
                <a:gd name="connsiteX7" fmla="*/ 2050851 w 2310771"/>
                <a:gd name="connsiteY7" fmla="*/ 582385 h 596468"/>
                <a:gd name="connsiteX8" fmla="*/ 1625135 w 2310771"/>
                <a:gd name="connsiteY8" fmla="*/ 559994 h 596468"/>
                <a:gd name="connsiteX9" fmla="*/ 1246594 w 2310771"/>
                <a:gd name="connsiteY9" fmla="*/ 577713 h 596468"/>
                <a:gd name="connsiteX10" fmla="*/ 763110 w 2310771"/>
                <a:gd name="connsiteY10" fmla="*/ 473664 h 596468"/>
                <a:gd name="connsiteX11" fmla="*/ 168352 w 2310771"/>
                <a:gd name="connsiteY11" fmla="*/ 561073 h 596468"/>
                <a:gd name="connsiteX12" fmla="*/ 355 w 2310771"/>
                <a:gd name="connsiteY12" fmla="*/ 297494 h 596468"/>
                <a:gd name="connsiteX0" fmla="*/ 355 w 2310756"/>
                <a:gd name="connsiteY0" fmla="*/ 297494 h 596468"/>
                <a:gd name="connsiteX1" fmla="*/ 197852 w 2310756"/>
                <a:gd name="connsiteY1" fmla="*/ 32292 h 596468"/>
                <a:gd name="connsiteX2" fmla="*/ 771617 w 2310756"/>
                <a:gd name="connsiteY2" fmla="*/ 187151 h 596468"/>
                <a:gd name="connsiteX3" fmla="*/ 1255668 w 2310756"/>
                <a:gd name="connsiteY3" fmla="*/ 10170 h 596468"/>
                <a:gd name="connsiteX4" fmla="*/ 1658506 w 2310756"/>
                <a:gd name="connsiteY4" fmla="*/ 32023 h 596468"/>
                <a:gd name="connsiteX5" fmla="*/ 2064088 w 2310756"/>
                <a:gd name="connsiteY5" fmla="*/ 17274 h 596468"/>
                <a:gd name="connsiteX6" fmla="*/ 2310746 w 2310756"/>
                <a:gd name="connsiteY6" fmla="*/ 311514 h 596468"/>
                <a:gd name="connsiteX7" fmla="*/ 2072217 w 2310756"/>
                <a:gd name="connsiteY7" fmla="*/ 582385 h 596468"/>
                <a:gd name="connsiteX8" fmla="*/ 1625135 w 2310756"/>
                <a:gd name="connsiteY8" fmla="*/ 559994 h 596468"/>
                <a:gd name="connsiteX9" fmla="*/ 1246594 w 2310756"/>
                <a:gd name="connsiteY9" fmla="*/ 577713 h 596468"/>
                <a:gd name="connsiteX10" fmla="*/ 763110 w 2310756"/>
                <a:gd name="connsiteY10" fmla="*/ 473664 h 596468"/>
                <a:gd name="connsiteX11" fmla="*/ 168352 w 2310756"/>
                <a:gd name="connsiteY11" fmla="*/ 561073 h 596468"/>
                <a:gd name="connsiteX12" fmla="*/ 355 w 2310756"/>
                <a:gd name="connsiteY12" fmla="*/ 297494 h 596468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71617 w 2310771"/>
                <a:gd name="connsiteY2" fmla="*/ 187151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71617 w 2310771"/>
                <a:gd name="connsiteY2" fmla="*/ 187151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71617 w 2310771"/>
                <a:gd name="connsiteY2" fmla="*/ 187151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71617 w 2310771"/>
                <a:gd name="connsiteY2" fmla="*/ 187151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355 w 2310771"/>
                <a:gd name="connsiteY0" fmla="*/ 297494 h 589893"/>
                <a:gd name="connsiteX1" fmla="*/ 197852 w 2310771"/>
                <a:gd name="connsiteY1" fmla="*/ 32292 h 589893"/>
                <a:gd name="connsiteX2" fmla="*/ 760935 w 2310771"/>
                <a:gd name="connsiteY2" fmla="*/ 171862 h 589893"/>
                <a:gd name="connsiteX3" fmla="*/ 1255668 w 2310771"/>
                <a:gd name="connsiteY3" fmla="*/ 10170 h 589893"/>
                <a:gd name="connsiteX4" fmla="*/ 1658506 w 2310771"/>
                <a:gd name="connsiteY4" fmla="*/ 32023 h 589893"/>
                <a:gd name="connsiteX5" fmla="*/ 2064088 w 2310771"/>
                <a:gd name="connsiteY5" fmla="*/ 17274 h 589893"/>
                <a:gd name="connsiteX6" fmla="*/ 2310746 w 2310771"/>
                <a:gd name="connsiteY6" fmla="*/ 311514 h 589893"/>
                <a:gd name="connsiteX7" fmla="*/ 2050851 w 2310771"/>
                <a:gd name="connsiteY7" fmla="*/ 574740 h 589893"/>
                <a:gd name="connsiteX8" fmla="*/ 1625135 w 2310771"/>
                <a:gd name="connsiteY8" fmla="*/ 559994 h 589893"/>
                <a:gd name="connsiteX9" fmla="*/ 1246594 w 2310771"/>
                <a:gd name="connsiteY9" fmla="*/ 577713 h 589893"/>
                <a:gd name="connsiteX10" fmla="*/ 763110 w 2310771"/>
                <a:gd name="connsiteY10" fmla="*/ 473664 h 589893"/>
                <a:gd name="connsiteX11" fmla="*/ 168352 w 2310771"/>
                <a:gd name="connsiteY11" fmla="*/ 561073 h 589893"/>
                <a:gd name="connsiteX12" fmla="*/ 355 w 2310771"/>
                <a:gd name="connsiteY12" fmla="*/ 297494 h 589893"/>
                <a:gd name="connsiteX0" fmla="*/ 614 w 2311030"/>
                <a:gd name="connsiteY0" fmla="*/ 297494 h 589893"/>
                <a:gd name="connsiteX1" fmla="*/ 208793 w 2311030"/>
                <a:gd name="connsiteY1" fmla="*/ 55225 h 589893"/>
                <a:gd name="connsiteX2" fmla="*/ 761194 w 2311030"/>
                <a:gd name="connsiteY2" fmla="*/ 171862 h 589893"/>
                <a:gd name="connsiteX3" fmla="*/ 1255927 w 2311030"/>
                <a:gd name="connsiteY3" fmla="*/ 10170 h 589893"/>
                <a:gd name="connsiteX4" fmla="*/ 1658765 w 2311030"/>
                <a:gd name="connsiteY4" fmla="*/ 32023 h 589893"/>
                <a:gd name="connsiteX5" fmla="*/ 2064347 w 2311030"/>
                <a:gd name="connsiteY5" fmla="*/ 17274 h 589893"/>
                <a:gd name="connsiteX6" fmla="*/ 2311005 w 2311030"/>
                <a:gd name="connsiteY6" fmla="*/ 311514 h 589893"/>
                <a:gd name="connsiteX7" fmla="*/ 2051110 w 2311030"/>
                <a:gd name="connsiteY7" fmla="*/ 574740 h 589893"/>
                <a:gd name="connsiteX8" fmla="*/ 1625394 w 2311030"/>
                <a:gd name="connsiteY8" fmla="*/ 559994 h 589893"/>
                <a:gd name="connsiteX9" fmla="*/ 1246853 w 2311030"/>
                <a:gd name="connsiteY9" fmla="*/ 577713 h 589893"/>
                <a:gd name="connsiteX10" fmla="*/ 763369 w 2311030"/>
                <a:gd name="connsiteY10" fmla="*/ 473664 h 589893"/>
                <a:gd name="connsiteX11" fmla="*/ 168611 w 2311030"/>
                <a:gd name="connsiteY11" fmla="*/ 561073 h 589893"/>
                <a:gd name="connsiteX12" fmla="*/ 614 w 2311030"/>
                <a:gd name="connsiteY12" fmla="*/ 297494 h 589893"/>
                <a:gd name="connsiteX0" fmla="*/ 614 w 2311030"/>
                <a:gd name="connsiteY0" fmla="*/ 297494 h 589893"/>
                <a:gd name="connsiteX1" fmla="*/ 208793 w 2311030"/>
                <a:gd name="connsiteY1" fmla="*/ 55225 h 589893"/>
                <a:gd name="connsiteX2" fmla="*/ 761194 w 2311030"/>
                <a:gd name="connsiteY2" fmla="*/ 171862 h 589893"/>
                <a:gd name="connsiteX3" fmla="*/ 1255927 w 2311030"/>
                <a:gd name="connsiteY3" fmla="*/ 10170 h 589893"/>
                <a:gd name="connsiteX4" fmla="*/ 1658765 w 2311030"/>
                <a:gd name="connsiteY4" fmla="*/ 32023 h 589893"/>
                <a:gd name="connsiteX5" fmla="*/ 2064347 w 2311030"/>
                <a:gd name="connsiteY5" fmla="*/ 17274 h 589893"/>
                <a:gd name="connsiteX6" fmla="*/ 2311005 w 2311030"/>
                <a:gd name="connsiteY6" fmla="*/ 311514 h 589893"/>
                <a:gd name="connsiteX7" fmla="*/ 2051110 w 2311030"/>
                <a:gd name="connsiteY7" fmla="*/ 574740 h 589893"/>
                <a:gd name="connsiteX8" fmla="*/ 1625394 w 2311030"/>
                <a:gd name="connsiteY8" fmla="*/ 559994 h 589893"/>
                <a:gd name="connsiteX9" fmla="*/ 1246853 w 2311030"/>
                <a:gd name="connsiteY9" fmla="*/ 577713 h 589893"/>
                <a:gd name="connsiteX10" fmla="*/ 763369 w 2311030"/>
                <a:gd name="connsiteY10" fmla="*/ 473664 h 589893"/>
                <a:gd name="connsiteX11" fmla="*/ 168611 w 2311030"/>
                <a:gd name="connsiteY11" fmla="*/ 545784 h 589893"/>
                <a:gd name="connsiteX12" fmla="*/ 614 w 2311030"/>
                <a:gd name="connsiteY12" fmla="*/ 297494 h 589893"/>
                <a:gd name="connsiteX0" fmla="*/ 614 w 2311030"/>
                <a:gd name="connsiteY0" fmla="*/ 297494 h 589893"/>
                <a:gd name="connsiteX1" fmla="*/ 208793 w 2311030"/>
                <a:gd name="connsiteY1" fmla="*/ 55225 h 589893"/>
                <a:gd name="connsiteX2" fmla="*/ 761194 w 2311030"/>
                <a:gd name="connsiteY2" fmla="*/ 171862 h 589893"/>
                <a:gd name="connsiteX3" fmla="*/ 1255927 w 2311030"/>
                <a:gd name="connsiteY3" fmla="*/ 10170 h 589893"/>
                <a:gd name="connsiteX4" fmla="*/ 1658765 w 2311030"/>
                <a:gd name="connsiteY4" fmla="*/ 32023 h 589893"/>
                <a:gd name="connsiteX5" fmla="*/ 2064347 w 2311030"/>
                <a:gd name="connsiteY5" fmla="*/ 17274 h 589893"/>
                <a:gd name="connsiteX6" fmla="*/ 2311005 w 2311030"/>
                <a:gd name="connsiteY6" fmla="*/ 311514 h 589893"/>
                <a:gd name="connsiteX7" fmla="*/ 2051110 w 2311030"/>
                <a:gd name="connsiteY7" fmla="*/ 574740 h 589893"/>
                <a:gd name="connsiteX8" fmla="*/ 1625394 w 2311030"/>
                <a:gd name="connsiteY8" fmla="*/ 559994 h 589893"/>
                <a:gd name="connsiteX9" fmla="*/ 1246853 w 2311030"/>
                <a:gd name="connsiteY9" fmla="*/ 577713 h 589893"/>
                <a:gd name="connsiteX10" fmla="*/ 763369 w 2311030"/>
                <a:gd name="connsiteY10" fmla="*/ 473664 h 589893"/>
                <a:gd name="connsiteX11" fmla="*/ 168611 w 2311030"/>
                <a:gd name="connsiteY11" fmla="*/ 545784 h 589893"/>
                <a:gd name="connsiteX12" fmla="*/ 614 w 2311030"/>
                <a:gd name="connsiteY12" fmla="*/ 297494 h 589893"/>
                <a:gd name="connsiteX0" fmla="*/ 614 w 2311585"/>
                <a:gd name="connsiteY0" fmla="*/ 297494 h 589893"/>
                <a:gd name="connsiteX1" fmla="*/ 208793 w 2311585"/>
                <a:gd name="connsiteY1" fmla="*/ 55225 h 589893"/>
                <a:gd name="connsiteX2" fmla="*/ 761194 w 2311585"/>
                <a:gd name="connsiteY2" fmla="*/ 171862 h 589893"/>
                <a:gd name="connsiteX3" fmla="*/ 1255927 w 2311585"/>
                <a:gd name="connsiteY3" fmla="*/ 10170 h 589893"/>
                <a:gd name="connsiteX4" fmla="*/ 1658765 w 2311585"/>
                <a:gd name="connsiteY4" fmla="*/ 32023 h 589893"/>
                <a:gd name="connsiteX5" fmla="*/ 2107079 w 2311585"/>
                <a:gd name="connsiteY5" fmla="*/ 17274 h 589893"/>
                <a:gd name="connsiteX6" fmla="*/ 2311005 w 2311585"/>
                <a:gd name="connsiteY6" fmla="*/ 311514 h 589893"/>
                <a:gd name="connsiteX7" fmla="*/ 2051110 w 2311585"/>
                <a:gd name="connsiteY7" fmla="*/ 574740 h 589893"/>
                <a:gd name="connsiteX8" fmla="*/ 1625394 w 2311585"/>
                <a:gd name="connsiteY8" fmla="*/ 559994 h 589893"/>
                <a:gd name="connsiteX9" fmla="*/ 1246853 w 2311585"/>
                <a:gd name="connsiteY9" fmla="*/ 577713 h 589893"/>
                <a:gd name="connsiteX10" fmla="*/ 763369 w 2311585"/>
                <a:gd name="connsiteY10" fmla="*/ 473664 h 589893"/>
                <a:gd name="connsiteX11" fmla="*/ 168611 w 2311585"/>
                <a:gd name="connsiteY11" fmla="*/ 545784 h 589893"/>
                <a:gd name="connsiteX12" fmla="*/ 614 w 2311585"/>
                <a:gd name="connsiteY12" fmla="*/ 297494 h 589893"/>
                <a:gd name="connsiteX0" fmla="*/ 614 w 2311121"/>
                <a:gd name="connsiteY0" fmla="*/ 297494 h 596467"/>
                <a:gd name="connsiteX1" fmla="*/ 208793 w 2311121"/>
                <a:gd name="connsiteY1" fmla="*/ 55225 h 596467"/>
                <a:gd name="connsiteX2" fmla="*/ 761194 w 2311121"/>
                <a:gd name="connsiteY2" fmla="*/ 171862 h 596467"/>
                <a:gd name="connsiteX3" fmla="*/ 1255927 w 2311121"/>
                <a:gd name="connsiteY3" fmla="*/ 10170 h 596467"/>
                <a:gd name="connsiteX4" fmla="*/ 1658765 w 2311121"/>
                <a:gd name="connsiteY4" fmla="*/ 32023 h 596467"/>
                <a:gd name="connsiteX5" fmla="*/ 2107079 w 2311121"/>
                <a:gd name="connsiteY5" fmla="*/ 17274 h 596467"/>
                <a:gd name="connsiteX6" fmla="*/ 2311005 w 2311121"/>
                <a:gd name="connsiteY6" fmla="*/ 311514 h 596467"/>
                <a:gd name="connsiteX7" fmla="*/ 2083159 w 2311121"/>
                <a:gd name="connsiteY7" fmla="*/ 582384 h 596467"/>
                <a:gd name="connsiteX8" fmla="*/ 1625394 w 2311121"/>
                <a:gd name="connsiteY8" fmla="*/ 559994 h 596467"/>
                <a:gd name="connsiteX9" fmla="*/ 1246853 w 2311121"/>
                <a:gd name="connsiteY9" fmla="*/ 577713 h 596467"/>
                <a:gd name="connsiteX10" fmla="*/ 763369 w 2311121"/>
                <a:gd name="connsiteY10" fmla="*/ 473664 h 596467"/>
                <a:gd name="connsiteX11" fmla="*/ 168611 w 2311121"/>
                <a:gd name="connsiteY11" fmla="*/ 545784 h 596467"/>
                <a:gd name="connsiteX12" fmla="*/ 614 w 2311121"/>
                <a:gd name="connsiteY12" fmla="*/ 297494 h 596467"/>
                <a:gd name="connsiteX0" fmla="*/ 614 w 2311121"/>
                <a:gd name="connsiteY0" fmla="*/ 297494 h 593467"/>
                <a:gd name="connsiteX1" fmla="*/ 208793 w 2311121"/>
                <a:gd name="connsiteY1" fmla="*/ 55225 h 593467"/>
                <a:gd name="connsiteX2" fmla="*/ 761194 w 2311121"/>
                <a:gd name="connsiteY2" fmla="*/ 171862 h 593467"/>
                <a:gd name="connsiteX3" fmla="*/ 1255927 w 2311121"/>
                <a:gd name="connsiteY3" fmla="*/ 10170 h 593467"/>
                <a:gd name="connsiteX4" fmla="*/ 1658765 w 2311121"/>
                <a:gd name="connsiteY4" fmla="*/ 32023 h 593467"/>
                <a:gd name="connsiteX5" fmla="*/ 2107079 w 2311121"/>
                <a:gd name="connsiteY5" fmla="*/ 17274 h 593467"/>
                <a:gd name="connsiteX6" fmla="*/ 2311005 w 2311121"/>
                <a:gd name="connsiteY6" fmla="*/ 311514 h 593467"/>
                <a:gd name="connsiteX7" fmla="*/ 2083159 w 2311121"/>
                <a:gd name="connsiteY7" fmla="*/ 582384 h 593467"/>
                <a:gd name="connsiteX8" fmla="*/ 1636077 w 2311121"/>
                <a:gd name="connsiteY8" fmla="*/ 544706 h 593467"/>
                <a:gd name="connsiteX9" fmla="*/ 1246853 w 2311121"/>
                <a:gd name="connsiteY9" fmla="*/ 577713 h 593467"/>
                <a:gd name="connsiteX10" fmla="*/ 763369 w 2311121"/>
                <a:gd name="connsiteY10" fmla="*/ 473664 h 593467"/>
                <a:gd name="connsiteX11" fmla="*/ 168611 w 2311121"/>
                <a:gd name="connsiteY11" fmla="*/ 545784 h 593467"/>
                <a:gd name="connsiteX12" fmla="*/ 614 w 2311121"/>
                <a:gd name="connsiteY12" fmla="*/ 297494 h 593467"/>
                <a:gd name="connsiteX0" fmla="*/ 614 w 2311121"/>
                <a:gd name="connsiteY0" fmla="*/ 297494 h 594872"/>
                <a:gd name="connsiteX1" fmla="*/ 208793 w 2311121"/>
                <a:gd name="connsiteY1" fmla="*/ 55225 h 594872"/>
                <a:gd name="connsiteX2" fmla="*/ 761194 w 2311121"/>
                <a:gd name="connsiteY2" fmla="*/ 171862 h 594872"/>
                <a:gd name="connsiteX3" fmla="*/ 1255927 w 2311121"/>
                <a:gd name="connsiteY3" fmla="*/ 10170 h 594872"/>
                <a:gd name="connsiteX4" fmla="*/ 1658765 w 2311121"/>
                <a:gd name="connsiteY4" fmla="*/ 32023 h 594872"/>
                <a:gd name="connsiteX5" fmla="*/ 2107079 w 2311121"/>
                <a:gd name="connsiteY5" fmla="*/ 17274 h 594872"/>
                <a:gd name="connsiteX6" fmla="*/ 2311005 w 2311121"/>
                <a:gd name="connsiteY6" fmla="*/ 311514 h 594872"/>
                <a:gd name="connsiteX7" fmla="*/ 2083159 w 2311121"/>
                <a:gd name="connsiteY7" fmla="*/ 582384 h 594872"/>
                <a:gd name="connsiteX8" fmla="*/ 1700176 w 2311121"/>
                <a:gd name="connsiteY8" fmla="*/ 552351 h 594872"/>
                <a:gd name="connsiteX9" fmla="*/ 1246853 w 2311121"/>
                <a:gd name="connsiteY9" fmla="*/ 577713 h 594872"/>
                <a:gd name="connsiteX10" fmla="*/ 763369 w 2311121"/>
                <a:gd name="connsiteY10" fmla="*/ 473664 h 594872"/>
                <a:gd name="connsiteX11" fmla="*/ 168611 w 2311121"/>
                <a:gd name="connsiteY11" fmla="*/ 545784 h 594872"/>
                <a:gd name="connsiteX12" fmla="*/ 614 w 2311121"/>
                <a:gd name="connsiteY12" fmla="*/ 297494 h 594872"/>
                <a:gd name="connsiteX0" fmla="*/ 614 w 2311121"/>
                <a:gd name="connsiteY0" fmla="*/ 297494 h 594872"/>
                <a:gd name="connsiteX1" fmla="*/ 208793 w 2311121"/>
                <a:gd name="connsiteY1" fmla="*/ 55225 h 594872"/>
                <a:gd name="connsiteX2" fmla="*/ 761194 w 2311121"/>
                <a:gd name="connsiteY2" fmla="*/ 171862 h 594872"/>
                <a:gd name="connsiteX3" fmla="*/ 1255927 w 2311121"/>
                <a:gd name="connsiteY3" fmla="*/ 10170 h 594872"/>
                <a:gd name="connsiteX4" fmla="*/ 1658765 w 2311121"/>
                <a:gd name="connsiteY4" fmla="*/ 32023 h 594872"/>
                <a:gd name="connsiteX5" fmla="*/ 2107079 w 2311121"/>
                <a:gd name="connsiteY5" fmla="*/ 17274 h 594872"/>
                <a:gd name="connsiteX6" fmla="*/ 2311005 w 2311121"/>
                <a:gd name="connsiteY6" fmla="*/ 311514 h 594872"/>
                <a:gd name="connsiteX7" fmla="*/ 2083159 w 2311121"/>
                <a:gd name="connsiteY7" fmla="*/ 582384 h 594872"/>
                <a:gd name="connsiteX8" fmla="*/ 1700176 w 2311121"/>
                <a:gd name="connsiteY8" fmla="*/ 552351 h 594872"/>
                <a:gd name="connsiteX9" fmla="*/ 1246853 w 2311121"/>
                <a:gd name="connsiteY9" fmla="*/ 577713 h 594872"/>
                <a:gd name="connsiteX10" fmla="*/ 763369 w 2311121"/>
                <a:gd name="connsiteY10" fmla="*/ 473664 h 594872"/>
                <a:gd name="connsiteX11" fmla="*/ 168611 w 2311121"/>
                <a:gd name="connsiteY11" fmla="*/ 545784 h 594872"/>
                <a:gd name="connsiteX12" fmla="*/ 614 w 2311121"/>
                <a:gd name="connsiteY12" fmla="*/ 297494 h 594872"/>
                <a:gd name="connsiteX0" fmla="*/ 614 w 2311117"/>
                <a:gd name="connsiteY0" fmla="*/ 295670 h 593048"/>
                <a:gd name="connsiteX1" fmla="*/ 208793 w 2311117"/>
                <a:gd name="connsiteY1" fmla="*/ 53401 h 593048"/>
                <a:gd name="connsiteX2" fmla="*/ 761194 w 2311117"/>
                <a:gd name="connsiteY2" fmla="*/ 170038 h 593048"/>
                <a:gd name="connsiteX3" fmla="*/ 1255927 w 2311117"/>
                <a:gd name="connsiteY3" fmla="*/ 8346 h 593048"/>
                <a:gd name="connsiteX4" fmla="*/ 1680131 w 2311117"/>
                <a:gd name="connsiteY4" fmla="*/ 37843 h 593048"/>
                <a:gd name="connsiteX5" fmla="*/ 2107079 w 2311117"/>
                <a:gd name="connsiteY5" fmla="*/ 15450 h 593048"/>
                <a:gd name="connsiteX6" fmla="*/ 2311005 w 2311117"/>
                <a:gd name="connsiteY6" fmla="*/ 309690 h 593048"/>
                <a:gd name="connsiteX7" fmla="*/ 2083159 w 2311117"/>
                <a:gd name="connsiteY7" fmla="*/ 580560 h 593048"/>
                <a:gd name="connsiteX8" fmla="*/ 1700176 w 2311117"/>
                <a:gd name="connsiteY8" fmla="*/ 550527 h 593048"/>
                <a:gd name="connsiteX9" fmla="*/ 1246853 w 2311117"/>
                <a:gd name="connsiteY9" fmla="*/ 575889 h 593048"/>
                <a:gd name="connsiteX10" fmla="*/ 763369 w 2311117"/>
                <a:gd name="connsiteY10" fmla="*/ 471840 h 593048"/>
                <a:gd name="connsiteX11" fmla="*/ 168611 w 2311117"/>
                <a:gd name="connsiteY11" fmla="*/ 543960 h 593048"/>
                <a:gd name="connsiteX12" fmla="*/ 614 w 2311117"/>
                <a:gd name="connsiteY12" fmla="*/ 295670 h 593048"/>
                <a:gd name="connsiteX0" fmla="*/ 614 w 2311471"/>
                <a:gd name="connsiteY0" fmla="*/ 292998 h 590376"/>
                <a:gd name="connsiteX1" fmla="*/ 208793 w 2311471"/>
                <a:gd name="connsiteY1" fmla="*/ 50729 h 590376"/>
                <a:gd name="connsiteX2" fmla="*/ 761194 w 2311471"/>
                <a:gd name="connsiteY2" fmla="*/ 167366 h 590376"/>
                <a:gd name="connsiteX3" fmla="*/ 1255927 w 2311471"/>
                <a:gd name="connsiteY3" fmla="*/ 5674 h 590376"/>
                <a:gd name="connsiteX4" fmla="*/ 1680131 w 2311471"/>
                <a:gd name="connsiteY4" fmla="*/ 35171 h 590376"/>
                <a:gd name="connsiteX5" fmla="*/ 2128445 w 2311471"/>
                <a:gd name="connsiteY5" fmla="*/ 20422 h 590376"/>
                <a:gd name="connsiteX6" fmla="*/ 2311005 w 2311471"/>
                <a:gd name="connsiteY6" fmla="*/ 307018 h 590376"/>
                <a:gd name="connsiteX7" fmla="*/ 2083159 w 2311471"/>
                <a:gd name="connsiteY7" fmla="*/ 577888 h 590376"/>
                <a:gd name="connsiteX8" fmla="*/ 1700176 w 2311471"/>
                <a:gd name="connsiteY8" fmla="*/ 547855 h 590376"/>
                <a:gd name="connsiteX9" fmla="*/ 1246853 w 2311471"/>
                <a:gd name="connsiteY9" fmla="*/ 573217 h 590376"/>
                <a:gd name="connsiteX10" fmla="*/ 763369 w 2311471"/>
                <a:gd name="connsiteY10" fmla="*/ 469168 h 590376"/>
                <a:gd name="connsiteX11" fmla="*/ 168611 w 2311471"/>
                <a:gd name="connsiteY11" fmla="*/ 541288 h 590376"/>
                <a:gd name="connsiteX12" fmla="*/ 614 w 2311471"/>
                <a:gd name="connsiteY12" fmla="*/ 292998 h 590376"/>
                <a:gd name="connsiteX0" fmla="*/ 614 w 2279609"/>
                <a:gd name="connsiteY0" fmla="*/ 292998 h 590375"/>
                <a:gd name="connsiteX1" fmla="*/ 208793 w 2279609"/>
                <a:gd name="connsiteY1" fmla="*/ 50729 h 590375"/>
                <a:gd name="connsiteX2" fmla="*/ 761194 w 2279609"/>
                <a:gd name="connsiteY2" fmla="*/ 167366 h 590375"/>
                <a:gd name="connsiteX3" fmla="*/ 1255927 w 2279609"/>
                <a:gd name="connsiteY3" fmla="*/ 5674 h 590375"/>
                <a:gd name="connsiteX4" fmla="*/ 1680131 w 2279609"/>
                <a:gd name="connsiteY4" fmla="*/ 35171 h 590375"/>
                <a:gd name="connsiteX5" fmla="*/ 2128445 w 2279609"/>
                <a:gd name="connsiteY5" fmla="*/ 20422 h 590375"/>
                <a:gd name="connsiteX6" fmla="*/ 2278955 w 2279609"/>
                <a:gd name="connsiteY6" fmla="*/ 307018 h 590375"/>
                <a:gd name="connsiteX7" fmla="*/ 2083159 w 2279609"/>
                <a:gd name="connsiteY7" fmla="*/ 577888 h 590375"/>
                <a:gd name="connsiteX8" fmla="*/ 1700176 w 2279609"/>
                <a:gd name="connsiteY8" fmla="*/ 547855 h 590375"/>
                <a:gd name="connsiteX9" fmla="*/ 1246853 w 2279609"/>
                <a:gd name="connsiteY9" fmla="*/ 573217 h 590375"/>
                <a:gd name="connsiteX10" fmla="*/ 763369 w 2279609"/>
                <a:gd name="connsiteY10" fmla="*/ 469168 h 590375"/>
                <a:gd name="connsiteX11" fmla="*/ 168611 w 2279609"/>
                <a:gd name="connsiteY11" fmla="*/ 541288 h 590375"/>
                <a:gd name="connsiteX12" fmla="*/ 614 w 2279609"/>
                <a:gd name="connsiteY12" fmla="*/ 292998 h 590375"/>
                <a:gd name="connsiteX0" fmla="*/ 614 w 2279609"/>
                <a:gd name="connsiteY0" fmla="*/ 292998 h 590375"/>
                <a:gd name="connsiteX1" fmla="*/ 208793 w 2279609"/>
                <a:gd name="connsiteY1" fmla="*/ 50729 h 590375"/>
                <a:gd name="connsiteX2" fmla="*/ 761194 w 2279609"/>
                <a:gd name="connsiteY2" fmla="*/ 167366 h 590375"/>
                <a:gd name="connsiteX3" fmla="*/ 1255927 w 2279609"/>
                <a:gd name="connsiteY3" fmla="*/ 5674 h 590375"/>
                <a:gd name="connsiteX4" fmla="*/ 1680131 w 2279609"/>
                <a:gd name="connsiteY4" fmla="*/ 35171 h 590375"/>
                <a:gd name="connsiteX5" fmla="*/ 2128445 w 2279609"/>
                <a:gd name="connsiteY5" fmla="*/ 20422 h 590375"/>
                <a:gd name="connsiteX6" fmla="*/ 2278955 w 2279609"/>
                <a:gd name="connsiteY6" fmla="*/ 307018 h 590375"/>
                <a:gd name="connsiteX7" fmla="*/ 2083159 w 2279609"/>
                <a:gd name="connsiteY7" fmla="*/ 577888 h 590375"/>
                <a:gd name="connsiteX8" fmla="*/ 1700176 w 2279609"/>
                <a:gd name="connsiteY8" fmla="*/ 547855 h 590375"/>
                <a:gd name="connsiteX9" fmla="*/ 1246853 w 2279609"/>
                <a:gd name="connsiteY9" fmla="*/ 573217 h 590375"/>
                <a:gd name="connsiteX10" fmla="*/ 763369 w 2279609"/>
                <a:gd name="connsiteY10" fmla="*/ 469168 h 590375"/>
                <a:gd name="connsiteX11" fmla="*/ 168611 w 2279609"/>
                <a:gd name="connsiteY11" fmla="*/ 541288 h 590375"/>
                <a:gd name="connsiteX12" fmla="*/ 614 w 2279609"/>
                <a:gd name="connsiteY12" fmla="*/ 292998 h 590375"/>
                <a:gd name="connsiteX0" fmla="*/ 614 w 2279609"/>
                <a:gd name="connsiteY0" fmla="*/ 292998 h 590375"/>
                <a:gd name="connsiteX1" fmla="*/ 208793 w 2279609"/>
                <a:gd name="connsiteY1" fmla="*/ 50729 h 590375"/>
                <a:gd name="connsiteX2" fmla="*/ 761194 w 2279609"/>
                <a:gd name="connsiteY2" fmla="*/ 167366 h 590375"/>
                <a:gd name="connsiteX3" fmla="*/ 1255927 w 2279609"/>
                <a:gd name="connsiteY3" fmla="*/ 5674 h 590375"/>
                <a:gd name="connsiteX4" fmla="*/ 1680131 w 2279609"/>
                <a:gd name="connsiteY4" fmla="*/ 35171 h 590375"/>
                <a:gd name="connsiteX5" fmla="*/ 2128445 w 2279609"/>
                <a:gd name="connsiteY5" fmla="*/ 20422 h 590375"/>
                <a:gd name="connsiteX6" fmla="*/ 2278955 w 2279609"/>
                <a:gd name="connsiteY6" fmla="*/ 307018 h 590375"/>
                <a:gd name="connsiteX7" fmla="*/ 2083159 w 2279609"/>
                <a:gd name="connsiteY7" fmla="*/ 577888 h 590375"/>
                <a:gd name="connsiteX8" fmla="*/ 1700176 w 2279609"/>
                <a:gd name="connsiteY8" fmla="*/ 547855 h 590375"/>
                <a:gd name="connsiteX9" fmla="*/ 1246853 w 2279609"/>
                <a:gd name="connsiteY9" fmla="*/ 573217 h 590375"/>
                <a:gd name="connsiteX10" fmla="*/ 763369 w 2279609"/>
                <a:gd name="connsiteY10" fmla="*/ 469168 h 590375"/>
                <a:gd name="connsiteX11" fmla="*/ 168611 w 2279609"/>
                <a:gd name="connsiteY11" fmla="*/ 541288 h 590375"/>
                <a:gd name="connsiteX12" fmla="*/ 614 w 2279609"/>
                <a:gd name="connsiteY12" fmla="*/ 292998 h 590375"/>
                <a:gd name="connsiteX0" fmla="*/ 633 w 2279628"/>
                <a:gd name="connsiteY0" fmla="*/ 292998 h 590375"/>
                <a:gd name="connsiteX1" fmla="*/ 208812 w 2279628"/>
                <a:gd name="connsiteY1" fmla="*/ 50729 h 590375"/>
                <a:gd name="connsiteX2" fmla="*/ 761213 w 2279628"/>
                <a:gd name="connsiteY2" fmla="*/ 167366 h 590375"/>
                <a:gd name="connsiteX3" fmla="*/ 1255946 w 2279628"/>
                <a:gd name="connsiteY3" fmla="*/ 5674 h 590375"/>
                <a:gd name="connsiteX4" fmla="*/ 1680150 w 2279628"/>
                <a:gd name="connsiteY4" fmla="*/ 35171 h 590375"/>
                <a:gd name="connsiteX5" fmla="*/ 2128464 w 2279628"/>
                <a:gd name="connsiteY5" fmla="*/ 20422 h 590375"/>
                <a:gd name="connsiteX6" fmla="*/ 2278974 w 2279628"/>
                <a:gd name="connsiteY6" fmla="*/ 307018 h 590375"/>
                <a:gd name="connsiteX7" fmla="*/ 2083178 w 2279628"/>
                <a:gd name="connsiteY7" fmla="*/ 577888 h 590375"/>
                <a:gd name="connsiteX8" fmla="*/ 1700195 w 2279628"/>
                <a:gd name="connsiteY8" fmla="*/ 547855 h 590375"/>
                <a:gd name="connsiteX9" fmla="*/ 1246872 w 2279628"/>
                <a:gd name="connsiteY9" fmla="*/ 573217 h 590375"/>
                <a:gd name="connsiteX10" fmla="*/ 774070 w 2279628"/>
                <a:gd name="connsiteY10" fmla="*/ 446236 h 590375"/>
                <a:gd name="connsiteX11" fmla="*/ 168630 w 2279628"/>
                <a:gd name="connsiteY11" fmla="*/ 541288 h 590375"/>
                <a:gd name="connsiteX12" fmla="*/ 633 w 2279628"/>
                <a:gd name="connsiteY12" fmla="*/ 292998 h 590375"/>
                <a:gd name="connsiteX0" fmla="*/ 633 w 2279628"/>
                <a:gd name="connsiteY0" fmla="*/ 292536 h 589913"/>
                <a:gd name="connsiteX1" fmla="*/ 208812 w 2279628"/>
                <a:gd name="connsiteY1" fmla="*/ 50267 h 589913"/>
                <a:gd name="connsiteX2" fmla="*/ 771896 w 2279628"/>
                <a:gd name="connsiteY2" fmla="*/ 159260 h 589913"/>
                <a:gd name="connsiteX3" fmla="*/ 1255946 w 2279628"/>
                <a:gd name="connsiteY3" fmla="*/ 5212 h 589913"/>
                <a:gd name="connsiteX4" fmla="*/ 1680150 w 2279628"/>
                <a:gd name="connsiteY4" fmla="*/ 34709 h 589913"/>
                <a:gd name="connsiteX5" fmla="*/ 2128464 w 2279628"/>
                <a:gd name="connsiteY5" fmla="*/ 19960 h 589913"/>
                <a:gd name="connsiteX6" fmla="*/ 2278974 w 2279628"/>
                <a:gd name="connsiteY6" fmla="*/ 306556 h 589913"/>
                <a:gd name="connsiteX7" fmla="*/ 2083178 w 2279628"/>
                <a:gd name="connsiteY7" fmla="*/ 577426 h 589913"/>
                <a:gd name="connsiteX8" fmla="*/ 1700195 w 2279628"/>
                <a:gd name="connsiteY8" fmla="*/ 547393 h 589913"/>
                <a:gd name="connsiteX9" fmla="*/ 1246872 w 2279628"/>
                <a:gd name="connsiteY9" fmla="*/ 572755 h 589913"/>
                <a:gd name="connsiteX10" fmla="*/ 774070 w 2279628"/>
                <a:gd name="connsiteY10" fmla="*/ 445774 h 589913"/>
                <a:gd name="connsiteX11" fmla="*/ 168630 w 2279628"/>
                <a:gd name="connsiteY11" fmla="*/ 540826 h 589913"/>
                <a:gd name="connsiteX12" fmla="*/ 633 w 2279628"/>
                <a:gd name="connsiteY12" fmla="*/ 292536 h 589913"/>
                <a:gd name="connsiteX0" fmla="*/ 633 w 2279628"/>
                <a:gd name="connsiteY0" fmla="*/ 292080 h 589457"/>
                <a:gd name="connsiteX1" fmla="*/ 208812 w 2279628"/>
                <a:gd name="connsiteY1" fmla="*/ 49811 h 589457"/>
                <a:gd name="connsiteX2" fmla="*/ 729164 w 2279628"/>
                <a:gd name="connsiteY2" fmla="*/ 151160 h 589457"/>
                <a:gd name="connsiteX3" fmla="*/ 1255946 w 2279628"/>
                <a:gd name="connsiteY3" fmla="*/ 4756 h 589457"/>
                <a:gd name="connsiteX4" fmla="*/ 1680150 w 2279628"/>
                <a:gd name="connsiteY4" fmla="*/ 34253 h 589457"/>
                <a:gd name="connsiteX5" fmla="*/ 2128464 w 2279628"/>
                <a:gd name="connsiteY5" fmla="*/ 19504 h 589457"/>
                <a:gd name="connsiteX6" fmla="*/ 2278974 w 2279628"/>
                <a:gd name="connsiteY6" fmla="*/ 306100 h 589457"/>
                <a:gd name="connsiteX7" fmla="*/ 2083178 w 2279628"/>
                <a:gd name="connsiteY7" fmla="*/ 576970 h 589457"/>
                <a:gd name="connsiteX8" fmla="*/ 1700195 w 2279628"/>
                <a:gd name="connsiteY8" fmla="*/ 546937 h 589457"/>
                <a:gd name="connsiteX9" fmla="*/ 1246872 w 2279628"/>
                <a:gd name="connsiteY9" fmla="*/ 572299 h 589457"/>
                <a:gd name="connsiteX10" fmla="*/ 774070 w 2279628"/>
                <a:gd name="connsiteY10" fmla="*/ 445318 h 589457"/>
                <a:gd name="connsiteX11" fmla="*/ 168630 w 2279628"/>
                <a:gd name="connsiteY11" fmla="*/ 540370 h 589457"/>
                <a:gd name="connsiteX12" fmla="*/ 633 w 2279628"/>
                <a:gd name="connsiteY12" fmla="*/ 292080 h 589457"/>
                <a:gd name="connsiteX0" fmla="*/ 579 w 2279574"/>
                <a:gd name="connsiteY0" fmla="*/ 292080 h 589457"/>
                <a:gd name="connsiteX1" fmla="*/ 208758 w 2279574"/>
                <a:gd name="connsiteY1" fmla="*/ 49811 h 589457"/>
                <a:gd name="connsiteX2" fmla="*/ 729110 w 2279574"/>
                <a:gd name="connsiteY2" fmla="*/ 151160 h 589457"/>
                <a:gd name="connsiteX3" fmla="*/ 1255892 w 2279574"/>
                <a:gd name="connsiteY3" fmla="*/ 4756 h 589457"/>
                <a:gd name="connsiteX4" fmla="*/ 1680096 w 2279574"/>
                <a:gd name="connsiteY4" fmla="*/ 34253 h 589457"/>
                <a:gd name="connsiteX5" fmla="*/ 2128410 w 2279574"/>
                <a:gd name="connsiteY5" fmla="*/ 19504 h 589457"/>
                <a:gd name="connsiteX6" fmla="*/ 2278920 w 2279574"/>
                <a:gd name="connsiteY6" fmla="*/ 306100 h 589457"/>
                <a:gd name="connsiteX7" fmla="*/ 2083124 w 2279574"/>
                <a:gd name="connsiteY7" fmla="*/ 576970 h 589457"/>
                <a:gd name="connsiteX8" fmla="*/ 1700141 w 2279574"/>
                <a:gd name="connsiteY8" fmla="*/ 546937 h 589457"/>
                <a:gd name="connsiteX9" fmla="*/ 1246818 w 2279574"/>
                <a:gd name="connsiteY9" fmla="*/ 572299 h 589457"/>
                <a:gd name="connsiteX10" fmla="*/ 741967 w 2279574"/>
                <a:gd name="connsiteY10" fmla="*/ 452962 h 589457"/>
                <a:gd name="connsiteX11" fmla="*/ 168576 w 2279574"/>
                <a:gd name="connsiteY11" fmla="*/ 540370 h 589457"/>
                <a:gd name="connsiteX12" fmla="*/ 579 w 2279574"/>
                <a:gd name="connsiteY12" fmla="*/ 292080 h 589457"/>
                <a:gd name="connsiteX0" fmla="*/ 579 w 2279574"/>
                <a:gd name="connsiteY0" fmla="*/ 293467 h 590844"/>
                <a:gd name="connsiteX1" fmla="*/ 208758 w 2279574"/>
                <a:gd name="connsiteY1" fmla="*/ 51198 h 590844"/>
                <a:gd name="connsiteX2" fmla="*/ 729110 w 2279574"/>
                <a:gd name="connsiteY2" fmla="*/ 175480 h 590844"/>
                <a:gd name="connsiteX3" fmla="*/ 1255892 w 2279574"/>
                <a:gd name="connsiteY3" fmla="*/ 6143 h 590844"/>
                <a:gd name="connsiteX4" fmla="*/ 1680096 w 2279574"/>
                <a:gd name="connsiteY4" fmla="*/ 35640 h 590844"/>
                <a:gd name="connsiteX5" fmla="*/ 2128410 w 2279574"/>
                <a:gd name="connsiteY5" fmla="*/ 20891 h 590844"/>
                <a:gd name="connsiteX6" fmla="*/ 2278920 w 2279574"/>
                <a:gd name="connsiteY6" fmla="*/ 307487 h 590844"/>
                <a:gd name="connsiteX7" fmla="*/ 2083124 w 2279574"/>
                <a:gd name="connsiteY7" fmla="*/ 578357 h 590844"/>
                <a:gd name="connsiteX8" fmla="*/ 1700141 w 2279574"/>
                <a:gd name="connsiteY8" fmla="*/ 548324 h 590844"/>
                <a:gd name="connsiteX9" fmla="*/ 1246818 w 2279574"/>
                <a:gd name="connsiteY9" fmla="*/ 573686 h 590844"/>
                <a:gd name="connsiteX10" fmla="*/ 741967 w 2279574"/>
                <a:gd name="connsiteY10" fmla="*/ 454349 h 590844"/>
                <a:gd name="connsiteX11" fmla="*/ 168576 w 2279574"/>
                <a:gd name="connsiteY11" fmla="*/ 541757 h 590844"/>
                <a:gd name="connsiteX12" fmla="*/ 579 w 2279574"/>
                <a:gd name="connsiteY12" fmla="*/ 293467 h 590844"/>
                <a:gd name="connsiteX0" fmla="*/ 548 w 2279543"/>
                <a:gd name="connsiteY0" fmla="*/ 293467 h 590844"/>
                <a:gd name="connsiteX1" fmla="*/ 208727 w 2279543"/>
                <a:gd name="connsiteY1" fmla="*/ 51198 h 590844"/>
                <a:gd name="connsiteX2" fmla="*/ 729079 w 2279543"/>
                <a:gd name="connsiteY2" fmla="*/ 175480 h 590844"/>
                <a:gd name="connsiteX3" fmla="*/ 1255861 w 2279543"/>
                <a:gd name="connsiteY3" fmla="*/ 6143 h 590844"/>
                <a:gd name="connsiteX4" fmla="*/ 1680065 w 2279543"/>
                <a:gd name="connsiteY4" fmla="*/ 35640 h 590844"/>
                <a:gd name="connsiteX5" fmla="*/ 2128379 w 2279543"/>
                <a:gd name="connsiteY5" fmla="*/ 20891 h 590844"/>
                <a:gd name="connsiteX6" fmla="*/ 2278889 w 2279543"/>
                <a:gd name="connsiteY6" fmla="*/ 307487 h 590844"/>
                <a:gd name="connsiteX7" fmla="*/ 2083093 w 2279543"/>
                <a:gd name="connsiteY7" fmla="*/ 578357 h 590844"/>
                <a:gd name="connsiteX8" fmla="*/ 1700110 w 2279543"/>
                <a:gd name="connsiteY8" fmla="*/ 548324 h 590844"/>
                <a:gd name="connsiteX9" fmla="*/ 1246787 w 2279543"/>
                <a:gd name="connsiteY9" fmla="*/ 573686 h 590844"/>
                <a:gd name="connsiteX10" fmla="*/ 720570 w 2279543"/>
                <a:gd name="connsiteY10" fmla="*/ 431416 h 590844"/>
                <a:gd name="connsiteX11" fmla="*/ 168545 w 2279543"/>
                <a:gd name="connsiteY11" fmla="*/ 541757 h 590844"/>
                <a:gd name="connsiteX12" fmla="*/ 548 w 2279543"/>
                <a:gd name="connsiteY12" fmla="*/ 293467 h 590844"/>
                <a:gd name="connsiteX0" fmla="*/ 548 w 2279543"/>
                <a:gd name="connsiteY0" fmla="*/ 289717 h 587094"/>
                <a:gd name="connsiteX1" fmla="*/ 208727 w 2279543"/>
                <a:gd name="connsiteY1" fmla="*/ 47448 h 587094"/>
                <a:gd name="connsiteX2" fmla="*/ 729079 w 2279543"/>
                <a:gd name="connsiteY2" fmla="*/ 171730 h 587094"/>
                <a:gd name="connsiteX3" fmla="*/ 1255861 w 2279543"/>
                <a:gd name="connsiteY3" fmla="*/ 25326 h 587094"/>
                <a:gd name="connsiteX4" fmla="*/ 1680065 w 2279543"/>
                <a:gd name="connsiteY4" fmla="*/ 31890 h 587094"/>
                <a:gd name="connsiteX5" fmla="*/ 2128379 w 2279543"/>
                <a:gd name="connsiteY5" fmla="*/ 17141 h 587094"/>
                <a:gd name="connsiteX6" fmla="*/ 2278889 w 2279543"/>
                <a:gd name="connsiteY6" fmla="*/ 303737 h 587094"/>
                <a:gd name="connsiteX7" fmla="*/ 2083093 w 2279543"/>
                <a:gd name="connsiteY7" fmla="*/ 574607 h 587094"/>
                <a:gd name="connsiteX8" fmla="*/ 1700110 w 2279543"/>
                <a:gd name="connsiteY8" fmla="*/ 544574 h 587094"/>
                <a:gd name="connsiteX9" fmla="*/ 1246787 w 2279543"/>
                <a:gd name="connsiteY9" fmla="*/ 569936 h 587094"/>
                <a:gd name="connsiteX10" fmla="*/ 720570 w 2279543"/>
                <a:gd name="connsiteY10" fmla="*/ 427666 h 587094"/>
                <a:gd name="connsiteX11" fmla="*/ 168545 w 2279543"/>
                <a:gd name="connsiteY11" fmla="*/ 538007 h 587094"/>
                <a:gd name="connsiteX12" fmla="*/ 548 w 2279543"/>
                <a:gd name="connsiteY12" fmla="*/ 289717 h 587094"/>
                <a:gd name="connsiteX0" fmla="*/ 548 w 2279543"/>
                <a:gd name="connsiteY0" fmla="*/ 273958 h 571335"/>
                <a:gd name="connsiteX1" fmla="*/ 208727 w 2279543"/>
                <a:gd name="connsiteY1" fmla="*/ 31689 h 571335"/>
                <a:gd name="connsiteX2" fmla="*/ 729079 w 2279543"/>
                <a:gd name="connsiteY2" fmla="*/ 155971 h 571335"/>
                <a:gd name="connsiteX3" fmla="*/ 1255861 w 2279543"/>
                <a:gd name="connsiteY3" fmla="*/ 9567 h 571335"/>
                <a:gd name="connsiteX4" fmla="*/ 1680065 w 2279543"/>
                <a:gd name="connsiteY4" fmla="*/ 16131 h 571335"/>
                <a:gd name="connsiteX5" fmla="*/ 2128379 w 2279543"/>
                <a:gd name="connsiteY5" fmla="*/ 31959 h 571335"/>
                <a:gd name="connsiteX6" fmla="*/ 2278889 w 2279543"/>
                <a:gd name="connsiteY6" fmla="*/ 287978 h 571335"/>
                <a:gd name="connsiteX7" fmla="*/ 2083093 w 2279543"/>
                <a:gd name="connsiteY7" fmla="*/ 558848 h 571335"/>
                <a:gd name="connsiteX8" fmla="*/ 1700110 w 2279543"/>
                <a:gd name="connsiteY8" fmla="*/ 528815 h 571335"/>
                <a:gd name="connsiteX9" fmla="*/ 1246787 w 2279543"/>
                <a:gd name="connsiteY9" fmla="*/ 554177 h 571335"/>
                <a:gd name="connsiteX10" fmla="*/ 720570 w 2279543"/>
                <a:gd name="connsiteY10" fmla="*/ 411907 h 571335"/>
                <a:gd name="connsiteX11" fmla="*/ 168545 w 2279543"/>
                <a:gd name="connsiteY11" fmla="*/ 522248 h 571335"/>
                <a:gd name="connsiteX12" fmla="*/ 548 w 2279543"/>
                <a:gd name="connsiteY12" fmla="*/ 273958 h 571335"/>
                <a:gd name="connsiteX0" fmla="*/ 548 w 2279543"/>
                <a:gd name="connsiteY0" fmla="*/ 273958 h 571796"/>
                <a:gd name="connsiteX1" fmla="*/ 208727 w 2279543"/>
                <a:gd name="connsiteY1" fmla="*/ 31689 h 571796"/>
                <a:gd name="connsiteX2" fmla="*/ 729079 w 2279543"/>
                <a:gd name="connsiteY2" fmla="*/ 155971 h 571796"/>
                <a:gd name="connsiteX3" fmla="*/ 1255861 w 2279543"/>
                <a:gd name="connsiteY3" fmla="*/ 9567 h 571796"/>
                <a:gd name="connsiteX4" fmla="*/ 1680065 w 2279543"/>
                <a:gd name="connsiteY4" fmla="*/ 16131 h 571796"/>
                <a:gd name="connsiteX5" fmla="*/ 2128379 w 2279543"/>
                <a:gd name="connsiteY5" fmla="*/ 31959 h 571796"/>
                <a:gd name="connsiteX6" fmla="*/ 2278889 w 2279543"/>
                <a:gd name="connsiteY6" fmla="*/ 287978 h 571796"/>
                <a:gd name="connsiteX7" fmla="*/ 2083093 w 2279543"/>
                <a:gd name="connsiteY7" fmla="*/ 558848 h 571796"/>
                <a:gd name="connsiteX8" fmla="*/ 1700110 w 2279543"/>
                <a:gd name="connsiteY8" fmla="*/ 528815 h 571796"/>
                <a:gd name="connsiteX9" fmla="*/ 1246787 w 2279543"/>
                <a:gd name="connsiteY9" fmla="*/ 531245 h 571796"/>
                <a:gd name="connsiteX10" fmla="*/ 720570 w 2279543"/>
                <a:gd name="connsiteY10" fmla="*/ 411907 h 571796"/>
                <a:gd name="connsiteX11" fmla="*/ 168545 w 2279543"/>
                <a:gd name="connsiteY11" fmla="*/ 522248 h 571796"/>
                <a:gd name="connsiteX12" fmla="*/ 548 w 2279543"/>
                <a:gd name="connsiteY12" fmla="*/ 273958 h 571796"/>
                <a:gd name="connsiteX0" fmla="*/ 548 w 2279543"/>
                <a:gd name="connsiteY0" fmla="*/ 273958 h 573476"/>
                <a:gd name="connsiteX1" fmla="*/ 208727 w 2279543"/>
                <a:gd name="connsiteY1" fmla="*/ 31689 h 573476"/>
                <a:gd name="connsiteX2" fmla="*/ 729079 w 2279543"/>
                <a:gd name="connsiteY2" fmla="*/ 155971 h 573476"/>
                <a:gd name="connsiteX3" fmla="*/ 1255861 w 2279543"/>
                <a:gd name="connsiteY3" fmla="*/ 9567 h 573476"/>
                <a:gd name="connsiteX4" fmla="*/ 1680065 w 2279543"/>
                <a:gd name="connsiteY4" fmla="*/ 16131 h 573476"/>
                <a:gd name="connsiteX5" fmla="*/ 2128379 w 2279543"/>
                <a:gd name="connsiteY5" fmla="*/ 31959 h 573476"/>
                <a:gd name="connsiteX6" fmla="*/ 2278889 w 2279543"/>
                <a:gd name="connsiteY6" fmla="*/ 287978 h 573476"/>
                <a:gd name="connsiteX7" fmla="*/ 2083093 w 2279543"/>
                <a:gd name="connsiteY7" fmla="*/ 558848 h 573476"/>
                <a:gd name="connsiteX8" fmla="*/ 1700110 w 2279543"/>
                <a:gd name="connsiteY8" fmla="*/ 536460 h 573476"/>
                <a:gd name="connsiteX9" fmla="*/ 1246787 w 2279543"/>
                <a:gd name="connsiteY9" fmla="*/ 531245 h 573476"/>
                <a:gd name="connsiteX10" fmla="*/ 720570 w 2279543"/>
                <a:gd name="connsiteY10" fmla="*/ 411907 h 573476"/>
                <a:gd name="connsiteX11" fmla="*/ 168545 w 2279543"/>
                <a:gd name="connsiteY11" fmla="*/ 522248 h 573476"/>
                <a:gd name="connsiteX12" fmla="*/ 548 w 2279543"/>
                <a:gd name="connsiteY12" fmla="*/ 273958 h 573476"/>
                <a:gd name="connsiteX0" fmla="*/ 548 w 2279543"/>
                <a:gd name="connsiteY0" fmla="*/ 273958 h 548935"/>
                <a:gd name="connsiteX1" fmla="*/ 208727 w 2279543"/>
                <a:gd name="connsiteY1" fmla="*/ 31689 h 548935"/>
                <a:gd name="connsiteX2" fmla="*/ 729079 w 2279543"/>
                <a:gd name="connsiteY2" fmla="*/ 155971 h 548935"/>
                <a:gd name="connsiteX3" fmla="*/ 1255861 w 2279543"/>
                <a:gd name="connsiteY3" fmla="*/ 9567 h 548935"/>
                <a:gd name="connsiteX4" fmla="*/ 1680065 w 2279543"/>
                <a:gd name="connsiteY4" fmla="*/ 16131 h 548935"/>
                <a:gd name="connsiteX5" fmla="*/ 2128379 w 2279543"/>
                <a:gd name="connsiteY5" fmla="*/ 31959 h 548935"/>
                <a:gd name="connsiteX6" fmla="*/ 2278889 w 2279543"/>
                <a:gd name="connsiteY6" fmla="*/ 287978 h 548935"/>
                <a:gd name="connsiteX7" fmla="*/ 2083093 w 2279543"/>
                <a:gd name="connsiteY7" fmla="*/ 528271 h 548935"/>
                <a:gd name="connsiteX8" fmla="*/ 1700110 w 2279543"/>
                <a:gd name="connsiteY8" fmla="*/ 536460 h 548935"/>
                <a:gd name="connsiteX9" fmla="*/ 1246787 w 2279543"/>
                <a:gd name="connsiteY9" fmla="*/ 531245 h 548935"/>
                <a:gd name="connsiteX10" fmla="*/ 720570 w 2279543"/>
                <a:gd name="connsiteY10" fmla="*/ 411907 h 548935"/>
                <a:gd name="connsiteX11" fmla="*/ 168545 w 2279543"/>
                <a:gd name="connsiteY11" fmla="*/ 522248 h 548935"/>
                <a:gd name="connsiteX12" fmla="*/ 548 w 2279543"/>
                <a:gd name="connsiteY12" fmla="*/ 273958 h 548935"/>
                <a:gd name="connsiteX0" fmla="*/ 548 w 2279543"/>
                <a:gd name="connsiteY0" fmla="*/ 273958 h 548935"/>
                <a:gd name="connsiteX1" fmla="*/ 208727 w 2279543"/>
                <a:gd name="connsiteY1" fmla="*/ 31689 h 548935"/>
                <a:gd name="connsiteX2" fmla="*/ 729079 w 2279543"/>
                <a:gd name="connsiteY2" fmla="*/ 155971 h 548935"/>
                <a:gd name="connsiteX3" fmla="*/ 1255861 w 2279543"/>
                <a:gd name="connsiteY3" fmla="*/ 9567 h 548935"/>
                <a:gd name="connsiteX4" fmla="*/ 1680065 w 2279543"/>
                <a:gd name="connsiteY4" fmla="*/ 16131 h 548935"/>
                <a:gd name="connsiteX5" fmla="*/ 2128379 w 2279543"/>
                <a:gd name="connsiteY5" fmla="*/ 31959 h 548935"/>
                <a:gd name="connsiteX6" fmla="*/ 2278889 w 2279543"/>
                <a:gd name="connsiteY6" fmla="*/ 287978 h 548935"/>
                <a:gd name="connsiteX7" fmla="*/ 2083093 w 2279543"/>
                <a:gd name="connsiteY7" fmla="*/ 528271 h 548935"/>
                <a:gd name="connsiteX8" fmla="*/ 1657378 w 2279543"/>
                <a:gd name="connsiteY8" fmla="*/ 536460 h 548935"/>
                <a:gd name="connsiteX9" fmla="*/ 1246787 w 2279543"/>
                <a:gd name="connsiteY9" fmla="*/ 531245 h 548935"/>
                <a:gd name="connsiteX10" fmla="*/ 720570 w 2279543"/>
                <a:gd name="connsiteY10" fmla="*/ 411907 h 548935"/>
                <a:gd name="connsiteX11" fmla="*/ 168545 w 2279543"/>
                <a:gd name="connsiteY11" fmla="*/ 522248 h 548935"/>
                <a:gd name="connsiteX12" fmla="*/ 548 w 2279543"/>
                <a:gd name="connsiteY12" fmla="*/ 273958 h 548935"/>
                <a:gd name="connsiteX0" fmla="*/ 548 w 2279092"/>
                <a:gd name="connsiteY0" fmla="*/ 273958 h 548935"/>
                <a:gd name="connsiteX1" fmla="*/ 208727 w 2279092"/>
                <a:gd name="connsiteY1" fmla="*/ 31689 h 548935"/>
                <a:gd name="connsiteX2" fmla="*/ 729079 w 2279092"/>
                <a:gd name="connsiteY2" fmla="*/ 155971 h 548935"/>
                <a:gd name="connsiteX3" fmla="*/ 1255861 w 2279092"/>
                <a:gd name="connsiteY3" fmla="*/ 9567 h 548935"/>
                <a:gd name="connsiteX4" fmla="*/ 1680065 w 2279092"/>
                <a:gd name="connsiteY4" fmla="*/ 16131 h 548935"/>
                <a:gd name="connsiteX5" fmla="*/ 2128379 w 2279092"/>
                <a:gd name="connsiteY5" fmla="*/ 31959 h 548935"/>
                <a:gd name="connsiteX6" fmla="*/ 2278889 w 2279092"/>
                <a:gd name="connsiteY6" fmla="*/ 287978 h 548935"/>
                <a:gd name="connsiteX7" fmla="*/ 2104459 w 2279092"/>
                <a:gd name="connsiteY7" fmla="*/ 528271 h 548935"/>
                <a:gd name="connsiteX8" fmla="*/ 1657378 w 2279092"/>
                <a:gd name="connsiteY8" fmla="*/ 536460 h 548935"/>
                <a:gd name="connsiteX9" fmla="*/ 1246787 w 2279092"/>
                <a:gd name="connsiteY9" fmla="*/ 531245 h 548935"/>
                <a:gd name="connsiteX10" fmla="*/ 720570 w 2279092"/>
                <a:gd name="connsiteY10" fmla="*/ 411907 h 548935"/>
                <a:gd name="connsiteX11" fmla="*/ 168545 w 2279092"/>
                <a:gd name="connsiteY11" fmla="*/ 522248 h 548935"/>
                <a:gd name="connsiteX12" fmla="*/ 548 w 2279092"/>
                <a:gd name="connsiteY12" fmla="*/ 273958 h 548935"/>
                <a:gd name="connsiteX0" fmla="*/ 548 w 2279092"/>
                <a:gd name="connsiteY0" fmla="*/ 273958 h 546142"/>
                <a:gd name="connsiteX1" fmla="*/ 208727 w 2279092"/>
                <a:gd name="connsiteY1" fmla="*/ 31689 h 546142"/>
                <a:gd name="connsiteX2" fmla="*/ 729079 w 2279092"/>
                <a:gd name="connsiteY2" fmla="*/ 155971 h 546142"/>
                <a:gd name="connsiteX3" fmla="*/ 1255861 w 2279092"/>
                <a:gd name="connsiteY3" fmla="*/ 9567 h 546142"/>
                <a:gd name="connsiteX4" fmla="*/ 1680065 w 2279092"/>
                <a:gd name="connsiteY4" fmla="*/ 16131 h 546142"/>
                <a:gd name="connsiteX5" fmla="*/ 2128379 w 2279092"/>
                <a:gd name="connsiteY5" fmla="*/ 31959 h 546142"/>
                <a:gd name="connsiteX6" fmla="*/ 2278889 w 2279092"/>
                <a:gd name="connsiteY6" fmla="*/ 287978 h 546142"/>
                <a:gd name="connsiteX7" fmla="*/ 2104459 w 2279092"/>
                <a:gd name="connsiteY7" fmla="*/ 528271 h 546142"/>
                <a:gd name="connsiteX8" fmla="*/ 1668062 w 2279092"/>
                <a:gd name="connsiteY8" fmla="*/ 528816 h 546142"/>
                <a:gd name="connsiteX9" fmla="*/ 1246787 w 2279092"/>
                <a:gd name="connsiteY9" fmla="*/ 531245 h 546142"/>
                <a:gd name="connsiteX10" fmla="*/ 720570 w 2279092"/>
                <a:gd name="connsiteY10" fmla="*/ 411907 h 546142"/>
                <a:gd name="connsiteX11" fmla="*/ 168545 w 2279092"/>
                <a:gd name="connsiteY11" fmla="*/ 522248 h 546142"/>
                <a:gd name="connsiteX12" fmla="*/ 548 w 2279092"/>
                <a:gd name="connsiteY12" fmla="*/ 273958 h 546142"/>
                <a:gd name="connsiteX0" fmla="*/ 548 w 2279092"/>
                <a:gd name="connsiteY0" fmla="*/ 273958 h 546142"/>
                <a:gd name="connsiteX1" fmla="*/ 208727 w 2279092"/>
                <a:gd name="connsiteY1" fmla="*/ 31689 h 546142"/>
                <a:gd name="connsiteX2" fmla="*/ 729079 w 2279092"/>
                <a:gd name="connsiteY2" fmla="*/ 155971 h 546142"/>
                <a:gd name="connsiteX3" fmla="*/ 1213128 w 2279092"/>
                <a:gd name="connsiteY3" fmla="*/ 9567 h 546142"/>
                <a:gd name="connsiteX4" fmla="*/ 1680065 w 2279092"/>
                <a:gd name="connsiteY4" fmla="*/ 16131 h 546142"/>
                <a:gd name="connsiteX5" fmla="*/ 2128379 w 2279092"/>
                <a:gd name="connsiteY5" fmla="*/ 31959 h 546142"/>
                <a:gd name="connsiteX6" fmla="*/ 2278889 w 2279092"/>
                <a:gd name="connsiteY6" fmla="*/ 287978 h 546142"/>
                <a:gd name="connsiteX7" fmla="*/ 2104459 w 2279092"/>
                <a:gd name="connsiteY7" fmla="*/ 528271 h 546142"/>
                <a:gd name="connsiteX8" fmla="*/ 1668062 w 2279092"/>
                <a:gd name="connsiteY8" fmla="*/ 528816 h 546142"/>
                <a:gd name="connsiteX9" fmla="*/ 1246787 w 2279092"/>
                <a:gd name="connsiteY9" fmla="*/ 531245 h 546142"/>
                <a:gd name="connsiteX10" fmla="*/ 720570 w 2279092"/>
                <a:gd name="connsiteY10" fmla="*/ 411907 h 546142"/>
                <a:gd name="connsiteX11" fmla="*/ 168545 w 2279092"/>
                <a:gd name="connsiteY11" fmla="*/ 522248 h 546142"/>
                <a:gd name="connsiteX12" fmla="*/ 548 w 2279092"/>
                <a:gd name="connsiteY12" fmla="*/ 273958 h 54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9092" h="546142">
                  <a:moveTo>
                    <a:pt x="548" y="273958"/>
                  </a:moveTo>
                  <a:cubicBezTo>
                    <a:pt x="7245" y="192198"/>
                    <a:pt x="87305" y="51354"/>
                    <a:pt x="208727" y="31689"/>
                  </a:cubicBezTo>
                  <a:cubicBezTo>
                    <a:pt x="330149" y="12025"/>
                    <a:pt x="561679" y="159658"/>
                    <a:pt x="729079" y="155971"/>
                  </a:cubicBezTo>
                  <a:cubicBezTo>
                    <a:pt x="896479" y="152284"/>
                    <a:pt x="1054630" y="32874"/>
                    <a:pt x="1213128" y="9567"/>
                  </a:cubicBezTo>
                  <a:cubicBezTo>
                    <a:pt x="1371626" y="-13740"/>
                    <a:pt x="1527523" y="12399"/>
                    <a:pt x="1680065" y="16131"/>
                  </a:cubicBezTo>
                  <a:cubicBezTo>
                    <a:pt x="1832607" y="19863"/>
                    <a:pt x="2028575" y="-13349"/>
                    <a:pt x="2128379" y="31959"/>
                  </a:cubicBezTo>
                  <a:cubicBezTo>
                    <a:pt x="2228183" y="77267"/>
                    <a:pt x="2282876" y="205259"/>
                    <a:pt x="2278889" y="287978"/>
                  </a:cubicBezTo>
                  <a:cubicBezTo>
                    <a:pt x="2274902" y="370697"/>
                    <a:pt x="2206263" y="488131"/>
                    <a:pt x="2104459" y="528271"/>
                  </a:cubicBezTo>
                  <a:cubicBezTo>
                    <a:pt x="2002655" y="568411"/>
                    <a:pt x="1811007" y="528320"/>
                    <a:pt x="1668062" y="528816"/>
                  </a:cubicBezTo>
                  <a:cubicBezTo>
                    <a:pt x="1525117" y="529312"/>
                    <a:pt x="1404702" y="550730"/>
                    <a:pt x="1246787" y="531245"/>
                  </a:cubicBezTo>
                  <a:cubicBezTo>
                    <a:pt x="1088872" y="511760"/>
                    <a:pt x="900277" y="413406"/>
                    <a:pt x="720570" y="411907"/>
                  </a:cubicBezTo>
                  <a:cubicBezTo>
                    <a:pt x="540863" y="410408"/>
                    <a:pt x="288549" y="545239"/>
                    <a:pt x="168545" y="522248"/>
                  </a:cubicBezTo>
                  <a:cubicBezTo>
                    <a:pt x="48541" y="499257"/>
                    <a:pt x="-6149" y="355718"/>
                    <a:pt x="548" y="273958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2698E160-DF3D-4952-BF46-8051C67F0B9F}"/>
              </a:ext>
            </a:extLst>
          </p:cNvPr>
          <p:cNvGrpSpPr/>
          <p:nvPr/>
        </p:nvGrpSpPr>
        <p:grpSpPr>
          <a:xfrm>
            <a:off x="1058669" y="2501652"/>
            <a:ext cx="2514813" cy="828203"/>
            <a:chOff x="1058669" y="1834336"/>
            <a:chExt cx="2514813" cy="828203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36B32A11-2A4A-45C2-BE06-8A4F403C9020}"/>
                </a:ext>
              </a:extLst>
            </p:cNvPr>
            <p:cNvGrpSpPr/>
            <p:nvPr/>
          </p:nvGrpSpPr>
          <p:grpSpPr>
            <a:xfrm>
              <a:off x="1266093" y="2069189"/>
              <a:ext cx="2099704" cy="360000"/>
              <a:chOff x="1364567" y="1657645"/>
              <a:chExt cx="2099704" cy="360000"/>
            </a:xfrm>
          </p:grpSpPr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2E725C32-A74D-4C27-A93D-5FB97D937B1D}"/>
                  </a:ext>
                </a:extLst>
              </p:cNvPr>
              <p:cNvSpPr/>
              <p:nvPr/>
            </p:nvSpPr>
            <p:spPr>
              <a:xfrm>
                <a:off x="1364567" y="1657645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CCF51F7E-D3BB-45A0-BCE6-5FC91E77A851}"/>
                  </a:ext>
                </a:extLst>
              </p:cNvPr>
              <p:cNvSpPr/>
              <p:nvPr/>
            </p:nvSpPr>
            <p:spPr>
              <a:xfrm>
                <a:off x="2234419" y="1657645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8AF2E2E9-91CB-4280-9299-0F2301B191A8}"/>
                  </a:ext>
                </a:extLst>
              </p:cNvPr>
              <p:cNvSpPr/>
              <p:nvPr/>
            </p:nvSpPr>
            <p:spPr>
              <a:xfrm>
                <a:off x="3104271" y="1657645"/>
                <a:ext cx="360000" cy="36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53E0BD54-5A5A-43E3-AB02-B2231BD9B971}"/>
                </a:ext>
              </a:extLst>
            </p:cNvPr>
            <p:cNvSpPr/>
            <p:nvPr/>
          </p:nvSpPr>
          <p:spPr>
            <a:xfrm>
              <a:off x="1058669" y="1834336"/>
              <a:ext cx="2514813" cy="828203"/>
            </a:xfrm>
            <a:custGeom>
              <a:avLst/>
              <a:gdLst>
                <a:gd name="connsiteX0" fmla="*/ 28234 w 2508546"/>
                <a:gd name="connsiteY0" fmla="*/ 195571 h 785165"/>
                <a:gd name="connsiteX1" fmla="*/ 329024 w 2508546"/>
                <a:gd name="connsiteY1" fmla="*/ 27129 h 785165"/>
                <a:gd name="connsiteX2" fmla="*/ 750129 w 2508546"/>
                <a:gd name="connsiteY2" fmla="*/ 207602 h 785165"/>
                <a:gd name="connsiteX3" fmla="*/ 1207329 w 2508546"/>
                <a:gd name="connsiteY3" fmla="*/ 15097 h 785165"/>
                <a:gd name="connsiteX4" fmla="*/ 1664529 w 2508546"/>
                <a:gd name="connsiteY4" fmla="*/ 195571 h 785165"/>
                <a:gd name="connsiteX5" fmla="*/ 2133760 w 2508546"/>
                <a:gd name="connsiteY5" fmla="*/ 3065 h 785165"/>
                <a:gd name="connsiteX6" fmla="*/ 2434550 w 2508546"/>
                <a:gd name="connsiteY6" fmla="*/ 123381 h 785165"/>
                <a:gd name="connsiteX7" fmla="*/ 2446581 w 2508546"/>
                <a:gd name="connsiteY7" fmla="*/ 676834 h 785165"/>
                <a:gd name="connsiteX8" fmla="*/ 1724687 w 2508546"/>
                <a:gd name="connsiteY8" fmla="*/ 520423 h 785165"/>
                <a:gd name="connsiteX9" fmla="*/ 1315613 w 2508546"/>
                <a:gd name="connsiteY9" fmla="*/ 785118 h 785165"/>
                <a:gd name="connsiteX10" fmla="*/ 858413 w 2508546"/>
                <a:gd name="connsiteY10" fmla="*/ 496360 h 785165"/>
                <a:gd name="connsiteX11" fmla="*/ 413245 w 2508546"/>
                <a:gd name="connsiteY11" fmla="*/ 749023 h 785165"/>
                <a:gd name="connsiteX12" fmla="*/ 52297 w 2508546"/>
                <a:gd name="connsiteY12" fmla="*/ 616676 h 785165"/>
                <a:gd name="connsiteX13" fmla="*/ 28234 w 2508546"/>
                <a:gd name="connsiteY13" fmla="*/ 195571 h 785165"/>
                <a:gd name="connsiteX0" fmla="*/ 28234 w 2508546"/>
                <a:gd name="connsiteY0" fmla="*/ 195571 h 785130"/>
                <a:gd name="connsiteX1" fmla="*/ 329024 w 2508546"/>
                <a:gd name="connsiteY1" fmla="*/ 27129 h 785130"/>
                <a:gd name="connsiteX2" fmla="*/ 750129 w 2508546"/>
                <a:gd name="connsiteY2" fmla="*/ 207602 h 785130"/>
                <a:gd name="connsiteX3" fmla="*/ 1207329 w 2508546"/>
                <a:gd name="connsiteY3" fmla="*/ 15097 h 785130"/>
                <a:gd name="connsiteX4" fmla="*/ 1664529 w 2508546"/>
                <a:gd name="connsiteY4" fmla="*/ 195571 h 785130"/>
                <a:gd name="connsiteX5" fmla="*/ 2133760 w 2508546"/>
                <a:gd name="connsiteY5" fmla="*/ 3065 h 785130"/>
                <a:gd name="connsiteX6" fmla="*/ 2434550 w 2508546"/>
                <a:gd name="connsiteY6" fmla="*/ 123381 h 785130"/>
                <a:gd name="connsiteX7" fmla="*/ 2446581 w 2508546"/>
                <a:gd name="connsiteY7" fmla="*/ 676834 h 785130"/>
                <a:gd name="connsiteX8" fmla="*/ 1724687 w 2508546"/>
                <a:gd name="connsiteY8" fmla="*/ 520423 h 785130"/>
                <a:gd name="connsiteX9" fmla="*/ 1315613 w 2508546"/>
                <a:gd name="connsiteY9" fmla="*/ 785118 h 785130"/>
                <a:gd name="connsiteX10" fmla="*/ 774192 w 2508546"/>
                <a:gd name="connsiteY10" fmla="*/ 532455 h 785130"/>
                <a:gd name="connsiteX11" fmla="*/ 413245 w 2508546"/>
                <a:gd name="connsiteY11" fmla="*/ 749023 h 785130"/>
                <a:gd name="connsiteX12" fmla="*/ 52297 w 2508546"/>
                <a:gd name="connsiteY12" fmla="*/ 616676 h 785130"/>
                <a:gd name="connsiteX13" fmla="*/ 28234 w 2508546"/>
                <a:gd name="connsiteY13" fmla="*/ 195571 h 785130"/>
                <a:gd name="connsiteX0" fmla="*/ 28234 w 2508546"/>
                <a:gd name="connsiteY0" fmla="*/ 195571 h 785130"/>
                <a:gd name="connsiteX1" fmla="*/ 329024 w 2508546"/>
                <a:gd name="connsiteY1" fmla="*/ 27129 h 785130"/>
                <a:gd name="connsiteX2" fmla="*/ 774192 w 2508546"/>
                <a:gd name="connsiteY2" fmla="*/ 159476 h 785130"/>
                <a:gd name="connsiteX3" fmla="*/ 1207329 w 2508546"/>
                <a:gd name="connsiteY3" fmla="*/ 15097 h 785130"/>
                <a:gd name="connsiteX4" fmla="*/ 1664529 w 2508546"/>
                <a:gd name="connsiteY4" fmla="*/ 195571 h 785130"/>
                <a:gd name="connsiteX5" fmla="*/ 2133760 w 2508546"/>
                <a:gd name="connsiteY5" fmla="*/ 3065 h 785130"/>
                <a:gd name="connsiteX6" fmla="*/ 2434550 w 2508546"/>
                <a:gd name="connsiteY6" fmla="*/ 123381 h 785130"/>
                <a:gd name="connsiteX7" fmla="*/ 2446581 w 2508546"/>
                <a:gd name="connsiteY7" fmla="*/ 676834 h 785130"/>
                <a:gd name="connsiteX8" fmla="*/ 1724687 w 2508546"/>
                <a:gd name="connsiteY8" fmla="*/ 520423 h 785130"/>
                <a:gd name="connsiteX9" fmla="*/ 1315613 w 2508546"/>
                <a:gd name="connsiteY9" fmla="*/ 785118 h 785130"/>
                <a:gd name="connsiteX10" fmla="*/ 774192 w 2508546"/>
                <a:gd name="connsiteY10" fmla="*/ 532455 h 785130"/>
                <a:gd name="connsiteX11" fmla="*/ 413245 w 2508546"/>
                <a:gd name="connsiteY11" fmla="*/ 749023 h 785130"/>
                <a:gd name="connsiteX12" fmla="*/ 52297 w 2508546"/>
                <a:gd name="connsiteY12" fmla="*/ 616676 h 785130"/>
                <a:gd name="connsiteX13" fmla="*/ 28234 w 2508546"/>
                <a:gd name="connsiteY13" fmla="*/ 195571 h 785130"/>
                <a:gd name="connsiteX0" fmla="*/ 28234 w 2508546"/>
                <a:gd name="connsiteY0" fmla="*/ 194263 h 783822"/>
                <a:gd name="connsiteX1" fmla="*/ 329024 w 2508546"/>
                <a:gd name="connsiteY1" fmla="*/ 25821 h 783822"/>
                <a:gd name="connsiteX2" fmla="*/ 774192 w 2508546"/>
                <a:gd name="connsiteY2" fmla="*/ 158168 h 783822"/>
                <a:gd name="connsiteX3" fmla="*/ 1207329 w 2508546"/>
                <a:gd name="connsiteY3" fmla="*/ 13789 h 783822"/>
                <a:gd name="connsiteX4" fmla="*/ 1664529 w 2508546"/>
                <a:gd name="connsiteY4" fmla="*/ 170200 h 783822"/>
                <a:gd name="connsiteX5" fmla="*/ 2133760 w 2508546"/>
                <a:gd name="connsiteY5" fmla="*/ 1757 h 783822"/>
                <a:gd name="connsiteX6" fmla="*/ 2434550 w 2508546"/>
                <a:gd name="connsiteY6" fmla="*/ 122073 h 783822"/>
                <a:gd name="connsiteX7" fmla="*/ 2446581 w 2508546"/>
                <a:gd name="connsiteY7" fmla="*/ 675526 h 783822"/>
                <a:gd name="connsiteX8" fmla="*/ 1724687 w 2508546"/>
                <a:gd name="connsiteY8" fmla="*/ 519115 h 783822"/>
                <a:gd name="connsiteX9" fmla="*/ 1315613 w 2508546"/>
                <a:gd name="connsiteY9" fmla="*/ 783810 h 783822"/>
                <a:gd name="connsiteX10" fmla="*/ 774192 w 2508546"/>
                <a:gd name="connsiteY10" fmla="*/ 531147 h 783822"/>
                <a:gd name="connsiteX11" fmla="*/ 413245 w 2508546"/>
                <a:gd name="connsiteY11" fmla="*/ 747715 h 783822"/>
                <a:gd name="connsiteX12" fmla="*/ 52297 w 2508546"/>
                <a:gd name="connsiteY12" fmla="*/ 615368 h 783822"/>
                <a:gd name="connsiteX13" fmla="*/ 28234 w 2508546"/>
                <a:gd name="connsiteY13" fmla="*/ 194263 h 783822"/>
                <a:gd name="connsiteX0" fmla="*/ 28234 w 2508546"/>
                <a:gd name="connsiteY0" fmla="*/ 194263 h 751487"/>
                <a:gd name="connsiteX1" fmla="*/ 329024 w 2508546"/>
                <a:gd name="connsiteY1" fmla="*/ 25821 h 751487"/>
                <a:gd name="connsiteX2" fmla="*/ 774192 w 2508546"/>
                <a:gd name="connsiteY2" fmla="*/ 158168 h 751487"/>
                <a:gd name="connsiteX3" fmla="*/ 1207329 w 2508546"/>
                <a:gd name="connsiteY3" fmla="*/ 13789 h 751487"/>
                <a:gd name="connsiteX4" fmla="*/ 1664529 w 2508546"/>
                <a:gd name="connsiteY4" fmla="*/ 170200 h 751487"/>
                <a:gd name="connsiteX5" fmla="*/ 2133760 w 2508546"/>
                <a:gd name="connsiteY5" fmla="*/ 1757 h 751487"/>
                <a:gd name="connsiteX6" fmla="*/ 2434550 w 2508546"/>
                <a:gd name="connsiteY6" fmla="*/ 122073 h 751487"/>
                <a:gd name="connsiteX7" fmla="*/ 2446581 w 2508546"/>
                <a:gd name="connsiteY7" fmla="*/ 675526 h 751487"/>
                <a:gd name="connsiteX8" fmla="*/ 1724687 w 2508546"/>
                <a:gd name="connsiteY8" fmla="*/ 519115 h 751487"/>
                <a:gd name="connsiteX9" fmla="*/ 1231392 w 2508546"/>
                <a:gd name="connsiteY9" fmla="*/ 699589 h 751487"/>
                <a:gd name="connsiteX10" fmla="*/ 774192 w 2508546"/>
                <a:gd name="connsiteY10" fmla="*/ 531147 h 751487"/>
                <a:gd name="connsiteX11" fmla="*/ 413245 w 2508546"/>
                <a:gd name="connsiteY11" fmla="*/ 747715 h 751487"/>
                <a:gd name="connsiteX12" fmla="*/ 52297 w 2508546"/>
                <a:gd name="connsiteY12" fmla="*/ 615368 h 751487"/>
                <a:gd name="connsiteX13" fmla="*/ 28234 w 2508546"/>
                <a:gd name="connsiteY13" fmla="*/ 194263 h 751487"/>
                <a:gd name="connsiteX0" fmla="*/ 28234 w 2508546"/>
                <a:gd name="connsiteY0" fmla="*/ 194263 h 751487"/>
                <a:gd name="connsiteX1" fmla="*/ 329024 w 2508546"/>
                <a:gd name="connsiteY1" fmla="*/ 25821 h 751487"/>
                <a:gd name="connsiteX2" fmla="*/ 774192 w 2508546"/>
                <a:gd name="connsiteY2" fmla="*/ 158168 h 751487"/>
                <a:gd name="connsiteX3" fmla="*/ 1267487 w 2508546"/>
                <a:gd name="connsiteY3" fmla="*/ 13789 h 751487"/>
                <a:gd name="connsiteX4" fmla="*/ 1664529 w 2508546"/>
                <a:gd name="connsiteY4" fmla="*/ 170200 h 751487"/>
                <a:gd name="connsiteX5" fmla="*/ 2133760 w 2508546"/>
                <a:gd name="connsiteY5" fmla="*/ 1757 h 751487"/>
                <a:gd name="connsiteX6" fmla="*/ 2434550 w 2508546"/>
                <a:gd name="connsiteY6" fmla="*/ 122073 h 751487"/>
                <a:gd name="connsiteX7" fmla="*/ 2446581 w 2508546"/>
                <a:gd name="connsiteY7" fmla="*/ 675526 h 751487"/>
                <a:gd name="connsiteX8" fmla="*/ 1724687 w 2508546"/>
                <a:gd name="connsiteY8" fmla="*/ 519115 h 751487"/>
                <a:gd name="connsiteX9" fmla="*/ 1231392 w 2508546"/>
                <a:gd name="connsiteY9" fmla="*/ 699589 h 751487"/>
                <a:gd name="connsiteX10" fmla="*/ 774192 w 2508546"/>
                <a:gd name="connsiteY10" fmla="*/ 531147 h 751487"/>
                <a:gd name="connsiteX11" fmla="*/ 413245 w 2508546"/>
                <a:gd name="connsiteY11" fmla="*/ 747715 h 751487"/>
                <a:gd name="connsiteX12" fmla="*/ 52297 w 2508546"/>
                <a:gd name="connsiteY12" fmla="*/ 615368 h 751487"/>
                <a:gd name="connsiteX13" fmla="*/ 28234 w 2508546"/>
                <a:gd name="connsiteY13" fmla="*/ 194263 h 751487"/>
                <a:gd name="connsiteX0" fmla="*/ 28234 w 2492089"/>
                <a:gd name="connsiteY0" fmla="*/ 193798 h 751022"/>
                <a:gd name="connsiteX1" fmla="*/ 329024 w 2492089"/>
                <a:gd name="connsiteY1" fmla="*/ 25356 h 751022"/>
                <a:gd name="connsiteX2" fmla="*/ 774192 w 2492089"/>
                <a:gd name="connsiteY2" fmla="*/ 157703 h 751022"/>
                <a:gd name="connsiteX3" fmla="*/ 1267487 w 2492089"/>
                <a:gd name="connsiteY3" fmla="*/ 13324 h 751022"/>
                <a:gd name="connsiteX4" fmla="*/ 1664529 w 2492089"/>
                <a:gd name="connsiteY4" fmla="*/ 169735 h 751022"/>
                <a:gd name="connsiteX5" fmla="*/ 2133760 w 2492089"/>
                <a:gd name="connsiteY5" fmla="*/ 1292 h 751022"/>
                <a:gd name="connsiteX6" fmla="*/ 2434550 w 2492089"/>
                <a:gd name="connsiteY6" fmla="*/ 121608 h 751022"/>
                <a:gd name="connsiteX7" fmla="*/ 2422518 w 2492089"/>
                <a:gd name="connsiteY7" fmla="*/ 602871 h 751022"/>
                <a:gd name="connsiteX8" fmla="*/ 1724687 w 2492089"/>
                <a:gd name="connsiteY8" fmla="*/ 518650 h 751022"/>
                <a:gd name="connsiteX9" fmla="*/ 1231392 w 2492089"/>
                <a:gd name="connsiteY9" fmla="*/ 699124 h 751022"/>
                <a:gd name="connsiteX10" fmla="*/ 774192 w 2492089"/>
                <a:gd name="connsiteY10" fmla="*/ 530682 h 751022"/>
                <a:gd name="connsiteX11" fmla="*/ 413245 w 2492089"/>
                <a:gd name="connsiteY11" fmla="*/ 747250 h 751022"/>
                <a:gd name="connsiteX12" fmla="*/ 52297 w 2492089"/>
                <a:gd name="connsiteY12" fmla="*/ 614903 h 751022"/>
                <a:gd name="connsiteX13" fmla="*/ 28234 w 2492089"/>
                <a:gd name="connsiteY13" fmla="*/ 193798 h 751022"/>
                <a:gd name="connsiteX0" fmla="*/ 28234 w 2492089"/>
                <a:gd name="connsiteY0" fmla="*/ 193798 h 751022"/>
                <a:gd name="connsiteX1" fmla="*/ 329024 w 2492089"/>
                <a:gd name="connsiteY1" fmla="*/ 25356 h 751022"/>
                <a:gd name="connsiteX2" fmla="*/ 774192 w 2492089"/>
                <a:gd name="connsiteY2" fmla="*/ 157703 h 751022"/>
                <a:gd name="connsiteX3" fmla="*/ 1267487 w 2492089"/>
                <a:gd name="connsiteY3" fmla="*/ 13324 h 751022"/>
                <a:gd name="connsiteX4" fmla="*/ 1664529 w 2492089"/>
                <a:gd name="connsiteY4" fmla="*/ 169735 h 751022"/>
                <a:gd name="connsiteX5" fmla="*/ 2133760 w 2492089"/>
                <a:gd name="connsiteY5" fmla="*/ 1292 h 751022"/>
                <a:gd name="connsiteX6" fmla="*/ 2434550 w 2492089"/>
                <a:gd name="connsiteY6" fmla="*/ 121608 h 751022"/>
                <a:gd name="connsiteX7" fmla="*/ 2422518 w 2492089"/>
                <a:gd name="connsiteY7" fmla="*/ 602871 h 751022"/>
                <a:gd name="connsiteX8" fmla="*/ 1724687 w 2492089"/>
                <a:gd name="connsiteY8" fmla="*/ 518650 h 751022"/>
                <a:gd name="connsiteX9" fmla="*/ 2302204 w 2492089"/>
                <a:gd name="connsiteY9" fmla="*/ 675061 h 751022"/>
                <a:gd name="connsiteX10" fmla="*/ 1231392 w 2492089"/>
                <a:gd name="connsiteY10" fmla="*/ 699124 h 751022"/>
                <a:gd name="connsiteX11" fmla="*/ 774192 w 2492089"/>
                <a:gd name="connsiteY11" fmla="*/ 530682 h 751022"/>
                <a:gd name="connsiteX12" fmla="*/ 413245 w 2492089"/>
                <a:gd name="connsiteY12" fmla="*/ 747250 h 751022"/>
                <a:gd name="connsiteX13" fmla="*/ 52297 w 2492089"/>
                <a:gd name="connsiteY13" fmla="*/ 614903 h 751022"/>
                <a:gd name="connsiteX14" fmla="*/ 28234 w 2492089"/>
                <a:gd name="connsiteY14" fmla="*/ 193798 h 751022"/>
                <a:gd name="connsiteX0" fmla="*/ 28234 w 2492089"/>
                <a:gd name="connsiteY0" fmla="*/ 193798 h 751022"/>
                <a:gd name="connsiteX1" fmla="*/ 329024 w 2492089"/>
                <a:gd name="connsiteY1" fmla="*/ 25356 h 751022"/>
                <a:gd name="connsiteX2" fmla="*/ 774192 w 2492089"/>
                <a:gd name="connsiteY2" fmla="*/ 157703 h 751022"/>
                <a:gd name="connsiteX3" fmla="*/ 1267487 w 2492089"/>
                <a:gd name="connsiteY3" fmla="*/ 13324 h 751022"/>
                <a:gd name="connsiteX4" fmla="*/ 1664529 w 2492089"/>
                <a:gd name="connsiteY4" fmla="*/ 169735 h 751022"/>
                <a:gd name="connsiteX5" fmla="*/ 2133760 w 2492089"/>
                <a:gd name="connsiteY5" fmla="*/ 1292 h 751022"/>
                <a:gd name="connsiteX6" fmla="*/ 2434550 w 2492089"/>
                <a:gd name="connsiteY6" fmla="*/ 121608 h 751022"/>
                <a:gd name="connsiteX7" fmla="*/ 2422518 w 2492089"/>
                <a:gd name="connsiteY7" fmla="*/ 602871 h 751022"/>
                <a:gd name="connsiteX8" fmla="*/ 1724687 w 2492089"/>
                <a:gd name="connsiteY8" fmla="*/ 518650 h 751022"/>
                <a:gd name="connsiteX9" fmla="*/ 1760782 w 2492089"/>
                <a:gd name="connsiteY9" fmla="*/ 723187 h 751022"/>
                <a:gd name="connsiteX10" fmla="*/ 1231392 w 2492089"/>
                <a:gd name="connsiteY10" fmla="*/ 699124 h 751022"/>
                <a:gd name="connsiteX11" fmla="*/ 774192 w 2492089"/>
                <a:gd name="connsiteY11" fmla="*/ 530682 h 751022"/>
                <a:gd name="connsiteX12" fmla="*/ 413245 w 2492089"/>
                <a:gd name="connsiteY12" fmla="*/ 747250 h 751022"/>
                <a:gd name="connsiteX13" fmla="*/ 52297 w 2492089"/>
                <a:gd name="connsiteY13" fmla="*/ 614903 h 751022"/>
                <a:gd name="connsiteX14" fmla="*/ 28234 w 2492089"/>
                <a:gd name="connsiteY14" fmla="*/ 193798 h 751022"/>
                <a:gd name="connsiteX0" fmla="*/ 28234 w 2467182"/>
                <a:gd name="connsiteY0" fmla="*/ 193798 h 751022"/>
                <a:gd name="connsiteX1" fmla="*/ 329024 w 2467182"/>
                <a:gd name="connsiteY1" fmla="*/ 25356 h 751022"/>
                <a:gd name="connsiteX2" fmla="*/ 774192 w 2467182"/>
                <a:gd name="connsiteY2" fmla="*/ 157703 h 751022"/>
                <a:gd name="connsiteX3" fmla="*/ 1267487 w 2467182"/>
                <a:gd name="connsiteY3" fmla="*/ 13324 h 751022"/>
                <a:gd name="connsiteX4" fmla="*/ 1664529 w 2467182"/>
                <a:gd name="connsiteY4" fmla="*/ 169735 h 751022"/>
                <a:gd name="connsiteX5" fmla="*/ 2133760 w 2467182"/>
                <a:gd name="connsiteY5" fmla="*/ 1292 h 751022"/>
                <a:gd name="connsiteX6" fmla="*/ 2434550 w 2467182"/>
                <a:gd name="connsiteY6" fmla="*/ 121608 h 751022"/>
                <a:gd name="connsiteX7" fmla="*/ 2422518 w 2467182"/>
                <a:gd name="connsiteY7" fmla="*/ 602871 h 751022"/>
                <a:gd name="connsiteX8" fmla="*/ 2109698 w 2467182"/>
                <a:gd name="connsiteY8" fmla="*/ 687092 h 751022"/>
                <a:gd name="connsiteX9" fmla="*/ 1760782 w 2467182"/>
                <a:gd name="connsiteY9" fmla="*/ 723187 h 751022"/>
                <a:gd name="connsiteX10" fmla="*/ 1231392 w 2467182"/>
                <a:gd name="connsiteY10" fmla="*/ 699124 h 751022"/>
                <a:gd name="connsiteX11" fmla="*/ 774192 w 2467182"/>
                <a:gd name="connsiteY11" fmla="*/ 530682 h 751022"/>
                <a:gd name="connsiteX12" fmla="*/ 413245 w 2467182"/>
                <a:gd name="connsiteY12" fmla="*/ 747250 h 751022"/>
                <a:gd name="connsiteX13" fmla="*/ 52297 w 2467182"/>
                <a:gd name="connsiteY13" fmla="*/ 614903 h 751022"/>
                <a:gd name="connsiteX14" fmla="*/ 28234 w 2467182"/>
                <a:gd name="connsiteY14" fmla="*/ 193798 h 751022"/>
                <a:gd name="connsiteX0" fmla="*/ 28234 w 2467182"/>
                <a:gd name="connsiteY0" fmla="*/ 193798 h 751022"/>
                <a:gd name="connsiteX1" fmla="*/ 329024 w 2467182"/>
                <a:gd name="connsiteY1" fmla="*/ 25356 h 751022"/>
                <a:gd name="connsiteX2" fmla="*/ 774192 w 2467182"/>
                <a:gd name="connsiteY2" fmla="*/ 157703 h 751022"/>
                <a:gd name="connsiteX3" fmla="*/ 1267487 w 2467182"/>
                <a:gd name="connsiteY3" fmla="*/ 13324 h 751022"/>
                <a:gd name="connsiteX4" fmla="*/ 1664529 w 2467182"/>
                <a:gd name="connsiteY4" fmla="*/ 169735 h 751022"/>
                <a:gd name="connsiteX5" fmla="*/ 2133760 w 2467182"/>
                <a:gd name="connsiteY5" fmla="*/ 1292 h 751022"/>
                <a:gd name="connsiteX6" fmla="*/ 2434550 w 2467182"/>
                <a:gd name="connsiteY6" fmla="*/ 121608 h 751022"/>
                <a:gd name="connsiteX7" fmla="*/ 2422518 w 2467182"/>
                <a:gd name="connsiteY7" fmla="*/ 602871 h 751022"/>
                <a:gd name="connsiteX8" fmla="*/ 2109698 w 2467182"/>
                <a:gd name="connsiteY8" fmla="*/ 687092 h 751022"/>
                <a:gd name="connsiteX9" fmla="*/ 1676561 w 2467182"/>
                <a:gd name="connsiteY9" fmla="*/ 530681 h 751022"/>
                <a:gd name="connsiteX10" fmla="*/ 1231392 w 2467182"/>
                <a:gd name="connsiteY10" fmla="*/ 699124 h 751022"/>
                <a:gd name="connsiteX11" fmla="*/ 774192 w 2467182"/>
                <a:gd name="connsiteY11" fmla="*/ 530682 h 751022"/>
                <a:gd name="connsiteX12" fmla="*/ 413245 w 2467182"/>
                <a:gd name="connsiteY12" fmla="*/ 747250 h 751022"/>
                <a:gd name="connsiteX13" fmla="*/ 52297 w 2467182"/>
                <a:gd name="connsiteY13" fmla="*/ 614903 h 751022"/>
                <a:gd name="connsiteX14" fmla="*/ 28234 w 2467182"/>
                <a:gd name="connsiteY14" fmla="*/ 193798 h 751022"/>
                <a:gd name="connsiteX0" fmla="*/ 28234 w 2507227"/>
                <a:gd name="connsiteY0" fmla="*/ 193405 h 750629"/>
                <a:gd name="connsiteX1" fmla="*/ 329024 w 2507227"/>
                <a:gd name="connsiteY1" fmla="*/ 24963 h 750629"/>
                <a:gd name="connsiteX2" fmla="*/ 774192 w 2507227"/>
                <a:gd name="connsiteY2" fmla="*/ 157310 h 750629"/>
                <a:gd name="connsiteX3" fmla="*/ 1267487 w 2507227"/>
                <a:gd name="connsiteY3" fmla="*/ 12931 h 750629"/>
                <a:gd name="connsiteX4" fmla="*/ 1664529 w 2507227"/>
                <a:gd name="connsiteY4" fmla="*/ 169342 h 750629"/>
                <a:gd name="connsiteX5" fmla="*/ 2133760 w 2507227"/>
                <a:gd name="connsiteY5" fmla="*/ 899 h 750629"/>
                <a:gd name="connsiteX6" fmla="*/ 2434550 w 2507227"/>
                <a:gd name="connsiteY6" fmla="*/ 121215 h 750629"/>
                <a:gd name="connsiteX7" fmla="*/ 2482676 w 2507227"/>
                <a:gd name="connsiteY7" fmla="*/ 494194 h 750629"/>
                <a:gd name="connsiteX8" fmla="*/ 2109698 w 2507227"/>
                <a:gd name="connsiteY8" fmla="*/ 686699 h 750629"/>
                <a:gd name="connsiteX9" fmla="*/ 1676561 w 2507227"/>
                <a:gd name="connsiteY9" fmla="*/ 530288 h 750629"/>
                <a:gd name="connsiteX10" fmla="*/ 1231392 w 2507227"/>
                <a:gd name="connsiteY10" fmla="*/ 698731 h 750629"/>
                <a:gd name="connsiteX11" fmla="*/ 774192 w 2507227"/>
                <a:gd name="connsiteY11" fmla="*/ 530289 h 750629"/>
                <a:gd name="connsiteX12" fmla="*/ 413245 w 2507227"/>
                <a:gd name="connsiteY12" fmla="*/ 746857 h 750629"/>
                <a:gd name="connsiteX13" fmla="*/ 52297 w 2507227"/>
                <a:gd name="connsiteY13" fmla="*/ 614510 h 750629"/>
                <a:gd name="connsiteX14" fmla="*/ 28234 w 2507227"/>
                <a:gd name="connsiteY14" fmla="*/ 193405 h 750629"/>
                <a:gd name="connsiteX0" fmla="*/ 34013 w 2513006"/>
                <a:gd name="connsiteY0" fmla="*/ 193405 h 749040"/>
                <a:gd name="connsiteX1" fmla="*/ 334803 w 2513006"/>
                <a:gd name="connsiteY1" fmla="*/ 24963 h 749040"/>
                <a:gd name="connsiteX2" fmla="*/ 779971 w 2513006"/>
                <a:gd name="connsiteY2" fmla="*/ 157310 h 749040"/>
                <a:gd name="connsiteX3" fmla="*/ 1273266 w 2513006"/>
                <a:gd name="connsiteY3" fmla="*/ 12931 h 749040"/>
                <a:gd name="connsiteX4" fmla="*/ 1670308 w 2513006"/>
                <a:gd name="connsiteY4" fmla="*/ 169342 h 749040"/>
                <a:gd name="connsiteX5" fmla="*/ 2139539 w 2513006"/>
                <a:gd name="connsiteY5" fmla="*/ 899 h 749040"/>
                <a:gd name="connsiteX6" fmla="*/ 2440329 w 2513006"/>
                <a:gd name="connsiteY6" fmla="*/ 121215 h 749040"/>
                <a:gd name="connsiteX7" fmla="*/ 2488455 w 2513006"/>
                <a:gd name="connsiteY7" fmla="*/ 494194 h 749040"/>
                <a:gd name="connsiteX8" fmla="*/ 2115477 w 2513006"/>
                <a:gd name="connsiteY8" fmla="*/ 686699 h 749040"/>
                <a:gd name="connsiteX9" fmla="*/ 1682340 w 2513006"/>
                <a:gd name="connsiteY9" fmla="*/ 530288 h 749040"/>
                <a:gd name="connsiteX10" fmla="*/ 1237171 w 2513006"/>
                <a:gd name="connsiteY10" fmla="*/ 698731 h 749040"/>
                <a:gd name="connsiteX11" fmla="*/ 779971 w 2513006"/>
                <a:gd name="connsiteY11" fmla="*/ 530289 h 749040"/>
                <a:gd name="connsiteX12" fmla="*/ 419024 w 2513006"/>
                <a:gd name="connsiteY12" fmla="*/ 746857 h 749040"/>
                <a:gd name="connsiteX13" fmla="*/ 46044 w 2513006"/>
                <a:gd name="connsiteY13" fmla="*/ 554352 h 749040"/>
                <a:gd name="connsiteX14" fmla="*/ 34013 w 2513006"/>
                <a:gd name="connsiteY14" fmla="*/ 193405 h 749040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782106 w 2515141"/>
                <a:gd name="connsiteY2" fmla="*/ 157310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782106 w 2515141"/>
                <a:gd name="connsiteY11" fmla="*/ 530289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782106 w 2515141"/>
                <a:gd name="connsiteY2" fmla="*/ 157310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782106 w 2515141"/>
                <a:gd name="connsiteY11" fmla="*/ 530289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782106 w 2515141"/>
                <a:gd name="connsiteY2" fmla="*/ 157310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782106 w 2515141"/>
                <a:gd name="connsiteY11" fmla="*/ 506226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818201 w 2515141"/>
                <a:gd name="connsiteY2" fmla="*/ 145279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782106 w 2515141"/>
                <a:gd name="connsiteY11" fmla="*/ 506226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818201 w 2515141"/>
                <a:gd name="connsiteY2" fmla="*/ 145279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684475 w 2515141"/>
                <a:gd name="connsiteY9" fmla="*/ 530288 h 749071"/>
                <a:gd name="connsiteX10" fmla="*/ 1239306 w 2515141"/>
                <a:gd name="connsiteY10" fmla="*/ 698731 h 749071"/>
                <a:gd name="connsiteX11" fmla="*/ 830232 w 2515141"/>
                <a:gd name="connsiteY11" fmla="*/ 578415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3405 h 749071"/>
                <a:gd name="connsiteX1" fmla="*/ 336938 w 2515141"/>
                <a:gd name="connsiteY1" fmla="*/ 24963 h 749071"/>
                <a:gd name="connsiteX2" fmla="*/ 818201 w 2515141"/>
                <a:gd name="connsiteY2" fmla="*/ 145279 h 749071"/>
                <a:gd name="connsiteX3" fmla="*/ 1275401 w 2515141"/>
                <a:gd name="connsiteY3" fmla="*/ 12931 h 749071"/>
                <a:gd name="connsiteX4" fmla="*/ 1672443 w 2515141"/>
                <a:gd name="connsiteY4" fmla="*/ 169342 h 749071"/>
                <a:gd name="connsiteX5" fmla="*/ 2141674 w 2515141"/>
                <a:gd name="connsiteY5" fmla="*/ 899 h 749071"/>
                <a:gd name="connsiteX6" fmla="*/ 2442464 w 2515141"/>
                <a:gd name="connsiteY6" fmla="*/ 121215 h 749071"/>
                <a:gd name="connsiteX7" fmla="*/ 2490590 w 2515141"/>
                <a:gd name="connsiteY7" fmla="*/ 494194 h 749071"/>
                <a:gd name="connsiteX8" fmla="*/ 2117612 w 2515141"/>
                <a:gd name="connsiteY8" fmla="*/ 686699 h 749071"/>
                <a:gd name="connsiteX9" fmla="*/ 1720569 w 2515141"/>
                <a:gd name="connsiteY9" fmla="*/ 554351 h 749071"/>
                <a:gd name="connsiteX10" fmla="*/ 1239306 w 2515141"/>
                <a:gd name="connsiteY10" fmla="*/ 698731 h 749071"/>
                <a:gd name="connsiteX11" fmla="*/ 830232 w 2515141"/>
                <a:gd name="connsiteY11" fmla="*/ 578415 h 749071"/>
                <a:gd name="connsiteX12" fmla="*/ 421159 w 2515141"/>
                <a:gd name="connsiteY12" fmla="*/ 746857 h 749071"/>
                <a:gd name="connsiteX13" fmla="*/ 48179 w 2515141"/>
                <a:gd name="connsiteY13" fmla="*/ 554352 h 749071"/>
                <a:gd name="connsiteX14" fmla="*/ 36148 w 2515141"/>
                <a:gd name="connsiteY14" fmla="*/ 193405 h 749071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732601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720569 w 2515141"/>
                <a:gd name="connsiteY9" fmla="*/ 553524 h 748244"/>
                <a:gd name="connsiteX10" fmla="*/ 1239306 w 2515141"/>
                <a:gd name="connsiteY10" fmla="*/ 697904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732601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708537 w 2515141"/>
                <a:gd name="connsiteY9" fmla="*/ 553524 h 748244"/>
                <a:gd name="connsiteX10" fmla="*/ 1239306 w 2515141"/>
                <a:gd name="connsiteY10" fmla="*/ 697904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732601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684474 w 2515141"/>
                <a:gd name="connsiteY9" fmla="*/ 577587 h 748244"/>
                <a:gd name="connsiteX10" fmla="*/ 1239306 w 2515141"/>
                <a:gd name="connsiteY10" fmla="*/ 697904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696506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684474 w 2515141"/>
                <a:gd name="connsiteY9" fmla="*/ 577587 h 748244"/>
                <a:gd name="connsiteX10" fmla="*/ 1239306 w 2515141"/>
                <a:gd name="connsiteY10" fmla="*/ 697904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12104 h 748244"/>
                <a:gd name="connsiteX4" fmla="*/ 1696506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684474 w 2515141"/>
                <a:gd name="connsiteY9" fmla="*/ 577587 h 748244"/>
                <a:gd name="connsiteX10" fmla="*/ 1263369 w 2515141"/>
                <a:gd name="connsiteY10" fmla="*/ 709935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5141"/>
                <a:gd name="connsiteY0" fmla="*/ 192578 h 748244"/>
                <a:gd name="connsiteX1" fmla="*/ 336938 w 2515141"/>
                <a:gd name="connsiteY1" fmla="*/ 24136 h 748244"/>
                <a:gd name="connsiteX2" fmla="*/ 818201 w 2515141"/>
                <a:gd name="connsiteY2" fmla="*/ 144452 h 748244"/>
                <a:gd name="connsiteX3" fmla="*/ 1275401 w 2515141"/>
                <a:gd name="connsiteY3" fmla="*/ 72 h 748244"/>
                <a:gd name="connsiteX4" fmla="*/ 1696506 w 2515141"/>
                <a:gd name="connsiteY4" fmla="*/ 132421 h 748244"/>
                <a:gd name="connsiteX5" fmla="*/ 2141674 w 2515141"/>
                <a:gd name="connsiteY5" fmla="*/ 72 h 748244"/>
                <a:gd name="connsiteX6" fmla="*/ 2442464 w 2515141"/>
                <a:gd name="connsiteY6" fmla="*/ 120388 h 748244"/>
                <a:gd name="connsiteX7" fmla="*/ 2490590 w 2515141"/>
                <a:gd name="connsiteY7" fmla="*/ 493367 h 748244"/>
                <a:gd name="connsiteX8" fmla="*/ 2117612 w 2515141"/>
                <a:gd name="connsiteY8" fmla="*/ 685872 h 748244"/>
                <a:gd name="connsiteX9" fmla="*/ 1684474 w 2515141"/>
                <a:gd name="connsiteY9" fmla="*/ 577587 h 748244"/>
                <a:gd name="connsiteX10" fmla="*/ 1263369 w 2515141"/>
                <a:gd name="connsiteY10" fmla="*/ 709935 h 748244"/>
                <a:gd name="connsiteX11" fmla="*/ 830232 w 2515141"/>
                <a:gd name="connsiteY11" fmla="*/ 577588 h 748244"/>
                <a:gd name="connsiteX12" fmla="*/ 421159 w 2515141"/>
                <a:gd name="connsiteY12" fmla="*/ 746030 h 748244"/>
                <a:gd name="connsiteX13" fmla="*/ 48179 w 2515141"/>
                <a:gd name="connsiteY13" fmla="*/ 553525 h 748244"/>
                <a:gd name="connsiteX14" fmla="*/ 36148 w 2515141"/>
                <a:gd name="connsiteY14" fmla="*/ 192578 h 748244"/>
                <a:gd name="connsiteX0" fmla="*/ 36148 w 2516031"/>
                <a:gd name="connsiteY0" fmla="*/ 192578 h 748244"/>
                <a:gd name="connsiteX1" fmla="*/ 336938 w 2516031"/>
                <a:gd name="connsiteY1" fmla="*/ 24136 h 748244"/>
                <a:gd name="connsiteX2" fmla="*/ 818201 w 2516031"/>
                <a:gd name="connsiteY2" fmla="*/ 144452 h 748244"/>
                <a:gd name="connsiteX3" fmla="*/ 1275401 w 2516031"/>
                <a:gd name="connsiteY3" fmla="*/ 72 h 748244"/>
                <a:gd name="connsiteX4" fmla="*/ 1696506 w 2516031"/>
                <a:gd name="connsiteY4" fmla="*/ 132421 h 748244"/>
                <a:gd name="connsiteX5" fmla="*/ 2141674 w 2516031"/>
                <a:gd name="connsiteY5" fmla="*/ 72 h 748244"/>
                <a:gd name="connsiteX6" fmla="*/ 2442464 w 2516031"/>
                <a:gd name="connsiteY6" fmla="*/ 120388 h 748244"/>
                <a:gd name="connsiteX7" fmla="*/ 2490590 w 2516031"/>
                <a:gd name="connsiteY7" fmla="*/ 493367 h 748244"/>
                <a:gd name="connsiteX8" fmla="*/ 2105580 w 2516031"/>
                <a:gd name="connsiteY8" fmla="*/ 685872 h 748244"/>
                <a:gd name="connsiteX9" fmla="*/ 1684474 w 2516031"/>
                <a:gd name="connsiteY9" fmla="*/ 577587 h 748244"/>
                <a:gd name="connsiteX10" fmla="*/ 1263369 w 2516031"/>
                <a:gd name="connsiteY10" fmla="*/ 709935 h 748244"/>
                <a:gd name="connsiteX11" fmla="*/ 830232 w 2516031"/>
                <a:gd name="connsiteY11" fmla="*/ 577588 h 748244"/>
                <a:gd name="connsiteX12" fmla="*/ 421159 w 2516031"/>
                <a:gd name="connsiteY12" fmla="*/ 746030 h 748244"/>
                <a:gd name="connsiteX13" fmla="*/ 48179 w 2516031"/>
                <a:gd name="connsiteY13" fmla="*/ 553525 h 748244"/>
                <a:gd name="connsiteX14" fmla="*/ 36148 w 2516031"/>
                <a:gd name="connsiteY14" fmla="*/ 192578 h 748244"/>
                <a:gd name="connsiteX0" fmla="*/ 36148 w 2516031"/>
                <a:gd name="connsiteY0" fmla="*/ 192578 h 748244"/>
                <a:gd name="connsiteX1" fmla="*/ 336938 w 2516031"/>
                <a:gd name="connsiteY1" fmla="*/ 24136 h 748244"/>
                <a:gd name="connsiteX2" fmla="*/ 818201 w 2516031"/>
                <a:gd name="connsiteY2" fmla="*/ 144452 h 748244"/>
                <a:gd name="connsiteX3" fmla="*/ 1275401 w 2516031"/>
                <a:gd name="connsiteY3" fmla="*/ 72 h 748244"/>
                <a:gd name="connsiteX4" fmla="*/ 1696506 w 2516031"/>
                <a:gd name="connsiteY4" fmla="*/ 132421 h 748244"/>
                <a:gd name="connsiteX5" fmla="*/ 2141674 w 2516031"/>
                <a:gd name="connsiteY5" fmla="*/ 72 h 748244"/>
                <a:gd name="connsiteX6" fmla="*/ 2442464 w 2516031"/>
                <a:gd name="connsiteY6" fmla="*/ 120388 h 748244"/>
                <a:gd name="connsiteX7" fmla="*/ 2490590 w 2516031"/>
                <a:gd name="connsiteY7" fmla="*/ 493367 h 748244"/>
                <a:gd name="connsiteX8" fmla="*/ 2105580 w 2516031"/>
                <a:gd name="connsiteY8" fmla="*/ 685872 h 748244"/>
                <a:gd name="connsiteX9" fmla="*/ 1648379 w 2516031"/>
                <a:gd name="connsiteY9" fmla="*/ 569226 h 748244"/>
                <a:gd name="connsiteX10" fmla="*/ 1263369 w 2516031"/>
                <a:gd name="connsiteY10" fmla="*/ 709935 h 748244"/>
                <a:gd name="connsiteX11" fmla="*/ 830232 w 2516031"/>
                <a:gd name="connsiteY11" fmla="*/ 577588 h 748244"/>
                <a:gd name="connsiteX12" fmla="*/ 421159 w 2516031"/>
                <a:gd name="connsiteY12" fmla="*/ 746030 h 748244"/>
                <a:gd name="connsiteX13" fmla="*/ 48179 w 2516031"/>
                <a:gd name="connsiteY13" fmla="*/ 553525 h 748244"/>
                <a:gd name="connsiteX14" fmla="*/ 36148 w 2516031"/>
                <a:gd name="connsiteY14" fmla="*/ 192578 h 748244"/>
                <a:gd name="connsiteX0" fmla="*/ 36148 w 2516031"/>
                <a:gd name="connsiteY0" fmla="*/ 192578 h 751750"/>
                <a:gd name="connsiteX1" fmla="*/ 336938 w 2516031"/>
                <a:gd name="connsiteY1" fmla="*/ 24136 h 751750"/>
                <a:gd name="connsiteX2" fmla="*/ 818201 w 2516031"/>
                <a:gd name="connsiteY2" fmla="*/ 144452 h 751750"/>
                <a:gd name="connsiteX3" fmla="*/ 1275401 w 2516031"/>
                <a:gd name="connsiteY3" fmla="*/ 72 h 751750"/>
                <a:gd name="connsiteX4" fmla="*/ 1696506 w 2516031"/>
                <a:gd name="connsiteY4" fmla="*/ 132421 h 751750"/>
                <a:gd name="connsiteX5" fmla="*/ 2141674 w 2516031"/>
                <a:gd name="connsiteY5" fmla="*/ 72 h 751750"/>
                <a:gd name="connsiteX6" fmla="*/ 2442464 w 2516031"/>
                <a:gd name="connsiteY6" fmla="*/ 120388 h 751750"/>
                <a:gd name="connsiteX7" fmla="*/ 2490590 w 2516031"/>
                <a:gd name="connsiteY7" fmla="*/ 493367 h 751750"/>
                <a:gd name="connsiteX8" fmla="*/ 2105580 w 2516031"/>
                <a:gd name="connsiteY8" fmla="*/ 685872 h 751750"/>
                <a:gd name="connsiteX9" fmla="*/ 1648379 w 2516031"/>
                <a:gd name="connsiteY9" fmla="*/ 569226 h 751750"/>
                <a:gd name="connsiteX10" fmla="*/ 1263369 w 2516031"/>
                <a:gd name="connsiteY10" fmla="*/ 751742 h 751750"/>
                <a:gd name="connsiteX11" fmla="*/ 830232 w 2516031"/>
                <a:gd name="connsiteY11" fmla="*/ 577588 h 751750"/>
                <a:gd name="connsiteX12" fmla="*/ 421159 w 2516031"/>
                <a:gd name="connsiteY12" fmla="*/ 746030 h 751750"/>
                <a:gd name="connsiteX13" fmla="*/ 48179 w 2516031"/>
                <a:gd name="connsiteY13" fmla="*/ 553525 h 751750"/>
                <a:gd name="connsiteX14" fmla="*/ 36148 w 2516031"/>
                <a:gd name="connsiteY14" fmla="*/ 192578 h 751750"/>
                <a:gd name="connsiteX0" fmla="*/ 36148 w 2516031"/>
                <a:gd name="connsiteY0" fmla="*/ 192578 h 751742"/>
                <a:gd name="connsiteX1" fmla="*/ 336938 w 2516031"/>
                <a:gd name="connsiteY1" fmla="*/ 24136 h 751742"/>
                <a:gd name="connsiteX2" fmla="*/ 818201 w 2516031"/>
                <a:gd name="connsiteY2" fmla="*/ 144452 h 751742"/>
                <a:gd name="connsiteX3" fmla="*/ 1275401 w 2516031"/>
                <a:gd name="connsiteY3" fmla="*/ 72 h 751742"/>
                <a:gd name="connsiteX4" fmla="*/ 1696506 w 2516031"/>
                <a:gd name="connsiteY4" fmla="*/ 132421 h 751742"/>
                <a:gd name="connsiteX5" fmla="*/ 2141674 w 2516031"/>
                <a:gd name="connsiteY5" fmla="*/ 72 h 751742"/>
                <a:gd name="connsiteX6" fmla="*/ 2442464 w 2516031"/>
                <a:gd name="connsiteY6" fmla="*/ 120388 h 751742"/>
                <a:gd name="connsiteX7" fmla="*/ 2490590 w 2516031"/>
                <a:gd name="connsiteY7" fmla="*/ 493367 h 751742"/>
                <a:gd name="connsiteX8" fmla="*/ 2105580 w 2516031"/>
                <a:gd name="connsiteY8" fmla="*/ 685872 h 751742"/>
                <a:gd name="connsiteX9" fmla="*/ 1684474 w 2516031"/>
                <a:gd name="connsiteY9" fmla="*/ 577587 h 751742"/>
                <a:gd name="connsiteX10" fmla="*/ 1263369 w 2516031"/>
                <a:gd name="connsiteY10" fmla="*/ 751742 h 751742"/>
                <a:gd name="connsiteX11" fmla="*/ 830232 w 2516031"/>
                <a:gd name="connsiteY11" fmla="*/ 577588 h 751742"/>
                <a:gd name="connsiteX12" fmla="*/ 421159 w 2516031"/>
                <a:gd name="connsiteY12" fmla="*/ 746030 h 751742"/>
                <a:gd name="connsiteX13" fmla="*/ 48179 w 2516031"/>
                <a:gd name="connsiteY13" fmla="*/ 553525 h 751742"/>
                <a:gd name="connsiteX14" fmla="*/ 36148 w 2516031"/>
                <a:gd name="connsiteY14" fmla="*/ 192578 h 751742"/>
                <a:gd name="connsiteX0" fmla="*/ 36148 w 2516031"/>
                <a:gd name="connsiteY0" fmla="*/ 192578 h 751826"/>
                <a:gd name="connsiteX1" fmla="*/ 336938 w 2516031"/>
                <a:gd name="connsiteY1" fmla="*/ 24136 h 751826"/>
                <a:gd name="connsiteX2" fmla="*/ 818201 w 2516031"/>
                <a:gd name="connsiteY2" fmla="*/ 144452 h 751826"/>
                <a:gd name="connsiteX3" fmla="*/ 1275401 w 2516031"/>
                <a:gd name="connsiteY3" fmla="*/ 72 h 751826"/>
                <a:gd name="connsiteX4" fmla="*/ 1696506 w 2516031"/>
                <a:gd name="connsiteY4" fmla="*/ 132421 h 751826"/>
                <a:gd name="connsiteX5" fmla="*/ 2141674 w 2516031"/>
                <a:gd name="connsiteY5" fmla="*/ 72 h 751826"/>
                <a:gd name="connsiteX6" fmla="*/ 2442464 w 2516031"/>
                <a:gd name="connsiteY6" fmla="*/ 120388 h 751826"/>
                <a:gd name="connsiteX7" fmla="*/ 2490590 w 2516031"/>
                <a:gd name="connsiteY7" fmla="*/ 493367 h 751826"/>
                <a:gd name="connsiteX8" fmla="*/ 2105580 w 2516031"/>
                <a:gd name="connsiteY8" fmla="*/ 685872 h 751826"/>
                <a:gd name="connsiteX9" fmla="*/ 1684474 w 2516031"/>
                <a:gd name="connsiteY9" fmla="*/ 577587 h 751826"/>
                <a:gd name="connsiteX10" fmla="*/ 1263369 w 2516031"/>
                <a:gd name="connsiteY10" fmla="*/ 751742 h 751826"/>
                <a:gd name="connsiteX11" fmla="*/ 818201 w 2516031"/>
                <a:gd name="connsiteY11" fmla="*/ 602672 h 751826"/>
                <a:gd name="connsiteX12" fmla="*/ 421159 w 2516031"/>
                <a:gd name="connsiteY12" fmla="*/ 746030 h 751826"/>
                <a:gd name="connsiteX13" fmla="*/ 48179 w 2516031"/>
                <a:gd name="connsiteY13" fmla="*/ 553525 h 751826"/>
                <a:gd name="connsiteX14" fmla="*/ 36148 w 2516031"/>
                <a:gd name="connsiteY14" fmla="*/ 192578 h 751826"/>
                <a:gd name="connsiteX0" fmla="*/ 36148 w 2516031"/>
                <a:gd name="connsiteY0" fmla="*/ 192578 h 748244"/>
                <a:gd name="connsiteX1" fmla="*/ 336938 w 2516031"/>
                <a:gd name="connsiteY1" fmla="*/ 24136 h 748244"/>
                <a:gd name="connsiteX2" fmla="*/ 818201 w 2516031"/>
                <a:gd name="connsiteY2" fmla="*/ 144452 h 748244"/>
                <a:gd name="connsiteX3" fmla="*/ 1275401 w 2516031"/>
                <a:gd name="connsiteY3" fmla="*/ 72 h 748244"/>
                <a:gd name="connsiteX4" fmla="*/ 1696506 w 2516031"/>
                <a:gd name="connsiteY4" fmla="*/ 132421 h 748244"/>
                <a:gd name="connsiteX5" fmla="*/ 2141674 w 2516031"/>
                <a:gd name="connsiteY5" fmla="*/ 72 h 748244"/>
                <a:gd name="connsiteX6" fmla="*/ 2442464 w 2516031"/>
                <a:gd name="connsiteY6" fmla="*/ 120388 h 748244"/>
                <a:gd name="connsiteX7" fmla="*/ 2490590 w 2516031"/>
                <a:gd name="connsiteY7" fmla="*/ 493367 h 748244"/>
                <a:gd name="connsiteX8" fmla="*/ 2105580 w 2516031"/>
                <a:gd name="connsiteY8" fmla="*/ 685872 h 748244"/>
                <a:gd name="connsiteX9" fmla="*/ 1684474 w 2516031"/>
                <a:gd name="connsiteY9" fmla="*/ 577587 h 748244"/>
                <a:gd name="connsiteX10" fmla="*/ 1263369 w 2516031"/>
                <a:gd name="connsiteY10" fmla="*/ 726659 h 748244"/>
                <a:gd name="connsiteX11" fmla="*/ 818201 w 2516031"/>
                <a:gd name="connsiteY11" fmla="*/ 602672 h 748244"/>
                <a:gd name="connsiteX12" fmla="*/ 421159 w 2516031"/>
                <a:gd name="connsiteY12" fmla="*/ 746030 h 748244"/>
                <a:gd name="connsiteX13" fmla="*/ 48179 w 2516031"/>
                <a:gd name="connsiteY13" fmla="*/ 553525 h 748244"/>
                <a:gd name="connsiteX14" fmla="*/ 36148 w 2516031"/>
                <a:gd name="connsiteY14" fmla="*/ 192578 h 748244"/>
                <a:gd name="connsiteX0" fmla="*/ 31958 w 2511841"/>
                <a:gd name="connsiteY0" fmla="*/ 192578 h 726762"/>
                <a:gd name="connsiteX1" fmla="*/ 332748 w 2511841"/>
                <a:gd name="connsiteY1" fmla="*/ 24136 h 726762"/>
                <a:gd name="connsiteX2" fmla="*/ 814011 w 2511841"/>
                <a:gd name="connsiteY2" fmla="*/ 144452 h 726762"/>
                <a:gd name="connsiteX3" fmla="*/ 1271211 w 2511841"/>
                <a:gd name="connsiteY3" fmla="*/ 72 h 726762"/>
                <a:gd name="connsiteX4" fmla="*/ 1692316 w 2511841"/>
                <a:gd name="connsiteY4" fmla="*/ 132421 h 726762"/>
                <a:gd name="connsiteX5" fmla="*/ 2137484 w 2511841"/>
                <a:gd name="connsiteY5" fmla="*/ 72 h 726762"/>
                <a:gd name="connsiteX6" fmla="*/ 2438274 w 2511841"/>
                <a:gd name="connsiteY6" fmla="*/ 120388 h 726762"/>
                <a:gd name="connsiteX7" fmla="*/ 2486400 w 2511841"/>
                <a:gd name="connsiteY7" fmla="*/ 493367 h 726762"/>
                <a:gd name="connsiteX8" fmla="*/ 2101390 w 2511841"/>
                <a:gd name="connsiteY8" fmla="*/ 685872 h 726762"/>
                <a:gd name="connsiteX9" fmla="*/ 1680284 w 2511841"/>
                <a:gd name="connsiteY9" fmla="*/ 577587 h 726762"/>
                <a:gd name="connsiteX10" fmla="*/ 1259179 w 2511841"/>
                <a:gd name="connsiteY10" fmla="*/ 726659 h 726762"/>
                <a:gd name="connsiteX11" fmla="*/ 814011 w 2511841"/>
                <a:gd name="connsiteY11" fmla="*/ 602672 h 726762"/>
                <a:gd name="connsiteX12" fmla="*/ 344779 w 2511841"/>
                <a:gd name="connsiteY12" fmla="*/ 704224 h 726762"/>
                <a:gd name="connsiteX13" fmla="*/ 43989 w 2511841"/>
                <a:gd name="connsiteY13" fmla="*/ 553525 h 726762"/>
                <a:gd name="connsiteX14" fmla="*/ 31958 w 2511841"/>
                <a:gd name="connsiteY14" fmla="*/ 192578 h 726762"/>
                <a:gd name="connsiteX0" fmla="*/ 31958 w 2511841"/>
                <a:gd name="connsiteY0" fmla="*/ 192578 h 707179"/>
                <a:gd name="connsiteX1" fmla="*/ 332748 w 2511841"/>
                <a:gd name="connsiteY1" fmla="*/ 24136 h 707179"/>
                <a:gd name="connsiteX2" fmla="*/ 814011 w 2511841"/>
                <a:gd name="connsiteY2" fmla="*/ 144452 h 707179"/>
                <a:gd name="connsiteX3" fmla="*/ 1271211 w 2511841"/>
                <a:gd name="connsiteY3" fmla="*/ 72 h 707179"/>
                <a:gd name="connsiteX4" fmla="*/ 1692316 w 2511841"/>
                <a:gd name="connsiteY4" fmla="*/ 132421 h 707179"/>
                <a:gd name="connsiteX5" fmla="*/ 2137484 w 2511841"/>
                <a:gd name="connsiteY5" fmla="*/ 72 h 707179"/>
                <a:gd name="connsiteX6" fmla="*/ 2438274 w 2511841"/>
                <a:gd name="connsiteY6" fmla="*/ 120388 h 707179"/>
                <a:gd name="connsiteX7" fmla="*/ 2486400 w 2511841"/>
                <a:gd name="connsiteY7" fmla="*/ 493367 h 707179"/>
                <a:gd name="connsiteX8" fmla="*/ 2101390 w 2511841"/>
                <a:gd name="connsiteY8" fmla="*/ 685872 h 707179"/>
                <a:gd name="connsiteX9" fmla="*/ 1680284 w 2511841"/>
                <a:gd name="connsiteY9" fmla="*/ 577587 h 707179"/>
                <a:gd name="connsiteX10" fmla="*/ 1235116 w 2511841"/>
                <a:gd name="connsiteY10" fmla="*/ 693214 h 707179"/>
                <a:gd name="connsiteX11" fmla="*/ 814011 w 2511841"/>
                <a:gd name="connsiteY11" fmla="*/ 602672 h 707179"/>
                <a:gd name="connsiteX12" fmla="*/ 344779 w 2511841"/>
                <a:gd name="connsiteY12" fmla="*/ 704224 h 707179"/>
                <a:gd name="connsiteX13" fmla="*/ 43989 w 2511841"/>
                <a:gd name="connsiteY13" fmla="*/ 553525 h 707179"/>
                <a:gd name="connsiteX14" fmla="*/ 31958 w 2511841"/>
                <a:gd name="connsiteY14" fmla="*/ 192578 h 707179"/>
                <a:gd name="connsiteX0" fmla="*/ 31958 w 2505612"/>
                <a:gd name="connsiteY0" fmla="*/ 192578 h 707179"/>
                <a:gd name="connsiteX1" fmla="*/ 332748 w 2505612"/>
                <a:gd name="connsiteY1" fmla="*/ 24136 h 707179"/>
                <a:gd name="connsiteX2" fmla="*/ 814011 w 2505612"/>
                <a:gd name="connsiteY2" fmla="*/ 144452 h 707179"/>
                <a:gd name="connsiteX3" fmla="*/ 1271211 w 2505612"/>
                <a:gd name="connsiteY3" fmla="*/ 72 h 707179"/>
                <a:gd name="connsiteX4" fmla="*/ 1692316 w 2505612"/>
                <a:gd name="connsiteY4" fmla="*/ 132421 h 707179"/>
                <a:gd name="connsiteX5" fmla="*/ 2137484 w 2505612"/>
                <a:gd name="connsiteY5" fmla="*/ 72 h 707179"/>
                <a:gd name="connsiteX6" fmla="*/ 2438274 w 2505612"/>
                <a:gd name="connsiteY6" fmla="*/ 120388 h 707179"/>
                <a:gd name="connsiteX7" fmla="*/ 2486400 w 2505612"/>
                <a:gd name="connsiteY7" fmla="*/ 493367 h 707179"/>
                <a:gd name="connsiteX8" fmla="*/ 2185611 w 2505612"/>
                <a:gd name="connsiteY8" fmla="*/ 677511 h 707179"/>
                <a:gd name="connsiteX9" fmla="*/ 1680284 w 2505612"/>
                <a:gd name="connsiteY9" fmla="*/ 577587 h 707179"/>
                <a:gd name="connsiteX10" fmla="*/ 1235116 w 2505612"/>
                <a:gd name="connsiteY10" fmla="*/ 693214 h 707179"/>
                <a:gd name="connsiteX11" fmla="*/ 814011 w 2505612"/>
                <a:gd name="connsiteY11" fmla="*/ 602672 h 707179"/>
                <a:gd name="connsiteX12" fmla="*/ 344779 w 2505612"/>
                <a:gd name="connsiteY12" fmla="*/ 704224 h 707179"/>
                <a:gd name="connsiteX13" fmla="*/ 43989 w 2505612"/>
                <a:gd name="connsiteY13" fmla="*/ 553525 h 707179"/>
                <a:gd name="connsiteX14" fmla="*/ 31958 w 2505612"/>
                <a:gd name="connsiteY14" fmla="*/ 192578 h 707179"/>
                <a:gd name="connsiteX0" fmla="*/ 31958 w 2503834"/>
                <a:gd name="connsiteY0" fmla="*/ 192578 h 707179"/>
                <a:gd name="connsiteX1" fmla="*/ 332748 w 2503834"/>
                <a:gd name="connsiteY1" fmla="*/ 24136 h 707179"/>
                <a:gd name="connsiteX2" fmla="*/ 814011 w 2503834"/>
                <a:gd name="connsiteY2" fmla="*/ 144452 h 707179"/>
                <a:gd name="connsiteX3" fmla="*/ 1271211 w 2503834"/>
                <a:gd name="connsiteY3" fmla="*/ 72 h 707179"/>
                <a:gd name="connsiteX4" fmla="*/ 1692316 w 2503834"/>
                <a:gd name="connsiteY4" fmla="*/ 132421 h 707179"/>
                <a:gd name="connsiteX5" fmla="*/ 2137484 w 2503834"/>
                <a:gd name="connsiteY5" fmla="*/ 72 h 707179"/>
                <a:gd name="connsiteX6" fmla="*/ 2438274 w 2503834"/>
                <a:gd name="connsiteY6" fmla="*/ 120388 h 707179"/>
                <a:gd name="connsiteX7" fmla="*/ 2486400 w 2503834"/>
                <a:gd name="connsiteY7" fmla="*/ 493367 h 707179"/>
                <a:gd name="connsiteX8" fmla="*/ 2209674 w 2503834"/>
                <a:gd name="connsiteY8" fmla="*/ 702594 h 707179"/>
                <a:gd name="connsiteX9" fmla="*/ 1680284 w 2503834"/>
                <a:gd name="connsiteY9" fmla="*/ 577587 h 707179"/>
                <a:gd name="connsiteX10" fmla="*/ 1235116 w 2503834"/>
                <a:gd name="connsiteY10" fmla="*/ 693214 h 707179"/>
                <a:gd name="connsiteX11" fmla="*/ 814011 w 2503834"/>
                <a:gd name="connsiteY11" fmla="*/ 602672 h 707179"/>
                <a:gd name="connsiteX12" fmla="*/ 344779 w 2503834"/>
                <a:gd name="connsiteY12" fmla="*/ 704224 h 707179"/>
                <a:gd name="connsiteX13" fmla="*/ 43989 w 2503834"/>
                <a:gd name="connsiteY13" fmla="*/ 553525 h 707179"/>
                <a:gd name="connsiteX14" fmla="*/ 31958 w 2503834"/>
                <a:gd name="connsiteY14" fmla="*/ 192578 h 707179"/>
                <a:gd name="connsiteX0" fmla="*/ 31958 w 2503834"/>
                <a:gd name="connsiteY0" fmla="*/ 192578 h 707179"/>
                <a:gd name="connsiteX1" fmla="*/ 332748 w 2503834"/>
                <a:gd name="connsiteY1" fmla="*/ 24136 h 707179"/>
                <a:gd name="connsiteX2" fmla="*/ 814011 w 2503834"/>
                <a:gd name="connsiteY2" fmla="*/ 144452 h 707179"/>
                <a:gd name="connsiteX3" fmla="*/ 1271211 w 2503834"/>
                <a:gd name="connsiteY3" fmla="*/ 72 h 707179"/>
                <a:gd name="connsiteX4" fmla="*/ 1692316 w 2503834"/>
                <a:gd name="connsiteY4" fmla="*/ 132421 h 707179"/>
                <a:gd name="connsiteX5" fmla="*/ 2137484 w 2503834"/>
                <a:gd name="connsiteY5" fmla="*/ 72 h 707179"/>
                <a:gd name="connsiteX6" fmla="*/ 2438274 w 2503834"/>
                <a:gd name="connsiteY6" fmla="*/ 120388 h 707179"/>
                <a:gd name="connsiteX7" fmla="*/ 2486400 w 2503834"/>
                <a:gd name="connsiteY7" fmla="*/ 493367 h 707179"/>
                <a:gd name="connsiteX8" fmla="*/ 2209674 w 2503834"/>
                <a:gd name="connsiteY8" fmla="*/ 702594 h 707179"/>
                <a:gd name="connsiteX9" fmla="*/ 1704347 w 2503834"/>
                <a:gd name="connsiteY9" fmla="*/ 602670 h 707179"/>
                <a:gd name="connsiteX10" fmla="*/ 1235116 w 2503834"/>
                <a:gd name="connsiteY10" fmla="*/ 693214 h 707179"/>
                <a:gd name="connsiteX11" fmla="*/ 814011 w 2503834"/>
                <a:gd name="connsiteY11" fmla="*/ 602672 h 707179"/>
                <a:gd name="connsiteX12" fmla="*/ 344779 w 2503834"/>
                <a:gd name="connsiteY12" fmla="*/ 704224 h 707179"/>
                <a:gd name="connsiteX13" fmla="*/ 43989 w 2503834"/>
                <a:gd name="connsiteY13" fmla="*/ 553525 h 707179"/>
                <a:gd name="connsiteX14" fmla="*/ 31958 w 2503834"/>
                <a:gd name="connsiteY14" fmla="*/ 192578 h 707179"/>
                <a:gd name="connsiteX0" fmla="*/ 31958 w 2503834"/>
                <a:gd name="connsiteY0" fmla="*/ 192578 h 707179"/>
                <a:gd name="connsiteX1" fmla="*/ 332748 w 2503834"/>
                <a:gd name="connsiteY1" fmla="*/ 24136 h 707179"/>
                <a:gd name="connsiteX2" fmla="*/ 814011 w 2503834"/>
                <a:gd name="connsiteY2" fmla="*/ 144452 h 707179"/>
                <a:gd name="connsiteX3" fmla="*/ 1271211 w 2503834"/>
                <a:gd name="connsiteY3" fmla="*/ 72 h 707179"/>
                <a:gd name="connsiteX4" fmla="*/ 1692316 w 2503834"/>
                <a:gd name="connsiteY4" fmla="*/ 132421 h 707179"/>
                <a:gd name="connsiteX5" fmla="*/ 2137484 w 2503834"/>
                <a:gd name="connsiteY5" fmla="*/ 72 h 707179"/>
                <a:gd name="connsiteX6" fmla="*/ 2438274 w 2503834"/>
                <a:gd name="connsiteY6" fmla="*/ 120388 h 707179"/>
                <a:gd name="connsiteX7" fmla="*/ 2486400 w 2503834"/>
                <a:gd name="connsiteY7" fmla="*/ 493367 h 707179"/>
                <a:gd name="connsiteX8" fmla="*/ 2209674 w 2503834"/>
                <a:gd name="connsiteY8" fmla="*/ 702594 h 707179"/>
                <a:gd name="connsiteX9" fmla="*/ 1704347 w 2503834"/>
                <a:gd name="connsiteY9" fmla="*/ 602670 h 707179"/>
                <a:gd name="connsiteX10" fmla="*/ 1271211 w 2503834"/>
                <a:gd name="connsiteY10" fmla="*/ 684853 h 707179"/>
                <a:gd name="connsiteX11" fmla="*/ 814011 w 2503834"/>
                <a:gd name="connsiteY11" fmla="*/ 602672 h 707179"/>
                <a:gd name="connsiteX12" fmla="*/ 344779 w 2503834"/>
                <a:gd name="connsiteY12" fmla="*/ 704224 h 707179"/>
                <a:gd name="connsiteX13" fmla="*/ 43989 w 2503834"/>
                <a:gd name="connsiteY13" fmla="*/ 553525 h 707179"/>
                <a:gd name="connsiteX14" fmla="*/ 31958 w 2503834"/>
                <a:gd name="connsiteY14" fmla="*/ 192578 h 707179"/>
                <a:gd name="connsiteX0" fmla="*/ 31958 w 2503834"/>
                <a:gd name="connsiteY0" fmla="*/ 192578 h 707179"/>
                <a:gd name="connsiteX1" fmla="*/ 332748 w 2503834"/>
                <a:gd name="connsiteY1" fmla="*/ 24136 h 707179"/>
                <a:gd name="connsiteX2" fmla="*/ 814011 w 2503834"/>
                <a:gd name="connsiteY2" fmla="*/ 144452 h 707179"/>
                <a:gd name="connsiteX3" fmla="*/ 1271211 w 2503834"/>
                <a:gd name="connsiteY3" fmla="*/ 72 h 707179"/>
                <a:gd name="connsiteX4" fmla="*/ 1692316 w 2503834"/>
                <a:gd name="connsiteY4" fmla="*/ 132421 h 707179"/>
                <a:gd name="connsiteX5" fmla="*/ 2137484 w 2503834"/>
                <a:gd name="connsiteY5" fmla="*/ 72 h 707179"/>
                <a:gd name="connsiteX6" fmla="*/ 2438274 w 2503834"/>
                <a:gd name="connsiteY6" fmla="*/ 120388 h 707179"/>
                <a:gd name="connsiteX7" fmla="*/ 2486400 w 2503834"/>
                <a:gd name="connsiteY7" fmla="*/ 493367 h 707179"/>
                <a:gd name="connsiteX8" fmla="*/ 2209674 w 2503834"/>
                <a:gd name="connsiteY8" fmla="*/ 702594 h 707179"/>
                <a:gd name="connsiteX9" fmla="*/ 1740441 w 2503834"/>
                <a:gd name="connsiteY9" fmla="*/ 602670 h 707179"/>
                <a:gd name="connsiteX10" fmla="*/ 1271211 w 2503834"/>
                <a:gd name="connsiteY10" fmla="*/ 684853 h 707179"/>
                <a:gd name="connsiteX11" fmla="*/ 814011 w 2503834"/>
                <a:gd name="connsiteY11" fmla="*/ 602672 h 707179"/>
                <a:gd name="connsiteX12" fmla="*/ 344779 w 2503834"/>
                <a:gd name="connsiteY12" fmla="*/ 704224 h 707179"/>
                <a:gd name="connsiteX13" fmla="*/ 43989 w 2503834"/>
                <a:gd name="connsiteY13" fmla="*/ 553525 h 707179"/>
                <a:gd name="connsiteX14" fmla="*/ 31958 w 2503834"/>
                <a:gd name="connsiteY14" fmla="*/ 192578 h 707179"/>
                <a:gd name="connsiteX0" fmla="*/ 31958 w 2503834"/>
                <a:gd name="connsiteY0" fmla="*/ 192645 h 707246"/>
                <a:gd name="connsiteX1" fmla="*/ 332748 w 2503834"/>
                <a:gd name="connsiteY1" fmla="*/ 24203 h 707246"/>
                <a:gd name="connsiteX2" fmla="*/ 814011 w 2503834"/>
                <a:gd name="connsiteY2" fmla="*/ 144519 h 707246"/>
                <a:gd name="connsiteX3" fmla="*/ 1271211 w 2503834"/>
                <a:gd name="connsiteY3" fmla="*/ 139 h 707246"/>
                <a:gd name="connsiteX4" fmla="*/ 1692316 w 2503834"/>
                <a:gd name="connsiteY4" fmla="*/ 115766 h 707246"/>
                <a:gd name="connsiteX5" fmla="*/ 2137484 w 2503834"/>
                <a:gd name="connsiteY5" fmla="*/ 139 h 707246"/>
                <a:gd name="connsiteX6" fmla="*/ 2438274 w 2503834"/>
                <a:gd name="connsiteY6" fmla="*/ 120455 h 707246"/>
                <a:gd name="connsiteX7" fmla="*/ 2486400 w 2503834"/>
                <a:gd name="connsiteY7" fmla="*/ 493434 h 707246"/>
                <a:gd name="connsiteX8" fmla="*/ 2209674 w 2503834"/>
                <a:gd name="connsiteY8" fmla="*/ 702661 h 707246"/>
                <a:gd name="connsiteX9" fmla="*/ 1740441 w 2503834"/>
                <a:gd name="connsiteY9" fmla="*/ 602737 h 707246"/>
                <a:gd name="connsiteX10" fmla="*/ 1271211 w 2503834"/>
                <a:gd name="connsiteY10" fmla="*/ 684920 h 707246"/>
                <a:gd name="connsiteX11" fmla="*/ 814011 w 2503834"/>
                <a:gd name="connsiteY11" fmla="*/ 602739 h 707246"/>
                <a:gd name="connsiteX12" fmla="*/ 344779 w 2503834"/>
                <a:gd name="connsiteY12" fmla="*/ 704291 h 707246"/>
                <a:gd name="connsiteX13" fmla="*/ 43989 w 2503834"/>
                <a:gd name="connsiteY13" fmla="*/ 553592 h 707246"/>
                <a:gd name="connsiteX14" fmla="*/ 31958 w 2503834"/>
                <a:gd name="connsiteY14" fmla="*/ 192645 h 707246"/>
                <a:gd name="connsiteX0" fmla="*/ 31958 w 2503834"/>
                <a:gd name="connsiteY0" fmla="*/ 192645 h 707246"/>
                <a:gd name="connsiteX1" fmla="*/ 332748 w 2503834"/>
                <a:gd name="connsiteY1" fmla="*/ 24203 h 707246"/>
                <a:gd name="connsiteX2" fmla="*/ 814011 w 2503834"/>
                <a:gd name="connsiteY2" fmla="*/ 144519 h 707246"/>
                <a:gd name="connsiteX3" fmla="*/ 1271211 w 2503834"/>
                <a:gd name="connsiteY3" fmla="*/ 139 h 707246"/>
                <a:gd name="connsiteX4" fmla="*/ 1692316 w 2503834"/>
                <a:gd name="connsiteY4" fmla="*/ 115766 h 707246"/>
                <a:gd name="connsiteX5" fmla="*/ 2137484 w 2503834"/>
                <a:gd name="connsiteY5" fmla="*/ 139 h 707246"/>
                <a:gd name="connsiteX6" fmla="*/ 2438274 w 2503834"/>
                <a:gd name="connsiteY6" fmla="*/ 120455 h 707246"/>
                <a:gd name="connsiteX7" fmla="*/ 2486400 w 2503834"/>
                <a:gd name="connsiteY7" fmla="*/ 493434 h 707246"/>
                <a:gd name="connsiteX8" fmla="*/ 2209674 w 2503834"/>
                <a:gd name="connsiteY8" fmla="*/ 702661 h 707246"/>
                <a:gd name="connsiteX9" fmla="*/ 1692315 w 2503834"/>
                <a:gd name="connsiteY9" fmla="*/ 586015 h 707246"/>
                <a:gd name="connsiteX10" fmla="*/ 1271211 w 2503834"/>
                <a:gd name="connsiteY10" fmla="*/ 684920 h 707246"/>
                <a:gd name="connsiteX11" fmla="*/ 814011 w 2503834"/>
                <a:gd name="connsiteY11" fmla="*/ 602739 h 707246"/>
                <a:gd name="connsiteX12" fmla="*/ 344779 w 2503834"/>
                <a:gd name="connsiteY12" fmla="*/ 704291 h 707246"/>
                <a:gd name="connsiteX13" fmla="*/ 43989 w 2503834"/>
                <a:gd name="connsiteY13" fmla="*/ 553592 h 707246"/>
                <a:gd name="connsiteX14" fmla="*/ 31958 w 2503834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692315 w 2509171"/>
                <a:gd name="connsiteY9" fmla="*/ 586015 h 707246"/>
                <a:gd name="connsiteX10" fmla="*/ 1271211 w 2509171"/>
                <a:gd name="connsiteY10" fmla="*/ 684920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680283 w 2509171"/>
                <a:gd name="connsiteY9" fmla="*/ 586015 h 707246"/>
                <a:gd name="connsiteX10" fmla="*/ 1271211 w 2509171"/>
                <a:gd name="connsiteY10" fmla="*/ 684920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680283 w 2509171"/>
                <a:gd name="connsiteY9" fmla="*/ 586015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680283 w 2509171"/>
                <a:gd name="connsiteY9" fmla="*/ 586015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16378 w 2509171"/>
                <a:gd name="connsiteY9" fmla="*/ 586015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94376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94376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34661"/>
                <a:gd name="connsiteX1" fmla="*/ 332748 w 2509171"/>
                <a:gd name="connsiteY1" fmla="*/ 24203 h 734661"/>
                <a:gd name="connsiteX2" fmla="*/ 814011 w 2509171"/>
                <a:gd name="connsiteY2" fmla="*/ 144519 h 734661"/>
                <a:gd name="connsiteX3" fmla="*/ 1271211 w 2509171"/>
                <a:gd name="connsiteY3" fmla="*/ 139 h 734661"/>
                <a:gd name="connsiteX4" fmla="*/ 1692316 w 2509171"/>
                <a:gd name="connsiteY4" fmla="*/ 115766 h 734661"/>
                <a:gd name="connsiteX5" fmla="*/ 2137484 w 2509171"/>
                <a:gd name="connsiteY5" fmla="*/ 139 h 734661"/>
                <a:gd name="connsiteX6" fmla="*/ 2438274 w 2509171"/>
                <a:gd name="connsiteY6" fmla="*/ 120455 h 734661"/>
                <a:gd name="connsiteX7" fmla="*/ 2486400 w 2509171"/>
                <a:gd name="connsiteY7" fmla="*/ 493434 h 734661"/>
                <a:gd name="connsiteX8" fmla="*/ 2137485 w 2509171"/>
                <a:gd name="connsiteY8" fmla="*/ 702661 h 734661"/>
                <a:gd name="connsiteX9" fmla="*/ 1740441 w 2509171"/>
                <a:gd name="connsiteY9" fmla="*/ 594376 h 734661"/>
                <a:gd name="connsiteX10" fmla="*/ 1259180 w 2509171"/>
                <a:gd name="connsiteY10" fmla="*/ 693282 h 734661"/>
                <a:gd name="connsiteX11" fmla="*/ 814011 w 2509171"/>
                <a:gd name="connsiteY11" fmla="*/ 602739 h 734661"/>
                <a:gd name="connsiteX12" fmla="*/ 344779 w 2509171"/>
                <a:gd name="connsiteY12" fmla="*/ 704291 h 734661"/>
                <a:gd name="connsiteX13" fmla="*/ 43989 w 2509171"/>
                <a:gd name="connsiteY13" fmla="*/ 553592 h 734661"/>
                <a:gd name="connsiteX14" fmla="*/ 31958 w 2509171"/>
                <a:gd name="connsiteY14" fmla="*/ 192645 h 734661"/>
                <a:gd name="connsiteX0" fmla="*/ 31958 w 2509171"/>
                <a:gd name="connsiteY0" fmla="*/ 192645 h 723460"/>
                <a:gd name="connsiteX1" fmla="*/ 332748 w 2509171"/>
                <a:gd name="connsiteY1" fmla="*/ 24203 h 723460"/>
                <a:gd name="connsiteX2" fmla="*/ 814011 w 2509171"/>
                <a:gd name="connsiteY2" fmla="*/ 144519 h 723460"/>
                <a:gd name="connsiteX3" fmla="*/ 1271211 w 2509171"/>
                <a:gd name="connsiteY3" fmla="*/ 139 h 723460"/>
                <a:gd name="connsiteX4" fmla="*/ 1692316 w 2509171"/>
                <a:gd name="connsiteY4" fmla="*/ 115766 h 723460"/>
                <a:gd name="connsiteX5" fmla="*/ 2137484 w 2509171"/>
                <a:gd name="connsiteY5" fmla="*/ 139 h 723460"/>
                <a:gd name="connsiteX6" fmla="*/ 2438274 w 2509171"/>
                <a:gd name="connsiteY6" fmla="*/ 120455 h 723460"/>
                <a:gd name="connsiteX7" fmla="*/ 2486400 w 2509171"/>
                <a:gd name="connsiteY7" fmla="*/ 493434 h 723460"/>
                <a:gd name="connsiteX8" fmla="*/ 2137485 w 2509171"/>
                <a:gd name="connsiteY8" fmla="*/ 702661 h 723460"/>
                <a:gd name="connsiteX9" fmla="*/ 1740441 w 2509171"/>
                <a:gd name="connsiteY9" fmla="*/ 594376 h 723460"/>
                <a:gd name="connsiteX10" fmla="*/ 1259180 w 2509171"/>
                <a:gd name="connsiteY10" fmla="*/ 693282 h 723460"/>
                <a:gd name="connsiteX11" fmla="*/ 814011 w 2509171"/>
                <a:gd name="connsiteY11" fmla="*/ 602739 h 723460"/>
                <a:gd name="connsiteX12" fmla="*/ 344779 w 2509171"/>
                <a:gd name="connsiteY12" fmla="*/ 704291 h 723460"/>
                <a:gd name="connsiteX13" fmla="*/ 43989 w 2509171"/>
                <a:gd name="connsiteY13" fmla="*/ 553592 h 723460"/>
                <a:gd name="connsiteX14" fmla="*/ 31958 w 2509171"/>
                <a:gd name="connsiteY14" fmla="*/ 192645 h 723460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94376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69292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69292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69292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40441 w 2509171"/>
                <a:gd name="connsiteY9" fmla="*/ 569292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16378 w 2509171"/>
                <a:gd name="connsiteY9" fmla="*/ 586015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09171"/>
                <a:gd name="connsiteY0" fmla="*/ 192645 h 707246"/>
                <a:gd name="connsiteX1" fmla="*/ 332748 w 2509171"/>
                <a:gd name="connsiteY1" fmla="*/ 24203 h 707246"/>
                <a:gd name="connsiteX2" fmla="*/ 814011 w 2509171"/>
                <a:gd name="connsiteY2" fmla="*/ 144519 h 707246"/>
                <a:gd name="connsiteX3" fmla="*/ 1271211 w 2509171"/>
                <a:gd name="connsiteY3" fmla="*/ 139 h 707246"/>
                <a:gd name="connsiteX4" fmla="*/ 1692316 w 2509171"/>
                <a:gd name="connsiteY4" fmla="*/ 115766 h 707246"/>
                <a:gd name="connsiteX5" fmla="*/ 2137484 w 2509171"/>
                <a:gd name="connsiteY5" fmla="*/ 139 h 707246"/>
                <a:gd name="connsiteX6" fmla="*/ 2438274 w 2509171"/>
                <a:gd name="connsiteY6" fmla="*/ 120455 h 707246"/>
                <a:gd name="connsiteX7" fmla="*/ 2486400 w 2509171"/>
                <a:gd name="connsiteY7" fmla="*/ 493434 h 707246"/>
                <a:gd name="connsiteX8" fmla="*/ 2137485 w 2509171"/>
                <a:gd name="connsiteY8" fmla="*/ 702661 h 707246"/>
                <a:gd name="connsiteX9" fmla="*/ 1764504 w 2509171"/>
                <a:gd name="connsiteY9" fmla="*/ 594376 h 707246"/>
                <a:gd name="connsiteX10" fmla="*/ 1259180 w 2509171"/>
                <a:gd name="connsiteY10" fmla="*/ 693282 h 707246"/>
                <a:gd name="connsiteX11" fmla="*/ 814011 w 2509171"/>
                <a:gd name="connsiteY11" fmla="*/ 602739 h 707246"/>
                <a:gd name="connsiteX12" fmla="*/ 344779 w 2509171"/>
                <a:gd name="connsiteY12" fmla="*/ 704291 h 707246"/>
                <a:gd name="connsiteX13" fmla="*/ 43989 w 2509171"/>
                <a:gd name="connsiteY13" fmla="*/ 553592 h 707246"/>
                <a:gd name="connsiteX14" fmla="*/ 31958 w 250917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764504 w 2511841"/>
                <a:gd name="connsiteY9" fmla="*/ 594376 h 707246"/>
                <a:gd name="connsiteX10" fmla="*/ 1259180 w 2511841"/>
                <a:gd name="connsiteY10" fmla="*/ 693282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692315 w 2511841"/>
                <a:gd name="connsiteY9" fmla="*/ 594376 h 707246"/>
                <a:gd name="connsiteX10" fmla="*/ 1259180 w 2511841"/>
                <a:gd name="connsiteY10" fmla="*/ 693282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692315 w 2511841"/>
                <a:gd name="connsiteY9" fmla="*/ 594376 h 707246"/>
                <a:gd name="connsiteX10" fmla="*/ 1259180 w 2511841"/>
                <a:gd name="connsiteY10" fmla="*/ 693282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692315 w 2511841"/>
                <a:gd name="connsiteY9" fmla="*/ 594376 h 707246"/>
                <a:gd name="connsiteX10" fmla="*/ 1247149 w 2511841"/>
                <a:gd name="connsiteY10" fmla="*/ 668198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1841"/>
                <a:gd name="connsiteY0" fmla="*/ 192645 h 707246"/>
                <a:gd name="connsiteX1" fmla="*/ 332748 w 2511841"/>
                <a:gd name="connsiteY1" fmla="*/ 24203 h 707246"/>
                <a:gd name="connsiteX2" fmla="*/ 814011 w 2511841"/>
                <a:gd name="connsiteY2" fmla="*/ 144519 h 707246"/>
                <a:gd name="connsiteX3" fmla="*/ 1271211 w 2511841"/>
                <a:gd name="connsiteY3" fmla="*/ 139 h 707246"/>
                <a:gd name="connsiteX4" fmla="*/ 1692316 w 2511841"/>
                <a:gd name="connsiteY4" fmla="*/ 115766 h 707246"/>
                <a:gd name="connsiteX5" fmla="*/ 2137484 w 2511841"/>
                <a:gd name="connsiteY5" fmla="*/ 139 h 707246"/>
                <a:gd name="connsiteX6" fmla="*/ 2438274 w 2511841"/>
                <a:gd name="connsiteY6" fmla="*/ 120455 h 707246"/>
                <a:gd name="connsiteX7" fmla="*/ 2486400 w 2511841"/>
                <a:gd name="connsiteY7" fmla="*/ 493434 h 707246"/>
                <a:gd name="connsiteX8" fmla="*/ 2101390 w 2511841"/>
                <a:gd name="connsiteY8" fmla="*/ 669216 h 707246"/>
                <a:gd name="connsiteX9" fmla="*/ 1740442 w 2511841"/>
                <a:gd name="connsiteY9" fmla="*/ 594376 h 707246"/>
                <a:gd name="connsiteX10" fmla="*/ 1247149 w 2511841"/>
                <a:gd name="connsiteY10" fmla="*/ 668198 h 707246"/>
                <a:gd name="connsiteX11" fmla="*/ 814011 w 2511841"/>
                <a:gd name="connsiteY11" fmla="*/ 602739 h 707246"/>
                <a:gd name="connsiteX12" fmla="*/ 344779 w 2511841"/>
                <a:gd name="connsiteY12" fmla="*/ 704291 h 707246"/>
                <a:gd name="connsiteX13" fmla="*/ 43989 w 2511841"/>
                <a:gd name="connsiteY13" fmla="*/ 553592 h 707246"/>
                <a:gd name="connsiteX14" fmla="*/ 31958 w 2511841"/>
                <a:gd name="connsiteY14" fmla="*/ 192645 h 707246"/>
                <a:gd name="connsiteX0" fmla="*/ 31958 w 2510061"/>
                <a:gd name="connsiteY0" fmla="*/ 192645 h 707246"/>
                <a:gd name="connsiteX1" fmla="*/ 332748 w 2510061"/>
                <a:gd name="connsiteY1" fmla="*/ 24203 h 707246"/>
                <a:gd name="connsiteX2" fmla="*/ 814011 w 2510061"/>
                <a:gd name="connsiteY2" fmla="*/ 144519 h 707246"/>
                <a:gd name="connsiteX3" fmla="*/ 1271211 w 2510061"/>
                <a:gd name="connsiteY3" fmla="*/ 139 h 707246"/>
                <a:gd name="connsiteX4" fmla="*/ 1692316 w 2510061"/>
                <a:gd name="connsiteY4" fmla="*/ 115766 h 707246"/>
                <a:gd name="connsiteX5" fmla="*/ 2137484 w 2510061"/>
                <a:gd name="connsiteY5" fmla="*/ 139 h 707246"/>
                <a:gd name="connsiteX6" fmla="*/ 2438274 w 2510061"/>
                <a:gd name="connsiteY6" fmla="*/ 120455 h 707246"/>
                <a:gd name="connsiteX7" fmla="*/ 2486400 w 2510061"/>
                <a:gd name="connsiteY7" fmla="*/ 493434 h 707246"/>
                <a:gd name="connsiteX8" fmla="*/ 2125453 w 2510061"/>
                <a:gd name="connsiteY8" fmla="*/ 635771 h 707246"/>
                <a:gd name="connsiteX9" fmla="*/ 1740442 w 2510061"/>
                <a:gd name="connsiteY9" fmla="*/ 594376 h 707246"/>
                <a:gd name="connsiteX10" fmla="*/ 1247149 w 2510061"/>
                <a:gd name="connsiteY10" fmla="*/ 668198 h 707246"/>
                <a:gd name="connsiteX11" fmla="*/ 814011 w 2510061"/>
                <a:gd name="connsiteY11" fmla="*/ 602739 h 707246"/>
                <a:gd name="connsiteX12" fmla="*/ 344779 w 2510061"/>
                <a:gd name="connsiteY12" fmla="*/ 704291 h 707246"/>
                <a:gd name="connsiteX13" fmla="*/ 43989 w 2510061"/>
                <a:gd name="connsiteY13" fmla="*/ 553592 h 707246"/>
                <a:gd name="connsiteX14" fmla="*/ 31958 w 2510061"/>
                <a:gd name="connsiteY14" fmla="*/ 192645 h 707246"/>
                <a:gd name="connsiteX0" fmla="*/ 31958 w 2510061"/>
                <a:gd name="connsiteY0" fmla="*/ 192645 h 707246"/>
                <a:gd name="connsiteX1" fmla="*/ 332748 w 2510061"/>
                <a:gd name="connsiteY1" fmla="*/ 24203 h 707246"/>
                <a:gd name="connsiteX2" fmla="*/ 814011 w 2510061"/>
                <a:gd name="connsiteY2" fmla="*/ 144519 h 707246"/>
                <a:gd name="connsiteX3" fmla="*/ 1271211 w 2510061"/>
                <a:gd name="connsiteY3" fmla="*/ 139 h 707246"/>
                <a:gd name="connsiteX4" fmla="*/ 1692316 w 2510061"/>
                <a:gd name="connsiteY4" fmla="*/ 115766 h 707246"/>
                <a:gd name="connsiteX5" fmla="*/ 2137484 w 2510061"/>
                <a:gd name="connsiteY5" fmla="*/ 139 h 707246"/>
                <a:gd name="connsiteX6" fmla="*/ 2438274 w 2510061"/>
                <a:gd name="connsiteY6" fmla="*/ 120455 h 707246"/>
                <a:gd name="connsiteX7" fmla="*/ 2486400 w 2510061"/>
                <a:gd name="connsiteY7" fmla="*/ 493434 h 707246"/>
                <a:gd name="connsiteX8" fmla="*/ 2125453 w 2510061"/>
                <a:gd name="connsiteY8" fmla="*/ 677578 h 707246"/>
                <a:gd name="connsiteX9" fmla="*/ 1740442 w 2510061"/>
                <a:gd name="connsiteY9" fmla="*/ 594376 h 707246"/>
                <a:gd name="connsiteX10" fmla="*/ 1247149 w 2510061"/>
                <a:gd name="connsiteY10" fmla="*/ 668198 h 707246"/>
                <a:gd name="connsiteX11" fmla="*/ 814011 w 2510061"/>
                <a:gd name="connsiteY11" fmla="*/ 602739 h 707246"/>
                <a:gd name="connsiteX12" fmla="*/ 344779 w 2510061"/>
                <a:gd name="connsiteY12" fmla="*/ 704291 h 707246"/>
                <a:gd name="connsiteX13" fmla="*/ 43989 w 2510061"/>
                <a:gd name="connsiteY13" fmla="*/ 553592 h 707246"/>
                <a:gd name="connsiteX14" fmla="*/ 31958 w 2510061"/>
                <a:gd name="connsiteY14" fmla="*/ 192645 h 707246"/>
                <a:gd name="connsiteX0" fmla="*/ 31958 w 2510061"/>
                <a:gd name="connsiteY0" fmla="*/ 192645 h 707246"/>
                <a:gd name="connsiteX1" fmla="*/ 332748 w 2510061"/>
                <a:gd name="connsiteY1" fmla="*/ 24203 h 707246"/>
                <a:gd name="connsiteX2" fmla="*/ 814011 w 2510061"/>
                <a:gd name="connsiteY2" fmla="*/ 144519 h 707246"/>
                <a:gd name="connsiteX3" fmla="*/ 1271211 w 2510061"/>
                <a:gd name="connsiteY3" fmla="*/ 139 h 707246"/>
                <a:gd name="connsiteX4" fmla="*/ 1692316 w 2510061"/>
                <a:gd name="connsiteY4" fmla="*/ 115766 h 707246"/>
                <a:gd name="connsiteX5" fmla="*/ 2137484 w 2510061"/>
                <a:gd name="connsiteY5" fmla="*/ 139 h 707246"/>
                <a:gd name="connsiteX6" fmla="*/ 2438274 w 2510061"/>
                <a:gd name="connsiteY6" fmla="*/ 120455 h 707246"/>
                <a:gd name="connsiteX7" fmla="*/ 2486400 w 2510061"/>
                <a:gd name="connsiteY7" fmla="*/ 493434 h 707246"/>
                <a:gd name="connsiteX8" fmla="*/ 2125453 w 2510061"/>
                <a:gd name="connsiteY8" fmla="*/ 677578 h 707246"/>
                <a:gd name="connsiteX9" fmla="*/ 1740442 w 2510061"/>
                <a:gd name="connsiteY9" fmla="*/ 594376 h 707246"/>
                <a:gd name="connsiteX10" fmla="*/ 1247149 w 2510061"/>
                <a:gd name="connsiteY10" fmla="*/ 676559 h 707246"/>
                <a:gd name="connsiteX11" fmla="*/ 814011 w 2510061"/>
                <a:gd name="connsiteY11" fmla="*/ 602739 h 707246"/>
                <a:gd name="connsiteX12" fmla="*/ 344779 w 2510061"/>
                <a:gd name="connsiteY12" fmla="*/ 704291 h 707246"/>
                <a:gd name="connsiteX13" fmla="*/ 43989 w 2510061"/>
                <a:gd name="connsiteY13" fmla="*/ 553592 h 707246"/>
                <a:gd name="connsiteX14" fmla="*/ 31958 w 2510061"/>
                <a:gd name="connsiteY14" fmla="*/ 192645 h 707246"/>
                <a:gd name="connsiteX0" fmla="*/ 31958 w 2510061"/>
                <a:gd name="connsiteY0" fmla="*/ 192645 h 707246"/>
                <a:gd name="connsiteX1" fmla="*/ 332748 w 2510061"/>
                <a:gd name="connsiteY1" fmla="*/ 24203 h 707246"/>
                <a:gd name="connsiteX2" fmla="*/ 814011 w 2510061"/>
                <a:gd name="connsiteY2" fmla="*/ 144519 h 707246"/>
                <a:gd name="connsiteX3" fmla="*/ 1271211 w 2510061"/>
                <a:gd name="connsiteY3" fmla="*/ 139 h 707246"/>
                <a:gd name="connsiteX4" fmla="*/ 1692316 w 2510061"/>
                <a:gd name="connsiteY4" fmla="*/ 115766 h 707246"/>
                <a:gd name="connsiteX5" fmla="*/ 2137484 w 2510061"/>
                <a:gd name="connsiteY5" fmla="*/ 139 h 707246"/>
                <a:gd name="connsiteX6" fmla="*/ 2438274 w 2510061"/>
                <a:gd name="connsiteY6" fmla="*/ 120455 h 707246"/>
                <a:gd name="connsiteX7" fmla="*/ 2486400 w 2510061"/>
                <a:gd name="connsiteY7" fmla="*/ 493434 h 707246"/>
                <a:gd name="connsiteX8" fmla="*/ 2125453 w 2510061"/>
                <a:gd name="connsiteY8" fmla="*/ 677578 h 707246"/>
                <a:gd name="connsiteX9" fmla="*/ 1740442 w 2510061"/>
                <a:gd name="connsiteY9" fmla="*/ 594376 h 707246"/>
                <a:gd name="connsiteX10" fmla="*/ 1247149 w 2510061"/>
                <a:gd name="connsiteY10" fmla="*/ 676559 h 707246"/>
                <a:gd name="connsiteX11" fmla="*/ 789948 w 2510061"/>
                <a:gd name="connsiteY11" fmla="*/ 611100 h 707246"/>
                <a:gd name="connsiteX12" fmla="*/ 344779 w 2510061"/>
                <a:gd name="connsiteY12" fmla="*/ 704291 h 707246"/>
                <a:gd name="connsiteX13" fmla="*/ 43989 w 2510061"/>
                <a:gd name="connsiteY13" fmla="*/ 553592 h 707246"/>
                <a:gd name="connsiteX14" fmla="*/ 31958 w 2510061"/>
                <a:gd name="connsiteY14" fmla="*/ 192645 h 707246"/>
                <a:gd name="connsiteX0" fmla="*/ 30638 w 2508741"/>
                <a:gd name="connsiteY0" fmla="*/ 192645 h 707246"/>
                <a:gd name="connsiteX1" fmla="*/ 331428 w 2508741"/>
                <a:gd name="connsiteY1" fmla="*/ 24203 h 707246"/>
                <a:gd name="connsiteX2" fmla="*/ 812691 w 2508741"/>
                <a:gd name="connsiteY2" fmla="*/ 144519 h 707246"/>
                <a:gd name="connsiteX3" fmla="*/ 1269891 w 2508741"/>
                <a:gd name="connsiteY3" fmla="*/ 139 h 707246"/>
                <a:gd name="connsiteX4" fmla="*/ 1690996 w 2508741"/>
                <a:gd name="connsiteY4" fmla="*/ 115766 h 707246"/>
                <a:gd name="connsiteX5" fmla="*/ 2136164 w 2508741"/>
                <a:gd name="connsiteY5" fmla="*/ 139 h 707246"/>
                <a:gd name="connsiteX6" fmla="*/ 2436954 w 2508741"/>
                <a:gd name="connsiteY6" fmla="*/ 120455 h 707246"/>
                <a:gd name="connsiteX7" fmla="*/ 2485080 w 2508741"/>
                <a:gd name="connsiteY7" fmla="*/ 493434 h 707246"/>
                <a:gd name="connsiteX8" fmla="*/ 2124133 w 2508741"/>
                <a:gd name="connsiteY8" fmla="*/ 677578 h 707246"/>
                <a:gd name="connsiteX9" fmla="*/ 1739122 w 2508741"/>
                <a:gd name="connsiteY9" fmla="*/ 594376 h 707246"/>
                <a:gd name="connsiteX10" fmla="*/ 1245829 w 2508741"/>
                <a:gd name="connsiteY10" fmla="*/ 676559 h 707246"/>
                <a:gd name="connsiteX11" fmla="*/ 788628 w 2508741"/>
                <a:gd name="connsiteY11" fmla="*/ 611100 h 707246"/>
                <a:gd name="connsiteX12" fmla="*/ 319396 w 2508741"/>
                <a:gd name="connsiteY12" fmla="*/ 704291 h 707246"/>
                <a:gd name="connsiteX13" fmla="*/ 42669 w 2508741"/>
                <a:gd name="connsiteY13" fmla="*/ 553592 h 707246"/>
                <a:gd name="connsiteX14" fmla="*/ 30638 w 2508741"/>
                <a:gd name="connsiteY14" fmla="*/ 192645 h 707246"/>
                <a:gd name="connsiteX0" fmla="*/ 32633 w 2510736"/>
                <a:gd name="connsiteY0" fmla="*/ 192645 h 690975"/>
                <a:gd name="connsiteX1" fmla="*/ 333423 w 2510736"/>
                <a:gd name="connsiteY1" fmla="*/ 24203 h 690975"/>
                <a:gd name="connsiteX2" fmla="*/ 814686 w 2510736"/>
                <a:gd name="connsiteY2" fmla="*/ 144519 h 690975"/>
                <a:gd name="connsiteX3" fmla="*/ 1271886 w 2510736"/>
                <a:gd name="connsiteY3" fmla="*/ 139 h 690975"/>
                <a:gd name="connsiteX4" fmla="*/ 1692991 w 2510736"/>
                <a:gd name="connsiteY4" fmla="*/ 115766 h 690975"/>
                <a:gd name="connsiteX5" fmla="*/ 2138159 w 2510736"/>
                <a:gd name="connsiteY5" fmla="*/ 139 h 690975"/>
                <a:gd name="connsiteX6" fmla="*/ 2438949 w 2510736"/>
                <a:gd name="connsiteY6" fmla="*/ 120455 h 690975"/>
                <a:gd name="connsiteX7" fmla="*/ 2487075 w 2510736"/>
                <a:gd name="connsiteY7" fmla="*/ 493434 h 690975"/>
                <a:gd name="connsiteX8" fmla="*/ 2126128 w 2510736"/>
                <a:gd name="connsiteY8" fmla="*/ 677578 h 690975"/>
                <a:gd name="connsiteX9" fmla="*/ 1741117 w 2510736"/>
                <a:gd name="connsiteY9" fmla="*/ 594376 h 690975"/>
                <a:gd name="connsiteX10" fmla="*/ 1247824 w 2510736"/>
                <a:gd name="connsiteY10" fmla="*/ 676559 h 690975"/>
                <a:gd name="connsiteX11" fmla="*/ 790623 w 2510736"/>
                <a:gd name="connsiteY11" fmla="*/ 611100 h 690975"/>
                <a:gd name="connsiteX12" fmla="*/ 357486 w 2510736"/>
                <a:gd name="connsiteY12" fmla="*/ 687569 h 690975"/>
                <a:gd name="connsiteX13" fmla="*/ 44664 w 2510736"/>
                <a:gd name="connsiteY13" fmla="*/ 553592 h 690975"/>
                <a:gd name="connsiteX14" fmla="*/ 32633 w 2510736"/>
                <a:gd name="connsiteY14" fmla="*/ 192645 h 690975"/>
                <a:gd name="connsiteX0" fmla="*/ 32633 w 2510736"/>
                <a:gd name="connsiteY0" fmla="*/ 192645 h 690975"/>
                <a:gd name="connsiteX1" fmla="*/ 333423 w 2510736"/>
                <a:gd name="connsiteY1" fmla="*/ 49287 h 690975"/>
                <a:gd name="connsiteX2" fmla="*/ 814686 w 2510736"/>
                <a:gd name="connsiteY2" fmla="*/ 144519 h 690975"/>
                <a:gd name="connsiteX3" fmla="*/ 1271886 w 2510736"/>
                <a:gd name="connsiteY3" fmla="*/ 139 h 690975"/>
                <a:gd name="connsiteX4" fmla="*/ 1692991 w 2510736"/>
                <a:gd name="connsiteY4" fmla="*/ 115766 h 690975"/>
                <a:gd name="connsiteX5" fmla="*/ 2138159 w 2510736"/>
                <a:gd name="connsiteY5" fmla="*/ 139 h 690975"/>
                <a:gd name="connsiteX6" fmla="*/ 2438949 w 2510736"/>
                <a:gd name="connsiteY6" fmla="*/ 120455 h 690975"/>
                <a:gd name="connsiteX7" fmla="*/ 2487075 w 2510736"/>
                <a:gd name="connsiteY7" fmla="*/ 493434 h 690975"/>
                <a:gd name="connsiteX8" fmla="*/ 2126128 w 2510736"/>
                <a:gd name="connsiteY8" fmla="*/ 677578 h 690975"/>
                <a:gd name="connsiteX9" fmla="*/ 1741117 w 2510736"/>
                <a:gd name="connsiteY9" fmla="*/ 594376 h 690975"/>
                <a:gd name="connsiteX10" fmla="*/ 1247824 w 2510736"/>
                <a:gd name="connsiteY10" fmla="*/ 676559 h 690975"/>
                <a:gd name="connsiteX11" fmla="*/ 790623 w 2510736"/>
                <a:gd name="connsiteY11" fmla="*/ 611100 h 690975"/>
                <a:gd name="connsiteX12" fmla="*/ 357486 w 2510736"/>
                <a:gd name="connsiteY12" fmla="*/ 687569 h 690975"/>
                <a:gd name="connsiteX13" fmla="*/ 44664 w 2510736"/>
                <a:gd name="connsiteY13" fmla="*/ 553592 h 690975"/>
                <a:gd name="connsiteX14" fmla="*/ 32633 w 2510736"/>
                <a:gd name="connsiteY14" fmla="*/ 192645 h 690975"/>
                <a:gd name="connsiteX0" fmla="*/ 32633 w 2510736"/>
                <a:gd name="connsiteY0" fmla="*/ 192511 h 690841"/>
                <a:gd name="connsiteX1" fmla="*/ 333423 w 2510736"/>
                <a:gd name="connsiteY1" fmla="*/ 49153 h 690841"/>
                <a:gd name="connsiteX2" fmla="*/ 814686 w 2510736"/>
                <a:gd name="connsiteY2" fmla="*/ 144385 h 690841"/>
                <a:gd name="connsiteX3" fmla="*/ 1307981 w 2510736"/>
                <a:gd name="connsiteY3" fmla="*/ 41811 h 690841"/>
                <a:gd name="connsiteX4" fmla="*/ 1692991 w 2510736"/>
                <a:gd name="connsiteY4" fmla="*/ 115632 h 690841"/>
                <a:gd name="connsiteX5" fmla="*/ 2138159 w 2510736"/>
                <a:gd name="connsiteY5" fmla="*/ 5 h 690841"/>
                <a:gd name="connsiteX6" fmla="*/ 2438949 w 2510736"/>
                <a:gd name="connsiteY6" fmla="*/ 120321 h 690841"/>
                <a:gd name="connsiteX7" fmla="*/ 2487075 w 2510736"/>
                <a:gd name="connsiteY7" fmla="*/ 493300 h 690841"/>
                <a:gd name="connsiteX8" fmla="*/ 2126128 w 2510736"/>
                <a:gd name="connsiteY8" fmla="*/ 677444 h 690841"/>
                <a:gd name="connsiteX9" fmla="*/ 1741117 w 2510736"/>
                <a:gd name="connsiteY9" fmla="*/ 594242 h 690841"/>
                <a:gd name="connsiteX10" fmla="*/ 1247824 w 2510736"/>
                <a:gd name="connsiteY10" fmla="*/ 676425 h 690841"/>
                <a:gd name="connsiteX11" fmla="*/ 790623 w 2510736"/>
                <a:gd name="connsiteY11" fmla="*/ 610966 h 690841"/>
                <a:gd name="connsiteX12" fmla="*/ 357486 w 2510736"/>
                <a:gd name="connsiteY12" fmla="*/ 687435 h 690841"/>
                <a:gd name="connsiteX13" fmla="*/ 44664 w 2510736"/>
                <a:gd name="connsiteY13" fmla="*/ 553458 h 690841"/>
                <a:gd name="connsiteX14" fmla="*/ 32633 w 2510736"/>
                <a:gd name="connsiteY14" fmla="*/ 192511 h 690841"/>
                <a:gd name="connsiteX0" fmla="*/ 32633 w 2510736"/>
                <a:gd name="connsiteY0" fmla="*/ 192511 h 690841"/>
                <a:gd name="connsiteX1" fmla="*/ 333423 w 2510736"/>
                <a:gd name="connsiteY1" fmla="*/ 49153 h 690841"/>
                <a:gd name="connsiteX2" fmla="*/ 814686 w 2510736"/>
                <a:gd name="connsiteY2" fmla="*/ 144385 h 690841"/>
                <a:gd name="connsiteX3" fmla="*/ 1307981 w 2510736"/>
                <a:gd name="connsiteY3" fmla="*/ 41811 h 690841"/>
                <a:gd name="connsiteX4" fmla="*/ 1692991 w 2510736"/>
                <a:gd name="connsiteY4" fmla="*/ 115632 h 690841"/>
                <a:gd name="connsiteX5" fmla="*/ 2138159 w 2510736"/>
                <a:gd name="connsiteY5" fmla="*/ 5 h 690841"/>
                <a:gd name="connsiteX6" fmla="*/ 2438949 w 2510736"/>
                <a:gd name="connsiteY6" fmla="*/ 120321 h 690841"/>
                <a:gd name="connsiteX7" fmla="*/ 2487075 w 2510736"/>
                <a:gd name="connsiteY7" fmla="*/ 493300 h 690841"/>
                <a:gd name="connsiteX8" fmla="*/ 2126128 w 2510736"/>
                <a:gd name="connsiteY8" fmla="*/ 677444 h 690841"/>
                <a:gd name="connsiteX9" fmla="*/ 1741117 w 2510736"/>
                <a:gd name="connsiteY9" fmla="*/ 594242 h 690841"/>
                <a:gd name="connsiteX10" fmla="*/ 1247824 w 2510736"/>
                <a:gd name="connsiteY10" fmla="*/ 676425 h 690841"/>
                <a:gd name="connsiteX11" fmla="*/ 790623 w 2510736"/>
                <a:gd name="connsiteY11" fmla="*/ 610966 h 690841"/>
                <a:gd name="connsiteX12" fmla="*/ 357486 w 2510736"/>
                <a:gd name="connsiteY12" fmla="*/ 687435 h 690841"/>
                <a:gd name="connsiteX13" fmla="*/ 44664 w 2510736"/>
                <a:gd name="connsiteY13" fmla="*/ 553458 h 690841"/>
                <a:gd name="connsiteX14" fmla="*/ 32633 w 2510736"/>
                <a:gd name="connsiteY14" fmla="*/ 192511 h 690841"/>
                <a:gd name="connsiteX0" fmla="*/ 32633 w 2510736"/>
                <a:gd name="connsiteY0" fmla="*/ 192577 h 690907"/>
                <a:gd name="connsiteX1" fmla="*/ 333423 w 2510736"/>
                <a:gd name="connsiteY1" fmla="*/ 49219 h 690907"/>
                <a:gd name="connsiteX2" fmla="*/ 814686 w 2510736"/>
                <a:gd name="connsiteY2" fmla="*/ 144451 h 690907"/>
                <a:gd name="connsiteX3" fmla="*/ 1307981 w 2510736"/>
                <a:gd name="connsiteY3" fmla="*/ 41877 h 690907"/>
                <a:gd name="connsiteX4" fmla="*/ 1692991 w 2510736"/>
                <a:gd name="connsiteY4" fmla="*/ 132420 h 690907"/>
                <a:gd name="connsiteX5" fmla="*/ 2138159 w 2510736"/>
                <a:gd name="connsiteY5" fmla="*/ 71 h 690907"/>
                <a:gd name="connsiteX6" fmla="*/ 2438949 w 2510736"/>
                <a:gd name="connsiteY6" fmla="*/ 120387 h 690907"/>
                <a:gd name="connsiteX7" fmla="*/ 2487075 w 2510736"/>
                <a:gd name="connsiteY7" fmla="*/ 493366 h 690907"/>
                <a:gd name="connsiteX8" fmla="*/ 2126128 w 2510736"/>
                <a:gd name="connsiteY8" fmla="*/ 677510 h 690907"/>
                <a:gd name="connsiteX9" fmla="*/ 1741117 w 2510736"/>
                <a:gd name="connsiteY9" fmla="*/ 594308 h 690907"/>
                <a:gd name="connsiteX10" fmla="*/ 1247824 w 2510736"/>
                <a:gd name="connsiteY10" fmla="*/ 676491 h 690907"/>
                <a:gd name="connsiteX11" fmla="*/ 790623 w 2510736"/>
                <a:gd name="connsiteY11" fmla="*/ 611032 h 690907"/>
                <a:gd name="connsiteX12" fmla="*/ 357486 w 2510736"/>
                <a:gd name="connsiteY12" fmla="*/ 687501 h 690907"/>
                <a:gd name="connsiteX13" fmla="*/ 44664 w 2510736"/>
                <a:gd name="connsiteY13" fmla="*/ 553524 h 690907"/>
                <a:gd name="connsiteX14" fmla="*/ 32633 w 2510736"/>
                <a:gd name="connsiteY14" fmla="*/ 192577 h 690907"/>
                <a:gd name="connsiteX0" fmla="*/ 32633 w 2510736"/>
                <a:gd name="connsiteY0" fmla="*/ 192577 h 690907"/>
                <a:gd name="connsiteX1" fmla="*/ 333423 w 2510736"/>
                <a:gd name="connsiteY1" fmla="*/ 49219 h 690907"/>
                <a:gd name="connsiteX2" fmla="*/ 814686 w 2510736"/>
                <a:gd name="connsiteY2" fmla="*/ 144451 h 690907"/>
                <a:gd name="connsiteX3" fmla="*/ 1247823 w 2510736"/>
                <a:gd name="connsiteY3" fmla="*/ 41877 h 690907"/>
                <a:gd name="connsiteX4" fmla="*/ 1692991 w 2510736"/>
                <a:gd name="connsiteY4" fmla="*/ 132420 h 690907"/>
                <a:gd name="connsiteX5" fmla="*/ 2138159 w 2510736"/>
                <a:gd name="connsiteY5" fmla="*/ 71 h 690907"/>
                <a:gd name="connsiteX6" fmla="*/ 2438949 w 2510736"/>
                <a:gd name="connsiteY6" fmla="*/ 120387 h 690907"/>
                <a:gd name="connsiteX7" fmla="*/ 2487075 w 2510736"/>
                <a:gd name="connsiteY7" fmla="*/ 493366 h 690907"/>
                <a:gd name="connsiteX8" fmla="*/ 2126128 w 2510736"/>
                <a:gd name="connsiteY8" fmla="*/ 677510 h 690907"/>
                <a:gd name="connsiteX9" fmla="*/ 1741117 w 2510736"/>
                <a:gd name="connsiteY9" fmla="*/ 594308 h 690907"/>
                <a:gd name="connsiteX10" fmla="*/ 1247824 w 2510736"/>
                <a:gd name="connsiteY10" fmla="*/ 676491 h 690907"/>
                <a:gd name="connsiteX11" fmla="*/ 790623 w 2510736"/>
                <a:gd name="connsiteY11" fmla="*/ 611032 h 690907"/>
                <a:gd name="connsiteX12" fmla="*/ 357486 w 2510736"/>
                <a:gd name="connsiteY12" fmla="*/ 687501 h 690907"/>
                <a:gd name="connsiteX13" fmla="*/ 44664 w 2510736"/>
                <a:gd name="connsiteY13" fmla="*/ 553524 h 690907"/>
                <a:gd name="connsiteX14" fmla="*/ 32633 w 2510736"/>
                <a:gd name="connsiteY14" fmla="*/ 192577 h 690907"/>
                <a:gd name="connsiteX0" fmla="*/ 32633 w 2510325"/>
                <a:gd name="connsiteY0" fmla="*/ 150734 h 649064"/>
                <a:gd name="connsiteX1" fmla="*/ 333423 w 2510325"/>
                <a:gd name="connsiteY1" fmla="*/ 7376 h 649064"/>
                <a:gd name="connsiteX2" fmla="*/ 814686 w 2510325"/>
                <a:gd name="connsiteY2" fmla="*/ 102608 h 649064"/>
                <a:gd name="connsiteX3" fmla="*/ 1247823 w 2510325"/>
                <a:gd name="connsiteY3" fmla="*/ 34 h 649064"/>
                <a:gd name="connsiteX4" fmla="*/ 1692991 w 2510325"/>
                <a:gd name="connsiteY4" fmla="*/ 90577 h 649064"/>
                <a:gd name="connsiteX5" fmla="*/ 2150191 w 2510325"/>
                <a:gd name="connsiteY5" fmla="*/ 16757 h 649064"/>
                <a:gd name="connsiteX6" fmla="*/ 2438949 w 2510325"/>
                <a:gd name="connsiteY6" fmla="*/ 78544 h 649064"/>
                <a:gd name="connsiteX7" fmla="*/ 2487075 w 2510325"/>
                <a:gd name="connsiteY7" fmla="*/ 451523 h 649064"/>
                <a:gd name="connsiteX8" fmla="*/ 2126128 w 2510325"/>
                <a:gd name="connsiteY8" fmla="*/ 635667 h 649064"/>
                <a:gd name="connsiteX9" fmla="*/ 1741117 w 2510325"/>
                <a:gd name="connsiteY9" fmla="*/ 552465 h 649064"/>
                <a:gd name="connsiteX10" fmla="*/ 1247824 w 2510325"/>
                <a:gd name="connsiteY10" fmla="*/ 634648 h 649064"/>
                <a:gd name="connsiteX11" fmla="*/ 790623 w 2510325"/>
                <a:gd name="connsiteY11" fmla="*/ 569189 h 649064"/>
                <a:gd name="connsiteX12" fmla="*/ 357486 w 2510325"/>
                <a:gd name="connsiteY12" fmla="*/ 645658 h 649064"/>
                <a:gd name="connsiteX13" fmla="*/ 44664 w 2510325"/>
                <a:gd name="connsiteY13" fmla="*/ 511681 h 649064"/>
                <a:gd name="connsiteX14" fmla="*/ 32633 w 2510325"/>
                <a:gd name="connsiteY14" fmla="*/ 150734 h 649064"/>
                <a:gd name="connsiteX0" fmla="*/ 32633 w 2524473"/>
                <a:gd name="connsiteY0" fmla="*/ 150734 h 649064"/>
                <a:gd name="connsiteX1" fmla="*/ 333423 w 2524473"/>
                <a:gd name="connsiteY1" fmla="*/ 7376 h 649064"/>
                <a:gd name="connsiteX2" fmla="*/ 814686 w 2524473"/>
                <a:gd name="connsiteY2" fmla="*/ 102608 h 649064"/>
                <a:gd name="connsiteX3" fmla="*/ 1247823 w 2524473"/>
                <a:gd name="connsiteY3" fmla="*/ 34 h 649064"/>
                <a:gd name="connsiteX4" fmla="*/ 1692991 w 2524473"/>
                <a:gd name="connsiteY4" fmla="*/ 90577 h 649064"/>
                <a:gd name="connsiteX5" fmla="*/ 2150191 w 2524473"/>
                <a:gd name="connsiteY5" fmla="*/ 16757 h 649064"/>
                <a:gd name="connsiteX6" fmla="*/ 2475044 w 2524473"/>
                <a:gd name="connsiteY6" fmla="*/ 153796 h 649064"/>
                <a:gd name="connsiteX7" fmla="*/ 2487075 w 2524473"/>
                <a:gd name="connsiteY7" fmla="*/ 451523 h 649064"/>
                <a:gd name="connsiteX8" fmla="*/ 2126128 w 2524473"/>
                <a:gd name="connsiteY8" fmla="*/ 635667 h 649064"/>
                <a:gd name="connsiteX9" fmla="*/ 1741117 w 2524473"/>
                <a:gd name="connsiteY9" fmla="*/ 552465 h 649064"/>
                <a:gd name="connsiteX10" fmla="*/ 1247824 w 2524473"/>
                <a:gd name="connsiteY10" fmla="*/ 634648 h 649064"/>
                <a:gd name="connsiteX11" fmla="*/ 790623 w 2524473"/>
                <a:gd name="connsiteY11" fmla="*/ 569189 h 649064"/>
                <a:gd name="connsiteX12" fmla="*/ 357486 w 2524473"/>
                <a:gd name="connsiteY12" fmla="*/ 645658 h 649064"/>
                <a:gd name="connsiteX13" fmla="*/ 44664 w 2524473"/>
                <a:gd name="connsiteY13" fmla="*/ 511681 h 649064"/>
                <a:gd name="connsiteX14" fmla="*/ 32633 w 2524473"/>
                <a:gd name="connsiteY14" fmla="*/ 150734 h 649064"/>
                <a:gd name="connsiteX0" fmla="*/ 32633 w 2522012"/>
                <a:gd name="connsiteY0" fmla="*/ 150734 h 649064"/>
                <a:gd name="connsiteX1" fmla="*/ 333423 w 2522012"/>
                <a:gd name="connsiteY1" fmla="*/ 7376 h 649064"/>
                <a:gd name="connsiteX2" fmla="*/ 814686 w 2522012"/>
                <a:gd name="connsiteY2" fmla="*/ 102608 h 649064"/>
                <a:gd name="connsiteX3" fmla="*/ 1247823 w 2522012"/>
                <a:gd name="connsiteY3" fmla="*/ 34 h 649064"/>
                <a:gd name="connsiteX4" fmla="*/ 1692991 w 2522012"/>
                <a:gd name="connsiteY4" fmla="*/ 90577 h 649064"/>
                <a:gd name="connsiteX5" fmla="*/ 2150191 w 2522012"/>
                <a:gd name="connsiteY5" fmla="*/ 16757 h 649064"/>
                <a:gd name="connsiteX6" fmla="*/ 2475044 w 2522012"/>
                <a:gd name="connsiteY6" fmla="*/ 153796 h 649064"/>
                <a:gd name="connsiteX7" fmla="*/ 2487075 w 2522012"/>
                <a:gd name="connsiteY7" fmla="*/ 451523 h 649064"/>
                <a:gd name="connsiteX8" fmla="*/ 2162223 w 2522012"/>
                <a:gd name="connsiteY8" fmla="*/ 627306 h 649064"/>
                <a:gd name="connsiteX9" fmla="*/ 1741117 w 2522012"/>
                <a:gd name="connsiteY9" fmla="*/ 552465 h 649064"/>
                <a:gd name="connsiteX10" fmla="*/ 1247824 w 2522012"/>
                <a:gd name="connsiteY10" fmla="*/ 634648 h 649064"/>
                <a:gd name="connsiteX11" fmla="*/ 790623 w 2522012"/>
                <a:gd name="connsiteY11" fmla="*/ 569189 h 649064"/>
                <a:gd name="connsiteX12" fmla="*/ 357486 w 2522012"/>
                <a:gd name="connsiteY12" fmla="*/ 645658 h 649064"/>
                <a:gd name="connsiteX13" fmla="*/ 44664 w 2522012"/>
                <a:gd name="connsiteY13" fmla="*/ 511681 h 649064"/>
                <a:gd name="connsiteX14" fmla="*/ 32633 w 2522012"/>
                <a:gd name="connsiteY14" fmla="*/ 150734 h 649064"/>
                <a:gd name="connsiteX0" fmla="*/ 32633 w 2521200"/>
                <a:gd name="connsiteY0" fmla="*/ 150734 h 649064"/>
                <a:gd name="connsiteX1" fmla="*/ 333423 w 2521200"/>
                <a:gd name="connsiteY1" fmla="*/ 7376 h 649064"/>
                <a:gd name="connsiteX2" fmla="*/ 814686 w 2521200"/>
                <a:gd name="connsiteY2" fmla="*/ 102608 h 649064"/>
                <a:gd name="connsiteX3" fmla="*/ 1247823 w 2521200"/>
                <a:gd name="connsiteY3" fmla="*/ 34 h 649064"/>
                <a:gd name="connsiteX4" fmla="*/ 1692991 w 2521200"/>
                <a:gd name="connsiteY4" fmla="*/ 90577 h 649064"/>
                <a:gd name="connsiteX5" fmla="*/ 2150191 w 2521200"/>
                <a:gd name="connsiteY5" fmla="*/ 16757 h 649064"/>
                <a:gd name="connsiteX6" fmla="*/ 2475044 w 2521200"/>
                <a:gd name="connsiteY6" fmla="*/ 153796 h 649064"/>
                <a:gd name="connsiteX7" fmla="*/ 2487075 w 2521200"/>
                <a:gd name="connsiteY7" fmla="*/ 451523 h 649064"/>
                <a:gd name="connsiteX8" fmla="*/ 2174254 w 2521200"/>
                <a:gd name="connsiteY8" fmla="*/ 635668 h 649064"/>
                <a:gd name="connsiteX9" fmla="*/ 1741117 w 2521200"/>
                <a:gd name="connsiteY9" fmla="*/ 552465 h 649064"/>
                <a:gd name="connsiteX10" fmla="*/ 1247824 w 2521200"/>
                <a:gd name="connsiteY10" fmla="*/ 634648 h 649064"/>
                <a:gd name="connsiteX11" fmla="*/ 790623 w 2521200"/>
                <a:gd name="connsiteY11" fmla="*/ 569189 h 649064"/>
                <a:gd name="connsiteX12" fmla="*/ 357486 w 2521200"/>
                <a:gd name="connsiteY12" fmla="*/ 645658 h 649064"/>
                <a:gd name="connsiteX13" fmla="*/ 44664 w 2521200"/>
                <a:gd name="connsiteY13" fmla="*/ 511681 h 649064"/>
                <a:gd name="connsiteX14" fmla="*/ 32633 w 2521200"/>
                <a:gd name="connsiteY14" fmla="*/ 150734 h 649064"/>
                <a:gd name="connsiteX0" fmla="*/ 32633 w 2521200"/>
                <a:gd name="connsiteY0" fmla="*/ 150734 h 649064"/>
                <a:gd name="connsiteX1" fmla="*/ 333423 w 2521200"/>
                <a:gd name="connsiteY1" fmla="*/ 7376 h 649064"/>
                <a:gd name="connsiteX2" fmla="*/ 814686 w 2521200"/>
                <a:gd name="connsiteY2" fmla="*/ 102608 h 649064"/>
                <a:gd name="connsiteX3" fmla="*/ 1247823 w 2521200"/>
                <a:gd name="connsiteY3" fmla="*/ 34 h 649064"/>
                <a:gd name="connsiteX4" fmla="*/ 1692991 w 2521200"/>
                <a:gd name="connsiteY4" fmla="*/ 90577 h 649064"/>
                <a:gd name="connsiteX5" fmla="*/ 2150191 w 2521200"/>
                <a:gd name="connsiteY5" fmla="*/ 16757 h 649064"/>
                <a:gd name="connsiteX6" fmla="*/ 2475044 w 2521200"/>
                <a:gd name="connsiteY6" fmla="*/ 153796 h 649064"/>
                <a:gd name="connsiteX7" fmla="*/ 2487075 w 2521200"/>
                <a:gd name="connsiteY7" fmla="*/ 501691 h 649064"/>
                <a:gd name="connsiteX8" fmla="*/ 2174254 w 2521200"/>
                <a:gd name="connsiteY8" fmla="*/ 635668 h 649064"/>
                <a:gd name="connsiteX9" fmla="*/ 1741117 w 2521200"/>
                <a:gd name="connsiteY9" fmla="*/ 552465 h 649064"/>
                <a:gd name="connsiteX10" fmla="*/ 1247824 w 2521200"/>
                <a:gd name="connsiteY10" fmla="*/ 634648 h 649064"/>
                <a:gd name="connsiteX11" fmla="*/ 790623 w 2521200"/>
                <a:gd name="connsiteY11" fmla="*/ 569189 h 649064"/>
                <a:gd name="connsiteX12" fmla="*/ 357486 w 2521200"/>
                <a:gd name="connsiteY12" fmla="*/ 645658 h 649064"/>
                <a:gd name="connsiteX13" fmla="*/ 44664 w 2521200"/>
                <a:gd name="connsiteY13" fmla="*/ 511681 h 649064"/>
                <a:gd name="connsiteX14" fmla="*/ 32633 w 2521200"/>
                <a:gd name="connsiteY14" fmla="*/ 150734 h 649064"/>
                <a:gd name="connsiteX0" fmla="*/ 32633 w 2522829"/>
                <a:gd name="connsiteY0" fmla="*/ 150734 h 649064"/>
                <a:gd name="connsiteX1" fmla="*/ 333423 w 2522829"/>
                <a:gd name="connsiteY1" fmla="*/ 7376 h 649064"/>
                <a:gd name="connsiteX2" fmla="*/ 814686 w 2522829"/>
                <a:gd name="connsiteY2" fmla="*/ 102608 h 649064"/>
                <a:gd name="connsiteX3" fmla="*/ 1247823 w 2522829"/>
                <a:gd name="connsiteY3" fmla="*/ 34 h 649064"/>
                <a:gd name="connsiteX4" fmla="*/ 1692991 w 2522829"/>
                <a:gd name="connsiteY4" fmla="*/ 90577 h 649064"/>
                <a:gd name="connsiteX5" fmla="*/ 2150191 w 2522829"/>
                <a:gd name="connsiteY5" fmla="*/ 16757 h 649064"/>
                <a:gd name="connsiteX6" fmla="*/ 2475044 w 2522829"/>
                <a:gd name="connsiteY6" fmla="*/ 153796 h 649064"/>
                <a:gd name="connsiteX7" fmla="*/ 2487075 w 2522829"/>
                <a:gd name="connsiteY7" fmla="*/ 501691 h 649064"/>
                <a:gd name="connsiteX8" fmla="*/ 2150191 w 2522829"/>
                <a:gd name="connsiteY8" fmla="*/ 635668 h 649064"/>
                <a:gd name="connsiteX9" fmla="*/ 1741117 w 2522829"/>
                <a:gd name="connsiteY9" fmla="*/ 552465 h 649064"/>
                <a:gd name="connsiteX10" fmla="*/ 1247824 w 2522829"/>
                <a:gd name="connsiteY10" fmla="*/ 634648 h 649064"/>
                <a:gd name="connsiteX11" fmla="*/ 790623 w 2522829"/>
                <a:gd name="connsiteY11" fmla="*/ 569189 h 649064"/>
                <a:gd name="connsiteX12" fmla="*/ 357486 w 2522829"/>
                <a:gd name="connsiteY12" fmla="*/ 645658 h 649064"/>
                <a:gd name="connsiteX13" fmla="*/ 44664 w 2522829"/>
                <a:gd name="connsiteY13" fmla="*/ 511681 h 649064"/>
                <a:gd name="connsiteX14" fmla="*/ 32633 w 2522829"/>
                <a:gd name="connsiteY14" fmla="*/ 150734 h 649064"/>
                <a:gd name="connsiteX0" fmla="*/ 32633 w 2522829"/>
                <a:gd name="connsiteY0" fmla="*/ 150734 h 649064"/>
                <a:gd name="connsiteX1" fmla="*/ 333423 w 2522829"/>
                <a:gd name="connsiteY1" fmla="*/ 7376 h 649064"/>
                <a:gd name="connsiteX2" fmla="*/ 814686 w 2522829"/>
                <a:gd name="connsiteY2" fmla="*/ 102608 h 649064"/>
                <a:gd name="connsiteX3" fmla="*/ 1247823 w 2522829"/>
                <a:gd name="connsiteY3" fmla="*/ 34 h 649064"/>
                <a:gd name="connsiteX4" fmla="*/ 1692991 w 2522829"/>
                <a:gd name="connsiteY4" fmla="*/ 90577 h 649064"/>
                <a:gd name="connsiteX5" fmla="*/ 2150191 w 2522829"/>
                <a:gd name="connsiteY5" fmla="*/ 16757 h 649064"/>
                <a:gd name="connsiteX6" fmla="*/ 2475044 w 2522829"/>
                <a:gd name="connsiteY6" fmla="*/ 153796 h 649064"/>
                <a:gd name="connsiteX7" fmla="*/ 2487075 w 2522829"/>
                <a:gd name="connsiteY7" fmla="*/ 501691 h 649064"/>
                <a:gd name="connsiteX8" fmla="*/ 2150191 w 2522829"/>
                <a:gd name="connsiteY8" fmla="*/ 635668 h 649064"/>
                <a:gd name="connsiteX9" fmla="*/ 1741117 w 2522829"/>
                <a:gd name="connsiteY9" fmla="*/ 552465 h 649064"/>
                <a:gd name="connsiteX10" fmla="*/ 1247824 w 2522829"/>
                <a:gd name="connsiteY10" fmla="*/ 634648 h 649064"/>
                <a:gd name="connsiteX11" fmla="*/ 790623 w 2522829"/>
                <a:gd name="connsiteY11" fmla="*/ 569189 h 649064"/>
                <a:gd name="connsiteX12" fmla="*/ 357486 w 2522829"/>
                <a:gd name="connsiteY12" fmla="*/ 645658 h 649064"/>
                <a:gd name="connsiteX13" fmla="*/ 44664 w 2522829"/>
                <a:gd name="connsiteY13" fmla="*/ 511681 h 649064"/>
                <a:gd name="connsiteX14" fmla="*/ 32633 w 2522829"/>
                <a:gd name="connsiteY14" fmla="*/ 150734 h 649064"/>
                <a:gd name="connsiteX0" fmla="*/ 72 w 2478237"/>
                <a:gd name="connsiteY0" fmla="*/ 520851 h 659312"/>
                <a:gd name="connsiteX1" fmla="*/ 288831 w 2478237"/>
                <a:gd name="connsiteY1" fmla="*/ 16546 h 659312"/>
                <a:gd name="connsiteX2" fmla="*/ 770094 w 2478237"/>
                <a:gd name="connsiteY2" fmla="*/ 111778 h 659312"/>
                <a:gd name="connsiteX3" fmla="*/ 1203231 w 2478237"/>
                <a:gd name="connsiteY3" fmla="*/ 9204 h 659312"/>
                <a:gd name="connsiteX4" fmla="*/ 1648399 w 2478237"/>
                <a:gd name="connsiteY4" fmla="*/ 99747 h 659312"/>
                <a:gd name="connsiteX5" fmla="*/ 2105599 w 2478237"/>
                <a:gd name="connsiteY5" fmla="*/ 25927 h 659312"/>
                <a:gd name="connsiteX6" fmla="*/ 2430452 w 2478237"/>
                <a:gd name="connsiteY6" fmla="*/ 162966 h 659312"/>
                <a:gd name="connsiteX7" fmla="*/ 2442483 w 2478237"/>
                <a:gd name="connsiteY7" fmla="*/ 510861 h 659312"/>
                <a:gd name="connsiteX8" fmla="*/ 2105599 w 2478237"/>
                <a:gd name="connsiteY8" fmla="*/ 644838 h 659312"/>
                <a:gd name="connsiteX9" fmla="*/ 1696525 w 2478237"/>
                <a:gd name="connsiteY9" fmla="*/ 561635 h 659312"/>
                <a:gd name="connsiteX10" fmla="*/ 1203232 w 2478237"/>
                <a:gd name="connsiteY10" fmla="*/ 643818 h 659312"/>
                <a:gd name="connsiteX11" fmla="*/ 746031 w 2478237"/>
                <a:gd name="connsiteY11" fmla="*/ 578359 h 659312"/>
                <a:gd name="connsiteX12" fmla="*/ 312894 w 2478237"/>
                <a:gd name="connsiteY12" fmla="*/ 654828 h 659312"/>
                <a:gd name="connsiteX13" fmla="*/ 72 w 2478237"/>
                <a:gd name="connsiteY13" fmla="*/ 520851 h 659312"/>
                <a:gd name="connsiteX0" fmla="*/ 61 w 2514321"/>
                <a:gd name="connsiteY0" fmla="*/ 344516 h 647029"/>
                <a:gd name="connsiteX1" fmla="*/ 324915 w 2514321"/>
                <a:gd name="connsiteY1" fmla="*/ 7436 h 647029"/>
                <a:gd name="connsiteX2" fmla="*/ 806178 w 2514321"/>
                <a:gd name="connsiteY2" fmla="*/ 102668 h 647029"/>
                <a:gd name="connsiteX3" fmla="*/ 1239315 w 2514321"/>
                <a:gd name="connsiteY3" fmla="*/ 94 h 647029"/>
                <a:gd name="connsiteX4" fmla="*/ 1684483 w 2514321"/>
                <a:gd name="connsiteY4" fmla="*/ 90637 h 647029"/>
                <a:gd name="connsiteX5" fmla="*/ 2141683 w 2514321"/>
                <a:gd name="connsiteY5" fmla="*/ 16817 h 647029"/>
                <a:gd name="connsiteX6" fmla="*/ 2466536 w 2514321"/>
                <a:gd name="connsiteY6" fmla="*/ 153856 h 647029"/>
                <a:gd name="connsiteX7" fmla="*/ 2478567 w 2514321"/>
                <a:gd name="connsiteY7" fmla="*/ 501751 h 647029"/>
                <a:gd name="connsiteX8" fmla="*/ 2141683 w 2514321"/>
                <a:gd name="connsiteY8" fmla="*/ 635728 h 647029"/>
                <a:gd name="connsiteX9" fmla="*/ 1732609 w 2514321"/>
                <a:gd name="connsiteY9" fmla="*/ 552525 h 647029"/>
                <a:gd name="connsiteX10" fmla="*/ 1239316 w 2514321"/>
                <a:gd name="connsiteY10" fmla="*/ 634708 h 647029"/>
                <a:gd name="connsiteX11" fmla="*/ 782115 w 2514321"/>
                <a:gd name="connsiteY11" fmla="*/ 569249 h 647029"/>
                <a:gd name="connsiteX12" fmla="*/ 348978 w 2514321"/>
                <a:gd name="connsiteY12" fmla="*/ 645718 h 647029"/>
                <a:gd name="connsiteX13" fmla="*/ 61 w 2514321"/>
                <a:gd name="connsiteY13" fmla="*/ 344516 h 647029"/>
                <a:gd name="connsiteX0" fmla="*/ 61 w 2466536"/>
                <a:gd name="connsiteY0" fmla="*/ 344516 h 647029"/>
                <a:gd name="connsiteX1" fmla="*/ 324915 w 2466536"/>
                <a:gd name="connsiteY1" fmla="*/ 7436 h 647029"/>
                <a:gd name="connsiteX2" fmla="*/ 806178 w 2466536"/>
                <a:gd name="connsiteY2" fmla="*/ 102668 h 647029"/>
                <a:gd name="connsiteX3" fmla="*/ 1239315 w 2466536"/>
                <a:gd name="connsiteY3" fmla="*/ 94 h 647029"/>
                <a:gd name="connsiteX4" fmla="*/ 1684483 w 2466536"/>
                <a:gd name="connsiteY4" fmla="*/ 90637 h 647029"/>
                <a:gd name="connsiteX5" fmla="*/ 2141683 w 2466536"/>
                <a:gd name="connsiteY5" fmla="*/ 16817 h 647029"/>
                <a:gd name="connsiteX6" fmla="*/ 2466536 w 2466536"/>
                <a:gd name="connsiteY6" fmla="*/ 153856 h 647029"/>
                <a:gd name="connsiteX7" fmla="*/ 2141683 w 2466536"/>
                <a:gd name="connsiteY7" fmla="*/ 635728 h 647029"/>
                <a:gd name="connsiteX8" fmla="*/ 1732609 w 2466536"/>
                <a:gd name="connsiteY8" fmla="*/ 552525 h 647029"/>
                <a:gd name="connsiteX9" fmla="*/ 1239316 w 2466536"/>
                <a:gd name="connsiteY9" fmla="*/ 634708 h 647029"/>
                <a:gd name="connsiteX10" fmla="*/ 782115 w 2466536"/>
                <a:gd name="connsiteY10" fmla="*/ 569249 h 647029"/>
                <a:gd name="connsiteX11" fmla="*/ 348978 w 2466536"/>
                <a:gd name="connsiteY11" fmla="*/ 645718 h 647029"/>
                <a:gd name="connsiteX12" fmla="*/ 61 w 2466536"/>
                <a:gd name="connsiteY12" fmla="*/ 344516 h 647029"/>
                <a:gd name="connsiteX0" fmla="*/ 61 w 2514663"/>
                <a:gd name="connsiteY0" fmla="*/ 344516 h 647029"/>
                <a:gd name="connsiteX1" fmla="*/ 324915 w 2514663"/>
                <a:gd name="connsiteY1" fmla="*/ 7436 h 647029"/>
                <a:gd name="connsiteX2" fmla="*/ 806178 w 2514663"/>
                <a:gd name="connsiteY2" fmla="*/ 102668 h 647029"/>
                <a:gd name="connsiteX3" fmla="*/ 1239315 w 2514663"/>
                <a:gd name="connsiteY3" fmla="*/ 94 h 647029"/>
                <a:gd name="connsiteX4" fmla="*/ 1684483 w 2514663"/>
                <a:gd name="connsiteY4" fmla="*/ 90637 h 647029"/>
                <a:gd name="connsiteX5" fmla="*/ 2141683 w 2514663"/>
                <a:gd name="connsiteY5" fmla="*/ 16817 h 647029"/>
                <a:gd name="connsiteX6" fmla="*/ 2514663 w 2514663"/>
                <a:gd name="connsiteY6" fmla="*/ 321082 h 647029"/>
                <a:gd name="connsiteX7" fmla="*/ 2141683 w 2514663"/>
                <a:gd name="connsiteY7" fmla="*/ 635728 h 647029"/>
                <a:gd name="connsiteX8" fmla="*/ 1732609 w 2514663"/>
                <a:gd name="connsiteY8" fmla="*/ 552525 h 647029"/>
                <a:gd name="connsiteX9" fmla="*/ 1239316 w 2514663"/>
                <a:gd name="connsiteY9" fmla="*/ 634708 h 647029"/>
                <a:gd name="connsiteX10" fmla="*/ 782115 w 2514663"/>
                <a:gd name="connsiteY10" fmla="*/ 569249 h 647029"/>
                <a:gd name="connsiteX11" fmla="*/ 348978 w 2514663"/>
                <a:gd name="connsiteY11" fmla="*/ 645718 h 647029"/>
                <a:gd name="connsiteX12" fmla="*/ 61 w 2514663"/>
                <a:gd name="connsiteY12" fmla="*/ 344516 h 647029"/>
                <a:gd name="connsiteX0" fmla="*/ 61 w 2514663"/>
                <a:gd name="connsiteY0" fmla="*/ 344516 h 643889"/>
                <a:gd name="connsiteX1" fmla="*/ 324915 w 2514663"/>
                <a:gd name="connsiteY1" fmla="*/ 7436 h 643889"/>
                <a:gd name="connsiteX2" fmla="*/ 806178 w 2514663"/>
                <a:gd name="connsiteY2" fmla="*/ 102668 h 643889"/>
                <a:gd name="connsiteX3" fmla="*/ 1239315 w 2514663"/>
                <a:gd name="connsiteY3" fmla="*/ 94 h 643889"/>
                <a:gd name="connsiteX4" fmla="*/ 1684483 w 2514663"/>
                <a:gd name="connsiteY4" fmla="*/ 90637 h 643889"/>
                <a:gd name="connsiteX5" fmla="*/ 2141683 w 2514663"/>
                <a:gd name="connsiteY5" fmla="*/ 16817 h 643889"/>
                <a:gd name="connsiteX6" fmla="*/ 2514663 w 2514663"/>
                <a:gd name="connsiteY6" fmla="*/ 321082 h 643889"/>
                <a:gd name="connsiteX7" fmla="*/ 2141683 w 2514663"/>
                <a:gd name="connsiteY7" fmla="*/ 635728 h 643889"/>
                <a:gd name="connsiteX8" fmla="*/ 1732609 w 2514663"/>
                <a:gd name="connsiteY8" fmla="*/ 552525 h 643889"/>
                <a:gd name="connsiteX9" fmla="*/ 1239316 w 2514663"/>
                <a:gd name="connsiteY9" fmla="*/ 634708 h 643889"/>
                <a:gd name="connsiteX10" fmla="*/ 782115 w 2514663"/>
                <a:gd name="connsiteY10" fmla="*/ 569249 h 643889"/>
                <a:gd name="connsiteX11" fmla="*/ 348978 w 2514663"/>
                <a:gd name="connsiteY11" fmla="*/ 620634 h 643889"/>
                <a:gd name="connsiteX12" fmla="*/ 61 w 2514663"/>
                <a:gd name="connsiteY12" fmla="*/ 344516 h 643889"/>
                <a:gd name="connsiteX0" fmla="*/ 1307 w 2515909"/>
                <a:gd name="connsiteY0" fmla="*/ 344516 h 643889"/>
                <a:gd name="connsiteX1" fmla="*/ 253971 w 2515909"/>
                <a:gd name="connsiteY1" fmla="*/ 7436 h 643889"/>
                <a:gd name="connsiteX2" fmla="*/ 807424 w 2515909"/>
                <a:gd name="connsiteY2" fmla="*/ 102668 h 643889"/>
                <a:gd name="connsiteX3" fmla="*/ 1240561 w 2515909"/>
                <a:gd name="connsiteY3" fmla="*/ 94 h 643889"/>
                <a:gd name="connsiteX4" fmla="*/ 1685729 w 2515909"/>
                <a:gd name="connsiteY4" fmla="*/ 90637 h 643889"/>
                <a:gd name="connsiteX5" fmla="*/ 2142929 w 2515909"/>
                <a:gd name="connsiteY5" fmla="*/ 16817 h 643889"/>
                <a:gd name="connsiteX6" fmla="*/ 2515909 w 2515909"/>
                <a:gd name="connsiteY6" fmla="*/ 321082 h 643889"/>
                <a:gd name="connsiteX7" fmla="*/ 2142929 w 2515909"/>
                <a:gd name="connsiteY7" fmla="*/ 635728 h 643889"/>
                <a:gd name="connsiteX8" fmla="*/ 1733855 w 2515909"/>
                <a:gd name="connsiteY8" fmla="*/ 552525 h 643889"/>
                <a:gd name="connsiteX9" fmla="*/ 1240562 w 2515909"/>
                <a:gd name="connsiteY9" fmla="*/ 634708 h 643889"/>
                <a:gd name="connsiteX10" fmla="*/ 783361 w 2515909"/>
                <a:gd name="connsiteY10" fmla="*/ 569249 h 643889"/>
                <a:gd name="connsiteX11" fmla="*/ 350224 w 2515909"/>
                <a:gd name="connsiteY11" fmla="*/ 620634 h 643889"/>
                <a:gd name="connsiteX12" fmla="*/ 1307 w 2515909"/>
                <a:gd name="connsiteY12" fmla="*/ 344516 h 643889"/>
                <a:gd name="connsiteX0" fmla="*/ 0 w 2514602"/>
                <a:gd name="connsiteY0" fmla="*/ 344516 h 643889"/>
                <a:gd name="connsiteX1" fmla="*/ 252664 w 2514602"/>
                <a:gd name="connsiteY1" fmla="*/ 7436 h 643889"/>
                <a:gd name="connsiteX2" fmla="*/ 806117 w 2514602"/>
                <a:gd name="connsiteY2" fmla="*/ 102668 h 643889"/>
                <a:gd name="connsiteX3" fmla="*/ 1239254 w 2514602"/>
                <a:gd name="connsiteY3" fmla="*/ 94 h 643889"/>
                <a:gd name="connsiteX4" fmla="*/ 1684422 w 2514602"/>
                <a:gd name="connsiteY4" fmla="*/ 90637 h 643889"/>
                <a:gd name="connsiteX5" fmla="*/ 2141622 w 2514602"/>
                <a:gd name="connsiteY5" fmla="*/ 16817 h 643889"/>
                <a:gd name="connsiteX6" fmla="*/ 2514602 w 2514602"/>
                <a:gd name="connsiteY6" fmla="*/ 321082 h 643889"/>
                <a:gd name="connsiteX7" fmla="*/ 2141622 w 2514602"/>
                <a:gd name="connsiteY7" fmla="*/ 635728 h 643889"/>
                <a:gd name="connsiteX8" fmla="*/ 1732548 w 2514602"/>
                <a:gd name="connsiteY8" fmla="*/ 552525 h 643889"/>
                <a:gd name="connsiteX9" fmla="*/ 1239255 w 2514602"/>
                <a:gd name="connsiteY9" fmla="*/ 634708 h 643889"/>
                <a:gd name="connsiteX10" fmla="*/ 782054 w 2514602"/>
                <a:gd name="connsiteY10" fmla="*/ 569249 h 643889"/>
                <a:gd name="connsiteX11" fmla="*/ 252665 w 2514602"/>
                <a:gd name="connsiteY11" fmla="*/ 620634 h 643889"/>
                <a:gd name="connsiteX12" fmla="*/ 0 w 2514602"/>
                <a:gd name="connsiteY12" fmla="*/ 344516 h 643889"/>
                <a:gd name="connsiteX0" fmla="*/ 27 w 2514629"/>
                <a:gd name="connsiteY0" fmla="*/ 344516 h 643889"/>
                <a:gd name="connsiteX1" fmla="*/ 252691 w 2514629"/>
                <a:gd name="connsiteY1" fmla="*/ 7436 h 643889"/>
                <a:gd name="connsiteX2" fmla="*/ 806144 w 2514629"/>
                <a:gd name="connsiteY2" fmla="*/ 102668 h 643889"/>
                <a:gd name="connsiteX3" fmla="*/ 1239281 w 2514629"/>
                <a:gd name="connsiteY3" fmla="*/ 94 h 643889"/>
                <a:gd name="connsiteX4" fmla="*/ 1684449 w 2514629"/>
                <a:gd name="connsiteY4" fmla="*/ 90637 h 643889"/>
                <a:gd name="connsiteX5" fmla="*/ 2141649 w 2514629"/>
                <a:gd name="connsiteY5" fmla="*/ 16817 h 643889"/>
                <a:gd name="connsiteX6" fmla="*/ 2514629 w 2514629"/>
                <a:gd name="connsiteY6" fmla="*/ 321082 h 643889"/>
                <a:gd name="connsiteX7" fmla="*/ 2141649 w 2514629"/>
                <a:gd name="connsiteY7" fmla="*/ 635728 h 643889"/>
                <a:gd name="connsiteX8" fmla="*/ 1732575 w 2514629"/>
                <a:gd name="connsiteY8" fmla="*/ 552525 h 643889"/>
                <a:gd name="connsiteX9" fmla="*/ 1239282 w 2514629"/>
                <a:gd name="connsiteY9" fmla="*/ 634708 h 643889"/>
                <a:gd name="connsiteX10" fmla="*/ 782081 w 2514629"/>
                <a:gd name="connsiteY10" fmla="*/ 569249 h 643889"/>
                <a:gd name="connsiteX11" fmla="*/ 240661 w 2514629"/>
                <a:gd name="connsiteY11" fmla="*/ 603912 h 643889"/>
                <a:gd name="connsiteX12" fmla="*/ 27 w 2514629"/>
                <a:gd name="connsiteY12" fmla="*/ 344516 h 64388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69189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44105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44105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44105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60827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39281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60827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63344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782081 w 2514629"/>
                <a:gd name="connsiteY10" fmla="*/ 560827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7 w 2514629"/>
                <a:gd name="connsiteY0" fmla="*/ 336095 h 643829"/>
                <a:gd name="connsiteX1" fmla="*/ 252691 w 2514629"/>
                <a:gd name="connsiteY1" fmla="*/ 7376 h 643829"/>
                <a:gd name="connsiteX2" fmla="*/ 806144 w 2514629"/>
                <a:gd name="connsiteY2" fmla="*/ 102608 h 643829"/>
                <a:gd name="connsiteX3" fmla="*/ 1263344 w 2514629"/>
                <a:gd name="connsiteY3" fmla="*/ 34 h 643829"/>
                <a:gd name="connsiteX4" fmla="*/ 1684449 w 2514629"/>
                <a:gd name="connsiteY4" fmla="*/ 90577 h 643829"/>
                <a:gd name="connsiteX5" fmla="*/ 2141649 w 2514629"/>
                <a:gd name="connsiteY5" fmla="*/ 16757 h 643829"/>
                <a:gd name="connsiteX6" fmla="*/ 2514629 w 2514629"/>
                <a:gd name="connsiteY6" fmla="*/ 321022 h 643829"/>
                <a:gd name="connsiteX7" fmla="*/ 2141649 w 2514629"/>
                <a:gd name="connsiteY7" fmla="*/ 635668 h 643829"/>
                <a:gd name="connsiteX8" fmla="*/ 1732575 w 2514629"/>
                <a:gd name="connsiteY8" fmla="*/ 552465 h 643829"/>
                <a:gd name="connsiteX9" fmla="*/ 1239282 w 2514629"/>
                <a:gd name="connsiteY9" fmla="*/ 634648 h 643829"/>
                <a:gd name="connsiteX10" fmla="*/ 818176 w 2514629"/>
                <a:gd name="connsiteY10" fmla="*/ 560827 h 643829"/>
                <a:gd name="connsiteX11" fmla="*/ 240661 w 2514629"/>
                <a:gd name="connsiteY11" fmla="*/ 603852 h 643829"/>
                <a:gd name="connsiteX12" fmla="*/ 27 w 2514629"/>
                <a:gd name="connsiteY12" fmla="*/ 336095 h 643829"/>
                <a:gd name="connsiteX0" fmla="*/ 25 w 2514627"/>
                <a:gd name="connsiteY0" fmla="*/ 336095 h 643829"/>
                <a:gd name="connsiteX1" fmla="*/ 252689 w 2514627"/>
                <a:gd name="connsiteY1" fmla="*/ 7376 h 643829"/>
                <a:gd name="connsiteX2" fmla="*/ 806142 w 2514627"/>
                <a:gd name="connsiteY2" fmla="*/ 102608 h 643829"/>
                <a:gd name="connsiteX3" fmla="*/ 1263342 w 2514627"/>
                <a:gd name="connsiteY3" fmla="*/ 34 h 643829"/>
                <a:gd name="connsiteX4" fmla="*/ 1684447 w 2514627"/>
                <a:gd name="connsiteY4" fmla="*/ 90577 h 643829"/>
                <a:gd name="connsiteX5" fmla="*/ 2141647 w 2514627"/>
                <a:gd name="connsiteY5" fmla="*/ 16757 h 643829"/>
                <a:gd name="connsiteX6" fmla="*/ 2514627 w 2514627"/>
                <a:gd name="connsiteY6" fmla="*/ 321022 h 643829"/>
                <a:gd name="connsiteX7" fmla="*/ 2141647 w 2514627"/>
                <a:gd name="connsiteY7" fmla="*/ 635668 h 643829"/>
                <a:gd name="connsiteX8" fmla="*/ 1732573 w 2514627"/>
                <a:gd name="connsiteY8" fmla="*/ 552465 h 643829"/>
                <a:gd name="connsiteX9" fmla="*/ 1239280 w 2514627"/>
                <a:gd name="connsiteY9" fmla="*/ 634648 h 643829"/>
                <a:gd name="connsiteX10" fmla="*/ 818174 w 2514627"/>
                <a:gd name="connsiteY10" fmla="*/ 560827 h 643829"/>
                <a:gd name="connsiteX11" fmla="*/ 264722 w 2514627"/>
                <a:gd name="connsiteY11" fmla="*/ 603852 h 643829"/>
                <a:gd name="connsiteX12" fmla="*/ 25 w 2514627"/>
                <a:gd name="connsiteY12" fmla="*/ 336095 h 643829"/>
                <a:gd name="connsiteX0" fmla="*/ 25 w 2514627"/>
                <a:gd name="connsiteY0" fmla="*/ 336095 h 643829"/>
                <a:gd name="connsiteX1" fmla="*/ 252689 w 2514627"/>
                <a:gd name="connsiteY1" fmla="*/ 7376 h 643829"/>
                <a:gd name="connsiteX2" fmla="*/ 806142 w 2514627"/>
                <a:gd name="connsiteY2" fmla="*/ 102608 h 643829"/>
                <a:gd name="connsiteX3" fmla="*/ 1263342 w 2514627"/>
                <a:gd name="connsiteY3" fmla="*/ 34 h 643829"/>
                <a:gd name="connsiteX4" fmla="*/ 1684447 w 2514627"/>
                <a:gd name="connsiteY4" fmla="*/ 90577 h 643829"/>
                <a:gd name="connsiteX5" fmla="*/ 2141647 w 2514627"/>
                <a:gd name="connsiteY5" fmla="*/ 16757 h 643829"/>
                <a:gd name="connsiteX6" fmla="*/ 2514627 w 2514627"/>
                <a:gd name="connsiteY6" fmla="*/ 321022 h 643829"/>
                <a:gd name="connsiteX7" fmla="*/ 2141647 w 2514627"/>
                <a:gd name="connsiteY7" fmla="*/ 635668 h 643829"/>
                <a:gd name="connsiteX8" fmla="*/ 1732573 w 2514627"/>
                <a:gd name="connsiteY8" fmla="*/ 552465 h 643829"/>
                <a:gd name="connsiteX9" fmla="*/ 1239280 w 2514627"/>
                <a:gd name="connsiteY9" fmla="*/ 634648 h 643829"/>
                <a:gd name="connsiteX10" fmla="*/ 818174 w 2514627"/>
                <a:gd name="connsiteY10" fmla="*/ 544104 h 643829"/>
                <a:gd name="connsiteX11" fmla="*/ 264722 w 2514627"/>
                <a:gd name="connsiteY11" fmla="*/ 603852 h 643829"/>
                <a:gd name="connsiteX12" fmla="*/ 25 w 2514627"/>
                <a:gd name="connsiteY12" fmla="*/ 336095 h 643829"/>
                <a:gd name="connsiteX0" fmla="*/ 25 w 2514627"/>
                <a:gd name="connsiteY0" fmla="*/ 336095 h 643829"/>
                <a:gd name="connsiteX1" fmla="*/ 252689 w 2514627"/>
                <a:gd name="connsiteY1" fmla="*/ 7376 h 643829"/>
                <a:gd name="connsiteX2" fmla="*/ 806142 w 2514627"/>
                <a:gd name="connsiteY2" fmla="*/ 102608 h 643829"/>
                <a:gd name="connsiteX3" fmla="*/ 1263342 w 2514627"/>
                <a:gd name="connsiteY3" fmla="*/ 34 h 643829"/>
                <a:gd name="connsiteX4" fmla="*/ 1684447 w 2514627"/>
                <a:gd name="connsiteY4" fmla="*/ 90577 h 643829"/>
                <a:gd name="connsiteX5" fmla="*/ 2141647 w 2514627"/>
                <a:gd name="connsiteY5" fmla="*/ 16757 h 643829"/>
                <a:gd name="connsiteX6" fmla="*/ 2514627 w 2514627"/>
                <a:gd name="connsiteY6" fmla="*/ 321022 h 643829"/>
                <a:gd name="connsiteX7" fmla="*/ 2141647 w 2514627"/>
                <a:gd name="connsiteY7" fmla="*/ 635668 h 643829"/>
                <a:gd name="connsiteX8" fmla="*/ 1732573 w 2514627"/>
                <a:gd name="connsiteY8" fmla="*/ 552465 h 643829"/>
                <a:gd name="connsiteX9" fmla="*/ 1275375 w 2514627"/>
                <a:gd name="connsiteY9" fmla="*/ 634648 h 643829"/>
                <a:gd name="connsiteX10" fmla="*/ 818174 w 2514627"/>
                <a:gd name="connsiteY10" fmla="*/ 544104 h 643829"/>
                <a:gd name="connsiteX11" fmla="*/ 264722 w 2514627"/>
                <a:gd name="connsiteY11" fmla="*/ 603852 h 643829"/>
                <a:gd name="connsiteX12" fmla="*/ 25 w 2514627"/>
                <a:gd name="connsiteY12" fmla="*/ 336095 h 643829"/>
                <a:gd name="connsiteX0" fmla="*/ 106 w 2514708"/>
                <a:gd name="connsiteY0" fmla="*/ 336095 h 643829"/>
                <a:gd name="connsiteX1" fmla="*/ 240738 w 2514708"/>
                <a:gd name="connsiteY1" fmla="*/ 49182 h 643829"/>
                <a:gd name="connsiteX2" fmla="*/ 806223 w 2514708"/>
                <a:gd name="connsiteY2" fmla="*/ 102608 h 643829"/>
                <a:gd name="connsiteX3" fmla="*/ 1263423 w 2514708"/>
                <a:gd name="connsiteY3" fmla="*/ 34 h 643829"/>
                <a:gd name="connsiteX4" fmla="*/ 1684528 w 2514708"/>
                <a:gd name="connsiteY4" fmla="*/ 90577 h 643829"/>
                <a:gd name="connsiteX5" fmla="*/ 2141728 w 2514708"/>
                <a:gd name="connsiteY5" fmla="*/ 16757 h 643829"/>
                <a:gd name="connsiteX6" fmla="*/ 2514708 w 2514708"/>
                <a:gd name="connsiteY6" fmla="*/ 321022 h 643829"/>
                <a:gd name="connsiteX7" fmla="*/ 2141728 w 2514708"/>
                <a:gd name="connsiteY7" fmla="*/ 635668 h 643829"/>
                <a:gd name="connsiteX8" fmla="*/ 1732654 w 2514708"/>
                <a:gd name="connsiteY8" fmla="*/ 552465 h 643829"/>
                <a:gd name="connsiteX9" fmla="*/ 1275456 w 2514708"/>
                <a:gd name="connsiteY9" fmla="*/ 634648 h 643829"/>
                <a:gd name="connsiteX10" fmla="*/ 818255 w 2514708"/>
                <a:gd name="connsiteY10" fmla="*/ 544104 h 643829"/>
                <a:gd name="connsiteX11" fmla="*/ 264803 w 2514708"/>
                <a:gd name="connsiteY11" fmla="*/ 603852 h 643829"/>
                <a:gd name="connsiteX12" fmla="*/ 106 w 2514708"/>
                <a:gd name="connsiteY12" fmla="*/ 336095 h 643829"/>
                <a:gd name="connsiteX0" fmla="*/ 106 w 2514708"/>
                <a:gd name="connsiteY0" fmla="*/ 336095 h 645941"/>
                <a:gd name="connsiteX1" fmla="*/ 240738 w 2514708"/>
                <a:gd name="connsiteY1" fmla="*/ 49182 h 645941"/>
                <a:gd name="connsiteX2" fmla="*/ 806223 w 2514708"/>
                <a:gd name="connsiteY2" fmla="*/ 102608 h 645941"/>
                <a:gd name="connsiteX3" fmla="*/ 1263423 w 2514708"/>
                <a:gd name="connsiteY3" fmla="*/ 34 h 645941"/>
                <a:gd name="connsiteX4" fmla="*/ 1684528 w 2514708"/>
                <a:gd name="connsiteY4" fmla="*/ 90577 h 645941"/>
                <a:gd name="connsiteX5" fmla="*/ 2141728 w 2514708"/>
                <a:gd name="connsiteY5" fmla="*/ 16757 h 645941"/>
                <a:gd name="connsiteX6" fmla="*/ 2514708 w 2514708"/>
                <a:gd name="connsiteY6" fmla="*/ 321022 h 645941"/>
                <a:gd name="connsiteX7" fmla="*/ 2141728 w 2514708"/>
                <a:gd name="connsiteY7" fmla="*/ 635668 h 645941"/>
                <a:gd name="connsiteX8" fmla="*/ 1708591 w 2514708"/>
                <a:gd name="connsiteY8" fmla="*/ 569187 h 645941"/>
                <a:gd name="connsiteX9" fmla="*/ 1275456 w 2514708"/>
                <a:gd name="connsiteY9" fmla="*/ 634648 h 645941"/>
                <a:gd name="connsiteX10" fmla="*/ 818255 w 2514708"/>
                <a:gd name="connsiteY10" fmla="*/ 544104 h 645941"/>
                <a:gd name="connsiteX11" fmla="*/ 264803 w 2514708"/>
                <a:gd name="connsiteY11" fmla="*/ 603852 h 645941"/>
                <a:gd name="connsiteX12" fmla="*/ 106 w 2514708"/>
                <a:gd name="connsiteY12" fmla="*/ 336095 h 645941"/>
                <a:gd name="connsiteX0" fmla="*/ 106 w 2514708"/>
                <a:gd name="connsiteY0" fmla="*/ 336095 h 645941"/>
                <a:gd name="connsiteX1" fmla="*/ 240738 w 2514708"/>
                <a:gd name="connsiteY1" fmla="*/ 49182 h 645941"/>
                <a:gd name="connsiteX2" fmla="*/ 806223 w 2514708"/>
                <a:gd name="connsiteY2" fmla="*/ 102608 h 645941"/>
                <a:gd name="connsiteX3" fmla="*/ 1263423 w 2514708"/>
                <a:gd name="connsiteY3" fmla="*/ 34 h 645941"/>
                <a:gd name="connsiteX4" fmla="*/ 1684528 w 2514708"/>
                <a:gd name="connsiteY4" fmla="*/ 90577 h 645941"/>
                <a:gd name="connsiteX5" fmla="*/ 2141728 w 2514708"/>
                <a:gd name="connsiteY5" fmla="*/ 16757 h 645941"/>
                <a:gd name="connsiteX6" fmla="*/ 2514708 w 2514708"/>
                <a:gd name="connsiteY6" fmla="*/ 321022 h 645941"/>
                <a:gd name="connsiteX7" fmla="*/ 2141728 w 2514708"/>
                <a:gd name="connsiteY7" fmla="*/ 635668 h 645941"/>
                <a:gd name="connsiteX8" fmla="*/ 1708591 w 2514708"/>
                <a:gd name="connsiteY8" fmla="*/ 569187 h 645941"/>
                <a:gd name="connsiteX9" fmla="*/ 1275456 w 2514708"/>
                <a:gd name="connsiteY9" fmla="*/ 634648 h 645941"/>
                <a:gd name="connsiteX10" fmla="*/ 782160 w 2514708"/>
                <a:gd name="connsiteY10" fmla="*/ 569188 h 645941"/>
                <a:gd name="connsiteX11" fmla="*/ 264803 w 2514708"/>
                <a:gd name="connsiteY11" fmla="*/ 603852 h 645941"/>
                <a:gd name="connsiteX12" fmla="*/ 106 w 2514708"/>
                <a:gd name="connsiteY12" fmla="*/ 336095 h 645941"/>
                <a:gd name="connsiteX0" fmla="*/ 106 w 2514708"/>
                <a:gd name="connsiteY0" fmla="*/ 327662 h 637508"/>
                <a:gd name="connsiteX1" fmla="*/ 240738 w 2514708"/>
                <a:gd name="connsiteY1" fmla="*/ 40749 h 637508"/>
                <a:gd name="connsiteX2" fmla="*/ 806223 w 2514708"/>
                <a:gd name="connsiteY2" fmla="*/ 94175 h 637508"/>
                <a:gd name="connsiteX3" fmla="*/ 1275455 w 2514708"/>
                <a:gd name="connsiteY3" fmla="*/ 41768 h 637508"/>
                <a:gd name="connsiteX4" fmla="*/ 1684528 w 2514708"/>
                <a:gd name="connsiteY4" fmla="*/ 82144 h 637508"/>
                <a:gd name="connsiteX5" fmla="*/ 2141728 w 2514708"/>
                <a:gd name="connsiteY5" fmla="*/ 8324 h 637508"/>
                <a:gd name="connsiteX6" fmla="*/ 2514708 w 2514708"/>
                <a:gd name="connsiteY6" fmla="*/ 312589 h 637508"/>
                <a:gd name="connsiteX7" fmla="*/ 2141728 w 2514708"/>
                <a:gd name="connsiteY7" fmla="*/ 627235 h 637508"/>
                <a:gd name="connsiteX8" fmla="*/ 1708591 w 2514708"/>
                <a:gd name="connsiteY8" fmla="*/ 560754 h 637508"/>
                <a:gd name="connsiteX9" fmla="*/ 1275456 w 2514708"/>
                <a:gd name="connsiteY9" fmla="*/ 626215 h 637508"/>
                <a:gd name="connsiteX10" fmla="*/ 782160 w 2514708"/>
                <a:gd name="connsiteY10" fmla="*/ 560755 h 637508"/>
                <a:gd name="connsiteX11" fmla="*/ 264803 w 2514708"/>
                <a:gd name="connsiteY11" fmla="*/ 595419 h 637508"/>
                <a:gd name="connsiteX12" fmla="*/ 106 w 2514708"/>
                <a:gd name="connsiteY12" fmla="*/ 327662 h 637508"/>
                <a:gd name="connsiteX0" fmla="*/ 106 w 2514708"/>
                <a:gd name="connsiteY0" fmla="*/ 327662 h 637508"/>
                <a:gd name="connsiteX1" fmla="*/ 240738 w 2514708"/>
                <a:gd name="connsiteY1" fmla="*/ 40749 h 637508"/>
                <a:gd name="connsiteX2" fmla="*/ 806223 w 2514708"/>
                <a:gd name="connsiteY2" fmla="*/ 94175 h 637508"/>
                <a:gd name="connsiteX3" fmla="*/ 1275455 w 2514708"/>
                <a:gd name="connsiteY3" fmla="*/ 41768 h 637508"/>
                <a:gd name="connsiteX4" fmla="*/ 1696560 w 2514708"/>
                <a:gd name="connsiteY4" fmla="*/ 82144 h 637508"/>
                <a:gd name="connsiteX5" fmla="*/ 2141728 w 2514708"/>
                <a:gd name="connsiteY5" fmla="*/ 8324 h 637508"/>
                <a:gd name="connsiteX6" fmla="*/ 2514708 w 2514708"/>
                <a:gd name="connsiteY6" fmla="*/ 312589 h 637508"/>
                <a:gd name="connsiteX7" fmla="*/ 2141728 w 2514708"/>
                <a:gd name="connsiteY7" fmla="*/ 627235 h 637508"/>
                <a:gd name="connsiteX8" fmla="*/ 1708591 w 2514708"/>
                <a:gd name="connsiteY8" fmla="*/ 560754 h 637508"/>
                <a:gd name="connsiteX9" fmla="*/ 1275456 w 2514708"/>
                <a:gd name="connsiteY9" fmla="*/ 626215 h 637508"/>
                <a:gd name="connsiteX10" fmla="*/ 782160 w 2514708"/>
                <a:gd name="connsiteY10" fmla="*/ 560755 h 637508"/>
                <a:gd name="connsiteX11" fmla="*/ 264803 w 2514708"/>
                <a:gd name="connsiteY11" fmla="*/ 595419 h 637508"/>
                <a:gd name="connsiteX12" fmla="*/ 106 w 2514708"/>
                <a:gd name="connsiteY12" fmla="*/ 327662 h 637508"/>
                <a:gd name="connsiteX0" fmla="*/ 106 w 2514720"/>
                <a:gd name="connsiteY0" fmla="*/ 296496 h 606342"/>
                <a:gd name="connsiteX1" fmla="*/ 240738 w 2514720"/>
                <a:gd name="connsiteY1" fmla="*/ 9583 h 606342"/>
                <a:gd name="connsiteX2" fmla="*/ 806223 w 2514720"/>
                <a:gd name="connsiteY2" fmla="*/ 63009 h 606342"/>
                <a:gd name="connsiteX3" fmla="*/ 1275455 w 2514720"/>
                <a:gd name="connsiteY3" fmla="*/ 10602 h 606342"/>
                <a:gd name="connsiteX4" fmla="*/ 1696560 w 2514720"/>
                <a:gd name="connsiteY4" fmla="*/ 50978 h 606342"/>
                <a:gd name="connsiteX5" fmla="*/ 2129696 w 2514720"/>
                <a:gd name="connsiteY5" fmla="*/ 27325 h 606342"/>
                <a:gd name="connsiteX6" fmla="*/ 2514708 w 2514720"/>
                <a:gd name="connsiteY6" fmla="*/ 281423 h 606342"/>
                <a:gd name="connsiteX7" fmla="*/ 2141728 w 2514720"/>
                <a:gd name="connsiteY7" fmla="*/ 596069 h 606342"/>
                <a:gd name="connsiteX8" fmla="*/ 1708591 w 2514720"/>
                <a:gd name="connsiteY8" fmla="*/ 529588 h 606342"/>
                <a:gd name="connsiteX9" fmla="*/ 1275456 w 2514720"/>
                <a:gd name="connsiteY9" fmla="*/ 595049 h 606342"/>
                <a:gd name="connsiteX10" fmla="*/ 782160 w 2514720"/>
                <a:gd name="connsiteY10" fmla="*/ 529589 h 606342"/>
                <a:gd name="connsiteX11" fmla="*/ 264803 w 2514720"/>
                <a:gd name="connsiteY11" fmla="*/ 564253 h 606342"/>
                <a:gd name="connsiteX12" fmla="*/ 106 w 2514720"/>
                <a:gd name="connsiteY12" fmla="*/ 296496 h 606342"/>
                <a:gd name="connsiteX0" fmla="*/ 106 w 2514720"/>
                <a:gd name="connsiteY0" fmla="*/ 296496 h 606342"/>
                <a:gd name="connsiteX1" fmla="*/ 240738 w 2514720"/>
                <a:gd name="connsiteY1" fmla="*/ 9583 h 606342"/>
                <a:gd name="connsiteX2" fmla="*/ 806223 w 2514720"/>
                <a:gd name="connsiteY2" fmla="*/ 63009 h 606342"/>
                <a:gd name="connsiteX3" fmla="*/ 1275455 w 2514720"/>
                <a:gd name="connsiteY3" fmla="*/ 10602 h 606342"/>
                <a:gd name="connsiteX4" fmla="*/ 1696560 w 2514720"/>
                <a:gd name="connsiteY4" fmla="*/ 76061 h 606342"/>
                <a:gd name="connsiteX5" fmla="*/ 2129696 w 2514720"/>
                <a:gd name="connsiteY5" fmla="*/ 27325 h 606342"/>
                <a:gd name="connsiteX6" fmla="*/ 2514708 w 2514720"/>
                <a:gd name="connsiteY6" fmla="*/ 281423 h 606342"/>
                <a:gd name="connsiteX7" fmla="*/ 2141728 w 2514720"/>
                <a:gd name="connsiteY7" fmla="*/ 596069 h 606342"/>
                <a:gd name="connsiteX8" fmla="*/ 1708591 w 2514720"/>
                <a:gd name="connsiteY8" fmla="*/ 529588 h 606342"/>
                <a:gd name="connsiteX9" fmla="*/ 1275456 w 2514720"/>
                <a:gd name="connsiteY9" fmla="*/ 595049 h 606342"/>
                <a:gd name="connsiteX10" fmla="*/ 782160 w 2514720"/>
                <a:gd name="connsiteY10" fmla="*/ 529589 h 606342"/>
                <a:gd name="connsiteX11" fmla="*/ 264803 w 2514720"/>
                <a:gd name="connsiteY11" fmla="*/ 564253 h 606342"/>
                <a:gd name="connsiteX12" fmla="*/ 106 w 2514720"/>
                <a:gd name="connsiteY12" fmla="*/ 296496 h 606342"/>
                <a:gd name="connsiteX0" fmla="*/ 105 w 2514719"/>
                <a:gd name="connsiteY0" fmla="*/ 293542 h 603388"/>
                <a:gd name="connsiteX1" fmla="*/ 240737 w 2514719"/>
                <a:gd name="connsiteY1" fmla="*/ 6629 h 603388"/>
                <a:gd name="connsiteX2" fmla="*/ 794190 w 2514719"/>
                <a:gd name="connsiteY2" fmla="*/ 85139 h 603388"/>
                <a:gd name="connsiteX3" fmla="*/ 1275454 w 2514719"/>
                <a:gd name="connsiteY3" fmla="*/ 7648 h 603388"/>
                <a:gd name="connsiteX4" fmla="*/ 1696559 w 2514719"/>
                <a:gd name="connsiteY4" fmla="*/ 73107 h 603388"/>
                <a:gd name="connsiteX5" fmla="*/ 2129695 w 2514719"/>
                <a:gd name="connsiteY5" fmla="*/ 24371 h 603388"/>
                <a:gd name="connsiteX6" fmla="*/ 2514707 w 2514719"/>
                <a:gd name="connsiteY6" fmla="*/ 278469 h 603388"/>
                <a:gd name="connsiteX7" fmla="*/ 2141727 w 2514719"/>
                <a:gd name="connsiteY7" fmla="*/ 593115 h 603388"/>
                <a:gd name="connsiteX8" fmla="*/ 1708590 w 2514719"/>
                <a:gd name="connsiteY8" fmla="*/ 526634 h 603388"/>
                <a:gd name="connsiteX9" fmla="*/ 1275455 w 2514719"/>
                <a:gd name="connsiteY9" fmla="*/ 592095 h 603388"/>
                <a:gd name="connsiteX10" fmla="*/ 782159 w 2514719"/>
                <a:gd name="connsiteY10" fmla="*/ 526635 h 603388"/>
                <a:gd name="connsiteX11" fmla="*/ 264802 w 2514719"/>
                <a:gd name="connsiteY11" fmla="*/ 561299 h 603388"/>
                <a:gd name="connsiteX12" fmla="*/ 105 w 2514719"/>
                <a:gd name="connsiteY12" fmla="*/ 293542 h 603388"/>
                <a:gd name="connsiteX0" fmla="*/ 105 w 2514719"/>
                <a:gd name="connsiteY0" fmla="*/ 293542 h 603388"/>
                <a:gd name="connsiteX1" fmla="*/ 240737 w 2514719"/>
                <a:gd name="connsiteY1" fmla="*/ 6629 h 603388"/>
                <a:gd name="connsiteX2" fmla="*/ 794190 w 2514719"/>
                <a:gd name="connsiteY2" fmla="*/ 85139 h 603388"/>
                <a:gd name="connsiteX3" fmla="*/ 1275454 w 2514719"/>
                <a:gd name="connsiteY3" fmla="*/ 7648 h 603388"/>
                <a:gd name="connsiteX4" fmla="*/ 1696559 w 2514719"/>
                <a:gd name="connsiteY4" fmla="*/ 73107 h 603388"/>
                <a:gd name="connsiteX5" fmla="*/ 2129695 w 2514719"/>
                <a:gd name="connsiteY5" fmla="*/ 24371 h 603388"/>
                <a:gd name="connsiteX6" fmla="*/ 2514707 w 2514719"/>
                <a:gd name="connsiteY6" fmla="*/ 278469 h 603388"/>
                <a:gd name="connsiteX7" fmla="*/ 2141727 w 2514719"/>
                <a:gd name="connsiteY7" fmla="*/ 593115 h 603388"/>
                <a:gd name="connsiteX8" fmla="*/ 1708590 w 2514719"/>
                <a:gd name="connsiteY8" fmla="*/ 526634 h 603388"/>
                <a:gd name="connsiteX9" fmla="*/ 1275455 w 2514719"/>
                <a:gd name="connsiteY9" fmla="*/ 592095 h 603388"/>
                <a:gd name="connsiteX10" fmla="*/ 758095 w 2514719"/>
                <a:gd name="connsiteY10" fmla="*/ 501552 h 603388"/>
                <a:gd name="connsiteX11" fmla="*/ 264802 w 2514719"/>
                <a:gd name="connsiteY11" fmla="*/ 561299 h 603388"/>
                <a:gd name="connsiteX12" fmla="*/ 105 w 2514719"/>
                <a:gd name="connsiteY12" fmla="*/ 293542 h 603388"/>
                <a:gd name="connsiteX0" fmla="*/ 105 w 2514719"/>
                <a:gd name="connsiteY0" fmla="*/ 293542 h 603388"/>
                <a:gd name="connsiteX1" fmla="*/ 240737 w 2514719"/>
                <a:gd name="connsiteY1" fmla="*/ 6629 h 603388"/>
                <a:gd name="connsiteX2" fmla="*/ 794190 w 2514719"/>
                <a:gd name="connsiteY2" fmla="*/ 85139 h 603388"/>
                <a:gd name="connsiteX3" fmla="*/ 1275454 w 2514719"/>
                <a:gd name="connsiteY3" fmla="*/ 7648 h 603388"/>
                <a:gd name="connsiteX4" fmla="*/ 1696559 w 2514719"/>
                <a:gd name="connsiteY4" fmla="*/ 73107 h 603388"/>
                <a:gd name="connsiteX5" fmla="*/ 2129695 w 2514719"/>
                <a:gd name="connsiteY5" fmla="*/ 24371 h 603388"/>
                <a:gd name="connsiteX6" fmla="*/ 2514707 w 2514719"/>
                <a:gd name="connsiteY6" fmla="*/ 278469 h 603388"/>
                <a:gd name="connsiteX7" fmla="*/ 2141727 w 2514719"/>
                <a:gd name="connsiteY7" fmla="*/ 593115 h 603388"/>
                <a:gd name="connsiteX8" fmla="*/ 1708590 w 2514719"/>
                <a:gd name="connsiteY8" fmla="*/ 526634 h 603388"/>
                <a:gd name="connsiteX9" fmla="*/ 1239360 w 2514719"/>
                <a:gd name="connsiteY9" fmla="*/ 575373 h 603388"/>
                <a:gd name="connsiteX10" fmla="*/ 758095 w 2514719"/>
                <a:gd name="connsiteY10" fmla="*/ 501552 h 603388"/>
                <a:gd name="connsiteX11" fmla="*/ 264802 w 2514719"/>
                <a:gd name="connsiteY11" fmla="*/ 561299 h 603388"/>
                <a:gd name="connsiteX12" fmla="*/ 105 w 2514719"/>
                <a:gd name="connsiteY12" fmla="*/ 293542 h 603388"/>
                <a:gd name="connsiteX0" fmla="*/ 105 w 2514719"/>
                <a:gd name="connsiteY0" fmla="*/ 293542 h 600381"/>
                <a:gd name="connsiteX1" fmla="*/ 240737 w 2514719"/>
                <a:gd name="connsiteY1" fmla="*/ 6629 h 600381"/>
                <a:gd name="connsiteX2" fmla="*/ 794190 w 2514719"/>
                <a:gd name="connsiteY2" fmla="*/ 85139 h 600381"/>
                <a:gd name="connsiteX3" fmla="*/ 1275454 w 2514719"/>
                <a:gd name="connsiteY3" fmla="*/ 7648 h 600381"/>
                <a:gd name="connsiteX4" fmla="*/ 1696559 w 2514719"/>
                <a:gd name="connsiteY4" fmla="*/ 73107 h 600381"/>
                <a:gd name="connsiteX5" fmla="*/ 2129695 w 2514719"/>
                <a:gd name="connsiteY5" fmla="*/ 24371 h 600381"/>
                <a:gd name="connsiteX6" fmla="*/ 2514707 w 2514719"/>
                <a:gd name="connsiteY6" fmla="*/ 278469 h 600381"/>
                <a:gd name="connsiteX7" fmla="*/ 2141727 w 2514719"/>
                <a:gd name="connsiteY7" fmla="*/ 593115 h 600381"/>
                <a:gd name="connsiteX8" fmla="*/ 1696558 w 2514719"/>
                <a:gd name="connsiteY8" fmla="*/ 501550 h 600381"/>
                <a:gd name="connsiteX9" fmla="*/ 1239360 w 2514719"/>
                <a:gd name="connsiteY9" fmla="*/ 575373 h 600381"/>
                <a:gd name="connsiteX10" fmla="*/ 758095 w 2514719"/>
                <a:gd name="connsiteY10" fmla="*/ 501552 h 600381"/>
                <a:gd name="connsiteX11" fmla="*/ 264802 w 2514719"/>
                <a:gd name="connsiteY11" fmla="*/ 561299 h 600381"/>
                <a:gd name="connsiteX12" fmla="*/ 105 w 2514719"/>
                <a:gd name="connsiteY12" fmla="*/ 293542 h 600381"/>
                <a:gd name="connsiteX0" fmla="*/ 105 w 2514759"/>
                <a:gd name="connsiteY0" fmla="*/ 293542 h 576830"/>
                <a:gd name="connsiteX1" fmla="*/ 240737 w 2514759"/>
                <a:gd name="connsiteY1" fmla="*/ 6629 h 576830"/>
                <a:gd name="connsiteX2" fmla="*/ 794190 w 2514759"/>
                <a:gd name="connsiteY2" fmla="*/ 85139 h 576830"/>
                <a:gd name="connsiteX3" fmla="*/ 1275454 w 2514759"/>
                <a:gd name="connsiteY3" fmla="*/ 7648 h 576830"/>
                <a:gd name="connsiteX4" fmla="*/ 1696559 w 2514759"/>
                <a:gd name="connsiteY4" fmla="*/ 73107 h 576830"/>
                <a:gd name="connsiteX5" fmla="*/ 2129695 w 2514759"/>
                <a:gd name="connsiteY5" fmla="*/ 24371 h 576830"/>
                <a:gd name="connsiteX6" fmla="*/ 2514707 w 2514759"/>
                <a:gd name="connsiteY6" fmla="*/ 278469 h 576830"/>
                <a:gd name="connsiteX7" fmla="*/ 2153758 w 2514759"/>
                <a:gd name="connsiteY7" fmla="*/ 568031 h 576830"/>
                <a:gd name="connsiteX8" fmla="*/ 1696558 w 2514759"/>
                <a:gd name="connsiteY8" fmla="*/ 501550 h 576830"/>
                <a:gd name="connsiteX9" fmla="*/ 1239360 w 2514759"/>
                <a:gd name="connsiteY9" fmla="*/ 575373 h 576830"/>
                <a:gd name="connsiteX10" fmla="*/ 758095 w 2514759"/>
                <a:gd name="connsiteY10" fmla="*/ 501552 h 576830"/>
                <a:gd name="connsiteX11" fmla="*/ 264802 w 2514759"/>
                <a:gd name="connsiteY11" fmla="*/ 561299 h 576830"/>
                <a:gd name="connsiteX12" fmla="*/ 105 w 2514759"/>
                <a:gd name="connsiteY12" fmla="*/ 293542 h 576830"/>
                <a:gd name="connsiteX0" fmla="*/ 105 w 2514931"/>
                <a:gd name="connsiteY0" fmla="*/ 293542 h 575373"/>
                <a:gd name="connsiteX1" fmla="*/ 240737 w 2514931"/>
                <a:gd name="connsiteY1" fmla="*/ 6629 h 575373"/>
                <a:gd name="connsiteX2" fmla="*/ 794190 w 2514931"/>
                <a:gd name="connsiteY2" fmla="*/ 85139 h 575373"/>
                <a:gd name="connsiteX3" fmla="*/ 1275454 w 2514931"/>
                <a:gd name="connsiteY3" fmla="*/ 7648 h 575373"/>
                <a:gd name="connsiteX4" fmla="*/ 1696559 w 2514931"/>
                <a:gd name="connsiteY4" fmla="*/ 73107 h 575373"/>
                <a:gd name="connsiteX5" fmla="*/ 2129695 w 2514931"/>
                <a:gd name="connsiteY5" fmla="*/ 24371 h 575373"/>
                <a:gd name="connsiteX6" fmla="*/ 2514707 w 2514931"/>
                <a:gd name="connsiteY6" fmla="*/ 278469 h 575373"/>
                <a:gd name="connsiteX7" fmla="*/ 2177821 w 2514931"/>
                <a:gd name="connsiteY7" fmla="*/ 551308 h 575373"/>
                <a:gd name="connsiteX8" fmla="*/ 1696558 w 2514931"/>
                <a:gd name="connsiteY8" fmla="*/ 501550 h 575373"/>
                <a:gd name="connsiteX9" fmla="*/ 1239360 w 2514931"/>
                <a:gd name="connsiteY9" fmla="*/ 575373 h 575373"/>
                <a:gd name="connsiteX10" fmla="*/ 758095 w 2514931"/>
                <a:gd name="connsiteY10" fmla="*/ 501552 h 575373"/>
                <a:gd name="connsiteX11" fmla="*/ 264802 w 2514931"/>
                <a:gd name="connsiteY11" fmla="*/ 561299 h 575373"/>
                <a:gd name="connsiteX12" fmla="*/ 105 w 2514931"/>
                <a:gd name="connsiteY12" fmla="*/ 293542 h 575373"/>
                <a:gd name="connsiteX0" fmla="*/ 105 w 2514707"/>
                <a:gd name="connsiteY0" fmla="*/ 293542 h 575373"/>
                <a:gd name="connsiteX1" fmla="*/ 240737 w 2514707"/>
                <a:gd name="connsiteY1" fmla="*/ 6629 h 575373"/>
                <a:gd name="connsiteX2" fmla="*/ 794190 w 2514707"/>
                <a:gd name="connsiteY2" fmla="*/ 85139 h 575373"/>
                <a:gd name="connsiteX3" fmla="*/ 1275454 w 2514707"/>
                <a:gd name="connsiteY3" fmla="*/ 7648 h 575373"/>
                <a:gd name="connsiteX4" fmla="*/ 1696559 w 2514707"/>
                <a:gd name="connsiteY4" fmla="*/ 73107 h 575373"/>
                <a:gd name="connsiteX5" fmla="*/ 2177821 w 2514707"/>
                <a:gd name="connsiteY5" fmla="*/ 24371 h 575373"/>
                <a:gd name="connsiteX6" fmla="*/ 2514707 w 2514707"/>
                <a:gd name="connsiteY6" fmla="*/ 278469 h 575373"/>
                <a:gd name="connsiteX7" fmla="*/ 2177821 w 2514707"/>
                <a:gd name="connsiteY7" fmla="*/ 551308 h 575373"/>
                <a:gd name="connsiteX8" fmla="*/ 1696558 w 2514707"/>
                <a:gd name="connsiteY8" fmla="*/ 501550 h 575373"/>
                <a:gd name="connsiteX9" fmla="*/ 1239360 w 2514707"/>
                <a:gd name="connsiteY9" fmla="*/ 575373 h 575373"/>
                <a:gd name="connsiteX10" fmla="*/ 758095 w 2514707"/>
                <a:gd name="connsiteY10" fmla="*/ 501552 h 575373"/>
                <a:gd name="connsiteX11" fmla="*/ 264802 w 2514707"/>
                <a:gd name="connsiteY11" fmla="*/ 561299 h 575373"/>
                <a:gd name="connsiteX12" fmla="*/ 105 w 2514707"/>
                <a:gd name="connsiteY12" fmla="*/ 293542 h 575373"/>
                <a:gd name="connsiteX0" fmla="*/ 105 w 2514861"/>
                <a:gd name="connsiteY0" fmla="*/ 293542 h 575373"/>
                <a:gd name="connsiteX1" fmla="*/ 240737 w 2514861"/>
                <a:gd name="connsiteY1" fmla="*/ 6629 h 575373"/>
                <a:gd name="connsiteX2" fmla="*/ 794190 w 2514861"/>
                <a:gd name="connsiteY2" fmla="*/ 85139 h 575373"/>
                <a:gd name="connsiteX3" fmla="*/ 1275454 w 2514861"/>
                <a:gd name="connsiteY3" fmla="*/ 7648 h 575373"/>
                <a:gd name="connsiteX4" fmla="*/ 1696559 w 2514861"/>
                <a:gd name="connsiteY4" fmla="*/ 73107 h 575373"/>
                <a:gd name="connsiteX5" fmla="*/ 2213916 w 2514861"/>
                <a:gd name="connsiteY5" fmla="*/ 16010 h 575373"/>
                <a:gd name="connsiteX6" fmla="*/ 2514707 w 2514861"/>
                <a:gd name="connsiteY6" fmla="*/ 278469 h 575373"/>
                <a:gd name="connsiteX7" fmla="*/ 2177821 w 2514861"/>
                <a:gd name="connsiteY7" fmla="*/ 551308 h 575373"/>
                <a:gd name="connsiteX8" fmla="*/ 1696558 w 2514861"/>
                <a:gd name="connsiteY8" fmla="*/ 501550 h 575373"/>
                <a:gd name="connsiteX9" fmla="*/ 1239360 w 2514861"/>
                <a:gd name="connsiteY9" fmla="*/ 575373 h 575373"/>
                <a:gd name="connsiteX10" fmla="*/ 758095 w 2514861"/>
                <a:gd name="connsiteY10" fmla="*/ 501552 h 575373"/>
                <a:gd name="connsiteX11" fmla="*/ 264802 w 2514861"/>
                <a:gd name="connsiteY11" fmla="*/ 561299 h 575373"/>
                <a:gd name="connsiteX12" fmla="*/ 105 w 2514861"/>
                <a:gd name="connsiteY12" fmla="*/ 293542 h 575373"/>
                <a:gd name="connsiteX0" fmla="*/ 105 w 2515429"/>
                <a:gd name="connsiteY0" fmla="*/ 293542 h 575373"/>
                <a:gd name="connsiteX1" fmla="*/ 240737 w 2515429"/>
                <a:gd name="connsiteY1" fmla="*/ 6629 h 575373"/>
                <a:gd name="connsiteX2" fmla="*/ 794190 w 2515429"/>
                <a:gd name="connsiteY2" fmla="*/ 85139 h 575373"/>
                <a:gd name="connsiteX3" fmla="*/ 1275454 w 2515429"/>
                <a:gd name="connsiteY3" fmla="*/ 7648 h 575373"/>
                <a:gd name="connsiteX4" fmla="*/ 1696559 w 2515429"/>
                <a:gd name="connsiteY4" fmla="*/ 73107 h 575373"/>
                <a:gd name="connsiteX5" fmla="*/ 2250011 w 2515429"/>
                <a:gd name="connsiteY5" fmla="*/ 16010 h 575373"/>
                <a:gd name="connsiteX6" fmla="*/ 2514707 w 2515429"/>
                <a:gd name="connsiteY6" fmla="*/ 278469 h 575373"/>
                <a:gd name="connsiteX7" fmla="*/ 2177821 w 2515429"/>
                <a:gd name="connsiteY7" fmla="*/ 551308 h 575373"/>
                <a:gd name="connsiteX8" fmla="*/ 1696558 w 2515429"/>
                <a:gd name="connsiteY8" fmla="*/ 501550 h 575373"/>
                <a:gd name="connsiteX9" fmla="*/ 1239360 w 2515429"/>
                <a:gd name="connsiteY9" fmla="*/ 575373 h 575373"/>
                <a:gd name="connsiteX10" fmla="*/ 758095 w 2515429"/>
                <a:gd name="connsiteY10" fmla="*/ 501552 h 575373"/>
                <a:gd name="connsiteX11" fmla="*/ 264802 w 2515429"/>
                <a:gd name="connsiteY11" fmla="*/ 561299 h 575373"/>
                <a:gd name="connsiteX12" fmla="*/ 105 w 2515429"/>
                <a:gd name="connsiteY12" fmla="*/ 293542 h 575373"/>
                <a:gd name="connsiteX0" fmla="*/ 105 w 2514814"/>
                <a:gd name="connsiteY0" fmla="*/ 293542 h 575373"/>
                <a:gd name="connsiteX1" fmla="*/ 240737 w 2514814"/>
                <a:gd name="connsiteY1" fmla="*/ 6629 h 575373"/>
                <a:gd name="connsiteX2" fmla="*/ 794190 w 2514814"/>
                <a:gd name="connsiteY2" fmla="*/ 85139 h 575373"/>
                <a:gd name="connsiteX3" fmla="*/ 1275454 w 2514814"/>
                <a:gd name="connsiteY3" fmla="*/ 7648 h 575373"/>
                <a:gd name="connsiteX4" fmla="*/ 1696559 w 2514814"/>
                <a:gd name="connsiteY4" fmla="*/ 73107 h 575373"/>
                <a:gd name="connsiteX5" fmla="*/ 2250011 w 2514814"/>
                <a:gd name="connsiteY5" fmla="*/ 16010 h 575373"/>
                <a:gd name="connsiteX6" fmla="*/ 2514707 w 2514814"/>
                <a:gd name="connsiteY6" fmla="*/ 278469 h 575373"/>
                <a:gd name="connsiteX7" fmla="*/ 2274074 w 2514814"/>
                <a:gd name="connsiteY7" fmla="*/ 551308 h 575373"/>
                <a:gd name="connsiteX8" fmla="*/ 1696558 w 2514814"/>
                <a:gd name="connsiteY8" fmla="*/ 501550 h 575373"/>
                <a:gd name="connsiteX9" fmla="*/ 1239360 w 2514814"/>
                <a:gd name="connsiteY9" fmla="*/ 575373 h 575373"/>
                <a:gd name="connsiteX10" fmla="*/ 758095 w 2514814"/>
                <a:gd name="connsiteY10" fmla="*/ 501552 h 575373"/>
                <a:gd name="connsiteX11" fmla="*/ 264802 w 2514814"/>
                <a:gd name="connsiteY11" fmla="*/ 561299 h 575373"/>
                <a:gd name="connsiteX12" fmla="*/ 105 w 2514814"/>
                <a:gd name="connsiteY12" fmla="*/ 293542 h 575373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75454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51391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51391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51391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84614"/>
                <a:gd name="connsiteX1" fmla="*/ 240737 w 2514814"/>
                <a:gd name="connsiteY1" fmla="*/ 6629 h 584614"/>
                <a:gd name="connsiteX2" fmla="*/ 794190 w 2514814"/>
                <a:gd name="connsiteY2" fmla="*/ 85139 h 584614"/>
                <a:gd name="connsiteX3" fmla="*/ 1251391 w 2514814"/>
                <a:gd name="connsiteY3" fmla="*/ 7648 h 584614"/>
                <a:gd name="connsiteX4" fmla="*/ 1696559 w 2514814"/>
                <a:gd name="connsiteY4" fmla="*/ 73107 h 584614"/>
                <a:gd name="connsiteX5" fmla="*/ 2250011 w 2514814"/>
                <a:gd name="connsiteY5" fmla="*/ 16010 h 584614"/>
                <a:gd name="connsiteX6" fmla="*/ 2514707 w 2514814"/>
                <a:gd name="connsiteY6" fmla="*/ 278469 h 584614"/>
                <a:gd name="connsiteX7" fmla="*/ 2274074 w 2514814"/>
                <a:gd name="connsiteY7" fmla="*/ 576392 h 584614"/>
                <a:gd name="connsiteX8" fmla="*/ 1696558 w 2514814"/>
                <a:gd name="connsiteY8" fmla="*/ 501550 h 584614"/>
                <a:gd name="connsiteX9" fmla="*/ 1239360 w 2514814"/>
                <a:gd name="connsiteY9" fmla="*/ 575373 h 584614"/>
                <a:gd name="connsiteX10" fmla="*/ 758095 w 2514814"/>
                <a:gd name="connsiteY10" fmla="*/ 501552 h 584614"/>
                <a:gd name="connsiteX11" fmla="*/ 264802 w 2514814"/>
                <a:gd name="connsiteY11" fmla="*/ 561299 h 584614"/>
                <a:gd name="connsiteX12" fmla="*/ 105 w 2514814"/>
                <a:gd name="connsiteY12" fmla="*/ 293542 h 584614"/>
                <a:gd name="connsiteX0" fmla="*/ 105 w 2514814"/>
                <a:gd name="connsiteY0" fmla="*/ 293542 h 575373"/>
                <a:gd name="connsiteX1" fmla="*/ 240737 w 2514814"/>
                <a:gd name="connsiteY1" fmla="*/ 6629 h 575373"/>
                <a:gd name="connsiteX2" fmla="*/ 794190 w 2514814"/>
                <a:gd name="connsiteY2" fmla="*/ 85139 h 575373"/>
                <a:gd name="connsiteX3" fmla="*/ 1251391 w 2514814"/>
                <a:gd name="connsiteY3" fmla="*/ 7648 h 575373"/>
                <a:gd name="connsiteX4" fmla="*/ 1696559 w 2514814"/>
                <a:gd name="connsiteY4" fmla="*/ 73107 h 575373"/>
                <a:gd name="connsiteX5" fmla="*/ 2250011 w 2514814"/>
                <a:gd name="connsiteY5" fmla="*/ 16010 h 575373"/>
                <a:gd name="connsiteX6" fmla="*/ 2514707 w 2514814"/>
                <a:gd name="connsiteY6" fmla="*/ 278469 h 575373"/>
                <a:gd name="connsiteX7" fmla="*/ 2274074 w 2514814"/>
                <a:gd name="connsiteY7" fmla="*/ 559669 h 575373"/>
                <a:gd name="connsiteX8" fmla="*/ 1696558 w 2514814"/>
                <a:gd name="connsiteY8" fmla="*/ 501550 h 575373"/>
                <a:gd name="connsiteX9" fmla="*/ 1239360 w 2514814"/>
                <a:gd name="connsiteY9" fmla="*/ 575373 h 575373"/>
                <a:gd name="connsiteX10" fmla="*/ 758095 w 2514814"/>
                <a:gd name="connsiteY10" fmla="*/ 501552 h 575373"/>
                <a:gd name="connsiteX11" fmla="*/ 264802 w 2514814"/>
                <a:gd name="connsiteY11" fmla="*/ 561299 h 575373"/>
                <a:gd name="connsiteX12" fmla="*/ 105 w 2514814"/>
                <a:gd name="connsiteY12" fmla="*/ 293542 h 575373"/>
                <a:gd name="connsiteX0" fmla="*/ 105 w 2514813"/>
                <a:gd name="connsiteY0" fmla="*/ 293542 h 575462"/>
                <a:gd name="connsiteX1" fmla="*/ 240737 w 2514813"/>
                <a:gd name="connsiteY1" fmla="*/ 6629 h 575462"/>
                <a:gd name="connsiteX2" fmla="*/ 794190 w 2514813"/>
                <a:gd name="connsiteY2" fmla="*/ 85139 h 575462"/>
                <a:gd name="connsiteX3" fmla="*/ 1251391 w 2514813"/>
                <a:gd name="connsiteY3" fmla="*/ 7648 h 575462"/>
                <a:gd name="connsiteX4" fmla="*/ 1696559 w 2514813"/>
                <a:gd name="connsiteY4" fmla="*/ 73107 h 575462"/>
                <a:gd name="connsiteX5" fmla="*/ 2250011 w 2514813"/>
                <a:gd name="connsiteY5" fmla="*/ 16010 h 575462"/>
                <a:gd name="connsiteX6" fmla="*/ 2514707 w 2514813"/>
                <a:gd name="connsiteY6" fmla="*/ 278469 h 575462"/>
                <a:gd name="connsiteX7" fmla="*/ 2274074 w 2514813"/>
                <a:gd name="connsiteY7" fmla="*/ 559669 h 575462"/>
                <a:gd name="connsiteX8" fmla="*/ 1708590 w 2514813"/>
                <a:gd name="connsiteY8" fmla="*/ 518272 h 575462"/>
                <a:gd name="connsiteX9" fmla="*/ 1239360 w 2514813"/>
                <a:gd name="connsiteY9" fmla="*/ 575373 h 575462"/>
                <a:gd name="connsiteX10" fmla="*/ 758095 w 2514813"/>
                <a:gd name="connsiteY10" fmla="*/ 501552 h 575462"/>
                <a:gd name="connsiteX11" fmla="*/ 264802 w 2514813"/>
                <a:gd name="connsiteY11" fmla="*/ 561299 h 575462"/>
                <a:gd name="connsiteX12" fmla="*/ 105 w 2514813"/>
                <a:gd name="connsiteY12" fmla="*/ 293542 h 575462"/>
                <a:gd name="connsiteX0" fmla="*/ 105 w 2514813"/>
                <a:gd name="connsiteY0" fmla="*/ 293542 h 575554"/>
                <a:gd name="connsiteX1" fmla="*/ 240737 w 2514813"/>
                <a:gd name="connsiteY1" fmla="*/ 6629 h 575554"/>
                <a:gd name="connsiteX2" fmla="*/ 794190 w 2514813"/>
                <a:gd name="connsiteY2" fmla="*/ 85139 h 575554"/>
                <a:gd name="connsiteX3" fmla="*/ 1251391 w 2514813"/>
                <a:gd name="connsiteY3" fmla="*/ 7648 h 575554"/>
                <a:gd name="connsiteX4" fmla="*/ 1696559 w 2514813"/>
                <a:gd name="connsiteY4" fmla="*/ 73107 h 575554"/>
                <a:gd name="connsiteX5" fmla="*/ 2250011 w 2514813"/>
                <a:gd name="connsiteY5" fmla="*/ 16010 h 575554"/>
                <a:gd name="connsiteX6" fmla="*/ 2514707 w 2514813"/>
                <a:gd name="connsiteY6" fmla="*/ 278469 h 575554"/>
                <a:gd name="connsiteX7" fmla="*/ 2274074 w 2514813"/>
                <a:gd name="connsiteY7" fmla="*/ 559669 h 575554"/>
                <a:gd name="connsiteX8" fmla="*/ 1708590 w 2514813"/>
                <a:gd name="connsiteY8" fmla="*/ 518272 h 575554"/>
                <a:gd name="connsiteX9" fmla="*/ 1239360 w 2514813"/>
                <a:gd name="connsiteY9" fmla="*/ 575373 h 575554"/>
                <a:gd name="connsiteX10" fmla="*/ 758095 w 2514813"/>
                <a:gd name="connsiteY10" fmla="*/ 501552 h 575554"/>
                <a:gd name="connsiteX11" fmla="*/ 264802 w 2514813"/>
                <a:gd name="connsiteY11" fmla="*/ 561299 h 575554"/>
                <a:gd name="connsiteX12" fmla="*/ 105 w 2514813"/>
                <a:gd name="connsiteY12" fmla="*/ 293542 h 575554"/>
                <a:gd name="connsiteX0" fmla="*/ 105 w 2514813"/>
                <a:gd name="connsiteY0" fmla="*/ 293542 h 575554"/>
                <a:gd name="connsiteX1" fmla="*/ 240737 w 2514813"/>
                <a:gd name="connsiteY1" fmla="*/ 6629 h 575554"/>
                <a:gd name="connsiteX2" fmla="*/ 794190 w 2514813"/>
                <a:gd name="connsiteY2" fmla="*/ 85139 h 575554"/>
                <a:gd name="connsiteX3" fmla="*/ 1251391 w 2514813"/>
                <a:gd name="connsiteY3" fmla="*/ 7648 h 575554"/>
                <a:gd name="connsiteX4" fmla="*/ 1696559 w 2514813"/>
                <a:gd name="connsiteY4" fmla="*/ 73107 h 575554"/>
                <a:gd name="connsiteX5" fmla="*/ 2250011 w 2514813"/>
                <a:gd name="connsiteY5" fmla="*/ 16010 h 575554"/>
                <a:gd name="connsiteX6" fmla="*/ 2514707 w 2514813"/>
                <a:gd name="connsiteY6" fmla="*/ 278469 h 575554"/>
                <a:gd name="connsiteX7" fmla="*/ 2274074 w 2514813"/>
                <a:gd name="connsiteY7" fmla="*/ 559669 h 575554"/>
                <a:gd name="connsiteX8" fmla="*/ 1708590 w 2514813"/>
                <a:gd name="connsiteY8" fmla="*/ 518272 h 575554"/>
                <a:gd name="connsiteX9" fmla="*/ 1239360 w 2514813"/>
                <a:gd name="connsiteY9" fmla="*/ 575373 h 575554"/>
                <a:gd name="connsiteX10" fmla="*/ 758095 w 2514813"/>
                <a:gd name="connsiteY10" fmla="*/ 501552 h 575554"/>
                <a:gd name="connsiteX11" fmla="*/ 264802 w 2514813"/>
                <a:gd name="connsiteY11" fmla="*/ 561299 h 575554"/>
                <a:gd name="connsiteX12" fmla="*/ 105 w 2514813"/>
                <a:gd name="connsiteY12" fmla="*/ 293542 h 5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4813" h="575554">
                  <a:moveTo>
                    <a:pt x="105" y="293542"/>
                  </a:moveTo>
                  <a:cubicBezTo>
                    <a:pt x="-3906" y="201097"/>
                    <a:pt x="108390" y="41363"/>
                    <a:pt x="240737" y="6629"/>
                  </a:cubicBezTo>
                  <a:cubicBezTo>
                    <a:pt x="373084" y="-28105"/>
                    <a:pt x="625748" y="84969"/>
                    <a:pt x="794190" y="85139"/>
                  </a:cubicBezTo>
                  <a:cubicBezTo>
                    <a:pt x="962632" y="85309"/>
                    <a:pt x="1100996" y="9653"/>
                    <a:pt x="1251391" y="7648"/>
                  </a:cubicBezTo>
                  <a:cubicBezTo>
                    <a:pt x="1401786" y="5643"/>
                    <a:pt x="1530122" y="71713"/>
                    <a:pt x="1696559" y="73107"/>
                  </a:cubicBezTo>
                  <a:cubicBezTo>
                    <a:pt x="1862996" y="74501"/>
                    <a:pt x="2113653" y="-18217"/>
                    <a:pt x="2250011" y="16010"/>
                  </a:cubicBezTo>
                  <a:cubicBezTo>
                    <a:pt x="2386369" y="50237"/>
                    <a:pt x="2510697" y="187859"/>
                    <a:pt x="2514707" y="278469"/>
                  </a:cubicBezTo>
                  <a:cubicBezTo>
                    <a:pt x="2518718" y="369079"/>
                    <a:pt x="2408427" y="519702"/>
                    <a:pt x="2274074" y="559669"/>
                  </a:cubicBezTo>
                  <a:cubicBezTo>
                    <a:pt x="2139721" y="599636"/>
                    <a:pt x="1875025" y="513277"/>
                    <a:pt x="1708590" y="518272"/>
                  </a:cubicBezTo>
                  <a:cubicBezTo>
                    <a:pt x="1530121" y="548351"/>
                    <a:pt x="1397776" y="578160"/>
                    <a:pt x="1239360" y="575373"/>
                  </a:cubicBezTo>
                  <a:cubicBezTo>
                    <a:pt x="1080944" y="572586"/>
                    <a:pt x="908489" y="495536"/>
                    <a:pt x="758095" y="501552"/>
                  </a:cubicBezTo>
                  <a:cubicBezTo>
                    <a:pt x="607701" y="507568"/>
                    <a:pt x="423219" y="591414"/>
                    <a:pt x="264802" y="561299"/>
                  </a:cubicBezTo>
                  <a:cubicBezTo>
                    <a:pt x="118417" y="556268"/>
                    <a:pt x="4116" y="385987"/>
                    <a:pt x="105" y="293542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C024C84-1C4C-4AEA-B02E-351CEC0C303A}"/>
              </a:ext>
            </a:extLst>
          </p:cNvPr>
          <p:cNvSpPr txBox="1"/>
          <p:nvPr/>
        </p:nvSpPr>
        <p:spPr>
          <a:xfrm>
            <a:off x="-1263316" y="66173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A40D0975-BF4C-415A-97F7-46A7401F9BBC}"/>
              </a:ext>
            </a:extLst>
          </p:cNvPr>
          <p:cNvCxnSpPr>
            <a:cxnSpLocks/>
          </p:cNvCxnSpPr>
          <p:nvPr/>
        </p:nvCxnSpPr>
        <p:spPr>
          <a:xfrm>
            <a:off x="3801979" y="2893155"/>
            <a:ext cx="1419726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A3DC62EF-1800-4D13-B6C7-DE92F4A80867}"/>
              </a:ext>
            </a:extLst>
          </p:cNvPr>
          <p:cNvSpPr/>
          <p:nvPr/>
        </p:nvSpPr>
        <p:spPr>
          <a:xfrm>
            <a:off x="6525809" y="2725540"/>
            <a:ext cx="360000" cy="36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13" name="Segno di addizione 12">
            <a:extLst>
              <a:ext uri="{FF2B5EF4-FFF2-40B4-BE49-F238E27FC236}">
                <a16:creationId xmlns:a16="http://schemas.microsoft.com/office/drawing/2014/main" id="{CA454B27-5032-4538-AB01-DA0C319EB5B2}"/>
              </a:ext>
            </a:extLst>
          </p:cNvPr>
          <p:cNvSpPr/>
          <p:nvPr/>
        </p:nvSpPr>
        <p:spPr>
          <a:xfrm>
            <a:off x="3054875" y="2761327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o di addizione 18">
            <a:extLst>
              <a:ext uri="{FF2B5EF4-FFF2-40B4-BE49-F238E27FC236}">
                <a16:creationId xmlns:a16="http://schemas.microsoft.com/office/drawing/2014/main" id="{16A26FE3-2F6B-46D0-A98F-A64BD861C0EC}"/>
              </a:ext>
            </a:extLst>
          </p:cNvPr>
          <p:cNvSpPr/>
          <p:nvPr/>
        </p:nvSpPr>
        <p:spPr>
          <a:xfrm>
            <a:off x="1292140" y="2774579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o di addizione 19">
            <a:extLst>
              <a:ext uri="{FF2B5EF4-FFF2-40B4-BE49-F238E27FC236}">
                <a16:creationId xmlns:a16="http://schemas.microsoft.com/office/drawing/2014/main" id="{D42DA1B0-71CE-4D6E-8CDF-AF4FEC9531E0}"/>
              </a:ext>
            </a:extLst>
          </p:cNvPr>
          <p:cNvSpPr/>
          <p:nvPr/>
        </p:nvSpPr>
        <p:spPr>
          <a:xfrm>
            <a:off x="5584898" y="2763687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o di addizione 20">
            <a:extLst>
              <a:ext uri="{FF2B5EF4-FFF2-40B4-BE49-F238E27FC236}">
                <a16:creationId xmlns:a16="http://schemas.microsoft.com/office/drawing/2014/main" id="{BF48EB2F-9F1D-4DE3-9901-96E596E2142D}"/>
              </a:ext>
            </a:extLst>
          </p:cNvPr>
          <p:cNvSpPr/>
          <p:nvPr/>
        </p:nvSpPr>
        <p:spPr>
          <a:xfrm>
            <a:off x="6819647" y="2761327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o di addizione 21">
            <a:extLst>
              <a:ext uri="{FF2B5EF4-FFF2-40B4-BE49-F238E27FC236}">
                <a16:creationId xmlns:a16="http://schemas.microsoft.com/office/drawing/2014/main" id="{00E4A4CB-EFA5-4BC1-947B-5F7662A52DF7}"/>
              </a:ext>
            </a:extLst>
          </p:cNvPr>
          <p:cNvSpPr/>
          <p:nvPr/>
        </p:nvSpPr>
        <p:spPr>
          <a:xfrm>
            <a:off x="7427298" y="2750435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egno di addizione 24">
            <a:extLst>
              <a:ext uri="{FF2B5EF4-FFF2-40B4-BE49-F238E27FC236}">
                <a16:creationId xmlns:a16="http://schemas.microsoft.com/office/drawing/2014/main" id="{D48F2DE9-E496-4FCE-A2C5-344B660E1005}"/>
              </a:ext>
            </a:extLst>
          </p:cNvPr>
          <p:cNvSpPr/>
          <p:nvPr/>
        </p:nvSpPr>
        <p:spPr>
          <a:xfrm>
            <a:off x="2185023" y="2781180"/>
            <a:ext cx="288000" cy="288000"/>
          </a:xfrm>
          <a:prstGeom prst="mathPlus">
            <a:avLst>
              <a:gd name="adj1" fmla="val 2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Segno di sottrazione 26">
            <a:extLst>
              <a:ext uri="{FF2B5EF4-FFF2-40B4-BE49-F238E27FC236}">
                <a16:creationId xmlns:a16="http://schemas.microsoft.com/office/drawing/2014/main" id="{DF703CC5-791D-41A5-B892-D3875C67F914}"/>
              </a:ext>
            </a:extLst>
          </p:cNvPr>
          <p:cNvSpPr/>
          <p:nvPr/>
        </p:nvSpPr>
        <p:spPr>
          <a:xfrm>
            <a:off x="1238825" y="2347115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o di sottrazione 28">
            <a:extLst>
              <a:ext uri="{FF2B5EF4-FFF2-40B4-BE49-F238E27FC236}">
                <a16:creationId xmlns:a16="http://schemas.microsoft.com/office/drawing/2014/main" id="{F12B1C7C-BE58-499A-99AB-AFE08535764E}"/>
              </a:ext>
            </a:extLst>
          </p:cNvPr>
          <p:cNvSpPr/>
          <p:nvPr/>
        </p:nvSpPr>
        <p:spPr>
          <a:xfrm>
            <a:off x="1232188" y="291252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egno di sottrazione 29">
            <a:extLst>
              <a:ext uri="{FF2B5EF4-FFF2-40B4-BE49-F238E27FC236}">
                <a16:creationId xmlns:a16="http://schemas.microsoft.com/office/drawing/2014/main" id="{8CA9C318-0AF9-4323-B5D2-9E5FA3194263}"/>
              </a:ext>
            </a:extLst>
          </p:cNvPr>
          <p:cNvSpPr/>
          <p:nvPr/>
        </p:nvSpPr>
        <p:spPr>
          <a:xfrm>
            <a:off x="2186359" y="235374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o di sottrazione 32">
            <a:extLst>
              <a:ext uri="{FF2B5EF4-FFF2-40B4-BE49-F238E27FC236}">
                <a16:creationId xmlns:a16="http://schemas.microsoft.com/office/drawing/2014/main" id="{2B182683-5DC0-49C3-A3CC-8E126A679E78}"/>
              </a:ext>
            </a:extLst>
          </p:cNvPr>
          <p:cNvSpPr/>
          <p:nvPr/>
        </p:nvSpPr>
        <p:spPr>
          <a:xfrm>
            <a:off x="2179722" y="2919151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Segno di sottrazione 35">
            <a:extLst>
              <a:ext uri="{FF2B5EF4-FFF2-40B4-BE49-F238E27FC236}">
                <a16:creationId xmlns:a16="http://schemas.microsoft.com/office/drawing/2014/main" id="{F48CE01A-984A-4B11-9EC8-2E4CD7AB2B03}"/>
              </a:ext>
            </a:extLst>
          </p:cNvPr>
          <p:cNvSpPr/>
          <p:nvPr/>
        </p:nvSpPr>
        <p:spPr>
          <a:xfrm>
            <a:off x="3047746" y="236699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Segno di sottrazione 37">
            <a:extLst>
              <a:ext uri="{FF2B5EF4-FFF2-40B4-BE49-F238E27FC236}">
                <a16:creationId xmlns:a16="http://schemas.microsoft.com/office/drawing/2014/main" id="{A7BD9C7E-5321-49B6-987C-A8FB75A672BE}"/>
              </a:ext>
            </a:extLst>
          </p:cNvPr>
          <p:cNvSpPr/>
          <p:nvPr/>
        </p:nvSpPr>
        <p:spPr>
          <a:xfrm>
            <a:off x="3041109" y="2932401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Segno di sottrazione 40">
            <a:extLst>
              <a:ext uri="{FF2B5EF4-FFF2-40B4-BE49-F238E27FC236}">
                <a16:creationId xmlns:a16="http://schemas.microsoft.com/office/drawing/2014/main" id="{56E59A21-B086-4C96-BC74-8403F889FF6B}"/>
              </a:ext>
            </a:extLst>
          </p:cNvPr>
          <p:cNvSpPr/>
          <p:nvPr/>
        </p:nvSpPr>
        <p:spPr>
          <a:xfrm>
            <a:off x="5552411" y="2340491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Segno di sottrazione 42">
            <a:extLst>
              <a:ext uri="{FF2B5EF4-FFF2-40B4-BE49-F238E27FC236}">
                <a16:creationId xmlns:a16="http://schemas.microsoft.com/office/drawing/2014/main" id="{F3B9DDEB-53C4-439B-B2E5-A06649AD99B3}"/>
              </a:ext>
            </a:extLst>
          </p:cNvPr>
          <p:cNvSpPr/>
          <p:nvPr/>
        </p:nvSpPr>
        <p:spPr>
          <a:xfrm>
            <a:off x="5545774" y="2905899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Segno di sottrazione 59">
            <a:extLst>
              <a:ext uri="{FF2B5EF4-FFF2-40B4-BE49-F238E27FC236}">
                <a16:creationId xmlns:a16="http://schemas.microsoft.com/office/drawing/2014/main" id="{139F6DE9-83A6-4447-BA39-7220032DA63D}"/>
              </a:ext>
            </a:extLst>
          </p:cNvPr>
          <p:cNvSpPr/>
          <p:nvPr/>
        </p:nvSpPr>
        <p:spPr>
          <a:xfrm>
            <a:off x="7361332" y="232061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Segno di sottrazione 61">
            <a:extLst>
              <a:ext uri="{FF2B5EF4-FFF2-40B4-BE49-F238E27FC236}">
                <a16:creationId xmlns:a16="http://schemas.microsoft.com/office/drawing/2014/main" id="{8DCCF9F3-56A5-4DEA-918D-0AAC94F729EB}"/>
              </a:ext>
            </a:extLst>
          </p:cNvPr>
          <p:cNvSpPr/>
          <p:nvPr/>
        </p:nvSpPr>
        <p:spPr>
          <a:xfrm>
            <a:off x="7354695" y="2925777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o di sottrazione 1">
            <a:extLst>
              <a:ext uri="{FF2B5EF4-FFF2-40B4-BE49-F238E27FC236}">
                <a16:creationId xmlns:a16="http://schemas.microsoft.com/office/drawing/2014/main" id="{768AC6E3-EA33-4762-B7BB-08AC8ED2939E}"/>
              </a:ext>
            </a:extLst>
          </p:cNvPr>
          <p:cNvSpPr/>
          <p:nvPr/>
        </p:nvSpPr>
        <p:spPr>
          <a:xfrm>
            <a:off x="6937265" y="2307363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o di sottrazione 2">
            <a:extLst>
              <a:ext uri="{FF2B5EF4-FFF2-40B4-BE49-F238E27FC236}">
                <a16:creationId xmlns:a16="http://schemas.microsoft.com/office/drawing/2014/main" id="{92E9AD7C-D27C-485A-BECB-C6E97DE0E464}"/>
              </a:ext>
            </a:extLst>
          </p:cNvPr>
          <p:cNvSpPr/>
          <p:nvPr/>
        </p:nvSpPr>
        <p:spPr>
          <a:xfrm>
            <a:off x="6943880" y="2925779"/>
            <a:ext cx="310922" cy="543339"/>
          </a:xfrm>
          <a:prstGeom prst="mathMinus">
            <a:avLst>
              <a:gd name="adj1" fmla="val 0"/>
            </a:avLst>
          </a:prstGeom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Google Shape;71;p7">
            <a:extLst>
              <a:ext uri="{FF2B5EF4-FFF2-40B4-BE49-F238E27FC236}">
                <a16:creationId xmlns:a16="http://schemas.microsoft.com/office/drawing/2014/main" id="{2A5F1B4F-E897-4BA4-88A5-A57BA64A1B2B}"/>
              </a:ext>
            </a:extLst>
          </p:cNvPr>
          <p:cNvSpPr txBox="1"/>
          <p:nvPr/>
        </p:nvSpPr>
        <p:spPr>
          <a:xfrm>
            <a:off x="3062551" y="5285225"/>
            <a:ext cx="5389532" cy="82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algn="ctr">
              <a:buClr>
                <a:srgbClr val="202122"/>
              </a:buClr>
              <a:buSzPts val="2200"/>
            </a:pPr>
            <a:r>
              <a:rPr lang="en-GB" sz="2000" dirty="0">
                <a:solidFill>
                  <a:srgbClr val="080808"/>
                </a:solidFill>
                <a:highlight>
                  <a:schemeClr val="lt1"/>
                </a:highlight>
              </a:rPr>
              <a:t>Response of the electronic density distribution to an atomic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51408CA3-931C-473F-BA2C-0AA850E853D6}"/>
                  </a:ext>
                </a:extLst>
              </p:cNvPr>
              <p:cNvSpPr txBox="1"/>
              <p:nvPr/>
            </p:nvSpPr>
            <p:spPr>
              <a:xfrm>
                <a:off x="1634021" y="4046584"/>
                <a:ext cx="5217977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it-I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it-I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it-I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𝑖𝑜𝑛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it-IT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51408CA3-931C-473F-BA2C-0AA850E85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021" y="4046584"/>
                <a:ext cx="5217977" cy="926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5996695F-1345-42B6-9116-6A7D301929FF}"/>
              </a:ext>
            </a:extLst>
          </p:cNvPr>
          <p:cNvSpPr/>
          <p:nvPr/>
        </p:nvSpPr>
        <p:spPr>
          <a:xfrm>
            <a:off x="5447779" y="4014031"/>
            <a:ext cx="754233" cy="1046057"/>
          </a:xfrm>
          <a:prstGeom prst="roundRect">
            <a:avLst/>
          </a:prstGeom>
          <a:noFill/>
          <a:ln w="28575"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02AECF5B-E71C-4CB4-9DB2-1479392ADB50}"/>
              </a:ext>
            </a:extLst>
          </p:cNvPr>
          <p:cNvCxnSpPr>
            <a:cxnSpLocks/>
          </p:cNvCxnSpPr>
          <p:nvPr/>
        </p:nvCxnSpPr>
        <p:spPr>
          <a:xfrm>
            <a:off x="5811643" y="5082468"/>
            <a:ext cx="0" cy="324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Google Shape;71;p7">
            <a:extLst>
              <a:ext uri="{FF2B5EF4-FFF2-40B4-BE49-F238E27FC236}">
                <a16:creationId xmlns:a16="http://schemas.microsoft.com/office/drawing/2014/main" id="{B0CE9245-CBD6-4273-9B51-238EFBF75D22}"/>
              </a:ext>
            </a:extLst>
          </p:cNvPr>
          <p:cNvSpPr txBox="1"/>
          <p:nvPr/>
        </p:nvSpPr>
        <p:spPr>
          <a:xfrm>
            <a:off x="316800" y="3572644"/>
            <a:ext cx="3844383" cy="6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>
              <a:buClr>
                <a:srgbClr val="202122"/>
              </a:buClr>
              <a:buSzPts val="2200"/>
              <a:buChar char="●"/>
            </a:pPr>
            <a:r>
              <a:rPr lang="en-GB" sz="2000" dirty="0">
                <a:solidFill>
                  <a:srgbClr val="080808"/>
                </a:solidFill>
                <a:highlight>
                  <a:schemeClr val="lt1"/>
                </a:highlight>
              </a:rPr>
              <a:t>Two contributes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B3D44C96-437E-4360-B94B-C9F0B7A5A968}"/>
              </a:ext>
            </a:extLst>
          </p:cNvPr>
          <p:cNvSpPr/>
          <p:nvPr/>
        </p:nvSpPr>
        <p:spPr>
          <a:xfrm>
            <a:off x="7198057" y="28772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618CE39A-FF33-416E-BED3-F56C0E644393}"/>
              </a:ext>
            </a:extLst>
          </p:cNvPr>
          <p:cNvCxnSpPr>
            <a:cxnSpLocks/>
          </p:cNvCxnSpPr>
          <p:nvPr/>
        </p:nvCxnSpPr>
        <p:spPr>
          <a:xfrm flipV="1">
            <a:off x="2340009" y="2340251"/>
            <a:ext cx="331002" cy="5543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F341FDBC-4EB5-48D3-9776-0CB68D4E7BB0}"/>
              </a:ext>
            </a:extLst>
          </p:cNvPr>
          <p:cNvCxnSpPr>
            <a:cxnSpLocks/>
          </p:cNvCxnSpPr>
          <p:nvPr/>
        </p:nvCxnSpPr>
        <p:spPr>
          <a:xfrm flipV="1">
            <a:off x="7245060" y="2343000"/>
            <a:ext cx="372238" cy="5595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28564696-B54C-4C01-85CA-08E435F22B3F}"/>
                  </a:ext>
                </a:extLst>
              </p:cNvPr>
              <p:cNvSpPr txBox="1"/>
              <p:nvPr/>
            </p:nvSpPr>
            <p:spPr>
              <a:xfrm>
                <a:off x="7604553" y="2086478"/>
                <a:ext cx="3310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28564696-B54C-4C01-85CA-08E435F22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553" y="2086478"/>
                <a:ext cx="33100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uppo 55">
            <a:extLst>
              <a:ext uri="{FF2B5EF4-FFF2-40B4-BE49-F238E27FC236}">
                <a16:creationId xmlns:a16="http://schemas.microsoft.com/office/drawing/2014/main" id="{F00F1794-E411-4914-96E5-90B2587AE6AA}"/>
              </a:ext>
            </a:extLst>
          </p:cNvPr>
          <p:cNvGrpSpPr/>
          <p:nvPr/>
        </p:nvGrpSpPr>
        <p:grpSpPr>
          <a:xfrm>
            <a:off x="6652663" y="3167733"/>
            <a:ext cx="310984" cy="276999"/>
            <a:chOff x="5384599" y="4579413"/>
            <a:chExt cx="310984" cy="276999"/>
          </a:xfrm>
        </p:grpSpPr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8413BA89-41A4-4E5C-80B9-CE75F334B542}"/>
                </a:ext>
              </a:extLst>
            </p:cNvPr>
            <p:cNvCxnSpPr>
              <a:cxnSpLocks/>
            </p:cNvCxnSpPr>
            <p:nvPr/>
          </p:nvCxnSpPr>
          <p:spPr>
            <a:xfrm>
              <a:off x="5384599" y="4581674"/>
              <a:ext cx="310984" cy="2484"/>
            </a:xfrm>
            <a:prstGeom prst="straightConnector1">
              <a:avLst/>
            </a:prstGeom>
            <a:ln w="15875" cap="sq">
              <a:round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A5D48A9B-37AD-4B3B-A58E-7FCCFC6DB628}"/>
                    </a:ext>
                  </a:extLst>
                </p:cNvPr>
                <p:cNvSpPr txBox="1"/>
                <p:nvPr/>
              </p:nvSpPr>
              <p:spPr>
                <a:xfrm>
                  <a:off x="5471739" y="4579413"/>
                  <a:ext cx="1367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A5D48A9B-37AD-4B3B-A58E-7FCCFC6DB6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739" y="4579413"/>
                  <a:ext cx="13670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6364" r="-36364" b="-22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4A398F8-EEC6-47F5-95E2-B01FF05FDD9B}"/>
                  </a:ext>
                </a:extLst>
              </p:cNvPr>
              <p:cNvSpPr txBox="1"/>
              <p:nvPr/>
            </p:nvSpPr>
            <p:spPr>
              <a:xfrm>
                <a:off x="2666719" y="2156606"/>
                <a:ext cx="3310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4A398F8-EEC6-47F5-95E2-B01FF05FD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719" y="2156606"/>
                <a:ext cx="331002" cy="276999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e 60">
            <a:extLst>
              <a:ext uri="{FF2B5EF4-FFF2-40B4-BE49-F238E27FC236}">
                <a16:creationId xmlns:a16="http://schemas.microsoft.com/office/drawing/2014/main" id="{B8FC6FEE-721F-4493-8A91-9A57F9BB2CB3}"/>
              </a:ext>
            </a:extLst>
          </p:cNvPr>
          <p:cNvSpPr/>
          <p:nvPr/>
        </p:nvSpPr>
        <p:spPr>
          <a:xfrm>
            <a:off x="2270040" y="287789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Google Shape;76;p7">
            <a:extLst>
              <a:ext uri="{FF2B5EF4-FFF2-40B4-BE49-F238E27FC236}">
                <a16:creationId xmlns:a16="http://schemas.microsoft.com/office/drawing/2014/main" id="{9049EEB7-17F5-434E-A37E-11D2435A0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800" y="0"/>
            <a:ext cx="85104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3400" dirty="0"/>
              <a:t>What are the effective charges?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612F3716-4901-41E0-82F0-F1AE97BA2FD0}"/>
              </a:ext>
            </a:extLst>
          </p:cNvPr>
          <p:cNvSpPr txBox="1"/>
          <p:nvPr/>
        </p:nvSpPr>
        <p:spPr>
          <a:xfrm>
            <a:off x="3886200" y="2387156"/>
            <a:ext cx="133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Atomic displacement</a:t>
            </a:r>
          </a:p>
        </p:txBody>
      </p:sp>
      <p:sp>
        <p:nvSpPr>
          <p:cNvPr id="23" name="Google Shape;71;p7">
            <a:extLst>
              <a:ext uri="{FF2B5EF4-FFF2-40B4-BE49-F238E27FC236}">
                <a16:creationId xmlns:a16="http://schemas.microsoft.com/office/drawing/2014/main" id="{D58D4DEB-ED7B-4546-9313-86C6717C3A0E}"/>
              </a:ext>
            </a:extLst>
          </p:cNvPr>
          <p:cNvSpPr txBox="1"/>
          <p:nvPr/>
        </p:nvSpPr>
        <p:spPr>
          <a:xfrm>
            <a:off x="290644" y="1023867"/>
            <a:ext cx="8278560" cy="104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68300">
              <a:buClr>
                <a:srgbClr val="202122"/>
              </a:buClr>
              <a:buSzPts val="2200"/>
              <a:buFont typeface="Arial"/>
              <a:buChar char="●"/>
            </a:pPr>
            <a:r>
              <a:rPr lang="en-GB" sz="2000" dirty="0">
                <a:solidFill>
                  <a:srgbClr val="080808"/>
                </a:solidFill>
                <a:highlight>
                  <a:schemeClr val="lt1"/>
                </a:highlight>
              </a:rPr>
              <a:t>In solids and molecules, the effective charge, Z*, </a:t>
            </a:r>
            <a:r>
              <a:rPr lang="en-GB" sz="2000" b="1" dirty="0">
                <a:solidFill>
                  <a:srgbClr val="080808"/>
                </a:solidFill>
                <a:highlight>
                  <a:schemeClr val="lt1"/>
                </a:highlight>
              </a:rPr>
              <a:t>quantifies how much electric charge an atomic displacement moves</a:t>
            </a:r>
            <a:r>
              <a:rPr lang="en-GB" sz="2000" dirty="0">
                <a:solidFill>
                  <a:srgbClr val="080808"/>
                </a:solidFill>
                <a:highlight>
                  <a:schemeClr val="lt1"/>
                </a:highlight>
              </a:rPr>
              <a:t> (absorption phenomena, infrared spectrum)</a:t>
            </a:r>
          </a:p>
        </p:txBody>
      </p:sp>
    </p:spTree>
    <p:extLst>
      <p:ext uri="{BB962C8B-B14F-4D97-AF65-F5344CB8AC3E}">
        <p14:creationId xmlns:p14="http://schemas.microsoft.com/office/powerpoint/2010/main" val="402031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420" name="Google Shape;420;p21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21" name="Google Shape;421;p21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7748A22-AB35-4E42-A7CA-B62AFCDAB656}"/>
              </a:ext>
            </a:extLst>
          </p:cNvPr>
          <p:cNvGrpSpPr/>
          <p:nvPr/>
        </p:nvGrpSpPr>
        <p:grpSpPr>
          <a:xfrm>
            <a:off x="1688375" y="2306983"/>
            <a:ext cx="5943600" cy="970200"/>
            <a:chOff x="1688375" y="1332425"/>
            <a:chExt cx="5943600" cy="970200"/>
          </a:xfrm>
        </p:grpSpPr>
        <p:pic>
          <p:nvPicPr>
            <p:cNvPr id="423" name="Google Shape;42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88375" y="1531100"/>
              <a:ext cx="594360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21" descr="-\Delta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54523" y="1339900"/>
              <a:ext cx="531425" cy="257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83625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13653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29460" y="1607300"/>
              <a:ext cx="323840" cy="199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1" descr="\Delta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5225" y="1332425"/>
              <a:ext cx="265725" cy="257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1" descr="\Delta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93900" y="1332425"/>
              <a:ext cx="265715" cy="25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21" descr="-\Delta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47143" y="1332802"/>
              <a:ext cx="531406" cy="25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417;p21">
            <a:extLst>
              <a:ext uri="{FF2B5EF4-FFF2-40B4-BE49-F238E27FC236}">
                <a16:creationId xmlns:a16="http://schemas.microsoft.com/office/drawing/2014/main" id="{95E79E4D-1B10-4CCF-B4F8-68CEDED02806}"/>
              </a:ext>
            </a:extLst>
          </p:cNvPr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A model for substituted polyacetylene</a:t>
            </a:r>
            <a:endParaRPr lang="en-GB" sz="3000" dirty="0">
              <a:solidFill>
                <a:schemeClr val="dk1"/>
              </a:solidFill>
            </a:endParaRPr>
          </a:p>
        </p:txBody>
      </p:sp>
      <p:sp>
        <p:nvSpPr>
          <p:cNvPr id="28" name="Google Shape;447;p22">
            <a:extLst>
              <a:ext uri="{FF2B5EF4-FFF2-40B4-BE49-F238E27FC236}">
                <a16:creationId xmlns:a16="http://schemas.microsoft.com/office/drawing/2014/main" id="{ABF106A1-5FF3-4686-A202-74603CA1D14A}"/>
              </a:ext>
            </a:extLst>
          </p:cNvPr>
          <p:cNvSpPr txBox="1"/>
          <p:nvPr/>
        </p:nvSpPr>
        <p:spPr>
          <a:xfrm>
            <a:off x="828732" y="1137660"/>
            <a:ext cx="6789300" cy="4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First neighbour tight binding model</a:t>
            </a:r>
          </a:p>
        </p:txBody>
      </p:sp>
      <p:sp>
        <p:nvSpPr>
          <p:cNvPr id="29" name="Google Shape;447;p22">
            <a:extLst>
              <a:ext uri="{FF2B5EF4-FFF2-40B4-BE49-F238E27FC236}">
                <a16:creationId xmlns:a16="http://schemas.microsoft.com/office/drawing/2014/main" id="{EC44460D-E5AB-467C-8E1C-B240573D956A}"/>
              </a:ext>
            </a:extLst>
          </p:cNvPr>
          <p:cNvSpPr txBox="1"/>
          <p:nvPr/>
        </p:nvSpPr>
        <p:spPr>
          <a:xfrm>
            <a:off x="828732" y="831610"/>
            <a:ext cx="6789300" cy="4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Linear chain with two different atoms alternating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91610ED4-FD7D-46F7-ADE7-29671C5DDB57}"/>
              </a:ext>
            </a:extLst>
          </p:cNvPr>
          <p:cNvGrpSpPr/>
          <p:nvPr/>
        </p:nvGrpSpPr>
        <p:grpSpPr>
          <a:xfrm>
            <a:off x="1393110" y="1558021"/>
            <a:ext cx="6224922" cy="668770"/>
            <a:chOff x="1393110" y="1558021"/>
            <a:chExt cx="6224922" cy="668770"/>
          </a:xfrm>
        </p:grpSpPr>
        <p:pic>
          <p:nvPicPr>
            <p:cNvPr id="31" name="Google Shape;433;p21" descr="\Delta">
              <a:extLst>
                <a:ext uri="{FF2B5EF4-FFF2-40B4-BE49-F238E27FC236}">
                  <a16:creationId xmlns:a16="http://schemas.microsoft.com/office/drawing/2014/main" id="{A503112E-E5DB-4CC5-AA1E-1072A465B6B1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3110" y="1558021"/>
              <a:ext cx="295265" cy="268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49040577-84A2-4E9D-94E3-372ABCAE984D}"/>
                </a:ext>
              </a:extLst>
            </p:cNvPr>
            <p:cNvSpPr txBox="1"/>
            <p:nvPr/>
          </p:nvSpPr>
          <p:spPr>
            <a:xfrm>
              <a:off x="1840830" y="1558021"/>
              <a:ext cx="577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on-site energy: accounts for H or substitution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0D656D26-FDD3-4365-A599-31DE3DDB1C7C}"/>
                    </a:ext>
                  </a:extLst>
                </p:cNvPr>
                <p:cNvSpPr txBox="1"/>
                <p:nvPr/>
              </p:nvSpPr>
              <p:spPr>
                <a:xfrm>
                  <a:off x="1415758" y="1826681"/>
                  <a:ext cx="232563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2600" dirty="0"/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BBEB4C4-0486-4B40-95DE-1EAFF66F2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758" y="1826681"/>
                  <a:ext cx="232563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377C00-49B8-4048-828D-3FCB5086C0DF}"/>
              </a:ext>
            </a:extLst>
          </p:cNvPr>
          <p:cNvSpPr txBox="1"/>
          <p:nvPr/>
        </p:nvSpPr>
        <p:spPr>
          <a:xfrm>
            <a:off x="1836819" y="1890898"/>
            <a:ext cx="692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hopping energy: accounts for the bond of first neighbours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51;p5">
            <a:extLst>
              <a:ext uri="{FF2B5EF4-FFF2-40B4-BE49-F238E27FC236}">
                <a16:creationId xmlns:a16="http://schemas.microsoft.com/office/drawing/2014/main" id="{D168687F-0909-419A-8BF5-2477BEBE083A}"/>
              </a:ext>
            </a:extLst>
          </p:cNvPr>
          <p:cNvSpPr txBox="1">
            <a:spLocks/>
          </p:cNvSpPr>
          <p:nvPr/>
        </p:nvSpPr>
        <p:spPr>
          <a:xfrm>
            <a:off x="6962150" y="6299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Google Shape;51;p5">
            <a:extLst>
              <a:ext uri="{FF2B5EF4-FFF2-40B4-BE49-F238E27FC236}">
                <a16:creationId xmlns:a16="http://schemas.microsoft.com/office/drawing/2014/main" id="{2D4FB45D-8253-436B-A65F-D1C283E59C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6498" y="6517861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E1B7D6E-9093-450E-90A6-3B2C8B6C09B1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710400" y="225285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Condensed Matter Physics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9FA9B45-4C91-40AD-AC51-69FC62A27C00}"/>
              </a:ext>
            </a:extLst>
          </p:cNvPr>
          <p:cNvSpPr txBox="1"/>
          <p:nvPr/>
        </p:nvSpPr>
        <p:spPr>
          <a:xfrm>
            <a:off x="220775" y="3963255"/>
            <a:ext cx="20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Electronics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033E0B7C-7EEF-4EB2-9593-85485319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11" y="4696175"/>
            <a:ext cx="2658713" cy="1852116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8528078-B190-4BD6-A750-2F56CD2D58D0}"/>
              </a:ext>
            </a:extLst>
          </p:cNvPr>
          <p:cNvSpPr txBox="1"/>
          <p:nvPr/>
        </p:nvSpPr>
        <p:spPr>
          <a:xfrm>
            <a:off x="3260039" y="3950003"/>
            <a:ext cx="198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Green energy</a:t>
            </a:r>
          </a:p>
        </p:txBody>
      </p:sp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A42C72E0-8ED4-499F-938E-0E60F6E7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6684" y="4549840"/>
            <a:ext cx="2247196" cy="2012262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3767999-9B7E-435B-9245-2C9C0644366B}"/>
              </a:ext>
            </a:extLst>
          </p:cNvPr>
          <p:cNvSpPr txBox="1"/>
          <p:nvPr/>
        </p:nvSpPr>
        <p:spPr>
          <a:xfrm>
            <a:off x="5879214" y="3799999"/>
            <a:ext cx="279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Other branches of Physics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8926820-6428-4CE2-AC13-D25FF533CBA9}"/>
              </a:ext>
            </a:extLst>
          </p:cNvPr>
          <p:cNvSpPr txBox="1"/>
          <p:nvPr/>
        </p:nvSpPr>
        <p:spPr>
          <a:xfrm>
            <a:off x="3212699" y="2277825"/>
            <a:ext cx="317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434"/>
                </a:solidFill>
              </a:rPr>
              <a:t>Quantum Mechanics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DEF9D84-04D7-44D0-B3F6-48C820185D03}"/>
              </a:ext>
            </a:extLst>
          </p:cNvPr>
          <p:cNvSpPr txBox="1"/>
          <p:nvPr/>
        </p:nvSpPr>
        <p:spPr>
          <a:xfrm>
            <a:off x="808383" y="990118"/>
            <a:ext cx="78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Study of macroscopic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and microscopic properties of</a:t>
            </a:r>
            <a:endParaRPr lang="en-GB" sz="2400" b="1" dirty="0">
              <a:solidFill>
                <a:srgbClr val="C00000"/>
              </a:solidFill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many  atoms  interacting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8B58A4F-2F06-4BEC-AD4B-6AFEF0776831}"/>
              </a:ext>
            </a:extLst>
          </p:cNvPr>
          <p:cNvSpPr txBox="1"/>
          <p:nvPr/>
        </p:nvSpPr>
        <p:spPr>
          <a:xfrm>
            <a:off x="6241776" y="1930505"/>
            <a:ext cx="284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E0D"/>
                </a:solidFill>
              </a:rPr>
              <a:t>Electromagnetism</a:t>
            </a:r>
            <a:endParaRPr lang="en-GB" sz="2000" dirty="0">
              <a:solidFill>
                <a:srgbClr val="FFAE0D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9684608-3974-45A9-87BA-652F5B2C5735}"/>
              </a:ext>
            </a:extLst>
          </p:cNvPr>
          <p:cNvSpPr txBox="1"/>
          <p:nvPr/>
        </p:nvSpPr>
        <p:spPr>
          <a:xfrm>
            <a:off x="233321" y="1889946"/>
            <a:ext cx="308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Statistical Mechanics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0F3079A9-445A-423C-A8A9-8D3B437E8B9A}"/>
              </a:ext>
            </a:extLst>
          </p:cNvPr>
          <p:cNvSpPr/>
          <p:nvPr/>
        </p:nvSpPr>
        <p:spPr>
          <a:xfrm>
            <a:off x="266451" y="887899"/>
            <a:ext cx="8745027" cy="2008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F95D44B-A77E-41FC-B752-3778CDD99218}"/>
              </a:ext>
            </a:extLst>
          </p:cNvPr>
          <p:cNvSpPr txBox="1"/>
          <p:nvPr/>
        </p:nvSpPr>
        <p:spPr>
          <a:xfrm>
            <a:off x="2045924" y="3141064"/>
            <a:ext cx="540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…to practical and useful applications</a:t>
            </a:r>
          </a:p>
        </p:txBody>
      </p:sp>
      <p:sp>
        <p:nvSpPr>
          <p:cNvPr id="21" name="Google Shape;51;p5">
            <a:extLst>
              <a:ext uri="{FF2B5EF4-FFF2-40B4-BE49-F238E27FC236}">
                <a16:creationId xmlns:a16="http://schemas.microsoft.com/office/drawing/2014/main" id="{9C5BAECE-E9C6-4CBF-9EA9-9C17A71F8011}"/>
              </a:ext>
            </a:extLst>
          </p:cNvPr>
          <p:cNvSpPr txBox="1">
            <a:spLocks/>
          </p:cNvSpPr>
          <p:nvPr/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7D6A839F-3591-427F-8330-011537B2B7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21409" y="4680335"/>
            <a:ext cx="3569865" cy="2008049"/>
          </a:xfrm>
          <a:prstGeom prst="rect">
            <a:avLst/>
          </a:prstGeom>
        </p:spPr>
      </p:pic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6735AEA-9819-483E-B2DB-B51D553C8F39}"/>
              </a:ext>
            </a:extLst>
          </p:cNvPr>
          <p:cNvCxnSpPr>
            <a:cxnSpLocks/>
          </p:cNvCxnSpPr>
          <p:nvPr/>
        </p:nvCxnSpPr>
        <p:spPr>
          <a:xfrm>
            <a:off x="2941984" y="1776395"/>
            <a:ext cx="755373" cy="132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E892D07-592C-4B53-9D54-54174094D355}"/>
              </a:ext>
            </a:extLst>
          </p:cNvPr>
          <p:cNvCxnSpPr>
            <a:cxnSpLocks/>
          </p:cNvCxnSpPr>
          <p:nvPr/>
        </p:nvCxnSpPr>
        <p:spPr>
          <a:xfrm>
            <a:off x="3889514" y="1790251"/>
            <a:ext cx="907773" cy="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A0480BC-A17E-47E1-9287-4D1C28AB5824}"/>
              </a:ext>
            </a:extLst>
          </p:cNvPr>
          <p:cNvCxnSpPr>
            <a:cxnSpLocks/>
          </p:cNvCxnSpPr>
          <p:nvPr/>
        </p:nvCxnSpPr>
        <p:spPr>
          <a:xfrm>
            <a:off x="4982816" y="1789647"/>
            <a:ext cx="1630018" cy="0"/>
          </a:xfrm>
          <a:prstGeom prst="line">
            <a:avLst/>
          </a:prstGeom>
          <a:ln w="38100">
            <a:solidFill>
              <a:srgbClr val="FFA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68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"/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A model for substituted polyacetylene</a:t>
            </a:r>
            <a:endParaRPr lang="en-GB" sz="3000" dirty="0">
              <a:solidFill>
                <a:schemeClr val="dk1"/>
              </a:solidFill>
            </a:endParaRPr>
          </a:p>
        </p:txBody>
      </p:sp>
      <p:sp>
        <p:nvSpPr>
          <p:cNvPr id="418" name="Google Shape;418;p21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420" name="Google Shape;420;p21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421" name="Google Shape;421;p21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7748A22-AB35-4E42-A7CA-B62AFCDAB656}"/>
              </a:ext>
            </a:extLst>
          </p:cNvPr>
          <p:cNvGrpSpPr/>
          <p:nvPr/>
        </p:nvGrpSpPr>
        <p:grpSpPr>
          <a:xfrm>
            <a:off x="1688375" y="2306983"/>
            <a:ext cx="5943600" cy="970200"/>
            <a:chOff x="1688375" y="1332425"/>
            <a:chExt cx="5943600" cy="970200"/>
          </a:xfrm>
        </p:grpSpPr>
        <p:pic>
          <p:nvPicPr>
            <p:cNvPr id="423" name="Google Shape;42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88375" y="1531100"/>
              <a:ext cx="594360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21" descr="-\Delta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54523" y="1339900"/>
              <a:ext cx="531425" cy="257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83625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13653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29460" y="1607300"/>
              <a:ext cx="323840" cy="199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1" descr="\Delta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5225" y="1332425"/>
              <a:ext cx="265725" cy="257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1" descr="\Delta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93900" y="1332425"/>
              <a:ext cx="265715" cy="25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21" descr="-\Delta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47143" y="1332802"/>
              <a:ext cx="531406" cy="25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Google Shape;447;p22">
            <a:extLst>
              <a:ext uri="{FF2B5EF4-FFF2-40B4-BE49-F238E27FC236}">
                <a16:creationId xmlns:a16="http://schemas.microsoft.com/office/drawing/2014/main" id="{7FF6A95F-012B-4898-9FD1-D61DB5160AA0}"/>
              </a:ext>
            </a:extLst>
          </p:cNvPr>
          <p:cNvSpPr txBox="1"/>
          <p:nvPr/>
        </p:nvSpPr>
        <p:spPr>
          <a:xfrm>
            <a:off x="828732" y="1137660"/>
            <a:ext cx="6789300" cy="4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First neighbour tight binding model</a:t>
            </a:r>
          </a:p>
        </p:txBody>
      </p:sp>
      <p:sp>
        <p:nvSpPr>
          <p:cNvPr id="8" name="Google Shape;447;p22">
            <a:extLst>
              <a:ext uri="{FF2B5EF4-FFF2-40B4-BE49-F238E27FC236}">
                <a16:creationId xmlns:a16="http://schemas.microsoft.com/office/drawing/2014/main" id="{FF8BF653-7C26-43E9-910A-4B3362D5B126}"/>
              </a:ext>
            </a:extLst>
          </p:cNvPr>
          <p:cNvSpPr txBox="1"/>
          <p:nvPr/>
        </p:nvSpPr>
        <p:spPr>
          <a:xfrm>
            <a:off x="828732" y="831610"/>
            <a:ext cx="6789300" cy="4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Linear chain with two different atoms alternating</a:t>
            </a:r>
          </a:p>
        </p:txBody>
      </p:sp>
      <p:pic>
        <p:nvPicPr>
          <p:cNvPr id="11" name="Google Shape;464;p23">
            <a:extLst>
              <a:ext uri="{FF2B5EF4-FFF2-40B4-BE49-F238E27FC236}">
                <a16:creationId xmlns:a16="http://schemas.microsoft.com/office/drawing/2014/main" id="{EA54079F-9C27-4CC1-BBE6-AE285DE080E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531" r="5755"/>
          <a:stretch/>
        </p:blipFill>
        <p:spPr>
          <a:xfrm>
            <a:off x="1" y="3754859"/>
            <a:ext cx="4707446" cy="28696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5566FB8-EAC0-4F84-ABFB-6E724B44E8AA}"/>
                  </a:ext>
                </a:extLst>
              </p:cNvPr>
              <p:cNvSpPr txBox="1"/>
              <p:nvPr/>
            </p:nvSpPr>
            <p:spPr>
              <a:xfrm>
                <a:off x="648260" y="3459710"/>
                <a:ext cx="11208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5566FB8-EAC0-4F84-ABFB-6E724B44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0" y="3459710"/>
                <a:ext cx="112088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B35D963-98E2-4C07-A68E-B92F3EC45539}"/>
              </a:ext>
            </a:extLst>
          </p:cNvPr>
          <p:cNvSpPr txBox="1"/>
          <p:nvPr/>
        </p:nvSpPr>
        <p:spPr>
          <a:xfrm>
            <a:off x="1784009" y="354948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No gap: metal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D76C723-794A-451F-9A98-7A7F7DD115A2}"/>
              </a:ext>
            </a:extLst>
          </p:cNvPr>
          <p:cNvSpPr txBox="1"/>
          <p:nvPr/>
        </p:nvSpPr>
        <p:spPr>
          <a:xfrm>
            <a:off x="561875" y="3208419"/>
            <a:ext cx="341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Polyacetylene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BE2927EE-178D-477F-B858-7C4F96BB9300}"/>
              </a:ext>
            </a:extLst>
          </p:cNvPr>
          <p:cNvGrpSpPr/>
          <p:nvPr/>
        </p:nvGrpSpPr>
        <p:grpSpPr>
          <a:xfrm>
            <a:off x="1393110" y="1558021"/>
            <a:ext cx="6224922" cy="668770"/>
            <a:chOff x="1393110" y="1558021"/>
            <a:chExt cx="6224922" cy="668770"/>
          </a:xfrm>
        </p:grpSpPr>
        <p:pic>
          <p:nvPicPr>
            <p:cNvPr id="27" name="Google Shape;433;p21" descr="\Delta">
              <a:extLst>
                <a:ext uri="{FF2B5EF4-FFF2-40B4-BE49-F238E27FC236}">
                  <a16:creationId xmlns:a16="http://schemas.microsoft.com/office/drawing/2014/main" id="{A6CF244E-8335-4998-BFD5-5BD494828CB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3110" y="1558021"/>
              <a:ext cx="295265" cy="268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5B549187-62AF-49F6-9ACD-CF20E42211E7}"/>
                </a:ext>
              </a:extLst>
            </p:cNvPr>
            <p:cNvSpPr txBox="1"/>
            <p:nvPr/>
          </p:nvSpPr>
          <p:spPr>
            <a:xfrm>
              <a:off x="1840830" y="1558021"/>
              <a:ext cx="577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on-site energy: accounts for H or X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BBEB4C4-0486-4B40-95DE-1EAFF66F2EAC}"/>
                    </a:ext>
                  </a:extLst>
                </p:cNvPr>
                <p:cNvSpPr txBox="1"/>
                <p:nvPr/>
              </p:nvSpPr>
              <p:spPr>
                <a:xfrm>
                  <a:off x="1415758" y="1826681"/>
                  <a:ext cx="232563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2600" dirty="0"/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BBEB4C4-0486-4B40-95DE-1EAFF66F2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758" y="1826681"/>
                  <a:ext cx="232563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9DFC86-337D-42B5-B121-7DB673EB05B0}"/>
              </a:ext>
            </a:extLst>
          </p:cNvPr>
          <p:cNvSpPr txBox="1"/>
          <p:nvPr/>
        </p:nvSpPr>
        <p:spPr>
          <a:xfrm>
            <a:off x="1836819" y="1890898"/>
            <a:ext cx="692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hopping energy: accounts for the bond of first neighbours</a:t>
            </a:r>
          </a:p>
        </p:txBody>
      </p:sp>
    </p:spTree>
    <p:extLst>
      <p:ext uri="{BB962C8B-B14F-4D97-AF65-F5344CB8AC3E}">
        <p14:creationId xmlns:p14="http://schemas.microsoft.com/office/powerpoint/2010/main" val="185527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64;p23">
            <a:extLst>
              <a:ext uri="{FF2B5EF4-FFF2-40B4-BE49-F238E27FC236}">
                <a16:creationId xmlns:a16="http://schemas.microsoft.com/office/drawing/2014/main" id="{E24FE49F-9BB4-41B8-AE98-93A34F577A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531" r="5755"/>
          <a:stretch/>
        </p:blipFill>
        <p:spPr>
          <a:xfrm>
            <a:off x="1" y="3754859"/>
            <a:ext cx="4707446" cy="286961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1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pic>
        <p:nvPicPr>
          <p:cNvPr id="12" name="Google Shape;477;p24">
            <a:extLst>
              <a:ext uri="{FF2B5EF4-FFF2-40B4-BE49-F238E27FC236}">
                <a16:creationId xmlns:a16="http://schemas.microsoft.com/office/drawing/2014/main" id="{59D1ACD2-3041-43D7-8DD1-460F4B99B1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612" r="6460"/>
          <a:stretch/>
        </p:blipFill>
        <p:spPr>
          <a:xfrm>
            <a:off x="4572001" y="3754858"/>
            <a:ext cx="4572000" cy="28696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9E1A159-4EDF-401D-B6BA-C4446DAB3BA7}"/>
                  </a:ext>
                </a:extLst>
              </p:cNvPr>
              <p:cNvSpPr txBox="1"/>
              <p:nvPr/>
            </p:nvSpPr>
            <p:spPr>
              <a:xfrm>
                <a:off x="5295900" y="3474684"/>
                <a:ext cx="11208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9E1A159-4EDF-401D-B6BA-C4446DAB3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3474684"/>
                <a:ext cx="112088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8E1543-3548-4EB6-BF0A-16FFFB2BA842}"/>
              </a:ext>
            </a:extLst>
          </p:cNvPr>
          <p:cNvSpPr txBox="1"/>
          <p:nvPr/>
        </p:nvSpPr>
        <p:spPr>
          <a:xfrm>
            <a:off x="5083791" y="3211073"/>
            <a:ext cx="3882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Substituted polyacetylene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AE5B2E6-75D0-4BA5-AA0A-EFBAE40D6002}"/>
              </a:ext>
            </a:extLst>
          </p:cNvPr>
          <p:cNvSpPr txBox="1"/>
          <p:nvPr/>
        </p:nvSpPr>
        <p:spPr>
          <a:xfrm>
            <a:off x="6376481" y="355403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There is gap: insulator</a:t>
            </a:r>
          </a:p>
        </p:txBody>
      </p:sp>
      <p:sp>
        <p:nvSpPr>
          <p:cNvPr id="28" name="Google Shape;417;p21">
            <a:extLst>
              <a:ext uri="{FF2B5EF4-FFF2-40B4-BE49-F238E27FC236}">
                <a16:creationId xmlns:a16="http://schemas.microsoft.com/office/drawing/2014/main" id="{30DE2707-932C-4B06-95F2-01B38685A1A7}"/>
              </a:ext>
            </a:extLst>
          </p:cNvPr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A model for substituted polyacetylene</a:t>
            </a:r>
            <a:endParaRPr lang="en-GB" sz="3000" dirty="0">
              <a:solidFill>
                <a:schemeClr val="dk1"/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4959F7F-BDF3-47E1-A339-6C9528349451}"/>
              </a:ext>
            </a:extLst>
          </p:cNvPr>
          <p:cNvGrpSpPr/>
          <p:nvPr/>
        </p:nvGrpSpPr>
        <p:grpSpPr>
          <a:xfrm>
            <a:off x="1688375" y="2306983"/>
            <a:ext cx="5943600" cy="970200"/>
            <a:chOff x="1688375" y="1332425"/>
            <a:chExt cx="5943600" cy="970200"/>
          </a:xfrm>
        </p:grpSpPr>
        <p:pic>
          <p:nvPicPr>
            <p:cNvPr id="35" name="Google Shape;423;p21">
              <a:extLst>
                <a:ext uri="{FF2B5EF4-FFF2-40B4-BE49-F238E27FC236}">
                  <a16:creationId xmlns:a16="http://schemas.microsoft.com/office/drawing/2014/main" id="{A1E75AFB-2D01-454A-8AD4-89AA6C4551F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88375" y="1531100"/>
              <a:ext cx="594360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424;p21" descr="-\Delta">
              <a:extLst>
                <a:ext uri="{FF2B5EF4-FFF2-40B4-BE49-F238E27FC236}">
                  <a16:creationId xmlns:a16="http://schemas.microsoft.com/office/drawing/2014/main" id="{B40049B7-D598-42F3-955C-262D09E01CE2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354523" y="1339900"/>
              <a:ext cx="531425" cy="257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429;p21" descr="-t">
              <a:extLst>
                <a:ext uri="{FF2B5EF4-FFF2-40B4-BE49-F238E27FC236}">
                  <a16:creationId xmlns:a16="http://schemas.microsoft.com/office/drawing/2014/main" id="{206A2072-39CC-4CE4-92CA-9846A7BF9737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383625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430;p21" descr="-t">
              <a:extLst>
                <a:ext uri="{FF2B5EF4-FFF2-40B4-BE49-F238E27FC236}">
                  <a16:creationId xmlns:a16="http://schemas.microsoft.com/office/drawing/2014/main" id="{A4639AE5-14F5-4177-B94E-AC40219F5CEA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713653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431;p21" descr="-t">
              <a:extLst>
                <a:ext uri="{FF2B5EF4-FFF2-40B4-BE49-F238E27FC236}">
                  <a16:creationId xmlns:a16="http://schemas.microsoft.com/office/drawing/2014/main" id="{11616E8B-5B5F-4D73-821F-1DE9FAA4BF5A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929460" y="1607300"/>
              <a:ext cx="323840" cy="199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32;p21" descr="\Delta">
              <a:extLst>
                <a:ext uri="{FF2B5EF4-FFF2-40B4-BE49-F238E27FC236}">
                  <a16:creationId xmlns:a16="http://schemas.microsoft.com/office/drawing/2014/main" id="{5CFCC2F2-5170-49FB-9F86-852B3052CAF2}"/>
                </a:ext>
              </a:extLst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095225" y="1332425"/>
              <a:ext cx="265725" cy="257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33;p21" descr="\Delta">
              <a:extLst>
                <a:ext uri="{FF2B5EF4-FFF2-40B4-BE49-F238E27FC236}">
                  <a16:creationId xmlns:a16="http://schemas.microsoft.com/office/drawing/2014/main" id="{88855D3A-A494-4706-B626-43AEB2611274}"/>
                </a:ext>
              </a:extLst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293900" y="1332425"/>
              <a:ext cx="265715" cy="25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34;p21" descr="-\Delta">
              <a:extLst>
                <a:ext uri="{FF2B5EF4-FFF2-40B4-BE49-F238E27FC236}">
                  <a16:creationId xmlns:a16="http://schemas.microsoft.com/office/drawing/2014/main" id="{F8ACBE3C-FEF8-4CB9-BB56-5E6ADF950C0A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547143" y="1332802"/>
              <a:ext cx="531406" cy="25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47;p22">
            <a:extLst>
              <a:ext uri="{FF2B5EF4-FFF2-40B4-BE49-F238E27FC236}">
                <a16:creationId xmlns:a16="http://schemas.microsoft.com/office/drawing/2014/main" id="{1ADC4CEF-BCFB-4909-B168-9E9A683F1D46}"/>
              </a:ext>
            </a:extLst>
          </p:cNvPr>
          <p:cNvSpPr txBox="1"/>
          <p:nvPr/>
        </p:nvSpPr>
        <p:spPr>
          <a:xfrm>
            <a:off x="828732" y="1137660"/>
            <a:ext cx="6789300" cy="4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First neighbour tight binding model</a:t>
            </a:r>
          </a:p>
        </p:txBody>
      </p:sp>
      <p:sp>
        <p:nvSpPr>
          <p:cNvPr id="44" name="Google Shape;447;p22">
            <a:extLst>
              <a:ext uri="{FF2B5EF4-FFF2-40B4-BE49-F238E27FC236}">
                <a16:creationId xmlns:a16="http://schemas.microsoft.com/office/drawing/2014/main" id="{0A833AA5-154D-4544-8952-EE969A40DFC2}"/>
              </a:ext>
            </a:extLst>
          </p:cNvPr>
          <p:cNvSpPr txBox="1"/>
          <p:nvPr/>
        </p:nvSpPr>
        <p:spPr>
          <a:xfrm>
            <a:off x="828732" y="831610"/>
            <a:ext cx="6789300" cy="4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Linear chain with two different atoms alternating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F2093DC-F6BE-45A6-91E5-26D15D85DFA7}"/>
              </a:ext>
            </a:extLst>
          </p:cNvPr>
          <p:cNvSpPr txBox="1"/>
          <p:nvPr/>
        </p:nvSpPr>
        <p:spPr>
          <a:xfrm>
            <a:off x="1784009" y="354948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No gap: metal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F6E16C4-AD95-4A38-9C63-47A9228CD2DD}"/>
              </a:ext>
            </a:extLst>
          </p:cNvPr>
          <p:cNvSpPr txBox="1"/>
          <p:nvPr/>
        </p:nvSpPr>
        <p:spPr>
          <a:xfrm>
            <a:off x="561875" y="3208419"/>
            <a:ext cx="341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Polyacetylene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83450FDA-1EA0-4C8C-8CF6-B2FE9E0473ED}"/>
              </a:ext>
            </a:extLst>
          </p:cNvPr>
          <p:cNvGrpSpPr/>
          <p:nvPr/>
        </p:nvGrpSpPr>
        <p:grpSpPr>
          <a:xfrm>
            <a:off x="1393110" y="1558021"/>
            <a:ext cx="7365365" cy="702209"/>
            <a:chOff x="1393110" y="1558021"/>
            <a:chExt cx="7365365" cy="702209"/>
          </a:xfrm>
        </p:grpSpPr>
        <p:pic>
          <p:nvPicPr>
            <p:cNvPr id="48" name="Google Shape;433;p21" descr="\Delta">
              <a:extLst>
                <a:ext uri="{FF2B5EF4-FFF2-40B4-BE49-F238E27FC236}">
                  <a16:creationId xmlns:a16="http://schemas.microsoft.com/office/drawing/2014/main" id="{B3C73493-C6E0-4C7C-AE23-378790556D11}"/>
                </a:ext>
              </a:extLst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393110" y="1558021"/>
              <a:ext cx="295265" cy="268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B7DFBF2D-C92A-4681-8F80-192AD4A4121D}"/>
                </a:ext>
              </a:extLst>
            </p:cNvPr>
            <p:cNvSpPr txBox="1"/>
            <p:nvPr/>
          </p:nvSpPr>
          <p:spPr>
            <a:xfrm>
              <a:off x="1840830" y="1558021"/>
              <a:ext cx="577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on-site energy: accounts for H or X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sellaDiTesto 49">
                  <a:extLst>
                    <a:ext uri="{FF2B5EF4-FFF2-40B4-BE49-F238E27FC236}">
                      <a16:creationId xmlns:a16="http://schemas.microsoft.com/office/drawing/2014/main" id="{2EBAC388-C824-4FAC-8ACA-C7D37133C49B}"/>
                    </a:ext>
                  </a:extLst>
                </p:cNvPr>
                <p:cNvSpPr txBox="1"/>
                <p:nvPr/>
              </p:nvSpPr>
              <p:spPr>
                <a:xfrm>
                  <a:off x="1415758" y="1826681"/>
                  <a:ext cx="232563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2600" dirty="0"/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BBEB4C4-0486-4B40-95DE-1EAFF66F2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758" y="1826681"/>
                  <a:ext cx="232563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6DB96137-DD6F-4199-8F9C-28A1E2F750B6}"/>
                </a:ext>
              </a:extLst>
            </p:cNvPr>
            <p:cNvSpPr txBox="1"/>
            <p:nvPr/>
          </p:nvSpPr>
          <p:spPr>
            <a:xfrm>
              <a:off x="1836819" y="1890898"/>
              <a:ext cx="692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hopping energy: accounts for the bond of first neighbours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615C6F6-82F7-42C2-92D2-3C380D4698A7}"/>
                  </a:ext>
                </a:extLst>
              </p:cNvPr>
              <p:cNvSpPr txBox="1"/>
              <p:nvPr/>
            </p:nvSpPr>
            <p:spPr>
              <a:xfrm>
                <a:off x="648260" y="3459710"/>
                <a:ext cx="11208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615C6F6-82F7-42C2-92D2-3C380D469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0" y="3459710"/>
                <a:ext cx="1120884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888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47;p22">
            <a:extLst>
              <a:ext uri="{FF2B5EF4-FFF2-40B4-BE49-F238E27FC236}">
                <a16:creationId xmlns:a16="http://schemas.microsoft.com/office/drawing/2014/main" id="{B4935764-8570-4AE0-B65B-C42A7FFE41B9}"/>
              </a:ext>
            </a:extLst>
          </p:cNvPr>
          <p:cNvSpPr txBox="1"/>
          <p:nvPr/>
        </p:nvSpPr>
        <p:spPr>
          <a:xfrm>
            <a:off x="828732" y="4617658"/>
            <a:ext cx="6963546" cy="110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An atomic displacement modifies the hopping term (electron-phonon interaction)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-GB" sz="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It holds</a:t>
            </a:r>
            <a:endParaRPr lang="en-GB" sz="2200" dirty="0"/>
          </a:p>
        </p:txBody>
      </p:sp>
      <p:sp>
        <p:nvSpPr>
          <p:cNvPr id="418" name="Google Shape;418;p21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420" name="Google Shape;420;p21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421" name="Google Shape;421;p21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7748A22-AB35-4E42-A7CA-B62AFCDAB656}"/>
              </a:ext>
            </a:extLst>
          </p:cNvPr>
          <p:cNvGrpSpPr/>
          <p:nvPr/>
        </p:nvGrpSpPr>
        <p:grpSpPr>
          <a:xfrm>
            <a:off x="1688375" y="2306983"/>
            <a:ext cx="5943600" cy="970200"/>
            <a:chOff x="1688375" y="1332425"/>
            <a:chExt cx="5943600" cy="970200"/>
          </a:xfrm>
        </p:grpSpPr>
        <p:pic>
          <p:nvPicPr>
            <p:cNvPr id="423" name="Google Shape;42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88375" y="1531100"/>
              <a:ext cx="594360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21" descr="-\Delta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54523" y="1339900"/>
              <a:ext cx="531425" cy="257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83625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13653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1" descr="-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29460" y="1607300"/>
              <a:ext cx="323840" cy="199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1" descr="\Delta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5225" y="1332425"/>
              <a:ext cx="265725" cy="257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1" descr="\Delta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93900" y="1332425"/>
              <a:ext cx="265715" cy="25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21" descr="-\Delta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47143" y="1332802"/>
              <a:ext cx="531406" cy="25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417;p21">
            <a:extLst>
              <a:ext uri="{FF2B5EF4-FFF2-40B4-BE49-F238E27FC236}">
                <a16:creationId xmlns:a16="http://schemas.microsoft.com/office/drawing/2014/main" id="{006998DC-B2C9-46C9-912A-DA714B210509}"/>
              </a:ext>
            </a:extLst>
          </p:cNvPr>
          <p:cNvSpPr txBox="1"/>
          <p:nvPr/>
        </p:nvSpPr>
        <p:spPr>
          <a:xfrm>
            <a:off x="557864" y="3090359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chemeClr val="dk1"/>
                </a:solidFill>
              </a:rPr>
              <a:t>How to account for an atomic displacement?</a:t>
            </a:r>
            <a:endParaRPr lang="en-GB" sz="2500" dirty="0">
              <a:solidFill>
                <a:schemeClr val="dk1"/>
              </a:solidFill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42DA635-2559-4246-BB8F-E9693B107D91}"/>
              </a:ext>
            </a:extLst>
          </p:cNvPr>
          <p:cNvGrpSpPr/>
          <p:nvPr/>
        </p:nvGrpSpPr>
        <p:grpSpPr>
          <a:xfrm>
            <a:off x="1688375" y="3608008"/>
            <a:ext cx="5943600" cy="1073707"/>
            <a:chOff x="1688375" y="3594360"/>
            <a:chExt cx="5943600" cy="1073707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4969EA1B-84EE-4C48-BFB1-A09A64EBF828}"/>
                </a:ext>
              </a:extLst>
            </p:cNvPr>
            <p:cNvGrpSpPr/>
            <p:nvPr/>
          </p:nvGrpSpPr>
          <p:grpSpPr>
            <a:xfrm>
              <a:off x="1688375" y="3594360"/>
              <a:ext cx="5943600" cy="970200"/>
              <a:chOff x="1688375" y="1332425"/>
              <a:chExt cx="5943600" cy="970200"/>
            </a:xfrm>
          </p:grpSpPr>
          <p:pic>
            <p:nvPicPr>
              <p:cNvPr id="29" name="Google Shape;440;p22">
                <a:extLst>
                  <a:ext uri="{FF2B5EF4-FFF2-40B4-BE49-F238E27FC236}">
                    <a16:creationId xmlns:a16="http://schemas.microsoft.com/office/drawing/2014/main" id="{1E2B8168-43F6-40AD-8E2B-6D3AA1FCC5D5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688375" y="1531100"/>
                <a:ext cx="594360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441;p22" descr="-t+\delta t">
                <a:extLst>
                  <a:ext uri="{FF2B5EF4-FFF2-40B4-BE49-F238E27FC236}">
                    <a16:creationId xmlns:a16="http://schemas.microsoft.com/office/drawing/2014/main" id="{A1C5A468-7A7F-4FFE-AC9F-F64A63834311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2807971" y="1570550"/>
                <a:ext cx="839333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449;p22" descr="-\Delta">
                <a:extLst>
                  <a:ext uri="{FF2B5EF4-FFF2-40B4-BE49-F238E27FC236}">
                    <a16:creationId xmlns:a16="http://schemas.microsoft.com/office/drawing/2014/main" id="{C1B1767B-53BE-4960-9216-584EB88B82B0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775743" y="1332802"/>
                <a:ext cx="531406" cy="257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450;p22" descr="-\Delta">
                <a:extLst>
                  <a:ext uri="{FF2B5EF4-FFF2-40B4-BE49-F238E27FC236}">
                    <a16:creationId xmlns:a16="http://schemas.microsoft.com/office/drawing/2014/main" id="{4BBED546-0EB7-4B65-89AB-8DFB23C26F41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93297" y="1332425"/>
                <a:ext cx="531400" cy="2578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451;p22" descr="\Delta">
                <a:extLst>
                  <a:ext uri="{FF2B5EF4-FFF2-40B4-BE49-F238E27FC236}">
                    <a16:creationId xmlns:a16="http://schemas.microsoft.com/office/drawing/2014/main" id="{BE02C7C0-3CD0-46A3-8F34-DB371B353A5F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095225" y="1332425"/>
                <a:ext cx="265725" cy="2579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456;p22" descr="-t+\delta t">
                <a:extLst>
                  <a:ext uri="{FF2B5EF4-FFF2-40B4-BE49-F238E27FC236}">
                    <a16:creationId xmlns:a16="http://schemas.microsoft.com/office/drawing/2014/main" id="{F3C2E33D-0D2B-43E9-BB03-97DE2F5454CA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578475" y="1570550"/>
                <a:ext cx="839325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457;p22" descr="-t-\delta t">
                <a:extLst>
                  <a:ext uri="{FF2B5EF4-FFF2-40B4-BE49-F238E27FC236}">
                    <a16:creationId xmlns:a16="http://schemas.microsoft.com/office/drawing/2014/main" id="{B1294DC2-B5DD-4A3D-840F-2B4D2B54A244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206875" y="1579426"/>
                <a:ext cx="839325" cy="1962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458;p22" descr="\Delta">
                <a:extLst>
                  <a:ext uri="{FF2B5EF4-FFF2-40B4-BE49-F238E27FC236}">
                    <a16:creationId xmlns:a16="http://schemas.microsoft.com/office/drawing/2014/main" id="{449C5574-6317-448A-B6FE-54CC484EDDA7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293900" y="1332425"/>
                <a:ext cx="265715" cy="257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CA2201B3-2C90-445F-99C6-F64E084F8FFF}"/>
                </a:ext>
              </a:extLst>
            </p:cNvPr>
            <p:cNvSpPr/>
            <p:nvPr/>
          </p:nvSpPr>
          <p:spPr>
            <a:xfrm>
              <a:off x="3618833" y="3984902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1AF1D77D-A397-43DC-A6BC-D1A4FAC8E8AE}"/>
                </a:ext>
              </a:extLst>
            </p:cNvPr>
            <p:cNvGrpSpPr/>
            <p:nvPr/>
          </p:nvGrpSpPr>
          <p:grpSpPr>
            <a:xfrm>
              <a:off x="3798833" y="4344902"/>
              <a:ext cx="315967" cy="323165"/>
              <a:chOff x="6705809" y="2751198"/>
              <a:chExt cx="315967" cy="323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sellaDiTesto 40">
                    <a:extLst>
                      <a:ext uri="{FF2B5EF4-FFF2-40B4-BE49-F238E27FC236}">
                        <a16:creationId xmlns:a16="http://schemas.microsoft.com/office/drawing/2014/main" id="{B4E58300-4819-422E-8FD3-08DE3748F11B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399" y="2751198"/>
                    <a:ext cx="205889" cy="3231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1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it-IT" sz="2100" dirty="0"/>
                  </a:p>
                </p:txBody>
              </p:sp>
            </mc:Choice>
            <mc:Fallback xmlns="">
              <p:sp>
                <p:nvSpPr>
                  <p:cNvPr id="41" name="CasellaDiTesto 40">
                    <a:extLst>
                      <a:ext uri="{FF2B5EF4-FFF2-40B4-BE49-F238E27FC236}">
                        <a16:creationId xmlns:a16="http://schemas.microsoft.com/office/drawing/2014/main" id="{B4E58300-4819-422E-8FD3-08DE3748F1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399" y="2751198"/>
                    <a:ext cx="205889" cy="3231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4706" r="-8824" b="-188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Connettore 2 39">
                <a:extLst>
                  <a:ext uri="{FF2B5EF4-FFF2-40B4-BE49-F238E27FC236}">
                    <a16:creationId xmlns:a16="http://schemas.microsoft.com/office/drawing/2014/main" id="{44473F47-8407-4BF6-970E-55AB8DA40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809" y="2822942"/>
                <a:ext cx="315967" cy="1"/>
              </a:xfrm>
              <a:prstGeom prst="straightConnector1">
                <a:avLst/>
              </a:prstGeom>
              <a:ln w="15875" cap="sq">
                <a:round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297BE447-84C3-46BE-B05A-759423514AF4}"/>
                </a:ext>
              </a:extLst>
            </p:cNvPr>
            <p:cNvSpPr/>
            <p:nvPr/>
          </p:nvSpPr>
          <p:spPr>
            <a:xfrm>
              <a:off x="6446197" y="4000825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79D2B879-5375-44EA-90BB-D93AC4399C6D}"/>
                  </a:ext>
                </a:extLst>
              </p:cNvPr>
              <p:cNvSpPr txBox="1"/>
              <p:nvPr/>
            </p:nvSpPr>
            <p:spPr>
              <a:xfrm>
                <a:off x="6680059" y="4360331"/>
                <a:ext cx="205889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79D2B879-5375-44EA-90BB-D93AC4399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059" y="4360331"/>
                <a:ext cx="205889" cy="323165"/>
              </a:xfrm>
              <a:prstGeom prst="rect">
                <a:avLst/>
              </a:prstGeom>
              <a:blipFill>
                <a:blip r:embed="rId12"/>
                <a:stretch>
                  <a:fillRect l="-14706" r="-8824" b="-1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38372561-6EAE-443D-A2E7-AA694245D629}"/>
              </a:ext>
            </a:extLst>
          </p:cNvPr>
          <p:cNvCxnSpPr>
            <a:cxnSpLocks/>
          </p:cNvCxnSpPr>
          <p:nvPr/>
        </p:nvCxnSpPr>
        <p:spPr>
          <a:xfrm flipV="1">
            <a:off x="6630469" y="4432075"/>
            <a:ext cx="315967" cy="1"/>
          </a:xfrm>
          <a:prstGeom prst="straightConnector1">
            <a:avLst/>
          </a:prstGeom>
          <a:ln w="15875" cap="sq">
            <a:round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F1591476-82C8-4741-A95F-93A31066B831}"/>
              </a:ext>
            </a:extLst>
          </p:cNvPr>
          <p:cNvGrpSpPr/>
          <p:nvPr/>
        </p:nvGrpSpPr>
        <p:grpSpPr>
          <a:xfrm>
            <a:off x="2200798" y="5277515"/>
            <a:ext cx="1144347" cy="461665"/>
            <a:chOff x="2227300" y="5277516"/>
            <a:chExt cx="114434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sellaDiTesto 50">
                  <a:extLst>
                    <a:ext uri="{FF2B5EF4-FFF2-40B4-BE49-F238E27FC236}">
                      <a16:creationId xmlns:a16="http://schemas.microsoft.com/office/drawing/2014/main" id="{C60BDD1C-CD5F-41AB-9730-534357EF9223}"/>
                    </a:ext>
                  </a:extLst>
                </p:cNvPr>
                <p:cNvSpPr txBox="1"/>
                <p:nvPr/>
              </p:nvSpPr>
              <p:spPr>
                <a:xfrm>
                  <a:off x="2227300" y="5277516"/>
                  <a:ext cx="114434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51" name="CasellaDiTesto 50">
                  <a:extLst>
                    <a:ext uri="{FF2B5EF4-FFF2-40B4-BE49-F238E27FC236}">
                      <a16:creationId xmlns:a16="http://schemas.microsoft.com/office/drawing/2014/main" id="{C60BDD1C-CD5F-41AB-9730-534357EF9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7300" y="5277516"/>
                  <a:ext cx="114434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BE50CBC1-E103-43F4-B27A-6290762BE552}"/>
                </a:ext>
              </a:extLst>
            </p:cNvPr>
            <p:cNvSpPr/>
            <p:nvPr/>
          </p:nvSpPr>
          <p:spPr>
            <a:xfrm>
              <a:off x="2313898" y="5299979"/>
              <a:ext cx="971152" cy="420361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5" name="Google Shape;417;p21">
            <a:extLst>
              <a:ext uri="{FF2B5EF4-FFF2-40B4-BE49-F238E27FC236}">
                <a16:creationId xmlns:a16="http://schemas.microsoft.com/office/drawing/2014/main" id="{DDB1AF9D-F1FB-4E1D-B64C-A707BD22B973}"/>
              </a:ext>
            </a:extLst>
          </p:cNvPr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A model for substituted polyacetylene</a:t>
            </a:r>
            <a:endParaRPr lang="en-GB" sz="3000" dirty="0">
              <a:solidFill>
                <a:schemeClr val="dk1"/>
              </a:solidFill>
            </a:endParaRPr>
          </a:p>
        </p:txBody>
      </p:sp>
      <p:sp>
        <p:nvSpPr>
          <p:cNvPr id="48" name="Google Shape;447;p22">
            <a:extLst>
              <a:ext uri="{FF2B5EF4-FFF2-40B4-BE49-F238E27FC236}">
                <a16:creationId xmlns:a16="http://schemas.microsoft.com/office/drawing/2014/main" id="{36AD7D40-CEA9-4993-BFF7-1AB29C79024F}"/>
              </a:ext>
            </a:extLst>
          </p:cNvPr>
          <p:cNvSpPr txBox="1"/>
          <p:nvPr/>
        </p:nvSpPr>
        <p:spPr>
          <a:xfrm>
            <a:off x="828732" y="1137660"/>
            <a:ext cx="6789300" cy="4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First neighbour tight binding model</a:t>
            </a:r>
          </a:p>
        </p:txBody>
      </p:sp>
      <p:sp>
        <p:nvSpPr>
          <p:cNvPr id="49" name="Google Shape;447;p22">
            <a:extLst>
              <a:ext uri="{FF2B5EF4-FFF2-40B4-BE49-F238E27FC236}">
                <a16:creationId xmlns:a16="http://schemas.microsoft.com/office/drawing/2014/main" id="{0656FD76-E1DD-4C29-A702-23507D7F19A4}"/>
              </a:ext>
            </a:extLst>
          </p:cNvPr>
          <p:cNvSpPr txBox="1"/>
          <p:nvPr/>
        </p:nvSpPr>
        <p:spPr>
          <a:xfrm>
            <a:off x="828732" y="831610"/>
            <a:ext cx="6789300" cy="4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/>
              <a:t>Linear chain with two different atoms alternating</a:t>
            </a: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4D298EFA-5FA8-4497-A3F3-E6830B9217FC}"/>
              </a:ext>
            </a:extLst>
          </p:cNvPr>
          <p:cNvGrpSpPr/>
          <p:nvPr/>
        </p:nvGrpSpPr>
        <p:grpSpPr>
          <a:xfrm>
            <a:off x="1393110" y="1558021"/>
            <a:ext cx="6224922" cy="668770"/>
            <a:chOff x="1393110" y="1558021"/>
            <a:chExt cx="6224922" cy="668770"/>
          </a:xfrm>
        </p:grpSpPr>
        <p:pic>
          <p:nvPicPr>
            <p:cNvPr id="52" name="Google Shape;433;p21" descr="\Delta">
              <a:extLst>
                <a:ext uri="{FF2B5EF4-FFF2-40B4-BE49-F238E27FC236}">
                  <a16:creationId xmlns:a16="http://schemas.microsoft.com/office/drawing/2014/main" id="{97D5E1F8-04D8-4AAE-92FA-76D7F1644A2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3110" y="1558021"/>
              <a:ext cx="295265" cy="268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0C591153-18A4-4686-85ED-CA96D94D65FC}"/>
                </a:ext>
              </a:extLst>
            </p:cNvPr>
            <p:cNvSpPr txBox="1"/>
            <p:nvPr/>
          </p:nvSpPr>
          <p:spPr>
            <a:xfrm>
              <a:off x="1840830" y="1558021"/>
              <a:ext cx="577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on-site energy: accounts for H or X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9BEB89E8-0CD5-4187-9A7E-952E9F22960E}"/>
                    </a:ext>
                  </a:extLst>
                </p:cNvPr>
                <p:cNvSpPr txBox="1"/>
                <p:nvPr/>
              </p:nvSpPr>
              <p:spPr>
                <a:xfrm>
                  <a:off x="1415758" y="1826681"/>
                  <a:ext cx="232563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2600" dirty="0"/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BBEB4C4-0486-4B40-95DE-1EAFF66F2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758" y="1826681"/>
                  <a:ext cx="232563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79C034-EFCA-4A93-9A45-CB2B8D1A74C4}"/>
              </a:ext>
            </a:extLst>
          </p:cNvPr>
          <p:cNvSpPr txBox="1"/>
          <p:nvPr/>
        </p:nvSpPr>
        <p:spPr>
          <a:xfrm>
            <a:off x="1836819" y="1890898"/>
            <a:ext cx="692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hopping energy: accounts for the bond of first neighbours</a:t>
            </a:r>
          </a:p>
        </p:txBody>
      </p:sp>
    </p:spTree>
    <p:extLst>
      <p:ext uri="{BB962C8B-B14F-4D97-AF65-F5344CB8AC3E}">
        <p14:creationId xmlns:p14="http://schemas.microsoft.com/office/powerpoint/2010/main" val="3869748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8FEF529A-4C9E-41AD-ACA3-04EC46919039}"/>
              </a:ext>
            </a:extLst>
          </p:cNvPr>
          <p:cNvGrpSpPr/>
          <p:nvPr/>
        </p:nvGrpSpPr>
        <p:grpSpPr>
          <a:xfrm>
            <a:off x="5546038" y="1160699"/>
            <a:ext cx="3107635" cy="3106800"/>
            <a:chOff x="6235147" y="1007167"/>
            <a:chExt cx="2768400" cy="2880568"/>
          </a:xfrm>
        </p:grpSpPr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9349FA07-6242-4332-AB94-26E172989420}"/>
                </a:ext>
              </a:extLst>
            </p:cNvPr>
            <p:cNvCxnSpPr>
              <a:cxnSpLocks/>
            </p:cNvCxnSpPr>
            <p:nvPr/>
          </p:nvCxnSpPr>
          <p:spPr>
            <a:xfrm>
              <a:off x="7608695" y="1007167"/>
              <a:ext cx="0" cy="2880568"/>
            </a:xfrm>
            <a:prstGeom prst="straightConnector1">
              <a:avLst/>
            </a:prstGeom>
            <a:ln w="19050">
              <a:solidFill>
                <a:srgbClr val="08080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F3204449-2972-4D08-965A-C0FD5A6851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5147" y="2435886"/>
              <a:ext cx="2768400" cy="0"/>
            </a:xfrm>
            <a:prstGeom prst="straightConnector1">
              <a:avLst/>
            </a:prstGeom>
            <a:ln w="19050">
              <a:solidFill>
                <a:srgbClr val="08080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E4CE70ED-3FBB-41F0-BD39-ACCBA6134A96}"/>
              </a:ext>
            </a:extLst>
          </p:cNvPr>
          <p:cNvGrpSpPr/>
          <p:nvPr/>
        </p:nvGrpSpPr>
        <p:grpSpPr>
          <a:xfrm>
            <a:off x="3199120" y="4546601"/>
            <a:ext cx="5943600" cy="970200"/>
            <a:chOff x="1688375" y="1332425"/>
            <a:chExt cx="5943600" cy="970200"/>
          </a:xfrm>
        </p:grpSpPr>
        <p:pic>
          <p:nvPicPr>
            <p:cNvPr id="53" name="Google Shape;423;p21">
              <a:extLst>
                <a:ext uri="{FF2B5EF4-FFF2-40B4-BE49-F238E27FC236}">
                  <a16:creationId xmlns:a16="http://schemas.microsoft.com/office/drawing/2014/main" id="{ABEC9983-2F6B-40F4-B243-FD92F290A36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88375" y="1531100"/>
              <a:ext cx="594360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424;p21" descr="-\Delta">
              <a:extLst>
                <a:ext uri="{FF2B5EF4-FFF2-40B4-BE49-F238E27FC236}">
                  <a16:creationId xmlns:a16="http://schemas.microsoft.com/office/drawing/2014/main" id="{188E33CB-70D7-4D69-B5FF-ADC8038FE3D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54523" y="1339900"/>
              <a:ext cx="531425" cy="257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429;p21" descr="-t">
              <a:extLst>
                <a:ext uri="{FF2B5EF4-FFF2-40B4-BE49-F238E27FC236}">
                  <a16:creationId xmlns:a16="http://schemas.microsoft.com/office/drawing/2014/main" id="{673E50CB-C686-46BD-B68E-C4B08686AA8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83625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430;p21" descr="-t">
              <a:extLst>
                <a:ext uri="{FF2B5EF4-FFF2-40B4-BE49-F238E27FC236}">
                  <a16:creationId xmlns:a16="http://schemas.microsoft.com/office/drawing/2014/main" id="{6A6AAF08-E0C7-4CCE-A310-E67FC93C755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13653" y="1607300"/>
              <a:ext cx="323822" cy="1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431;p21" descr="-t">
              <a:extLst>
                <a:ext uri="{FF2B5EF4-FFF2-40B4-BE49-F238E27FC236}">
                  <a16:creationId xmlns:a16="http://schemas.microsoft.com/office/drawing/2014/main" id="{F085D408-604B-4333-9A06-06804AA8F4F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29460" y="1607300"/>
              <a:ext cx="323840" cy="199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432;p21" descr="\Delta">
              <a:extLst>
                <a:ext uri="{FF2B5EF4-FFF2-40B4-BE49-F238E27FC236}">
                  <a16:creationId xmlns:a16="http://schemas.microsoft.com/office/drawing/2014/main" id="{3B66287E-4AE7-4CDB-830B-1C006A7E0FB3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5225" y="1332425"/>
              <a:ext cx="265725" cy="257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433;p21" descr="\Delta">
              <a:extLst>
                <a:ext uri="{FF2B5EF4-FFF2-40B4-BE49-F238E27FC236}">
                  <a16:creationId xmlns:a16="http://schemas.microsoft.com/office/drawing/2014/main" id="{7B87EEE9-AB6E-4EC4-A53E-E8E3C9ED35D4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93900" y="1332425"/>
              <a:ext cx="265715" cy="25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434;p21" descr="-\Delta">
              <a:extLst>
                <a:ext uri="{FF2B5EF4-FFF2-40B4-BE49-F238E27FC236}">
                  <a16:creationId xmlns:a16="http://schemas.microsoft.com/office/drawing/2014/main" id="{717B9A54-05CB-4BC1-A2F4-3D472784F6B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47143" y="1332802"/>
              <a:ext cx="531406" cy="25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98" name="Google Shape;498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2" name="Google Shape;417;p21">
            <a:extLst>
              <a:ext uri="{FF2B5EF4-FFF2-40B4-BE49-F238E27FC236}">
                <a16:creationId xmlns:a16="http://schemas.microsoft.com/office/drawing/2014/main" id="{19885601-F1D5-4746-8FCB-06A94DC42E9B}"/>
              </a:ext>
            </a:extLst>
          </p:cNvPr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Representation in a 2D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494;p25">
                <a:extLst>
                  <a:ext uri="{FF2B5EF4-FFF2-40B4-BE49-F238E27FC236}">
                    <a16:creationId xmlns:a16="http://schemas.microsoft.com/office/drawing/2014/main" id="{217E3B7D-07CD-48A3-B30D-F647BDDF30B9}"/>
                  </a:ext>
                </a:extLst>
              </p:cNvPr>
              <p:cNvSpPr txBox="1"/>
              <p:nvPr/>
            </p:nvSpPr>
            <p:spPr>
              <a:xfrm>
                <a:off x="296834" y="993000"/>
                <a:ext cx="6064209" cy="1015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381000">
                  <a:buSzPts val="2400"/>
                  <a:buFont typeface="Arial"/>
                  <a:buChar char="●"/>
                </a:pPr>
                <a:r>
                  <a:rPr lang="en-GB" sz="2000" b="0" u="none" strike="noStrike" cap="none" dirty="0">
                    <a:solidFill>
                      <a:srgbClr val="000000"/>
                    </a:solidFill>
                    <a:sym typeface="Arial"/>
                  </a:rPr>
                  <a:t>The model is characterised by </a:t>
                </a:r>
                <a14:m>
                  <m:oMath xmlns:m="http://schemas.openxmlformats.org/officeDocument/2006/math">
                    <m:r>
                      <a:rPr lang="en-GB" sz="20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𝛿</m:t>
                    </m:r>
                    <m:r>
                      <a:rPr lang="en-GB" sz="20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lang="en-GB" sz="2000" i="0" u="none" strike="noStrike" cap="none" dirty="0">
                    <a:solidFill>
                      <a:srgbClr val="000000"/>
                    </a:solidFill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</m:oMath>
                </a14:m>
                <a:r>
                  <a:rPr lang="en-GB" sz="2000" i="0" u="none" strike="noStrike" cap="none" dirty="0">
                    <a:solidFill>
                      <a:srgbClr val="000000"/>
                    </a:solidFill>
                    <a:sym typeface="Arial"/>
                  </a:rPr>
                  <a:t>: can be represented in a </a:t>
                </a:r>
                <a:r>
                  <a:rPr lang="en-GB" sz="2000" dirty="0"/>
                  <a:t>2D space</a:t>
                </a:r>
                <a:endParaRPr lang="en-GB" sz="180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4" name="Google Shape;494;p25">
                <a:extLst>
                  <a:ext uri="{FF2B5EF4-FFF2-40B4-BE49-F238E27FC236}">
                    <a16:creationId xmlns:a16="http://schemas.microsoft.com/office/drawing/2014/main" id="{217E3B7D-07CD-48A3-B30D-F647BDDF3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4" y="993000"/>
                <a:ext cx="6064209" cy="1015844"/>
              </a:xfrm>
              <a:prstGeom prst="rect">
                <a:avLst/>
              </a:prstGeom>
              <a:blipFill>
                <a:blip r:embed="rId8"/>
                <a:stretch>
                  <a:fillRect l="-101" r="-10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494;p25">
            <a:extLst>
              <a:ext uri="{FF2B5EF4-FFF2-40B4-BE49-F238E27FC236}">
                <a16:creationId xmlns:a16="http://schemas.microsoft.com/office/drawing/2014/main" id="{BE914D4A-BE82-4211-BF95-61FE7C09898A}"/>
              </a:ext>
            </a:extLst>
          </p:cNvPr>
          <p:cNvSpPr txBox="1"/>
          <p:nvPr/>
        </p:nvSpPr>
        <p:spPr>
          <a:xfrm>
            <a:off x="296834" y="2044939"/>
            <a:ext cx="4761054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Arial"/>
              <a:buChar char="●"/>
            </a:pPr>
            <a:r>
              <a:rPr lang="en-GB" sz="20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Substituted polyacetylene systems </a:t>
            </a:r>
            <a:r>
              <a:rPr lang="en-GB" sz="2000" dirty="0"/>
              <a:t>are</a:t>
            </a:r>
            <a:r>
              <a:rPr lang="en-GB" sz="20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points on the vertical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A7E1832-499B-4993-9768-D99E33BCEBE1}"/>
                  </a:ext>
                </a:extLst>
              </p:cNvPr>
              <p:cNvSpPr txBox="1"/>
              <p:nvPr/>
            </p:nvSpPr>
            <p:spPr>
              <a:xfrm>
                <a:off x="6930458" y="779412"/>
                <a:ext cx="314880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60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A7E1832-499B-4993-9768-D99E33BCE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58" y="779412"/>
                <a:ext cx="314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7CB494F-0CE0-4292-837C-C97D7E3021A9}"/>
                  </a:ext>
                </a:extLst>
              </p:cNvPr>
              <p:cNvSpPr txBox="1"/>
              <p:nvPr/>
            </p:nvSpPr>
            <p:spPr>
              <a:xfrm>
                <a:off x="8721824" y="2502723"/>
                <a:ext cx="3148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7CB494F-0CE0-4292-837C-C97D7E30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824" y="2502723"/>
                <a:ext cx="314880" cy="369332"/>
              </a:xfrm>
              <a:prstGeom prst="rect">
                <a:avLst/>
              </a:prstGeom>
              <a:blipFill>
                <a:blip r:embed="rId10"/>
                <a:stretch>
                  <a:fillRect l="-31373" r="-31373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e 15">
            <a:extLst>
              <a:ext uri="{FF2B5EF4-FFF2-40B4-BE49-F238E27FC236}">
                <a16:creationId xmlns:a16="http://schemas.microsoft.com/office/drawing/2014/main" id="{45D7AA17-33E9-4E4C-BD51-2BB53F82E116}"/>
              </a:ext>
            </a:extLst>
          </p:cNvPr>
          <p:cNvSpPr/>
          <p:nvPr/>
        </p:nvSpPr>
        <p:spPr>
          <a:xfrm>
            <a:off x="7050156" y="1895061"/>
            <a:ext cx="90000" cy="9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42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8FEF529A-4C9E-41AD-ACA3-04EC46919039}"/>
              </a:ext>
            </a:extLst>
          </p:cNvPr>
          <p:cNvGrpSpPr/>
          <p:nvPr/>
        </p:nvGrpSpPr>
        <p:grpSpPr>
          <a:xfrm>
            <a:off x="5546038" y="1160699"/>
            <a:ext cx="3107635" cy="3106800"/>
            <a:chOff x="6235147" y="1007167"/>
            <a:chExt cx="2768400" cy="2880568"/>
          </a:xfrm>
        </p:grpSpPr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9349FA07-6242-4332-AB94-26E172989420}"/>
                </a:ext>
              </a:extLst>
            </p:cNvPr>
            <p:cNvCxnSpPr>
              <a:cxnSpLocks/>
            </p:cNvCxnSpPr>
            <p:nvPr/>
          </p:nvCxnSpPr>
          <p:spPr>
            <a:xfrm>
              <a:off x="7608695" y="1007167"/>
              <a:ext cx="0" cy="2880568"/>
            </a:xfrm>
            <a:prstGeom prst="straightConnector1">
              <a:avLst/>
            </a:prstGeom>
            <a:ln w="19050">
              <a:solidFill>
                <a:srgbClr val="08080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F3204449-2972-4D08-965A-C0FD5A6851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5147" y="2435886"/>
              <a:ext cx="2768400" cy="0"/>
            </a:xfrm>
            <a:prstGeom prst="straightConnector1">
              <a:avLst/>
            </a:prstGeom>
            <a:ln w="19050">
              <a:solidFill>
                <a:srgbClr val="08080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5" name="Google Shape;495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498" name="Google Shape;498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2" name="Google Shape;417;p21">
            <a:extLst>
              <a:ext uri="{FF2B5EF4-FFF2-40B4-BE49-F238E27FC236}">
                <a16:creationId xmlns:a16="http://schemas.microsoft.com/office/drawing/2014/main" id="{19885601-F1D5-4746-8FCB-06A94DC42E9B}"/>
              </a:ext>
            </a:extLst>
          </p:cNvPr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Representation in a 2D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494;p25">
                <a:extLst>
                  <a:ext uri="{FF2B5EF4-FFF2-40B4-BE49-F238E27FC236}">
                    <a16:creationId xmlns:a16="http://schemas.microsoft.com/office/drawing/2014/main" id="{217E3B7D-07CD-48A3-B30D-F647BDDF30B9}"/>
                  </a:ext>
                </a:extLst>
              </p:cNvPr>
              <p:cNvSpPr txBox="1"/>
              <p:nvPr/>
            </p:nvSpPr>
            <p:spPr>
              <a:xfrm>
                <a:off x="296834" y="993000"/>
                <a:ext cx="6064209" cy="1015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381000">
                  <a:buSzPts val="2400"/>
                  <a:buFont typeface="Arial"/>
                  <a:buChar char="●"/>
                </a:pPr>
                <a:r>
                  <a:rPr lang="en-GB" sz="2000" b="0" u="none" strike="noStrike" cap="none" dirty="0">
                    <a:solidFill>
                      <a:srgbClr val="000000"/>
                    </a:solidFill>
                    <a:sym typeface="Arial"/>
                  </a:rPr>
                  <a:t>The model is characterised by </a:t>
                </a:r>
                <a14:m>
                  <m:oMath xmlns:m="http://schemas.openxmlformats.org/officeDocument/2006/math">
                    <m:r>
                      <a:rPr lang="en-GB" sz="20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𝛿</m:t>
                    </m:r>
                    <m:r>
                      <a:rPr lang="en-GB" sz="20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lang="en-GB" sz="2000" i="0" u="none" strike="noStrike" cap="none" dirty="0">
                    <a:solidFill>
                      <a:srgbClr val="000000"/>
                    </a:solidFill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</m:oMath>
                </a14:m>
                <a:r>
                  <a:rPr lang="en-GB" sz="2000" i="0" u="none" strike="noStrike" cap="none" dirty="0">
                    <a:solidFill>
                      <a:srgbClr val="000000"/>
                    </a:solidFill>
                    <a:sym typeface="Arial"/>
                  </a:rPr>
                  <a:t>: can be represented in a </a:t>
                </a:r>
                <a:r>
                  <a:rPr lang="en-GB" sz="2000" dirty="0"/>
                  <a:t>2D space</a:t>
                </a:r>
                <a:endParaRPr lang="en-GB" sz="180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4" name="Google Shape;494;p25">
                <a:extLst>
                  <a:ext uri="{FF2B5EF4-FFF2-40B4-BE49-F238E27FC236}">
                    <a16:creationId xmlns:a16="http://schemas.microsoft.com/office/drawing/2014/main" id="{217E3B7D-07CD-48A3-B30D-F647BDDF3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4" y="993000"/>
                <a:ext cx="6064209" cy="1015844"/>
              </a:xfrm>
              <a:prstGeom prst="rect">
                <a:avLst/>
              </a:prstGeom>
              <a:blipFill>
                <a:blip r:embed="rId3"/>
                <a:stretch>
                  <a:fillRect l="-101" r="-10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494;p25">
            <a:extLst>
              <a:ext uri="{FF2B5EF4-FFF2-40B4-BE49-F238E27FC236}">
                <a16:creationId xmlns:a16="http://schemas.microsoft.com/office/drawing/2014/main" id="{BE914D4A-BE82-4211-BF95-61FE7C09898A}"/>
              </a:ext>
            </a:extLst>
          </p:cNvPr>
          <p:cNvSpPr txBox="1"/>
          <p:nvPr/>
        </p:nvSpPr>
        <p:spPr>
          <a:xfrm>
            <a:off x="296834" y="2044939"/>
            <a:ext cx="4761054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Arial"/>
              <a:buChar char="●"/>
            </a:pPr>
            <a:r>
              <a:rPr lang="en-GB" sz="20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Substituted polyacetylene systems </a:t>
            </a:r>
            <a:r>
              <a:rPr lang="en-GB" sz="2000" dirty="0"/>
              <a:t>are</a:t>
            </a:r>
            <a:r>
              <a:rPr lang="en-GB" sz="20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points on the vertical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A7E1832-499B-4993-9768-D99E33BCEBE1}"/>
                  </a:ext>
                </a:extLst>
              </p:cNvPr>
              <p:cNvSpPr txBox="1"/>
              <p:nvPr/>
            </p:nvSpPr>
            <p:spPr>
              <a:xfrm>
                <a:off x="6930458" y="779412"/>
                <a:ext cx="314880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60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A7E1832-499B-4993-9768-D99E33BCE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58" y="779412"/>
                <a:ext cx="31488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7CB494F-0CE0-4292-837C-C97D7E3021A9}"/>
                  </a:ext>
                </a:extLst>
              </p:cNvPr>
              <p:cNvSpPr txBox="1"/>
              <p:nvPr/>
            </p:nvSpPr>
            <p:spPr>
              <a:xfrm>
                <a:off x="8721824" y="2502723"/>
                <a:ext cx="3148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7CB494F-0CE0-4292-837C-C97D7E30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824" y="2502723"/>
                <a:ext cx="314880" cy="369332"/>
              </a:xfrm>
              <a:prstGeom prst="rect">
                <a:avLst/>
              </a:prstGeom>
              <a:blipFill>
                <a:blip r:embed="rId5"/>
                <a:stretch>
                  <a:fillRect l="-31373" r="-31373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e 15">
            <a:extLst>
              <a:ext uri="{FF2B5EF4-FFF2-40B4-BE49-F238E27FC236}">
                <a16:creationId xmlns:a16="http://schemas.microsoft.com/office/drawing/2014/main" id="{45D7AA17-33E9-4E4C-BD51-2BB53F82E116}"/>
              </a:ext>
            </a:extLst>
          </p:cNvPr>
          <p:cNvSpPr/>
          <p:nvPr/>
        </p:nvSpPr>
        <p:spPr>
          <a:xfrm>
            <a:off x="6877879" y="1895061"/>
            <a:ext cx="90000" cy="9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B445E82-9FFB-413A-9BBD-39868B98ABD4}"/>
              </a:ext>
            </a:extLst>
          </p:cNvPr>
          <p:cNvGrpSpPr/>
          <p:nvPr/>
        </p:nvGrpSpPr>
        <p:grpSpPr>
          <a:xfrm>
            <a:off x="3199120" y="4546601"/>
            <a:ext cx="5943600" cy="970200"/>
            <a:chOff x="1688375" y="3594360"/>
            <a:chExt cx="5943600" cy="970200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D51A64D8-7AD0-4F03-A956-6AF87B97EAE5}"/>
                </a:ext>
              </a:extLst>
            </p:cNvPr>
            <p:cNvGrpSpPr/>
            <p:nvPr/>
          </p:nvGrpSpPr>
          <p:grpSpPr>
            <a:xfrm>
              <a:off x="1688375" y="3594360"/>
              <a:ext cx="5943600" cy="970200"/>
              <a:chOff x="1688375" y="1332425"/>
              <a:chExt cx="5943600" cy="970200"/>
            </a:xfrm>
          </p:grpSpPr>
          <p:pic>
            <p:nvPicPr>
              <p:cNvPr id="28" name="Google Shape;440;p22">
                <a:extLst>
                  <a:ext uri="{FF2B5EF4-FFF2-40B4-BE49-F238E27FC236}">
                    <a16:creationId xmlns:a16="http://schemas.microsoft.com/office/drawing/2014/main" id="{9574BA2B-A681-4CEF-AC2D-15FEBD286A52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688375" y="1531100"/>
                <a:ext cx="594360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441;p22" descr="-t+\delta t">
                <a:extLst>
                  <a:ext uri="{FF2B5EF4-FFF2-40B4-BE49-F238E27FC236}">
                    <a16:creationId xmlns:a16="http://schemas.microsoft.com/office/drawing/2014/main" id="{10455808-1AB2-49BE-8BF6-8DB84670DDBC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807971" y="1570550"/>
                <a:ext cx="839333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449;p22" descr="-\Delta">
                <a:extLst>
                  <a:ext uri="{FF2B5EF4-FFF2-40B4-BE49-F238E27FC236}">
                    <a16:creationId xmlns:a16="http://schemas.microsoft.com/office/drawing/2014/main" id="{72765A1F-6F41-40FA-850A-A84594CD09BA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775743" y="1332802"/>
                <a:ext cx="531406" cy="257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450;p22" descr="-\Delta">
                <a:extLst>
                  <a:ext uri="{FF2B5EF4-FFF2-40B4-BE49-F238E27FC236}">
                    <a16:creationId xmlns:a16="http://schemas.microsoft.com/office/drawing/2014/main" id="{A7D829EB-7A6A-4C59-B009-EC02BFB75642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593297" y="1332425"/>
                <a:ext cx="531400" cy="2578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451;p22" descr="\Delta">
                <a:extLst>
                  <a:ext uri="{FF2B5EF4-FFF2-40B4-BE49-F238E27FC236}">
                    <a16:creationId xmlns:a16="http://schemas.microsoft.com/office/drawing/2014/main" id="{8C246947-1F7A-4B57-BE18-E70755AE3C3D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095225" y="1332425"/>
                <a:ext cx="265725" cy="2579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456;p22" descr="-t+\delta t">
                <a:extLst>
                  <a:ext uri="{FF2B5EF4-FFF2-40B4-BE49-F238E27FC236}">
                    <a16:creationId xmlns:a16="http://schemas.microsoft.com/office/drawing/2014/main" id="{04F94F7F-8AC9-49D3-8C17-37B1A47E4DE7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578475" y="1570550"/>
                <a:ext cx="839325" cy="21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457;p22" descr="-t-\delta t">
                <a:extLst>
                  <a:ext uri="{FF2B5EF4-FFF2-40B4-BE49-F238E27FC236}">
                    <a16:creationId xmlns:a16="http://schemas.microsoft.com/office/drawing/2014/main" id="{F0001CB2-8CA7-415A-8C10-8F0B90382BFD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206875" y="1579426"/>
                <a:ext cx="839325" cy="1962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458;p22" descr="\Delta">
                <a:extLst>
                  <a:ext uri="{FF2B5EF4-FFF2-40B4-BE49-F238E27FC236}">
                    <a16:creationId xmlns:a16="http://schemas.microsoft.com/office/drawing/2014/main" id="{8BF566E6-F0B4-4030-9AD8-C32B33659857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2293900" y="1332425"/>
                <a:ext cx="265715" cy="257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D9108CF9-BBEC-41DC-BAB1-5E3C8DDC9632}"/>
                </a:ext>
              </a:extLst>
            </p:cNvPr>
            <p:cNvSpPr/>
            <p:nvPr/>
          </p:nvSpPr>
          <p:spPr>
            <a:xfrm>
              <a:off x="3618833" y="3984902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C1AEC893-325E-48C8-A1EE-49975A6E56E9}"/>
                </a:ext>
              </a:extLst>
            </p:cNvPr>
            <p:cNvSpPr/>
            <p:nvPr/>
          </p:nvSpPr>
          <p:spPr>
            <a:xfrm>
              <a:off x="6446197" y="4000825"/>
              <a:ext cx="360000" cy="360000"/>
            </a:xfrm>
            <a:prstGeom prst="ellipse">
              <a:avLst/>
            </a:prstGeom>
            <a:noFill/>
            <a:ln>
              <a:solidFill>
                <a:srgbClr val="1111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174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498" name="Google Shape;498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84702BA2-5265-4C26-ABB9-1209B2564FE9}"/>
              </a:ext>
            </a:extLst>
          </p:cNvPr>
          <p:cNvGrpSpPr/>
          <p:nvPr/>
        </p:nvGrpSpPr>
        <p:grpSpPr>
          <a:xfrm>
            <a:off x="296834" y="3161848"/>
            <a:ext cx="4151469" cy="1040188"/>
            <a:chOff x="296834" y="2213776"/>
            <a:chExt cx="4151469" cy="1040188"/>
          </a:xfrm>
        </p:grpSpPr>
        <p:sp>
          <p:nvSpPr>
            <p:cNvPr id="23" name="Google Shape;494;p25">
              <a:extLst>
                <a:ext uri="{FF2B5EF4-FFF2-40B4-BE49-F238E27FC236}">
                  <a16:creationId xmlns:a16="http://schemas.microsoft.com/office/drawing/2014/main" id="{A20BA556-F581-41C6-91BF-26A0579A5B5D}"/>
                </a:ext>
              </a:extLst>
            </p:cNvPr>
            <p:cNvSpPr txBox="1"/>
            <p:nvPr/>
          </p:nvSpPr>
          <p:spPr>
            <a:xfrm>
              <a:off x="296834" y="2213776"/>
              <a:ext cx="3985200" cy="518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indent="-381000">
                <a:buSzPts val="2400"/>
                <a:buFont typeface="Arial"/>
                <a:buChar char="●"/>
              </a:pPr>
              <a:r>
                <a:rPr lang="en-GB" sz="2000" i="0" u="none" strike="noStrike" cap="none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For the model it holds: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6610C0DF-FE52-425E-8447-BBB7724285F6}"/>
                    </a:ext>
                  </a:extLst>
                </p:cNvPr>
                <p:cNvSpPr txBox="1"/>
                <p:nvPr/>
              </p:nvSpPr>
              <p:spPr>
                <a:xfrm>
                  <a:off x="932789" y="2732154"/>
                  <a:ext cx="3515514" cy="521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</m:oMath>
                  </a14:m>
                  <a:r>
                    <a:rPr lang="it-IT" sz="2800" dirty="0"/>
                    <a:t>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a14:m>
                  <a:endParaRPr lang="it-IT" sz="2800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6610C0DF-FE52-425E-8447-BBB772428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789" y="2732154"/>
                  <a:ext cx="3515514" cy="521810"/>
                </a:xfrm>
                <a:prstGeom prst="rect">
                  <a:avLst/>
                </a:prstGeom>
                <a:blipFill>
                  <a:blip r:embed="rId4"/>
                  <a:stretch>
                    <a:fillRect t="-11765" b="-3294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Immagine 5" descr="Immagine che contiene cibo, tavolo&#10;&#10;Descrizione generata automaticamente">
            <a:extLst>
              <a:ext uri="{FF2B5EF4-FFF2-40B4-BE49-F238E27FC236}">
                <a16:creationId xmlns:a16="http://schemas.microsoft.com/office/drawing/2014/main" id="{5F9948B0-F17F-43AB-96AC-9BBD498DD0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73" r="25507" b="8299"/>
          <a:stretch/>
        </p:blipFill>
        <p:spPr>
          <a:xfrm>
            <a:off x="5247861" y="895658"/>
            <a:ext cx="3908513" cy="3708860"/>
          </a:xfrm>
          <a:prstGeom prst="rect">
            <a:avLst/>
          </a:prstGeom>
        </p:spPr>
      </p:pic>
      <p:sp>
        <p:nvSpPr>
          <p:cNvPr id="2" name="Google Shape;417;p21">
            <a:extLst>
              <a:ext uri="{FF2B5EF4-FFF2-40B4-BE49-F238E27FC236}">
                <a16:creationId xmlns:a16="http://schemas.microsoft.com/office/drawing/2014/main" id="{F016958F-7649-42EE-9CAA-0975421FE252}"/>
              </a:ext>
            </a:extLst>
          </p:cNvPr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Representation in a 2D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494;p25">
                <a:extLst>
                  <a:ext uri="{FF2B5EF4-FFF2-40B4-BE49-F238E27FC236}">
                    <a16:creationId xmlns:a16="http://schemas.microsoft.com/office/drawing/2014/main" id="{3C394763-4B0A-4B1F-9815-4B0E5F057E25}"/>
                  </a:ext>
                </a:extLst>
              </p:cNvPr>
              <p:cNvSpPr txBox="1"/>
              <p:nvPr/>
            </p:nvSpPr>
            <p:spPr>
              <a:xfrm>
                <a:off x="296834" y="993000"/>
                <a:ext cx="6064209" cy="1015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381000">
                  <a:buSzPts val="2400"/>
                  <a:buFont typeface="Arial"/>
                  <a:buChar char="●"/>
                </a:pPr>
                <a:r>
                  <a:rPr lang="en-GB" sz="2000" b="0" u="none" strike="noStrike" cap="none">
                    <a:solidFill>
                      <a:srgbClr val="000000"/>
                    </a:solidFill>
                    <a:sym typeface="Arial"/>
                  </a:rPr>
                  <a:t>The model </a:t>
                </a:r>
                <a:r>
                  <a:rPr lang="en-GB" sz="2000" b="0" u="none" strike="noStrike" cap="none" dirty="0">
                    <a:solidFill>
                      <a:srgbClr val="000000"/>
                    </a:solidFill>
                    <a:sym typeface="Arial"/>
                  </a:rPr>
                  <a:t>is characterised by </a:t>
                </a:r>
                <a14:m>
                  <m:oMath xmlns:m="http://schemas.openxmlformats.org/officeDocument/2006/math">
                    <m:r>
                      <a:rPr lang="en-GB" sz="20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𝛿</m:t>
                    </m:r>
                    <m:r>
                      <a:rPr lang="en-GB" sz="20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lang="en-GB" sz="2000" i="0" u="none" strike="noStrike" cap="none" dirty="0">
                    <a:solidFill>
                      <a:srgbClr val="000000"/>
                    </a:solidFill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</m:oMath>
                </a14:m>
                <a:r>
                  <a:rPr lang="en-GB" sz="2000" i="0" u="none" strike="noStrike" cap="none" dirty="0">
                    <a:solidFill>
                      <a:srgbClr val="000000"/>
                    </a:solidFill>
                    <a:sym typeface="Arial"/>
                  </a:rPr>
                  <a:t>: can be represented in a </a:t>
                </a:r>
                <a:r>
                  <a:rPr lang="en-GB" sz="2000" dirty="0"/>
                  <a:t>2D space</a:t>
                </a:r>
                <a:endParaRPr lang="en-GB" sz="180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4" name="Google Shape;494;p25">
                <a:extLst>
                  <a:ext uri="{FF2B5EF4-FFF2-40B4-BE49-F238E27FC236}">
                    <a16:creationId xmlns:a16="http://schemas.microsoft.com/office/drawing/2014/main" id="{3C394763-4B0A-4B1F-9815-4B0E5F05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4" y="993000"/>
                <a:ext cx="6064209" cy="1015844"/>
              </a:xfrm>
              <a:prstGeom prst="rect">
                <a:avLst/>
              </a:prstGeom>
              <a:blipFill>
                <a:blip r:embed="rId6"/>
                <a:stretch>
                  <a:fillRect l="-101" r="-10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494;p25">
            <a:extLst>
              <a:ext uri="{FF2B5EF4-FFF2-40B4-BE49-F238E27FC236}">
                <a16:creationId xmlns:a16="http://schemas.microsoft.com/office/drawing/2014/main" id="{721CDDEC-0F8E-492D-8AE8-26C2FEE06DA2}"/>
              </a:ext>
            </a:extLst>
          </p:cNvPr>
          <p:cNvSpPr txBox="1"/>
          <p:nvPr/>
        </p:nvSpPr>
        <p:spPr>
          <a:xfrm>
            <a:off x="296834" y="2044939"/>
            <a:ext cx="4761054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Arial"/>
              <a:buChar char="●"/>
            </a:pPr>
            <a:r>
              <a:rPr lang="en-GB" sz="20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Substituted polyacetylene systems </a:t>
            </a:r>
            <a:r>
              <a:rPr lang="en-GB" sz="2000" dirty="0"/>
              <a:t>are</a:t>
            </a:r>
            <a:r>
              <a:rPr lang="en-GB" sz="20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points on the vertical axes</a:t>
            </a:r>
          </a:p>
        </p:txBody>
      </p:sp>
    </p:spTree>
    <p:extLst>
      <p:ext uri="{BB962C8B-B14F-4D97-AF65-F5344CB8AC3E}">
        <p14:creationId xmlns:p14="http://schemas.microsoft.com/office/powerpoint/2010/main" val="1823787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498" name="Google Shape;498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494;p25">
                <a:extLst>
                  <a:ext uri="{FF2B5EF4-FFF2-40B4-BE49-F238E27FC236}">
                    <a16:creationId xmlns:a16="http://schemas.microsoft.com/office/drawing/2014/main" id="{FBCDD015-11EB-4B7A-A0C4-EDA54F51BE65}"/>
                  </a:ext>
                </a:extLst>
              </p:cNvPr>
              <p:cNvSpPr txBox="1"/>
              <p:nvPr/>
            </p:nvSpPr>
            <p:spPr>
              <a:xfrm>
                <a:off x="310086" y="979748"/>
                <a:ext cx="5805793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381000">
                  <a:buSzPts val="2400"/>
                  <a:buFont typeface="Arial"/>
                  <a:buChar char="●"/>
                </a:pPr>
                <a:r>
                  <a:rPr lang="en-GB" sz="2000" i="0" u="none" strike="noStrike" cap="none" dirty="0">
                    <a:solidFill>
                      <a:srgbClr val="000000"/>
                    </a:solidFill>
                    <a:sym typeface="Arial"/>
                  </a:rPr>
                  <a:t>Let’s study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00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GB" sz="20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𝑟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for fixed gap </a:t>
                </a:r>
                <a:endParaRPr lang="en-GB" sz="200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6" name="Google Shape;494;p25">
                <a:extLst>
                  <a:ext uri="{FF2B5EF4-FFF2-40B4-BE49-F238E27FC236}">
                    <a16:creationId xmlns:a16="http://schemas.microsoft.com/office/drawing/2014/main" id="{FBCDD015-11EB-4B7A-A0C4-EDA54F51B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6" y="979748"/>
                <a:ext cx="5805793" cy="575700"/>
              </a:xfrm>
              <a:prstGeom prst="rect">
                <a:avLst/>
              </a:prstGeom>
              <a:blipFill>
                <a:blip r:embed="rId3"/>
                <a:stretch>
                  <a:fillRect l="-105" t="-4255" b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cibo, tavolo&#10;&#10;Descrizione generata automaticamente">
            <a:extLst>
              <a:ext uri="{FF2B5EF4-FFF2-40B4-BE49-F238E27FC236}">
                <a16:creationId xmlns:a16="http://schemas.microsoft.com/office/drawing/2014/main" id="{543E4702-4A41-4838-894E-CDBBDCFBD1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73" r="25507" b="8299"/>
          <a:stretch/>
        </p:blipFill>
        <p:spPr>
          <a:xfrm>
            <a:off x="5247861" y="895658"/>
            <a:ext cx="3908513" cy="3708860"/>
          </a:xfrm>
          <a:prstGeom prst="rect">
            <a:avLst/>
          </a:prstGeom>
        </p:spPr>
      </p:pic>
      <p:sp>
        <p:nvSpPr>
          <p:cNvPr id="2" name="Google Shape;417;p21">
            <a:extLst>
              <a:ext uri="{FF2B5EF4-FFF2-40B4-BE49-F238E27FC236}">
                <a16:creationId xmlns:a16="http://schemas.microsoft.com/office/drawing/2014/main" id="{2D2554E1-2C1F-4E9C-B1C0-B705389737F6}"/>
              </a:ext>
            </a:extLst>
          </p:cNvPr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Representation in a 2D space</a:t>
            </a:r>
          </a:p>
        </p:txBody>
      </p:sp>
      <p:sp>
        <p:nvSpPr>
          <p:cNvPr id="4" name="Google Shape;494;p25">
            <a:extLst>
              <a:ext uri="{FF2B5EF4-FFF2-40B4-BE49-F238E27FC236}">
                <a16:creationId xmlns:a16="http://schemas.microsoft.com/office/drawing/2014/main" id="{026CA1A4-25C3-4456-A69F-8DC7EF1002B1}"/>
              </a:ext>
            </a:extLst>
          </p:cNvPr>
          <p:cNvSpPr txBox="1"/>
          <p:nvPr/>
        </p:nvSpPr>
        <p:spPr>
          <a:xfrm>
            <a:off x="329964" y="1436948"/>
            <a:ext cx="5805793" cy="84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Arial"/>
              <a:buChar char="●"/>
            </a:pPr>
            <a:r>
              <a:rPr lang="en-GB" sz="2000" i="0" u="none" strike="noStrike" cap="none" dirty="0">
                <a:solidFill>
                  <a:srgbClr val="000000"/>
                </a:solidFill>
                <a:sym typeface="Arial"/>
              </a:rPr>
              <a:t>Centroid of the Wannier function, topologic property linked to the Berry phase</a:t>
            </a:r>
            <a:endParaRPr lang="en-GB" sz="2000" dirty="0"/>
          </a:p>
          <a:p>
            <a:pPr marL="457200" indent="-381000">
              <a:buSzPts val="2400"/>
              <a:buFont typeface="Arial"/>
              <a:buChar char="●"/>
            </a:pPr>
            <a:endParaRPr lang="en-GB" sz="20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743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65D3C03-C092-4BBA-9984-BBEDF0A8FA08}"/>
                  </a:ext>
                </a:extLst>
              </p:cNvPr>
              <p:cNvSpPr txBox="1"/>
              <p:nvPr/>
            </p:nvSpPr>
            <p:spPr>
              <a:xfrm>
                <a:off x="6453808" y="5144187"/>
                <a:ext cx="1904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 algn="ctr">
                  <a:buSzPts val="2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u="none" strike="noStrike" cap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𝑑</m:t>
                      </m:r>
                      <m:d>
                        <m:dPr>
                          <m:begChr m:val="⟨"/>
                          <m:endChr m:val="⟩"/>
                          <m:ctrlPr>
                            <a:rPr lang="it-IT" sz="2400" i="1" u="none" strike="noStrike" cap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it-IT" sz="2400" b="0" i="1" u="none" strike="noStrike" cap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𝑟</m:t>
                          </m:r>
                        </m:e>
                      </m:d>
                      <m:r>
                        <a:rPr lang="it-IT" sz="2400" b="0" i="1" u="none" strike="noStrike" cap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∝</m:t>
                      </m:r>
                      <m:r>
                        <a:rPr lang="it-IT" sz="2400" b="0" i="1" u="none" strike="noStrike" cap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𝑑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sz="240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65D3C03-C092-4BBA-9984-BBEDF0A8F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08" y="5144187"/>
                <a:ext cx="19049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5" name="Google Shape;495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498" name="Google Shape;498;p2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1E76FF3-074E-4E41-B296-545FE09548AC}"/>
              </a:ext>
            </a:extLst>
          </p:cNvPr>
          <p:cNvGrpSpPr/>
          <p:nvPr/>
        </p:nvGrpSpPr>
        <p:grpSpPr>
          <a:xfrm>
            <a:off x="-96255" y="2159865"/>
            <a:ext cx="5370621" cy="4021179"/>
            <a:chOff x="-96255" y="1881572"/>
            <a:chExt cx="5370621" cy="4021179"/>
          </a:xfrm>
        </p:grpSpPr>
        <p:pic>
          <p:nvPicPr>
            <p:cNvPr id="12" name="Google Shape;505;p26">
              <a:extLst>
                <a:ext uri="{FF2B5EF4-FFF2-40B4-BE49-F238E27FC236}">
                  <a16:creationId xmlns:a16="http://schemas.microsoft.com/office/drawing/2014/main" id="{0BB15121-1903-4045-81E8-C564772DF2FF}"/>
                </a:ext>
              </a:extLst>
            </p:cNvPr>
            <p:cNvPicPr preferRelativeResize="0"/>
            <p:nvPr/>
          </p:nvPicPr>
          <p:blipFill>
            <a:blip r:embed="rId4"/>
            <a:srcRect/>
            <a:stretch/>
          </p:blipFill>
          <p:spPr>
            <a:xfrm>
              <a:off x="29796" y="1881572"/>
              <a:ext cx="5244570" cy="3777132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CA98A996-4DDC-41B4-9274-3CF4CEC8FD02}"/>
                    </a:ext>
                  </a:extLst>
                </p:cNvPr>
                <p:cNvSpPr txBox="1"/>
                <p:nvPr/>
              </p:nvSpPr>
              <p:spPr>
                <a:xfrm rot="16200000">
                  <a:off x="-282812" y="3486355"/>
                  <a:ext cx="83477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it-IT" sz="2400" i="1" u="none" strike="noStrike" cap="none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it-IT" sz="2400" b="0" i="1" u="none" strike="noStrike" cap="none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CA98A996-4DDC-41B4-9274-3CF4CEC8FD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82812" y="3486355"/>
                  <a:ext cx="83477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095C4BDE-8AC8-498B-8726-0EF3644C7413}"/>
                    </a:ext>
                  </a:extLst>
                </p:cNvPr>
                <p:cNvSpPr txBox="1"/>
                <p:nvPr/>
              </p:nvSpPr>
              <p:spPr>
                <a:xfrm>
                  <a:off x="2496097" y="5441086"/>
                  <a:ext cx="46166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095C4BDE-8AC8-498B-8726-0EF3644C7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097" y="5441086"/>
                  <a:ext cx="46166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Google Shape;494;p25">
            <a:extLst>
              <a:ext uri="{FF2B5EF4-FFF2-40B4-BE49-F238E27FC236}">
                <a16:creationId xmlns:a16="http://schemas.microsoft.com/office/drawing/2014/main" id="{7B34E201-B067-4D03-8359-848B0D8A727F}"/>
              </a:ext>
            </a:extLst>
          </p:cNvPr>
          <p:cNvSpPr txBox="1"/>
          <p:nvPr/>
        </p:nvSpPr>
        <p:spPr>
          <a:xfrm>
            <a:off x="5028317" y="4685374"/>
            <a:ext cx="4208447" cy="4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 algn="ctr">
              <a:buSzPts val="2400"/>
              <a:buFont typeface="Arial"/>
              <a:buChar char="●"/>
            </a:pPr>
            <a:r>
              <a:rPr lang="en-GB" sz="2400" i="0" u="none" strike="noStrike" cap="none" dirty="0">
                <a:solidFill>
                  <a:srgbClr val="000000"/>
                </a:solidFill>
                <a:sym typeface="Arial"/>
              </a:rPr>
              <a:t>For small gap we have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F60B494B-B57F-4A36-878F-FC339E286BF5}"/>
              </a:ext>
            </a:extLst>
          </p:cNvPr>
          <p:cNvSpPr/>
          <p:nvPr/>
        </p:nvSpPr>
        <p:spPr>
          <a:xfrm>
            <a:off x="6612832" y="5141841"/>
            <a:ext cx="1537255" cy="484773"/>
          </a:xfrm>
          <a:prstGeom prst="roundRect">
            <a:avLst/>
          </a:prstGeom>
          <a:noFill/>
          <a:ln w="28575"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cibo, tavolo&#10;&#10;Descrizione generata automaticamente">
            <a:extLst>
              <a:ext uri="{FF2B5EF4-FFF2-40B4-BE49-F238E27FC236}">
                <a16:creationId xmlns:a16="http://schemas.microsoft.com/office/drawing/2014/main" id="{E3627811-D5A6-43DF-908A-040E93902A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773" r="25507" b="8299"/>
          <a:stretch/>
        </p:blipFill>
        <p:spPr>
          <a:xfrm>
            <a:off x="5247861" y="895658"/>
            <a:ext cx="3908513" cy="3708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494;p25">
                <a:extLst>
                  <a:ext uri="{FF2B5EF4-FFF2-40B4-BE49-F238E27FC236}">
                    <a16:creationId xmlns:a16="http://schemas.microsoft.com/office/drawing/2014/main" id="{0FB72045-857A-4D2F-8630-A44192E132DD}"/>
                  </a:ext>
                </a:extLst>
              </p:cNvPr>
              <p:cNvSpPr txBox="1"/>
              <p:nvPr/>
            </p:nvSpPr>
            <p:spPr>
              <a:xfrm>
                <a:off x="310086" y="979748"/>
                <a:ext cx="5805793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381000">
                  <a:buSzPts val="2400"/>
                  <a:buFont typeface="Arial"/>
                  <a:buChar char="●"/>
                </a:pPr>
                <a:r>
                  <a:rPr lang="en-GB" sz="2000" i="0" u="none" strike="noStrike" cap="none" dirty="0">
                    <a:solidFill>
                      <a:srgbClr val="000000"/>
                    </a:solidFill>
                    <a:sym typeface="Arial"/>
                  </a:rPr>
                  <a:t>Let’s study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00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GB" sz="20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𝑟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for fixed gap</a:t>
                </a:r>
                <a:endParaRPr lang="en-GB" sz="200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2" name="Google Shape;494;p25">
                <a:extLst>
                  <a:ext uri="{FF2B5EF4-FFF2-40B4-BE49-F238E27FC236}">
                    <a16:creationId xmlns:a16="http://schemas.microsoft.com/office/drawing/2014/main" id="{0FB72045-857A-4D2F-8630-A44192E1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6" y="979748"/>
                <a:ext cx="5805793" cy="575700"/>
              </a:xfrm>
              <a:prstGeom prst="rect">
                <a:avLst/>
              </a:prstGeom>
              <a:blipFill>
                <a:blip r:embed="rId3"/>
                <a:stretch>
                  <a:fillRect l="-105" t="-4255" b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417;p21">
            <a:extLst>
              <a:ext uri="{FF2B5EF4-FFF2-40B4-BE49-F238E27FC236}">
                <a16:creationId xmlns:a16="http://schemas.microsoft.com/office/drawing/2014/main" id="{66D5BFDA-B7EE-4AEE-BE03-52CC7B5F2C98}"/>
              </a:ext>
            </a:extLst>
          </p:cNvPr>
          <p:cNvSpPr txBox="1"/>
          <p:nvPr/>
        </p:nvSpPr>
        <p:spPr>
          <a:xfrm>
            <a:off x="561875" y="266950"/>
            <a:ext cx="8196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Representation in a 2D space</a:t>
            </a:r>
          </a:p>
        </p:txBody>
      </p:sp>
      <p:sp>
        <p:nvSpPr>
          <p:cNvPr id="4" name="Google Shape;494;p25">
            <a:extLst>
              <a:ext uri="{FF2B5EF4-FFF2-40B4-BE49-F238E27FC236}">
                <a16:creationId xmlns:a16="http://schemas.microsoft.com/office/drawing/2014/main" id="{127FF2CA-0D44-421E-A29F-C81AC53A0217}"/>
              </a:ext>
            </a:extLst>
          </p:cNvPr>
          <p:cNvSpPr txBox="1"/>
          <p:nvPr/>
        </p:nvSpPr>
        <p:spPr>
          <a:xfrm>
            <a:off x="329964" y="1436948"/>
            <a:ext cx="5805793" cy="84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Arial"/>
              <a:buChar char="●"/>
            </a:pPr>
            <a:r>
              <a:rPr lang="en-GB" sz="2000" i="0" u="none" strike="noStrike" cap="none" dirty="0">
                <a:solidFill>
                  <a:srgbClr val="000000"/>
                </a:solidFill>
                <a:sym typeface="Arial"/>
              </a:rPr>
              <a:t>Centroid of the Wannier function, topologic property linked to the Berry phase</a:t>
            </a:r>
            <a:endParaRPr lang="en-GB" sz="2000" dirty="0"/>
          </a:p>
          <a:p>
            <a:pPr marL="457200" indent="-381000">
              <a:buSzPts val="2400"/>
              <a:buFont typeface="Arial"/>
              <a:buChar char="●"/>
            </a:pPr>
            <a:endParaRPr lang="en-GB" sz="20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330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3"/>
          <p:cNvSpPr txBox="1"/>
          <p:nvPr/>
        </p:nvSpPr>
        <p:spPr>
          <a:xfrm>
            <a:off x="451800" y="300000"/>
            <a:ext cx="81675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charge</a:t>
            </a:r>
          </a:p>
        </p:txBody>
      </p:sp>
      <p:sp>
        <p:nvSpPr>
          <p:cNvPr id="632" name="Google Shape;632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633" name="Google Shape;633;p33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634" name="Google Shape;634;p33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635" name="Google Shape;635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/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den>
                    </m:f>
                  </m:oMath>
                </a14:m>
                <a:endParaRPr lang="it-IT" sz="3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3"/>
          <p:cNvSpPr txBox="1"/>
          <p:nvPr/>
        </p:nvSpPr>
        <p:spPr>
          <a:xfrm>
            <a:off x="451800" y="300000"/>
            <a:ext cx="81675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3300"/>
            </a:pPr>
            <a:r>
              <a:rPr lang="en-GB" sz="3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charge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633" name="Google Shape;633;p33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634" name="Google Shape;634;p33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635" name="Google Shape;635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/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den>
                    </m:f>
                  </m:oMath>
                </a14:m>
                <a:endParaRPr lang="it-IT" sz="3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315789D-6E2B-4CF4-90C8-464C2457C957}"/>
                  </a:ext>
                </a:extLst>
              </p:cNvPr>
              <p:cNvSpPr txBox="1"/>
              <p:nvPr/>
            </p:nvSpPr>
            <p:spPr>
              <a:xfrm>
                <a:off x="757987" y="1944009"/>
                <a:ext cx="4357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begChr m:val="⟨"/>
                        <m:endChr m:val="⟩"/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315789D-6E2B-4CF4-90C8-464C2457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1944009"/>
                <a:ext cx="435735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7CCCD3-B02F-47FF-9121-08D174E3C82A}"/>
              </a:ext>
            </a:extLst>
          </p:cNvPr>
          <p:cNvSpPr txBox="1"/>
          <p:nvPr/>
        </p:nvSpPr>
        <p:spPr>
          <a:xfrm>
            <a:off x="1364975" y="2737543"/>
            <a:ext cx="169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Property of the model</a:t>
            </a:r>
          </a:p>
        </p:txBody>
      </p:sp>
      <p:cxnSp>
        <p:nvCxnSpPr>
          <p:cNvPr id="29" name="Google Shape;637;p33">
            <a:extLst>
              <a:ext uri="{FF2B5EF4-FFF2-40B4-BE49-F238E27FC236}">
                <a16:creationId xmlns:a16="http://schemas.microsoft.com/office/drawing/2014/main" id="{F7AFE910-2112-4A6A-B9B0-908314FED698}"/>
              </a:ext>
            </a:extLst>
          </p:cNvPr>
          <p:cNvCxnSpPr>
            <a:cxnSpLocks/>
          </p:cNvCxnSpPr>
          <p:nvPr/>
        </p:nvCxnSpPr>
        <p:spPr>
          <a:xfrm>
            <a:off x="2179764" y="2395726"/>
            <a:ext cx="0" cy="373112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1745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147D6B9-E4FA-4EFE-B72A-71DF7F111A76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What are conjugated polymers?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96725F-D5F0-4B0E-8A55-24DD84D1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92" y="3571852"/>
            <a:ext cx="7271984" cy="274943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FB23CB-778F-4B1B-AC12-894C8B247C68}"/>
              </a:ext>
            </a:extLst>
          </p:cNvPr>
          <p:cNvSpPr txBox="1"/>
          <p:nvPr/>
        </p:nvSpPr>
        <p:spPr>
          <a:xfrm>
            <a:off x="808383" y="1135890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Many atoms: carbon with hydrogen, nitrogen, </a:t>
            </a:r>
            <a:r>
              <a:rPr lang="en-GB" sz="2400" dirty="0" err="1"/>
              <a:t>sulfur</a:t>
            </a:r>
            <a:r>
              <a:rPr lang="en-GB" sz="2400" dirty="0"/>
              <a:t>…</a:t>
            </a:r>
            <a:endParaRPr lang="en-GB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7969D4-6B86-4927-9185-9FAD8810C69B}"/>
              </a:ext>
            </a:extLst>
          </p:cNvPr>
          <p:cNvSpPr txBox="1"/>
          <p:nvPr/>
        </p:nvSpPr>
        <p:spPr>
          <a:xfrm>
            <a:off x="808383" y="1796059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Order: repetition of a unit </a:t>
            </a:r>
            <a:endParaRPr lang="en-GB" sz="24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F521F0-F804-40B1-8D18-E227269AA372}"/>
              </a:ext>
            </a:extLst>
          </p:cNvPr>
          <p:cNvSpPr txBox="1"/>
          <p:nvPr/>
        </p:nvSpPr>
        <p:spPr>
          <a:xfrm>
            <a:off x="808383" y="2487589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1D systems with alternation of double/single bond</a:t>
            </a:r>
            <a:endParaRPr lang="en-GB" sz="2400" b="1" dirty="0"/>
          </a:p>
        </p:txBody>
      </p:sp>
      <p:sp>
        <p:nvSpPr>
          <p:cNvPr id="13" name="Google Shape;51;p5">
            <a:extLst>
              <a:ext uri="{FF2B5EF4-FFF2-40B4-BE49-F238E27FC236}">
                <a16:creationId xmlns:a16="http://schemas.microsoft.com/office/drawing/2014/main" id="{748FBAE8-8773-47D3-85EE-53F952C95A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3"/>
          <p:cNvSpPr txBox="1"/>
          <p:nvPr/>
        </p:nvSpPr>
        <p:spPr>
          <a:xfrm>
            <a:off x="451800" y="300000"/>
            <a:ext cx="81675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charge</a:t>
            </a:r>
          </a:p>
        </p:txBody>
      </p:sp>
      <p:sp>
        <p:nvSpPr>
          <p:cNvPr id="632" name="Google Shape;632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633" name="Google Shape;633;p33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634" name="Google Shape;634;p33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635" name="Google Shape;635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75A4176-0434-45C6-B41C-F3C8C071388E}"/>
              </a:ext>
            </a:extLst>
          </p:cNvPr>
          <p:cNvGrpSpPr/>
          <p:nvPr/>
        </p:nvGrpSpPr>
        <p:grpSpPr>
          <a:xfrm>
            <a:off x="6257033" y="1212130"/>
            <a:ext cx="2886967" cy="3151843"/>
            <a:chOff x="5249870" y="1212130"/>
            <a:chExt cx="2886967" cy="3151843"/>
          </a:xfrm>
        </p:grpSpPr>
        <p:pic>
          <p:nvPicPr>
            <p:cNvPr id="629" name="Google Shape;629;p33"/>
            <p:cNvPicPr preferRelativeResize="0"/>
            <p:nvPr/>
          </p:nvPicPr>
          <p:blipFill rotWithShape="1">
            <a:blip r:embed="rId3"/>
            <a:srcRect r="15236"/>
            <a:stretch/>
          </p:blipFill>
          <p:spPr>
            <a:xfrm>
              <a:off x="5249870" y="1212130"/>
              <a:ext cx="2886967" cy="31518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37" name="Google Shape;637;p33"/>
            <p:cNvCxnSpPr/>
            <p:nvPr/>
          </p:nvCxnSpPr>
          <p:spPr>
            <a:xfrm rot="10800000">
              <a:off x="5375806" y="1525490"/>
              <a:ext cx="189900" cy="20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" name="Parentesi graffa aperta 1">
              <a:extLst>
                <a:ext uri="{FF2B5EF4-FFF2-40B4-BE49-F238E27FC236}">
                  <a16:creationId xmlns:a16="http://schemas.microsoft.com/office/drawing/2014/main" id="{CDE7052F-998D-4A86-BBBC-46F4C27BF915}"/>
                </a:ext>
              </a:extLst>
            </p:cNvPr>
            <p:cNvSpPr/>
            <p:nvPr/>
          </p:nvSpPr>
          <p:spPr>
            <a:xfrm rot="21250363">
              <a:off x="5284138" y="1846383"/>
              <a:ext cx="277214" cy="2199525"/>
            </a:xfrm>
            <a:prstGeom prst="leftBrace">
              <a:avLst>
                <a:gd name="adj1" fmla="val 67157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/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den>
                    </m:f>
                  </m:oMath>
                </a14:m>
                <a:endParaRPr lang="it-IT" sz="3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315789D-6E2B-4CF4-90C8-464C2457C957}"/>
                  </a:ext>
                </a:extLst>
              </p:cNvPr>
              <p:cNvSpPr txBox="1"/>
              <p:nvPr/>
            </p:nvSpPr>
            <p:spPr>
              <a:xfrm>
                <a:off x="757987" y="1837993"/>
                <a:ext cx="4357352" cy="839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begChr m:val="⟨"/>
                        <m:endChr m:val="⟩"/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315789D-6E2B-4CF4-90C8-464C2457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1837993"/>
                <a:ext cx="4357352" cy="839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oogle Shape;637;p33">
            <a:extLst>
              <a:ext uri="{FF2B5EF4-FFF2-40B4-BE49-F238E27FC236}">
                <a16:creationId xmlns:a16="http://schemas.microsoft.com/office/drawing/2014/main" id="{F7AFE910-2112-4A6A-B9B0-908314FED698}"/>
              </a:ext>
            </a:extLst>
          </p:cNvPr>
          <p:cNvCxnSpPr>
            <a:cxnSpLocks/>
          </p:cNvCxnSpPr>
          <p:nvPr/>
        </p:nvCxnSpPr>
        <p:spPr>
          <a:xfrm>
            <a:off x="2179764" y="2395726"/>
            <a:ext cx="0" cy="373112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637;p33">
            <a:extLst>
              <a:ext uri="{FF2B5EF4-FFF2-40B4-BE49-F238E27FC236}">
                <a16:creationId xmlns:a16="http://schemas.microsoft.com/office/drawing/2014/main" id="{8016A2E7-7512-467A-8534-7EDE903047C5}"/>
              </a:ext>
            </a:extLst>
          </p:cNvPr>
          <p:cNvCxnSpPr>
            <a:cxnSpLocks/>
          </p:cNvCxnSpPr>
          <p:nvPr/>
        </p:nvCxnSpPr>
        <p:spPr>
          <a:xfrm>
            <a:off x="3028022" y="2395726"/>
            <a:ext cx="0" cy="759263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D55DE97-EAB4-4C5F-8FAB-DDF241E858BD}"/>
                  </a:ext>
                </a:extLst>
              </p:cNvPr>
              <p:cNvSpPr txBox="1"/>
              <p:nvPr/>
            </p:nvSpPr>
            <p:spPr>
              <a:xfrm>
                <a:off x="6008080" y="1164697"/>
                <a:ext cx="6776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D55DE97-EAB4-4C5F-8FAB-DDF241E8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80" y="1164697"/>
                <a:ext cx="67764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C476B7F-6CC8-4998-AFC5-1E0A104CD31E}"/>
                  </a:ext>
                </a:extLst>
              </p:cNvPr>
              <p:cNvSpPr txBox="1"/>
              <p:nvPr/>
            </p:nvSpPr>
            <p:spPr>
              <a:xfrm>
                <a:off x="5557506" y="2799218"/>
                <a:ext cx="849920" cy="49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C476B7F-6CC8-4998-AFC5-1E0A104CD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506" y="2799218"/>
                <a:ext cx="849920" cy="491738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EA0247D9-BC0E-4BC0-A277-E655799E0BD6}"/>
                  </a:ext>
                </a:extLst>
              </p:cNvPr>
              <p:cNvSpPr txBox="1"/>
              <p:nvPr/>
            </p:nvSpPr>
            <p:spPr>
              <a:xfrm>
                <a:off x="6820251" y="2292031"/>
                <a:ext cx="287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EA0247D9-BC0E-4BC0-A277-E655799E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251" y="2292031"/>
                <a:ext cx="287969" cy="461665"/>
              </a:xfrm>
              <a:prstGeom prst="rect">
                <a:avLst/>
              </a:prstGeom>
              <a:blipFill>
                <a:blip r:embed="rId8"/>
                <a:stretch>
                  <a:fillRect l="-6383" r="-914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Google Shape;637;p33">
            <a:extLst>
              <a:ext uri="{FF2B5EF4-FFF2-40B4-BE49-F238E27FC236}">
                <a16:creationId xmlns:a16="http://schemas.microsoft.com/office/drawing/2014/main" id="{DA1E28DA-1FA1-40CB-8ECE-8CF07F531C64}"/>
              </a:ext>
            </a:extLst>
          </p:cNvPr>
          <p:cNvCxnSpPr>
            <a:cxnSpLocks/>
          </p:cNvCxnSpPr>
          <p:nvPr/>
        </p:nvCxnSpPr>
        <p:spPr>
          <a:xfrm flipH="1">
            <a:off x="6634372" y="2681710"/>
            <a:ext cx="280787" cy="34768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799AB9-8E67-42A9-A23D-F11C64D934F1}"/>
              </a:ext>
            </a:extLst>
          </p:cNvPr>
          <p:cNvSpPr txBox="1"/>
          <p:nvPr/>
        </p:nvSpPr>
        <p:spPr>
          <a:xfrm>
            <a:off x="1364975" y="2737543"/>
            <a:ext cx="169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Property of the model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CDF504-9C05-4568-A778-70CAE43FA810}"/>
              </a:ext>
            </a:extLst>
          </p:cNvPr>
          <p:cNvSpPr txBox="1"/>
          <p:nvPr/>
        </p:nvSpPr>
        <p:spPr>
          <a:xfrm>
            <a:off x="2494303" y="3131603"/>
            <a:ext cx="106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Figure on the right</a:t>
            </a:r>
          </a:p>
        </p:txBody>
      </p:sp>
    </p:spTree>
    <p:extLst>
      <p:ext uri="{BB962C8B-B14F-4D97-AF65-F5344CB8AC3E}">
        <p14:creationId xmlns:p14="http://schemas.microsoft.com/office/powerpoint/2010/main" val="3036650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3"/>
          <p:cNvSpPr txBox="1"/>
          <p:nvPr/>
        </p:nvSpPr>
        <p:spPr>
          <a:xfrm>
            <a:off x="451800" y="300000"/>
            <a:ext cx="81675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charge</a:t>
            </a:r>
          </a:p>
        </p:txBody>
      </p:sp>
      <p:sp>
        <p:nvSpPr>
          <p:cNvPr id="632" name="Google Shape;632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633" name="Google Shape;633;p33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634" name="Google Shape;634;p33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635" name="Google Shape;635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75A4176-0434-45C6-B41C-F3C8C071388E}"/>
              </a:ext>
            </a:extLst>
          </p:cNvPr>
          <p:cNvGrpSpPr/>
          <p:nvPr/>
        </p:nvGrpSpPr>
        <p:grpSpPr>
          <a:xfrm>
            <a:off x="6257033" y="1212130"/>
            <a:ext cx="2886967" cy="3151843"/>
            <a:chOff x="5249870" y="1212130"/>
            <a:chExt cx="2886967" cy="3151843"/>
          </a:xfrm>
        </p:grpSpPr>
        <p:pic>
          <p:nvPicPr>
            <p:cNvPr id="629" name="Google Shape;629;p33"/>
            <p:cNvPicPr preferRelativeResize="0"/>
            <p:nvPr/>
          </p:nvPicPr>
          <p:blipFill rotWithShape="1">
            <a:blip r:embed="rId3"/>
            <a:srcRect r="15236"/>
            <a:stretch/>
          </p:blipFill>
          <p:spPr>
            <a:xfrm>
              <a:off x="5249870" y="1212130"/>
              <a:ext cx="2886967" cy="31518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37" name="Google Shape;637;p33"/>
            <p:cNvCxnSpPr/>
            <p:nvPr/>
          </p:nvCxnSpPr>
          <p:spPr>
            <a:xfrm rot="10800000">
              <a:off x="5375806" y="1525490"/>
              <a:ext cx="189900" cy="20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" name="Parentesi graffa aperta 1">
              <a:extLst>
                <a:ext uri="{FF2B5EF4-FFF2-40B4-BE49-F238E27FC236}">
                  <a16:creationId xmlns:a16="http://schemas.microsoft.com/office/drawing/2014/main" id="{CDE7052F-998D-4A86-BBBC-46F4C27BF915}"/>
                </a:ext>
              </a:extLst>
            </p:cNvPr>
            <p:cNvSpPr/>
            <p:nvPr/>
          </p:nvSpPr>
          <p:spPr>
            <a:xfrm rot="21250363">
              <a:off x="5284138" y="1846383"/>
              <a:ext cx="277214" cy="2199525"/>
            </a:xfrm>
            <a:prstGeom prst="leftBrace">
              <a:avLst>
                <a:gd name="adj1" fmla="val 67157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/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den>
                    </m:f>
                  </m:oMath>
                </a14:m>
                <a:endParaRPr lang="it-IT" sz="3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315789D-6E2B-4CF4-90C8-464C2457C957}"/>
                  </a:ext>
                </a:extLst>
              </p:cNvPr>
              <p:cNvSpPr txBox="1"/>
              <p:nvPr/>
            </p:nvSpPr>
            <p:spPr>
              <a:xfrm>
                <a:off x="757987" y="1837993"/>
                <a:ext cx="4357352" cy="839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begChr m:val="⟨"/>
                        <m:endChr m:val="⟩"/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den>
                    </m:f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315789D-6E2B-4CF4-90C8-464C2457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1837993"/>
                <a:ext cx="4357352" cy="839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65E5625-6A76-4B46-AF41-CF59D9854420}"/>
                  </a:ext>
                </a:extLst>
              </p:cNvPr>
              <p:cNvSpPr txBox="1"/>
              <p:nvPr/>
            </p:nvSpPr>
            <p:spPr>
              <a:xfrm>
                <a:off x="3221836" y="3362435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it-IT" sz="1800" dirty="0"/>
              </a:p>
              <a:p>
                <a:pPr algn="ctr"/>
                <a:r>
                  <a:rPr lang="it-IT" dirty="0"/>
                  <a:t>From the tight binding</a:t>
                </a: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65E5625-6A76-4B46-AF41-CF59D985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36" y="3362435"/>
                <a:ext cx="1905000" cy="584775"/>
              </a:xfrm>
              <a:prstGeom prst="rect">
                <a:avLst/>
              </a:prstGeom>
              <a:blipFill>
                <a:blip r:embed="rId6"/>
                <a:stretch>
                  <a:fillRect l="-962" r="-641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oogle Shape;637;p33">
            <a:extLst>
              <a:ext uri="{FF2B5EF4-FFF2-40B4-BE49-F238E27FC236}">
                <a16:creationId xmlns:a16="http://schemas.microsoft.com/office/drawing/2014/main" id="{F7AFE910-2112-4A6A-B9B0-908314FED698}"/>
              </a:ext>
            </a:extLst>
          </p:cNvPr>
          <p:cNvCxnSpPr>
            <a:cxnSpLocks/>
          </p:cNvCxnSpPr>
          <p:nvPr/>
        </p:nvCxnSpPr>
        <p:spPr>
          <a:xfrm>
            <a:off x="2179764" y="2395726"/>
            <a:ext cx="0" cy="373112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637;p33">
            <a:extLst>
              <a:ext uri="{FF2B5EF4-FFF2-40B4-BE49-F238E27FC236}">
                <a16:creationId xmlns:a16="http://schemas.microsoft.com/office/drawing/2014/main" id="{8016A2E7-7512-467A-8534-7EDE903047C5}"/>
              </a:ext>
            </a:extLst>
          </p:cNvPr>
          <p:cNvCxnSpPr>
            <a:cxnSpLocks/>
          </p:cNvCxnSpPr>
          <p:nvPr/>
        </p:nvCxnSpPr>
        <p:spPr>
          <a:xfrm>
            <a:off x="3028022" y="2395726"/>
            <a:ext cx="0" cy="759263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" name="Google Shape;637;p33">
            <a:extLst>
              <a:ext uri="{FF2B5EF4-FFF2-40B4-BE49-F238E27FC236}">
                <a16:creationId xmlns:a16="http://schemas.microsoft.com/office/drawing/2014/main" id="{69A0388C-C49C-4BA9-945E-867E78572F5A}"/>
              </a:ext>
            </a:extLst>
          </p:cNvPr>
          <p:cNvCxnSpPr>
            <a:cxnSpLocks/>
          </p:cNvCxnSpPr>
          <p:nvPr/>
        </p:nvCxnSpPr>
        <p:spPr>
          <a:xfrm>
            <a:off x="4174336" y="2395726"/>
            <a:ext cx="0" cy="966159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D55DE97-EAB4-4C5F-8FAB-DDF241E858BD}"/>
                  </a:ext>
                </a:extLst>
              </p:cNvPr>
              <p:cNvSpPr txBox="1"/>
              <p:nvPr/>
            </p:nvSpPr>
            <p:spPr>
              <a:xfrm>
                <a:off x="6008080" y="1164697"/>
                <a:ext cx="6776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D55DE97-EAB4-4C5F-8FAB-DDF241E8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80" y="1164697"/>
                <a:ext cx="6776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C476B7F-6CC8-4998-AFC5-1E0A104CD31E}"/>
                  </a:ext>
                </a:extLst>
              </p:cNvPr>
              <p:cNvSpPr txBox="1"/>
              <p:nvPr/>
            </p:nvSpPr>
            <p:spPr>
              <a:xfrm>
                <a:off x="5557506" y="2799218"/>
                <a:ext cx="849920" cy="49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C476B7F-6CC8-4998-AFC5-1E0A104CD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506" y="2799218"/>
                <a:ext cx="849920" cy="491738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EA0247D9-BC0E-4BC0-A277-E655799E0BD6}"/>
                  </a:ext>
                </a:extLst>
              </p:cNvPr>
              <p:cNvSpPr txBox="1"/>
              <p:nvPr/>
            </p:nvSpPr>
            <p:spPr>
              <a:xfrm>
                <a:off x="6820251" y="2292031"/>
                <a:ext cx="287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EA0247D9-BC0E-4BC0-A277-E655799E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251" y="2292031"/>
                <a:ext cx="287969" cy="461665"/>
              </a:xfrm>
              <a:prstGeom prst="rect">
                <a:avLst/>
              </a:prstGeom>
              <a:blipFill>
                <a:blip r:embed="rId9"/>
                <a:stretch>
                  <a:fillRect l="-6383" r="-914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Google Shape;637;p33">
            <a:extLst>
              <a:ext uri="{FF2B5EF4-FFF2-40B4-BE49-F238E27FC236}">
                <a16:creationId xmlns:a16="http://schemas.microsoft.com/office/drawing/2014/main" id="{DA1E28DA-1FA1-40CB-8ECE-8CF07F531C64}"/>
              </a:ext>
            </a:extLst>
          </p:cNvPr>
          <p:cNvCxnSpPr>
            <a:cxnSpLocks/>
          </p:cNvCxnSpPr>
          <p:nvPr/>
        </p:nvCxnSpPr>
        <p:spPr>
          <a:xfrm flipH="1">
            <a:off x="6634372" y="2681710"/>
            <a:ext cx="280787" cy="34768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5793D4-1370-43BE-A6A8-7EAD4D368CD2}"/>
              </a:ext>
            </a:extLst>
          </p:cNvPr>
          <p:cNvSpPr txBox="1"/>
          <p:nvPr/>
        </p:nvSpPr>
        <p:spPr>
          <a:xfrm>
            <a:off x="1364975" y="2737543"/>
            <a:ext cx="169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Property of the model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DA2235-E62D-4481-B411-63B3A6987258}"/>
              </a:ext>
            </a:extLst>
          </p:cNvPr>
          <p:cNvSpPr txBox="1"/>
          <p:nvPr/>
        </p:nvSpPr>
        <p:spPr>
          <a:xfrm>
            <a:off x="2494303" y="3131603"/>
            <a:ext cx="106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Figure on the right</a:t>
            </a:r>
          </a:p>
        </p:txBody>
      </p:sp>
    </p:spTree>
    <p:extLst>
      <p:ext uri="{BB962C8B-B14F-4D97-AF65-F5344CB8AC3E}">
        <p14:creationId xmlns:p14="http://schemas.microsoft.com/office/powerpoint/2010/main" val="2837985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3"/>
          <p:cNvSpPr txBox="1"/>
          <p:nvPr/>
        </p:nvSpPr>
        <p:spPr>
          <a:xfrm>
            <a:off x="451800" y="300000"/>
            <a:ext cx="81675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charge</a:t>
            </a:r>
          </a:p>
        </p:txBody>
      </p:sp>
      <p:sp>
        <p:nvSpPr>
          <p:cNvPr id="632" name="Google Shape;632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633" name="Google Shape;633;p33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634" name="Google Shape;634;p33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635" name="Google Shape;635;p33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75A4176-0434-45C6-B41C-F3C8C071388E}"/>
              </a:ext>
            </a:extLst>
          </p:cNvPr>
          <p:cNvGrpSpPr/>
          <p:nvPr/>
        </p:nvGrpSpPr>
        <p:grpSpPr>
          <a:xfrm>
            <a:off x="6257033" y="1212130"/>
            <a:ext cx="2886967" cy="3151843"/>
            <a:chOff x="5249870" y="1212130"/>
            <a:chExt cx="2886967" cy="3151843"/>
          </a:xfrm>
        </p:grpSpPr>
        <p:pic>
          <p:nvPicPr>
            <p:cNvPr id="629" name="Google Shape;629;p33"/>
            <p:cNvPicPr preferRelativeResize="0"/>
            <p:nvPr/>
          </p:nvPicPr>
          <p:blipFill rotWithShape="1">
            <a:blip r:embed="rId3"/>
            <a:srcRect r="15236"/>
            <a:stretch/>
          </p:blipFill>
          <p:spPr>
            <a:xfrm>
              <a:off x="5249870" y="1212130"/>
              <a:ext cx="2886967" cy="31518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37" name="Google Shape;637;p33"/>
            <p:cNvCxnSpPr/>
            <p:nvPr/>
          </p:nvCxnSpPr>
          <p:spPr>
            <a:xfrm rot="10800000">
              <a:off x="5375806" y="1525490"/>
              <a:ext cx="189900" cy="20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" name="Parentesi graffa aperta 1">
              <a:extLst>
                <a:ext uri="{FF2B5EF4-FFF2-40B4-BE49-F238E27FC236}">
                  <a16:creationId xmlns:a16="http://schemas.microsoft.com/office/drawing/2014/main" id="{CDE7052F-998D-4A86-BBBC-46F4C27BF915}"/>
                </a:ext>
              </a:extLst>
            </p:cNvPr>
            <p:cNvSpPr/>
            <p:nvPr/>
          </p:nvSpPr>
          <p:spPr>
            <a:xfrm rot="21250363">
              <a:off x="5284138" y="1846383"/>
              <a:ext cx="277214" cy="2199525"/>
            </a:xfrm>
            <a:prstGeom prst="leftBrace">
              <a:avLst>
                <a:gd name="adj1" fmla="val 67157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/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den>
                    </m:f>
                  </m:oMath>
                </a14:m>
                <a:endParaRPr lang="it-IT" sz="3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88DC055-FFB5-4540-A674-364B4C014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982577"/>
                <a:ext cx="2409077" cy="7786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315789D-6E2B-4CF4-90C8-464C2457C957}"/>
                  </a:ext>
                </a:extLst>
              </p:cNvPr>
              <p:cNvSpPr txBox="1"/>
              <p:nvPr/>
            </p:nvSpPr>
            <p:spPr>
              <a:xfrm>
                <a:off x="757987" y="1837993"/>
                <a:ext cx="4357352" cy="839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begChr m:val="⟨"/>
                        <m:endChr m:val="⟩"/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den>
                    </m:f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315789D-6E2B-4CF4-90C8-464C2457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7" y="1837993"/>
                <a:ext cx="4357352" cy="839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7EB2D7-ED50-41DA-B378-E60811668C59}"/>
              </a:ext>
            </a:extLst>
          </p:cNvPr>
          <p:cNvSpPr txBox="1"/>
          <p:nvPr/>
        </p:nvSpPr>
        <p:spPr>
          <a:xfrm>
            <a:off x="2494303" y="3131603"/>
            <a:ext cx="106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Figure on the right</a:t>
            </a:r>
          </a:p>
        </p:txBody>
      </p:sp>
      <p:cxnSp>
        <p:nvCxnSpPr>
          <p:cNvPr id="29" name="Google Shape;637;p33">
            <a:extLst>
              <a:ext uri="{FF2B5EF4-FFF2-40B4-BE49-F238E27FC236}">
                <a16:creationId xmlns:a16="http://schemas.microsoft.com/office/drawing/2014/main" id="{F7AFE910-2112-4A6A-B9B0-908314FED698}"/>
              </a:ext>
            </a:extLst>
          </p:cNvPr>
          <p:cNvCxnSpPr>
            <a:cxnSpLocks/>
          </p:cNvCxnSpPr>
          <p:nvPr/>
        </p:nvCxnSpPr>
        <p:spPr>
          <a:xfrm>
            <a:off x="2179764" y="2395726"/>
            <a:ext cx="0" cy="373112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637;p33">
            <a:extLst>
              <a:ext uri="{FF2B5EF4-FFF2-40B4-BE49-F238E27FC236}">
                <a16:creationId xmlns:a16="http://schemas.microsoft.com/office/drawing/2014/main" id="{8016A2E7-7512-467A-8534-7EDE903047C5}"/>
              </a:ext>
            </a:extLst>
          </p:cNvPr>
          <p:cNvCxnSpPr>
            <a:cxnSpLocks/>
          </p:cNvCxnSpPr>
          <p:nvPr/>
        </p:nvCxnSpPr>
        <p:spPr>
          <a:xfrm>
            <a:off x="3028022" y="2395726"/>
            <a:ext cx="0" cy="759263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" name="Google Shape;637;p33">
            <a:extLst>
              <a:ext uri="{FF2B5EF4-FFF2-40B4-BE49-F238E27FC236}">
                <a16:creationId xmlns:a16="http://schemas.microsoft.com/office/drawing/2014/main" id="{69A0388C-C49C-4BA9-945E-867E78572F5A}"/>
              </a:ext>
            </a:extLst>
          </p:cNvPr>
          <p:cNvCxnSpPr>
            <a:cxnSpLocks/>
          </p:cNvCxnSpPr>
          <p:nvPr/>
        </p:nvCxnSpPr>
        <p:spPr>
          <a:xfrm>
            <a:off x="4174336" y="2395726"/>
            <a:ext cx="0" cy="966159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D55DE97-EAB4-4C5F-8FAB-DDF241E858BD}"/>
                  </a:ext>
                </a:extLst>
              </p:cNvPr>
              <p:cNvSpPr txBox="1"/>
              <p:nvPr/>
            </p:nvSpPr>
            <p:spPr>
              <a:xfrm>
                <a:off x="6008080" y="1164697"/>
                <a:ext cx="6776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D55DE97-EAB4-4C5F-8FAB-DDF241E8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80" y="1164697"/>
                <a:ext cx="6776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C476B7F-6CC8-4998-AFC5-1E0A104CD31E}"/>
                  </a:ext>
                </a:extLst>
              </p:cNvPr>
              <p:cNvSpPr txBox="1"/>
              <p:nvPr/>
            </p:nvSpPr>
            <p:spPr>
              <a:xfrm>
                <a:off x="5557506" y="2799218"/>
                <a:ext cx="849920" cy="49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C476B7F-6CC8-4998-AFC5-1E0A104CD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506" y="2799218"/>
                <a:ext cx="849920" cy="491738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EA0247D9-BC0E-4BC0-A277-E655799E0BD6}"/>
                  </a:ext>
                </a:extLst>
              </p:cNvPr>
              <p:cNvSpPr txBox="1"/>
              <p:nvPr/>
            </p:nvSpPr>
            <p:spPr>
              <a:xfrm>
                <a:off x="6820251" y="2292031"/>
                <a:ext cx="287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EA0247D9-BC0E-4BC0-A277-E655799E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251" y="2292031"/>
                <a:ext cx="287969" cy="461665"/>
              </a:xfrm>
              <a:prstGeom prst="rect">
                <a:avLst/>
              </a:prstGeom>
              <a:blipFill>
                <a:blip r:embed="rId9"/>
                <a:stretch>
                  <a:fillRect l="-6383" r="-914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Google Shape;637;p33">
            <a:extLst>
              <a:ext uri="{FF2B5EF4-FFF2-40B4-BE49-F238E27FC236}">
                <a16:creationId xmlns:a16="http://schemas.microsoft.com/office/drawing/2014/main" id="{DA1E28DA-1FA1-40CB-8ECE-8CF07F531C64}"/>
              </a:ext>
            </a:extLst>
          </p:cNvPr>
          <p:cNvCxnSpPr>
            <a:cxnSpLocks/>
          </p:cNvCxnSpPr>
          <p:nvPr/>
        </p:nvCxnSpPr>
        <p:spPr>
          <a:xfrm flipH="1">
            <a:off x="6634372" y="2681710"/>
            <a:ext cx="280787" cy="34768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" name="Google Shape;494;p25">
            <a:extLst>
              <a:ext uri="{FF2B5EF4-FFF2-40B4-BE49-F238E27FC236}">
                <a16:creationId xmlns:a16="http://schemas.microsoft.com/office/drawing/2014/main" id="{36D4F957-0248-4E5E-BC10-3FF76C639705}"/>
              </a:ext>
            </a:extLst>
          </p:cNvPr>
          <p:cNvSpPr txBox="1"/>
          <p:nvPr/>
        </p:nvSpPr>
        <p:spPr>
          <a:xfrm>
            <a:off x="820672" y="4138438"/>
            <a:ext cx="2778297" cy="53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indent="-342900">
              <a:buSzPts val="2400"/>
              <a:buFont typeface="Wingdings" panose="05000000000000000000" pitchFamily="2" charset="2"/>
              <a:buChar char="Ø"/>
            </a:pPr>
            <a:r>
              <a:rPr lang="en-GB" sz="2000" dirty="0"/>
              <a:t>Finally, we obtain</a:t>
            </a:r>
            <a:endParaRPr lang="en-GB" sz="200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5D5A98D-A109-4D20-807A-93EE0D6A87AA}"/>
              </a:ext>
            </a:extLst>
          </p:cNvPr>
          <p:cNvGrpSpPr/>
          <p:nvPr/>
        </p:nvGrpSpPr>
        <p:grpSpPr>
          <a:xfrm>
            <a:off x="1155571" y="4665544"/>
            <a:ext cx="2443398" cy="1219492"/>
            <a:chOff x="1155571" y="4665544"/>
            <a:chExt cx="2443398" cy="1219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969FA3D1-C2AA-4780-98BA-05ABC447BF7C}"/>
                    </a:ext>
                  </a:extLst>
                </p:cNvPr>
                <p:cNvSpPr txBox="1"/>
                <p:nvPr/>
              </p:nvSpPr>
              <p:spPr>
                <a:xfrm>
                  <a:off x="1155571" y="4755923"/>
                  <a:ext cx="2443398" cy="1090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𝑔𝑎𝑝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sz="3000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969FA3D1-C2AA-4780-98BA-05ABC447BF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571" y="4755923"/>
                  <a:ext cx="2443398" cy="10902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BDF651C5-E084-4BD1-A199-4948273CE376}"/>
                </a:ext>
              </a:extLst>
            </p:cNvPr>
            <p:cNvSpPr/>
            <p:nvPr/>
          </p:nvSpPr>
          <p:spPr>
            <a:xfrm>
              <a:off x="1364975" y="4665544"/>
              <a:ext cx="1994446" cy="1219492"/>
            </a:xfrm>
            <a:prstGeom prst="roundRect">
              <a:avLst/>
            </a:prstGeom>
            <a:noFill/>
            <a:ln w="28575">
              <a:solidFill>
                <a:srgbClr val="9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Google Shape;494;p25">
            <a:extLst>
              <a:ext uri="{FF2B5EF4-FFF2-40B4-BE49-F238E27FC236}">
                <a16:creationId xmlns:a16="http://schemas.microsoft.com/office/drawing/2014/main" id="{F20376EB-B68F-4E50-8AC4-4029DF144BB2}"/>
              </a:ext>
            </a:extLst>
          </p:cNvPr>
          <p:cNvSpPr txBox="1"/>
          <p:nvPr/>
        </p:nvSpPr>
        <p:spPr>
          <a:xfrm>
            <a:off x="4498154" y="4701652"/>
            <a:ext cx="4216596" cy="93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>
              <a:buSzPts val="2400"/>
            </a:pPr>
            <a:r>
              <a:rPr lang="en-GB" sz="2000" b="1" dirty="0"/>
              <a:t>In substituted polyacetylene we can have </a:t>
            </a:r>
            <a:r>
              <a:rPr lang="en-GB" sz="2000" b="1" u="sng" dirty="0"/>
              <a:t>any arbitrarily large value</a:t>
            </a:r>
            <a:r>
              <a:rPr lang="en-GB" sz="2000" b="1" dirty="0"/>
              <a:t> for the effective charge!</a:t>
            </a:r>
            <a:endParaRPr lang="en-GB" sz="2000" b="1" i="0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37;p33">
            <a:extLst>
              <a:ext uri="{FF2B5EF4-FFF2-40B4-BE49-F238E27FC236}">
                <a16:creationId xmlns:a16="http://schemas.microsoft.com/office/drawing/2014/main" id="{5B30C780-7E36-43FD-B545-BDF3605CAD94}"/>
              </a:ext>
            </a:extLst>
          </p:cNvPr>
          <p:cNvCxnSpPr>
            <a:cxnSpLocks/>
          </p:cNvCxnSpPr>
          <p:nvPr/>
        </p:nvCxnSpPr>
        <p:spPr>
          <a:xfrm>
            <a:off x="3578088" y="5274365"/>
            <a:ext cx="765312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616B3A-59B8-4CF8-94D1-EDFC2224F2C2}"/>
              </a:ext>
            </a:extLst>
          </p:cNvPr>
          <p:cNvSpPr txBox="1"/>
          <p:nvPr/>
        </p:nvSpPr>
        <p:spPr>
          <a:xfrm>
            <a:off x="1364975" y="2737543"/>
            <a:ext cx="169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Property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C8AB05D-A800-4411-BF90-083A38E22C92}"/>
                  </a:ext>
                </a:extLst>
              </p:cNvPr>
              <p:cNvSpPr txBox="1"/>
              <p:nvPr/>
            </p:nvSpPr>
            <p:spPr>
              <a:xfrm>
                <a:off x="3221836" y="3362435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it-IT" sz="1800" dirty="0"/>
              </a:p>
              <a:p>
                <a:pPr algn="ctr"/>
                <a:r>
                  <a:rPr lang="it-IT" dirty="0"/>
                  <a:t>From the tight binding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C8AB05D-A800-4411-BF90-083A38E22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36" y="3362435"/>
                <a:ext cx="1905000" cy="584775"/>
              </a:xfrm>
              <a:prstGeom prst="rect">
                <a:avLst/>
              </a:prstGeom>
              <a:blipFill>
                <a:blip r:embed="rId11"/>
                <a:stretch>
                  <a:fillRect l="-962" r="-641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953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303;p16">
            <a:extLst>
              <a:ext uri="{FF2B5EF4-FFF2-40B4-BE49-F238E27FC236}">
                <a16:creationId xmlns:a16="http://schemas.microsoft.com/office/drawing/2014/main" id="{032CF07C-F0A9-4B1B-A66B-BCF4249507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945"/>
            <a:ext cx="2388368" cy="1134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94;p25">
            <a:extLst>
              <a:ext uri="{FF2B5EF4-FFF2-40B4-BE49-F238E27FC236}">
                <a16:creationId xmlns:a16="http://schemas.microsoft.com/office/drawing/2014/main" id="{9E2A7923-5109-4140-9D97-359F93DA443C}"/>
              </a:ext>
            </a:extLst>
          </p:cNvPr>
          <p:cNvSpPr txBox="1"/>
          <p:nvPr/>
        </p:nvSpPr>
        <p:spPr>
          <a:xfrm>
            <a:off x="164313" y="1805915"/>
            <a:ext cx="8979687" cy="77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Arial"/>
              <a:buChar char="●"/>
            </a:pPr>
            <a:r>
              <a:rPr lang="en-GB" sz="2000" dirty="0"/>
              <a:t>Theoretical prediction </a:t>
            </a:r>
            <a:r>
              <a:rPr lang="en-GB" sz="1900" b="1" dirty="0"/>
              <a:t>confirmed by numerical simulations</a:t>
            </a:r>
          </a:p>
          <a:p>
            <a:pPr marL="76200">
              <a:buSzPts val="2400"/>
            </a:pPr>
            <a:r>
              <a:rPr lang="en-GB" sz="2000" dirty="0"/>
              <a:t>     Interesting case: substituting hydrogen with </a:t>
            </a:r>
            <a:r>
              <a:rPr lang="en-GB" sz="2000" b="1" dirty="0"/>
              <a:t>fluorine</a:t>
            </a:r>
            <a:r>
              <a:rPr lang="en-GB" sz="2000" dirty="0"/>
              <a:t> we have obtained</a:t>
            </a:r>
          </a:p>
        </p:txBody>
      </p:sp>
      <p:sp>
        <p:nvSpPr>
          <p:cNvPr id="297" name="Google Shape;297;p16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7" name="Google Shape;630;p33">
            <a:extLst>
              <a:ext uri="{FF2B5EF4-FFF2-40B4-BE49-F238E27FC236}">
                <a16:creationId xmlns:a16="http://schemas.microsoft.com/office/drawing/2014/main" id="{56D7630F-BC88-42C2-8311-D834FCE114CC}"/>
              </a:ext>
            </a:extLst>
          </p:cNvPr>
          <p:cNvSpPr txBox="1"/>
          <p:nvPr/>
        </p:nvSpPr>
        <p:spPr>
          <a:xfrm>
            <a:off x="451800" y="260244"/>
            <a:ext cx="81675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494;p25">
                <a:extLst>
                  <a:ext uri="{FF2B5EF4-FFF2-40B4-BE49-F238E27FC236}">
                    <a16:creationId xmlns:a16="http://schemas.microsoft.com/office/drawing/2014/main" id="{03105E89-5B12-439B-B389-B60D36965206}"/>
                  </a:ext>
                </a:extLst>
              </p:cNvPr>
              <p:cNvSpPr txBox="1"/>
              <p:nvPr/>
            </p:nvSpPr>
            <p:spPr>
              <a:xfrm>
                <a:off x="164313" y="993000"/>
                <a:ext cx="8167499" cy="774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381000">
                  <a:buSzPts val="2400"/>
                  <a:buFont typeface="Arial"/>
                  <a:buChar char="●"/>
                </a:pPr>
                <a:r>
                  <a:rPr lang="en-GB" sz="2000" dirty="0"/>
                  <a:t>For the model, in substituted polyacetylene it holds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𝑔𝑎𝑝</m:t>
                            </m:r>
                          </m:sub>
                        </m:sSub>
                      </m:den>
                    </m:f>
                  </m:oMath>
                </a14:m>
                <a:endParaRPr lang="en-GB" sz="200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1" name="Google Shape;494;p25">
                <a:extLst>
                  <a:ext uri="{FF2B5EF4-FFF2-40B4-BE49-F238E27FC236}">
                    <a16:creationId xmlns:a16="http://schemas.microsoft.com/office/drawing/2014/main" id="{03105E89-5B12-439B-B389-B60D36965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3" y="993000"/>
                <a:ext cx="8167499" cy="774182"/>
              </a:xfrm>
              <a:prstGeom prst="rect">
                <a:avLst/>
              </a:prstGeom>
              <a:blipFill>
                <a:blip r:embed="rId4"/>
                <a:stretch>
                  <a:fillRect l="-75" b="-31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31E6C46D-EE36-4AB8-8424-B11BF496E483}"/>
                  </a:ext>
                </a:extLst>
              </p:cNvPr>
              <p:cNvSpPr txBox="1"/>
              <p:nvPr/>
            </p:nvSpPr>
            <p:spPr>
              <a:xfrm>
                <a:off x="2279369" y="3008579"/>
                <a:ext cx="5963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It’s like the atomic displacement causes the displacement of 29 electrons! (Typically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∼1÷2</m:t>
                    </m:r>
                  </m:oMath>
                </a14:m>
                <a:r>
                  <a:rPr lang="en-GB" sz="2000" dirty="0"/>
                  <a:t>)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31E6C46D-EE36-4AB8-8424-B11BF496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69" y="3008579"/>
                <a:ext cx="5963480" cy="707886"/>
              </a:xfrm>
              <a:prstGeom prst="rect">
                <a:avLst/>
              </a:prstGeom>
              <a:blipFill>
                <a:blip r:embed="rId5"/>
                <a:stretch>
                  <a:fillRect l="-1125" t="-4310" r="-920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87AB9E0-1000-4723-B247-E3F18A8A221B}"/>
              </a:ext>
            </a:extLst>
          </p:cNvPr>
          <p:cNvSpPr txBox="1"/>
          <p:nvPr/>
        </p:nvSpPr>
        <p:spPr>
          <a:xfrm>
            <a:off x="2038084" y="2499593"/>
            <a:ext cx="421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the carbon bound to the fluorine</a:t>
            </a:r>
          </a:p>
        </p:txBody>
      </p:sp>
      <p:cxnSp>
        <p:nvCxnSpPr>
          <p:cNvPr id="34" name="Connettore a gomito 33">
            <a:extLst>
              <a:ext uri="{FF2B5EF4-FFF2-40B4-BE49-F238E27FC236}">
                <a16:creationId xmlns:a16="http://schemas.microsoft.com/office/drawing/2014/main" id="{5A46B98B-9F30-4A85-9EC5-1896AFA8038C}"/>
              </a:ext>
            </a:extLst>
          </p:cNvPr>
          <p:cNvCxnSpPr>
            <a:cxnSpLocks/>
            <a:stCxn id="8" idx="2"/>
            <a:endCxn id="22" idx="1"/>
          </p:cNvCxnSpPr>
          <p:nvPr/>
        </p:nvCxnSpPr>
        <p:spPr>
          <a:xfrm rot="16200000" flipH="1">
            <a:off x="1670382" y="2753534"/>
            <a:ext cx="417269" cy="800705"/>
          </a:xfrm>
          <a:prstGeom prst="bentConnector2">
            <a:avLst/>
          </a:prstGeom>
          <a:ln w="15875">
            <a:solidFill>
              <a:srgbClr val="98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5D62AB3-AAAB-40C6-A4F7-B79D4FD7224E}"/>
                  </a:ext>
                </a:extLst>
              </p:cNvPr>
              <p:cNvSpPr txBox="1"/>
              <p:nvPr/>
            </p:nvSpPr>
            <p:spPr>
              <a:xfrm>
                <a:off x="6061771" y="2492077"/>
                <a:ext cx="2557529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(w</a:t>
                </a:r>
                <a:r>
                  <a:rPr lang="it-IT" sz="2000" b="0" dirty="0"/>
                  <a:t>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𝑔𝑎𝑝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≃0,42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it-IT" sz="2000" dirty="0"/>
                  <a:t>)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5D62AB3-AAAB-40C6-A4F7-B79D4FD72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771" y="2492077"/>
                <a:ext cx="2557529" cy="425053"/>
              </a:xfrm>
              <a:prstGeom prst="rect">
                <a:avLst/>
              </a:prstGeom>
              <a:blipFill>
                <a:blip r:embed="rId6"/>
                <a:stretch>
                  <a:fillRect l="-2381" t="-8571" r="-1429" b="-1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>
            <a:extLst>
              <a:ext uri="{FF2B5EF4-FFF2-40B4-BE49-F238E27FC236}">
                <a16:creationId xmlns:a16="http://schemas.microsoft.com/office/drawing/2014/main" id="{0149B23E-B3AC-43EA-BD65-7688F9F63CB6}"/>
              </a:ext>
            </a:extLst>
          </p:cNvPr>
          <p:cNvGrpSpPr/>
          <p:nvPr/>
        </p:nvGrpSpPr>
        <p:grpSpPr>
          <a:xfrm>
            <a:off x="2323711" y="3942799"/>
            <a:ext cx="4634386" cy="1922201"/>
            <a:chOff x="2388368" y="3798890"/>
            <a:chExt cx="4634386" cy="1803979"/>
          </a:xfrm>
        </p:grpSpPr>
        <p:pic>
          <p:nvPicPr>
            <p:cNvPr id="4" name="Google Shape;312;p17">
              <a:extLst>
                <a:ext uri="{FF2B5EF4-FFF2-40B4-BE49-F238E27FC236}">
                  <a16:creationId xmlns:a16="http://schemas.microsoft.com/office/drawing/2014/main" id="{DB5968ED-D18A-4EA2-8AED-09C38664AAD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755" r="1765"/>
            <a:stretch/>
          </p:blipFill>
          <p:spPr>
            <a:xfrm>
              <a:off x="4572000" y="3811906"/>
              <a:ext cx="2203372" cy="1677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312;p17">
              <a:extLst>
                <a:ext uri="{FF2B5EF4-FFF2-40B4-BE49-F238E27FC236}">
                  <a16:creationId xmlns:a16="http://schemas.microsoft.com/office/drawing/2014/main" id="{484988EC-3662-45A0-BDE1-4B52A2D7267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755" r="1765"/>
            <a:stretch/>
          </p:blipFill>
          <p:spPr>
            <a:xfrm>
              <a:off x="2405261" y="3845035"/>
              <a:ext cx="2203372" cy="16771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313;p17">
              <a:extLst>
                <a:ext uri="{FF2B5EF4-FFF2-40B4-BE49-F238E27FC236}">
                  <a16:creationId xmlns:a16="http://schemas.microsoft.com/office/drawing/2014/main" id="{EB9AFF7A-0B69-401E-AF97-6EDAA4B7F459}"/>
                </a:ext>
              </a:extLst>
            </p:cNvPr>
            <p:cNvSpPr/>
            <p:nvPr/>
          </p:nvSpPr>
          <p:spPr>
            <a:xfrm>
              <a:off x="2388368" y="3798890"/>
              <a:ext cx="4387004" cy="1777475"/>
            </a:xfrm>
            <a:prstGeom prst="bracketPair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" name="Google Shape;325;p17" descr="\mathrm{n}">
              <a:extLst>
                <a:ext uri="{FF2B5EF4-FFF2-40B4-BE49-F238E27FC236}">
                  <a16:creationId xmlns:a16="http://schemas.microsoft.com/office/drawing/2014/main" id="{D71975EF-016E-4375-8DFA-A2D03B9EBC6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56313" y="5478796"/>
              <a:ext cx="166441" cy="1240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5A9C68D-A1D5-48BD-977F-0BF52D589E71}"/>
              </a:ext>
            </a:extLst>
          </p:cNvPr>
          <p:cNvGrpSpPr/>
          <p:nvPr/>
        </p:nvGrpSpPr>
        <p:grpSpPr>
          <a:xfrm>
            <a:off x="673109" y="2468199"/>
            <a:ext cx="1611110" cy="477054"/>
            <a:chOff x="673109" y="2468199"/>
            <a:chExt cx="1611110" cy="477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2D9D110-C49A-44CA-BA6E-31F977E0C232}"/>
                    </a:ext>
                  </a:extLst>
                </p:cNvPr>
                <p:cNvSpPr txBox="1"/>
                <p:nvPr/>
              </p:nvSpPr>
              <p:spPr>
                <a:xfrm>
                  <a:off x="673109" y="2468199"/>
                  <a:ext cx="161111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5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it-IT" sz="25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≃29</m:t>
                        </m:r>
                      </m:oMath>
                    </m:oMathPara>
                  </a14:m>
                  <a:endParaRPr lang="it-IT" sz="2500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2D9D110-C49A-44CA-BA6E-31F977E0C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09" y="2468199"/>
                  <a:ext cx="1611110" cy="4770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1E69C7D3-686A-45EA-AD68-D879FBDF081F}"/>
                </a:ext>
              </a:extLst>
            </p:cNvPr>
            <p:cNvSpPr/>
            <p:nvPr/>
          </p:nvSpPr>
          <p:spPr>
            <a:xfrm>
              <a:off x="874646" y="2520468"/>
              <a:ext cx="1163438" cy="389551"/>
            </a:xfrm>
            <a:prstGeom prst="roundRect">
              <a:avLst/>
            </a:prstGeom>
            <a:noFill/>
            <a:ln w="28575">
              <a:solidFill>
                <a:srgbClr val="9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66997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/>
        </p:nvSpPr>
        <p:spPr>
          <a:xfrm>
            <a:off x="1024582" y="2203375"/>
            <a:ext cx="4442457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Dielectric constant  </a:t>
            </a:r>
            <a:r>
              <a:rPr lang="el-G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endParaRPr lang="it-IT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3" name="Google Shape;83;p8" descr="\mathrm{I}\propto|Z^*|^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214" y="4899838"/>
            <a:ext cx="1837723" cy="57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2075" y="2599271"/>
            <a:ext cx="3189376" cy="3464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8"/>
          <p:cNvCxnSpPr/>
          <p:nvPr/>
        </p:nvCxnSpPr>
        <p:spPr>
          <a:xfrm>
            <a:off x="6263100" y="2577950"/>
            <a:ext cx="11100" cy="3384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7" name="Google Shape;87;p8"/>
          <p:cNvCxnSpPr/>
          <p:nvPr/>
        </p:nvCxnSpPr>
        <p:spPr>
          <a:xfrm>
            <a:off x="5480787" y="2865907"/>
            <a:ext cx="225900" cy="47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" name="Google Shape;88;p8"/>
          <p:cNvCxnSpPr/>
          <p:nvPr/>
        </p:nvCxnSpPr>
        <p:spPr>
          <a:xfrm>
            <a:off x="5706567" y="2697729"/>
            <a:ext cx="225900" cy="47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" name="Google Shape;89;p8"/>
          <p:cNvCxnSpPr/>
          <p:nvPr/>
        </p:nvCxnSpPr>
        <p:spPr>
          <a:xfrm>
            <a:off x="5896765" y="2518275"/>
            <a:ext cx="225900" cy="47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" name="Google Shape;90;p8"/>
          <p:cNvCxnSpPr/>
          <p:nvPr/>
        </p:nvCxnSpPr>
        <p:spPr>
          <a:xfrm>
            <a:off x="5480787" y="5116555"/>
            <a:ext cx="225900" cy="47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" name="Google Shape;91;p8"/>
          <p:cNvCxnSpPr/>
          <p:nvPr/>
        </p:nvCxnSpPr>
        <p:spPr>
          <a:xfrm>
            <a:off x="5706567" y="4833710"/>
            <a:ext cx="225900" cy="47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2" name="Google Shape;92;p8"/>
          <p:cNvCxnSpPr/>
          <p:nvPr/>
        </p:nvCxnSpPr>
        <p:spPr>
          <a:xfrm>
            <a:off x="5896765" y="4362424"/>
            <a:ext cx="225900" cy="47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3" name="Google Shape;93;p8"/>
          <p:cNvSpPr txBox="1"/>
          <p:nvPr/>
        </p:nvSpPr>
        <p:spPr>
          <a:xfrm>
            <a:off x="5241125" y="2216763"/>
            <a:ext cx="11568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IR-active</a:t>
            </a: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06/10/2020</a:t>
            </a:r>
            <a:endParaRPr/>
          </a:p>
        </p:txBody>
      </p:sp>
      <p:sp>
        <p:nvSpPr>
          <p:cNvPr id="98" name="Google Shape;98;p8"/>
          <p:cNvSpPr txBox="1"/>
          <p:nvPr/>
        </p:nvSpPr>
        <p:spPr>
          <a:xfrm>
            <a:off x="749100" y="2773925"/>
            <a:ext cx="3531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Real part: transmission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Imaginary part: absorption</a:t>
            </a:r>
            <a:endParaRPr sz="1900"/>
          </a:p>
        </p:txBody>
      </p:sp>
      <p:sp>
        <p:nvSpPr>
          <p:cNvPr id="99" name="Google Shape;99;p8"/>
          <p:cNvSpPr txBox="1"/>
          <p:nvPr/>
        </p:nvSpPr>
        <p:spPr>
          <a:xfrm>
            <a:off x="749100" y="3834863"/>
            <a:ext cx="4270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intensity of the peaks is proportional to the square of the effective charges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35000" y="68725"/>
            <a:ext cx="88740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200" dirty="0"/>
              <a:t>What is the use for the effective charges?</a:t>
            </a:r>
            <a:endParaRPr sz="3200" dirty="0"/>
          </a:p>
        </p:txBody>
      </p:sp>
      <p:sp>
        <p:nvSpPr>
          <p:cNvPr id="101" name="Google Shape;101;p8"/>
          <p:cNvSpPr txBox="1"/>
          <p:nvPr/>
        </p:nvSpPr>
        <p:spPr>
          <a:xfrm>
            <a:off x="880675" y="955625"/>
            <a:ext cx="7786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Char char="➢"/>
            </a:pPr>
            <a:r>
              <a:rPr lang="en-US" sz="2400" b="1" dirty="0">
                <a:solidFill>
                  <a:srgbClr val="C00000"/>
                </a:solidFill>
                <a:highlight>
                  <a:schemeClr val="lt1"/>
                </a:highlight>
              </a:rPr>
              <a:t>Molecules and periodic systems absorb radiation at characteristic frequencies which depend on their structure</a:t>
            </a:r>
            <a:endParaRPr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What are conjugated polymers?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96725F-D5F0-4B0E-8A55-24DD84D1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92" y="3571852"/>
            <a:ext cx="7271984" cy="274943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FB23CB-778F-4B1B-AC12-894C8B247C68}"/>
              </a:ext>
            </a:extLst>
          </p:cNvPr>
          <p:cNvSpPr txBox="1"/>
          <p:nvPr/>
        </p:nvSpPr>
        <p:spPr>
          <a:xfrm>
            <a:off x="808383" y="1135890"/>
            <a:ext cx="813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Many atoms: carbon with hydrogen, nitrogen, sulphur…</a:t>
            </a:r>
            <a:endParaRPr lang="en-GB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7969D4-6B86-4927-9185-9FAD8810C69B}"/>
              </a:ext>
            </a:extLst>
          </p:cNvPr>
          <p:cNvSpPr txBox="1"/>
          <p:nvPr/>
        </p:nvSpPr>
        <p:spPr>
          <a:xfrm>
            <a:off x="808383" y="1796059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Order: repetition of a unit </a:t>
            </a:r>
            <a:endParaRPr lang="en-GB" sz="24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F521F0-F804-40B1-8D18-E227269AA372}"/>
              </a:ext>
            </a:extLst>
          </p:cNvPr>
          <p:cNvSpPr txBox="1"/>
          <p:nvPr/>
        </p:nvSpPr>
        <p:spPr>
          <a:xfrm>
            <a:off x="808383" y="2487589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1D systems with alternation of double/single bond</a:t>
            </a:r>
            <a:endParaRPr lang="en-GB" sz="2400" b="1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BE5A653-CBAE-48F2-B5EE-783F0DA064EE}"/>
              </a:ext>
            </a:extLst>
          </p:cNvPr>
          <p:cNvSpPr/>
          <p:nvPr/>
        </p:nvSpPr>
        <p:spPr>
          <a:xfrm>
            <a:off x="861188" y="3497172"/>
            <a:ext cx="2650638" cy="11675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147D6B9-E4FA-4EFE-B72A-71DF7F111A76}"/>
              </a:ext>
            </a:extLst>
          </p:cNvPr>
          <p:cNvSpPr/>
          <p:nvPr/>
        </p:nvSpPr>
        <p:spPr>
          <a:xfrm>
            <a:off x="0" y="4739443"/>
            <a:ext cx="9144000" cy="21185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Google Shape;51;p5">
            <a:extLst>
              <a:ext uri="{FF2B5EF4-FFF2-40B4-BE49-F238E27FC236}">
                <a16:creationId xmlns:a16="http://schemas.microsoft.com/office/drawing/2014/main" id="{73BB1F01-3784-4AD1-BB28-4C7BA96A0A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4D98ECA-763A-41C3-B678-B98DBBF9A6DA}"/>
              </a:ext>
            </a:extLst>
          </p:cNvPr>
          <p:cNvSpPr/>
          <p:nvPr/>
        </p:nvSpPr>
        <p:spPr>
          <a:xfrm>
            <a:off x="4041912" y="3136123"/>
            <a:ext cx="5115340" cy="21185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F3AF5B-4F25-40B1-8087-6859F458F56B}"/>
              </a:ext>
            </a:extLst>
          </p:cNvPr>
          <p:cNvSpPr txBox="1"/>
          <p:nvPr/>
        </p:nvSpPr>
        <p:spPr>
          <a:xfrm>
            <a:off x="861188" y="5189179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prototypical conjugated polymer is </a:t>
            </a:r>
            <a:r>
              <a:rPr lang="en-GB" sz="2400" b="1" i="1" dirty="0"/>
              <a:t>Polyacetylene</a:t>
            </a:r>
          </a:p>
        </p:txBody>
      </p:sp>
    </p:spTree>
    <p:extLst>
      <p:ext uri="{BB962C8B-B14F-4D97-AF65-F5344CB8AC3E}">
        <p14:creationId xmlns:p14="http://schemas.microsoft.com/office/powerpoint/2010/main" val="15200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What are conjugated polymers?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1BB4804-3901-4FEA-BB9B-D5EB7F0B1F56}"/>
              </a:ext>
            </a:extLst>
          </p:cNvPr>
          <p:cNvSpPr/>
          <p:nvPr/>
        </p:nvSpPr>
        <p:spPr>
          <a:xfrm>
            <a:off x="3750364" y="1584282"/>
            <a:ext cx="1113184" cy="207331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0090E2-6183-4A47-8869-725F6D4F36FB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AF0692-E560-4CAD-88ED-C56FC2E9AA81}"/>
              </a:ext>
            </a:extLst>
          </p:cNvPr>
          <p:cNvSpPr txBox="1"/>
          <p:nvPr/>
        </p:nvSpPr>
        <p:spPr>
          <a:xfrm>
            <a:off x="808383" y="1029853"/>
            <a:ext cx="316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Polyacetylene (PA)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9BE07A9-6E6C-48BD-9758-BB46E175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1" y="1693598"/>
            <a:ext cx="7380218" cy="1999198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440E6AD-D950-40CF-B77D-02C34AB59013}"/>
              </a:ext>
            </a:extLst>
          </p:cNvPr>
          <p:cNvSpPr txBox="1"/>
          <p:nvPr/>
        </p:nvSpPr>
        <p:spPr>
          <a:xfrm>
            <a:off x="4088096" y="1083132"/>
            <a:ext cx="449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80808"/>
                </a:solidFill>
              </a:rPr>
              <a:t>Carbon atom has </a:t>
            </a:r>
            <a:r>
              <a:rPr lang="en-GB" sz="2000" dirty="0">
                <a:solidFill>
                  <a:srgbClr val="FF0000"/>
                </a:solidFill>
              </a:rPr>
              <a:t>4</a:t>
            </a:r>
            <a:r>
              <a:rPr lang="en-GB" sz="2000" dirty="0">
                <a:solidFill>
                  <a:srgbClr val="080808"/>
                </a:solidFill>
              </a:rPr>
              <a:t> valence electrons</a:t>
            </a:r>
            <a:endParaRPr lang="en-GB" sz="2000" b="1" dirty="0">
              <a:solidFill>
                <a:srgbClr val="080808"/>
              </a:solidFill>
            </a:endParaRPr>
          </a:p>
        </p:txBody>
      </p:sp>
      <p:sp>
        <p:nvSpPr>
          <p:cNvPr id="9" name="Google Shape;51;p5">
            <a:extLst>
              <a:ext uri="{FF2B5EF4-FFF2-40B4-BE49-F238E27FC236}">
                <a16:creationId xmlns:a16="http://schemas.microsoft.com/office/drawing/2014/main" id="{E72F0412-D460-480A-AB9A-D7047EABCA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:a16="http://schemas.microsoft.com/office/drawing/2014/main" id="{EBC8E740-288F-4852-B973-2EB272965B74}"/>
              </a:ext>
            </a:extLst>
          </p:cNvPr>
          <p:cNvSpPr/>
          <p:nvPr/>
        </p:nvSpPr>
        <p:spPr>
          <a:xfrm>
            <a:off x="-2143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What are conjugated polymers?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712F0D-950F-4377-98E1-01A5F963F093}"/>
              </a:ext>
            </a:extLst>
          </p:cNvPr>
          <p:cNvSpPr txBox="1"/>
          <p:nvPr/>
        </p:nvSpPr>
        <p:spPr>
          <a:xfrm>
            <a:off x="808383" y="1029853"/>
            <a:ext cx="7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Polyacetylene (PA)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767B9BE-2813-4C01-9D9D-A9EB9E509156}"/>
              </a:ext>
            </a:extLst>
          </p:cNvPr>
          <p:cNvGrpSpPr/>
          <p:nvPr/>
        </p:nvGrpSpPr>
        <p:grpSpPr>
          <a:xfrm>
            <a:off x="584341" y="1693598"/>
            <a:ext cx="7380218" cy="1999198"/>
            <a:chOff x="584341" y="1600834"/>
            <a:chExt cx="7380218" cy="199919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C3A9E38-8E25-429F-A850-0BF7CD89F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341" y="1600834"/>
              <a:ext cx="7380218" cy="1999198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A73BBEE2-2C84-4FDF-B208-E80B0D708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>
              <a:off x="2495887" y="1865373"/>
              <a:ext cx="924854" cy="877828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AEA4DB7-57A5-487C-8BF4-B16B45716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 flipV="1">
              <a:off x="1955808" y="2368955"/>
              <a:ext cx="924854" cy="87782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5B1531-58E8-4812-86C9-28C180E3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>
              <a:off x="1442341" y="1885250"/>
              <a:ext cx="924854" cy="877828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0452511A-BAC2-4516-A3EA-CE940711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 flipV="1">
              <a:off x="902262" y="2388832"/>
              <a:ext cx="924854" cy="877828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27526CDF-9FF3-4E21-AE42-320CFA1E3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>
              <a:off x="3549433" y="1885251"/>
              <a:ext cx="924854" cy="877828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8D9A0D7-E167-430E-910E-764061DCA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 flipV="1">
              <a:off x="3009354" y="2388833"/>
              <a:ext cx="924854" cy="877828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DD37F16F-0A08-443D-AFA6-3E7D9F1B5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>
              <a:off x="4636117" y="1885253"/>
              <a:ext cx="924854" cy="877828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C65904A9-D60B-4D97-BB42-F1C7D2B34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 flipV="1">
              <a:off x="4122542" y="2388835"/>
              <a:ext cx="924854" cy="877828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7FDAEA51-9308-4019-97DE-F4234B7E2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>
              <a:off x="5696290" y="1885251"/>
              <a:ext cx="924854" cy="877828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7488898D-F837-43C8-ACC1-1CE3F9409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 flipV="1">
              <a:off x="5156211" y="2388833"/>
              <a:ext cx="924854" cy="877828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C6C4FA27-5518-489F-B07B-AAA2C741F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>
              <a:off x="6743211" y="1885252"/>
              <a:ext cx="924854" cy="877828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6EEBA924-D400-4C86-9FC8-9A6FF858A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/>
            <a:stretch/>
          </p:blipFill>
          <p:spPr>
            <a:xfrm flipV="1">
              <a:off x="6203132" y="2388834"/>
              <a:ext cx="924854" cy="877828"/>
            </a:xfrm>
            <a:prstGeom prst="rect">
              <a:avLst/>
            </a:prstGeom>
          </p:spPr>
        </p:pic>
      </p:grpSp>
      <p:pic>
        <p:nvPicPr>
          <p:cNvPr id="4" name="Immagine 3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4473DB88-D6A2-4CA1-9523-F22D1A292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62" y="3922140"/>
            <a:ext cx="3946854" cy="2846911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0E7A196-6ACE-47E7-A5B8-A70AFFCFEDBC}"/>
              </a:ext>
            </a:extLst>
          </p:cNvPr>
          <p:cNvSpPr txBox="1"/>
          <p:nvPr/>
        </p:nvSpPr>
        <p:spPr>
          <a:xfrm>
            <a:off x="4465984" y="4074427"/>
            <a:ext cx="4239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Overlap of p-orbitals:</a:t>
            </a:r>
            <a:r>
              <a:rPr lang="en-GB" sz="2000" dirty="0"/>
              <a:t> delocalisation of the electrons along the chain, they can </a:t>
            </a:r>
            <a:r>
              <a:rPr lang="en-GB" sz="2000" i="1" dirty="0"/>
              <a:t>“move</a:t>
            </a:r>
            <a:r>
              <a:rPr lang="en-GB" sz="2000" dirty="0"/>
              <a:t>” almost freely</a:t>
            </a:r>
            <a:endParaRPr lang="en-GB" sz="2000" b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96F3414-E8D0-410F-A1BA-9456756915F9}"/>
              </a:ext>
            </a:extLst>
          </p:cNvPr>
          <p:cNvSpPr txBox="1"/>
          <p:nvPr/>
        </p:nvSpPr>
        <p:spPr>
          <a:xfrm>
            <a:off x="4088096" y="1083132"/>
            <a:ext cx="449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80808"/>
                </a:solidFill>
              </a:rPr>
              <a:t>Carbon atom has </a:t>
            </a:r>
            <a:r>
              <a:rPr lang="en-GB" sz="2000" dirty="0">
                <a:solidFill>
                  <a:srgbClr val="FF0000"/>
                </a:solidFill>
              </a:rPr>
              <a:t>4</a:t>
            </a:r>
            <a:r>
              <a:rPr lang="en-GB" sz="2000" dirty="0">
                <a:solidFill>
                  <a:srgbClr val="080808"/>
                </a:solidFill>
              </a:rPr>
              <a:t> valence electrons</a:t>
            </a:r>
            <a:endParaRPr lang="en-GB" sz="2000" b="1" dirty="0">
              <a:solidFill>
                <a:srgbClr val="0808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6878811-9A0F-43F6-B2AA-B7C1CC4DA1B4}"/>
                  </a:ext>
                </a:extLst>
              </p:cNvPr>
              <p:cNvSpPr txBox="1"/>
              <p:nvPr/>
            </p:nvSpPr>
            <p:spPr>
              <a:xfrm>
                <a:off x="5285606" y="199332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6878811-9A0F-43F6-B2AA-B7C1CC4DA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06" y="1993321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7EFFFCA8-E501-4162-B2AC-D801EF3AD601}"/>
                  </a:ext>
                </a:extLst>
              </p:cNvPr>
              <p:cNvSpPr txBox="1"/>
              <p:nvPr/>
            </p:nvSpPr>
            <p:spPr>
              <a:xfrm>
                <a:off x="4661809" y="215083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7EFFFCA8-E501-4162-B2AC-D801EF3AD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09" y="215083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AA3D7AF-9D5E-4A22-A5F8-A81F07A3929E}"/>
                  </a:ext>
                </a:extLst>
              </p:cNvPr>
              <p:cNvSpPr txBox="1"/>
              <p:nvPr/>
            </p:nvSpPr>
            <p:spPr>
              <a:xfrm>
                <a:off x="5055034" y="271596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AA3D7AF-9D5E-4A22-A5F8-A81F07A39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34" y="2715967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A8AF857-E4B5-4B66-A881-4F8B0E4910DD}"/>
                  </a:ext>
                </a:extLst>
              </p:cNvPr>
              <p:cNvSpPr txBox="1"/>
              <p:nvPr/>
            </p:nvSpPr>
            <p:spPr>
              <a:xfrm>
                <a:off x="1225074" y="392214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A8AF857-E4B5-4B66-A881-4F8B0E49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74" y="3922140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Google Shape;51;p5">
            <a:extLst>
              <a:ext uri="{FF2B5EF4-FFF2-40B4-BE49-F238E27FC236}">
                <a16:creationId xmlns:a16="http://schemas.microsoft.com/office/drawing/2014/main" id="{4BC27FDC-9B3B-4A16-8F23-C09C1A2973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8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F2A3D3F-3693-460A-8054-5968EA3AB4FD}"/>
              </a:ext>
            </a:extLst>
          </p:cNvPr>
          <p:cNvSpPr txBox="1"/>
          <p:nvPr/>
        </p:nvSpPr>
        <p:spPr>
          <a:xfrm>
            <a:off x="4352985" y="5999917"/>
            <a:ext cx="423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 (semi)conductor made of organic material (C, H, N…)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0FA5831-3876-4919-A9B8-2569BEA398B2}"/>
              </a:ext>
            </a:extLst>
          </p:cNvPr>
          <p:cNvCxnSpPr>
            <a:cxnSpLocks/>
          </p:cNvCxnSpPr>
          <p:nvPr/>
        </p:nvCxnSpPr>
        <p:spPr>
          <a:xfrm flipH="1">
            <a:off x="6472491" y="5446640"/>
            <a:ext cx="7822" cy="553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8F4033A-FF2F-48A3-8492-336D6A3EFCED}"/>
              </a:ext>
            </a:extLst>
          </p:cNvPr>
          <p:cNvSpPr/>
          <p:nvPr/>
        </p:nvSpPr>
        <p:spPr>
          <a:xfrm>
            <a:off x="0" y="5065734"/>
            <a:ext cx="9144000" cy="17922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803;p46">
            <a:extLst>
              <a:ext uri="{FF2B5EF4-FFF2-40B4-BE49-F238E27FC236}">
                <a16:creationId xmlns:a16="http://schemas.microsoft.com/office/drawing/2014/main" id="{A67CECD2-EE45-47EA-A2E5-350F29AA0971}"/>
              </a:ext>
            </a:extLst>
          </p:cNvPr>
          <p:cNvSpPr txBox="1">
            <a:spLocks/>
          </p:cNvSpPr>
          <p:nvPr/>
        </p:nvSpPr>
        <p:spPr>
          <a:xfrm>
            <a:off x="890978" y="185528"/>
            <a:ext cx="77232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200"/>
            </a:pPr>
            <a:r>
              <a:rPr lang="en-US" sz="3200" dirty="0"/>
              <a:t>What are conjugated polymers?</a:t>
            </a:r>
          </a:p>
        </p:txBody>
      </p:sp>
      <p:pic>
        <p:nvPicPr>
          <p:cNvPr id="7" name="Immagine 6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CDDE7AD3-F7EC-4F4C-B9C9-546E6433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2" y="980159"/>
            <a:ext cx="3946854" cy="2846911"/>
          </a:xfrm>
          <a:prstGeom prst="rect">
            <a:avLst/>
          </a:prstGeom>
        </p:spPr>
      </p:pic>
      <p:pic>
        <p:nvPicPr>
          <p:cNvPr id="4" name="Immagine 3" descr="Immagine che contiene testo, giallo, interni&#10;&#10;Descrizione generata automaticamente">
            <a:extLst>
              <a:ext uri="{FF2B5EF4-FFF2-40B4-BE49-F238E27FC236}">
                <a16:creationId xmlns:a16="http://schemas.microsoft.com/office/drawing/2014/main" id="{FDF44D0F-05FB-4168-B469-B2A05C9C2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78" y="4925457"/>
            <a:ext cx="2450592" cy="1840992"/>
          </a:xfrm>
          <a:prstGeom prst="rect">
            <a:avLst/>
          </a:prstGeom>
        </p:spPr>
      </p:pic>
      <p:pic>
        <p:nvPicPr>
          <p:cNvPr id="13" name="Immagine 12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6CBE49A4-1388-4DA3-AAD0-D46E7173C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9" y="4901758"/>
            <a:ext cx="2928851" cy="184099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3B2932C-4162-4AB9-853C-8E5CD7279BF6}"/>
              </a:ext>
            </a:extLst>
          </p:cNvPr>
          <p:cNvSpPr txBox="1"/>
          <p:nvPr/>
        </p:nvSpPr>
        <p:spPr>
          <a:xfrm>
            <a:off x="890978" y="4417176"/>
            <a:ext cx="24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Electronics: OLED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2E4DA84-61F8-4A62-8EC5-BA85619FDDF1}"/>
              </a:ext>
            </a:extLst>
          </p:cNvPr>
          <p:cNvSpPr txBox="1"/>
          <p:nvPr/>
        </p:nvSpPr>
        <p:spPr>
          <a:xfrm>
            <a:off x="5453207" y="4429748"/>
            <a:ext cx="271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Organic solar panels</a:t>
            </a:r>
          </a:p>
        </p:txBody>
      </p:sp>
      <p:sp>
        <p:nvSpPr>
          <p:cNvPr id="14" name="Google Shape;51;p5">
            <a:extLst>
              <a:ext uri="{FF2B5EF4-FFF2-40B4-BE49-F238E27FC236}">
                <a16:creationId xmlns:a16="http://schemas.microsoft.com/office/drawing/2014/main" id="{B65AEF88-19A6-4BA7-AC42-F6B28F6DB9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0975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9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2FF1F2-8F37-4B05-8CD1-8C47876E54BE}"/>
              </a:ext>
            </a:extLst>
          </p:cNvPr>
          <p:cNvSpPr txBox="1"/>
          <p:nvPr/>
        </p:nvSpPr>
        <p:spPr>
          <a:xfrm>
            <a:off x="4465984" y="986673"/>
            <a:ext cx="4239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Overlap of p-orbitals:</a:t>
            </a:r>
            <a:r>
              <a:rPr lang="en-GB" sz="2000" dirty="0"/>
              <a:t> delocalisation of the electrons along the chain, they can </a:t>
            </a:r>
            <a:r>
              <a:rPr lang="en-GB" sz="2000" i="1" dirty="0"/>
              <a:t>“move</a:t>
            </a:r>
            <a:r>
              <a:rPr lang="en-GB" sz="2000" dirty="0"/>
              <a:t>” almost freely</a:t>
            </a:r>
            <a:endParaRPr lang="en-GB" sz="2000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242CE1-063B-4DF4-9BA5-48B1A8A898C9}"/>
              </a:ext>
            </a:extLst>
          </p:cNvPr>
          <p:cNvSpPr txBox="1"/>
          <p:nvPr/>
        </p:nvSpPr>
        <p:spPr>
          <a:xfrm>
            <a:off x="4352985" y="2912163"/>
            <a:ext cx="423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 (semi)conductor made of organic material (C, H, N…)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36AE9F2-732D-404B-AA01-BAD9FD76F11B}"/>
              </a:ext>
            </a:extLst>
          </p:cNvPr>
          <p:cNvCxnSpPr>
            <a:cxnSpLocks/>
          </p:cNvCxnSpPr>
          <p:nvPr/>
        </p:nvCxnSpPr>
        <p:spPr>
          <a:xfrm flipH="1">
            <a:off x="6472491" y="2358886"/>
            <a:ext cx="7822" cy="553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6175D1D-40E1-410F-AF95-9083BBF22997}"/>
              </a:ext>
            </a:extLst>
          </p:cNvPr>
          <p:cNvSpPr txBox="1"/>
          <p:nvPr/>
        </p:nvSpPr>
        <p:spPr>
          <a:xfrm>
            <a:off x="2252870" y="3806684"/>
            <a:ext cx="4569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Most important applications include</a:t>
            </a:r>
          </a:p>
        </p:txBody>
      </p:sp>
    </p:spTree>
    <p:extLst>
      <p:ext uri="{BB962C8B-B14F-4D97-AF65-F5344CB8AC3E}">
        <p14:creationId xmlns:p14="http://schemas.microsoft.com/office/powerpoint/2010/main" val="3593952863"/>
      </p:ext>
    </p:extLst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la sapienza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BBE0E3"/>
      </a:accent4>
      <a:accent5>
        <a:srgbClr val="FFFF00"/>
      </a:accent5>
      <a:accent6>
        <a:srgbClr val="FFFFFF"/>
      </a:accent6>
      <a:hlink>
        <a:srgbClr val="0000FF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11835</TotalTime>
  <Words>1980</Words>
  <Application>Microsoft Macintosh PowerPoint</Application>
  <PresentationFormat>On-screen Show (4:3)</PresentationFormat>
  <Paragraphs>528</Paragraphs>
  <Slides>54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Cambria Math</vt:lpstr>
      <vt:lpstr>Times New Roman</vt:lpstr>
      <vt:lpstr>Wingdings</vt:lpstr>
      <vt:lpstr>la sapienza</vt:lpstr>
      <vt:lpstr>Properties and applications of conjugated polymers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Piezoelectric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effective charges?</vt:lpstr>
      <vt:lpstr>What are the effective charges?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use for the effective charges?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effective charges in substituted conjugated polymers</dc:title>
  <dc:creator>Stefano</dc:creator>
  <cp:lastModifiedBy>Beth Long</cp:lastModifiedBy>
  <cp:revision>1309</cp:revision>
  <dcterms:modified xsi:type="dcterms:W3CDTF">2021-12-15T13:32:26Z</dcterms:modified>
</cp:coreProperties>
</file>