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0" r:id="rId4"/>
    <p:sldId id="280" r:id="rId5"/>
    <p:sldId id="281" r:id="rId6"/>
    <p:sldId id="277" r:id="rId7"/>
    <p:sldId id="285" r:id="rId8"/>
    <p:sldId id="303" r:id="rId9"/>
    <p:sldId id="292" r:id="rId10"/>
    <p:sldId id="30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5E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5A5BEB-C7E8-ED49-B167-6228C451B866}" v="8" dt="2021-10-19T14:23:48.776"/>
    <p1510:client id="{F446BBCE-5D7E-4348-AA58-9BBD672E4D10}" v="44" dt="2021-10-19T11:30:51.4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vatore Monforte" userId="838fb70c-28b8-49a4-aff3-7026fb647531" providerId="ADAL" clId="{F446BBCE-5D7E-4348-AA58-9BBD672E4D10}"/>
    <pc:docChg chg="undo custSel addSld delSld modSld sldOrd">
      <pc:chgData name="Salvatore Monforte" userId="838fb70c-28b8-49a4-aff3-7026fb647531" providerId="ADAL" clId="{F446BBCE-5D7E-4348-AA58-9BBD672E4D10}" dt="2021-10-19T11:35:58.483" v="1786" actId="20577"/>
      <pc:docMkLst>
        <pc:docMk/>
      </pc:docMkLst>
      <pc:sldChg chg="modSp mod">
        <pc:chgData name="Salvatore Monforte" userId="838fb70c-28b8-49a4-aff3-7026fb647531" providerId="ADAL" clId="{F446BBCE-5D7E-4348-AA58-9BBD672E4D10}" dt="2021-10-19T07:42:46.828" v="1" actId="122"/>
        <pc:sldMkLst>
          <pc:docMk/>
          <pc:sldMk cId="3917718676" sldId="260"/>
        </pc:sldMkLst>
        <pc:spChg chg="mod">
          <ac:chgData name="Salvatore Monforte" userId="838fb70c-28b8-49a4-aff3-7026fb647531" providerId="ADAL" clId="{F446BBCE-5D7E-4348-AA58-9BBD672E4D10}" dt="2021-10-19T07:42:46.828" v="1" actId="122"/>
          <ac:spMkLst>
            <pc:docMk/>
            <pc:sldMk cId="3917718676" sldId="260"/>
            <ac:spMk id="5" creationId="{0A9D608A-BD77-3B43-B7B4-6BAEBD434D7E}"/>
          </ac:spMkLst>
        </pc:spChg>
      </pc:sldChg>
      <pc:sldChg chg="modSp mod">
        <pc:chgData name="Salvatore Monforte" userId="838fb70c-28b8-49a4-aff3-7026fb647531" providerId="ADAL" clId="{F446BBCE-5D7E-4348-AA58-9BBD672E4D10}" dt="2021-10-19T10:44:39.181" v="938" actId="20577"/>
        <pc:sldMkLst>
          <pc:docMk/>
          <pc:sldMk cId="3634731460" sldId="264"/>
        </pc:sldMkLst>
        <pc:spChg chg="mod">
          <ac:chgData name="Salvatore Monforte" userId="838fb70c-28b8-49a4-aff3-7026fb647531" providerId="ADAL" clId="{F446BBCE-5D7E-4348-AA58-9BBD672E4D10}" dt="2021-10-19T10:44:39.181" v="938" actId="20577"/>
          <ac:spMkLst>
            <pc:docMk/>
            <pc:sldMk cId="3634731460" sldId="264"/>
            <ac:spMk id="7" creationId="{48826906-502F-E54A-AA5E-C5C8D9465C53}"/>
          </ac:spMkLst>
        </pc:spChg>
      </pc:sldChg>
      <pc:sldChg chg="addSp delSp modSp mod">
        <pc:chgData name="Salvatore Monforte" userId="838fb70c-28b8-49a4-aff3-7026fb647531" providerId="ADAL" clId="{F446BBCE-5D7E-4348-AA58-9BBD672E4D10}" dt="2021-10-19T10:42:38.420" v="915" actId="20577"/>
        <pc:sldMkLst>
          <pc:docMk/>
          <pc:sldMk cId="1854032125" sldId="277"/>
        </pc:sldMkLst>
        <pc:spChg chg="del mod">
          <ac:chgData name="Salvatore Monforte" userId="838fb70c-28b8-49a4-aff3-7026fb647531" providerId="ADAL" clId="{F446BBCE-5D7E-4348-AA58-9BBD672E4D10}" dt="2021-10-19T09:05:36.523" v="355"/>
          <ac:spMkLst>
            <pc:docMk/>
            <pc:sldMk cId="1854032125" sldId="277"/>
            <ac:spMk id="2" creationId="{78CF91A0-8086-E24A-95E4-2EC1AA92CC0D}"/>
          </ac:spMkLst>
        </pc:spChg>
        <pc:spChg chg="mod">
          <ac:chgData name="Salvatore Monforte" userId="838fb70c-28b8-49a4-aff3-7026fb647531" providerId="ADAL" clId="{F446BBCE-5D7E-4348-AA58-9BBD672E4D10}" dt="2021-10-19T10:42:38.420" v="915" actId="20577"/>
          <ac:spMkLst>
            <pc:docMk/>
            <pc:sldMk cId="1854032125" sldId="277"/>
            <ac:spMk id="6" creationId="{33E83169-CD3D-264F-A6DA-4300521D23C3}"/>
          </ac:spMkLst>
        </pc:spChg>
        <pc:spChg chg="add mod">
          <ac:chgData name="Salvatore Monforte" userId="838fb70c-28b8-49a4-aff3-7026fb647531" providerId="ADAL" clId="{F446BBCE-5D7E-4348-AA58-9BBD672E4D10}" dt="2021-10-19T09:14:07.918" v="553"/>
          <ac:spMkLst>
            <pc:docMk/>
            <pc:sldMk cId="1854032125" sldId="277"/>
            <ac:spMk id="7" creationId="{CA9DF646-5122-514F-8A83-28CD3321A17E}"/>
          </ac:spMkLst>
        </pc:spChg>
      </pc:sldChg>
      <pc:sldChg chg="modSp mod">
        <pc:chgData name="Salvatore Monforte" userId="838fb70c-28b8-49a4-aff3-7026fb647531" providerId="ADAL" clId="{F446BBCE-5D7E-4348-AA58-9BBD672E4D10}" dt="2021-10-19T07:42:57.795" v="3" actId="122"/>
        <pc:sldMkLst>
          <pc:docMk/>
          <pc:sldMk cId="491889566" sldId="280"/>
        </pc:sldMkLst>
        <pc:spChg chg="mod">
          <ac:chgData name="Salvatore Monforte" userId="838fb70c-28b8-49a4-aff3-7026fb647531" providerId="ADAL" clId="{F446BBCE-5D7E-4348-AA58-9BBD672E4D10}" dt="2021-10-19T07:42:57.795" v="3" actId="122"/>
          <ac:spMkLst>
            <pc:docMk/>
            <pc:sldMk cId="491889566" sldId="280"/>
            <ac:spMk id="5" creationId="{0A9D608A-BD77-3B43-B7B4-6BAEBD434D7E}"/>
          </ac:spMkLst>
        </pc:spChg>
      </pc:sldChg>
      <pc:sldChg chg="modSp mod">
        <pc:chgData name="Salvatore Monforte" userId="838fb70c-28b8-49a4-aff3-7026fb647531" providerId="ADAL" clId="{F446BBCE-5D7E-4348-AA58-9BBD672E4D10}" dt="2021-10-19T10:44:06.080" v="926" actId="20577"/>
        <pc:sldMkLst>
          <pc:docMk/>
          <pc:sldMk cId="3700315933" sldId="281"/>
        </pc:sldMkLst>
        <pc:spChg chg="mod">
          <ac:chgData name="Salvatore Monforte" userId="838fb70c-28b8-49a4-aff3-7026fb647531" providerId="ADAL" clId="{F446BBCE-5D7E-4348-AA58-9BBD672E4D10}" dt="2021-10-19T08:49:32.030" v="91" actId="6549"/>
          <ac:spMkLst>
            <pc:docMk/>
            <pc:sldMk cId="3700315933" sldId="281"/>
            <ac:spMk id="5" creationId="{0A9D608A-BD77-3B43-B7B4-6BAEBD434D7E}"/>
          </ac:spMkLst>
        </pc:spChg>
        <pc:spChg chg="mod">
          <ac:chgData name="Salvatore Monforte" userId="838fb70c-28b8-49a4-aff3-7026fb647531" providerId="ADAL" clId="{F446BBCE-5D7E-4348-AA58-9BBD672E4D10}" dt="2021-10-19T10:43:46.241" v="918" actId="6549"/>
          <ac:spMkLst>
            <pc:docMk/>
            <pc:sldMk cId="3700315933" sldId="281"/>
            <ac:spMk id="6" creationId="{F2EC7907-4BA4-A64D-9DC1-1371785AE9F0}"/>
          </ac:spMkLst>
        </pc:spChg>
        <pc:spChg chg="mod">
          <ac:chgData name="Salvatore Monforte" userId="838fb70c-28b8-49a4-aff3-7026fb647531" providerId="ADAL" clId="{F446BBCE-5D7E-4348-AA58-9BBD672E4D10}" dt="2021-10-19T10:44:06.080" v="926" actId="20577"/>
          <ac:spMkLst>
            <pc:docMk/>
            <pc:sldMk cId="3700315933" sldId="281"/>
            <ac:spMk id="7" creationId="{3BD44911-435E-264C-9687-B5C0256B251D}"/>
          </ac:spMkLst>
        </pc:spChg>
      </pc:sldChg>
      <pc:sldChg chg="del">
        <pc:chgData name="Salvatore Monforte" userId="838fb70c-28b8-49a4-aff3-7026fb647531" providerId="ADAL" clId="{F446BBCE-5D7E-4348-AA58-9BBD672E4D10}" dt="2021-10-19T09:08:22.926" v="394" actId="2696"/>
        <pc:sldMkLst>
          <pc:docMk/>
          <pc:sldMk cId="4036932056" sldId="283"/>
        </pc:sldMkLst>
      </pc:sldChg>
      <pc:sldChg chg="del">
        <pc:chgData name="Salvatore Monforte" userId="838fb70c-28b8-49a4-aff3-7026fb647531" providerId="ADAL" clId="{F446BBCE-5D7E-4348-AA58-9BBD672E4D10}" dt="2021-10-19T09:28:09.766" v="824" actId="2696"/>
        <pc:sldMkLst>
          <pc:docMk/>
          <pc:sldMk cId="2599540514" sldId="284"/>
        </pc:sldMkLst>
      </pc:sldChg>
      <pc:sldChg chg="modSp mod">
        <pc:chgData name="Salvatore Monforte" userId="838fb70c-28b8-49a4-aff3-7026fb647531" providerId="ADAL" clId="{F446BBCE-5D7E-4348-AA58-9BBD672E4D10}" dt="2021-10-19T10:42:31.650" v="912" actId="20577"/>
        <pc:sldMkLst>
          <pc:docMk/>
          <pc:sldMk cId="4027469490" sldId="285"/>
        </pc:sldMkLst>
        <pc:spChg chg="mod">
          <ac:chgData name="Salvatore Monforte" userId="838fb70c-28b8-49a4-aff3-7026fb647531" providerId="ADAL" clId="{F446BBCE-5D7E-4348-AA58-9BBD672E4D10}" dt="2021-10-19T10:42:31.650" v="912" actId="20577"/>
          <ac:spMkLst>
            <pc:docMk/>
            <pc:sldMk cId="4027469490" sldId="285"/>
            <ac:spMk id="6" creationId="{33E83169-CD3D-264F-A6DA-4300521D23C3}"/>
          </ac:spMkLst>
        </pc:spChg>
      </pc:sldChg>
      <pc:sldChg chg="del">
        <pc:chgData name="Salvatore Monforte" userId="838fb70c-28b8-49a4-aff3-7026fb647531" providerId="ADAL" clId="{F446BBCE-5D7E-4348-AA58-9BBD672E4D10}" dt="2021-10-19T09:28:01.220" v="820" actId="2696"/>
        <pc:sldMkLst>
          <pc:docMk/>
          <pc:sldMk cId="493242713" sldId="286"/>
        </pc:sldMkLst>
      </pc:sldChg>
      <pc:sldChg chg="del">
        <pc:chgData name="Salvatore Monforte" userId="838fb70c-28b8-49a4-aff3-7026fb647531" providerId="ADAL" clId="{F446BBCE-5D7E-4348-AA58-9BBD672E4D10}" dt="2021-10-19T09:28:01.956" v="821" actId="2696"/>
        <pc:sldMkLst>
          <pc:docMk/>
          <pc:sldMk cId="3839079078" sldId="287"/>
        </pc:sldMkLst>
      </pc:sldChg>
      <pc:sldChg chg="del">
        <pc:chgData name="Salvatore Monforte" userId="838fb70c-28b8-49a4-aff3-7026fb647531" providerId="ADAL" clId="{F446BBCE-5D7E-4348-AA58-9BBD672E4D10}" dt="2021-10-19T09:28:02.830" v="822" actId="2696"/>
        <pc:sldMkLst>
          <pc:docMk/>
          <pc:sldMk cId="1773523624" sldId="289"/>
        </pc:sldMkLst>
      </pc:sldChg>
      <pc:sldChg chg="del">
        <pc:chgData name="Salvatore Monforte" userId="838fb70c-28b8-49a4-aff3-7026fb647531" providerId="ADAL" clId="{F446BBCE-5D7E-4348-AA58-9BBD672E4D10}" dt="2021-10-19T09:28:06.944" v="823" actId="2696"/>
        <pc:sldMkLst>
          <pc:docMk/>
          <pc:sldMk cId="441203474" sldId="290"/>
        </pc:sldMkLst>
      </pc:sldChg>
      <pc:sldChg chg="del">
        <pc:chgData name="Salvatore Monforte" userId="838fb70c-28b8-49a4-aff3-7026fb647531" providerId="ADAL" clId="{F446BBCE-5D7E-4348-AA58-9BBD672E4D10}" dt="2021-10-19T09:28:10.240" v="825" actId="2696"/>
        <pc:sldMkLst>
          <pc:docMk/>
          <pc:sldMk cId="3828877838" sldId="291"/>
        </pc:sldMkLst>
      </pc:sldChg>
      <pc:sldChg chg="addSp delSp modSp mod ord">
        <pc:chgData name="Salvatore Monforte" userId="838fb70c-28b8-49a4-aff3-7026fb647531" providerId="ADAL" clId="{F446BBCE-5D7E-4348-AA58-9BBD672E4D10}" dt="2021-10-19T11:27:08.194" v="1500" actId="27636"/>
        <pc:sldMkLst>
          <pc:docMk/>
          <pc:sldMk cId="1866259110" sldId="292"/>
        </pc:sldMkLst>
        <pc:spChg chg="mod">
          <ac:chgData name="Salvatore Monforte" userId="838fb70c-28b8-49a4-aff3-7026fb647531" providerId="ADAL" clId="{F446BBCE-5D7E-4348-AA58-9BBD672E4D10}" dt="2021-10-19T11:15:16.218" v="978" actId="1076"/>
          <ac:spMkLst>
            <pc:docMk/>
            <pc:sldMk cId="1866259110" sldId="292"/>
            <ac:spMk id="2" creationId="{78CF91A0-8086-E24A-95E4-2EC1AA92CC0D}"/>
          </ac:spMkLst>
        </pc:spChg>
        <pc:spChg chg="add del mod">
          <ac:chgData name="Salvatore Monforte" userId="838fb70c-28b8-49a4-aff3-7026fb647531" providerId="ADAL" clId="{F446BBCE-5D7E-4348-AA58-9BBD672E4D10}" dt="2021-10-19T11:15:00.228" v="975"/>
          <ac:spMkLst>
            <pc:docMk/>
            <pc:sldMk cId="1866259110" sldId="292"/>
            <ac:spMk id="6" creationId="{04B69C73-4029-5148-928D-300CBF4A0397}"/>
          </ac:spMkLst>
        </pc:spChg>
        <pc:spChg chg="mod">
          <ac:chgData name="Salvatore Monforte" userId="838fb70c-28b8-49a4-aff3-7026fb647531" providerId="ADAL" clId="{F446BBCE-5D7E-4348-AA58-9BBD672E4D10}" dt="2021-10-19T11:27:08.194" v="1500" actId="27636"/>
          <ac:spMkLst>
            <pc:docMk/>
            <pc:sldMk cId="1866259110" sldId="292"/>
            <ac:spMk id="7" creationId="{B08218E4-272F-4C4D-A166-0597265DBA88}"/>
          </ac:spMkLst>
        </pc:spChg>
        <pc:spChg chg="add mod">
          <ac:chgData name="Salvatore Monforte" userId="838fb70c-28b8-49a4-aff3-7026fb647531" providerId="ADAL" clId="{F446BBCE-5D7E-4348-AA58-9BBD672E4D10}" dt="2021-10-19T11:15:01.969" v="977"/>
          <ac:spMkLst>
            <pc:docMk/>
            <pc:sldMk cId="1866259110" sldId="292"/>
            <ac:spMk id="8" creationId="{22C58BB6-9179-0344-B85E-71E467CDA8ED}"/>
          </ac:spMkLst>
        </pc:spChg>
        <pc:spChg chg="del">
          <ac:chgData name="Salvatore Monforte" userId="838fb70c-28b8-49a4-aff3-7026fb647531" providerId="ADAL" clId="{F446BBCE-5D7E-4348-AA58-9BBD672E4D10}" dt="2021-10-19T11:15:01.579" v="976" actId="478"/>
          <ac:spMkLst>
            <pc:docMk/>
            <pc:sldMk cId="1866259110" sldId="292"/>
            <ac:spMk id="9" creationId="{00000000-0000-0000-0000-000000000000}"/>
          </ac:spMkLst>
        </pc:spChg>
        <pc:spChg chg="mod">
          <ac:chgData name="Salvatore Monforte" userId="838fb70c-28b8-49a4-aff3-7026fb647531" providerId="ADAL" clId="{F446BBCE-5D7E-4348-AA58-9BBD672E4D10}" dt="2021-10-19T11:14:13.565" v="973"/>
          <ac:spMkLst>
            <pc:docMk/>
            <pc:sldMk cId="1866259110" sldId="292"/>
            <ac:spMk id="11" creationId="{00000000-0000-0000-0000-000000000000}"/>
          </ac:spMkLst>
        </pc:spChg>
      </pc:sldChg>
      <pc:sldChg chg="del">
        <pc:chgData name="Salvatore Monforte" userId="838fb70c-28b8-49a4-aff3-7026fb647531" providerId="ADAL" clId="{F446BBCE-5D7E-4348-AA58-9BBD672E4D10}" dt="2021-10-19T10:43:20.172" v="916" actId="2696"/>
        <pc:sldMkLst>
          <pc:docMk/>
          <pc:sldMk cId="2886403688" sldId="293"/>
        </pc:sldMkLst>
      </pc:sldChg>
      <pc:sldChg chg="del">
        <pc:chgData name="Salvatore Monforte" userId="838fb70c-28b8-49a4-aff3-7026fb647531" providerId="ADAL" clId="{F446BBCE-5D7E-4348-AA58-9BBD672E4D10}" dt="2021-10-19T10:43:20.987" v="917" actId="2696"/>
        <pc:sldMkLst>
          <pc:docMk/>
          <pc:sldMk cId="1766465678" sldId="294"/>
        </pc:sldMkLst>
      </pc:sldChg>
      <pc:sldChg chg="del">
        <pc:chgData name="Salvatore Monforte" userId="838fb70c-28b8-49a4-aff3-7026fb647531" providerId="ADAL" clId="{F446BBCE-5D7E-4348-AA58-9BBD672E4D10}" dt="2021-10-19T11:16:51.530" v="1039" actId="2696"/>
        <pc:sldMkLst>
          <pc:docMk/>
          <pc:sldMk cId="3386560002" sldId="296"/>
        </pc:sldMkLst>
      </pc:sldChg>
      <pc:sldChg chg="addSp delSp modSp del mod">
        <pc:chgData name="Salvatore Monforte" userId="838fb70c-28b8-49a4-aff3-7026fb647531" providerId="ADAL" clId="{F446BBCE-5D7E-4348-AA58-9BBD672E4D10}" dt="2021-10-19T11:16:43.312" v="1038" actId="2696"/>
        <pc:sldMkLst>
          <pc:docMk/>
          <pc:sldMk cId="568168522" sldId="297"/>
        </pc:sldMkLst>
        <pc:spChg chg="add del mod">
          <ac:chgData name="Salvatore Monforte" userId="838fb70c-28b8-49a4-aff3-7026fb647531" providerId="ADAL" clId="{F446BBCE-5D7E-4348-AA58-9BBD672E4D10}" dt="2021-10-19T11:13:15.126" v="948"/>
          <ac:spMkLst>
            <pc:docMk/>
            <pc:sldMk cId="568168522" sldId="297"/>
            <ac:spMk id="2" creationId="{A10E0D5D-67A7-C047-8818-90B598E46F88}"/>
          </ac:spMkLst>
        </pc:spChg>
        <pc:spChg chg="mod">
          <ac:chgData name="Salvatore Monforte" userId="838fb70c-28b8-49a4-aff3-7026fb647531" providerId="ADAL" clId="{F446BBCE-5D7E-4348-AA58-9BBD672E4D10}" dt="2021-10-19T11:13:48.116" v="971" actId="20577"/>
          <ac:spMkLst>
            <pc:docMk/>
            <pc:sldMk cId="568168522" sldId="297"/>
            <ac:spMk id="7" creationId="{B08218E4-272F-4C4D-A166-0597265DBA88}"/>
          </ac:spMkLst>
        </pc:spChg>
      </pc:sldChg>
      <pc:sldChg chg="del">
        <pc:chgData name="Salvatore Monforte" userId="838fb70c-28b8-49a4-aff3-7026fb647531" providerId="ADAL" clId="{F446BBCE-5D7E-4348-AA58-9BBD672E4D10}" dt="2021-10-19T11:19:25.683" v="1071" actId="2696"/>
        <pc:sldMkLst>
          <pc:docMk/>
          <pc:sldMk cId="1713619611" sldId="298"/>
        </pc:sldMkLst>
      </pc:sldChg>
      <pc:sldChg chg="del">
        <pc:chgData name="Salvatore Monforte" userId="838fb70c-28b8-49a4-aff3-7026fb647531" providerId="ADAL" clId="{F446BBCE-5D7E-4348-AA58-9BBD672E4D10}" dt="2021-10-19T11:19:29.199" v="1074" actId="2696"/>
        <pc:sldMkLst>
          <pc:docMk/>
          <pc:sldMk cId="1393798242" sldId="299"/>
        </pc:sldMkLst>
      </pc:sldChg>
      <pc:sldChg chg="del">
        <pc:chgData name="Salvatore Monforte" userId="838fb70c-28b8-49a4-aff3-7026fb647531" providerId="ADAL" clId="{F446BBCE-5D7E-4348-AA58-9BBD672E4D10}" dt="2021-10-19T11:19:27.522" v="1073" actId="2696"/>
        <pc:sldMkLst>
          <pc:docMk/>
          <pc:sldMk cId="3259829544" sldId="300"/>
        </pc:sldMkLst>
      </pc:sldChg>
      <pc:sldChg chg="del">
        <pc:chgData name="Salvatore Monforte" userId="838fb70c-28b8-49a4-aff3-7026fb647531" providerId="ADAL" clId="{F446BBCE-5D7E-4348-AA58-9BBD672E4D10}" dt="2021-10-19T11:19:26.564" v="1072" actId="2696"/>
        <pc:sldMkLst>
          <pc:docMk/>
          <pc:sldMk cId="3863792232" sldId="301"/>
        </pc:sldMkLst>
      </pc:sldChg>
      <pc:sldChg chg="del">
        <pc:chgData name="Salvatore Monforte" userId="838fb70c-28b8-49a4-aff3-7026fb647531" providerId="ADAL" clId="{F446BBCE-5D7E-4348-AA58-9BBD672E4D10}" dt="2021-10-19T11:22:32.677" v="1136" actId="2696"/>
        <pc:sldMkLst>
          <pc:docMk/>
          <pc:sldMk cId="2609749760" sldId="302"/>
        </pc:sldMkLst>
      </pc:sldChg>
      <pc:sldChg chg="add">
        <pc:chgData name="Salvatore Monforte" userId="838fb70c-28b8-49a4-aff3-7026fb647531" providerId="ADAL" clId="{F446BBCE-5D7E-4348-AA58-9BBD672E4D10}" dt="2021-10-19T11:14:02.823" v="972"/>
        <pc:sldMkLst>
          <pc:docMk/>
          <pc:sldMk cId="1652601311" sldId="303"/>
        </pc:sldMkLst>
      </pc:sldChg>
      <pc:sldChg chg="del">
        <pc:chgData name="Salvatore Monforte" userId="838fb70c-28b8-49a4-aff3-7026fb647531" providerId="ADAL" clId="{F446BBCE-5D7E-4348-AA58-9BBD672E4D10}" dt="2021-10-19T09:13:28.269" v="548" actId="2696"/>
        <pc:sldMkLst>
          <pc:docMk/>
          <pc:sldMk cId="3234144947" sldId="303"/>
        </pc:sldMkLst>
      </pc:sldChg>
      <pc:sldChg chg="del">
        <pc:chgData name="Salvatore Monforte" userId="838fb70c-28b8-49a4-aff3-7026fb647531" providerId="ADAL" clId="{F446BBCE-5D7E-4348-AA58-9BBD672E4D10}" dt="2021-10-19T09:13:30.690" v="549" actId="2696"/>
        <pc:sldMkLst>
          <pc:docMk/>
          <pc:sldMk cId="81758846" sldId="304"/>
        </pc:sldMkLst>
      </pc:sldChg>
      <pc:sldChg chg="delSp modSp add mod">
        <pc:chgData name="Salvatore Monforte" userId="838fb70c-28b8-49a4-aff3-7026fb647531" providerId="ADAL" clId="{F446BBCE-5D7E-4348-AA58-9BBD672E4D10}" dt="2021-10-19T11:35:58.483" v="1786" actId="20577"/>
        <pc:sldMkLst>
          <pc:docMk/>
          <pc:sldMk cId="779073138" sldId="304"/>
        </pc:sldMkLst>
        <pc:spChg chg="mod">
          <ac:chgData name="Salvatore Monforte" userId="838fb70c-28b8-49a4-aff3-7026fb647531" providerId="ADAL" clId="{F446BBCE-5D7E-4348-AA58-9BBD672E4D10}" dt="2021-10-19T11:23:17.802" v="1169" actId="20577"/>
          <ac:spMkLst>
            <pc:docMk/>
            <pc:sldMk cId="779073138" sldId="304"/>
            <ac:spMk id="5" creationId="{0A9D608A-BD77-3B43-B7B4-6BAEBD434D7E}"/>
          </ac:spMkLst>
        </pc:spChg>
        <pc:spChg chg="mod">
          <ac:chgData name="Salvatore Monforte" userId="838fb70c-28b8-49a4-aff3-7026fb647531" providerId="ADAL" clId="{F446BBCE-5D7E-4348-AA58-9BBD672E4D10}" dt="2021-10-19T11:35:58.483" v="1786" actId="20577"/>
          <ac:spMkLst>
            <pc:docMk/>
            <pc:sldMk cId="779073138" sldId="304"/>
            <ac:spMk id="6" creationId="{F2EC7907-4BA4-A64D-9DC1-1371785AE9F0}"/>
          </ac:spMkLst>
        </pc:spChg>
        <pc:spChg chg="del">
          <ac:chgData name="Salvatore Monforte" userId="838fb70c-28b8-49a4-aff3-7026fb647531" providerId="ADAL" clId="{F446BBCE-5D7E-4348-AA58-9BBD672E4D10}" dt="2021-10-19T11:31:12.400" v="1510" actId="478"/>
          <ac:spMkLst>
            <pc:docMk/>
            <pc:sldMk cId="779073138" sldId="304"/>
            <ac:spMk id="7" creationId="{3BD44911-435E-264C-9687-B5C0256B251D}"/>
          </ac:spMkLst>
        </pc:spChg>
      </pc:sldChg>
    </pc:docChg>
  </pc:docChgLst>
  <pc:docChgLst>
    <pc:chgData name="Salvatore Monforte" userId="838fb70c-28b8-49a4-aff3-7026fb647531" providerId="ADAL" clId="{7E5A5BEB-C7E8-ED49-B167-6228C451B866}"/>
    <pc:docChg chg="modSld">
      <pc:chgData name="Salvatore Monforte" userId="838fb70c-28b8-49a4-aff3-7026fb647531" providerId="ADAL" clId="{7E5A5BEB-C7E8-ED49-B167-6228C451B866}" dt="2021-10-19T14:23:48.776" v="7" actId="20577"/>
      <pc:docMkLst>
        <pc:docMk/>
      </pc:docMkLst>
      <pc:sldChg chg="modSp mod">
        <pc:chgData name="Salvatore Monforte" userId="838fb70c-28b8-49a4-aff3-7026fb647531" providerId="ADAL" clId="{7E5A5BEB-C7E8-ED49-B167-6228C451B866}" dt="2021-10-19T14:23:48.776" v="7" actId="20577"/>
        <pc:sldMkLst>
          <pc:docMk/>
          <pc:sldMk cId="779073138" sldId="304"/>
        </pc:sldMkLst>
        <pc:spChg chg="mod">
          <ac:chgData name="Salvatore Monforte" userId="838fb70c-28b8-49a4-aff3-7026fb647531" providerId="ADAL" clId="{7E5A5BEB-C7E8-ED49-B167-6228C451B866}" dt="2021-10-19T14:23:48.776" v="7" actId="20577"/>
          <ac:spMkLst>
            <pc:docMk/>
            <pc:sldMk cId="779073138" sldId="304"/>
            <ac:spMk id="5" creationId="{0A9D608A-BD77-3B43-B7B4-6BAEBD434D7E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3F1D5E-920A-CF48-ABCC-BB60A95EE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AA49E43-D74B-DD4E-B9F2-52B0F1FB8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440941-4F3C-FC4C-B010-C2E4C84F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19/10/2021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727420-AE8F-5248-B268-01BDEEE8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4B29E1-CEAE-BF47-9998-3B149F74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46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266FE-B84B-4640-9B05-29919574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257399-1CF7-D94C-97DC-25BE76BD0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30D194-54BF-824D-889F-28D37CE5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19/10/2021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D1DED4-ED81-5340-ADA9-4AF32275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49FCB8-90ED-CD41-9E8A-EA9DB3D1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40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BC7A25E-6D5D-E244-AE42-5C2D7AF16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C56A34C-D087-E64E-ABF9-54AD806BB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39C22D-E8BE-B940-8F04-BD5FB4C3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19/10/2021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BFD154-2DD3-A545-88D6-5CC8D3F6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629445-F13D-7943-AA7B-07663D84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38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6765A1-A306-2947-BD01-66DCA176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B03A91-0F87-1B4E-AEE8-FEF12E4BC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6EBA1B-F50E-B446-86C3-31812E0B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19/10/2021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4753B9-E48D-3C46-8710-2E1804D2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8305AD-E814-2142-852C-29F013E6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87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2EB368-8A7D-6F46-857A-7A8554D0C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BFD74C-E39D-B34F-ADFD-3F3FE8DCB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FC2603-5D5F-134C-A2C5-056EC648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19/10/2021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C5E1AC-5446-9B40-AEBC-AD0223F8F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86E8D7-D577-6942-8D3B-2EBD154F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55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595B16-28E0-E540-AA14-3F553367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B81BEA-F70E-2E4A-99EB-EDDD9A780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A74F36-C99B-714E-BE6A-5C514F2DF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F8CC08-C898-F444-AF0A-EF82AB40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19/10/2021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DC31A4-13B1-904E-95C4-9B648FD0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FDDA4E-34BC-1B48-B685-980E2AF1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4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C772B2-1E0B-AA49-80D7-BB7A202D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BF7D4A-0B26-744F-A301-985B3D7E0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0F3ABA-1C74-F746-ACC2-3719946E4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4F6FD9-B54C-CB4D-B975-A2E00A9D2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EB397C5-5279-D040-92F5-45427CA517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6230958-40F8-644E-96E9-1F85EBDB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19/10/2021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6EC4871-E764-5E41-990D-4020A288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3EBAC0-C3A2-974C-9E1F-D14909D8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19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E316E6-F741-3541-9980-5F759914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6016EA0-58B0-4B44-A459-91AE1C9D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19/10/2021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05C7D2-25A8-454A-AF06-D5C4CF0B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A26883-6C28-1941-8E67-896594CE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13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A05F2C8-105D-784E-BF0B-18964E3B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19/10/2021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A1827A3-0003-454D-9934-1A5853E2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B2DCCA-4893-0E4C-806C-BC391D5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41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D92CE8-4953-8B4F-BAE2-F53DD5181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E589CE-400E-A341-94E2-71C129E4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1F6CFF-D33B-C644-AD22-E65F9EF13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3E2502-A597-AF4B-A940-8C2F76C5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19/10/2021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289CE6-A702-374F-9D19-16835C4F1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4BE8BD-5750-1746-A6F0-8AB63480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49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8FDF92-B37D-9048-BB41-036FC2527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046ADDF-AE03-B242-BB85-B8E1920EC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4974C3-5EEC-F441-AA9E-D06E2DE50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02BAEE-6E0D-4B4C-BDBD-E2B8BA47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19/10/2021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468913-C340-AF4C-AA7A-66BC30F93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B5BD81-F3AF-324A-A8DF-6E26EF0F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20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1808367-0745-AF40-97B9-FD5E5D1C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83C319-A7E4-AF49-AF3B-452896397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7DFFE4-5245-574F-BF7D-8E3A8D3DA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C29A7-3C89-8541-8347-08D4B092321B}" type="datetimeFigureOut">
              <a:rPr lang="it-IT" smtClean="0"/>
              <a:t>19/10/2021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7A9F51-EBB1-3549-8CDD-C92D92DA8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8F6C47-9CFC-2047-B416-A0C1FE6E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3B15A-DF47-2A49-A266-6C4D850E25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43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_6E369C0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5385"/>
              </p:ext>
            </p:extLst>
          </p:nvPr>
        </p:nvGraphicFramePr>
        <p:xfrm>
          <a:off x="1681201" y="209176"/>
          <a:ext cx="8829598" cy="2704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Documento" r:id="rId3" imgW="6400800" imgH="1955800" progId="Word.Document.12">
                  <p:embed/>
                </p:oleObj>
              </mc:Choice>
              <mc:Fallback>
                <p:oleObj name="Documento" r:id="rId3" imgW="6400800" imgH="1955800" progId="Word.Document.12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1201" y="209176"/>
                        <a:ext cx="8829598" cy="2704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606174" y="2942013"/>
            <a:ext cx="106337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/>
              <a:t>Fornitura in opera di attrezzature per il potenziamento del Data Center della Sezione INFN di Catania, progetto IBISCO, gara unica in 4 Lotti</a:t>
            </a:r>
            <a:endParaRPr lang="it-IT" sz="2800"/>
          </a:p>
        </p:txBody>
      </p:sp>
      <p:pic>
        <p:nvPicPr>
          <p:cNvPr id="8" name="Immagine 7" descr="Senza titol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96" y="6110940"/>
            <a:ext cx="5247409" cy="5948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34F490-C5B3-FD45-953A-ABDB0C248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087" y="3987864"/>
            <a:ext cx="3359826" cy="1968383"/>
          </a:xfrm>
          <a:prstGeom prst="rect">
            <a:avLst/>
          </a:prstGeom>
        </p:spPr>
      </p:pic>
      <p:sp>
        <p:nvSpPr>
          <p:cNvPr id="7" name="Rettangolo 5">
            <a:extLst>
              <a:ext uri="{FF2B5EF4-FFF2-40B4-BE49-F238E27FC236}">
                <a16:creationId xmlns:a16="http://schemas.microsoft.com/office/drawing/2014/main" id="{48826906-502F-E54A-AA5E-C5C8D9465C53}"/>
              </a:ext>
            </a:extLst>
          </p:cNvPr>
          <p:cNvSpPr/>
          <p:nvPr/>
        </p:nvSpPr>
        <p:spPr>
          <a:xfrm>
            <a:off x="7535917" y="4789796"/>
            <a:ext cx="4034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>
                <a:solidFill>
                  <a:schemeClr val="accent1"/>
                </a:solidFill>
              </a:rPr>
              <a:t>Riunione CS IBISCO 20/10/2021 - S. Monforte</a:t>
            </a:r>
          </a:p>
        </p:txBody>
      </p:sp>
    </p:spTree>
    <p:extLst>
      <p:ext uri="{BB962C8B-B14F-4D97-AF65-F5344CB8AC3E}">
        <p14:creationId xmlns:p14="http://schemas.microsoft.com/office/powerpoint/2010/main" val="3634731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9D608A-BD77-3B43-B7B4-6BAEBD434D7E}"/>
              </a:ext>
            </a:extLst>
          </p:cNvPr>
          <p:cNvSpPr txBox="1"/>
          <p:nvPr/>
        </p:nvSpPr>
        <p:spPr>
          <a:xfrm>
            <a:off x="0" y="12585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>
                <a:solidFill>
                  <a:srgbClr val="0000FF"/>
                </a:solidFill>
              </a:rPr>
              <a:t>Domande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EC7907-4BA4-A64D-9DC1-1371785AE9F0}"/>
              </a:ext>
            </a:extLst>
          </p:cNvPr>
          <p:cNvSpPr txBox="1"/>
          <p:nvPr/>
        </p:nvSpPr>
        <p:spPr>
          <a:xfrm>
            <a:off x="248193" y="1438104"/>
            <a:ext cx="11794455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it-IT" sz="2400"/>
              <a:t>Quando l’aggiudicazione sarà efficace ?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Ø"/>
            </a:pPr>
            <a:r>
              <a:rPr lang="it-IT" sz="2400"/>
              <a:t>mi chiedono di aggiudicare definitivamente la gara su ASP e ANAC</a:t>
            </a:r>
          </a:p>
          <a:p>
            <a:pPr marL="1257300" lvl="2" indent="-342900">
              <a:lnSpc>
                <a:spcPct val="120000"/>
              </a:lnSpc>
              <a:buFont typeface="Wingdings" charset="2"/>
              <a:buChar char="Ø"/>
            </a:pPr>
            <a:r>
              <a:rPr lang="it-IT" sz="2400"/>
              <a:t>posso già procedere ?</a:t>
            </a:r>
          </a:p>
          <a:p>
            <a:pPr lvl="2">
              <a:lnSpc>
                <a:spcPct val="120000"/>
              </a:lnSpc>
            </a:pPr>
            <a:endParaRPr lang="it-IT" sz="2400"/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endParaRPr lang="it-IT" sz="2400"/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it-IT" sz="2400"/>
              <a:t>E’ possibile «recuperare» utilizzando quanto rimasto per via del ribasso offerto?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Ø"/>
            </a:pPr>
            <a:r>
              <a:rPr lang="it-IT" sz="2400"/>
              <a:t>le offerte economiche prevedevano una</a:t>
            </a:r>
          </a:p>
          <a:p>
            <a:pPr lvl="1">
              <a:lnSpc>
                <a:spcPct val="120000"/>
              </a:lnSpc>
            </a:pPr>
            <a:r>
              <a:rPr lang="it-IT" sz="2000" i="1"/>
              <a:t>«quotazione a prezzo unitario (esclusa dalla base imponibile) delle componenti che </a:t>
            </a:r>
          </a:p>
          <a:p>
            <a:pPr lvl="1">
              <a:lnSpc>
                <a:spcPct val="120000"/>
              </a:lnSpc>
            </a:pPr>
            <a:r>
              <a:rPr lang="it-IT" sz="2000" i="1"/>
              <a:t>l’Amministrazione si riserva di ordinare successivamente in aggiunta alla configurazione base»</a:t>
            </a:r>
          </a:p>
          <a:p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77907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438312" y="221539"/>
            <a:ext cx="4598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it-IT" sz="3600" b="1">
                <a:solidFill>
                  <a:srgbClr val="0000FF"/>
                </a:solidFill>
              </a:rPr>
              <a:t>Oggetto della fornitura</a:t>
            </a:r>
          </a:p>
        </p:txBody>
      </p:sp>
      <p:sp>
        <p:nvSpPr>
          <p:cNvPr id="7" name="Rettangolo 6"/>
          <p:cNvSpPr/>
          <p:nvPr/>
        </p:nvSpPr>
        <p:spPr>
          <a:xfrm>
            <a:off x="762000" y="1016000"/>
            <a:ext cx="10279530" cy="104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E77F92-9C44-0B4A-8527-04623365F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963897"/>
              </p:ext>
            </p:extLst>
          </p:nvPr>
        </p:nvGraphicFramePr>
        <p:xfrm>
          <a:off x="627797" y="1310676"/>
          <a:ext cx="10536073" cy="4107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5641">
                  <a:extLst>
                    <a:ext uri="{9D8B030D-6E8A-4147-A177-3AD203B41FA5}">
                      <a16:colId xmlns:a16="http://schemas.microsoft.com/office/drawing/2014/main" val="1441050253"/>
                    </a:ext>
                  </a:extLst>
                </a:gridCol>
                <a:gridCol w="5577796">
                  <a:extLst>
                    <a:ext uri="{9D8B030D-6E8A-4147-A177-3AD203B41FA5}">
                      <a16:colId xmlns:a16="http://schemas.microsoft.com/office/drawing/2014/main" val="3361832677"/>
                    </a:ext>
                  </a:extLst>
                </a:gridCol>
                <a:gridCol w="3982636">
                  <a:extLst>
                    <a:ext uri="{9D8B030D-6E8A-4147-A177-3AD203B41FA5}">
                      <a16:colId xmlns:a16="http://schemas.microsoft.com/office/drawing/2014/main" val="1288384483"/>
                    </a:ext>
                  </a:extLst>
                </a:gridCol>
              </a:tblGrid>
              <a:tr h="905794">
                <a:tc>
                  <a:txBody>
                    <a:bodyPr/>
                    <a:lstStyle/>
                    <a:p>
                      <a:pPr algn="ctr"/>
                      <a:r>
                        <a:rPr lang="it-IT" sz="2000">
                          <a:effectLst/>
                        </a:rPr>
                        <a:t>Lotto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>
                          <a:effectLst/>
                        </a:rPr>
                        <a:t>Oggetto del lotto 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>
                          <a:effectLst/>
                        </a:rPr>
                        <a:t>SCHEDA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val="3144772199"/>
                  </a:ext>
                </a:extLst>
              </a:tr>
              <a:tr h="698662"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1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n. 66 nodi di calcolo HTC a due vie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CT-01-CAL-INFN</a:t>
                      </a:r>
                      <a:endParaRPr lang="en-IT" sz="20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val="1921251528"/>
                  </a:ext>
                </a:extLst>
              </a:tr>
              <a:tr h="705237"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2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n. 6 nodi per data-</a:t>
                      </a:r>
                      <a:r>
                        <a:rPr lang="it-IT" sz="2000" err="1">
                          <a:effectLst/>
                        </a:rPr>
                        <a:t>lake</a:t>
                      </a:r>
                      <a:r>
                        <a:rPr lang="it-IT" sz="2000">
                          <a:effectLst/>
                        </a:rPr>
                        <a:t> con GPU e </a:t>
                      </a:r>
                      <a:r>
                        <a:rPr lang="it-IT" sz="2000" err="1">
                          <a:effectLst/>
                        </a:rPr>
                        <a:t>infiniband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CT-09-CAL-INFN e CT-10-CAL-INFN</a:t>
                      </a:r>
                      <a:endParaRPr lang="en-IT" sz="20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val="2073267967"/>
                  </a:ext>
                </a:extLst>
              </a:tr>
              <a:tr h="711813"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3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n. 12 nodi di monitoraggio, presentazione e gestione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altLang="en-IT" sz="20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CT-07-CAL-INFN</a:t>
                      </a:r>
                      <a:endParaRPr lang="en-IT" sz="20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val="724344483"/>
                  </a:ext>
                </a:extLst>
              </a:tr>
              <a:tr h="1085979"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4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n. 2 switch fiber channel per SAN</a:t>
                      </a:r>
                      <a:endParaRPr lang="en-IT" sz="2400">
                        <a:effectLst/>
                      </a:endParaRPr>
                    </a:p>
                    <a:p>
                      <a:r>
                        <a:rPr lang="it-IT" sz="2000">
                          <a:effectLst/>
                        </a:rPr>
                        <a:t>n. 4 sistemi di storage da rack per un totale di almeno 1,2 PetaByte di capacità “raw” cadauno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altLang="en-IT" sz="20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CT-02-STO-INFN e CT-08-STO-INFN </a:t>
                      </a:r>
                      <a:endParaRPr lang="en-IT" sz="20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val="1404990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55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9D608A-BD77-3B43-B7B4-6BAEBD434D7E}"/>
              </a:ext>
            </a:extLst>
          </p:cNvPr>
          <p:cNvSpPr txBox="1"/>
          <p:nvPr/>
        </p:nvSpPr>
        <p:spPr>
          <a:xfrm>
            <a:off x="0" y="12585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3600" b="1">
                <a:solidFill>
                  <a:srgbClr val="0000FF"/>
                </a:solidFill>
              </a:rPr>
              <a:t>Oggetto della fornitura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CD866B-5D2A-C34C-80F7-E96AFFD9B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042728"/>
              </p:ext>
            </p:extLst>
          </p:nvPr>
        </p:nvGraphicFramePr>
        <p:xfrm>
          <a:off x="343636" y="1237230"/>
          <a:ext cx="11504728" cy="2341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343">
                  <a:extLst>
                    <a:ext uri="{9D8B030D-6E8A-4147-A177-3AD203B41FA5}">
                      <a16:colId xmlns:a16="http://schemas.microsoft.com/office/drawing/2014/main" val="3593254078"/>
                    </a:ext>
                  </a:extLst>
                </a:gridCol>
                <a:gridCol w="4056686">
                  <a:extLst>
                    <a:ext uri="{9D8B030D-6E8A-4147-A177-3AD203B41FA5}">
                      <a16:colId xmlns:a16="http://schemas.microsoft.com/office/drawing/2014/main" val="4218172039"/>
                    </a:ext>
                  </a:extLst>
                </a:gridCol>
                <a:gridCol w="1511721">
                  <a:extLst>
                    <a:ext uri="{9D8B030D-6E8A-4147-A177-3AD203B41FA5}">
                      <a16:colId xmlns:a16="http://schemas.microsoft.com/office/drawing/2014/main" val="2951397200"/>
                    </a:ext>
                  </a:extLst>
                </a:gridCol>
                <a:gridCol w="1681992">
                  <a:extLst>
                    <a:ext uri="{9D8B030D-6E8A-4147-A177-3AD203B41FA5}">
                      <a16:colId xmlns:a16="http://schemas.microsoft.com/office/drawing/2014/main" val="203735779"/>
                    </a:ext>
                  </a:extLst>
                </a:gridCol>
                <a:gridCol w="1847659">
                  <a:extLst>
                    <a:ext uri="{9D8B030D-6E8A-4147-A177-3AD203B41FA5}">
                      <a16:colId xmlns:a16="http://schemas.microsoft.com/office/drawing/2014/main" val="2058496685"/>
                    </a:ext>
                  </a:extLst>
                </a:gridCol>
                <a:gridCol w="2013327">
                  <a:extLst>
                    <a:ext uri="{9D8B030D-6E8A-4147-A177-3AD203B41FA5}">
                      <a16:colId xmlns:a16="http://schemas.microsoft.com/office/drawing/2014/main" val="646982014"/>
                    </a:ext>
                  </a:extLst>
                </a:gridCol>
              </a:tblGrid>
              <a:tr h="136628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n.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Descrizione beni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CPV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 err="1">
                          <a:effectLst/>
                        </a:rPr>
                        <a:t>P</a:t>
                      </a:r>
                      <a:r>
                        <a:rPr lang="it-IT" sz="2000">
                          <a:effectLst/>
                        </a:rPr>
                        <a:t> (principale)</a:t>
                      </a:r>
                      <a:endParaRPr lang="en-IT" sz="2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 err="1">
                          <a:effectLst/>
                        </a:rPr>
                        <a:t>S</a:t>
                      </a:r>
                      <a:r>
                        <a:rPr lang="it-IT" sz="2000">
                          <a:effectLst/>
                        </a:rPr>
                        <a:t> (secondaria)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Importo a base di gara (€)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Eliminazione rischi da interferenze (€)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val="3370898033"/>
                  </a:ext>
                </a:extLst>
              </a:tr>
              <a:tr h="5194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1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n. 66 server di calcolo a due vie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48820000-2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P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546.480,00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0,00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val="502318204"/>
                  </a:ext>
                </a:extLst>
              </a:tr>
              <a:tr h="456144">
                <a:tc gridSpan="4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Importo totale a base d’asta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546.480,00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0,00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val="49583851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F2423E-6910-4245-92E7-9F7BF5B92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334458"/>
              </p:ext>
            </p:extLst>
          </p:nvPr>
        </p:nvGraphicFramePr>
        <p:xfrm>
          <a:off x="343636" y="4044173"/>
          <a:ext cx="11504727" cy="2456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653">
                  <a:extLst>
                    <a:ext uri="{9D8B030D-6E8A-4147-A177-3AD203B41FA5}">
                      <a16:colId xmlns:a16="http://schemas.microsoft.com/office/drawing/2014/main" val="1533011252"/>
                    </a:ext>
                  </a:extLst>
                </a:gridCol>
                <a:gridCol w="4092115">
                  <a:extLst>
                    <a:ext uri="{9D8B030D-6E8A-4147-A177-3AD203B41FA5}">
                      <a16:colId xmlns:a16="http://schemas.microsoft.com/office/drawing/2014/main" val="3828880652"/>
                    </a:ext>
                  </a:extLst>
                </a:gridCol>
                <a:gridCol w="1531920">
                  <a:extLst>
                    <a:ext uri="{9D8B030D-6E8A-4147-A177-3AD203B41FA5}">
                      <a16:colId xmlns:a16="http://schemas.microsoft.com/office/drawing/2014/main" val="1890103248"/>
                    </a:ext>
                  </a:extLst>
                </a:gridCol>
                <a:gridCol w="1704465">
                  <a:extLst>
                    <a:ext uri="{9D8B030D-6E8A-4147-A177-3AD203B41FA5}">
                      <a16:colId xmlns:a16="http://schemas.microsoft.com/office/drawing/2014/main" val="3710042774"/>
                    </a:ext>
                  </a:extLst>
                </a:gridCol>
                <a:gridCol w="1872346">
                  <a:extLst>
                    <a:ext uri="{9D8B030D-6E8A-4147-A177-3AD203B41FA5}">
                      <a16:colId xmlns:a16="http://schemas.microsoft.com/office/drawing/2014/main" val="1776151757"/>
                    </a:ext>
                  </a:extLst>
                </a:gridCol>
                <a:gridCol w="2040228">
                  <a:extLst>
                    <a:ext uri="{9D8B030D-6E8A-4147-A177-3AD203B41FA5}">
                      <a16:colId xmlns:a16="http://schemas.microsoft.com/office/drawing/2014/main" val="1526092030"/>
                    </a:ext>
                  </a:extLst>
                </a:gridCol>
              </a:tblGrid>
              <a:tr h="80835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n.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Descrizione beni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CPV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P (principale)</a:t>
                      </a:r>
                      <a:endParaRPr lang="en-IT" sz="2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S (secondaria)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Importo a base di gara (€)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Eliminazione rischi da interferenze (€)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val="747671082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1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000">
                          <a:effectLst/>
                        </a:rPr>
                        <a:t>n. 4 nodi many core AMD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48820000-2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 err="1">
                          <a:effectLst/>
                        </a:rPr>
                        <a:t>P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68.400,00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0,00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val="574033034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2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n. 2 Server Multi GPU: 96 Core e 384GB di RAM e 4 GPU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48820000-2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 err="1">
                          <a:effectLst/>
                        </a:rPr>
                        <a:t>P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83.700,00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0,00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val="4275115531"/>
                  </a:ext>
                </a:extLst>
              </a:tr>
              <a:tr h="302895">
                <a:tc gridSpan="4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Importo totale a base d’asta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152.100,00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0,00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val="102730905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BDE6FAD-1350-FE40-B895-A840FC864788}"/>
              </a:ext>
            </a:extLst>
          </p:cNvPr>
          <p:cNvSpPr/>
          <p:nvPr/>
        </p:nvSpPr>
        <p:spPr>
          <a:xfrm>
            <a:off x="343636" y="837120"/>
            <a:ext cx="1249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>
                <a:ea typeface="Times New Roman" panose="02020603050405020304" pitchFamily="18" charset="0"/>
              </a:rPr>
              <a:t>Lotto n. 1 </a:t>
            </a:r>
            <a:endParaRPr sz="2000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31B5AD-5F87-CB44-BF34-291843BAA111}"/>
              </a:ext>
            </a:extLst>
          </p:cNvPr>
          <p:cNvSpPr/>
          <p:nvPr/>
        </p:nvSpPr>
        <p:spPr>
          <a:xfrm>
            <a:off x="343635" y="3652482"/>
            <a:ext cx="1249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>
                <a:ea typeface="Times New Roman" panose="02020603050405020304" pitchFamily="18" charset="0"/>
              </a:rPr>
              <a:t>Lotto n. 2 </a:t>
            </a:r>
            <a:endParaRPr sz="2000" b="1"/>
          </a:p>
        </p:txBody>
      </p:sp>
    </p:spTree>
    <p:extLst>
      <p:ext uri="{BB962C8B-B14F-4D97-AF65-F5344CB8AC3E}">
        <p14:creationId xmlns:p14="http://schemas.microsoft.com/office/powerpoint/2010/main" val="391771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9D608A-BD77-3B43-B7B4-6BAEBD434D7E}"/>
              </a:ext>
            </a:extLst>
          </p:cNvPr>
          <p:cNvSpPr txBox="1"/>
          <p:nvPr/>
        </p:nvSpPr>
        <p:spPr>
          <a:xfrm>
            <a:off x="0" y="12585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3600" b="1">
                <a:solidFill>
                  <a:srgbClr val="0000FF"/>
                </a:solidFill>
              </a:rPr>
              <a:t>Oggetto della fornitura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DE6FAD-1350-FE40-B895-A840FC864788}"/>
              </a:ext>
            </a:extLst>
          </p:cNvPr>
          <p:cNvSpPr/>
          <p:nvPr/>
        </p:nvSpPr>
        <p:spPr>
          <a:xfrm>
            <a:off x="343636" y="837120"/>
            <a:ext cx="1249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>
                <a:ea typeface="Times New Roman" panose="02020603050405020304" pitchFamily="18" charset="0"/>
              </a:rPr>
              <a:t>Lotto n. 3 </a:t>
            </a:r>
            <a:endParaRPr sz="2000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31B5AD-5F87-CB44-BF34-291843BAA111}"/>
              </a:ext>
            </a:extLst>
          </p:cNvPr>
          <p:cNvSpPr/>
          <p:nvPr/>
        </p:nvSpPr>
        <p:spPr>
          <a:xfrm>
            <a:off x="343635" y="3652482"/>
            <a:ext cx="1249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>
                <a:ea typeface="Times New Roman" panose="02020603050405020304" pitchFamily="18" charset="0"/>
              </a:rPr>
              <a:t>Lotto n. 4 </a:t>
            </a:r>
            <a:endParaRPr sz="2000" b="1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D104A2-87FE-F34B-B268-CF634C848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354820"/>
              </p:ext>
            </p:extLst>
          </p:nvPr>
        </p:nvGraphicFramePr>
        <p:xfrm>
          <a:off x="343634" y="1228953"/>
          <a:ext cx="11504727" cy="1976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869">
                  <a:extLst>
                    <a:ext uri="{9D8B030D-6E8A-4147-A177-3AD203B41FA5}">
                      <a16:colId xmlns:a16="http://schemas.microsoft.com/office/drawing/2014/main" val="2363276166"/>
                    </a:ext>
                  </a:extLst>
                </a:gridCol>
                <a:gridCol w="4038160">
                  <a:extLst>
                    <a:ext uri="{9D8B030D-6E8A-4147-A177-3AD203B41FA5}">
                      <a16:colId xmlns:a16="http://schemas.microsoft.com/office/drawing/2014/main" val="3630143197"/>
                    </a:ext>
                  </a:extLst>
                </a:gridCol>
                <a:gridCol w="1511721">
                  <a:extLst>
                    <a:ext uri="{9D8B030D-6E8A-4147-A177-3AD203B41FA5}">
                      <a16:colId xmlns:a16="http://schemas.microsoft.com/office/drawing/2014/main" val="2778153094"/>
                    </a:ext>
                  </a:extLst>
                </a:gridCol>
                <a:gridCol w="1681991">
                  <a:extLst>
                    <a:ext uri="{9D8B030D-6E8A-4147-A177-3AD203B41FA5}">
                      <a16:colId xmlns:a16="http://schemas.microsoft.com/office/drawing/2014/main" val="2783215591"/>
                    </a:ext>
                  </a:extLst>
                </a:gridCol>
                <a:gridCol w="1847659">
                  <a:extLst>
                    <a:ext uri="{9D8B030D-6E8A-4147-A177-3AD203B41FA5}">
                      <a16:colId xmlns:a16="http://schemas.microsoft.com/office/drawing/2014/main" val="3020803596"/>
                    </a:ext>
                  </a:extLst>
                </a:gridCol>
                <a:gridCol w="2013327">
                  <a:extLst>
                    <a:ext uri="{9D8B030D-6E8A-4147-A177-3AD203B41FA5}">
                      <a16:colId xmlns:a16="http://schemas.microsoft.com/office/drawing/2014/main" val="1165900668"/>
                    </a:ext>
                  </a:extLst>
                </a:gridCol>
              </a:tblGrid>
              <a:tr h="120945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n.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Descrizione beni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CPV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 err="1">
                          <a:effectLst/>
                        </a:rPr>
                        <a:t>P</a:t>
                      </a:r>
                      <a:r>
                        <a:rPr lang="it-IT" sz="2000">
                          <a:effectLst/>
                        </a:rPr>
                        <a:t> (principale)</a:t>
                      </a:r>
                      <a:endParaRPr lang="en-IT" sz="2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 err="1">
                          <a:effectLst/>
                        </a:rPr>
                        <a:t>S</a:t>
                      </a:r>
                      <a:r>
                        <a:rPr lang="it-IT" sz="2000">
                          <a:effectLst/>
                        </a:rPr>
                        <a:t> (secondaria)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Importo a base di gara (€)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Eliminazione rischi da interferenze (€)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val="3690446756"/>
                  </a:ext>
                </a:extLst>
              </a:tr>
              <a:tr h="38355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1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n. 12 nodi di servizio e monitoraggio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48820000-2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P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86.400,00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0,00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val="1170512337"/>
                  </a:ext>
                </a:extLst>
              </a:tr>
              <a:tr h="383555">
                <a:tc gridSpan="4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Importo totale a base d’asta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86.400,00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0,00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val="182587582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ED7B7F-A3AD-6A45-B213-373DF1E76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671583"/>
              </p:ext>
            </p:extLst>
          </p:nvPr>
        </p:nvGraphicFramePr>
        <p:xfrm>
          <a:off x="343633" y="4052592"/>
          <a:ext cx="11504727" cy="2090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869">
                  <a:extLst>
                    <a:ext uri="{9D8B030D-6E8A-4147-A177-3AD203B41FA5}">
                      <a16:colId xmlns:a16="http://schemas.microsoft.com/office/drawing/2014/main" val="54981234"/>
                    </a:ext>
                  </a:extLst>
                </a:gridCol>
                <a:gridCol w="4038160">
                  <a:extLst>
                    <a:ext uri="{9D8B030D-6E8A-4147-A177-3AD203B41FA5}">
                      <a16:colId xmlns:a16="http://schemas.microsoft.com/office/drawing/2014/main" val="3073764702"/>
                    </a:ext>
                  </a:extLst>
                </a:gridCol>
                <a:gridCol w="1511721">
                  <a:extLst>
                    <a:ext uri="{9D8B030D-6E8A-4147-A177-3AD203B41FA5}">
                      <a16:colId xmlns:a16="http://schemas.microsoft.com/office/drawing/2014/main" val="2301809028"/>
                    </a:ext>
                  </a:extLst>
                </a:gridCol>
                <a:gridCol w="1681991">
                  <a:extLst>
                    <a:ext uri="{9D8B030D-6E8A-4147-A177-3AD203B41FA5}">
                      <a16:colId xmlns:a16="http://schemas.microsoft.com/office/drawing/2014/main" val="1724135645"/>
                    </a:ext>
                  </a:extLst>
                </a:gridCol>
                <a:gridCol w="1847659">
                  <a:extLst>
                    <a:ext uri="{9D8B030D-6E8A-4147-A177-3AD203B41FA5}">
                      <a16:colId xmlns:a16="http://schemas.microsoft.com/office/drawing/2014/main" val="3721846195"/>
                    </a:ext>
                  </a:extLst>
                </a:gridCol>
                <a:gridCol w="2013327">
                  <a:extLst>
                    <a:ext uri="{9D8B030D-6E8A-4147-A177-3AD203B41FA5}">
                      <a16:colId xmlns:a16="http://schemas.microsoft.com/office/drawing/2014/main" val="2108427894"/>
                    </a:ext>
                  </a:extLst>
                </a:gridCol>
              </a:tblGrid>
              <a:tr h="80835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n.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Descrizione beni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CPV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 err="1">
                          <a:effectLst/>
                        </a:rPr>
                        <a:t>P</a:t>
                      </a:r>
                      <a:r>
                        <a:rPr lang="it-IT" sz="2000">
                          <a:effectLst/>
                        </a:rPr>
                        <a:t> (principale)</a:t>
                      </a:r>
                      <a:endParaRPr lang="en-IT" sz="2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 err="1">
                          <a:effectLst/>
                        </a:rPr>
                        <a:t>S</a:t>
                      </a:r>
                      <a:r>
                        <a:rPr lang="it-IT" sz="2000">
                          <a:effectLst/>
                        </a:rPr>
                        <a:t> (secondaria)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Importo a base di gara (€)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Eliminazione rischi da interferenze (€)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val="3383968031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1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n. 4 sistema di storage da 1 Pbyte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48823000-3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P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492.800,00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0,00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val="1162841470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2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000">
                          <a:effectLst/>
                        </a:rPr>
                        <a:t>n. 2 switch FiberChannel per SAN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>
                          <a:effectLst/>
                        </a:rPr>
                        <a:t>32413100-2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>
                          <a:effectLst/>
                        </a:rPr>
                        <a:t>P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60.508,80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val="2835022185"/>
                  </a:ext>
                </a:extLst>
              </a:tr>
              <a:tr h="266065">
                <a:tc gridSpan="4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Importo totale a base d’asta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553.308,80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it-IT" sz="2000">
                          <a:effectLst/>
                        </a:rPr>
                        <a:t>0,00</a:t>
                      </a:r>
                      <a:endParaRPr lang="en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val="1111280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88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9D608A-BD77-3B43-B7B4-6BAEBD434D7E}"/>
              </a:ext>
            </a:extLst>
          </p:cNvPr>
          <p:cNvSpPr txBox="1"/>
          <p:nvPr/>
        </p:nvSpPr>
        <p:spPr>
          <a:xfrm>
            <a:off x="0" y="12585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>
                <a:solidFill>
                  <a:srgbClr val="0000FF"/>
                </a:solidFill>
              </a:rPr>
              <a:t>Informazioni amministrative, stato e tempistiche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EC7907-4BA4-A64D-9DC1-1371785AE9F0}"/>
              </a:ext>
            </a:extLst>
          </p:cNvPr>
          <p:cNvSpPr txBox="1"/>
          <p:nvPr/>
        </p:nvSpPr>
        <p:spPr>
          <a:xfrm>
            <a:off x="248193" y="1438104"/>
            <a:ext cx="5910401" cy="1791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it-IT" sz="2400"/>
              <a:t>Gara unica in 4 lotti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it-IT" sz="2400"/>
              <a:t>Importo totale: €1.338.288,80</a:t>
            </a:r>
            <a:r>
              <a:rPr lang="it-IT"/>
              <a:t> </a:t>
            </a:r>
            <a:r>
              <a:rPr lang="it-IT" sz="2400"/>
              <a:t>(IVA esclusa)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it-IT" sz="2400"/>
              <a:t>Tipologia gara: Gara Aperta</a:t>
            </a:r>
          </a:p>
          <a:p>
            <a:endParaRPr lang="it-IT" sz="240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D44911-435E-264C-9687-B5C0256B251D}"/>
              </a:ext>
            </a:extLst>
          </p:cNvPr>
          <p:cNvSpPr txBox="1"/>
          <p:nvPr/>
        </p:nvSpPr>
        <p:spPr>
          <a:xfrm>
            <a:off x="382153" y="3900031"/>
            <a:ext cx="9600642" cy="2063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2400" b="1">
                <a:solidFill>
                  <a:srgbClr val="FF0000"/>
                </a:solidFill>
              </a:rPr>
              <a:t>     </a:t>
            </a:r>
            <a:r>
              <a:rPr lang="it-IT" sz="2800" b="1">
                <a:solidFill>
                  <a:srgbClr val="FF0000"/>
                </a:solidFill>
              </a:rPr>
              <a:t>Stato e tempistiche gara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2400"/>
              <a:t>Delibera di aggiudicazione GE N. 12904 del 29/09/2021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2400"/>
              <a:t>Stipula contratti Novembre/Dicembre 2021 (?)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2400"/>
              <a:t>Consegna, installazione, messa in opera e collaudo: Gennaio / 2022 (?) </a:t>
            </a:r>
          </a:p>
        </p:txBody>
      </p:sp>
    </p:spTree>
    <p:extLst>
      <p:ext uri="{BB962C8B-B14F-4D97-AF65-F5344CB8AC3E}">
        <p14:creationId xmlns:p14="http://schemas.microsoft.com/office/powerpoint/2010/main" val="370031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06400" y="745608"/>
            <a:ext cx="11292541" cy="1292662"/>
          </a:xfrm>
          <a:prstGeom prst="rect">
            <a:avLst/>
          </a:prstGeom>
          <a:ln>
            <a:solidFill>
              <a:srgbClr val="0000FF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400" b="1">
                <a:solidFill>
                  <a:srgbClr val="FF0000"/>
                </a:solidFill>
              </a:rPr>
              <a:t>N. 66 nodi di calcolo HTC multi-core alta densità</a:t>
            </a:r>
            <a:r>
              <a:rPr lang="it-IT" sz="2400"/>
              <a:t> </a:t>
            </a:r>
          </a:p>
          <a:p>
            <a:r>
              <a:rPr lang="it-IT"/>
              <a:t>Nodi di calcolo HTC multiprocessori multi-core e relativi componenti accessori, con adeguata capacità di memoria centrale in grado di elaborare simultaneamente applicazioni complesse di “</a:t>
            </a:r>
            <a:r>
              <a:rPr lang="it-IT" err="1"/>
              <a:t>number</a:t>
            </a:r>
            <a:r>
              <a:rPr lang="it-IT"/>
              <a:t> </a:t>
            </a:r>
            <a:r>
              <a:rPr lang="it-IT" err="1"/>
              <a:t>crunching</a:t>
            </a:r>
            <a:r>
              <a:rPr lang="it-IT"/>
              <a:t>” e con “</a:t>
            </a:r>
            <a:r>
              <a:rPr lang="it-IT" err="1"/>
              <a:t>throughput</a:t>
            </a:r>
            <a:r>
              <a:rPr lang="it-IT"/>
              <a:t>” elevato</a:t>
            </a:r>
            <a:r>
              <a:rPr lang="en-IT"/>
              <a:t> </a:t>
            </a:r>
            <a:endParaRPr lang="it-IT" sz="2400" b="1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12588" y="57269"/>
            <a:ext cx="1096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3600" b="1">
                <a:solidFill>
                  <a:srgbClr val="0000FF"/>
                </a:solidFill>
              </a:rPr>
              <a:t>Lotto 1 </a:t>
            </a:r>
            <a:r>
              <a:rPr lang="mr-IN" sz="3600" b="1">
                <a:solidFill>
                  <a:srgbClr val="0000FF"/>
                </a:solidFill>
              </a:rPr>
              <a:t>–</a:t>
            </a:r>
            <a:r>
              <a:rPr lang="it-IT" sz="3600" b="1">
                <a:solidFill>
                  <a:srgbClr val="0000FF"/>
                </a:solidFill>
              </a:rPr>
              <a:t> Nodi di Calcolo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33E83169-CD3D-264F-A6DA-4300521D23C3}"/>
              </a:ext>
            </a:extLst>
          </p:cNvPr>
          <p:cNvSpPr txBox="1">
            <a:spLocks/>
          </p:cNvSpPr>
          <p:nvPr/>
        </p:nvSpPr>
        <p:spPr>
          <a:xfrm>
            <a:off x="851337" y="2238702"/>
            <a:ext cx="10219433" cy="3436883"/>
          </a:xfrm>
          <a:prstGeom prst="rect">
            <a:avLst/>
          </a:prstGeom>
          <a:ln w="444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it-IT" sz="2400" b="1"/>
              <a:t> aggiudicato a «KAY SYSTEMS ITALIA»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it-IT" sz="2000" b="1"/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b="1"/>
              <a:t>punti totali 91,65 di cui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it-IT" sz="1600" b="1"/>
              <a:t>punti: 81,65 offerta tecnica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it-IT" sz="1400"/>
              <a:t>numero di core fisici offerti in ogni server 96 (</a:t>
            </a:r>
            <a:r>
              <a:rPr lang="it-IT" sz="1400" err="1"/>
              <a:t>max</a:t>
            </a:r>
            <a:r>
              <a:rPr lang="it-IT" sz="1400"/>
              <a:t>) ;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it-IT" sz="1400"/>
              <a:t>dimensione della memoria RAM offerta in ogni server 768 (</a:t>
            </a:r>
            <a:r>
              <a:rPr lang="it-IT" sz="1400" err="1"/>
              <a:t>max</a:t>
            </a:r>
            <a:r>
              <a:rPr lang="it-IT" sz="1400"/>
              <a:t>) ;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it-IT" sz="14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estensione della garanzia </a:t>
            </a:r>
            <a:r>
              <a:rPr lang="it-IT" sz="140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</a:t>
            </a:r>
            <a:r>
              <a:rPr lang="it-IT" sz="14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-inclusive, oltre il periodo di garanzia legale 6Y (</a:t>
            </a:r>
            <a:r>
              <a:rPr lang="it-IT" sz="140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max</a:t>
            </a:r>
            <a:r>
              <a:rPr lang="it-IT" sz="14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lang="it-IT" sz="1400" b="1"/>
          </a:p>
          <a:p>
            <a:pPr lvl="2">
              <a:buFont typeface="Wingdings" panose="05000000000000000000" pitchFamily="2" charset="2"/>
              <a:buChar char="Ø"/>
            </a:pPr>
            <a:r>
              <a:rPr lang="it-IT" sz="1600" b="1"/>
              <a:t>punti: 10,00 offerta economica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it-IT" sz="1600" b="1"/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b="1"/>
              <a:t>prezzo offerto € 519.156,00, oltre IVA 22%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b="1"/>
              <a:t>ribasso offerto sul prezzo: 5% - pari a €27.324,00</a:t>
            </a:r>
          </a:p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9DF646-5122-514F-8A83-28CD3321A17E}"/>
              </a:ext>
            </a:extLst>
          </p:cNvPr>
          <p:cNvSpPr/>
          <p:nvPr/>
        </p:nvSpPr>
        <p:spPr>
          <a:xfrm>
            <a:off x="3150477" y="5850782"/>
            <a:ext cx="5578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1829A8"/>
                </a:solidFill>
              </a:rPr>
              <a:t>Punteggio tecnico/economico 90/10</a:t>
            </a:r>
          </a:p>
        </p:txBody>
      </p:sp>
    </p:spTree>
    <p:extLst>
      <p:ext uri="{BB962C8B-B14F-4D97-AF65-F5344CB8AC3E}">
        <p14:creationId xmlns:p14="http://schemas.microsoft.com/office/powerpoint/2010/main" val="185403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06400" y="745608"/>
            <a:ext cx="11292541" cy="1015663"/>
          </a:xfrm>
          <a:prstGeom prst="rect">
            <a:avLst/>
          </a:prstGeom>
          <a:ln>
            <a:solidFill>
              <a:srgbClr val="0000FF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400" b="1">
                <a:solidFill>
                  <a:srgbClr val="FF0000"/>
                </a:solidFill>
              </a:rPr>
              <a:t>N. 6 nodi di calcolo HPC con GPU e </a:t>
            </a:r>
            <a:r>
              <a:rPr lang="it-IT" sz="2400" b="1" err="1">
                <a:solidFill>
                  <a:srgbClr val="FF0000"/>
                </a:solidFill>
              </a:rPr>
              <a:t>Infiniband</a:t>
            </a:r>
            <a:endParaRPr lang="it-IT" sz="2400"/>
          </a:p>
          <a:p>
            <a:r>
              <a:rPr lang="it-IT"/>
              <a:t>Nodi per il data </a:t>
            </a:r>
            <a:r>
              <a:rPr lang="it-IT" err="1"/>
              <a:t>lake</a:t>
            </a:r>
            <a:r>
              <a:rPr lang="it-IT"/>
              <a:t>, in particolare per l’analisi di immagini, quindi dotati di molti core equipaggiati con GPU </a:t>
            </a:r>
            <a:r>
              <a:rPr lang="it-IT" err="1"/>
              <a:t>nVidia</a:t>
            </a:r>
            <a:r>
              <a:rPr lang="it-IT"/>
              <a:t> Tesla V100 e scheda </a:t>
            </a:r>
            <a:r>
              <a:rPr lang="it-IT" err="1"/>
              <a:t>Infiniband</a:t>
            </a:r>
            <a:r>
              <a:rPr lang="it-IT"/>
              <a:t> 100 </a:t>
            </a:r>
            <a:r>
              <a:rPr lang="it-IT" err="1"/>
              <a:t>Gb</a:t>
            </a:r>
            <a:r>
              <a:rPr lang="it-IT"/>
              <a:t> EDR. </a:t>
            </a:r>
            <a:endParaRPr lang="it-IT" sz="2400" b="1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12588" y="57269"/>
            <a:ext cx="1096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3600" b="1">
                <a:solidFill>
                  <a:srgbClr val="0000FF"/>
                </a:solidFill>
              </a:rPr>
              <a:t>Lotto 2 </a:t>
            </a:r>
            <a:r>
              <a:rPr lang="mr-IN" sz="3600" b="1">
                <a:solidFill>
                  <a:srgbClr val="0000FF"/>
                </a:solidFill>
              </a:rPr>
              <a:t>–</a:t>
            </a:r>
            <a:r>
              <a:rPr lang="it-IT" sz="3600" b="1">
                <a:solidFill>
                  <a:srgbClr val="0000FF"/>
                </a:solidFill>
              </a:rPr>
              <a:t> Nodi di Calcolo con GPU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CF91A0-8086-E24A-95E4-2EC1AA92CC0D}"/>
              </a:ext>
            </a:extLst>
          </p:cNvPr>
          <p:cNvSpPr/>
          <p:nvPr/>
        </p:nvSpPr>
        <p:spPr>
          <a:xfrm>
            <a:off x="3150477" y="5850782"/>
            <a:ext cx="5578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1829A8"/>
                </a:solidFill>
              </a:rPr>
              <a:t>Punteggio tecnico/economico 90/10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33E83169-CD3D-264F-A6DA-4300521D23C3}"/>
              </a:ext>
            </a:extLst>
          </p:cNvPr>
          <p:cNvSpPr txBox="1">
            <a:spLocks/>
          </p:cNvSpPr>
          <p:nvPr/>
        </p:nvSpPr>
        <p:spPr>
          <a:xfrm>
            <a:off x="829825" y="1975944"/>
            <a:ext cx="10219433" cy="3731173"/>
          </a:xfrm>
          <a:prstGeom prst="rect">
            <a:avLst/>
          </a:prstGeom>
          <a:ln w="444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it-IT" sz="2400" b="1"/>
              <a:t> aggiudicato a «I.T.M. INFORMATICA TELEMATICA MERIDIONALE»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it-IT" sz="2000" b="1"/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b="1"/>
              <a:t> punti totali 88,75 di cui: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it-IT" sz="1600" b="1"/>
              <a:t> punti: 78,75 offerta tecnica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it-IT" sz="1400"/>
              <a:t>numero di core fisici offerti in ogni server 96 (</a:t>
            </a:r>
            <a:r>
              <a:rPr lang="it-IT" sz="1400" err="1"/>
              <a:t>max</a:t>
            </a:r>
            <a:r>
              <a:rPr lang="it-IT" sz="1400"/>
              <a:t>) ;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it-IT" sz="1400"/>
              <a:t>dimensione della memoria RAM offerta in ogni server 512 / 896 ;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it-IT" sz="1400"/>
              <a:t>numero di nodi equipaggiati con 4 GPU: 5 / 6 ;</a:t>
            </a:r>
            <a:endParaRPr lang="it-IT" sz="1400" b="1"/>
          </a:p>
          <a:p>
            <a:pPr lvl="3">
              <a:buFont typeface="Wingdings" panose="05000000000000000000" pitchFamily="2" charset="2"/>
              <a:buChar char="Ø"/>
            </a:pPr>
            <a:r>
              <a:rPr lang="it-IT" sz="14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estensione della garanzia </a:t>
            </a:r>
            <a:r>
              <a:rPr lang="it-IT" sz="140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</a:t>
            </a:r>
            <a:r>
              <a:rPr lang="it-IT" sz="14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-inclusive, oltre il periodo di garanzia legale 6Y (</a:t>
            </a:r>
            <a:r>
              <a:rPr lang="it-IT" sz="140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max</a:t>
            </a:r>
            <a:r>
              <a:rPr lang="it-IT" sz="14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.</a:t>
            </a:r>
            <a:endParaRPr lang="it-IT" sz="1400" b="1"/>
          </a:p>
          <a:p>
            <a:pPr lvl="2">
              <a:buFont typeface="Wingdings" panose="05000000000000000000" pitchFamily="2" charset="2"/>
              <a:buChar char="Ø"/>
            </a:pPr>
            <a:r>
              <a:rPr lang="it-IT" sz="1600" b="1"/>
              <a:t> punti: 10,00 offerta economica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it-IT" sz="2000" b="1"/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b="1"/>
              <a:t> prezzo offerto € 150.323,47, oltre IVA 22%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b="1"/>
              <a:t> ribasso offerto sul prezzo: 1,168% - pari a €1.776,53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402746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06400" y="745608"/>
            <a:ext cx="11292541" cy="738664"/>
          </a:xfrm>
          <a:prstGeom prst="rect">
            <a:avLst/>
          </a:prstGeom>
          <a:ln>
            <a:solidFill>
              <a:srgbClr val="0000FF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400" b="1">
                <a:solidFill>
                  <a:srgbClr val="FF0000"/>
                </a:solidFill>
              </a:rPr>
              <a:t>N. 12 nodi di servizio</a:t>
            </a:r>
            <a:endParaRPr lang="it-IT" sz="2400"/>
          </a:p>
          <a:p>
            <a:r>
              <a:rPr lang="it-IT"/>
              <a:t>necessari per attività di monitoraggio, presentazione e gestione funzionale dell’infrastruttura di calcolo.</a:t>
            </a:r>
            <a:endParaRPr lang="it-IT" sz="2400" b="1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12588" y="57269"/>
            <a:ext cx="1096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3600" b="1">
                <a:solidFill>
                  <a:srgbClr val="0000FF"/>
                </a:solidFill>
              </a:rPr>
              <a:t>Lotto 3 </a:t>
            </a:r>
            <a:r>
              <a:rPr lang="mr-IN" sz="3600" b="1">
                <a:solidFill>
                  <a:srgbClr val="0000FF"/>
                </a:solidFill>
              </a:rPr>
              <a:t>–</a:t>
            </a:r>
            <a:r>
              <a:rPr lang="it-IT" sz="3600" b="1">
                <a:solidFill>
                  <a:srgbClr val="0000FF"/>
                </a:solidFill>
              </a:rPr>
              <a:t> Nodi di Servizio e Monitoraggio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CF91A0-8086-E24A-95E4-2EC1AA92CC0D}"/>
              </a:ext>
            </a:extLst>
          </p:cNvPr>
          <p:cNvSpPr/>
          <p:nvPr/>
        </p:nvSpPr>
        <p:spPr>
          <a:xfrm>
            <a:off x="3150477" y="5850782"/>
            <a:ext cx="5578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1829A8"/>
                </a:solidFill>
              </a:rPr>
              <a:t>Punteggio tecnico/economico 90/10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08218E4-272F-4C4D-A166-0597265DBA88}"/>
              </a:ext>
            </a:extLst>
          </p:cNvPr>
          <p:cNvSpPr txBox="1">
            <a:spLocks/>
          </p:cNvSpPr>
          <p:nvPr/>
        </p:nvSpPr>
        <p:spPr>
          <a:xfrm>
            <a:off x="851337" y="1828800"/>
            <a:ext cx="10219433" cy="3846785"/>
          </a:xfrm>
          <a:prstGeom prst="rect">
            <a:avLst/>
          </a:prstGeom>
          <a:ln w="444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it-IT" sz="2400" b="1"/>
              <a:t> aggiudicato a «E4 COMPUTER ENGINEERING S.p.A.»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400" b="1"/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b="1"/>
              <a:t> punti totali 64,67 di cui:	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it-IT" sz="1600" b="1"/>
              <a:t> punti: 64,67 offerta tecnica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it-IT" sz="1400"/>
              <a:t>numero di core fisici offerti in ogni server 96 (</a:t>
            </a:r>
            <a:r>
              <a:rPr lang="it-IT" sz="1400" err="1"/>
              <a:t>max</a:t>
            </a:r>
            <a:r>
              <a:rPr lang="it-IT" sz="1400"/>
              <a:t>) ;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it-IT" sz="1400"/>
              <a:t>dimensione della memoria RAM offerta in ogni server 256 / 768 ;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it-IT" sz="14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estensione della garanzia </a:t>
            </a:r>
            <a:r>
              <a:rPr lang="it-IT" sz="140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</a:t>
            </a:r>
            <a:r>
              <a:rPr lang="it-IT" sz="14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-inclusive, oltre il periodo di garanzia legale 6Y (</a:t>
            </a:r>
            <a:r>
              <a:rPr lang="it-IT" sz="140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max</a:t>
            </a:r>
            <a:r>
              <a:rPr lang="it-IT" sz="14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.</a:t>
            </a:r>
            <a:endParaRPr lang="it-IT" sz="1400" b="1"/>
          </a:p>
          <a:p>
            <a:pPr lvl="2">
              <a:buFont typeface="Wingdings" panose="05000000000000000000" pitchFamily="2" charset="2"/>
              <a:buChar char="Ø"/>
            </a:pPr>
            <a:r>
              <a:rPr lang="it-IT" sz="1600" b="1"/>
              <a:t> punti: 0,00 offerta economica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it-IT" sz="1600" b="1"/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b="1"/>
              <a:t> ribasso offerto sul prezzo: 0%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b="1"/>
              <a:t> prezzo offerto € 86.400,00, oltre IVA 22%</a:t>
            </a:r>
            <a:endParaRPr lang="en-GB" sz="20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60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612588" y="57269"/>
            <a:ext cx="1096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3600" b="1">
                <a:solidFill>
                  <a:srgbClr val="0000FF"/>
                </a:solidFill>
              </a:rPr>
              <a:t>Lotto 4 </a:t>
            </a:r>
            <a:r>
              <a:rPr lang="mr-IN" sz="3600" b="1">
                <a:solidFill>
                  <a:srgbClr val="0000FF"/>
                </a:solidFill>
              </a:rPr>
              <a:t>–</a:t>
            </a:r>
            <a:r>
              <a:rPr lang="it-IT" sz="3600" b="1">
                <a:solidFill>
                  <a:srgbClr val="0000FF"/>
                </a:solidFill>
              </a:rPr>
              <a:t> Storage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CF91A0-8086-E24A-95E4-2EC1AA92CC0D}"/>
              </a:ext>
            </a:extLst>
          </p:cNvPr>
          <p:cNvSpPr/>
          <p:nvPr/>
        </p:nvSpPr>
        <p:spPr>
          <a:xfrm>
            <a:off x="3424797" y="6112392"/>
            <a:ext cx="5578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1829A8"/>
                </a:solidFill>
              </a:rPr>
              <a:t>Punteggio tecnico/economico 90/10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08218E4-272F-4C4D-A166-0597265DBA88}"/>
              </a:ext>
            </a:extLst>
          </p:cNvPr>
          <p:cNvSpPr txBox="1">
            <a:spLocks/>
          </p:cNvSpPr>
          <p:nvPr/>
        </p:nvSpPr>
        <p:spPr>
          <a:xfrm>
            <a:off x="1125657" y="2090410"/>
            <a:ext cx="10219433" cy="3846785"/>
          </a:xfrm>
          <a:prstGeom prst="rect">
            <a:avLst/>
          </a:prstGeom>
          <a:ln w="44450">
            <a:solidFill>
              <a:srgbClr val="00B05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it-IT" sz="2400" b="1"/>
              <a:t> aggiudicato a «ITALWARE S.R.L.»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400" b="1"/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b="1"/>
              <a:t>punti totali 98,59 di cui: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it-IT" sz="1600" b="1"/>
              <a:t>punti: 89,57 offerta tecnica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it-IT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offerto upgrade tecnologia </a:t>
            </a:r>
            <a:r>
              <a:rPr lang="it-IT" sz="14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Fiber</a:t>
            </a:r>
            <a:r>
              <a:rPr lang="it-IT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-Channel da 16 a 32 Gigabit/</a:t>
            </a:r>
            <a:r>
              <a:rPr lang="it-IT" sz="14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it-IT" sz="1400"/>
              <a:t>numero di dischi, uguali a quelli ammessi in fornitura, offerti in aggiunta come scorta </a:t>
            </a:r>
          </a:p>
          <a:p>
            <a:pPr marL="1828800" lvl="4" indent="0">
              <a:buNone/>
            </a:pPr>
            <a:r>
              <a:rPr lang="it-IT" sz="1400"/>
              <a:t>per ciascuna unità di </a:t>
            </a:r>
            <a:r>
              <a:rPr lang="it-IT" sz="1400" err="1"/>
              <a:t>storage</a:t>
            </a:r>
            <a:r>
              <a:rPr lang="it-IT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(</a:t>
            </a:r>
            <a:r>
              <a:rPr lang="it-IT" sz="14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it-IT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; </a:t>
            </a:r>
            <a:endParaRPr lang="en-IT" sz="1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it-IT" sz="14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</a:t>
            </a:r>
            <a:r>
              <a:rPr lang="it-IT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ensio</a:t>
            </a:r>
            <a:r>
              <a:rPr lang="it-IT" sz="14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 della garanzia </a:t>
            </a:r>
            <a:r>
              <a:rPr lang="it-IT" sz="140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</a:t>
            </a:r>
            <a:r>
              <a:rPr lang="it-IT" sz="14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-inclusive, oltre il periodo di garanzia legale 6Y (</a:t>
            </a:r>
            <a:r>
              <a:rPr lang="it-IT" sz="140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max</a:t>
            </a:r>
            <a:r>
              <a:rPr lang="it-IT" sz="14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it-IT" sz="1600" b="1"/>
          </a:p>
          <a:p>
            <a:pPr lvl="2">
              <a:buFont typeface="Wingdings" panose="05000000000000000000" pitchFamily="2" charset="2"/>
              <a:buChar char="Ø"/>
            </a:pPr>
            <a:r>
              <a:rPr lang="it-IT" sz="1600" b="1"/>
              <a:t>punti: 9,02 offerta economica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it-IT" sz="1600" b="1"/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b="1"/>
              <a:t>prezzo offerto € 344.600,85 oltre IVA 22%</a:t>
            </a:r>
            <a:endParaRPr lang="en-GB"/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b="1"/>
              <a:t>ribasso offerto sul prezzo: 37,72% - pari a €208.708,15</a:t>
            </a:r>
          </a:p>
        </p:txBody>
      </p:sp>
      <p:sp>
        <p:nvSpPr>
          <p:cNvPr id="8" name="Rettangolo 8">
            <a:extLst>
              <a:ext uri="{FF2B5EF4-FFF2-40B4-BE49-F238E27FC236}">
                <a16:creationId xmlns:a16="http://schemas.microsoft.com/office/drawing/2014/main" id="{22C58BB6-9179-0344-B85E-71E467CDA8ED}"/>
              </a:ext>
            </a:extLst>
          </p:cNvPr>
          <p:cNvSpPr/>
          <p:nvPr/>
        </p:nvSpPr>
        <p:spPr>
          <a:xfrm>
            <a:off x="406400" y="745608"/>
            <a:ext cx="11292541" cy="1107996"/>
          </a:xfrm>
          <a:prstGeom prst="rect">
            <a:avLst/>
          </a:prstGeom>
          <a:ln>
            <a:solidFill>
              <a:srgbClr val="0000FF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400" b="1">
                <a:solidFill>
                  <a:srgbClr val="FF0000"/>
                </a:solidFill>
              </a:rPr>
              <a:t>N. 4 Sistemi di </a:t>
            </a:r>
            <a:r>
              <a:rPr lang="it-IT" sz="2400" b="1" err="1">
                <a:solidFill>
                  <a:srgbClr val="FF0000"/>
                </a:solidFill>
              </a:rPr>
              <a:t>storage</a:t>
            </a:r>
            <a:r>
              <a:rPr lang="it-IT" sz="2400" b="1">
                <a:solidFill>
                  <a:srgbClr val="FF0000"/>
                </a:solidFill>
              </a:rPr>
              <a:t> da 1PB e N. 2 Switch SAN</a:t>
            </a:r>
            <a:endParaRPr lang="it-IT" sz="2400"/>
          </a:p>
          <a:p>
            <a:r>
              <a:rPr lang="it-IT"/>
              <a:t>Switch SAN con tecnologia </a:t>
            </a:r>
            <a:r>
              <a:rPr lang="it-IT" err="1"/>
              <a:t>Fiber</a:t>
            </a:r>
            <a:r>
              <a:rPr lang="it-IT"/>
              <a:t>-Channel 16Gb/</a:t>
            </a:r>
            <a:r>
              <a:rPr lang="it-IT" err="1"/>
              <a:t>s</a:t>
            </a:r>
            <a:r>
              <a:rPr lang="it-IT"/>
              <a:t> per un totale di 96 porte e n.4 sistemi di </a:t>
            </a:r>
            <a:r>
              <a:rPr lang="it-IT" err="1"/>
              <a:t>storage</a:t>
            </a:r>
            <a:r>
              <a:rPr lang="it-IT"/>
              <a:t> da </a:t>
            </a:r>
            <a:r>
              <a:rPr lang="it-IT" err="1"/>
              <a:t>rack</a:t>
            </a:r>
            <a:r>
              <a:rPr lang="it-IT"/>
              <a:t> per un totale di almeno 1,2 </a:t>
            </a:r>
            <a:r>
              <a:rPr lang="it-IT" err="1"/>
              <a:t>PetaByte</a:t>
            </a:r>
            <a:r>
              <a:rPr lang="it-IT"/>
              <a:t> di capacità “</a:t>
            </a:r>
            <a:r>
              <a:rPr lang="it-IT" err="1"/>
              <a:t>raw</a:t>
            </a:r>
            <a:r>
              <a:rPr lang="it-IT"/>
              <a:t>” cadauno, e relativi componenti accessori,</a:t>
            </a:r>
            <a:r>
              <a:rPr lang="en-IT" sz="2400"/>
              <a:t> </a:t>
            </a:r>
            <a:endParaRPr lang="it-IT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9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revision>1</cp:revision>
  <dcterms:created xsi:type="dcterms:W3CDTF">2020-05-20T15:54:28Z</dcterms:created>
  <dcterms:modified xsi:type="dcterms:W3CDTF">2021-10-19T14:23:55Z</dcterms:modified>
</cp:coreProperties>
</file>