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1"/>
  </p:notesMasterIdLst>
  <p:handoutMasterIdLst>
    <p:handoutMasterId r:id="rId22"/>
  </p:handoutMasterIdLst>
  <p:sldIdLst>
    <p:sldId id="305" r:id="rId5"/>
    <p:sldId id="323" r:id="rId6"/>
    <p:sldId id="306" r:id="rId7"/>
    <p:sldId id="307" r:id="rId8"/>
    <p:sldId id="308" r:id="rId9"/>
    <p:sldId id="309" r:id="rId10"/>
    <p:sldId id="321" r:id="rId11"/>
    <p:sldId id="315" r:id="rId12"/>
    <p:sldId id="322" r:id="rId13"/>
    <p:sldId id="316" r:id="rId14"/>
    <p:sldId id="317" r:id="rId15"/>
    <p:sldId id="320" r:id="rId16"/>
    <p:sldId id="324" r:id="rId17"/>
    <p:sldId id="325" r:id="rId18"/>
    <p:sldId id="326" r:id="rId19"/>
    <p:sldId id="318" r:id="rId20"/>
  </p:sldIdLst>
  <p:sldSz cx="12169775"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id="{95C52D09-2DEB-4F98-8362-E7FC37D1B415}">
          <p14:sldIdLst/>
        </p14:section>
        <p14:section name="Chapter title" id="{42CE5625-B973-4D71-8259-0ACE94D76670}">
          <p14:sldIdLst>
            <p14:sldId id="305"/>
            <p14:sldId id="323"/>
            <p14:sldId id="306"/>
            <p14:sldId id="307"/>
            <p14:sldId id="308"/>
            <p14:sldId id="309"/>
            <p14:sldId id="321"/>
            <p14:sldId id="315"/>
            <p14:sldId id="322"/>
            <p14:sldId id="316"/>
            <p14:sldId id="317"/>
            <p14:sldId id="320"/>
            <p14:sldId id="324"/>
            <p14:sldId id="325"/>
            <p14:sldId id="326"/>
            <p14:sldId id="318"/>
          </p14:sldIdLst>
        </p14:section>
        <p14:section name="Content" id="{F3504D70-21CE-437B-B57A-D947E69E63DC}">
          <p14:sldIdLst/>
        </p14:section>
        <p14:section name="Appendix" id="{B8F4B0F8-4F5C-4B99-819C-70AB7AE7D1D0}">
          <p14:sldIdLst/>
        </p14:section>
      </p14:sectionLst>
    </p:ext>
    <p:ext uri="{EFAFB233-063F-42B5-8137-9DF3F51BA10A}">
      <p15:sldGuideLst xmlns:p15="http://schemas.microsoft.com/office/powerpoint/2012/main">
        <p15:guide id="1" pos="340" userDrawn="1">
          <p15:clr>
            <a:srgbClr val="A4A3A4"/>
          </p15:clr>
        </p15:guide>
        <p15:guide id="2" pos="930" userDrawn="1">
          <p15:clr>
            <a:srgbClr val="A4A3A4"/>
          </p15:clr>
        </p15:guide>
        <p15:guide id="3" pos="819" userDrawn="1">
          <p15:clr>
            <a:srgbClr val="A4A3A4"/>
          </p15:clr>
        </p15:guide>
        <p15:guide id="4" pos="1410" userDrawn="1">
          <p15:clr>
            <a:srgbClr val="A4A3A4"/>
          </p15:clr>
        </p15:guide>
        <p15:guide id="5" pos="1524" userDrawn="1">
          <p15:clr>
            <a:srgbClr val="A4A3A4"/>
          </p15:clr>
        </p15:guide>
        <p15:guide id="6" pos="2003" userDrawn="1">
          <p15:clr>
            <a:srgbClr val="A4A3A4"/>
          </p15:clr>
        </p15:guide>
        <p15:guide id="7" pos="2117" userDrawn="1">
          <p15:clr>
            <a:srgbClr val="A4A3A4"/>
          </p15:clr>
        </p15:guide>
        <p15:guide id="8" pos="2592" userDrawn="1">
          <p15:clr>
            <a:srgbClr val="A4A3A4"/>
          </p15:clr>
        </p15:guide>
        <p15:guide id="9" pos="2705" userDrawn="1">
          <p15:clr>
            <a:srgbClr val="A4A3A4"/>
          </p15:clr>
        </p15:guide>
        <p15:guide id="10" pos="3185" userDrawn="1">
          <p15:clr>
            <a:srgbClr val="A4A3A4"/>
          </p15:clr>
        </p15:guide>
        <p15:guide id="11" pos="3299" userDrawn="1">
          <p15:clr>
            <a:srgbClr val="A4A3A4"/>
          </p15:clr>
        </p15:guide>
        <p15:guide id="12" pos="3776" userDrawn="1">
          <p15:clr>
            <a:srgbClr val="A4A3A4"/>
          </p15:clr>
        </p15:guide>
        <p15:guide id="13" pos="3890" userDrawn="1">
          <p15:clr>
            <a:srgbClr val="A4A3A4"/>
          </p15:clr>
        </p15:guide>
        <p15:guide id="14" pos="4368" userDrawn="1">
          <p15:clr>
            <a:srgbClr val="A4A3A4"/>
          </p15:clr>
        </p15:guide>
        <p15:guide id="15" pos="4482" userDrawn="1">
          <p15:clr>
            <a:srgbClr val="A4A3A4"/>
          </p15:clr>
        </p15:guide>
        <p15:guide id="16" pos="4959" userDrawn="1">
          <p15:clr>
            <a:srgbClr val="A4A3A4"/>
          </p15:clr>
        </p15:guide>
        <p15:guide id="17" pos="5075" userDrawn="1">
          <p15:clr>
            <a:srgbClr val="A4A3A4"/>
          </p15:clr>
        </p15:guide>
        <p15:guide id="18" pos="5552" userDrawn="1">
          <p15:clr>
            <a:srgbClr val="A4A3A4"/>
          </p15:clr>
        </p15:guide>
        <p15:guide id="19" pos="5666" userDrawn="1">
          <p15:clr>
            <a:srgbClr val="A4A3A4"/>
          </p15:clr>
        </p15:guide>
        <p15:guide id="20" pos="6143" userDrawn="1">
          <p15:clr>
            <a:srgbClr val="A4A3A4"/>
          </p15:clr>
        </p15:guide>
        <p15:guide id="21" pos="6254" userDrawn="1">
          <p15:clr>
            <a:srgbClr val="A4A3A4"/>
          </p15:clr>
        </p15:guide>
        <p15:guide id="22" pos="6734" userDrawn="1">
          <p15:clr>
            <a:srgbClr val="A4A3A4"/>
          </p15:clr>
        </p15:guide>
        <p15:guide id="23" pos="6846" userDrawn="1">
          <p15:clr>
            <a:srgbClr val="A4A3A4"/>
          </p15:clr>
        </p15:guide>
        <p15:guide id="24" pos="7325" userDrawn="1">
          <p15:clr>
            <a:srgbClr val="A4A3A4"/>
          </p15:clr>
        </p15:guide>
        <p15:guide id="25" orient="horz" pos="3902" userDrawn="1">
          <p15:clr>
            <a:srgbClr val="A4A3A4"/>
          </p15:clr>
        </p15:guide>
        <p15:guide id="26" orient="horz" pos="663" userDrawn="1">
          <p15:clr>
            <a:srgbClr val="A4A3A4"/>
          </p15:clr>
        </p15:guide>
        <p15:guide id="27" orient="horz" pos="10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extLst>
      <p:ext uri="{19B8F6BF-5375-455C-9EA6-DF929625EA0E}">
        <p15:presenceInfo xmlns:p15="http://schemas.microsoft.com/office/powerpoint/2012/main" userId="S-1-5-21-2414005191-2431363525-1628603290-1597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71B"/>
    <a:srgbClr val="FFF3BF"/>
    <a:srgbClr val="80C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01" y="53"/>
      </p:cViewPr>
      <p:guideLst>
        <p:guide pos="340"/>
        <p:guide pos="930"/>
        <p:guide pos="819"/>
        <p:guide pos="1410"/>
        <p:guide pos="1524"/>
        <p:guide pos="2003"/>
        <p:guide pos="2117"/>
        <p:guide pos="2592"/>
        <p:guide pos="2705"/>
        <p:guide pos="3185"/>
        <p:guide pos="3299"/>
        <p:guide pos="3776"/>
        <p:guide pos="3890"/>
        <p:guide pos="4368"/>
        <p:guide pos="4482"/>
        <p:guide pos="4959"/>
        <p:guide pos="5075"/>
        <p:guide pos="5552"/>
        <p:guide pos="5666"/>
        <p:guide pos="6143"/>
        <p:guide pos="6254"/>
        <p:guide pos="6734"/>
        <p:guide pos="6846"/>
        <p:guide pos="7325"/>
        <p:guide orient="horz" pos="3902"/>
        <p:guide orient="horz" pos="663"/>
        <p:guide orient="horz" pos="10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200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4336413" y="0"/>
            <a:ext cx="2520000" cy="458788"/>
          </a:xfrm>
          <a:prstGeom prst="rect">
            <a:avLst/>
          </a:prstGeom>
        </p:spPr>
        <p:txBody>
          <a:bodyPr vert="horz" lIns="91440" tIns="45720" rIns="91440" bIns="45720" rtlCol="0"/>
          <a:lstStyle>
            <a:lvl1pPr algn="r">
              <a:defRPr sz="1200"/>
            </a:lvl1pPr>
          </a:lstStyle>
          <a:p>
            <a:fld id="{1DBDA71A-1B2A-4433-8945-45370C4DCDE9}" type="datetimeFigureOut">
              <a:rPr lang="de-DE" smtClean="0"/>
              <a:t>29.05.2022</a:t>
            </a:fld>
            <a:endParaRPr lang="de-DE"/>
          </a:p>
        </p:txBody>
      </p:sp>
      <p:sp>
        <p:nvSpPr>
          <p:cNvPr id="4" name="Footer Placeholder 3"/>
          <p:cNvSpPr>
            <a:spLocks noGrp="1"/>
          </p:cNvSpPr>
          <p:nvPr>
            <p:ph type="ftr" sz="quarter" idx="2"/>
          </p:nvPr>
        </p:nvSpPr>
        <p:spPr>
          <a:xfrm>
            <a:off x="0" y="8685213"/>
            <a:ext cx="25200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4336413" y="8685213"/>
            <a:ext cx="2520000" cy="458787"/>
          </a:xfrm>
          <a:prstGeom prst="rect">
            <a:avLst/>
          </a:prstGeom>
        </p:spPr>
        <p:txBody>
          <a:bodyPr vert="horz" lIns="91440" tIns="45720" rIns="91440" bIns="45720" rtlCol="0" anchor="b"/>
          <a:lstStyle>
            <a:lvl1pPr algn="r">
              <a:defRPr sz="1200"/>
            </a:lvl1pPr>
          </a:lstStyle>
          <a:p>
            <a:r>
              <a:rPr lang="de-DE" b="1"/>
              <a:t>Handout No. </a:t>
            </a:r>
            <a:fld id="{B49B9624-A158-41A9-AA0A-67326D52065F}" type="slidenum">
              <a:rPr lang="de-DE" smtClean="0"/>
              <a:t>‹#›</a:t>
            </a:fld>
            <a:endParaRPr lang="de-DE"/>
          </a:p>
        </p:txBody>
      </p:sp>
      <p:pic>
        <p:nvPicPr>
          <p:cNvPr id="6" name="Picture 6" descr="\\vmware-host\Shared Folders\von PS\Siemens Healthineers\sh_logo_RGB.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72206" y="98628"/>
            <a:ext cx="1512000" cy="36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5200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336413" y="0"/>
            <a:ext cx="2520000" cy="457200"/>
          </a:xfrm>
          <a:prstGeom prst="rect">
            <a:avLst/>
          </a:prstGeom>
        </p:spPr>
        <p:txBody>
          <a:bodyPr vert="horz" lIns="91440" tIns="45720" rIns="91440" bIns="45720" rtlCol="0"/>
          <a:lstStyle>
            <a:lvl1pPr algn="r">
              <a:defRPr sz="1200"/>
            </a:lvl1pPr>
          </a:lstStyle>
          <a:p>
            <a:fld id="{03F07D9B-B795-4FD2-B57A-16A22194EECE}" type="datetimeFigureOut">
              <a:rPr lang="de-DE" smtClean="0"/>
              <a:t>29.05.2022</a:t>
            </a:fld>
            <a:endParaRPr lang="de-DE"/>
          </a:p>
        </p:txBody>
      </p:sp>
      <p:sp>
        <p:nvSpPr>
          <p:cNvPr id="4" name="Folienbildplatzhalter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5200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336413" y="8685213"/>
            <a:ext cx="2520000" cy="457200"/>
          </a:xfrm>
          <a:prstGeom prst="rect">
            <a:avLst/>
          </a:prstGeom>
        </p:spPr>
        <p:txBody>
          <a:bodyPr vert="horz" lIns="91440" tIns="45720" rIns="91440" bIns="45720" rtlCol="0" anchor="b"/>
          <a:lstStyle>
            <a:lvl1pPr algn="r">
              <a:defRPr sz="1200"/>
            </a:lvl1pPr>
          </a:lstStyle>
          <a:p>
            <a:r>
              <a:rPr lang="de-DE" b="1"/>
              <a:t>Notes No. </a:t>
            </a:r>
            <a:fld id="{D4C7309E-6B14-43E2-9D02-8D68126D84D9}" type="slidenum">
              <a:rPr lang="de-DE" smtClean="0"/>
              <a:pPr/>
              <a:t>‹#›</a:t>
            </a:fld>
            <a:endParaRPr lang="de-DE"/>
          </a:p>
        </p:txBody>
      </p:sp>
      <p:pic>
        <p:nvPicPr>
          <p:cNvPr id="8" name="Picture 6" descr="\\vmware-host\Shared Folders\von PS\Siemens Healthineers\sh_logo_RGB.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06" y="98628"/>
            <a:ext cx="1512000" cy="36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3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r>
              <a:rPr lang="de-DE" b="1"/>
              <a:t>Notes No. </a:t>
            </a:r>
            <a:fld id="{D4C7309E-6B14-43E2-9D02-8D68126D84D9}" type="slidenum">
              <a:rPr lang="de-DE" smtClean="0"/>
              <a:pPr/>
              <a:t>13</a:t>
            </a:fld>
            <a:endParaRPr lang="de-DE"/>
          </a:p>
        </p:txBody>
      </p:sp>
    </p:spTree>
    <p:extLst>
      <p:ext uri="{BB962C8B-B14F-4D97-AF65-F5344CB8AC3E}">
        <p14:creationId xmlns:p14="http://schemas.microsoft.com/office/powerpoint/2010/main" val="57030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r>
              <a:rPr lang="de-DE" b="1"/>
              <a:t>Notes No. </a:t>
            </a:r>
            <a:fld id="{D4C7309E-6B14-43E2-9D02-8D68126D84D9}" type="slidenum">
              <a:rPr lang="de-DE" smtClean="0"/>
              <a:pPr/>
              <a:t>14</a:t>
            </a:fld>
            <a:endParaRPr lang="de-DE"/>
          </a:p>
        </p:txBody>
      </p:sp>
    </p:spTree>
    <p:extLst>
      <p:ext uri="{BB962C8B-B14F-4D97-AF65-F5344CB8AC3E}">
        <p14:creationId xmlns:p14="http://schemas.microsoft.com/office/powerpoint/2010/main" val="210529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r>
              <a:rPr lang="de-DE" b="1"/>
              <a:t>Notes No. </a:t>
            </a:r>
            <a:fld id="{D4C7309E-6B14-43E2-9D02-8D68126D84D9}" type="slidenum">
              <a:rPr lang="de-DE" smtClean="0"/>
              <a:pPr/>
              <a:t>15</a:t>
            </a:fld>
            <a:endParaRPr lang="de-DE"/>
          </a:p>
        </p:txBody>
      </p:sp>
    </p:spTree>
    <p:extLst>
      <p:ext uri="{BB962C8B-B14F-4D97-AF65-F5344CB8AC3E}">
        <p14:creationId xmlns:p14="http://schemas.microsoft.com/office/powerpoint/2010/main" val="130161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point. PET shows uniform distribution across white and gray matter in the amyloid case, even though MRI shows a clear division.</a:t>
            </a:r>
          </a:p>
        </p:txBody>
      </p:sp>
      <p:sp>
        <p:nvSpPr>
          <p:cNvPr id="4" name="Slide Number Placeholder 3"/>
          <p:cNvSpPr>
            <a:spLocks noGrp="1"/>
          </p:cNvSpPr>
          <p:nvPr>
            <p:ph type="sldNum" sz="quarter" idx="5"/>
          </p:nvPr>
        </p:nvSpPr>
        <p:spPr/>
        <p:txBody>
          <a:bodyPr/>
          <a:lstStyle/>
          <a:p>
            <a:r>
              <a:rPr lang="de-DE" b="1"/>
              <a:t>Notes No. </a:t>
            </a:r>
            <a:fld id="{D4C7309E-6B14-43E2-9D02-8D68126D84D9}" type="slidenum">
              <a:rPr lang="de-DE" smtClean="0"/>
              <a:pPr/>
              <a:t>16</a:t>
            </a:fld>
            <a:endParaRPr lang="de-DE"/>
          </a:p>
        </p:txBody>
      </p:sp>
    </p:spTree>
    <p:extLst>
      <p:ext uri="{BB962C8B-B14F-4D97-AF65-F5344CB8AC3E}">
        <p14:creationId xmlns:p14="http://schemas.microsoft.com/office/powerpoint/2010/main" val="1399500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Title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White cover"/>
          <p:cNvSpPr/>
          <p:nvPr userDrawn="1"/>
        </p:nvSpPr>
        <p:spPr bwMode="white">
          <a:xfrm>
            <a:off x="2" y="0"/>
            <a:ext cx="12169773" cy="161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ubhead"/>
          <p:cNvSpPr>
            <a:spLocks noGrp="1"/>
          </p:cNvSpPr>
          <p:nvPr>
            <p:ph type="ctrTitle" hasCustomPrompt="1"/>
          </p:nvPr>
        </p:nvSpPr>
        <p:spPr>
          <a:xfrm>
            <a:off x="540000" y="4360703"/>
            <a:ext cx="3574800" cy="360000"/>
          </a:xfrm>
        </p:spPr>
        <p:txBody>
          <a:bodyPr lIns="0" tIns="0" rIns="0" bIns="0" anchor="t" anchorCtr="0">
            <a:noAutofit/>
          </a:bodyPr>
          <a:lstStyle>
            <a:lvl1pPr algn="l">
              <a:defRPr sz="1800" b="1">
                <a:solidFill>
                  <a:schemeClr val="bg1"/>
                </a:solidFill>
              </a:defRPr>
            </a:lvl1pPr>
          </a:lstStyle>
          <a:p>
            <a:r>
              <a:rPr lang="en-US"/>
              <a:t>Optional subhead</a:t>
            </a:r>
            <a:endParaRPr lang="en-US" noProof="0"/>
          </a:p>
        </p:txBody>
      </p:sp>
      <p:sp>
        <p:nvSpPr>
          <p:cNvPr id="3" name="Headline"/>
          <p:cNvSpPr>
            <a:spLocks noGrp="1"/>
          </p:cNvSpPr>
          <p:nvPr>
            <p:ph type="subTitle" idx="1" hasCustomPrompt="1"/>
          </p:nvPr>
        </p:nvSpPr>
        <p:spPr bwMode="black">
          <a:xfrm>
            <a:off x="540001" y="1915073"/>
            <a:ext cx="5462766" cy="2400452"/>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t>
            </a:r>
            <a:br>
              <a:rPr lang="en-US"/>
            </a:br>
            <a:r>
              <a:rPr lang="en-US"/>
              <a:t>Calibri Bold 52 </a:t>
            </a:r>
            <a:r>
              <a:rPr lang="en-US" err="1"/>
              <a:t>pt</a:t>
            </a:r>
            <a:endParaRPr lang="en-US"/>
          </a:p>
        </p:txBody>
      </p:sp>
      <p:sp>
        <p:nvSpPr>
          <p:cNvPr id="22" name="Presenter"/>
          <p:cNvSpPr>
            <a:spLocks noGrp="1"/>
          </p:cNvSpPr>
          <p:nvPr>
            <p:ph type="body" sz="quarter" idx="10" hasCustomPrompt="1"/>
          </p:nvPr>
        </p:nvSpPr>
        <p:spPr>
          <a:xfrm>
            <a:off x="540000" y="5089351"/>
            <a:ext cx="3574800" cy="541015"/>
          </a:xfrm>
        </p:spPr>
        <p:txBody>
          <a:bodyPr lIns="0" tIns="0" rIns="0" bIns="0" anchor="b" anchorCtr="0">
            <a:noAutofit/>
          </a:bodyPr>
          <a:lstStyle>
            <a:lvl1pPr marL="0" indent="0">
              <a:lnSpc>
                <a:spcPct val="100000"/>
              </a:lnSpc>
              <a:spcBef>
                <a:spcPts val="0"/>
              </a:spcBef>
              <a:buNone/>
              <a:defRPr sz="1600" b="0">
                <a:solidFill>
                  <a:schemeClr val="bg1"/>
                </a:solidFill>
              </a:defRPr>
            </a:lvl1pPr>
          </a:lstStyle>
          <a:p>
            <a:r>
              <a:rPr lang="en-US"/>
              <a:t>Presenter Calibri 16 </a:t>
            </a:r>
            <a:r>
              <a:rPr lang="en-US" err="1"/>
              <a:t>pt</a:t>
            </a:r>
            <a:br>
              <a:rPr lang="en-US"/>
            </a:br>
            <a:r>
              <a:rPr lang="en-US"/>
              <a:t>English, Month 20XX</a:t>
            </a:r>
          </a:p>
        </p:txBody>
      </p:sp>
      <p:sp>
        <p:nvSpPr>
          <p:cNvPr id="5" name="Restricted"/>
          <p:cNvSpPr txBox="1"/>
          <p:nvPr userDrawn="1"/>
        </p:nvSpPr>
        <p:spPr>
          <a:xfrm>
            <a:off x="8056799" y="6519470"/>
            <a:ext cx="3571200" cy="153888"/>
          </a:xfrm>
          <a:prstGeom prst="rect">
            <a:avLst/>
          </a:prstGeom>
          <a:noFill/>
        </p:spPr>
        <p:txBody>
          <a:bodyPr wrap="square" lIns="0" tIns="0" rIns="0" bIns="0" rtlCol="0">
            <a:spAutoFit/>
          </a:bodyPr>
          <a:lstStyle/>
          <a:p>
            <a:pPr algn="r"/>
            <a:r>
              <a:rPr lang="de-DE" sz="1000">
                <a:solidFill>
                  <a:schemeClr val="bg1"/>
                </a:solidFill>
              </a:rPr>
              <a:t>Unrestricted © Siemens Healthineers, 2020</a:t>
            </a:r>
          </a:p>
        </p:txBody>
      </p:sp>
      <p:pic>
        <p:nvPicPr>
          <p:cNvPr id="11" name="Siemens Healthineers logo">
            <a:extLst>
              <a:ext uri="{FF2B5EF4-FFF2-40B4-BE49-F238E27FC236}">
                <a16:creationId xmlns:a16="http://schemas.microsoft.com/office/drawing/2014/main" id="{3E87284A-01A1-458D-9F58-125C59E2B1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sp>
        <p:nvSpPr>
          <p:cNvPr id="12" name="Abgerundetes Rechteck 8">
            <a:extLst>
              <a:ext uri="{FF2B5EF4-FFF2-40B4-BE49-F238E27FC236}">
                <a16:creationId xmlns:a16="http://schemas.microsoft.com/office/drawing/2014/main" id="{30D7F9CD-8B83-4F18-B10F-001936C27D9A}"/>
              </a:ext>
            </a:extLst>
          </p:cNvPr>
          <p:cNvSpPr/>
          <p:nvPr userDrawn="1"/>
        </p:nvSpPr>
        <p:spPr>
          <a:xfrm>
            <a:off x="12560400" y="5407843"/>
            <a:ext cx="1800000" cy="1450157"/>
          </a:xfrm>
          <a:prstGeom prst="roundRect">
            <a:avLst>
              <a:gd name="adj" fmla="val 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mn-lt"/>
              </a:rPr>
              <a:t>The animation</a:t>
            </a:r>
            <a:r>
              <a:rPr lang="en-US" sz="1100">
                <a:solidFill>
                  <a:schemeClr val="tx1"/>
                </a:solidFill>
                <a:latin typeface="+mn-lt"/>
              </a:rPr>
              <a:t> </a:t>
            </a:r>
            <a:r>
              <a:rPr lang="en-US" sz="1100">
                <a:solidFill>
                  <a:schemeClr val="bg1"/>
                </a:solidFill>
                <a:latin typeface="+mn-lt"/>
              </a:rPr>
              <a:t>of the dot pulse </a:t>
            </a:r>
            <a:r>
              <a:rPr lang="en-US" sz="1100">
                <a:solidFill>
                  <a:schemeClr val="tx1"/>
                </a:solidFill>
                <a:latin typeface="+mn-lt"/>
              </a:rPr>
              <a:t>can be </a:t>
            </a:r>
            <a:r>
              <a:rPr lang="en-US" sz="1100">
                <a:solidFill>
                  <a:schemeClr val="tx1"/>
                </a:solidFill>
              </a:rPr>
              <a:t>optionally  </a:t>
            </a:r>
            <a:r>
              <a:rPr lang="en-US" sz="1100">
                <a:solidFill>
                  <a:schemeClr val="tx1"/>
                </a:solidFill>
                <a:latin typeface="+mn-lt"/>
              </a:rPr>
              <a:t>switched off on the master layout.</a:t>
            </a:r>
          </a:p>
          <a:p>
            <a:endParaRPr lang="en-US" sz="1100">
              <a:solidFill>
                <a:schemeClr val="bg1"/>
              </a:solidFill>
              <a:latin typeface="+mn-lt"/>
            </a:endParaRPr>
          </a:p>
          <a:p>
            <a:r>
              <a:rPr lang="en-US" sz="1100">
                <a:solidFill>
                  <a:schemeClr val="bg1"/>
                </a:solidFill>
                <a:latin typeface="+mn-lt"/>
              </a:rPr>
              <a:t>Go to View &gt; Slide Master</a:t>
            </a:r>
          </a:p>
          <a:p>
            <a:r>
              <a:rPr lang="en-US" sz="1100">
                <a:solidFill>
                  <a:schemeClr val="bg1"/>
                </a:solidFill>
                <a:latin typeface="+mn-lt"/>
              </a:rPr>
              <a:t>After that go to Animations &gt; Animations Pane.</a:t>
            </a:r>
          </a:p>
        </p:txBody>
      </p:sp>
      <p:pic>
        <p:nvPicPr>
          <p:cNvPr id="13" name="Dot pulse">
            <a:extLst>
              <a:ext uri="{FF2B5EF4-FFF2-40B4-BE49-F238E27FC236}">
                <a16:creationId xmlns:a16="http://schemas.microsoft.com/office/drawing/2014/main" id="{308C3086-C876-432D-8B3E-89699301CA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0232" y="5999014"/>
            <a:ext cx="2826000" cy="144267"/>
          </a:xfrm>
          <a:prstGeom prst="rect">
            <a:avLst/>
          </a:prstGeom>
        </p:spPr>
      </p:pic>
      <p:sp>
        <p:nvSpPr>
          <p:cNvPr id="14" name="Abgerundetes Rechteck 8">
            <a:extLst>
              <a:ext uri="{FF2B5EF4-FFF2-40B4-BE49-F238E27FC236}">
                <a16:creationId xmlns:a16="http://schemas.microsoft.com/office/drawing/2014/main" id="{F28C118A-C910-4A30-B1F0-95D02F39904B}"/>
              </a:ext>
            </a:extLst>
          </p:cNvPr>
          <p:cNvSpPr/>
          <p:nvPr userDrawn="1"/>
        </p:nvSpPr>
        <p:spPr>
          <a:xfrm>
            <a:off x="12560400" y="4655790"/>
            <a:ext cx="1800000" cy="624002"/>
          </a:xfrm>
          <a:prstGeom prst="roundRect">
            <a:avLst>
              <a:gd name="adj" fmla="val 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tx1"/>
                </a:solidFill>
                <a:latin typeface="+mn-lt"/>
              </a:rPr>
              <a:t>Select </a:t>
            </a:r>
            <a:r>
              <a:rPr lang="en-GB" sz="1100" b="1">
                <a:solidFill>
                  <a:schemeClr val="tx1"/>
                </a:solidFill>
                <a:latin typeface="+mn-lt"/>
              </a:rPr>
              <a:t>additional title motifs </a:t>
            </a:r>
            <a:r>
              <a:rPr lang="en-GB" sz="1100" b="0">
                <a:solidFill>
                  <a:schemeClr val="tx1"/>
                </a:solidFill>
                <a:latin typeface="+mn-lt"/>
              </a:rPr>
              <a:t>from the separate PPT </a:t>
            </a:r>
            <a:br>
              <a:rPr lang="en-GB" sz="1100" b="0">
                <a:solidFill>
                  <a:schemeClr val="tx1"/>
                </a:solidFill>
                <a:latin typeface="+mn-lt"/>
              </a:rPr>
            </a:br>
            <a:r>
              <a:rPr lang="en-GB" sz="1100" b="0">
                <a:solidFill>
                  <a:schemeClr val="tx1"/>
                </a:solidFill>
                <a:latin typeface="+mn-lt"/>
              </a:rPr>
              <a:t>“Title variations”.</a:t>
            </a:r>
            <a:endParaRPr lang="en-US" sz="1100">
              <a:solidFill>
                <a:schemeClr val="bg1"/>
              </a:solidFill>
              <a:latin typeface="+mn-lt"/>
            </a:endParaRPr>
          </a:p>
        </p:txBody>
      </p:sp>
      <p:grpSp>
        <p:nvGrpSpPr>
          <p:cNvPr id="15" name="Marker">
            <a:extLst>
              <a:ext uri="{FF2B5EF4-FFF2-40B4-BE49-F238E27FC236}">
                <a16:creationId xmlns:a16="http://schemas.microsoft.com/office/drawing/2014/main" id="{203C11FA-C801-422E-9F79-C2E5974841E6}"/>
              </a:ext>
            </a:extLst>
          </p:cNvPr>
          <p:cNvGrpSpPr/>
          <p:nvPr userDrawn="1"/>
        </p:nvGrpSpPr>
        <p:grpSpPr>
          <a:xfrm>
            <a:off x="-468000" y="-360000"/>
            <a:ext cx="12999600" cy="7578000"/>
            <a:chOff x="-468000" y="-360000"/>
            <a:chExt cx="12999600" cy="7578000"/>
          </a:xfrm>
        </p:grpSpPr>
        <p:cxnSp>
          <p:nvCxnSpPr>
            <p:cNvPr id="16" name="Gerade Verbindung 40">
              <a:extLst>
                <a:ext uri="{FF2B5EF4-FFF2-40B4-BE49-F238E27FC236}">
                  <a16:creationId xmlns:a16="http://schemas.microsoft.com/office/drawing/2014/main" id="{D031BCF9-84E8-418E-8AEE-B4A2B10E5918}"/>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2">
              <a:extLst>
                <a:ext uri="{FF2B5EF4-FFF2-40B4-BE49-F238E27FC236}">
                  <a16:creationId xmlns:a16="http://schemas.microsoft.com/office/drawing/2014/main" id="{1D25D2D7-52B1-4264-905E-74357A728837}"/>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5">
              <a:extLst>
                <a:ext uri="{FF2B5EF4-FFF2-40B4-BE49-F238E27FC236}">
                  <a16:creationId xmlns:a16="http://schemas.microsoft.com/office/drawing/2014/main" id="{85ECCCE4-B347-4562-8B5B-B3E088D3D159}"/>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46">
              <a:extLst>
                <a:ext uri="{FF2B5EF4-FFF2-40B4-BE49-F238E27FC236}">
                  <a16:creationId xmlns:a16="http://schemas.microsoft.com/office/drawing/2014/main" id="{315FF164-B668-4C95-AEA8-E6F5CC67C93A}"/>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48">
              <a:extLst>
                <a:ext uri="{FF2B5EF4-FFF2-40B4-BE49-F238E27FC236}">
                  <a16:creationId xmlns:a16="http://schemas.microsoft.com/office/drawing/2014/main" id="{36C0B5C8-A467-47E4-ACF3-2FCB141DA49B}"/>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49">
              <a:extLst>
                <a:ext uri="{FF2B5EF4-FFF2-40B4-BE49-F238E27FC236}">
                  <a16:creationId xmlns:a16="http://schemas.microsoft.com/office/drawing/2014/main" id="{8A8AE28F-68E3-4218-952B-C0FB3F688811}"/>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1">
              <a:extLst>
                <a:ext uri="{FF2B5EF4-FFF2-40B4-BE49-F238E27FC236}">
                  <a16:creationId xmlns:a16="http://schemas.microsoft.com/office/drawing/2014/main" id="{3882FEFD-B94C-4415-AE3C-8086BDD12083}"/>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2">
              <a:extLst>
                <a:ext uri="{FF2B5EF4-FFF2-40B4-BE49-F238E27FC236}">
                  <a16:creationId xmlns:a16="http://schemas.microsoft.com/office/drawing/2014/main" id="{9E1DB1E3-A940-41E6-9F3A-36C5C8601D04}"/>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4">
              <a:extLst>
                <a:ext uri="{FF2B5EF4-FFF2-40B4-BE49-F238E27FC236}">
                  <a16:creationId xmlns:a16="http://schemas.microsoft.com/office/drawing/2014/main" id="{323BB452-D519-4469-9765-A3C850B79D11}"/>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5">
              <a:extLst>
                <a:ext uri="{FF2B5EF4-FFF2-40B4-BE49-F238E27FC236}">
                  <a16:creationId xmlns:a16="http://schemas.microsoft.com/office/drawing/2014/main" id="{29051F2C-2511-4120-AC66-085B495C7FA1}"/>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57">
              <a:extLst>
                <a:ext uri="{FF2B5EF4-FFF2-40B4-BE49-F238E27FC236}">
                  <a16:creationId xmlns:a16="http://schemas.microsoft.com/office/drawing/2014/main" id="{3430B135-E97B-47D7-8172-AFD15657CFE1}"/>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58">
              <a:extLst>
                <a:ext uri="{FF2B5EF4-FFF2-40B4-BE49-F238E27FC236}">
                  <a16:creationId xmlns:a16="http://schemas.microsoft.com/office/drawing/2014/main" id="{2C069331-5413-4B72-9AEA-08F8ADCC6545}"/>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D07E6B36-BA28-4E87-91F8-55139D3C3365}"/>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1">
              <a:extLst>
                <a:ext uri="{FF2B5EF4-FFF2-40B4-BE49-F238E27FC236}">
                  <a16:creationId xmlns:a16="http://schemas.microsoft.com/office/drawing/2014/main" id="{3C4A2EF8-87AB-4682-A30A-222A2FA12F0E}"/>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3">
              <a:extLst>
                <a:ext uri="{FF2B5EF4-FFF2-40B4-BE49-F238E27FC236}">
                  <a16:creationId xmlns:a16="http://schemas.microsoft.com/office/drawing/2014/main" id="{6257EF58-8D83-4A04-B443-F526CB33AE20}"/>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4">
              <a:extLst>
                <a:ext uri="{FF2B5EF4-FFF2-40B4-BE49-F238E27FC236}">
                  <a16:creationId xmlns:a16="http://schemas.microsoft.com/office/drawing/2014/main" id="{63906B93-993A-4648-B44A-2386B2441F01}"/>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6">
              <a:extLst>
                <a:ext uri="{FF2B5EF4-FFF2-40B4-BE49-F238E27FC236}">
                  <a16:creationId xmlns:a16="http://schemas.microsoft.com/office/drawing/2014/main" id="{B9C31A83-830E-4A5A-8314-DB3E89114FC2}"/>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67">
              <a:extLst>
                <a:ext uri="{FF2B5EF4-FFF2-40B4-BE49-F238E27FC236}">
                  <a16:creationId xmlns:a16="http://schemas.microsoft.com/office/drawing/2014/main" id="{CC8E7EF9-479C-4DB3-82D2-82C0CCC5D05F}"/>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69">
              <a:extLst>
                <a:ext uri="{FF2B5EF4-FFF2-40B4-BE49-F238E27FC236}">
                  <a16:creationId xmlns:a16="http://schemas.microsoft.com/office/drawing/2014/main" id="{BFC9E558-F3F8-4DAF-A516-33495045A13B}"/>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0">
              <a:extLst>
                <a:ext uri="{FF2B5EF4-FFF2-40B4-BE49-F238E27FC236}">
                  <a16:creationId xmlns:a16="http://schemas.microsoft.com/office/drawing/2014/main" id="{0504A52C-3752-40E6-95AB-794C2A68CC89}"/>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2">
              <a:extLst>
                <a:ext uri="{FF2B5EF4-FFF2-40B4-BE49-F238E27FC236}">
                  <a16:creationId xmlns:a16="http://schemas.microsoft.com/office/drawing/2014/main" id="{9BB79F82-2710-4AE1-BD2A-100F090EF68F}"/>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3">
              <a:extLst>
                <a:ext uri="{FF2B5EF4-FFF2-40B4-BE49-F238E27FC236}">
                  <a16:creationId xmlns:a16="http://schemas.microsoft.com/office/drawing/2014/main" id="{F36F7042-6F55-4FCB-BDE4-BD8F2223A01E}"/>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5">
              <a:extLst>
                <a:ext uri="{FF2B5EF4-FFF2-40B4-BE49-F238E27FC236}">
                  <a16:creationId xmlns:a16="http://schemas.microsoft.com/office/drawing/2014/main" id="{9C257BB2-225E-4BCC-873B-4B1BD0C0F232}"/>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6">
              <a:extLst>
                <a:ext uri="{FF2B5EF4-FFF2-40B4-BE49-F238E27FC236}">
                  <a16:creationId xmlns:a16="http://schemas.microsoft.com/office/drawing/2014/main" id="{8FEFE920-8C03-4463-975F-E8447FB83B5E}"/>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78">
              <a:extLst>
                <a:ext uri="{FF2B5EF4-FFF2-40B4-BE49-F238E27FC236}">
                  <a16:creationId xmlns:a16="http://schemas.microsoft.com/office/drawing/2014/main" id="{B158C3D5-4534-4AB7-8811-788588FA1D5A}"/>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79">
              <a:extLst>
                <a:ext uri="{FF2B5EF4-FFF2-40B4-BE49-F238E27FC236}">
                  <a16:creationId xmlns:a16="http://schemas.microsoft.com/office/drawing/2014/main" id="{22FBA77D-965C-4C41-9021-507DE370743D}"/>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1">
              <a:extLst>
                <a:ext uri="{FF2B5EF4-FFF2-40B4-BE49-F238E27FC236}">
                  <a16:creationId xmlns:a16="http://schemas.microsoft.com/office/drawing/2014/main" id="{867B7C5F-B47A-444D-8880-87F0716A71B5}"/>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2">
              <a:extLst>
                <a:ext uri="{FF2B5EF4-FFF2-40B4-BE49-F238E27FC236}">
                  <a16:creationId xmlns:a16="http://schemas.microsoft.com/office/drawing/2014/main" id="{317C26FD-B9F6-47B4-BC29-771058AC8F2E}"/>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4">
              <a:extLst>
                <a:ext uri="{FF2B5EF4-FFF2-40B4-BE49-F238E27FC236}">
                  <a16:creationId xmlns:a16="http://schemas.microsoft.com/office/drawing/2014/main" id="{43CC7CA0-655B-49B5-B948-1E68522B6157}"/>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5">
              <a:extLst>
                <a:ext uri="{FF2B5EF4-FFF2-40B4-BE49-F238E27FC236}">
                  <a16:creationId xmlns:a16="http://schemas.microsoft.com/office/drawing/2014/main" id="{6FBD5E04-E84B-45D5-A232-6FC4F81AD25E}"/>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87">
              <a:extLst>
                <a:ext uri="{FF2B5EF4-FFF2-40B4-BE49-F238E27FC236}">
                  <a16:creationId xmlns:a16="http://schemas.microsoft.com/office/drawing/2014/main" id="{8D6CA0C7-3FA0-44C0-994A-3BBC4C546525}"/>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88">
              <a:extLst>
                <a:ext uri="{FF2B5EF4-FFF2-40B4-BE49-F238E27FC236}">
                  <a16:creationId xmlns:a16="http://schemas.microsoft.com/office/drawing/2014/main" id="{877272A0-7777-4F51-AD84-F1F92B270336}"/>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0">
              <a:extLst>
                <a:ext uri="{FF2B5EF4-FFF2-40B4-BE49-F238E27FC236}">
                  <a16:creationId xmlns:a16="http://schemas.microsoft.com/office/drawing/2014/main" id="{74DE5DBA-63A1-4777-8047-C7BFADB2D2AB}"/>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1">
              <a:extLst>
                <a:ext uri="{FF2B5EF4-FFF2-40B4-BE49-F238E27FC236}">
                  <a16:creationId xmlns:a16="http://schemas.microsoft.com/office/drawing/2014/main" id="{DF58D9B6-961F-4D33-AC18-7AE5FA8F3E6C}"/>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3">
              <a:extLst>
                <a:ext uri="{FF2B5EF4-FFF2-40B4-BE49-F238E27FC236}">
                  <a16:creationId xmlns:a16="http://schemas.microsoft.com/office/drawing/2014/main" id="{21659B66-2B95-4CF8-8F6F-A9AE6FCEADC4}"/>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4">
              <a:extLst>
                <a:ext uri="{FF2B5EF4-FFF2-40B4-BE49-F238E27FC236}">
                  <a16:creationId xmlns:a16="http://schemas.microsoft.com/office/drawing/2014/main" id="{3D19B761-521D-48E5-AA1C-F5C30B8A3CC3}"/>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6">
              <a:extLst>
                <a:ext uri="{FF2B5EF4-FFF2-40B4-BE49-F238E27FC236}">
                  <a16:creationId xmlns:a16="http://schemas.microsoft.com/office/drawing/2014/main" id="{D9E491F3-912F-4B84-B4DD-2DFF3278FA94}"/>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97">
              <a:extLst>
                <a:ext uri="{FF2B5EF4-FFF2-40B4-BE49-F238E27FC236}">
                  <a16:creationId xmlns:a16="http://schemas.microsoft.com/office/drawing/2014/main" id="{C4221A51-0C53-4EFE-912B-CA87AC2DC1DD}"/>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99">
              <a:extLst>
                <a:ext uri="{FF2B5EF4-FFF2-40B4-BE49-F238E27FC236}">
                  <a16:creationId xmlns:a16="http://schemas.microsoft.com/office/drawing/2014/main" id="{9CA6994E-1B4A-4E05-A3D4-3583EA04880D}"/>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0">
              <a:extLst>
                <a:ext uri="{FF2B5EF4-FFF2-40B4-BE49-F238E27FC236}">
                  <a16:creationId xmlns:a16="http://schemas.microsoft.com/office/drawing/2014/main" id="{664579E4-BC0D-4958-946A-B6BAFBA42376}"/>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2">
              <a:extLst>
                <a:ext uri="{FF2B5EF4-FFF2-40B4-BE49-F238E27FC236}">
                  <a16:creationId xmlns:a16="http://schemas.microsoft.com/office/drawing/2014/main" id="{6CA6B543-E849-4BE2-B037-7395D0979AEF}"/>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3">
              <a:extLst>
                <a:ext uri="{FF2B5EF4-FFF2-40B4-BE49-F238E27FC236}">
                  <a16:creationId xmlns:a16="http://schemas.microsoft.com/office/drawing/2014/main" id="{B9940D95-8960-4063-942F-55A28C7A2B0A}"/>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5">
              <a:extLst>
                <a:ext uri="{FF2B5EF4-FFF2-40B4-BE49-F238E27FC236}">
                  <a16:creationId xmlns:a16="http://schemas.microsoft.com/office/drawing/2014/main" id="{D00674EB-F78E-4C40-A700-5F7C74AEAEE2}"/>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6">
              <a:extLst>
                <a:ext uri="{FF2B5EF4-FFF2-40B4-BE49-F238E27FC236}">
                  <a16:creationId xmlns:a16="http://schemas.microsoft.com/office/drawing/2014/main" id="{0DCA50F4-A9B2-428A-AA54-4B8B1917B2ED}"/>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a:extLst>
                <a:ext uri="{FF2B5EF4-FFF2-40B4-BE49-F238E27FC236}">
                  <a16:creationId xmlns:a16="http://schemas.microsoft.com/office/drawing/2014/main" id="{CA5ECE16-73D5-46E1-B089-9B7169059B79}"/>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a:extLst>
                <a:ext uri="{FF2B5EF4-FFF2-40B4-BE49-F238E27FC236}">
                  <a16:creationId xmlns:a16="http://schemas.microsoft.com/office/drawing/2014/main" id="{A9717020-CD0B-4476-B79C-3D756C65F958}"/>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1">
              <a:extLst>
                <a:ext uri="{FF2B5EF4-FFF2-40B4-BE49-F238E27FC236}">
                  <a16:creationId xmlns:a16="http://schemas.microsoft.com/office/drawing/2014/main" id="{8B06A486-9375-4512-827A-9BAEC13DE8FC}"/>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2">
              <a:extLst>
                <a:ext uri="{FF2B5EF4-FFF2-40B4-BE49-F238E27FC236}">
                  <a16:creationId xmlns:a16="http://schemas.microsoft.com/office/drawing/2014/main" id="{92619BC7-7172-44EB-AAB6-52A42888788A}"/>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4">
              <a:extLst>
                <a:ext uri="{FF2B5EF4-FFF2-40B4-BE49-F238E27FC236}">
                  <a16:creationId xmlns:a16="http://schemas.microsoft.com/office/drawing/2014/main" id="{FDB24C7D-14A7-40A1-B129-2B27A7DC201A}"/>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6">
              <a:extLst>
                <a:ext uri="{FF2B5EF4-FFF2-40B4-BE49-F238E27FC236}">
                  <a16:creationId xmlns:a16="http://schemas.microsoft.com/office/drawing/2014/main" id="{AC339FA9-9FFA-48BD-A241-A1DAEFB32F09}"/>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117">
              <a:extLst>
                <a:ext uri="{FF2B5EF4-FFF2-40B4-BE49-F238E27FC236}">
                  <a16:creationId xmlns:a16="http://schemas.microsoft.com/office/drawing/2014/main" id="{A4849DAA-078A-4163-9703-070F6832D1A7}"/>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118">
              <a:extLst>
                <a:ext uri="{FF2B5EF4-FFF2-40B4-BE49-F238E27FC236}">
                  <a16:creationId xmlns:a16="http://schemas.microsoft.com/office/drawing/2014/main" id="{56D9B350-C6E2-4B86-8B3B-182430D737AB}"/>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4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and Picture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lvl1pPr>
          </a:lstStyle>
          <a:p>
            <a:r>
              <a:rPr lang="en-US" noProof="0"/>
              <a:t>Title Calibri Bold 28 </a:t>
            </a:r>
            <a:r>
              <a:rPr lang="en-US" noProof="0" err="1"/>
              <a:t>pt</a:t>
            </a:r>
            <a:endParaRPr lang="en-US" noProof="0"/>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510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3" name="Picture placeholder"/>
          <p:cNvSpPr>
            <a:spLocks noGrp="1"/>
          </p:cNvSpPr>
          <p:nvPr>
            <p:ph type="pic" sz="quarter" idx="17" hasCustomPrompt="1"/>
          </p:nvPr>
        </p:nvSpPr>
        <p:spPr>
          <a:xfrm>
            <a:off x="6175375" y="1623600"/>
            <a:ext cx="5453063" cy="4572000"/>
          </a:xfrm>
        </p:spPr>
        <p:txBody>
          <a:bodyPr lIns="180000" tIns="180000" rIns="180000" bIns="180000"/>
          <a:lstStyle>
            <a:lvl1pPr>
              <a:defRPr b="1"/>
            </a:lvl1pPr>
          </a:lstStyle>
          <a:p>
            <a:r>
              <a:rPr lang="en-US" noProof="0"/>
              <a:t>Add a picture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7" name="Author">
            <a:extLst>
              <a:ext uri="{FF2B5EF4-FFF2-40B4-BE49-F238E27FC236}">
                <a16:creationId xmlns:a16="http://schemas.microsoft.com/office/drawing/2014/main" id="{26CB829D-BCCA-4C81-9883-CB2EF6F5A812}"/>
              </a:ext>
            </a:extLst>
          </p:cNvPr>
          <p:cNvSpPr>
            <a:spLocks noGrp="1"/>
          </p:cNvSpPr>
          <p:nvPr>
            <p:ph type="ftr" sz="quarter" idx="21"/>
          </p:nvPr>
        </p:nvSpPr>
        <p:spPr/>
        <p:txBody>
          <a:bodyPr/>
          <a:lstStyle/>
          <a:p>
            <a:r>
              <a:rPr lang="en-US"/>
              <a:t>Cabello Sari Conti | Siemens</a:t>
            </a:r>
          </a:p>
        </p:txBody>
      </p:sp>
      <p:pic>
        <p:nvPicPr>
          <p:cNvPr id="14" name="Siemens Healthineers logo">
            <a:extLst>
              <a:ext uri="{FF2B5EF4-FFF2-40B4-BE49-F238E27FC236}">
                <a16:creationId xmlns:a16="http://schemas.microsoft.com/office/drawing/2014/main" id="{0A0C2692-8EAB-494D-9DDD-3D6F2724A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23517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wo Text Boxes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p>
            <a:r>
              <a:rPr lang="en-US" noProof="0"/>
              <a:t>Title Calibri Bold 28 </a:t>
            </a:r>
            <a:r>
              <a:rPr lang="en-US" noProof="0" err="1"/>
              <a:t>pt</a:t>
            </a:r>
            <a:endParaRPr lang="en-US" noProof="0"/>
          </a:p>
        </p:txBody>
      </p:sp>
      <p:sp>
        <p:nvSpPr>
          <p:cNvPr id="4" name="Content left column">
            <a:extLst>
              <a:ext uri="{FF2B5EF4-FFF2-40B4-BE49-F238E27FC236}">
                <a16:creationId xmlns:a16="http://schemas.microsoft.com/office/drawing/2014/main" id="{4FDBB5BE-FB7F-472A-B808-A79C66F99FE9}"/>
              </a:ext>
            </a:extLst>
          </p:cNvPr>
          <p:cNvSpPr>
            <a:spLocks noGrp="1"/>
          </p:cNvSpPr>
          <p:nvPr>
            <p:ph sz="quarter" idx="23" hasCustomPrompt="1"/>
          </p:nvPr>
        </p:nvSpPr>
        <p:spPr>
          <a:xfrm>
            <a:off x="540000" y="1623600"/>
            <a:ext cx="54540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2" name="Content right column">
            <a:extLst>
              <a:ext uri="{FF2B5EF4-FFF2-40B4-BE49-F238E27FC236}">
                <a16:creationId xmlns:a16="http://schemas.microsoft.com/office/drawing/2014/main" id="{239F9EB4-5513-4EE9-8F49-510E69716E13}"/>
              </a:ext>
            </a:extLst>
          </p:cNvPr>
          <p:cNvSpPr>
            <a:spLocks noGrp="1"/>
          </p:cNvSpPr>
          <p:nvPr>
            <p:ph sz="quarter" idx="24" hasCustomPrompt="1"/>
          </p:nvPr>
        </p:nvSpPr>
        <p:spPr>
          <a:xfrm>
            <a:off x="6174438" y="1623600"/>
            <a:ext cx="54540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2" name="Author"/>
          <p:cNvSpPr>
            <a:spLocks noGrp="1"/>
          </p:cNvSpPr>
          <p:nvPr>
            <p:ph type="ftr" sz="quarter" idx="22"/>
          </p:nvPr>
        </p:nvSpPr>
        <p:spPr/>
        <p:txBody>
          <a:bodyPr/>
          <a:lstStyle>
            <a:lvl1pPr>
              <a:lnSpc>
                <a:spcPct val="100000"/>
              </a:lnSpc>
              <a:defRPr/>
            </a:lvl1pPr>
          </a:lstStyle>
          <a:p>
            <a:r>
              <a:rPr lang="en-US"/>
              <a:t>Cabello Sari Conti | Siemens</a:t>
            </a:r>
          </a:p>
        </p:txBody>
      </p:sp>
      <p:pic>
        <p:nvPicPr>
          <p:cNvPr id="15" name="Siemens Healthineers logo">
            <a:extLst>
              <a:ext uri="{FF2B5EF4-FFF2-40B4-BE49-F238E27FC236}">
                <a16:creationId xmlns:a16="http://schemas.microsoft.com/office/drawing/2014/main" id="{F7C407CE-0992-4EA4-8D73-20B7A51247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288604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Black with margin">
    <p:bg>
      <p:bgPr>
        <a:solidFill>
          <a:schemeClr val="bg1"/>
        </a:solidFill>
        <a:effectLst/>
      </p:bgPr>
    </p:bg>
    <p:spTree>
      <p:nvGrpSpPr>
        <p:cNvPr id="1" name=""/>
        <p:cNvGrpSpPr/>
        <p:nvPr/>
      </p:nvGrpSpPr>
      <p:grpSpPr>
        <a:xfrm>
          <a:off x="0" y="0"/>
          <a:ext cx="0" cy="0"/>
          <a:chOff x="0" y="0"/>
          <a:chExt cx="0" cy="0"/>
        </a:xfrm>
      </p:grpSpPr>
      <p:sp>
        <p:nvSpPr>
          <p:cNvPr id="100" name="Black layer"/>
          <p:cNvSpPr/>
          <p:nvPr userDrawn="1"/>
        </p:nvSpPr>
        <p:spPr bwMode="white">
          <a:xfrm>
            <a:off x="2" y="0"/>
            <a:ext cx="80549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Headline"/>
          <p:cNvSpPr>
            <a:spLocks noGrp="1"/>
          </p:cNvSpPr>
          <p:nvPr>
            <p:ph type="title" hasCustomPrompt="1"/>
          </p:nvPr>
        </p:nvSpPr>
        <p:spPr>
          <a:xfrm>
            <a:off x="540001" y="219599"/>
            <a:ext cx="6394200" cy="832913"/>
          </a:xfrm>
        </p:spPr>
        <p:txBody>
          <a:bodyPr/>
          <a:lstStyle>
            <a:lvl1pPr>
              <a:defRPr/>
            </a:lvl1pPr>
          </a:lstStyle>
          <a:p>
            <a:r>
              <a:rPr lang="en-US"/>
              <a:t>Title Calibri Bold 28 </a:t>
            </a:r>
            <a:r>
              <a:rPr lang="en-US" err="1"/>
              <a:t>pt</a:t>
            </a:r>
            <a:endParaRPr lang="de-DE"/>
          </a:p>
        </p:txBody>
      </p:sp>
      <p:sp>
        <p:nvSpPr>
          <p:cNvPr id="102" name="Content"/>
          <p:cNvSpPr>
            <a:spLocks noGrp="1"/>
          </p:cNvSpPr>
          <p:nvPr>
            <p:ph idx="1" hasCustomPrompt="1"/>
          </p:nvPr>
        </p:nvSpPr>
        <p:spPr>
          <a:xfrm>
            <a:off x="540000" y="1623600"/>
            <a:ext cx="6394200" cy="4572000"/>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4" name="Margin content">
            <a:extLst>
              <a:ext uri="{FF2B5EF4-FFF2-40B4-BE49-F238E27FC236}">
                <a16:creationId xmlns:a16="http://schemas.microsoft.com/office/drawing/2014/main" id="{B7D38A37-9AC1-413C-B8AD-491DCC7608B2}"/>
              </a:ext>
            </a:extLst>
          </p:cNvPr>
          <p:cNvSpPr>
            <a:spLocks noGrp="1"/>
          </p:cNvSpPr>
          <p:nvPr>
            <p:ph type="body" sz="quarter" idx="19" hasCustomPrompt="1"/>
          </p:nvPr>
        </p:nvSpPr>
        <p:spPr>
          <a:xfrm>
            <a:off x="8993188" y="1623600"/>
            <a:ext cx="1874837" cy="1275698"/>
          </a:xfrm>
        </p:spPr>
        <p:txBody>
          <a:bodyPr tIns="144000" bIns="144000">
            <a:spAutoFit/>
          </a:bodyPr>
          <a:lstStyle>
            <a:lvl1pPr>
              <a:defRPr sz="1600"/>
            </a:lvl1pPr>
            <a:lvl2pPr>
              <a:defRPr sz="1600"/>
            </a:lvl2pPr>
            <a:lvl3pPr marL="216000" marR="0" indent="-216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600"/>
            </a:lvl3pPr>
            <a:lvl4pPr marL="432000" marR="0" indent="-216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600"/>
            </a:lvl4pPr>
            <a:lvl5pPr marL="648000">
              <a:defRPr/>
            </a:lvl5pPr>
          </a:lstStyle>
          <a:p>
            <a:pPr lvl="0"/>
            <a:r>
              <a:rPr lang="en-GB"/>
              <a:t>Calibri Bold 16 </a:t>
            </a:r>
            <a:r>
              <a:rPr lang="en-GB" err="1"/>
              <a:t>pt</a:t>
            </a:r>
            <a:endParaRPr lang="en-GB"/>
          </a:p>
          <a:p>
            <a:pPr lvl="1"/>
            <a:r>
              <a:rPr lang="en-GB"/>
              <a:t>Text Calibri 16 </a:t>
            </a:r>
            <a:r>
              <a:rPr lang="en-GB" err="1"/>
              <a:t>pt</a:t>
            </a:r>
            <a:endParaRPr lang="en-GB"/>
          </a:p>
          <a:p>
            <a:pPr lvl="2"/>
            <a:r>
              <a:rPr lang="en-GB"/>
              <a:t>Text Calibri 16 </a:t>
            </a:r>
            <a:r>
              <a:rPr lang="en-GB" err="1"/>
              <a:t>pt</a:t>
            </a:r>
            <a:endParaRPr lang="en-GB"/>
          </a:p>
          <a:p>
            <a:pPr marL="439200" marR="0" lvl="3" indent="-219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a:t>Text Calibri 16 </a:t>
            </a:r>
            <a:r>
              <a:rPr lang="en-GB" err="1"/>
              <a:t>pt</a:t>
            </a:r>
            <a:endParaRPr lang="en-GB"/>
          </a:p>
        </p:txBody>
      </p:sp>
      <p:sp>
        <p:nvSpPr>
          <p:cNvPr id="97"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bg1"/>
                </a:solidFill>
              </a:defRPr>
            </a:lvl1pPr>
          </a:lstStyle>
          <a:p>
            <a:r>
              <a:rPr lang="en-US"/>
              <a:t>Click to add footnote</a:t>
            </a:r>
            <a:br>
              <a:rPr lang="en-US"/>
            </a:br>
            <a:r>
              <a:rPr lang="en-US"/>
              <a:t>second line</a:t>
            </a:r>
          </a:p>
        </p:txBody>
      </p:sp>
      <p:sp>
        <p:nvSpPr>
          <p:cNvPr id="96" name="Author"/>
          <p:cNvSpPr>
            <a:spLocks noGrp="1"/>
          </p:cNvSpPr>
          <p:nvPr>
            <p:ph type="ftr" sz="quarter" idx="17"/>
          </p:nvPr>
        </p:nvSpPr>
        <p:spPr>
          <a:xfrm>
            <a:off x="8054975" y="6340471"/>
            <a:ext cx="3259452" cy="144000"/>
          </a:xfrm>
        </p:spPr>
        <p:txBody>
          <a:bodyPr/>
          <a:lstStyle>
            <a:lvl1pPr>
              <a:lnSpc>
                <a:spcPct val="100000"/>
              </a:lnSpc>
              <a:defRPr>
                <a:solidFill>
                  <a:schemeClr val="tx1"/>
                </a:solidFill>
              </a:defRPr>
            </a:lvl1pPr>
          </a:lstStyle>
          <a:p>
            <a:r>
              <a:rPr lang="en-US"/>
              <a:t>Cabello Sari Conti | Siemens</a:t>
            </a:r>
          </a:p>
        </p:txBody>
      </p:sp>
      <p:sp>
        <p:nvSpPr>
          <p:cNvPr id="89" name="Information"/>
          <p:cNvSpPr/>
          <p:nvPr userDrawn="1"/>
        </p:nvSpPr>
        <p:spPr>
          <a:xfrm>
            <a:off x="-2160000" y="0"/>
            <a:ext cx="1800000" cy="1287379"/>
          </a:xfrm>
          <a:prstGeom prst="roundRect">
            <a:avLst>
              <a:gd name="adj" fmla="val 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100" b="1">
                <a:solidFill>
                  <a:schemeClr val="tx1"/>
                </a:solidFill>
                <a:latin typeface="+mn-lt"/>
              </a:rPr>
              <a:t>The animation</a:t>
            </a:r>
            <a:r>
              <a:rPr lang="en-US" sz="1100">
                <a:solidFill>
                  <a:schemeClr val="tx1"/>
                </a:solidFill>
                <a:latin typeface="+mn-lt"/>
              </a:rPr>
              <a:t> </a:t>
            </a:r>
            <a:r>
              <a:rPr lang="en-US" sz="1100">
                <a:solidFill>
                  <a:schemeClr val="bg1"/>
                </a:solidFill>
                <a:latin typeface="+mn-lt"/>
              </a:rPr>
              <a:t>of the black layer </a:t>
            </a:r>
            <a:r>
              <a:rPr lang="en-US" sz="1100">
                <a:solidFill>
                  <a:schemeClr val="tx1"/>
                </a:solidFill>
                <a:latin typeface="+mn-lt"/>
              </a:rPr>
              <a:t>can be controlled on the master layout.</a:t>
            </a:r>
          </a:p>
          <a:p>
            <a:endParaRPr lang="en-US" sz="1100">
              <a:solidFill>
                <a:schemeClr val="bg1"/>
              </a:solidFill>
              <a:latin typeface="+mn-lt"/>
            </a:endParaRPr>
          </a:p>
          <a:p>
            <a:r>
              <a:rPr lang="en-US" sz="1100">
                <a:solidFill>
                  <a:schemeClr val="bg1"/>
                </a:solidFill>
                <a:latin typeface="+mn-lt"/>
              </a:rPr>
              <a:t>Go to View &gt; Slide Master.</a:t>
            </a:r>
          </a:p>
          <a:p>
            <a:r>
              <a:rPr lang="en-US" sz="1100">
                <a:solidFill>
                  <a:schemeClr val="bg1"/>
                </a:solidFill>
                <a:latin typeface="+mn-lt"/>
              </a:rPr>
              <a:t>After that go to Animations &gt; Animations Pane.</a:t>
            </a:r>
          </a:p>
        </p:txBody>
      </p:sp>
      <p:pic>
        <p:nvPicPr>
          <p:cNvPr id="104" name="Siemens Healthineers logo">
            <a:extLst>
              <a:ext uri="{FF2B5EF4-FFF2-40B4-BE49-F238E27FC236}">
                <a16:creationId xmlns:a16="http://schemas.microsoft.com/office/drawing/2014/main" id="{8A740305-7C35-4277-8346-A32E99A8E6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5811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3333" decel="86667"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500" fill="hold"/>
                                        <p:tgtEl>
                                          <p:spTgt spid="100"/>
                                        </p:tgtEl>
                                        <p:attrNameLst>
                                          <p:attrName>ppt_x</p:attrName>
                                        </p:attrNameLst>
                                      </p:cBhvr>
                                      <p:tavLst>
                                        <p:tav tm="0">
                                          <p:val>
                                            <p:strVal val="0-#ppt_w/2"/>
                                          </p:val>
                                        </p:tav>
                                        <p:tav tm="100000">
                                          <p:val>
                                            <p:strVal val="#ppt_x"/>
                                          </p:val>
                                        </p:tav>
                                      </p:tavLst>
                                    </p:anim>
                                    <p:anim calcmode="lin" valueType="num">
                                      <p:cBhvr additive="base">
                                        <p:cTn id="8" dur="1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with Pictur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p>
            <a:r>
              <a:rPr lang="en-US" noProof="0"/>
              <a:t>Title Calibri Bold 28 </a:t>
            </a:r>
            <a:r>
              <a:rPr lang="en-US" noProof="0" err="1"/>
              <a:t>pt</a:t>
            </a:r>
            <a:endParaRPr lang="en-US" noProof="0"/>
          </a:p>
        </p:txBody>
      </p:sp>
      <p:sp>
        <p:nvSpPr>
          <p:cNvPr id="7" name="Content left column">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4" name="Picture placeholder left"/>
          <p:cNvSpPr>
            <a:spLocks noGrp="1"/>
          </p:cNvSpPr>
          <p:nvPr>
            <p:ph type="pic" sz="quarter" idx="18" hasCustomPrompt="1"/>
          </p:nvPr>
        </p:nvSpPr>
        <p:spPr>
          <a:xfrm>
            <a:off x="540000" y="3204000"/>
            <a:ext cx="3574800" cy="2354400"/>
          </a:xfrm>
        </p:spPr>
        <p:txBody>
          <a:bodyPr/>
          <a:lstStyle>
            <a:lvl1pPr>
              <a:defRPr b="0"/>
            </a:lvl1pPr>
          </a:lstStyle>
          <a:p>
            <a:r>
              <a:rPr lang="en-US" noProof="0"/>
              <a:t>add a picture</a:t>
            </a:r>
          </a:p>
        </p:txBody>
      </p:sp>
      <p:sp>
        <p:nvSpPr>
          <p:cNvPr id="16" name="Content middle column">
            <a:extLst>
              <a:ext uri="{FF2B5EF4-FFF2-40B4-BE49-F238E27FC236}">
                <a16:creationId xmlns:a16="http://schemas.microsoft.com/office/drawing/2014/main" id="{A005602E-D4D7-400C-8402-35CFAA6A345E}"/>
              </a:ext>
            </a:extLst>
          </p:cNvPr>
          <p:cNvSpPr>
            <a:spLocks noGrp="1"/>
          </p:cNvSpPr>
          <p:nvPr>
            <p:ph sz="quarter" idx="24" hasCustomPrompt="1"/>
          </p:nvPr>
        </p:nvSpPr>
        <p:spPr>
          <a:xfrm>
            <a:off x="4297488"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1" name="Picture placeholder middle"/>
          <p:cNvSpPr>
            <a:spLocks noGrp="1"/>
          </p:cNvSpPr>
          <p:nvPr>
            <p:ph type="pic" sz="quarter" idx="19" hasCustomPrompt="1"/>
          </p:nvPr>
        </p:nvSpPr>
        <p:spPr>
          <a:xfrm>
            <a:off x="4295775" y="3204000"/>
            <a:ext cx="3574800" cy="2354400"/>
          </a:xfrm>
        </p:spPr>
        <p:txBody>
          <a:bodyPr/>
          <a:lstStyle>
            <a:lvl1pPr>
              <a:defRPr b="0"/>
            </a:lvl1pPr>
          </a:lstStyle>
          <a:p>
            <a:r>
              <a:rPr lang="en-US" noProof="0"/>
              <a:t>add a picture</a:t>
            </a:r>
          </a:p>
        </p:txBody>
      </p:sp>
      <p:sp>
        <p:nvSpPr>
          <p:cNvPr id="18" name="Content right column">
            <a:extLst>
              <a:ext uri="{FF2B5EF4-FFF2-40B4-BE49-F238E27FC236}">
                <a16:creationId xmlns:a16="http://schemas.microsoft.com/office/drawing/2014/main" id="{CC72F373-4575-41D8-A962-8FD122BE5D94}"/>
              </a:ext>
            </a:extLst>
          </p:cNvPr>
          <p:cNvSpPr>
            <a:spLocks noGrp="1"/>
          </p:cNvSpPr>
          <p:nvPr>
            <p:ph sz="quarter" idx="25" hasCustomPrompt="1"/>
          </p:nvPr>
        </p:nvSpPr>
        <p:spPr>
          <a:xfrm>
            <a:off x="8054975"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2" name="Picture placeholder right"/>
          <p:cNvSpPr>
            <a:spLocks noGrp="1"/>
          </p:cNvSpPr>
          <p:nvPr>
            <p:ph type="pic" sz="quarter" idx="20" hasCustomPrompt="1"/>
          </p:nvPr>
        </p:nvSpPr>
        <p:spPr>
          <a:xfrm>
            <a:off x="8054975" y="3204000"/>
            <a:ext cx="3574800" cy="2354400"/>
          </a:xfrm>
        </p:spPr>
        <p:txBody>
          <a:bodyPr/>
          <a:lstStyle>
            <a:lvl1pPr>
              <a:defRPr b="0"/>
            </a:lvl1pPr>
          </a:lstStyle>
          <a:p>
            <a:r>
              <a:rPr lang="en-US" noProof="0"/>
              <a:t>add a picture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2" name="Author"/>
          <p:cNvSpPr>
            <a:spLocks noGrp="1"/>
          </p:cNvSpPr>
          <p:nvPr>
            <p:ph type="ftr" sz="quarter" idx="22"/>
          </p:nvPr>
        </p:nvSpPr>
        <p:spPr/>
        <p:txBody>
          <a:bodyPr/>
          <a:lstStyle>
            <a:lvl1pPr>
              <a:lnSpc>
                <a:spcPct val="100000"/>
              </a:lnSpc>
              <a:defRPr/>
            </a:lvl1pPr>
          </a:lstStyle>
          <a:p>
            <a:r>
              <a:rPr lang="en-US"/>
              <a:t>Cabello Sari Conti | Siemens</a:t>
            </a:r>
          </a:p>
        </p:txBody>
      </p:sp>
      <p:pic>
        <p:nvPicPr>
          <p:cNvPr id="21" name="Siemens Healthineers logo">
            <a:extLst>
              <a:ext uri="{FF2B5EF4-FFF2-40B4-BE49-F238E27FC236}">
                <a16:creationId xmlns:a16="http://schemas.microsoft.com/office/drawing/2014/main" id="{D6A3697A-6D9B-4985-810C-549CED2CA5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796739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p>
            <a:r>
              <a:rPr lang="en-US" noProof="0"/>
              <a:t>Title Calibri Bold 28 </a:t>
            </a:r>
            <a:r>
              <a:rPr lang="en-US" noProof="0" err="1"/>
              <a:t>pt</a:t>
            </a:r>
            <a:endParaRPr lang="en-US" noProof="0"/>
          </a:p>
        </p:txBody>
      </p:sp>
      <p:sp>
        <p:nvSpPr>
          <p:cNvPr id="4" name="Content left column">
            <a:extLst>
              <a:ext uri="{FF2B5EF4-FFF2-40B4-BE49-F238E27FC236}">
                <a16:creationId xmlns:a16="http://schemas.microsoft.com/office/drawing/2014/main" id="{3A7B9670-2998-4639-948A-6AC5336D3394}"/>
              </a:ext>
            </a:extLst>
          </p:cNvPr>
          <p:cNvSpPr>
            <a:spLocks noGrp="1"/>
          </p:cNvSpPr>
          <p:nvPr>
            <p:ph sz="quarter" idx="24" hasCustomPrompt="1"/>
          </p:nvPr>
        </p:nvSpPr>
        <p:spPr>
          <a:xfrm>
            <a:off x="540000"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2" name="Content middle column">
            <a:extLst>
              <a:ext uri="{FF2B5EF4-FFF2-40B4-BE49-F238E27FC236}">
                <a16:creationId xmlns:a16="http://schemas.microsoft.com/office/drawing/2014/main" id="{FDCEFC57-1E08-4A1D-8A85-E1A2B9097274}"/>
              </a:ext>
            </a:extLst>
          </p:cNvPr>
          <p:cNvSpPr>
            <a:spLocks noGrp="1"/>
          </p:cNvSpPr>
          <p:nvPr>
            <p:ph sz="quarter" idx="25" hasCustomPrompt="1"/>
          </p:nvPr>
        </p:nvSpPr>
        <p:spPr>
          <a:xfrm>
            <a:off x="4296819"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4" name="Content right column">
            <a:extLst>
              <a:ext uri="{FF2B5EF4-FFF2-40B4-BE49-F238E27FC236}">
                <a16:creationId xmlns:a16="http://schemas.microsoft.com/office/drawing/2014/main" id="{3FD09867-0821-4EF2-A2D6-A5663051D69F}"/>
              </a:ext>
            </a:extLst>
          </p:cNvPr>
          <p:cNvSpPr>
            <a:spLocks noGrp="1"/>
          </p:cNvSpPr>
          <p:nvPr>
            <p:ph sz="quarter" idx="26" hasCustomPrompt="1"/>
          </p:nvPr>
        </p:nvSpPr>
        <p:spPr>
          <a:xfrm>
            <a:off x="8053638"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2" name="Author"/>
          <p:cNvSpPr>
            <a:spLocks noGrp="1"/>
          </p:cNvSpPr>
          <p:nvPr>
            <p:ph type="ftr" sz="quarter" idx="22"/>
          </p:nvPr>
        </p:nvSpPr>
        <p:spPr/>
        <p:txBody>
          <a:bodyPr/>
          <a:lstStyle>
            <a:lvl1pPr>
              <a:lnSpc>
                <a:spcPct val="100000"/>
              </a:lnSpc>
              <a:defRPr/>
            </a:lvl1pPr>
          </a:lstStyle>
          <a:p>
            <a:r>
              <a:rPr lang="en-US"/>
              <a:t>Cabello Sari Conti | Siemens</a:t>
            </a:r>
          </a:p>
        </p:txBody>
      </p:sp>
      <p:pic>
        <p:nvPicPr>
          <p:cNvPr id="16" name="Siemens Healthineers logo">
            <a:extLst>
              <a:ext uri="{FF2B5EF4-FFF2-40B4-BE49-F238E27FC236}">
                <a16:creationId xmlns:a16="http://schemas.microsoft.com/office/drawing/2014/main" id="{EA7999BE-FBC8-4C3B-8CFC-04FE08296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57305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 - light imag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ontent"/>
          <p:cNvSpPr>
            <a:spLocks noGrp="1"/>
          </p:cNvSpPr>
          <p:nvPr>
            <p:ph type="body" sz="quarter" idx="10" hasCustomPrompt="1"/>
          </p:nvPr>
        </p:nvSpPr>
        <p:spPr>
          <a:xfrm>
            <a:off x="540200" y="1623600"/>
            <a:ext cx="4514400" cy="2520000"/>
          </a:xfrm>
        </p:spPr>
        <p:txBody>
          <a:bodyPr/>
          <a:lstStyle>
            <a:lvl1pPr>
              <a:lnSpc>
                <a:spcPct val="100000"/>
              </a:lnSpc>
              <a:defRPr sz="2800" b="0" i="1" baseline="0"/>
            </a:lvl1pPr>
            <a:lvl2pPr>
              <a:lnSpc>
                <a:spcPct val="100000"/>
              </a:lnSpc>
              <a:spcBef>
                <a:spcPts val="1200"/>
              </a:spcBef>
              <a:defRPr sz="1400"/>
            </a:lvl2pPr>
          </a:lstStyle>
          <a:p>
            <a:pPr lvl="0"/>
            <a:r>
              <a:rPr lang="de-DE" noProof="0"/>
              <a:t>Quote Calibri Italic 28 pt</a:t>
            </a:r>
            <a:endParaRPr lang="en-US" noProof="0"/>
          </a:p>
          <a:p>
            <a:pPr lvl="1"/>
            <a:r>
              <a:rPr lang="de-DE" noProof="0"/>
              <a:t>Subline Calibri 14 </a:t>
            </a:r>
            <a:r>
              <a:rPr lang="de-DE" noProof="0" err="1"/>
              <a:t>pt</a:t>
            </a:r>
            <a:endParaRPr lang="en-US" noProof="0"/>
          </a:p>
        </p:txBody>
      </p:sp>
      <p:sp>
        <p:nvSpPr>
          <p:cNvPr id="100" name="Footnote">
            <a:extLst>
              <a:ext uri="{FF2B5EF4-FFF2-40B4-BE49-F238E27FC236}">
                <a16:creationId xmlns:a16="http://schemas.microsoft.com/office/drawing/2014/main" id="{6797901A-74D0-49F5-B69A-D3AF7774E11F}"/>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96" name="Author"/>
          <p:cNvSpPr>
            <a:spLocks noGrp="1"/>
          </p:cNvSpPr>
          <p:nvPr>
            <p:ph type="ftr" sz="quarter" idx="17"/>
          </p:nvPr>
        </p:nvSpPr>
        <p:spPr>
          <a:xfrm>
            <a:off x="8054975" y="6340471"/>
            <a:ext cx="3259452" cy="144000"/>
          </a:xfrm>
        </p:spPr>
        <p:txBody>
          <a:bodyPr/>
          <a:lstStyle>
            <a:lvl1pPr>
              <a:lnSpc>
                <a:spcPct val="100000"/>
              </a:lnSpc>
              <a:defRPr/>
            </a:lvl1pPr>
          </a:lstStyle>
          <a:p>
            <a:r>
              <a:rPr lang="en-US"/>
              <a:t>Cabello Sari Conti | Siemens</a:t>
            </a:r>
          </a:p>
        </p:txBody>
      </p:sp>
      <p:pic>
        <p:nvPicPr>
          <p:cNvPr id="102" name="Siemens Healthineers logo">
            <a:extLst>
              <a:ext uri="{FF2B5EF4-FFF2-40B4-BE49-F238E27FC236}">
                <a16:creationId xmlns:a16="http://schemas.microsoft.com/office/drawing/2014/main" id="{F754266B-32E9-4BFB-AAFC-1B55BA50D3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53283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B - White">
    <p:bg>
      <p:bgPr>
        <a:solidFill>
          <a:schemeClr val="bg1"/>
        </a:solidFill>
        <a:effectLst/>
      </p:bgPr>
    </p:bg>
    <p:spTree>
      <p:nvGrpSpPr>
        <p:cNvPr id="1" name=""/>
        <p:cNvGrpSpPr/>
        <p:nvPr/>
      </p:nvGrpSpPr>
      <p:grpSpPr>
        <a:xfrm>
          <a:off x="0" y="0"/>
          <a:ext cx="0" cy="0"/>
          <a:chOff x="0" y="0"/>
          <a:chExt cx="0" cy="0"/>
        </a:xfrm>
      </p:grpSpPr>
      <p:sp>
        <p:nvSpPr>
          <p:cNvPr id="14" name="Content"/>
          <p:cNvSpPr>
            <a:spLocks noGrp="1"/>
          </p:cNvSpPr>
          <p:nvPr>
            <p:ph type="body" sz="quarter" idx="10" hasCustomPrompt="1"/>
          </p:nvPr>
        </p:nvSpPr>
        <p:spPr>
          <a:xfrm>
            <a:off x="1479599" y="1623599"/>
            <a:ext cx="8271403" cy="4572000"/>
          </a:xfrm>
        </p:spPr>
        <p:txBody>
          <a:bodyPr/>
          <a:lstStyle>
            <a:lvl1pPr>
              <a:lnSpc>
                <a:spcPct val="85000"/>
              </a:lnSpc>
              <a:defRPr sz="4800" b="0" i="1" baseline="0"/>
            </a:lvl1pPr>
            <a:lvl2pPr>
              <a:lnSpc>
                <a:spcPct val="100000"/>
              </a:lnSpc>
              <a:spcBef>
                <a:spcPts val="2200"/>
              </a:spcBef>
              <a:defRPr sz="1400"/>
            </a:lvl2pPr>
          </a:lstStyle>
          <a:p>
            <a:pPr lvl="0"/>
            <a:r>
              <a:rPr lang="de-DE" noProof="0"/>
              <a:t>Quote Calibri Italic 48 pt</a:t>
            </a:r>
            <a:endParaRPr lang="en-US" noProof="0"/>
          </a:p>
          <a:p>
            <a:pPr lvl="1"/>
            <a:r>
              <a:rPr lang="de-DE" noProof="0"/>
              <a:t>Subline Calibri 14 </a:t>
            </a:r>
            <a:r>
              <a:rPr lang="de-DE" noProof="0" err="1"/>
              <a:t>pt</a:t>
            </a:r>
            <a:endParaRPr lang="en-US" noProof="0"/>
          </a:p>
        </p:txBody>
      </p:sp>
      <p:sp>
        <p:nvSpPr>
          <p:cNvPr id="166" name="Footnote">
            <a:extLst>
              <a:ext uri="{FF2B5EF4-FFF2-40B4-BE49-F238E27FC236}">
                <a16:creationId xmlns:a16="http://schemas.microsoft.com/office/drawing/2014/main" id="{1D9962D9-4193-4A78-8426-8B6D0B25AC07}"/>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96" name="Author"/>
          <p:cNvSpPr>
            <a:spLocks noGrp="1"/>
          </p:cNvSpPr>
          <p:nvPr>
            <p:ph type="ftr" sz="quarter" idx="17"/>
          </p:nvPr>
        </p:nvSpPr>
        <p:spPr>
          <a:xfrm>
            <a:off x="8054975" y="6340471"/>
            <a:ext cx="3259452" cy="144000"/>
          </a:xfrm>
        </p:spPr>
        <p:txBody>
          <a:bodyPr/>
          <a:lstStyle/>
          <a:p>
            <a:r>
              <a:rPr lang="en-US"/>
              <a:t>Cabello Sari Conti | Siemens</a:t>
            </a:r>
          </a:p>
        </p:txBody>
      </p:sp>
      <p:pic>
        <p:nvPicPr>
          <p:cNvPr id="168" name="Siemens Healthineers logo">
            <a:extLst>
              <a:ext uri="{FF2B5EF4-FFF2-40B4-BE49-F238E27FC236}">
                <a16:creationId xmlns:a16="http://schemas.microsoft.com/office/drawing/2014/main" id="{51774F67-5207-4A19-A451-8F2F81E1B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608876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C - Author image">
    <p:bg>
      <p:bgPr>
        <a:solidFill>
          <a:schemeClr val="bg1"/>
        </a:solidFill>
        <a:effectLst/>
      </p:bgPr>
    </p:bg>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A6CD612-171C-4905-9B87-E8BEEE4700EC}"/>
              </a:ext>
            </a:extLst>
          </p:cNvPr>
          <p:cNvSpPr>
            <a:spLocks noGrp="1"/>
          </p:cNvSpPr>
          <p:nvPr>
            <p:ph type="pic" sz="quarter" idx="18" hasCustomPrompt="1"/>
          </p:nvPr>
        </p:nvSpPr>
        <p:spPr>
          <a:xfrm>
            <a:off x="1479598" y="1623599"/>
            <a:ext cx="1512000" cy="1944000"/>
          </a:xfrm>
        </p:spPr>
        <p:txBody>
          <a:bodyPr lIns="180000" tIns="180000" rIns="180000" bIns="180000"/>
          <a:lstStyle>
            <a:lvl1pPr>
              <a:defRPr/>
            </a:lvl1pPr>
          </a:lstStyle>
          <a:p>
            <a:r>
              <a:rPr lang="de-DE"/>
              <a:t>Add a picture</a:t>
            </a:r>
            <a:endParaRPr lang="en-GB"/>
          </a:p>
        </p:txBody>
      </p:sp>
      <p:sp>
        <p:nvSpPr>
          <p:cNvPr id="14" name="Content"/>
          <p:cNvSpPr>
            <a:spLocks noGrp="1"/>
          </p:cNvSpPr>
          <p:nvPr>
            <p:ph type="body" sz="quarter" idx="10" hasCustomPrompt="1"/>
          </p:nvPr>
        </p:nvSpPr>
        <p:spPr>
          <a:xfrm>
            <a:off x="3359150" y="1623599"/>
            <a:ext cx="6391852" cy="4572000"/>
          </a:xfrm>
        </p:spPr>
        <p:txBody>
          <a:bodyPr/>
          <a:lstStyle>
            <a:lvl1pPr>
              <a:lnSpc>
                <a:spcPct val="85000"/>
              </a:lnSpc>
              <a:defRPr sz="4000" b="0" i="1" baseline="0"/>
            </a:lvl1pPr>
            <a:lvl2pPr>
              <a:lnSpc>
                <a:spcPct val="100000"/>
              </a:lnSpc>
              <a:spcBef>
                <a:spcPts val="2200"/>
              </a:spcBef>
              <a:defRPr sz="1400"/>
            </a:lvl2pPr>
          </a:lstStyle>
          <a:p>
            <a:pPr lvl="0"/>
            <a:r>
              <a:rPr lang="de-DE" noProof="0"/>
              <a:t>Quote Calibri Italic 40 pt</a:t>
            </a:r>
            <a:endParaRPr lang="en-US" noProof="0"/>
          </a:p>
          <a:p>
            <a:pPr lvl="1"/>
            <a:r>
              <a:rPr lang="de-DE" noProof="0"/>
              <a:t>Subline Calibri 14 </a:t>
            </a:r>
            <a:r>
              <a:rPr lang="de-DE" noProof="0" err="1"/>
              <a:t>pt</a:t>
            </a:r>
            <a:endParaRPr lang="en-US" noProof="0"/>
          </a:p>
        </p:txBody>
      </p:sp>
      <p:sp>
        <p:nvSpPr>
          <p:cNvPr id="166" name="Footnote">
            <a:extLst>
              <a:ext uri="{FF2B5EF4-FFF2-40B4-BE49-F238E27FC236}">
                <a16:creationId xmlns:a16="http://schemas.microsoft.com/office/drawing/2014/main" id="{1D9962D9-4193-4A78-8426-8B6D0B25AC07}"/>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96" name="Author"/>
          <p:cNvSpPr>
            <a:spLocks noGrp="1"/>
          </p:cNvSpPr>
          <p:nvPr>
            <p:ph type="ftr" sz="quarter" idx="17"/>
          </p:nvPr>
        </p:nvSpPr>
        <p:spPr>
          <a:xfrm>
            <a:off x="8054975" y="6340471"/>
            <a:ext cx="3259452" cy="144000"/>
          </a:xfrm>
        </p:spPr>
        <p:txBody>
          <a:bodyPr/>
          <a:lstStyle/>
          <a:p>
            <a:r>
              <a:rPr lang="en-US"/>
              <a:t>Cabello Sari Conti | Siemens</a:t>
            </a:r>
          </a:p>
        </p:txBody>
      </p:sp>
      <p:pic>
        <p:nvPicPr>
          <p:cNvPr id="167" name="Siemens Healthineers logo">
            <a:extLst>
              <a:ext uri="{FF2B5EF4-FFF2-40B4-BE49-F238E27FC236}">
                <a16:creationId xmlns:a16="http://schemas.microsoft.com/office/drawing/2014/main" id="{2DA2A2CE-361D-4EC3-B92E-CAD6A1146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73179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13" name="Headline"/>
          <p:cNvSpPr>
            <a:spLocks noGrp="1"/>
          </p:cNvSpPr>
          <p:nvPr>
            <p:ph type="title" hasCustomPrompt="1"/>
          </p:nvPr>
        </p:nvSpPr>
        <p:spPr/>
        <p:txBody>
          <a:bodyPr/>
          <a:lstStyle/>
          <a:p>
            <a:r>
              <a:rPr lang="en-US" noProof="0"/>
              <a:t>Title Calibri Bold 28 </a:t>
            </a:r>
            <a:r>
              <a:rPr lang="en-US" noProof="0" err="1"/>
              <a:t>pt</a:t>
            </a:r>
            <a:endParaRPr lang="en-US" noProof="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2" name="Author"/>
          <p:cNvSpPr>
            <a:spLocks noGrp="1"/>
          </p:cNvSpPr>
          <p:nvPr>
            <p:ph type="ftr" sz="quarter" idx="22"/>
          </p:nvPr>
        </p:nvSpPr>
        <p:spPr/>
        <p:txBody>
          <a:bodyPr/>
          <a:lstStyle>
            <a:lvl1pPr>
              <a:lnSpc>
                <a:spcPct val="100000"/>
              </a:lnSpc>
              <a:defRPr/>
            </a:lvl1pPr>
          </a:lstStyle>
          <a:p>
            <a:r>
              <a:rPr lang="en-US"/>
              <a:t>Cabello Sari Conti | Siemens</a:t>
            </a:r>
          </a:p>
        </p:txBody>
      </p:sp>
      <p:pic>
        <p:nvPicPr>
          <p:cNvPr id="10" name="Siemens Healthineers logo">
            <a:extLst>
              <a:ext uri="{FF2B5EF4-FFF2-40B4-BE49-F238E27FC236}">
                <a16:creationId xmlns:a16="http://schemas.microsoft.com/office/drawing/2014/main" id="{05ECFCCA-E67E-4951-9242-12B3C9F71F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5088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detail">
    <p:spTree>
      <p:nvGrpSpPr>
        <p:cNvPr id="1" name=""/>
        <p:cNvGrpSpPr/>
        <p:nvPr/>
      </p:nvGrpSpPr>
      <p:grpSpPr>
        <a:xfrm>
          <a:off x="0" y="0"/>
          <a:ext cx="0" cy="0"/>
          <a:chOff x="0" y="0"/>
          <a:chExt cx="0" cy="0"/>
        </a:xfrm>
      </p:grpSpPr>
      <p:sp>
        <p:nvSpPr>
          <p:cNvPr id="13" name="Headline"/>
          <p:cNvSpPr>
            <a:spLocks noGrp="1"/>
          </p:cNvSpPr>
          <p:nvPr>
            <p:ph type="title" hasCustomPrompt="1"/>
          </p:nvPr>
        </p:nvSpPr>
        <p:spPr/>
        <p:txBody>
          <a:bodyPr/>
          <a:lstStyle/>
          <a:p>
            <a:r>
              <a:rPr lang="en-US" noProof="0"/>
              <a:t>Title Calibri Bold 28 </a:t>
            </a:r>
            <a:r>
              <a:rPr lang="en-US" noProof="0" err="1"/>
              <a:t>pt</a:t>
            </a:r>
            <a:endParaRPr lang="en-US" noProof="0"/>
          </a:p>
        </p:txBody>
      </p:sp>
      <p:sp>
        <p:nvSpPr>
          <p:cNvPr id="3" name="Picture placeholder"/>
          <p:cNvSpPr>
            <a:spLocks noGrp="1"/>
          </p:cNvSpPr>
          <p:nvPr>
            <p:ph type="pic" sz="quarter" idx="17" hasCustomPrompt="1"/>
          </p:nvPr>
        </p:nvSpPr>
        <p:spPr>
          <a:xfrm>
            <a:off x="3063240" y="1623600"/>
            <a:ext cx="6223000" cy="5238000"/>
          </a:xfrm>
        </p:spPr>
        <p:txBody>
          <a:bodyPr lIns="180000" tIns="180000" rIns="180000" bIns="180000"/>
          <a:lstStyle>
            <a:lvl1pPr>
              <a:defRPr b="1"/>
            </a:lvl1pPr>
          </a:lstStyle>
          <a:p>
            <a:r>
              <a:rPr lang="en-US" noProof="0"/>
              <a:t>Add a product picture</a:t>
            </a:r>
          </a:p>
        </p:txBody>
      </p:sp>
      <p:sp>
        <p:nvSpPr>
          <p:cNvPr id="14" name="Product detail 1"/>
          <p:cNvSpPr>
            <a:spLocks noGrp="1"/>
          </p:cNvSpPr>
          <p:nvPr>
            <p:ph type="body" sz="quarter" idx="26" hasCustomPrompt="1"/>
          </p:nvPr>
        </p:nvSpPr>
        <p:spPr>
          <a:xfrm>
            <a:off x="900000" y="22120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4000" marR="0" indent="-144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400"/>
            </a:lvl3pPr>
            <a:lvl4pPr marL="265113" indent="26988">
              <a:defRPr sz="1400"/>
            </a:lvl4pPr>
          </a:lstStyle>
          <a:p>
            <a:pPr lvl="0"/>
            <a:r>
              <a:rPr lang="en-US" noProof="0"/>
              <a:t>Headline Calibri Bold 14 </a:t>
            </a:r>
            <a:r>
              <a:rPr lang="en-US" noProof="0" err="1"/>
              <a:t>pt</a:t>
            </a:r>
            <a:endParaRPr lang="en-US" noProof="0"/>
          </a:p>
          <a:p>
            <a:pPr lvl="1"/>
            <a:r>
              <a:rPr lang="en-US" noProof="0"/>
              <a:t>Text Calibri 14 </a:t>
            </a:r>
            <a:r>
              <a:rPr lang="en-US" noProof="0" err="1"/>
              <a:t>pt</a:t>
            </a:r>
            <a:endParaRPr lang="en-US" noProof="0"/>
          </a:p>
          <a:p>
            <a:pPr lvl="2"/>
            <a:r>
              <a:rPr lang="en-US" noProof="0"/>
              <a:t>Text Calibri 14 </a:t>
            </a:r>
            <a:r>
              <a:rPr lang="en-US" noProof="0" err="1"/>
              <a:t>pt</a:t>
            </a:r>
            <a:endParaRPr lang="en-US" noProof="0"/>
          </a:p>
        </p:txBody>
      </p:sp>
      <p:sp>
        <p:nvSpPr>
          <p:cNvPr id="15" name="Product detail 2"/>
          <p:cNvSpPr>
            <a:spLocks noGrp="1"/>
          </p:cNvSpPr>
          <p:nvPr>
            <p:ph type="body" sz="quarter" idx="27" hasCustomPrompt="1"/>
          </p:nvPr>
        </p:nvSpPr>
        <p:spPr>
          <a:xfrm>
            <a:off x="900000" y="33928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4000" indent="-144000">
              <a:defRPr sz="1400"/>
            </a:lvl3pPr>
          </a:lstStyle>
          <a:p>
            <a:pPr lvl="0"/>
            <a:r>
              <a:rPr lang="en-US" noProof="0"/>
              <a:t>Headline Calibri Bold 14 </a:t>
            </a:r>
            <a:r>
              <a:rPr lang="en-US" noProof="0" err="1"/>
              <a:t>pt</a:t>
            </a:r>
            <a:endParaRPr lang="en-US" noProof="0"/>
          </a:p>
          <a:p>
            <a:pPr lvl="1"/>
            <a:r>
              <a:rPr lang="en-US" noProof="0"/>
              <a:t>Text Calibri 14 </a:t>
            </a:r>
            <a:r>
              <a:rPr lang="en-US" noProof="0" err="1"/>
              <a:t>pt</a:t>
            </a:r>
            <a:endParaRPr lang="en-US" noProof="0"/>
          </a:p>
          <a:p>
            <a:pPr lvl="2"/>
            <a:r>
              <a:rPr lang="en-US" noProof="0"/>
              <a:t>Text Calibri 14 </a:t>
            </a:r>
            <a:r>
              <a:rPr lang="en-US" noProof="0" err="1"/>
              <a:t>pt</a:t>
            </a:r>
            <a:endParaRPr lang="en-US" noProof="0"/>
          </a:p>
        </p:txBody>
      </p:sp>
      <p:sp>
        <p:nvSpPr>
          <p:cNvPr id="18" name="Product detail 3"/>
          <p:cNvSpPr>
            <a:spLocks noGrp="1"/>
          </p:cNvSpPr>
          <p:nvPr>
            <p:ph type="body" sz="quarter" idx="28" hasCustomPrompt="1"/>
          </p:nvPr>
        </p:nvSpPr>
        <p:spPr>
          <a:xfrm>
            <a:off x="900000" y="45736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4000" indent="-144000">
              <a:defRPr sz="1400"/>
            </a:lvl3pPr>
          </a:lstStyle>
          <a:p>
            <a:pPr lvl="0"/>
            <a:r>
              <a:rPr lang="en-US" noProof="0"/>
              <a:t>Headline Calibri Bold 14 </a:t>
            </a:r>
            <a:r>
              <a:rPr lang="en-US" noProof="0" err="1"/>
              <a:t>pt</a:t>
            </a:r>
            <a:endParaRPr lang="en-US" noProof="0"/>
          </a:p>
          <a:p>
            <a:pPr lvl="1"/>
            <a:r>
              <a:rPr lang="en-US" noProof="0"/>
              <a:t>Text Calibri 14 </a:t>
            </a:r>
            <a:r>
              <a:rPr lang="en-US" noProof="0" err="1"/>
              <a:t>pt</a:t>
            </a:r>
            <a:endParaRPr lang="en-US" noProof="0"/>
          </a:p>
          <a:p>
            <a:pPr lvl="2"/>
            <a:r>
              <a:rPr lang="en-US" noProof="0"/>
              <a:t>Text Calibri 14 </a:t>
            </a:r>
            <a:r>
              <a:rPr lang="en-US" noProof="0" err="1"/>
              <a:t>pt</a:t>
            </a:r>
            <a:endParaRPr lang="en-US" noProof="0"/>
          </a:p>
        </p:txBody>
      </p:sp>
      <p:sp>
        <p:nvSpPr>
          <p:cNvPr id="23" name="Product detail 4"/>
          <p:cNvSpPr>
            <a:spLocks noGrp="1"/>
          </p:cNvSpPr>
          <p:nvPr>
            <p:ph type="body" sz="quarter" idx="16" hasCustomPrompt="1"/>
          </p:nvPr>
        </p:nvSpPr>
        <p:spPr>
          <a:xfrm>
            <a:off x="9288000" y="28024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4000" indent="-144000">
              <a:defRPr sz="1400"/>
            </a:lvl3pPr>
          </a:lstStyle>
          <a:p>
            <a:pPr lvl="0"/>
            <a:r>
              <a:rPr lang="en-US" noProof="0"/>
              <a:t>Headline Calibri Bold 14 </a:t>
            </a:r>
            <a:r>
              <a:rPr lang="en-US" noProof="0" err="1"/>
              <a:t>pt</a:t>
            </a:r>
            <a:endParaRPr lang="en-US" noProof="0"/>
          </a:p>
          <a:p>
            <a:pPr lvl="1"/>
            <a:r>
              <a:rPr lang="en-US" noProof="0"/>
              <a:t>Text Calibri 14 </a:t>
            </a:r>
            <a:r>
              <a:rPr lang="en-US" noProof="0" err="1"/>
              <a:t>pt</a:t>
            </a:r>
            <a:endParaRPr lang="en-US" noProof="0"/>
          </a:p>
          <a:p>
            <a:pPr lvl="2"/>
            <a:r>
              <a:rPr lang="en-US" noProof="0"/>
              <a:t>Text Calibri 14 </a:t>
            </a:r>
            <a:r>
              <a:rPr lang="en-US" noProof="0" err="1"/>
              <a:t>pt</a:t>
            </a:r>
            <a:endParaRPr lang="en-US" noProof="0"/>
          </a:p>
        </p:txBody>
      </p:sp>
      <p:sp>
        <p:nvSpPr>
          <p:cNvPr id="27" name="Product detail 5"/>
          <p:cNvSpPr>
            <a:spLocks noGrp="1"/>
          </p:cNvSpPr>
          <p:nvPr>
            <p:ph type="body" sz="quarter" idx="25" hasCustomPrompt="1"/>
          </p:nvPr>
        </p:nvSpPr>
        <p:spPr>
          <a:xfrm>
            <a:off x="9288000" y="39832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4000" indent="-144000">
              <a:defRPr sz="1400"/>
            </a:lvl3pPr>
          </a:lstStyle>
          <a:p>
            <a:pPr lvl="0"/>
            <a:r>
              <a:rPr lang="en-US" noProof="0"/>
              <a:t>Headline Calibri Bold 14 </a:t>
            </a:r>
            <a:r>
              <a:rPr lang="en-US" noProof="0" err="1"/>
              <a:t>pt</a:t>
            </a:r>
            <a:endParaRPr lang="en-US" noProof="0"/>
          </a:p>
          <a:p>
            <a:pPr lvl="1"/>
            <a:r>
              <a:rPr lang="en-US" noProof="0"/>
              <a:t>Text Calibri 14 </a:t>
            </a:r>
            <a:r>
              <a:rPr lang="en-US" noProof="0" err="1"/>
              <a:t>pt</a:t>
            </a:r>
            <a:endParaRPr lang="en-US" noProof="0"/>
          </a:p>
          <a:p>
            <a:pPr lvl="2"/>
            <a:r>
              <a:rPr lang="en-US" noProof="0"/>
              <a:t>Text Calibri 14 </a:t>
            </a:r>
            <a:r>
              <a:rPr lang="en-US" noProof="0" err="1"/>
              <a:t>pt</a:t>
            </a:r>
            <a:endParaRPr lang="en-US" noProof="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2" name="Author"/>
          <p:cNvSpPr>
            <a:spLocks noGrp="1"/>
          </p:cNvSpPr>
          <p:nvPr>
            <p:ph type="ftr" sz="quarter" idx="29"/>
          </p:nvPr>
        </p:nvSpPr>
        <p:spPr/>
        <p:txBody>
          <a:bodyPr/>
          <a:lstStyle>
            <a:lvl1pPr>
              <a:lnSpc>
                <a:spcPct val="100000"/>
              </a:lnSpc>
              <a:defRPr/>
            </a:lvl1pPr>
          </a:lstStyle>
          <a:p>
            <a:r>
              <a:rPr lang="en-US"/>
              <a:t>Cabello Sari Conti | Siemens</a:t>
            </a:r>
          </a:p>
        </p:txBody>
      </p:sp>
      <p:pic>
        <p:nvPicPr>
          <p:cNvPr id="22" name="Siemens Healthineers logo">
            <a:extLst>
              <a:ext uri="{FF2B5EF4-FFF2-40B4-BE49-F238E27FC236}">
                <a16:creationId xmlns:a16="http://schemas.microsoft.com/office/drawing/2014/main" id="{57AE67C3-A035-4D77-A3D4-AC7D74AD31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92071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Title Picture (vertical)">
    <p:bg bwMode="ltGray">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BF22B7-3B2F-403C-85C0-7EE50268BA0C}"/>
              </a:ext>
            </a:extLst>
          </p:cNvPr>
          <p:cNvSpPr>
            <a:spLocks noGrp="1"/>
          </p:cNvSpPr>
          <p:nvPr>
            <p:ph type="pic" sz="quarter" idx="11" hasCustomPrompt="1"/>
          </p:nvPr>
        </p:nvSpPr>
        <p:spPr>
          <a:xfrm>
            <a:off x="5234400" y="-1"/>
            <a:ext cx="6933600" cy="6858000"/>
          </a:xfrm>
          <a:solidFill>
            <a:schemeClr val="accent6"/>
          </a:solidFill>
        </p:spPr>
        <p:txBody>
          <a:bodyPr lIns="144000" tIns="108000" rIns="144000" bIns="108000"/>
          <a:lstStyle>
            <a:lvl1pPr>
              <a:defRPr/>
            </a:lvl1pPr>
            <a:lvl2pPr>
              <a:defRPr/>
            </a:lvl2pPr>
          </a:lstStyle>
          <a:p>
            <a:r>
              <a:rPr lang="en-US"/>
              <a:t>Insert key visual or another title motive (please refer to the front level communication matrix). </a:t>
            </a:r>
            <a:r>
              <a:rPr lang="en-GB"/>
              <a:t>When using a key visual, please pay attention to the correct placement.</a:t>
            </a:r>
            <a:endParaRPr lang="en-US"/>
          </a:p>
        </p:txBody>
      </p:sp>
      <p:sp>
        <p:nvSpPr>
          <p:cNvPr id="2" name="Subhead"/>
          <p:cNvSpPr>
            <a:spLocks noGrp="1"/>
          </p:cNvSpPr>
          <p:nvPr>
            <p:ph type="ctrTitle" hasCustomPrompt="1"/>
          </p:nvPr>
        </p:nvSpPr>
        <p:spPr>
          <a:xfrm>
            <a:off x="540000" y="4359031"/>
            <a:ext cx="3574800" cy="360000"/>
          </a:xfrm>
        </p:spPr>
        <p:txBody>
          <a:bodyPr lIns="0" tIns="0" rIns="0" bIns="0" anchor="t" anchorCtr="0">
            <a:noAutofit/>
          </a:bodyPr>
          <a:lstStyle>
            <a:lvl1pPr algn="l">
              <a:lnSpc>
                <a:spcPct val="100000"/>
              </a:lnSpc>
              <a:defRPr sz="1800" b="1">
                <a:solidFill>
                  <a:schemeClr val="tx1"/>
                </a:solidFill>
              </a:defRPr>
            </a:lvl1pPr>
          </a:lstStyle>
          <a:p>
            <a:r>
              <a:rPr lang="en-US"/>
              <a:t>Optional subhead</a:t>
            </a:r>
            <a:endParaRPr lang="en-US" noProof="0"/>
          </a:p>
        </p:txBody>
      </p:sp>
      <p:sp>
        <p:nvSpPr>
          <p:cNvPr id="3" name="Headline"/>
          <p:cNvSpPr>
            <a:spLocks noGrp="1"/>
          </p:cNvSpPr>
          <p:nvPr>
            <p:ph type="subTitle" idx="1" hasCustomPrompt="1"/>
          </p:nvPr>
        </p:nvSpPr>
        <p:spPr>
          <a:xfrm>
            <a:off x="540000" y="1623599"/>
            <a:ext cx="4516188" cy="2692231"/>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t>
            </a:r>
            <a:br>
              <a:rPr lang="en-US"/>
            </a:br>
            <a:r>
              <a:rPr lang="en-US"/>
              <a:t>Calibri </a:t>
            </a:r>
            <a:br>
              <a:rPr lang="en-US"/>
            </a:br>
            <a:r>
              <a:rPr lang="en-US"/>
              <a:t>Bold 52 </a:t>
            </a:r>
            <a:r>
              <a:rPr lang="en-US" err="1"/>
              <a:t>pt</a:t>
            </a:r>
            <a:endParaRPr lang="en-US"/>
          </a:p>
        </p:txBody>
      </p:sp>
      <p:sp>
        <p:nvSpPr>
          <p:cNvPr id="22" name="Presenter"/>
          <p:cNvSpPr>
            <a:spLocks noGrp="1"/>
          </p:cNvSpPr>
          <p:nvPr>
            <p:ph type="body" sz="quarter" idx="10" hasCustomPrompt="1"/>
          </p:nvPr>
        </p:nvSpPr>
        <p:spPr>
          <a:xfrm>
            <a:off x="540000" y="5715054"/>
            <a:ext cx="3574800" cy="541015"/>
          </a:xfrm>
        </p:spPr>
        <p:txBody>
          <a:bodyPr lIns="0" tIns="0" rIns="0" bIns="0" anchor="b" anchorCtr="0">
            <a:noAutofit/>
          </a:bodyPr>
          <a:lstStyle>
            <a:lvl1pPr marL="0" indent="0">
              <a:lnSpc>
                <a:spcPct val="100000"/>
              </a:lnSpc>
              <a:spcBef>
                <a:spcPts val="0"/>
              </a:spcBef>
              <a:buNone/>
              <a:defRPr sz="1600" b="0">
                <a:solidFill>
                  <a:schemeClr val="tx1"/>
                </a:solidFill>
              </a:defRPr>
            </a:lvl1pPr>
          </a:lstStyle>
          <a:p>
            <a:r>
              <a:rPr lang="en-US"/>
              <a:t>Presenter Calibri 16 </a:t>
            </a:r>
            <a:r>
              <a:rPr lang="en-US" err="1"/>
              <a:t>pt</a:t>
            </a:r>
            <a:br>
              <a:rPr lang="en-US"/>
            </a:br>
            <a:r>
              <a:rPr lang="en-US"/>
              <a:t>English, Month 20XX</a:t>
            </a:r>
          </a:p>
        </p:txBody>
      </p:sp>
      <p:pic>
        <p:nvPicPr>
          <p:cNvPr id="87" name="Siemens Healthineers logo">
            <a:extLst>
              <a:ext uri="{FF2B5EF4-FFF2-40B4-BE49-F238E27FC236}">
                <a16:creationId xmlns:a16="http://schemas.microsoft.com/office/drawing/2014/main" id="{5C47D4D0-1261-4166-A003-74EAB8DCE9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grpSp>
        <p:nvGrpSpPr>
          <p:cNvPr id="7" name="Marker">
            <a:extLst>
              <a:ext uri="{FF2B5EF4-FFF2-40B4-BE49-F238E27FC236}">
                <a16:creationId xmlns:a16="http://schemas.microsoft.com/office/drawing/2014/main" id="{8C7A0370-8816-4A08-9357-C042C6DC9A5A}"/>
              </a:ext>
            </a:extLst>
          </p:cNvPr>
          <p:cNvGrpSpPr/>
          <p:nvPr userDrawn="1"/>
        </p:nvGrpSpPr>
        <p:grpSpPr>
          <a:xfrm>
            <a:off x="-468000" y="-360000"/>
            <a:ext cx="12999600" cy="7578000"/>
            <a:chOff x="-468000" y="-360000"/>
            <a:chExt cx="12999600" cy="7578000"/>
          </a:xfrm>
        </p:grpSpPr>
        <p:cxnSp>
          <p:nvCxnSpPr>
            <p:cNvPr id="8" name="Gerade Verbindung 40">
              <a:extLst>
                <a:ext uri="{FF2B5EF4-FFF2-40B4-BE49-F238E27FC236}">
                  <a16:creationId xmlns:a16="http://schemas.microsoft.com/office/drawing/2014/main" id="{B89B956C-9BFF-4CBA-A1E7-AF25DEA1B997}"/>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Gerade Verbindung 42">
              <a:extLst>
                <a:ext uri="{FF2B5EF4-FFF2-40B4-BE49-F238E27FC236}">
                  <a16:creationId xmlns:a16="http://schemas.microsoft.com/office/drawing/2014/main" id="{716E386B-E5CE-4F14-979B-4801C00D59F5}"/>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45">
              <a:extLst>
                <a:ext uri="{FF2B5EF4-FFF2-40B4-BE49-F238E27FC236}">
                  <a16:creationId xmlns:a16="http://schemas.microsoft.com/office/drawing/2014/main" id="{AAEB1910-2515-4E15-B279-ADF57F7D7E45}"/>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 Verbindung 46">
              <a:extLst>
                <a:ext uri="{FF2B5EF4-FFF2-40B4-BE49-F238E27FC236}">
                  <a16:creationId xmlns:a16="http://schemas.microsoft.com/office/drawing/2014/main" id="{58E6267F-E493-4E05-B531-ACD672EC2905}"/>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Gerade Verbindung 48">
              <a:extLst>
                <a:ext uri="{FF2B5EF4-FFF2-40B4-BE49-F238E27FC236}">
                  <a16:creationId xmlns:a16="http://schemas.microsoft.com/office/drawing/2014/main" id="{63E3763E-903B-4182-A36A-5134E48FCFE2}"/>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9">
              <a:extLst>
                <a:ext uri="{FF2B5EF4-FFF2-40B4-BE49-F238E27FC236}">
                  <a16:creationId xmlns:a16="http://schemas.microsoft.com/office/drawing/2014/main" id="{7324EC6A-4EDC-4C9F-A3AD-2C520392B7A7}"/>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51">
              <a:extLst>
                <a:ext uri="{FF2B5EF4-FFF2-40B4-BE49-F238E27FC236}">
                  <a16:creationId xmlns:a16="http://schemas.microsoft.com/office/drawing/2014/main" id="{7055EE7B-BD64-4AC7-BE6C-6A339D5601B2}"/>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52">
              <a:extLst>
                <a:ext uri="{FF2B5EF4-FFF2-40B4-BE49-F238E27FC236}">
                  <a16:creationId xmlns:a16="http://schemas.microsoft.com/office/drawing/2014/main" id="{DF25FE40-F241-448F-A86B-76E25203851E}"/>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54">
              <a:extLst>
                <a:ext uri="{FF2B5EF4-FFF2-40B4-BE49-F238E27FC236}">
                  <a16:creationId xmlns:a16="http://schemas.microsoft.com/office/drawing/2014/main" id="{001BB968-63D5-4FC5-904D-5D29C6157370}"/>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55">
              <a:extLst>
                <a:ext uri="{FF2B5EF4-FFF2-40B4-BE49-F238E27FC236}">
                  <a16:creationId xmlns:a16="http://schemas.microsoft.com/office/drawing/2014/main" id="{A6842145-3348-45A4-980B-11A21625733F}"/>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57">
              <a:extLst>
                <a:ext uri="{FF2B5EF4-FFF2-40B4-BE49-F238E27FC236}">
                  <a16:creationId xmlns:a16="http://schemas.microsoft.com/office/drawing/2014/main" id="{815E0C77-75DA-462D-8EC7-66E986715D23}"/>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8">
              <a:extLst>
                <a:ext uri="{FF2B5EF4-FFF2-40B4-BE49-F238E27FC236}">
                  <a16:creationId xmlns:a16="http://schemas.microsoft.com/office/drawing/2014/main" id="{72543F56-1E45-4574-913E-C913E9100888}"/>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60">
              <a:extLst>
                <a:ext uri="{FF2B5EF4-FFF2-40B4-BE49-F238E27FC236}">
                  <a16:creationId xmlns:a16="http://schemas.microsoft.com/office/drawing/2014/main" id="{C640789B-DC8D-4F30-B880-A4B6A57822A9}"/>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61">
              <a:extLst>
                <a:ext uri="{FF2B5EF4-FFF2-40B4-BE49-F238E27FC236}">
                  <a16:creationId xmlns:a16="http://schemas.microsoft.com/office/drawing/2014/main" id="{7AC6B0A3-4182-4689-99AA-3228DB9F6CAE}"/>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63">
              <a:extLst>
                <a:ext uri="{FF2B5EF4-FFF2-40B4-BE49-F238E27FC236}">
                  <a16:creationId xmlns:a16="http://schemas.microsoft.com/office/drawing/2014/main" id="{595E7DA6-6CBF-4BE5-90D3-656149C7E419}"/>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64">
              <a:extLst>
                <a:ext uri="{FF2B5EF4-FFF2-40B4-BE49-F238E27FC236}">
                  <a16:creationId xmlns:a16="http://schemas.microsoft.com/office/drawing/2014/main" id="{B95A643F-8B13-4DC9-91C0-5445B4860367}"/>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6">
              <a:extLst>
                <a:ext uri="{FF2B5EF4-FFF2-40B4-BE49-F238E27FC236}">
                  <a16:creationId xmlns:a16="http://schemas.microsoft.com/office/drawing/2014/main" id="{356F07C9-D4B4-45B4-8271-02FE5030898E}"/>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7">
              <a:extLst>
                <a:ext uri="{FF2B5EF4-FFF2-40B4-BE49-F238E27FC236}">
                  <a16:creationId xmlns:a16="http://schemas.microsoft.com/office/drawing/2014/main" id="{A7D8731D-7285-4323-9853-A3FCECB3FC7C}"/>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9">
              <a:extLst>
                <a:ext uri="{FF2B5EF4-FFF2-40B4-BE49-F238E27FC236}">
                  <a16:creationId xmlns:a16="http://schemas.microsoft.com/office/drawing/2014/main" id="{A3E045C0-3D08-4F2B-AF94-DA7C602CFA61}"/>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70">
              <a:extLst>
                <a:ext uri="{FF2B5EF4-FFF2-40B4-BE49-F238E27FC236}">
                  <a16:creationId xmlns:a16="http://schemas.microsoft.com/office/drawing/2014/main" id="{1778086A-991B-4796-9532-41646C7860A9}"/>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72">
              <a:extLst>
                <a:ext uri="{FF2B5EF4-FFF2-40B4-BE49-F238E27FC236}">
                  <a16:creationId xmlns:a16="http://schemas.microsoft.com/office/drawing/2014/main" id="{899109C4-205C-47FC-9B07-929C95517097}"/>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73">
              <a:extLst>
                <a:ext uri="{FF2B5EF4-FFF2-40B4-BE49-F238E27FC236}">
                  <a16:creationId xmlns:a16="http://schemas.microsoft.com/office/drawing/2014/main" id="{F1D687B4-419C-4EDD-8974-73B346092B09}"/>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75">
              <a:extLst>
                <a:ext uri="{FF2B5EF4-FFF2-40B4-BE49-F238E27FC236}">
                  <a16:creationId xmlns:a16="http://schemas.microsoft.com/office/drawing/2014/main" id="{FB4C2138-68E9-40BB-BC9E-7489BC0D1CD3}"/>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6">
              <a:extLst>
                <a:ext uri="{FF2B5EF4-FFF2-40B4-BE49-F238E27FC236}">
                  <a16:creationId xmlns:a16="http://schemas.microsoft.com/office/drawing/2014/main" id="{38A1761B-9E25-4D38-9157-3C324E2EF301}"/>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8">
              <a:extLst>
                <a:ext uri="{FF2B5EF4-FFF2-40B4-BE49-F238E27FC236}">
                  <a16:creationId xmlns:a16="http://schemas.microsoft.com/office/drawing/2014/main" id="{9138AC2D-725F-4604-A198-CB299E7044CC}"/>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9">
              <a:extLst>
                <a:ext uri="{FF2B5EF4-FFF2-40B4-BE49-F238E27FC236}">
                  <a16:creationId xmlns:a16="http://schemas.microsoft.com/office/drawing/2014/main" id="{695C712E-EF76-4D84-A6B3-065A92B5D749}"/>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81">
              <a:extLst>
                <a:ext uri="{FF2B5EF4-FFF2-40B4-BE49-F238E27FC236}">
                  <a16:creationId xmlns:a16="http://schemas.microsoft.com/office/drawing/2014/main" id="{55475569-B11D-45EA-8502-515BCAE466B5}"/>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82">
              <a:extLst>
                <a:ext uri="{FF2B5EF4-FFF2-40B4-BE49-F238E27FC236}">
                  <a16:creationId xmlns:a16="http://schemas.microsoft.com/office/drawing/2014/main" id="{13906181-164E-4BB5-859D-10BA62261ACD}"/>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84">
              <a:extLst>
                <a:ext uri="{FF2B5EF4-FFF2-40B4-BE49-F238E27FC236}">
                  <a16:creationId xmlns:a16="http://schemas.microsoft.com/office/drawing/2014/main" id="{0E5CEA6C-3F30-4541-BA07-FB28C090B6B1}"/>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85">
              <a:extLst>
                <a:ext uri="{FF2B5EF4-FFF2-40B4-BE49-F238E27FC236}">
                  <a16:creationId xmlns:a16="http://schemas.microsoft.com/office/drawing/2014/main" id="{F75FFC11-8621-4442-8AD6-4FE9E0F860F4}"/>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7">
              <a:extLst>
                <a:ext uri="{FF2B5EF4-FFF2-40B4-BE49-F238E27FC236}">
                  <a16:creationId xmlns:a16="http://schemas.microsoft.com/office/drawing/2014/main" id="{EEEABEE3-F061-4362-A46B-72BEE22B070F}"/>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8">
              <a:extLst>
                <a:ext uri="{FF2B5EF4-FFF2-40B4-BE49-F238E27FC236}">
                  <a16:creationId xmlns:a16="http://schemas.microsoft.com/office/drawing/2014/main" id="{5AC61265-AB02-4A15-A0FB-B8833112BAB3}"/>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90">
              <a:extLst>
                <a:ext uri="{FF2B5EF4-FFF2-40B4-BE49-F238E27FC236}">
                  <a16:creationId xmlns:a16="http://schemas.microsoft.com/office/drawing/2014/main" id="{13BC005C-35E1-4C28-943D-980AE545C766}"/>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91">
              <a:extLst>
                <a:ext uri="{FF2B5EF4-FFF2-40B4-BE49-F238E27FC236}">
                  <a16:creationId xmlns:a16="http://schemas.microsoft.com/office/drawing/2014/main" id="{72BAB9C2-5BDC-4288-A254-BB4F74A93485}"/>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93">
              <a:extLst>
                <a:ext uri="{FF2B5EF4-FFF2-40B4-BE49-F238E27FC236}">
                  <a16:creationId xmlns:a16="http://schemas.microsoft.com/office/drawing/2014/main" id="{16637504-EE70-4BE5-B8FC-2FCE0D91C89D}"/>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94">
              <a:extLst>
                <a:ext uri="{FF2B5EF4-FFF2-40B4-BE49-F238E27FC236}">
                  <a16:creationId xmlns:a16="http://schemas.microsoft.com/office/drawing/2014/main" id="{3443847B-E417-4FDE-97A4-F21A7D42F3ED}"/>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6">
              <a:extLst>
                <a:ext uri="{FF2B5EF4-FFF2-40B4-BE49-F238E27FC236}">
                  <a16:creationId xmlns:a16="http://schemas.microsoft.com/office/drawing/2014/main" id="{E55B4267-1249-4F0B-BA01-1A9D2B46285A}"/>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7">
              <a:extLst>
                <a:ext uri="{FF2B5EF4-FFF2-40B4-BE49-F238E27FC236}">
                  <a16:creationId xmlns:a16="http://schemas.microsoft.com/office/drawing/2014/main" id="{319A043A-A540-409E-AAC7-A069836E8653}"/>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9">
              <a:extLst>
                <a:ext uri="{FF2B5EF4-FFF2-40B4-BE49-F238E27FC236}">
                  <a16:creationId xmlns:a16="http://schemas.microsoft.com/office/drawing/2014/main" id="{CC95F68B-6402-4D96-B1CE-C0B4AFA6FC2D}"/>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100">
              <a:extLst>
                <a:ext uri="{FF2B5EF4-FFF2-40B4-BE49-F238E27FC236}">
                  <a16:creationId xmlns:a16="http://schemas.microsoft.com/office/drawing/2014/main" id="{0E5D4C2B-AE5D-4CD3-BD95-39DE41CD53E3}"/>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102">
              <a:extLst>
                <a:ext uri="{FF2B5EF4-FFF2-40B4-BE49-F238E27FC236}">
                  <a16:creationId xmlns:a16="http://schemas.microsoft.com/office/drawing/2014/main" id="{2925923C-7608-49AF-A283-825865B102F7}"/>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103">
              <a:extLst>
                <a:ext uri="{FF2B5EF4-FFF2-40B4-BE49-F238E27FC236}">
                  <a16:creationId xmlns:a16="http://schemas.microsoft.com/office/drawing/2014/main" id="{25261322-CD55-4407-A970-582C590B3188}"/>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105">
              <a:extLst>
                <a:ext uri="{FF2B5EF4-FFF2-40B4-BE49-F238E27FC236}">
                  <a16:creationId xmlns:a16="http://schemas.microsoft.com/office/drawing/2014/main" id="{DE4E4596-840F-4DCB-B720-1DECB51EFF00}"/>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6">
              <a:extLst>
                <a:ext uri="{FF2B5EF4-FFF2-40B4-BE49-F238E27FC236}">
                  <a16:creationId xmlns:a16="http://schemas.microsoft.com/office/drawing/2014/main" id="{AB631C90-846A-4222-A63E-2CC35AA0C2D2}"/>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8">
              <a:extLst>
                <a:ext uri="{FF2B5EF4-FFF2-40B4-BE49-F238E27FC236}">
                  <a16:creationId xmlns:a16="http://schemas.microsoft.com/office/drawing/2014/main" id="{4BDA1428-57BE-4D8F-8C5A-F9B925ED38ED}"/>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9">
              <a:extLst>
                <a:ext uri="{FF2B5EF4-FFF2-40B4-BE49-F238E27FC236}">
                  <a16:creationId xmlns:a16="http://schemas.microsoft.com/office/drawing/2014/main" id="{A8D1A26D-C355-4E42-BAEF-7577564BC660}"/>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11">
              <a:extLst>
                <a:ext uri="{FF2B5EF4-FFF2-40B4-BE49-F238E27FC236}">
                  <a16:creationId xmlns:a16="http://schemas.microsoft.com/office/drawing/2014/main" id="{492F1E83-1B29-4315-99F9-044930A7D2E5}"/>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12">
              <a:extLst>
                <a:ext uri="{FF2B5EF4-FFF2-40B4-BE49-F238E27FC236}">
                  <a16:creationId xmlns:a16="http://schemas.microsoft.com/office/drawing/2014/main" id="{F4B4C25B-EAB0-45FA-AFCA-5339015FC849}"/>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14">
              <a:extLst>
                <a:ext uri="{FF2B5EF4-FFF2-40B4-BE49-F238E27FC236}">
                  <a16:creationId xmlns:a16="http://schemas.microsoft.com/office/drawing/2014/main" id="{8F9FD23A-6358-4ED1-B21B-8DEAD90DF97A}"/>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16">
              <a:extLst>
                <a:ext uri="{FF2B5EF4-FFF2-40B4-BE49-F238E27FC236}">
                  <a16:creationId xmlns:a16="http://schemas.microsoft.com/office/drawing/2014/main" id="{1AA7C894-6335-47E9-B551-E467C14A5940}"/>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7">
              <a:extLst>
                <a:ext uri="{FF2B5EF4-FFF2-40B4-BE49-F238E27FC236}">
                  <a16:creationId xmlns:a16="http://schemas.microsoft.com/office/drawing/2014/main" id="{B455C8DD-149E-4C97-93F6-4AA62DBD1F7A}"/>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8">
              <a:extLst>
                <a:ext uri="{FF2B5EF4-FFF2-40B4-BE49-F238E27FC236}">
                  <a16:creationId xmlns:a16="http://schemas.microsoft.com/office/drawing/2014/main" id="{2979FAD9-5578-40CF-BCA9-081C50E2E8B6}"/>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63" name="Dot pulse">
            <a:extLst>
              <a:ext uri="{FF2B5EF4-FFF2-40B4-BE49-F238E27FC236}">
                <a16:creationId xmlns:a16="http://schemas.microsoft.com/office/drawing/2014/main" id="{FC255B9C-6ED5-4D3C-AB33-D8937A8D87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3679" y="4976328"/>
            <a:ext cx="2826000" cy="144267"/>
          </a:xfrm>
          <a:prstGeom prst="rect">
            <a:avLst/>
          </a:prstGeom>
        </p:spPr>
      </p:pic>
      <p:sp>
        <p:nvSpPr>
          <p:cNvPr id="65" name="Abgerundetes Rechteck 8">
            <a:extLst>
              <a:ext uri="{FF2B5EF4-FFF2-40B4-BE49-F238E27FC236}">
                <a16:creationId xmlns:a16="http://schemas.microsoft.com/office/drawing/2014/main" id="{AE53DB3D-081F-4729-84B0-B999F48632CA}"/>
              </a:ext>
            </a:extLst>
          </p:cNvPr>
          <p:cNvSpPr/>
          <p:nvPr userDrawn="1"/>
        </p:nvSpPr>
        <p:spPr>
          <a:xfrm>
            <a:off x="12560400" y="5407843"/>
            <a:ext cx="1800000" cy="1450157"/>
          </a:xfrm>
          <a:prstGeom prst="roundRect">
            <a:avLst>
              <a:gd name="adj" fmla="val 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mn-lt"/>
              </a:rPr>
              <a:t>The animation</a:t>
            </a:r>
            <a:r>
              <a:rPr lang="en-US" sz="1100">
                <a:solidFill>
                  <a:schemeClr val="tx1"/>
                </a:solidFill>
                <a:latin typeface="+mn-lt"/>
              </a:rPr>
              <a:t> </a:t>
            </a:r>
            <a:r>
              <a:rPr lang="en-US" sz="1100">
                <a:solidFill>
                  <a:schemeClr val="bg1"/>
                </a:solidFill>
                <a:latin typeface="+mn-lt"/>
              </a:rPr>
              <a:t>of the dot pulse </a:t>
            </a:r>
            <a:r>
              <a:rPr lang="en-US" sz="1100">
                <a:solidFill>
                  <a:schemeClr val="tx1"/>
                </a:solidFill>
                <a:latin typeface="+mn-lt"/>
              </a:rPr>
              <a:t>can be </a:t>
            </a:r>
            <a:r>
              <a:rPr lang="en-US" sz="1100">
                <a:solidFill>
                  <a:schemeClr val="tx1"/>
                </a:solidFill>
              </a:rPr>
              <a:t>optionally  </a:t>
            </a:r>
            <a:r>
              <a:rPr lang="en-US" sz="1100">
                <a:solidFill>
                  <a:schemeClr val="tx1"/>
                </a:solidFill>
                <a:latin typeface="+mn-lt"/>
              </a:rPr>
              <a:t>switched off on the master layout.</a:t>
            </a:r>
          </a:p>
          <a:p>
            <a:endParaRPr lang="en-US" sz="1100">
              <a:solidFill>
                <a:schemeClr val="bg1"/>
              </a:solidFill>
              <a:latin typeface="+mn-lt"/>
            </a:endParaRPr>
          </a:p>
          <a:p>
            <a:r>
              <a:rPr lang="en-US" sz="1100">
                <a:solidFill>
                  <a:schemeClr val="bg1"/>
                </a:solidFill>
                <a:latin typeface="+mn-lt"/>
              </a:rPr>
              <a:t>Go to View &gt; Slide Master</a:t>
            </a:r>
          </a:p>
          <a:p>
            <a:r>
              <a:rPr lang="en-US" sz="1100">
                <a:solidFill>
                  <a:schemeClr val="bg1"/>
                </a:solidFill>
                <a:latin typeface="+mn-lt"/>
              </a:rPr>
              <a:t>After that go to Animations &gt; Animations Pane.</a:t>
            </a:r>
          </a:p>
        </p:txBody>
      </p:sp>
    </p:spTree>
    <p:extLst>
      <p:ext uri="{BB962C8B-B14F-4D97-AF65-F5344CB8AC3E}">
        <p14:creationId xmlns:p14="http://schemas.microsoft.com/office/powerpoint/2010/main" val="41268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left">
    <p:spTree>
      <p:nvGrpSpPr>
        <p:cNvPr id="1" name=""/>
        <p:cNvGrpSpPr/>
        <p:nvPr/>
      </p:nvGrpSpPr>
      <p:grpSpPr>
        <a:xfrm>
          <a:off x="0" y="0"/>
          <a:ext cx="0" cy="0"/>
          <a:chOff x="0" y="0"/>
          <a:chExt cx="0" cy="0"/>
        </a:xfrm>
      </p:grpSpPr>
      <p:sp>
        <p:nvSpPr>
          <p:cNvPr id="4" name="Grey cover"/>
          <p:cNvSpPr/>
          <p:nvPr userDrawn="1"/>
        </p:nvSpPr>
        <p:spPr bwMode="auto">
          <a:xfrm>
            <a:off x="0" y="0"/>
            <a:ext cx="6000750" cy="6858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Headline"/>
          <p:cNvSpPr>
            <a:spLocks noGrp="1"/>
          </p:cNvSpPr>
          <p:nvPr>
            <p:ph type="title" hasCustomPrompt="1"/>
          </p:nvPr>
        </p:nvSpPr>
        <p:spPr>
          <a:xfrm>
            <a:off x="540000" y="219599"/>
            <a:ext cx="4697163" cy="832913"/>
          </a:xfrm>
        </p:spPr>
        <p:txBody>
          <a:bodyPr/>
          <a:lstStyle>
            <a:lvl1pPr>
              <a:defRPr/>
            </a:lvl1pPr>
          </a:lstStyle>
          <a:p>
            <a:r>
              <a:rPr lang="en-US" noProof="0"/>
              <a:t>Title Calibri Bold 28 </a:t>
            </a:r>
            <a:r>
              <a:rPr lang="en-US" noProof="0" err="1"/>
              <a:t>pt</a:t>
            </a:r>
            <a:endParaRPr lang="de-DE"/>
          </a:p>
        </p:txBody>
      </p:sp>
      <p:sp>
        <p:nvSpPr>
          <p:cNvPr id="6" name="Diagram"/>
          <p:cNvSpPr>
            <a:spLocks noGrp="1"/>
          </p:cNvSpPr>
          <p:nvPr>
            <p:ph type="chart" sz="quarter" idx="18" hasCustomPrompt="1"/>
          </p:nvPr>
        </p:nvSpPr>
        <p:spPr>
          <a:xfrm>
            <a:off x="0" y="1623600"/>
            <a:ext cx="6000750" cy="4572000"/>
          </a:xfrm>
        </p:spPr>
        <p:txBody>
          <a:bodyPr lIns="180000" tIns="180000" rIns="180000" bIns="180000"/>
          <a:lstStyle>
            <a:lvl1pPr>
              <a:defRPr b="1"/>
            </a:lvl1pPr>
          </a:lstStyle>
          <a:p>
            <a:r>
              <a:rPr lang="en-US" noProof="0"/>
              <a:t>Add a diagram</a:t>
            </a:r>
          </a:p>
        </p:txBody>
      </p:sp>
      <p:sp>
        <p:nvSpPr>
          <p:cNvPr id="7" name="Content">
            <a:extLst>
              <a:ext uri="{FF2B5EF4-FFF2-40B4-BE49-F238E27FC236}">
                <a16:creationId xmlns:a16="http://schemas.microsoft.com/office/drawing/2014/main" id="{2BF4AC8F-F597-45E5-8DEC-DEB931D9DAF0}"/>
              </a:ext>
            </a:extLst>
          </p:cNvPr>
          <p:cNvSpPr>
            <a:spLocks noGrp="1"/>
          </p:cNvSpPr>
          <p:nvPr>
            <p:ph sz="quarter" idx="20" hasCustomPrompt="1"/>
          </p:nvPr>
        </p:nvSpPr>
        <p:spPr>
          <a:xfrm>
            <a:off x="6572249" y="2263139"/>
            <a:ext cx="5058000" cy="39312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2" name="Author"/>
          <p:cNvSpPr>
            <a:spLocks noGrp="1"/>
          </p:cNvSpPr>
          <p:nvPr>
            <p:ph type="ftr" sz="quarter" idx="19"/>
          </p:nvPr>
        </p:nvSpPr>
        <p:spPr/>
        <p:txBody>
          <a:bodyPr/>
          <a:lstStyle>
            <a:lvl1pPr>
              <a:lnSpc>
                <a:spcPct val="100000"/>
              </a:lnSpc>
              <a:defRPr/>
            </a:lvl1pPr>
          </a:lstStyle>
          <a:p>
            <a:r>
              <a:rPr lang="en-US"/>
              <a:t>Cabello Sari Conti | Siemens</a:t>
            </a:r>
          </a:p>
        </p:txBody>
      </p:sp>
      <p:pic>
        <p:nvPicPr>
          <p:cNvPr id="14" name="Siemens Healthineers logo">
            <a:extLst>
              <a:ext uri="{FF2B5EF4-FFF2-40B4-BE49-F238E27FC236}">
                <a16:creationId xmlns:a16="http://schemas.microsoft.com/office/drawing/2014/main" id="{5C7CC333-5A2B-46AC-8B83-498F30AB82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516458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nical Pictures, Title/Content/Picture">
    <p:bg bwMode="ltGray">
      <p:bgPr>
        <a:solidFill>
          <a:schemeClr val="tx1"/>
        </a:solidFill>
        <a:effectLst/>
      </p:bgPr>
    </p:bg>
    <p:spTree>
      <p:nvGrpSpPr>
        <p:cNvPr id="1" name=""/>
        <p:cNvGrpSpPr/>
        <p:nvPr/>
      </p:nvGrpSpPr>
      <p:grpSpPr>
        <a:xfrm>
          <a:off x="0" y="0"/>
          <a:ext cx="0" cy="0"/>
          <a:chOff x="0" y="0"/>
          <a:chExt cx="0" cy="0"/>
        </a:xfrm>
      </p:grpSpPr>
      <p:sp>
        <p:nvSpPr>
          <p:cNvPr id="3" name="Headline"/>
          <p:cNvSpPr>
            <a:spLocks noGrp="1"/>
          </p:cNvSpPr>
          <p:nvPr>
            <p:ph type="title" hasCustomPrompt="1"/>
          </p:nvPr>
        </p:nvSpPr>
        <p:spPr>
          <a:xfrm>
            <a:off x="539999" y="219599"/>
            <a:ext cx="9212400" cy="832913"/>
          </a:xfrm>
        </p:spPr>
        <p:txBody>
          <a:bodyPr/>
          <a:lstStyle>
            <a:lvl1pPr>
              <a:defRPr/>
            </a:lvl1pPr>
          </a:lstStyle>
          <a:p>
            <a:r>
              <a:rPr lang="en-US" noProof="0"/>
              <a:t>Title Calibri Bold 28 </a:t>
            </a:r>
            <a:r>
              <a:rPr lang="en-US" noProof="0" err="1"/>
              <a:t>pt</a:t>
            </a:r>
            <a:endParaRPr lang="de-DE"/>
          </a:p>
        </p:txBody>
      </p:sp>
      <p:sp>
        <p:nvSpPr>
          <p:cNvPr id="10" name="Content">
            <a:extLst>
              <a:ext uri="{FF2B5EF4-FFF2-40B4-BE49-F238E27FC236}">
                <a16:creationId xmlns:a16="http://schemas.microsoft.com/office/drawing/2014/main" id="{9F588DA8-B417-4AA8-9930-A6744CC61E9B}"/>
              </a:ext>
            </a:extLst>
          </p:cNvPr>
          <p:cNvSpPr>
            <a:spLocks noGrp="1"/>
          </p:cNvSpPr>
          <p:nvPr>
            <p:ph sz="quarter" idx="21" hasCustomPrompt="1"/>
          </p:nvPr>
        </p:nvSpPr>
        <p:spPr>
          <a:xfrm>
            <a:off x="540000" y="1619250"/>
            <a:ext cx="5635375" cy="4573863"/>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8" name="Picture placeholder">
            <a:extLst>
              <a:ext uri="{FF2B5EF4-FFF2-40B4-BE49-F238E27FC236}">
                <a16:creationId xmlns:a16="http://schemas.microsoft.com/office/drawing/2014/main" id="{52C62DF1-15C2-4184-A4A8-1D85A6A7CF0E}"/>
              </a:ext>
            </a:extLst>
          </p:cNvPr>
          <p:cNvSpPr>
            <a:spLocks noGrp="1"/>
          </p:cNvSpPr>
          <p:nvPr>
            <p:ph type="pic" sz="quarter" idx="20" hasCustomPrompt="1"/>
          </p:nvPr>
        </p:nvSpPr>
        <p:spPr>
          <a:xfrm>
            <a:off x="7115175" y="1619250"/>
            <a:ext cx="4513262" cy="4573588"/>
          </a:xfrm>
        </p:spPr>
        <p:txBody>
          <a:bodyPr lIns="180000" tIns="180000" rIns="180000" bIns="180000"/>
          <a:lstStyle>
            <a:lvl1pPr>
              <a:defRPr>
                <a:solidFill>
                  <a:schemeClr val="bg1"/>
                </a:solidFill>
              </a:defRPr>
            </a:lvl1pPr>
          </a:lstStyle>
          <a:p>
            <a:r>
              <a:rPr lang="de-DE"/>
              <a:t>Add a picture</a:t>
            </a:r>
            <a:endParaRPr lang="en-GB"/>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bg1"/>
                </a:solidFill>
              </a:defRPr>
            </a:lvl1pPr>
          </a:lstStyle>
          <a:p>
            <a:r>
              <a:rPr lang="en-US"/>
              <a:t>Click to add footnote</a:t>
            </a:r>
            <a:br>
              <a:rPr lang="en-US"/>
            </a:br>
            <a:r>
              <a:rPr lang="en-US"/>
              <a:t>second line</a:t>
            </a:r>
          </a:p>
        </p:txBody>
      </p:sp>
      <p:sp>
        <p:nvSpPr>
          <p:cNvPr id="2" name="Author"/>
          <p:cNvSpPr>
            <a:spLocks noGrp="1"/>
          </p:cNvSpPr>
          <p:nvPr>
            <p:ph type="ftr" sz="quarter" idx="19"/>
          </p:nvPr>
        </p:nvSpPr>
        <p:spPr/>
        <p:txBody>
          <a:bodyPr/>
          <a:lstStyle>
            <a:lvl1pPr>
              <a:lnSpc>
                <a:spcPct val="100000"/>
              </a:lnSpc>
              <a:defRPr>
                <a:solidFill>
                  <a:schemeClr val="bg1"/>
                </a:solidFill>
              </a:defRPr>
            </a:lvl1pPr>
          </a:lstStyle>
          <a:p>
            <a:r>
              <a:rPr lang="en-US"/>
              <a:t>Cabello Sari Conti | Siemens</a:t>
            </a:r>
          </a:p>
        </p:txBody>
      </p:sp>
      <p:sp>
        <p:nvSpPr>
          <p:cNvPr id="101" name="Restricted"/>
          <p:cNvSpPr txBox="1"/>
          <p:nvPr userDrawn="1"/>
        </p:nvSpPr>
        <p:spPr>
          <a:xfrm>
            <a:off x="8054976" y="6519470"/>
            <a:ext cx="3571200" cy="153888"/>
          </a:xfrm>
          <a:prstGeom prst="rect">
            <a:avLst/>
          </a:prstGeom>
          <a:noFill/>
        </p:spPr>
        <p:txBody>
          <a:bodyPr wrap="square" lIns="0" tIns="0" rIns="0" bIns="0" rtlCol="0">
            <a:spAutoFit/>
          </a:bodyPr>
          <a:lstStyle/>
          <a:p>
            <a:pPr algn="r">
              <a:lnSpc>
                <a:spcPct val="100000"/>
              </a:lnSpc>
            </a:pPr>
            <a:r>
              <a:rPr lang="de-DE" sz="1000">
                <a:solidFill>
                  <a:schemeClr val="bg1"/>
                </a:solidFill>
              </a:rPr>
              <a:t>Unrestricted © Siemens Healthineers, 2020</a:t>
            </a:r>
          </a:p>
        </p:txBody>
      </p:sp>
      <p:pic>
        <p:nvPicPr>
          <p:cNvPr id="108" name="Siemens Healthineers logo">
            <a:extLst>
              <a:ext uri="{FF2B5EF4-FFF2-40B4-BE49-F238E27FC236}">
                <a16:creationId xmlns:a16="http://schemas.microsoft.com/office/drawing/2014/main" id="{418176E0-4F12-4F90-92BB-288ECE13FF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504" y="281267"/>
            <a:ext cx="1450797" cy="345884"/>
          </a:xfrm>
          <a:prstGeom prst="rect">
            <a:avLst/>
          </a:prstGeom>
        </p:spPr>
      </p:pic>
      <p:sp>
        <p:nvSpPr>
          <p:cNvPr id="11" name="TextBox 10">
            <a:extLst>
              <a:ext uri="{FF2B5EF4-FFF2-40B4-BE49-F238E27FC236}">
                <a16:creationId xmlns:a16="http://schemas.microsoft.com/office/drawing/2014/main" id="{D84CCA68-ECFB-4738-8888-BCE166E98278}"/>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bg1"/>
                </a:solidFill>
                <a:latin typeface="Calibri" panose="020F0502020204030204" pitchFamily="34" charset="0"/>
              </a:rPr>
              <a:pPr marL="0" lvl="0" indent="0" algn="r">
                <a:lnSpc>
                  <a:spcPct val="100000"/>
                </a:lnSpc>
                <a:spcBef>
                  <a:spcPts val="0"/>
                </a:spcBef>
                <a:spcAft>
                  <a:spcPts val="0"/>
                </a:spcAft>
              </a:pPr>
              <a:t>‹#›</a:t>
            </a:fld>
            <a:endParaRPr lang="de-DE" sz="1000" b="1" i="0" u="none" kern="1200" spc="0">
              <a:solidFill>
                <a:schemeClr val="bg1"/>
              </a:solidFill>
              <a:latin typeface="Calibri" panose="020F0502020204030204" pitchFamily="34" charset="0"/>
            </a:endParaRPr>
          </a:p>
        </p:txBody>
      </p:sp>
    </p:spTree>
    <p:extLst>
      <p:ext uri="{BB962C8B-B14F-4D97-AF65-F5344CB8AC3E}">
        <p14:creationId xmlns:p14="http://schemas.microsoft.com/office/powerpoint/2010/main" val="177589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linical Pictures, Title/Content/Pictures">
    <p:bg>
      <p:bgPr>
        <a:solidFill>
          <a:schemeClr val="tx1"/>
        </a:solidFill>
        <a:effectLst/>
      </p:bgPr>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p>
            <a:r>
              <a:rPr lang="en-US" noProof="0"/>
              <a:t>Title Calibri Bold 28 </a:t>
            </a:r>
            <a:r>
              <a:rPr lang="en-US" noProof="0" err="1"/>
              <a:t>pt</a:t>
            </a:r>
            <a:endParaRPr lang="en-US" noProof="0"/>
          </a:p>
        </p:txBody>
      </p:sp>
      <p:sp>
        <p:nvSpPr>
          <p:cNvPr id="7" name="Content left column">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1623600"/>
            <a:ext cx="4514400"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4" name="Clinical image 1"/>
          <p:cNvSpPr>
            <a:spLocks noGrp="1"/>
          </p:cNvSpPr>
          <p:nvPr>
            <p:ph type="pic" sz="quarter" idx="18" hasCustomPrompt="1"/>
          </p:nvPr>
        </p:nvSpPr>
        <p:spPr bwMode="auto">
          <a:xfrm>
            <a:off x="6174000" y="1623600"/>
            <a:ext cx="2638800" cy="1879200"/>
          </a:xfrm>
          <a:ln w="3175">
            <a:solidFill>
              <a:schemeClr val="tx2"/>
            </a:solidFill>
          </a:ln>
        </p:spPr>
        <p:txBody>
          <a:bodyPr lIns="180000" tIns="180000" rIns="180000" bIns="180000"/>
          <a:lstStyle>
            <a:lvl1pPr>
              <a:defRPr b="1"/>
            </a:lvl1pPr>
          </a:lstStyle>
          <a:p>
            <a:r>
              <a:rPr lang="en-US" noProof="0"/>
              <a:t>Add a picture</a:t>
            </a:r>
          </a:p>
        </p:txBody>
      </p:sp>
      <p:sp>
        <p:nvSpPr>
          <p:cNvPr id="5" name="Caption 1">
            <a:extLst>
              <a:ext uri="{FF2B5EF4-FFF2-40B4-BE49-F238E27FC236}">
                <a16:creationId xmlns:a16="http://schemas.microsoft.com/office/drawing/2014/main" id="{A4D87FDD-062F-49D8-809F-5741C8214553}"/>
              </a:ext>
            </a:extLst>
          </p:cNvPr>
          <p:cNvSpPr>
            <a:spLocks noGrp="1"/>
          </p:cNvSpPr>
          <p:nvPr>
            <p:ph type="body" sz="quarter" idx="30" hasCustomPrompt="1"/>
          </p:nvPr>
        </p:nvSpPr>
        <p:spPr>
          <a:xfrm>
            <a:off x="6175375" y="3502800"/>
            <a:ext cx="2642400" cy="331200"/>
          </a:xfrm>
        </p:spPr>
        <p:txBody>
          <a:bodyPr tIns="36000"/>
          <a:lstStyle>
            <a:lvl1pPr>
              <a:defRPr sz="1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Text Calibri 14 </a:t>
            </a:r>
            <a:r>
              <a:rPr lang="en-US" noProof="0" err="1"/>
              <a:t>pt</a:t>
            </a:r>
            <a:endParaRPr lang="en-US" noProof="0"/>
          </a:p>
        </p:txBody>
      </p:sp>
      <p:sp>
        <p:nvSpPr>
          <p:cNvPr id="14" name="Clinical image 2">
            <a:extLst>
              <a:ext uri="{FF2B5EF4-FFF2-40B4-BE49-F238E27FC236}">
                <a16:creationId xmlns:a16="http://schemas.microsoft.com/office/drawing/2014/main" id="{1B6A89FF-0093-42D5-A01F-9F38E6EAE9A0}"/>
              </a:ext>
            </a:extLst>
          </p:cNvPr>
          <p:cNvSpPr>
            <a:spLocks noGrp="1"/>
          </p:cNvSpPr>
          <p:nvPr>
            <p:ph type="pic" sz="quarter" idx="27" hasCustomPrompt="1"/>
          </p:nvPr>
        </p:nvSpPr>
        <p:spPr>
          <a:xfrm>
            <a:off x="8989200" y="1623600"/>
            <a:ext cx="2638800" cy="1879200"/>
          </a:xfrm>
          <a:ln w="3175">
            <a:solidFill>
              <a:schemeClr val="tx2"/>
            </a:solidFill>
          </a:ln>
        </p:spPr>
        <p:txBody>
          <a:bodyPr lIns="180000" tIns="180000" rIns="180000" bIns="180000"/>
          <a:lstStyle>
            <a:lvl1pPr>
              <a:defRPr b="1"/>
            </a:lvl1pPr>
          </a:lstStyle>
          <a:p>
            <a:r>
              <a:rPr lang="en-US" noProof="0"/>
              <a:t>Add a picture</a:t>
            </a:r>
          </a:p>
        </p:txBody>
      </p:sp>
      <p:sp>
        <p:nvSpPr>
          <p:cNvPr id="24" name="Caption 2">
            <a:extLst>
              <a:ext uri="{FF2B5EF4-FFF2-40B4-BE49-F238E27FC236}">
                <a16:creationId xmlns:a16="http://schemas.microsoft.com/office/drawing/2014/main" id="{650FABFD-7068-4DE9-976C-84AD6DB2DF9D}"/>
              </a:ext>
            </a:extLst>
          </p:cNvPr>
          <p:cNvSpPr>
            <a:spLocks noGrp="1"/>
          </p:cNvSpPr>
          <p:nvPr>
            <p:ph type="body" sz="quarter" idx="31" hasCustomPrompt="1"/>
          </p:nvPr>
        </p:nvSpPr>
        <p:spPr>
          <a:xfrm>
            <a:off x="8985600" y="3502800"/>
            <a:ext cx="2642400" cy="331200"/>
          </a:xfrm>
        </p:spPr>
        <p:txBody>
          <a:bodyPr tIns="36000"/>
          <a:lstStyle>
            <a:lvl1pPr>
              <a:defRPr sz="1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Text Calibri 14 </a:t>
            </a:r>
            <a:r>
              <a:rPr lang="en-US" noProof="0" err="1"/>
              <a:t>pt</a:t>
            </a:r>
            <a:endParaRPr lang="en-US" noProof="0"/>
          </a:p>
        </p:txBody>
      </p:sp>
      <p:sp>
        <p:nvSpPr>
          <p:cNvPr id="15" name="Clinical image 3">
            <a:extLst>
              <a:ext uri="{FF2B5EF4-FFF2-40B4-BE49-F238E27FC236}">
                <a16:creationId xmlns:a16="http://schemas.microsoft.com/office/drawing/2014/main" id="{0FB77AF6-1131-46EA-A876-D52D6E453D8C}"/>
              </a:ext>
            </a:extLst>
          </p:cNvPr>
          <p:cNvSpPr>
            <a:spLocks noGrp="1"/>
          </p:cNvSpPr>
          <p:nvPr>
            <p:ph type="pic" sz="quarter" idx="28" hasCustomPrompt="1"/>
          </p:nvPr>
        </p:nvSpPr>
        <p:spPr>
          <a:xfrm>
            <a:off x="6174000" y="3981600"/>
            <a:ext cx="2638800" cy="1879200"/>
          </a:xfrm>
          <a:ln w="3175">
            <a:solidFill>
              <a:schemeClr val="tx2"/>
            </a:solidFill>
          </a:ln>
        </p:spPr>
        <p:txBody>
          <a:bodyPr lIns="180000" tIns="180000" rIns="180000" bIns="180000"/>
          <a:lstStyle>
            <a:lvl1pPr>
              <a:defRPr b="1"/>
            </a:lvl1pPr>
          </a:lstStyle>
          <a:p>
            <a:r>
              <a:rPr lang="en-US" noProof="0"/>
              <a:t>Add a picture</a:t>
            </a:r>
          </a:p>
        </p:txBody>
      </p:sp>
      <p:sp>
        <p:nvSpPr>
          <p:cNvPr id="25" name="Caption 3">
            <a:extLst>
              <a:ext uri="{FF2B5EF4-FFF2-40B4-BE49-F238E27FC236}">
                <a16:creationId xmlns:a16="http://schemas.microsoft.com/office/drawing/2014/main" id="{122681D0-1733-4184-8DE3-4F7818D7DE52}"/>
              </a:ext>
            </a:extLst>
          </p:cNvPr>
          <p:cNvSpPr>
            <a:spLocks noGrp="1"/>
          </p:cNvSpPr>
          <p:nvPr>
            <p:ph type="body" sz="quarter" idx="32" hasCustomPrompt="1"/>
          </p:nvPr>
        </p:nvSpPr>
        <p:spPr>
          <a:xfrm>
            <a:off x="6175375" y="5860800"/>
            <a:ext cx="2642400" cy="331200"/>
          </a:xfrm>
        </p:spPr>
        <p:txBody>
          <a:bodyPr tIns="36000"/>
          <a:lstStyle>
            <a:lvl1pPr>
              <a:defRPr sz="1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Text Calibri 14 </a:t>
            </a:r>
            <a:r>
              <a:rPr lang="en-US" noProof="0" err="1"/>
              <a:t>pt</a:t>
            </a:r>
            <a:endParaRPr lang="en-US" noProof="0"/>
          </a:p>
        </p:txBody>
      </p:sp>
      <p:sp>
        <p:nvSpPr>
          <p:cNvPr id="17" name="Clinical image 4">
            <a:extLst>
              <a:ext uri="{FF2B5EF4-FFF2-40B4-BE49-F238E27FC236}">
                <a16:creationId xmlns:a16="http://schemas.microsoft.com/office/drawing/2014/main" id="{45149F5E-90E9-4952-A69E-9F6C567BF487}"/>
              </a:ext>
            </a:extLst>
          </p:cNvPr>
          <p:cNvSpPr>
            <a:spLocks noGrp="1"/>
          </p:cNvSpPr>
          <p:nvPr>
            <p:ph type="pic" sz="quarter" idx="29" hasCustomPrompt="1"/>
          </p:nvPr>
        </p:nvSpPr>
        <p:spPr>
          <a:xfrm>
            <a:off x="8989200" y="3981600"/>
            <a:ext cx="2638800" cy="1879200"/>
          </a:xfrm>
          <a:ln w="3175">
            <a:solidFill>
              <a:schemeClr val="tx2"/>
            </a:solidFill>
          </a:ln>
        </p:spPr>
        <p:txBody>
          <a:bodyPr lIns="180000" tIns="180000" rIns="180000" bIns="180000"/>
          <a:lstStyle>
            <a:lvl1pPr>
              <a:defRPr b="1"/>
            </a:lvl1pPr>
          </a:lstStyle>
          <a:p>
            <a:r>
              <a:rPr lang="en-US" noProof="0"/>
              <a:t>Add a picture</a:t>
            </a:r>
          </a:p>
        </p:txBody>
      </p:sp>
      <p:sp>
        <p:nvSpPr>
          <p:cNvPr id="26" name="Caption 4">
            <a:extLst>
              <a:ext uri="{FF2B5EF4-FFF2-40B4-BE49-F238E27FC236}">
                <a16:creationId xmlns:a16="http://schemas.microsoft.com/office/drawing/2014/main" id="{868D25E9-432A-40D3-8673-17F684EC8D10}"/>
              </a:ext>
            </a:extLst>
          </p:cNvPr>
          <p:cNvSpPr>
            <a:spLocks noGrp="1"/>
          </p:cNvSpPr>
          <p:nvPr>
            <p:ph type="body" sz="quarter" idx="33" hasCustomPrompt="1"/>
          </p:nvPr>
        </p:nvSpPr>
        <p:spPr>
          <a:xfrm>
            <a:off x="8985600" y="5860800"/>
            <a:ext cx="2642400" cy="331200"/>
          </a:xfrm>
        </p:spPr>
        <p:txBody>
          <a:bodyPr tIns="36000"/>
          <a:lstStyle>
            <a:lvl1pPr>
              <a:defRPr sz="1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Text Calibri 14 </a:t>
            </a:r>
            <a:r>
              <a:rPr lang="en-US" noProof="0" err="1"/>
              <a:t>pt</a:t>
            </a:r>
            <a:endParaRPr lang="en-US" noProof="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bg1"/>
                </a:solidFill>
              </a:defRPr>
            </a:lvl1pPr>
          </a:lstStyle>
          <a:p>
            <a:r>
              <a:rPr lang="en-US"/>
              <a:t>Click to add footnote</a:t>
            </a:r>
            <a:br>
              <a:rPr lang="en-US"/>
            </a:br>
            <a:r>
              <a:rPr lang="en-US"/>
              <a:t>second line</a:t>
            </a:r>
          </a:p>
        </p:txBody>
      </p:sp>
      <p:sp>
        <p:nvSpPr>
          <p:cNvPr id="2" name="Author"/>
          <p:cNvSpPr>
            <a:spLocks noGrp="1"/>
          </p:cNvSpPr>
          <p:nvPr>
            <p:ph type="ftr" sz="quarter" idx="22"/>
          </p:nvPr>
        </p:nvSpPr>
        <p:spPr/>
        <p:txBody>
          <a:bodyPr/>
          <a:lstStyle>
            <a:lvl1pPr>
              <a:lnSpc>
                <a:spcPct val="100000"/>
              </a:lnSpc>
              <a:defRPr>
                <a:solidFill>
                  <a:schemeClr val="bg1"/>
                </a:solidFill>
              </a:defRPr>
            </a:lvl1pPr>
          </a:lstStyle>
          <a:p>
            <a:r>
              <a:rPr lang="en-US"/>
              <a:t>Cabello Sari Conti | Siemens</a:t>
            </a:r>
          </a:p>
        </p:txBody>
      </p:sp>
      <p:sp>
        <p:nvSpPr>
          <p:cNvPr id="22" name="Restricted">
            <a:extLst>
              <a:ext uri="{FF2B5EF4-FFF2-40B4-BE49-F238E27FC236}">
                <a16:creationId xmlns:a16="http://schemas.microsoft.com/office/drawing/2014/main" id="{42452E35-28FF-43F0-BAA1-0E6FD1DE3EED}"/>
              </a:ext>
            </a:extLst>
          </p:cNvPr>
          <p:cNvSpPr txBox="1"/>
          <p:nvPr userDrawn="1"/>
        </p:nvSpPr>
        <p:spPr>
          <a:xfrm>
            <a:off x="8054976" y="6519470"/>
            <a:ext cx="3571200" cy="153888"/>
          </a:xfrm>
          <a:prstGeom prst="rect">
            <a:avLst/>
          </a:prstGeom>
          <a:noFill/>
        </p:spPr>
        <p:txBody>
          <a:bodyPr wrap="square" lIns="0" tIns="0" rIns="0" bIns="0" rtlCol="0">
            <a:spAutoFit/>
          </a:bodyPr>
          <a:lstStyle/>
          <a:p>
            <a:pPr algn="r">
              <a:lnSpc>
                <a:spcPct val="100000"/>
              </a:lnSpc>
            </a:pPr>
            <a:r>
              <a:rPr lang="de-DE" sz="1000">
                <a:solidFill>
                  <a:schemeClr val="bg1"/>
                </a:solidFill>
              </a:rPr>
              <a:t>Unrestricted © Siemens Healthineers, 2020</a:t>
            </a:r>
          </a:p>
        </p:txBody>
      </p:sp>
      <p:pic>
        <p:nvPicPr>
          <p:cNvPr id="20" name="Siemens Healthineers logo">
            <a:extLst>
              <a:ext uri="{FF2B5EF4-FFF2-40B4-BE49-F238E27FC236}">
                <a16:creationId xmlns:a16="http://schemas.microsoft.com/office/drawing/2014/main" id="{BC2F1249-80CB-4DEF-AB9A-3694F6FE17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44504" y="281267"/>
            <a:ext cx="1450797" cy="345884"/>
          </a:xfrm>
          <a:prstGeom prst="rect">
            <a:avLst/>
          </a:prstGeom>
        </p:spPr>
      </p:pic>
      <p:sp>
        <p:nvSpPr>
          <p:cNvPr id="18" name="TextBox 17">
            <a:extLst>
              <a:ext uri="{FF2B5EF4-FFF2-40B4-BE49-F238E27FC236}">
                <a16:creationId xmlns:a16="http://schemas.microsoft.com/office/drawing/2014/main" id="{D60FE2AC-E3F6-4795-9F40-E557323AE6B9}"/>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bg1"/>
                </a:solidFill>
                <a:latin typeface="Calibri" panose="020F0502020204030204" pitchFamily="34" charset="0"/>
              </a:rPr>
              <a:pPr marL="0" lvl="0" indent="0" algn="r">
                <a:lnSpc>
                  <a:spcPct val="100000"/>
                </a:lnSpc>
                <a:spcBef>
                  <a:spcPts val="0"/>
                </a:spcBef>
                <a:spcAft>
                  <a:spcPts val="0"/>
                </a:spcAft>
              </a:pPr>
              <a:t>‹#›</a:t>
            </a:fld>
            <a:endParaRPr lang="de-DE" sz="1000" b="1" i="0" u="none" kern="1200" spc="0">
              <a:solidFill>
                <a:schemeClr val="bg1"/>
              </a:solidFill>
              <a:latin typeface="Calibri" panose="020F0502020204030204" pitchFamily="34" charset="0"/>
            </a:endParaRPr>
          </a:p>
        </p:txBody>
      </p:sp>
    </p:spTree>
    <p:extLst>
      <p:ext uri="{BB962C8B-B14F-4D97-AF65-F5344CB8AC3E}">
        <p14:creationId xmlns:p14="http://schemas.microsoft.com/office/powerpoint/2010/main" val="1774895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Headline"/>
          <p:cNvSpPr>
            <a:spLocks noGrp="1"/>
          </p:cNvSpPr>
          <p:nvPr>
            <p:ph type="title" hasCustomPrompt="1"/>
          </p:nvPr>
        </p:nvSpPr>
        <p:spPr>
          <a:xfrm>
            <a:off x="540000" y="219599"/>
            <a:ext cx="6575175" cy="832913"/>
          </a:xfrm>
        </p:spPr>
        <p:txBody>
          <a:bodyPr/>
          <a:lstStyle>
            <a:lvl1pPr>
              <a:defRPr/>
            </a:lvl1pPr>
          </a:lstStyle>
          <a:p>
            <a:r>
              <a:rPr lang="en-US" noProof="0"/>
              <a:t>Title Calibri Bold 28 </a:t>
            </a:r>
            <a:r>
              <a:rPr lang="en-US" noProof="0" err="1"/>
              <a:t>pt</a:t>
            </a:r>
            <a:endParaRPr lang="de-DE"/>
          </a:p>
        </p:txBody>
      </p:sp>
      <p:sp>
        <p:nvSpPr>
          <p:cNvPr id="6" name="Content left">
            <a:extLst>
              <a:ext uri="{FF2B5EF4-FFF2-40B4-BE49-F238E27FC236}">
                <a16:creationId xmlns:a16="http://schemas.microsoft.com/office/drawing/2014/main" id="{B8F2235E-1561-4540-BBA6-ED3314518FCA}"/>
              </a:ext>
            </a:extLst>
          </p:cNvPr>
          <p:cNvSpPr>
            <a:spLocks noGrp="1"/>
          </p:cNvSpPr>
          <p:nvPr>
            <p:ph sz="quarter" idx="24" hasCustomPrompt="1"/>
          </p:nvPr>
        </p:nvSpPr>
        <p:spPr>
          <a:xfrm>
            <a:off x="5237163" y="1620000"/>
            <a:ext cx="4518000" cy="2520000"/>
          </a:xfrm>
        </p:spPr>
        <p:txBody>
          <a:bodyPr tIns="144000" bIns="14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16 </a:t>
            </a:r>
            <a:r>
              <a:rPr lang="en-US" noProof="0" err="1"/>
              <a:t>pt</a:t>
            </a:r>
            <a:endParaRPr lang="en-US" noProof="0"/>
          </a:p>
          <a:p>
            <a:pPr lvl="1"/>
            <a:r>
              <a:rPr lang="en-US" noProof="0"/>
              <a:t>Text Calibri 16 </a:t>
            </a:r>
            <a:r>
              <a:rPr lang="en-US" noProof="0" err="1"/>
              <a:t>pt</a:t>
            </a:r>
            <a:endParaRPr lang="en-US" noProof="0"/>
          </a:p>
          <a:p>
            <a:pPr lvl="2"/>
            <a:r>
              <a:rPr lang="en-US" noProof="0"/>
              <a:t>Text Calibri 16 </a:t>
            </a:r>
            <a:r>
              <a:rPr lang="en-US" noProof="0" err="1"/>
              <a:t>pt</a:t>
            </a:r>
            <a:endParaRPr lang="en-US" noProof="0"/>
          </a:p>
          <a:p>
            <a:pPr lvl="3"/>
            <a:r>
              <a:rPr lang="en-US" noProof="0"/>
              <a:t>Text Calibri 16 </a:t>
            </a:r>
            <a:r>
              <a:rPr lang="en-US" noProof="0" err="1"/>
              <a:t>pt</a:t>
            </a:r>
            <a:endParaRPr lang="en-US" noProof="0"/>
          </a:p>
          <a:p>
            <a:pPr lvl="4"/>
            <a:r>
              <a:rPr lang="en-US" noProof="0"/>
              <a:t>Text Calibri 16 </a:t>
            </a:r>
            <a:r>
              <a:rPr lang="en-US" noProof="0" err="1"/>
              <a:t>pt</a:t>
            </a:r>
            <a:endParaRPr lang="en-US" noProof="0"/>
          </a:p>
          <a:p>
            <a:pPr lvl="5"/>
            <a:r>
              <a:rPr lang="en-US" noProof="0"/>
              <a:t>Text Calibri 16 </a:t>
            </a:r>
            <a:r>
              <a:rPr lang="en-US" noProof="0" err="1"/>
              <a:t>pt</a:t>
            </a:r>
            <a:endParaRPr lang="en-US" noProof="0"/>
          </a:p>
          <a:p>
            <a:pPr lvl="6"/>
            <a:r>
              <a:rPr lang="en-US" noProof="0"/>
              <a:t>Text Calibri 16 </a:t>
            </a:r>
            <a:r>
              <a:rPr lang="en-US" noProof="0" err="1"/>
              <a:t>pt</a:t>
            </a:r>
            <a:endParaRPr lang="en-US" noProof="0"/>
          </a:p>
          <a:p>
            <a:pPr lvl="7"/>
            <a:r>
              <a:rPr lang="en-US" noProof="0"/>
              <a:t>Text Calibri 16 </a:t>
            </a:r>
            <a:r>
              <a:rPr lang="en-US" noProof="0" err="1"/>
              <a:t>pt</a:t>
            </a:r>
            <a:endParaRPr lang="en-US" noProof="0"/>
          </a:p>
          <a:p>
            <a:pPr lvl="8"/>
            <a:r>
              <a:rPr lang="en-US" noProof="0"/>
              <a:t>Text Calibri 14 </a:t>
            </a:r>
            <a:r>
              <a:rPr lang="en-US" noProof="0" err="1"/>
              <a:t>pt</a:t>
            </a:r>
            <a:endParaRPr lang="en-US" noProof="0"/>
          </a:p>
        </p:txBody>
      </p:sp>
      <p:sp>
        <p:nvSpPr>
          <p:cNvPr id="11" name="Content right">
            <a:extLst>
              <a:ext uri="{FF2B5EF4-FFF2-40B4-BE49-F238E27FC236}">
                <a16:creationId xmlns:a16="http://schemas.microsoft.com/office/drawing/2014/main" id="{0FB035AA-D8D6-455D-B8AF-CD2D66504C31}"/>
              </a:ext>
            </a:extLst>
          </p:cNvPr>
          <p:cNvSpPr>
            <a:spLocks noGrp="1"/>
          </p:cNvSpPr>
          <p:nvPr>
            <p:ph sz="quarter" idx="25" hasCustomPrompt="1"/>
          </p:nvPr>
        </p:nvSpPr>
        <p:spPr>
          <a:xfrm>
            <a:off x="540000" y="1620000"/>
            <a:ext cx="4518000" cy="2520000"/>
          </a:xfrm>
        </p:spPr>
        <p:txBody>
          <a:bodyPr tIns="144000" bIns="14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16 </a:t>
            </a:r>
            <a:r>
              <a:rPr lang="en-US" noProof="0" err="1"/>
              <a:t>pt</a:t>
            </a:r>
            <a:endParaRPr lang="en-US" noProof="0"/>
          </a:p>
          <a:p>
            <a:pPr lvl="1"/>
            <a:r>
              <a:rPr lang="en-US" noProof="0"/>
              <a:t>Text Calibri 16 </a:t>
            </a:r>
            <a:r>
              <a:rPr lang="en-US" noProof="0" err="1"/>
              <a:t>pt</a:t>
            </a:r>
            <a:endParaRPr lang="en-US" noProof="0"/>
          </a:p>
          <a:p>
            <a:pPr lvl="2"/>
            <a:r>
              <a:rPr lang="en-US" noProof="0"/>
              <a:t>Text Calibri 16 </a:t>
            </a:r>
            <a:r>
              <a:rPr lang="en-US" noProof="0" err="1"/>
              <a:t>pt</a:t>
            </a:r>
            <a:endParaRPr lang="en-US" noProof="0"/>
          </a:p>
          <a:p>
            <a:pPr lvl="3"/>
            <a:r>
              <a:rPr lang="en-US" noProof="0"/>
              <a:t>Text Calibri 16 </a:t>
            </a:r>
            <a:r>
              <a:rPr lang="en-US" noProof="0" err="1"/>
              <a:t>pt</a:t>
            </a:r>
            <a:endParaRPr lang="en-US" noProof="0"/>
          </a:p>
          <a:p>
            <a:pPr lvl="4"/>
            <a:r>
              <a:rPr lang="en-US" noProof="0"/>
              <a:t>Text Calibri 16 </a:t>
            </a:r>
            <a:r>
              <a:rPr lang="en-US" noProof="0" err="1"/>
              <a:t>pt</a:t>
            </a:r>
            <a:endParaRPr lang="en-US" noProof="0"/>
          </a:p>
          <a:p>
            <a:pPr lvl="5"/>
            <a:r>
              <a:rPr lang="en-US" noProof="0"/>
              <a:t>Text Calibri 16 </a:t>
            </a:r>
            <a:r>
              <a:rPr lang="en-US" noProof="0" err="1"/>
              <a:t>pt</a:t>
            </a:r>
            <a:endParaRPr lang="en-US" noProof="0"/>
          </a:p>
          <a:p>
            <a:pPr lvl="6"/>
            <a:r>
              <a:rPr lang="en-US" noProof="0"/>
              <a:t>Text Calibri 16 </a:t>
            </a:r>
            <a:r>
              <a:rPr lang="en-US" noProof="0" err="1"/>
              <a:t>pt</a:t>
            </a:r>
            <a:endParaRPr lang="en-US" noProof="0"/>
          </a:p>
          <a:p>
            <a:pPr lvl="7"/>
            <a:r>
              <a:rPr lang="en-US" noProof="0"/>
              <a:t>Text Calibri 16 </a:t>
            </a:r>
            <a:r>
              <a:rPr lang="en-US" noProof="0" err="1"/>
              <a:t>pt</a:t>
            </a:r>
            <a:endParaRPr lang="en-US" noProof="0"/>
          </a:p>
          <a:p>
            <a:pPr lvl="8"/>
            <a:r>
              <a:rPr lang="en-US" noProof="0"/>
              <a:t>Text Calibri 14 </a:t>
            </a:r>
            <a:r>
              <a:rPr lang="en-US" noProof="0" err="1"/>
              <a:t>pt</a:t>
            </a:r>
            <a:endParaRPr lang="en-US" noProof="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a:t>Click to add footnote</a:t>
            </a:r>
            <a:br>
              <a:rPr lang="en-US"/>
            </a:br>
            <a:r>
              <a:rPr lang="en-US"/>
              <a:t>second line</a:t>
            </a:r>
          </a:p>
        </p:txBody>
      </p:sp>
      <p:sp>
        <p:nvSpPr>
          <p:cNvPr id="2" name="Author"/>
          <p:cNvSpPr>
            <a:spLocks noGrp="1"/>
          </p:cNvSpPr>
          <p:nvPr>
            <p:ph type="ftr" sz="quarter" idx="19"/>
          </p:nvPr>
        </p:nvSpPr>
        <p:spPr/>
        <p:txBody>
          <a:bodyPr/>
          <a:lstStyle>
            <a:lvl1pPr>
              <a:lnSpc>
                <a:spcPct val="100000"/>
              </a:lnSpc>
              <a:defRPr>
                <a:solidFill>
                  <a:schemeClr val="tx1"/>
                </a:solidFill>
              </a:defRPr>
            </a:lvl1pPr>
          </a:lstStyle>
          <a:p>
            <a:r>
              <a:rPr lang="en-US"/>
              <a:t>Cabello Sari Conti | Siemens</a:t>
            </a:r>
          </a:p>
        </p:txBody>
      </p:sp>
      <p:pic>
        <p:nvPicPr>
          <p:cNvPr id="88" name="Siemens Healthineers logo">
            <a:extLst>
              <a:ext uri="{FF2B5EF4-FFF2-40B4-BE49-F238E27FC236}">
                <a16:creationId xmlns:a16="http://schemas.microsoft.com/office/drawing/2014/main" id="{B6178E59-1497-433B-BBC8-B4CC5BE3F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06108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Title White">
    <p:bg>
      <p:bgPr>
        <a:solidFill>
          <a:schemeClr val="bg1"/>
        </a:solidFill>
        <a:effectLst/>
      </p:bgPr>
    </p:bg>
    <p:spTree>
      <p:nvGrpSpPr>
        <p:cNvPr id="1" name=""/>
        <p:cNvGrpSpPr/>
        <p:nvPr/>
      </p:nvGrpSpPr>
      <p:grpSpPr>
        <a:xfrm>
          <a:off x="0" y="0"/>
          <a:ext cx="0" cy="0"/>
          <a:chOff x="0" y="0"/>
          <a:chExt cx="0" cy="0"/>
        </a:xfrm>
      </p:grpSpPr>
      <p:sp>
        <p:nvSpPr>
          <p:cNvPr id="2" name="Subhead"/>
          <p:cNvSpPr>
            <a:spLocks noGrp="1"/>
          </p:cNvSpPr>
          <p:nvPr>
            <p:ph type="ctrTitle" hasCustomPrompt="1"/>
          </p:nvPr>
        </p:nvSpPr>
        <p:spPr>
          <a:xfrm>
            <a:off x="540000" y="4359600"/>
            <a:ext cx="3579813" cy="360000"/>
          </a:xfrm>
        </p:spPr>
        <p:txBody>
          <a:bodyPr lIns="0" tIns="0" rIns="0" bIns="0" anchor="t" anchorCtr="0">
            <a:noAutofit/>
          </a:bodyPr>
          <a:lstStyle>
            <a:lvl1pPr algn="l">
              <a:defRPr sz="1800" b="1">
                <a:solidFill>
                  <a:schemeClr val="tx1"/>
                </a:solidFill>
              </a:defRPr>
            </a:lvl1pPr>
          </a:lstStyle>
          <a:p>
            <a:r>
              <a:rPr lang="en-US"/>
              <a:t>Optional subhead</a:t>
            </a:r>
            <a:endParaRPr lang="en-US" noProof="0"/>
          </a:p>
        </p:txBody>
      </p:sp>
      <p:sp>
        <p:nvSpPr>
          <p:cNvPr id="3" name="Headline"/>
          <p:cNvSpPr>
            <a:spLocks noGrp="1"/>
          </p:cNvSpPr>
          <p:nvPr>
            <p:ph type="subTitle" idx="1" hasCustomPrompt="1"/>
          </p:nvPr>
        </p:nvSpPr>
        <p:spPr>
          <a:xfrm>
            <a:off x="540001" y="1915199"/>
            <a:ext cx="6394200" cy="2401200"/>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t>
            </a:r>
            <a:br>
              <a:rPr lang="en-US"/>
            </a:br>
            <a:r>
              <a:rPr lang="en-US"/>
              <a:t>Calibri Bold</a:t>
            </a:r>
          </a:p>
        </p:txBody>
      </p:sp>
      <p:sp>
        <p:nvSpPr>
          <p:cNvPr id="6" name="Presenter">
            <a:extLst>
              <a:ext uri="{FF2B5EF4-FFF2-40B4-BE49-F238E27FC236}">
                <a16:creationId xmlns:a16="http://schemas.microsoft.com/office/drawing/2014/main" id="{046EC491-C7E1-4B50-AC08-4B82CD6C6616}"/>
              </a:ext>
            </a:extLst>
          </p:cNvPr>
          <p:cNvSpPr>
            <a:spLocks noGrp="1"/>
          </p:cNvSpPr>
          <p:nvPr>
            <p:ph type="body" sz="quarter" idx="16" hasCustomPrompt="1"/>
          </p:nvPr>
        </p:nvSpPr>
        <p:spPr>
          <a:xfrm>
            <a:off x="540000" y="5090400"/>
            <a:ext cx="3579813" cy="540000"/>
          </a:xfrm>
        </p:spPr>
        <p:txBody>
          <a:bodyPr/>
          <a:lstStyle>
            <a:lvl1pPr>
              <a:defRPr sz="1600" b="0"/>
            </a:lvl1pPr>
          </a:lstStyle>
          <a:p>
            <a:r>
              <a:rPr lang="en-US"/>
              <a:t>Presenter Calibri 16 </a:t>
            </a:r>
            <a:r>
              <a:rPr lang="en-US" err="1"/>
              <a:t>pt</a:t>
            </a:r>
            <a:br>
              <a:rPr lang="en-US"/>
            </a:br>
            <a:r>
              <a:rPr lang="en-US"/>
              <a:t>English, Month 20XX</a:t>
            </a:r>
          </a:p>
        </p:txBody>
      </p:sp>
      <p:pic>
        <p:nvPicPr>
          <p:cNvPr id="87" name="Siemens Healthineers logo">
            <a:extLst>
              <a:ext uri="{FF2B5EF4-FFF2-40B4-BE49-F238E27FC236}">
                <a16:creationId xmlns:a16="http://schemas.microsoft.com/office/drawing/2014/main" id="{35EEC452-B426-4E7B-8973-E9DC55604B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pic>
        <p:nvPicPr>
          <p:cNvPr id="7" name="Dot pulse">
            <a:extLst>
              <a:ext uri="{FF2B5EF4-FFF2-40B4-BE49-F238E27FC236}">
                <a16:creationId xmlns:a16="http://schemas.microsoft.com/office/drawing/2014/main" id="{BF10F800-E2D2-4A30-9DC1-1940116C0E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5175" y="4029933"/>
            <a:ext cx="2826000" cy="144267"/>
          </a:xfrm>
          <a:prstGeom prst="rect">
            <a:avLst/>
          </a:prstGeom>
        </p:spPr>
      </p:pic>
      <p:sp>
        <p:nvSpPr>
          <p:cNvPr id="8" name="Abgerundetes Rechteck 8">
            <a:extLst>
              <a:ext uri="{FF2B5EF4-FFF2-40B4-BE49-F238E27FC236}">
                <a16:creationId xmlns:a16="http://schemas.microsoft.com/office/drawing/2014/main" id="{DBB37A37-4416-4E90-92A7-341CF6FAF214}"/>
              </a:ext>
            </a:extLst>
          </p:cNvPr>
          <p:cNvSpPr/>
          <p:nvPr userDrawn="1"/>
        </p:nvSpPr>
        <p:spPr>
          <a:xfrm>
            <a:off x="12560400" y="5407843"/>
            <a:ext cx="1800000" cy="1450157"/>
          </a:xfrm>
          <a:prstGeom prst="roundRect">
            <a:avLst>
              <a:gd name="adj" fmla="val 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mn-lt"/>
              </a:rPr>
              <a:t>The animation</a:t>
            </a:r>
            <a:r>
              <a:rPr lang="en-US" sz="1100">
                <a:solidFill>
                  <a:schemeClr val="tx1"/>
                </a:solidFill>
                <a:latin typeface="+mn-lt"/>
              </a:rPr>
              <a:t> </a:t>
            </a:r>
            <a:r>
              <a:rPr lang="en-US" sz="1100">
                <a:solidFill>
                  <a:schemeClr val="bg1"/>
                </a:solidFill>
                <a:latin typeface="+mn-lt"/>
              </a:rPr>
              <a:t>of the dot pulse </a:t>
            </a:r>
            <a:r>
              <a:rPr lang="en-US" sz="1100">
                <a:solidFill>
                  <a:schemeClr val="tx1"/>
                </a:solidFill>
                <a:latin typeface="+mn-lt"/>
              </a:rPr>
              <a:t>can be </a:t>
            </a:r>
            <a:r>
              <a:rPr lang="en-US" sz="1100">
                <a:solidFill>
                  <a:schemeClr val="tx1"/>
                </a:solidFill>
              </a:rPr>
              <a:t>optionally  </a:t>
            </a:r>
            <a:r>
              <a:rPr lang="en-US" sz="1100">
                <a:solidFill>
                  <a:schemeClr val="tx1"/>
                </a:solidFill>
                <a:latin typeface="+mn-lt"/>
              </a:rPr>
              <a:t>switched off on the master layout.</a:t>
            </a:r>
          </a:p>
          <a:p>
            <a:endParaRPr lang="en-US" sz="1100">
              <a:solidFill>
                <a:schemeClr val="bg1"/>
              </a:solidFill>
              <a:latin typeface="+mn-lt"/>
            </a:endParaRPr>
          </a:p>
          <a:p>
            <a:r>
              <a:rPr lang="en-US" sz="1100">
                <a:solidFill>
                  <a:schemeClr val="bg1"/>
                </a:solidFill>
                <a:latin typeface="+mn-lt"/>
              </a:rPr>
              <a:t>Go to View &gt; Slide Master</a:t>
            </a:r>
          </a:p>
          <a:p>
            <a:r>
              <a:rPr lang="en-US" sz="1100">
                <a:solidFill>
                  <a:schemeClr val="bg1"/>
                </a:solidFill>
                <a:latin typeface="+mn-lt"/>
              </a:rPr>
              <a:t>After that go to Animations &gt; Animations Pane.</a:t>
            </a:r>
          </a:p>
        </p:txBody>
      </p:sp>
      <p:grpSp>
        <p:nvGrpSpPr>
          <p:cNvPr id="9" name="Marker">
            <a:extLst>
              <a:ext uri="{FF2B5EF4-FFF2-40B4-BE49-F238E27FC236}">
                <a16:creationId xmlns:a16="http://schemas.microsoft.com/office/drawing/2014/main" id="{D39A42E3-E034-456A-A3F4-983938E62B60}"/>
              </a:ext>
            </a:extLst>
          </p:cNvPr>
          <p:cNvGrpSpPr/>
          <p:nvPr userDrawn="1"/>
        </p:nvGrpSpPr>
        <p:grpSpPr>
          <a:xfrm>
            <a:off x="-468000" y="-360000"/>
            <a:ext cx="12999600" cy="7578000"/>
            <a:chOff x="-468000" y="-360000"/>
            <a:chExt cx="12999600" cy="7578000"/>
          </a:xfrm>
        </p:grpSpPr>
        <p:cxnSp>
          <p:nvCxnSpPr>
            <p:cNvPr id="10" name="Gerade Verbindung 40">
              <a:extLst>
                <a:ext uri="{FF2B5EF4-FFF2-40B4-BE49-F238E27FC236}">
                  <a16:creationId xmlns:a16="http://schemas.microsoft.com/office/drawing/2014/main" id="{7EA5DFEE-96B5-471D-81C0-5EF9A808435E}"/>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42">
              <a:extLst>
                <a:ext uri="{FF2B5EF4-FFF2-40B4-BE49-F238E27FC236}">
                  <a16:creationId xmlns:a16="http://schemas.microsoft.com/office/drawing/2014/main" id="{F6FE5688-06C6-4AC4-A569-2B413F35EC6E}"/>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 Verbindung 45">
              <a:extLst>
                <a:ext uri="{FF2B5EF4-FFF2-40B4-BE49-F238E27FC236}">
                  <a16:creationId xmlns:a16="http://schemas.microsoft.com/office/drawing/2014/main" id="{A46EE828-435A-466B-B291-531ACD081B61}"/>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Gerade Verbindung 46">
              <a:extLst>
                <a:ext uri="{FF2B5EF4-FFF2-40B4-BE49-F238E27FC236}">
                  <a16:creationId xmlns:a16="http://schemas.microsoft.com/office/drawing/2014/main" id="{4E888A75-66AE-4FE7-88A7-FC420843805E}"/>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8">
              <a:extLst>
                <a:ext uri="{FF2B5EF4-FFF2-40B4-BE49-F238E27FC236}">
                  <a16:creationId xmlns:a16="http://schemas.microsoft.com/office/drawing/2014/main" id="{05D52D9C-9BDD-45C5-BB42-908F85769875}"/>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9">
              <a:extLst>
                <a:ext uri="{FF2B5EF4-FFF2-40B4-BE49-F238E27FC236}">
                  <a16:creationId xmlns:a16="http://schemas.microsoft.com/office/drawing/2014/main" id="{F90169CA-7B48-43EA-99B5-5BB8F5C7FAF2}"/>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51">
              <a:extLst>
                <a:ext uri="{FF2B5EF4-FFF2-40B4-BE49-F238E27FC236}">
                  <a16:creationId xmlns:a16="http://schemas.microsoft.com/office/drawing/2014/main" id="{F8A274D0-79BC-4A7C-BC35-24A63FEE3370}"/>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52">
              <a:extLst>
                <a:ext uri="{FF2B5EF4-FFF2-40B4-BE49-F238E27FC236}">
                  <a16:creationId xmlns:a16="http://schemas.microsoft.com/office/drawing/2014/main" id="{F1C376A8-6474-403C-819A-A69E80654EB5}"/>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54">
              <a:extLst>
                <a:ext uri="{FF2B5EF4-FFF2-40B4-BE49-F238E27FC236}">
                  <a16:creationId xmlns:a16="http://schemas.microsoft.com/office/drawing/2014/main" id="{43143CCC-DC7F-4662-8A8A-46996B39E7E1}"/>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55">
              <a:extLst>
                <a:ext uri="{FF2B5EF4-FFF2-40B4-BE49-F238E27FC236}">
                  <a16:creationId xmlns:a16="http://schemas.microsoft.com/office/drawing/2014/main" id="{F6236ACA-7244-4667-9238-02757C2EAFB5}"/>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7">
              <a:extLst>
                <a:ext uri="{FF2B5EF4-FFF2-40B4-BE49-F238E27FC236}">
                  <a16:creationId xmlns:a16="http://schemas.microsoft.com/office/drawing/2014/main" id="{8E4010D3-1AE7-4FCA-8300-850BB954A506}"/>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8">
              <a:extLst>
                <a:ext uri="{FF2B5EF4-FFF2-40B4-BE49-F238E27FC236}">
                  <a16:creationId xmlns:a16="http://schemas.microsoft.com/office/drawing/2014/main" id="{EC46CD02-8AD2-4474-B747-A5AC59B657DB}"/>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60">
              <a:extLst>
                <a:ext uri="{FF2B5EF4-FFF2-40B4-BE49-F238E27FC236}">
                  <a16:creationId xmlns:a16="http://schemas.microsoft.com/office/drawing/2014/main" id="{3C008754-4721-4013-9DD9-4276CE32690C}"/>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61">
              <a:extLst>
                <a:ext uri="{FF2B5EF4-FFF2-40B4-BE49-F238E27FC236}">
                  <a16:creationId xmlns:a16="http://schemas.microsoft.com/office/drawing/2014/main" id="{3056DE7E-58F1-4D73-8C19-6E7881C70C5B}"/>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63">
              <a:extLst>
                <a:ext uri="{FF2B5EF4-FFF2-40B4-BE49-F238E27FC236}">
                  <a16:creationId xmlns:a16="http://schemas.microsoft.com/office/drawing/2014/main" id="{3B3E1CD6-4B1F-4020-B468-B06ABDA78018}"/>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64">
              <a:extLst>
                <a:ext uri="{FF2B5EF4-FFF2-40B4-BE49-F238E27FC236}">
                  <a16:creationId xmlns:a16="http://schemas.microsoft.com/office/drawing/2014/main" id="{13357323-3808-4962-B967-75E17B45A4B2}"/>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6">
              <a:extLst>
                <a:ext uri="{FF2B5EF4-FFF2-40B4-BE49-F238E27FC236}">
                  <a16:creationId xmlns:a16="http://schemas.microsoft.com/office/drawing/2014/main" id="{1653938B-8CB8-4E29-8275-7492D19BD87A}"/>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7">
              <a:extLst>
                <a:ext uri="{FF2B5EF4-FFF2-40B4-BE49-F238E27FC236}">
                  <a16:creationId xmlns:a16="http://schemas.microsoft.com/office/drawing/2014/main" id="{716967B0-3183-4F1C-9947-9C3231AED359}"/>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9">
              <a:extLst>
                <a:ext uri="{FF2B5EF4-FFF2-40B4-BE49-F238E27FC236}">
                  <a16:creationId xmlns:a16="http://schemas.microsoft.com/office/drawing/2014/main" id="{24A98F4C-9B95-4D59-A35E-BC4FD22C7CED}"/>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70">
              <a:extLst>
                <a:ext uri="{FF2B5EF4-FFF2-40B4-BE49-F238E27FC236}">
                  <a16:creationId xmlns:a16="http://schemas.microsoft.com/office/drawing/2014/main" id="{E2AC2629-2D6F-4E0B-906C-B29FC2C0416E}"/>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72">
              <a:extLst>
                <a:ext uri="{FF2B5EF4-FFF2-40B4-BE49-F238E27FC236}">
                  <a16:creationId xmlns:a16="http://schemas.microsoft.com/office/drawing/2014/main" id="{BE9A42B9-530E-4242-8847-CDED545A750F}"/>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73">
              <a:extLst>
                <a:ext uri="{FF2B5EF4-FFF2-40B4-BE49-F238E27FC236}">
                  <a16:creationId xmlns:a16="http://schemas.microsoft.com/office/drawing/2014/main" id="{1D7743B7-4A22-4499-816E-620480EF940B}"/>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75">
              <a:extLst>
                <a:ext uri="{FF2B5EF4-FFF2-40B4-BE49-F238E27FC236}">
                  <a16:creationId xmlns:a16="http://schemas.microsoft.com/office/drawing/2014/main" id="{A97A8787-113E-44B0-85C1-552A745B4379}"/>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6">
              <a:extLst>
                <a:ext uri="{FF2B5EF4-FFF2-40B4-BE49-F238E27FC236}">
                  <a16:creationId xmlns:a16="http://schemas.microsoft.com/office/drawing/2014/main" id="{83987063-6FE9-40BB-AEEC-B9B963D66AF2}"/>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8">
              <a:extLst>
                <a:ext uri="{FF2B5EF4-FFF2-40B4-BE49-F238E27FC236}">
                  <a16:creationId xmlns:a16="http://schemas.microsoft.com/office/drawing/2014/main" id="{67746B3D-00B2-405D-BFA0-FCEDC2545C54}"/>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9">
              <a:extLst>
                <a:ext uri="{FF2B5EF4-FFF2-40B4-BE49-F238E27FC236}">
                  <a16:creationId xmlns:a16="http://schemas.microsoft.com/office/drawing/2014/main" id="{6DB3F7B3-59C2-4B42-84F0-B222C48E4378}"/>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81">
              <a:extLst>
                <a:ext uri="{FF2B5EF4-FFF2-40B4-BE49-F238E27FC236}">
                  <a16:creationId xmlns:a16="http://schemas.microsoft.com/office/drawing/2014/main" id="{55366E91-0C12-412A-BA36-B761FED4662D}"/>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82">
              <a:extLst>
                <a:ext uri="{FF2B5EF4-FFF2-40B4-BE49-F238E27FC236}">
                  <a16:creationId xmlns:a16="http://schemas.microsoft.com/office/drawing/2014/main" id="{E9F891A0-5172-4546-8B1F-2579FA2FEBD1}"/>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84">
              <a:extLst>
                <a:ext uri="{FF2B5EF4-FFF2-40B4-BE49-F238E27FC236}">
                  <a16:creationId xmlns:a16="http://schemas.microsoft.com/office/drawing/2014/main" id="{88A59020-D08E-4532-9B90-DE28E5DB31B3}"/>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85">
              <a:extLst>
                <a:ext uri="{FF2B5EF4-FFF2-40B4-BE49-F238E27FC236}">
                  <a16:creationId xmlns:a16="http://schemas.microsoft.com/office/drawing/2014/main" id="{AC5A657B-443F-418C-8790-F24C3AF724AB}"/>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7">
              <a:extLst>
                <a:ext uri="{FF2B5EF4-FFF2-40B4-BE49-F238E27FC236}">
                  <a16:creationId xmlns:a16="http://schemas.microsoft.com/office/drawing/2014/main" id="{A1481941-E67A-4D8E-8177-0C855C7921CA}"/>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8">
              <a:extLst>
                <a:ext uri="{FF2B5EF4-FFF2-40B4-BE49-F238E27FC236}">
                  <a16:creationId xmlns:a16="http://schemas.microsoft.com/office/drawing/2014/main" id="{B5C21370-5DFC-4BC7-9353-C5BD1FE074B1}"/>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90">
              <a:extLst>
                <a:ext uri="{FF2B5EF4-FFF2-40B4-BE49-F238E27FC236}">
                  <a16:creationId xmlns:a16="http://schemas.microsoft.com/office/drawing/2014/main" id="{7B1A8D85-878C-4EC3-9178-F67AD1152B0E}"/>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91">
              <a:extLst>
                <a:ext uri="{FF2B5EF4-FFF2-40B4-BE49-F238E27FC236}">
                  <a16:creationId xmlns:a16="http://schemas.microsoft.com/office/drawing/2014/main" id="{70A39318-BD31-471B-9806-F60534F8F0E5}"/>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93">
              <a:extLst>
                <a:ext uri="{FF2B5EF4-FFF2-40B4-BE49-F238E27FC236}">
                  <a16:creationId xmlns:a16="http://schemas.microsoft.com/office/drawing/2014/main" id="{66A99A16-D0C7-4F1C-AEEA-78BB918AD85C}"/>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94">
              <a:extLst>
                <a:ext uri="{FF2B5EF4-FFF2-40B4-BE49-F238E27FC236}">
                  <a16:creationId xmlns:a16="http://schemas.microsoft.com/office/drawing/2014/main" id="{C5471DB2-7EF6-49D9-B6EB-08154804E355}"/>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6">
              <a:extLst>
                <a:ext uri="{FF2B5EF4-FFF2-40B4-BE49-F238E27FC236}">
                  <a16:creationId xmlns:a16="http://schemas.microsoft.com/office/drawing/2014/main" id="{0C03E5D8-6F9E-4FBE-A702-3236683D6C12}"/>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7">
              <a:extLst>
                <a:ext uri="{FF2B5EF4-FFF2-40B4-BE49-F238E27FC236}">
                  <a16:creationId xmlns:a16="http://schemas.microsoft.com/office/drawing/2014/main" id="{1350AFA6-8E40-427D-B6A5-4639818970AE}"/>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9">
              <a:extLst>
                <a:ext uri="{FF2B5EF4-FFF2-40B4-BE49-F238E27FC236}">
                  <a16:creationId xmlns:a16="http://schemas.microsoft.com/office/drawing/2014/main" id="{4EA8B6C3-8CB9-4354-9182-2F485841245F}"/>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100">
              <a:extLst>
                <a:ext uri="{FF2B5EF4-FFF2-40B4-BE49-F238E27FC236}">
                  <a16:creationId xmlns:a16="http://schemas.microsoft.com/office/drawing/2014/main" id="{8CA7F308-45E5-4D6F-8E96-526C3A054166}"/>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102">
              <a:extLst>
                <a:ext uri="{FF2B5EF4-FFF2-40B4-BE49-F238E27FC236}">
                  <a16:creationId xmlns:a16="http://schemas.microsoft.com/office/drawing/2014/main" id="{6E94B82F-99AB-41B6-80E6-D0835067958D}"/>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103">
              <a:extLst>
                <a:ext uri="{FF2B5EF4-FFF2-40B4-BE49-F238E27FC236}">
                  <a16:creationId xmlns:a16="http://schemas.microsoft.com/office/drawing/2014/main" id="{F1473618-312D-4115-AFBB-2A8F5C508800}"/>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105">
              <a:extLst>
                <a:ext uri="{FF2B5EF4-FFF2-40B4-BE49-F238E27FC236}">
                  <a16:creationId xmlns:a16="http://schemas.microsoft.com/office/drawing/2014/main" id="{19D5E2ED-F51A-401F-BD42-1335500C191C}"/>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6">
              <a:extLst>
                <a:ext uri="{FF2B5EF4-FFF2-40B4-BE49-F238E27FC236}">
                  <a16:creationId xmlns:a16="http://schemas.microsoft.com/office/drawing/2014/main" id="{28A2F7D4-0473-4A68-935F-B452E1C78B7F}"/>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8">
              <a:extLst>
                <a:ext uri="{FF2B5EF4-FFF2-40B4-BE49-F238E27FC236}">
                  <a16:creationId xmlns:a16="http://schemas.microsoft.com/office/drawing/2014/main" id="{9A104325-5070-4CA8-A88D-7BF93FED52AF}"/>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9">
              <a:extLst>
                <a:ext uri="{FF2B5EF4-FFF2-40B4-BE49-F238E27FC236}">
                  <a16:creationId xmlns:a16="http://schemas.microsoft.com/office/drawing/2014/main" id="{497B098B-696E-4EA7-ABCF-A245A65E913D}"/>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11">
              <a:extLst>
                <a:ext uri="{FF2B5EF4-FFF2-40B4-BE49-F238E27FC236}">
                  <a16:creationId xmlns:a16="http://schemas.microsoft.com/office/drawing/2014/main" id="{0C3F8CAE-34D6-4FA4-8746-9336AC48A58F}"/>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12">
              <a:extLst>
                <a:ext uri="{FF2B5EF4-FFF2-40B4-BE49-F238E27FC236}">
                  <a16:creationId xmlns:a16="http://schemas.microsoft.com/office/drawing/2014/main" id="{E38B1F47-5868-4E05-9265-15445F9319E3}"/>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14">
              <a:extLst>
                <a:ext uri="{FF2B5EF4-FFF2-40B4-BE49-F238E27FC236}">
                  <a16:creationId xmlns:a16="http://schemas.microsoft.com/office/drawing/2014/main" id="{B2354D57-D020-4A7A-A1F5-C9BD43B68326}"/>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16">
              <a:extLst>
                <a:ext uri="{FF2B5EF4-FFF2-40B4-BE49-F238E27FC236}">
                  <a16:creationId xmlns:a16="http://schemas.microsoft.com/office/drawing/2014/main" id="{E347C51B-06E4-4BD6-A625-C5DA2E13F669}"/>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7">
              <a:extLst>
                <a:ext uri="{FF2B5EF4-FFF2-40B4-BE49-F238E27FC236}">
                  <a16:creationId xmlns:a16="http://schemas.microsoft.com/office/drawing/2014/main" id="{3D6E3457-7600-4502-A63F-F9541EA564E1}"/>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8">
              <a:extLst>
                <a:ext uri="{FF2B5EF4-FFF2-40B4-BE49-F238E27FC236}">
                  <a16:creationId xmlns:a16="http://schemas.microsoft.com/office/drawing/2014/main" id="{5EFDB259-6FB2-4510-9177-612DC5D43785}"/>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2" name="Restricted">
            <a:extLst>
              <a:ext uri="{FF2B5EF4-FFF2-40B4-BE49-F238E27FC236}">
                <a16:creationId xmlns:a16="http://schemas.microsoft.com/office/drawing/2014/main" id="{9D18BEB4-BC2D-46B0-A703-1BB50CE54E27}"/>
              </a:ext>
            </a:extLst>
          </p:cNvPr>
          <p:cNvSpPr txBox="1"/>
          <p:nvPr userDrawn="1"/>
        </p:nvSpPr>
        <p:spPr bwMode="black">
          <a:xfrm>
            <a:off x="8056800" y="6519470"/>
            <a:ext cx="3571200" cy="154800"/>
          </a:xfrm>
          <a:prstGeom prst="rect">
            <a:avLst/>
          </a:prstGeom>
          <a:noFill/>
        </p:spPr>
        <p:txBody>
          <a:bodyPr wrap="square" lIns="0" tIns="0" rIns="0" bIns="0" rtlCol="0">
            <a:spAutoFit/>
          </a:bodyPr>
          <a:lstStyle/>
          <a:p>
            <a:pPr algn="r"/>
            <a:r>
              <a:rPr lang="de-DE" sz="1000">
                <a:solidFill>
                  <a:schemeClr val="tx1"/>
                </a:solidFill>
              </a:rPr>
              <a:t>Unrestricted © Siemens Healthineers, 2020</a:t>
            </a:r>
          </a:p>
        </p:txBody>
      </p:sp>
    </p:spTree>
    <p:extLst>
      <p:ext uri="{BB962C8B-B14F-4D97-AF65-F5344CB8AC3E}">
        <p14:creationId xmlns:p14="http://schemas.microsoft.com/office/powerpoint/2010/main" val="205735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White">
    <p:bg>
      <p:bgPr>
        <a:solidFill>
          <a:schemeClr val="bg1"/>
        </a:solidFill>
        <a:effectLst/>
      </p:bgPr>
    </p:bg>
    <p:spTree>
      <p:nvGrpSpPr>
        <p:cNvPr id="1" name=""/>
        <p:cNvGrpSpPr/>
        <p:nvPr/>
      </p:nvGrpSpPr>
      <p:grpSpPr>
        <a:xfrm>
          <a:off x="0" y="0"/>
          <a:ext cx="0" cy="0"/>
          <a:chOff x="0" y="0"/>
          <a:chExt cx="0" cy="0"/>
        </a:xfrm>
      </p:grpSpPr>
      <p:sp>
        <p:nvSpPr>
          <p:cNvPr id="2" name="Product tag"/>
          <p:cNvSpPr>
            <a:spLocks noGrp="1"/>
          </p:cNvSpPr>
          <p:nvPr>
            <p:ph type="ctrTitle" hasCustomPrompt="1"/>
          </p:nvPr>
        </p:nvSpPr>
        <p:spPr>
          <a:xfrm>
            <a:off x="1476374" y="1623600"/>
            <a:ext cx="7336347" cy="1224000"/>
          </a:xfrm>
        </p:spPr>
        <p:txBody>
          <a:bodyPr lIns="0" tIns="0" rIns="0" bIns="0" anchor="b" anchorCtr="0">
            <a:noAutofit/>
          </a:bodyPr>
          <a:lstStyle>
            <a:lvl1pPr algn="l">
              <a:defRPr sz="2600" b="1">
                <a:solidFill>
                  <a:schemeClr val="tx1"/>
                </a:solidFill>
              </a:defRPr>
            </a:lvl1pPr>
          </a:lstStyle>
          <a:p>
            <a:r>
              <a:rPr lang="en-US"/>
              <a:t>ETIAM sit </a:t>
            </a:r>
            <a:r>
              <a:rPr lang="en-US" err="1"/>
              <a:t>atmet</a:t>
            </a:r>
            <a:endParaRPr lang="en-US" noProof="0"/>
          </a:p>
        </p:txBody>
      </p:sp>
      <p:sp>
        <p:nvSpPr>
          <p:cNvPr id="3" name="Headline"/>
          <p:cNvSpPr>
            <a:spLocks noGrp="1"/>
          </p:cNvSpPr>
          <p:nvPr>
            <p:ph type="subTitle" idx="1" hasCustomPrompt="1"/>
          </p:nvPr>
        </p:nvSpPr>
        <p:spPr>
          <a:xfrm>
            <a:off x="1476374" y="3009329"/>
            <a:ext cx="7337425" cy="1661315"/>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t>
            </a:r>
            <a:br>
              <a:rPr lang="en-US"/>
            </a:br>
            <a:r>
              <a:rPr lang="en-US"/>
              <a:t>Calibri Bold</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a:t>Cabello Sari Conti | Siemens</a:t>
            </a:r>
          </a:p>
        </p:txBody>
      </p:sp>
      <p:pic>
        <p:nvPicPr>
          <p:cNvPr id="13" name="Siemens Healthineers logo">
            <a:extLst>
              <a:ext uri="{FF2B5EF4-FFF2-40B4-BE49-F238E27FC236}">
                <a16:creationId xmlns:a16="http://schemas.microsoft.com/office/drawing/2014/main" id="{72B2F2CC-04D6-480A-9038-E43A364732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300281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Black">
    <p:bg>
      <p:bgPr>
        <a:solidFill>
          <a:schemeClr val="tx1"/>
        </a:solidFill>
        <a:effectLst/>
      </p:bgPr>
    </p:bg>
    <p:spTree>
      <p:nvGrpSpPr>
        <p:cNvPr id="1" name=""/>
        <p:cNvGrpSpPr/>
        <p:nvPr/>
      </p:nvGrpSpPr>
      <p:grpSpPr>
        <a:xfrm>
          <a:off x="0" y="0"/>
          <a:ext cx="0" cy="0"/>
          <a:chOff x="0" y="0"/>
          <a:chExt cx="0" cy="0"/>
        </a:xfrm>
      </p:grpSpPr>
      <p:sp>
        <p:nvSpPr>
          <p:cNvPr id="2" name="Product tag"/>
          <p:cNvSpPr>
            <a:spLocks noGrp="1"/>
          </p:cNvSpPr>
          <p:nvPr>
            <p:ph type="ctrTitle" hasCustomPrompt="1"/>
          </p:nvPr>
        </p:nvSpPr>
        <p:spPr>
          <a:xfrm>
            <a:off x="1476374" y="1623600"/>
            <a:ext cx="7336347" cy="1224000"/>
          </a:xfrm>
        </p:spPr>
        <p:txBody>
          <a:bodyPr lIns="0" tIns="0" rIns="0" bIns="0" anchor="b" anchorCtr="0">
            <a:noAutofit/>
          </a:bodyPr>
          <a:lstStyle>
            <a:lvl1pPr algn="l">
              <a:defRPr sz="2600" b="1">
                <a:solidFill>
                  <a:schemeClr val="bg1"/>
                </a:solidFill>
              </a:defRPr>
            </a:lvl1pPr>
          </a:lstStyle>
          <a:p>
            <a:r>
              <a:rPr lang="en-US"/>
              <a:t>ETIAM sit </a:t>
            </a:r>
            <a:r>
              <a:rPr lang="en-US" err="1"/>
              <a:t>atmet</a:t>
            </a:r>
            <a:endParaRPr lang="en-US" noProof="0"/>
          </a:p>
        </p:txBody>
      </p:sp>
      <p:sp>
        <p:nvSpPr>
          <p:cNvPr id="3" name="Headline"/>
          <p:cNvSpPr>
            <a:spLocks noGrp="1"/>
          </p:cNvSpPr>
          <p:nvPr>
            <p:ph type="subTitle" idx="1" hasCustomPrompt="1"/>
          </p:nvPr>
        </p:nvSpPr>
        <p:spPr>
          <a:xfrm>
            <a:off x="1476374" y="3009329"/>
            <a:ext cx="7337425" cy="1661315"/>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t>
            </a:r>
            <a:br>
              <a:rPr lang="en-US"/>
            </a:br>
            <a:r>
              <a:rPr lang="en-US"/>
              <a:t>Calibri Bold</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bg1"/>
                </a:solidFill>
              </a:defRPr>
            </a:lvl1pPr>
          </a:lstStyle>
          <a:p>
            <a:r>
              <a:rPr lang="en-US"/>
              <a:t>Cabello Sari Conti | Siemens</a:t>
            </a:r>
          </a:p>
        </p:txBody>
      </p:sp>
      <p:grpSp>
        <p:nvGrpSpPr>
          <p:cNvPr id="6" name="Marker">
            <a:extLst>
              <a:ext uri="{FF2B5EF4-FFF2-40B4-BE49-F238E27FC236}">
                <a16:creationId xmlns:a16="http://schemas.microsoft.com/office/drawing/2014/main" id="{FA350118-2CDB-4D1D-9A15-37265E9A2EBF}"/>
              </a:ext>
            </a:extLst>
          </p:cNvPr>
          <p:cNvGrpSpPr/>
          <p:nvPr userDrawn="1"/>
        </p:nvGrpSpPr>
        <p:grpSpPr>
          <a:xfrm>
            <a:off x="-468000" y="-360000"/>
            <a:ext cx="12999600" cy="7578000"/>
            <a:chOff x="-468000" y="-360000"/>
            <a:chExt cx="12999600" cy="7578000"/>
          </a:xfrm>
        </p:grpSpPr>
        <p:cxnSp>
          <p:nvCxnSpPr>
            <p:cNvPr id="7" name="Gerade Verbindung 40">
              <a:extLst>
                <a:ext uri="{FF2B5EF4-FFF2-40B4-BE49-F238E27FC236}">
                  <a16:creationId xmlns:a16="http://schemas.microsoft.com/office/drawing/2014/main" id="{2DE56DF7-4A34-49CA-8A5F-7D4C0B163372}"/>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Gerade Verbindung 42">
              <a:extLst>
                <a:ext uri="{FF2B5EF4-FFF2-40B4-BE49-F238E27FC236}">
                  <a16:creationId xmlns:a16="http://schemas.microsoft.com/office/drawing/2014/main" id="{937BBF9E-AA5D-403C-9FB2-AAEFB06FFEE3}"/>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Gerade Verbindung 45">
              <a:extLst>
                <a:ext uri="{FF2B5EF4-FFF2-40B4-BE49-F238E27FC236}">
                  <a16:creationId xmlns:a16="http://schemas.microsoft.com/office/drawing/2014/main" id="{D439082A-D679-4369-A278-8783FE36FC88}"/>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Gerade Verbindung 46">
              <a:extLst>
                <a:ext uri="{FF2B5EF4-FFF2-40B4-BE49-F238E27FC236}">
                  <a16:creationId xmlns:a16="http://schemas.microsoft.com/office/drawing/2014/main" id="{C4350D87-ED91-4479-856D-5B8CF153BF5A}"/>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48">
              <a:extLst>
                <a:ext uri="{FF2B5EF4-FFF2-40B4-BE49-F238E27FC236}">
                  <a16:creationId xmlns:a16="http://schemas.microsoft.com/office/drawing/2014/main" id="{3372D79B-9023-42EF-90F8-2FE932BFEACB}"/>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9">
              <a:extLst>
                <a:ext uri="{FF2B5EF4-FFF2-40B4-BE49-F238E27FC236}">
                  <a16:creationId xmlns:a16="http://schemas.microsoft.com/office/drawing/2014/main" id="{ADF756B4-BC60-464D-B910-59F1A21C487A}"/>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51">
              <a:extLst>
                <a:ext uri="{FF2B5EF4-FFF2-40B4-BE49-F238E27FC236}">
                  <a16:creationId xmlns:a16="http://schemas.microsoft.com/office/drawing/2014/main" id="{400F1294-A6B4-481B-BC4B-5340D1E95067}"/>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52">
              <a:extLst>
                <a:ext uri="{FF2B5EF4-FFF2-40B4-BE49-F238E27FC236}">
                  <a16:creationId xmlns:a16="http://schemas.microsoft.com/office/drawing/2014/main" id="{23E74B0A-CD00-4236-A2F7-5DC1207B25F5}"/>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54">
              <a:extLst>
                <a:ext uri="{FF2B5EF4-FFF2-40B4-BE49-F238E27FC236}">
                  <a16:creationId xmlns:a16="http://schemas.microsoft.com/office/drawing/2014/main" id="{EF938F0C-85E0-4F8C-96E5-C76D4ADA6F87}"/>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55">
              <a:extLst>
                <a:ext uri="{FF2B5EF4-FFF2-40B4-BE49-F238E27FC236}">
                  <a16:creationId xmlns:a16="http://schemas.microsoft.com/office/drawing/2014/main" id="{5021DF1C-123F-449C-9299-CC4869A95FB3}"/>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57">
              <a:extLst>
                <a:ext uri="{FF2B5EF4-FFF2-40B4-BE49-F238E27FC236}">
                  <a16:creationId xmlns:a16="http://schemas.microsoft.com/office/drawing/2014/main" id="{FF2E8183-C487-4406-8220-0713AA070CE1}"/>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8">
              <a:extLst>
                <a:ext uri="{FF2B5EF4-FFF2-40B4-BE49-F238E27FC236}">
                  <a16:creationId xmlns:a16="http://schemas.microsoft.com/office/drawing/2014/main" id="{9BA794A9-5335-44A2-9352-A46BC3154597}"/>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60">
              <a:extLst>
                <a:ext uri="{FF2B5EF4-FFF2-40B4-BE49-F238E27FC236}">
                  <a16:creationId xmlns:a16="http://schemas.microsoft.com/office/drawing/2014/main" id="{3B7538EE-EDC1-4C4B-8293-82D92696FFAF}"/>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61">
              <a:extLst>
                <a:ext uri="{FF2B5EF4-FFF2-40B4-BE49-F238E27FC236}">
                  <a16:creationId xmlns:a16="http://schemas.microsoft.com/office/drawing/2014/main" id="{09D0298B-BF52-4871-B16B-C7E44CF93776}"/>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63">
              <a:extLst>
                <a:ext uri="{FF2B5EF4-FFF2-40B4-BE49-F238E27FC236}">
                  <a16:creationId xmlns:a16="http://schemas.microsoft.com/office/drawing/2014/main" id="{CC69E2A9-D6DD-44AC-9C39-8A5CB1637324}"/>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64">
              <a:extLst>
                <a:ext uri="{FF2B5EF4-FFF2-40B4-BE49-F238E27FC236}">
                  <a16:creationId xmlns:a16="http://schemas.microsoft.com/office/drawing/2014/main" id="{9A50B785-85B0-49D7-A557-C1CCEE41465D}"/>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66">
              <a:extLst>
                <a:ext uri="{FF2B5EF4-FFF2-40B4-BE49-F238E27FC236}">
                  <a16:creationId xmlns:a16="http://schemas.microsoft.com/office/drawing/2014/main" id="{5ED8BECE-8D2B-47F0-8F73-D5685D59E2C6}"/>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7">
              <a:extLst>
                <a:ext uri="{FF2B5EF4-FFF2-40B4-BE49-F238E27FC236}">
                  <a16:creationId xmlns:a16="http://schemas.microsoft.com/office/drawing/2014/main" id="{16717229-1AC8-40EF-B617-C15F28F5707A}"/>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9">
              <a:extLst>
                <a:ext uri="{FF2B5EF4-FFF2-40B4-BE49-F238E27FC236}">
                  <a16:creationId xmlns:a16="http://schemas.microsoft.com/office/drawing/2014/main" id="{649C8FF4-BB77-433B-B62A-BC2883677B8A}"/>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70">
              <a:extLst>
                <a:ext uri="{FF2B5EF4-FFF2-40B4-BE49-F238E27FC236}">
                  <a16:creationId xmlns:a16="http://schemas.microsoft.com/office/drawing/2014/main" id="{FFB8DF0A-45CE-4A09-8EE8-08E1D2B637A7}"/>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72">
              <a:extLst>
                <a:ext uri="{FF2B5EF4-FFF2-40B4-BE49-F238E27FC236}">
                  <a16:creationId xmlns:a16="http://schemas.microsoft.com/office/drawing/2014/main" id="{47C152F1-3453-4AF5-B4A9-6B3A2FBF38D7}"/>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73">
              <a:extLst>
                <a:ext uri="{FF2B5EF4-FFF2-40B4-BE49-F238E27FC236}">
                  <a16:creationId xmlns:a16="http://schemas.microsoft.com/office/drawing/2014/main" id="{F44E728D-41AC-46BF-AA01-9A3E7D3634E0}"/>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75">
              <a:extLst>
                <a:ext uri="{FF2B5EF4-FFF2-40B4-BE49-F238E27FC236}">
                  <a16:creationId xmlns:a16="http://schemas.microsoft.com/office/drawing/2014/main" id="{42EA3322-49A4-41D9-A9F4-2D1CDA2B9893}"/>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76">
              <a:extLst>
                <a:ext uri="{FF2B5EF4-FFF2-40B4-BE49-F238E27FC236}">
                  <a16:creationId xmlns:a16="http://schemas.microsoft.com/office/drawing/2014/main" id="{5583F9E5-85F6-46E0-9AC9-E2E6F9DBBB82}"/>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8">
              <a:extLst>
                <a:ext uri="{FF2B5EF4-FFF2-40B4-BE49-F238E27FC236}">
                  <a16:creationId xmlns:a16="http://schemas.microsoft.com/office/drawing/2014/main" id="{D3278E3D-27B0-4D12-8CA4-5447938671BF}"/>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9">
              <a:extLst>
                <a:ext uri="{FF2B5EF4-FFF2-40B4-BE49-F238E27FC236}">
                  <a16:creationId xmlns:a16="http://schemas.microsoft.com/office/drawing/2014/main" id="{FC5A0A42-E0CF-4330-B8DC-AB1DD0EE9B10}"/>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81">
              <a:extLst>
                <a:ext uri="{FF2B5EF4-FFF2-40B4-BE49-F238E27FC236}">
                  <a16:creationId xmlns:a16="http://schemas.microsoft.com/office/drawing/2014/main" id="{40CF86C5-4808-4064-B84F-CBEF9CB27EB1}"/>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82">
              <a:extLst>
                <a:ext uri="{FF2B5EF4-FFF2-40B4-BE49-F238E27FC236}">
                  <a16:creationId xmlns:a16="http://schemas.microsoft.com/office/drawing/2014/main" id="{A7AEA581-FF31-4D5E-939C-C708600BE27E}"/>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84">
              <a:extLst>
                <a:ext uri="{FF2B5EF4-FFF2-40B4-BE49-F238E27FC236}">
                  <a16:creationId xmlns:a16="http://schemas.microsoft.com/office/drawing/2014/main" id="{AA38A6FD-81CD-4A99-9F0B-49E7FA09F07C}"/>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85">
              <a:extLst>
                <a:ext uri="{FF2B5EF4-FFF2-40B4-BE49-F238E27FC236}">
                  <a16:creationId xmlns:a16="http://schemas.microsoft.com/office/drawing/2014/main" id="{BE46A269-5108-4684-9EE5-305BE5872874}"/>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87">
              <a:extLst>
                <a:ext uri="{FF2B5EF4-FFF2-40B4-BE49-F238E27FC236}">
                  <a16:creationId xmlns:a16="http://schemas.microsoft.com/office/drawing/2014/main" id="{3FE94714-A679-4EEE-9AE4-B4BAAE085CF6}"/>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8">
              <a:extLst>
                <a:ext uri="{FF2B5EF4-FFF2-40B4-BE49-F238E27FC236}">
                  <a16:creationId xmlns:a16="http://schemas.microsoft.com/office/drawing/2014/main" id="{A3C764CA-0081-4E3E-B612-81AE48E38457}"/>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90">
              <a:extLst>
                <a:ext uri="{FF2B5EF4-FFF2-40B4-BE49-F238E27FC236}">
                  <a16:creationId xmlns:a16="http://schemas.microsoft.com/office/drawing/2014/main" id="{1BF3C449-FD97-41A5-9689-A6BC7F1B197F}"/>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91">
              <a:extLst>
                <a:ext uri="{FF2B5EF4-FFF2-40B4-BE49-F238E27FC236}">
                  <a16:creationId xmlns:a16="http://schemas.microsoft.com/office/drawing/2014/main" id="{91FD4557-8E9E-4FB5-A42C-158CE6E2EB22}"/>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93">
              <a:extLst>
                <a:ext uri="{FF2B5EF4-FFF2-40B4-BE49-F238E27FC236}">
                  <a16:creationId xmlns:a16="http://schemas.microsoft.com/office/drawing/2014/main" id="{582A2C32-4D58-45BA-8473-121B3E9F668E}"/>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94">
              <a:extLst>
                <a:ext uri="{FF2B5EF4-FFF2-40B4-BE49-F238E27FC236}">
                  <a16:creationId xmlns:a16="http://schemas.microsoft.com/office/drawing/2014/main" id="{74EB25C2-3062-4F6D-80BC-EE6156457E73}"/>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96">
              <a:extLst>
                <a:ext uri="{FF2B5EF4-FFF2-40B4-BE49-F238E27FC236}">
                  <a16:creationId xmlns:a16="http://schemas.microsoft.com/office/drawing/2014/main" id="{4B9F92EE-4390-433E-AB4C-596238B07320}"/>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7">
              <a:extLst>
                <a:ext uri="{FF2B5EF4-FFF2-40B4-BE49-F238E27FC236}">
                  <a16:creationId xmlns:a16="http://schemas.microsoft.com/office/drawing/2014/main" id="{EAFB0A32-7453-4CEF-ACAB-F374091019F0}"/>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9">
              <a:extLst>
                <a:ext uri="{FF2B5EF4-FFF2-40B4-BE49-F238E27FC236}">
                  <a16:creationId xmlns:a16="http://schemas.microsoft.com/office/drawing/2014/main" id="{3BC74E13-125F-425A-A5B4-74E010AB8637}"/>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100">
              <a:extLst>
                <a:ext uri="{FF2B5EF4-FFF2-40B4-BE49-F238E27FC236}">
                  <a16:creationId xmlns:a16="http://schemas.microsoft.com/office/drawing/2014/main" id="{6C3C906C-664B-4C7C-AEC6-7F9305CF3699}"/>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102">
              <a:extLst>
                <a:ext uri="{FF2B5EF4-FFF2-40B4-BE49-F238E27FC236}">
                  <a16:creationId xmlns:a16="http://schemas.microsoft.com/office/drawing/2014/main" id="{25813290-AD47-426C-89B8-CF97FC131227}"/>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103">
              <a:extLst>
                <a:ext uri="{FF2B5EF4-FFF2-40B4-BE49-F238E27FC236}">
                  <a16:creationId xmlns:a16="http://schemas.microsoft.com/office/drawing/2014/main" id="{CB1A949D-3EFE-4F15-9889-0D96B00D65BF}"/>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105">
              <a:extLst>
                <a:ext uri="{FF2B5EF4-FFF2-40B4-BE49-F238E27FC236}">
                  <a16:creationId xmlns:a16="http://schemas.microsoft.com/office/drawing/2014/main" id="{9717171A-62BA-4752-8D28-624601388654}"/>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106">
              <a:extLst>
                <a:ext uri="{FF2B5EF4-FFF2-40B4-BE49-F238E27FC236}">
                  <a16:creationId xmlns:a16="http://schemas.microsoft.com/office/drawing/2014/main" id="{6459ADD6-42B0-4C43-9015-08A990182379}"/>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8">
              <a:extLst>
                <a:ext uri="{FF2B5EF4-FFF2-40B4-BE49-F238E27FC236}">
                  <a16:creationId xmlns:a16="http://schemas.microsoft.com/office/drawing/2014/main" id="{0B6ABFAF-52C9-41B6-967D-352EAE314590}"/>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9">
              <a:extLst>
                <a:ext uri="{FF2B5EF4-FFF2-40B4-BE49-F238E27FC236}">
                  <a16:creationId xmlns:a16="http://schemas.microsoft.com/office/drawing/2014/main" id="{9FEC4BAC-3680-461C-8B3C-24B845D8C3C4}"/>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11">
              <a:extLst>
                <a:ext uri="{FF2B5EF4-FFF2-40B4-BE49-F238E27FC236}">
                  <a16:creationId xmlns:a16="http://schemas.microsoft.com/office/drawing/2014/main" id="{FA168A75-8036-4535-8F66-4A3350477E81}"/>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12">
              <a:extLst>
                <a:ext uri="{FF2B5EF4-FFF2-40B4-BE49-F238E27FC236}">
                  <a16:creationId xmlns:a16="http://schemas.microsoft.com/office/drawing/2014/main" id="{A18C4E76-6CA5-43C5-8FA5-221B24637625}"/>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14">
              <a:extLst>
                <a:ext uri="{FF2B5EF4-FFF2-40B4-BE49-F238E27FC236}">
                  <a16:creationId xmlns:a16="http://schemas.microsoft.com/office/drawing/2014/main" id="{9CCF6106-20E5-4896-99A3-B7C1E3AFF423}"/>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16">
              <a:extLst>
                <a:ext uri="{FF2B5EF4-FFF2-40B4-BE49-F238E27FC236}">
                  <a16:creationId xmlns:a16="http://schemas.microsoft.com/office/drawing/2014/main" id="{6F614B0B-535C-4FC2-9A91-3FA11CBF19E6}"/>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17">
              <a:extLst>
                <a:ext uri="{FF2B5EF4-FFF2-40B4-BE49-F238E27FC236}">
                  <a16:creationId xmlns:a16="http://schemas.microsoft.com/office/drawing/2014/main" id="{DF4C6D78-47DF-495C-8E3A-EB631F5F2D0D}"/>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8">
              <a:extLst>
                <a:ext uri="{FF2B5EF4-FFF2-40B4-BE49-F238E27FC236}">
                  <a16:creationId xmlns:a16="http://schemas.microsoft.com/office/drawing/2014/main" id="{4E9D06F9-8CA0-406C-9338-B32AF4F38C5B}"/>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6F91D59C-B598-43C1-9A82-7C0B3D35A2A5}"/>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bg1"/>
                </a:solidFill>
                <a:latin typeface="Calibri" panose="020F0502020204030204" pitchFamily="34" charset="0"/>
              </a:rPr>
              <a:pPr marL="0" lvl="0" indent="0" algn="r">
                <a:lnSpc>
                  <a:spcPct val="100000"/>
                </a:lnSpc>
                <a:spcBef>
                  <a:spcPts val="0"/>
                </a:spcBef>
                <a:spcAft>
                  <a:spcPts val="0"/>
                </a:spcAft>
              </a:pPr>
              <a:t>‹#›</a:t>
            </a:fld>
            <a:endParaRPr lang="de-DE" sz="1000" b="1" i="0" u="none" kern="1200" spc="0">
              <a:solidFill>
                <a:schemeClr val="bg1"/>
              </a:solidFill>
              <a:latin typeface="Calibri" panose="020F0502020204030204" pitchFamily="34" charset="0"/>
            </a:endParaRPr>
          </a:p>
        </p:txBody>
      </p:sp>
      <p:sp>
        <p:nvSpPr>
          <p:cNvPr id="62" name="Restricted">
            <a:extLst>
              <a:ext uri="{FF2B5EF4-FFF2-40B4-BE49-F238E27FC236}">
                <a16:creationId xmlns:a16="http://schemas.microsoft.com/office/drawing/2014/main" id="{BB270B93-CCA2-4390-ADC0-BF16EC6A1194}"/>
              </a:ext>
            </a:extLst>
          </p:cNvPr>
          <p:cNvSpPr txBox="1"/>
          <p:nvPr userDrawn="1"/>
        </p:nvSpPr>
        <p:spPr>
          <a:xfrm>
            <a:off x="8056564" y="6519470"/>
            <a:ext cx="3571874" cy="153888"/>
          </a:xfrm>
          <a:prstGeom prst="rect">
            <a:avLst/>
          </a:prstGeom>
          <a:noFill/>
        </p:spPr>
        <p:txBody>
          <a:bodyPr wrap="square" lIns="0" tIns="0" rIns="0" bIns="0" rtlCol="0">
            <a:spAutoFit/>
          </a:bodyPr>
          <a:lstStyle/>
          <a:p>
            <a:pPr algn="r"/>
            <a:r>
              <a:rPr lang="de-DE" sz="1000">
                <a:solidFill>
                  <a:schemeClr val="bg1"/>
                </a:solidFill>
              </a:rPr>
              <a:t>Unrestricted © Siemens Healthineers, 2020</a:t>
            </a:r>
          </a:p>
        </p:txBody>
      </p:sp>
      <p:pic>
        <p:nvPicPr>
          <p:cNvPr id="63" name="Siemens Healthineers logo">
            <a:extLst>
              <a:ext uri="{FF2B5EF4-FFF2-40B4-BE49-F238E27FC236}">
                <a16:creationId xmlns:a16="http://schemas.microsoft.com/office/drawing/2014/main" id="{2E7414E2-6AC0-4D81-972E-9CF172806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504" y="281267"/>
            <a:ext cx="1450797" cy="345884"/>
          </a:xfrm>
          <a:prstGeom prst="rect">
            <a:avLst/>
          </a:prstGeom>
        </p:spPr>
      </p:pic>
    </p:spTree>
    <p:extLst>
      <p:ext uri="{BB962C8B-B14F-4D97-AF65-F5344CB8AC3E}">
        <p14:creationId xmlns:p14="http://schemas.microsoft.com/office/powerpoint/2010/main" val="79500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Pictur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White cover"/>
          <p:cNvSpPr/>
          <p:nvPr userDrawn="1"/>
        </p:nvSpPr>
        <p:spPr bwMode="white">
          <a:xfrm>
            <a:off x="6934200" y="0"/>
            <a:ext cx="5235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Headline"/>
          <p:cNvSpPr>
            <a:spLocks noGrp="1"/>
          </p:cNvSpPr>
          <p:nvPr>
            <p:ph type="subTitle" idx="1" hasCustomPrompt="1"/>
          </p:nvPr>
        </p:nvSpPr>
        <p:spPr>
          <a:xfrm>
            <a:off x="7512775" y="2334410"/>
            <a:ext cx="4115663" cy="2601334"/>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t>
            </a:r>
            <a:br>
              <a:rPr lang="en-US"/>
            </a:br>
            <a:r>
              <a:rPr lang="en-US"/>
              <a:t>Calibri Bold</a:t>
            </a:r>
          </a:p>
        </p:txBody>
      </p:sp>
      <p:sp>
        <p:nvSpPr>
          <p:cNvPr id="9" name="Footnote">
            <a:extLst>
              <a:ext uri="{FF2B5EF4-FFF2-40B4-BE49-F238E27FC236}">
                <a16:creationId xmlns:a16="http://schemas.microsoft.com/office/drawing/2014/main" id="{4D8785A4-C6E6-43A1-9BA1-402D04E7BADC}"/>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rPr>
              <a:t>Click to add footnote</a:t>
            </a:r>
            <a:br>
              <a:rPr lang="en-US" sz="1000">
                <a:solidFill>
                  <a:schemeClr val="bg1"/>
                </a:solidFill>
              </a:rPr>
            </a:br>
            <a:r>
              <a:rPr lang="en-US" sz="1000">
                <a:solidFill>
                  <a:schemeClr val="bg1"/>
                </a:solidFill>
              </a:rPr>
              <a:t>second line</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a:t>Cabello Sari Conti | Siemens</a:t>
            </a:r>
          </a:p>
        </p:txBody>
      </p:sp>
      <p:sp>
        <p:nvSpPr>
          <p:cNvPr id="16" name="Restricted"/>
          <p:cNvSpPr txBox="1"/>
          <p:nvPr userDrawn="1"/>
        </p:nvSpPr>
        <p:spPr>
          <a:xfrm>
            <a:off x="8056799" y="6519470"/>
            <a:ext cx="3571200" cy="153888"/>
          </a:xfrm>
          <a:prstGeom prst="rect">
            <a:avLst/>
          </a:prstGeom>
          <a:noFill/>
        </p:spPr>
        <p:txBody>
          <a:bodyPr wrap="square" lIns="0" tIns="0" rIns="0" bIns="0" rtlCol="0">
            <a:spAutoFit/>
          </a:bodyPr>
          <a:lstStyle/>
          <a:p>
            <a:pPr algn="r"/>
            <a:r>
              <a:rPr lang="de-DE" sz="1000">
                <a:solidFill>
                  <a:schemeClr val="tx1"/>
                </a:solidFill>
              </a:rPr>
              <a:t>Unrestricted © Siemens Healthineers, 2020</a:t>
            </a:r>
          </a:p>
        </p:txBody>
      </p:sp>
      <p:pic>
        <p:nvPicPr>
          <p:cNvPr id="11" name="Siemens Healthineers logo">
            <a:extLst>
              <a:ext uri="{FF2B5EF4-FFF2-40B4-BE49-F238E27FC236}">
                <a16:creationId xmlns:a16="http://schemas.microsoft.com/office/drawing/2014/main" id="{F2A95EF1-1926-47A8-A827-99B1C6C611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
        <p:nvSpPr>
          <p:cNvPr id="10" name="TextBox 9">
            <a:extLst>
              <a:ext uri="{FF2B5EF4-FFF2-40B4-BE49-F238E27FC236}">
                <a16:creationId xmlns:a16="http://schemas.microsoft.com/office/drawing/2014/main" id="{157245B0-2A34-4E93-8EFF-DD735993B24D}"/>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de-DE" sz="1000" b="1" i="0" u="none" kern="1200" spc="0">
              <a:solidFill>
                <a:schemeClr val="tx1">
                  <a:lumMod val="100000"/>
                </a:schemeClr>
              </a:solidFill>
              <a:latin typeface="Calibri" panose="020F0502020204030204" pitchFamily="34" charset="0"/>
            </a:endParaRPr>
          </a:p>
        </p:txBody>
      </p:sp>
    </p:spTree>
    <p:extLst>
      <p:ext uri="{BB962C8B-B14F-4D97-AF65-F5344CB8AC3E}">
        <p14:creationId xmlns:p14="http://schemas.microsoft.com/office/powerpoint/2010/main" val="378013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Picture (cut-out image)">
    <p:bg>
      <p:bgPr>
        <a:solidFill>
          <a:schemeClr val="bg1"/>
        </a:solidFill>
        <a:effectLst/>
      </p:bgPr>
    </p:bg>
    <p:spTree>
      <p:nvGrpSpPr>
        <p:cNvPr id="1" name=""/>
        <p:cNvGrpSpPr/>
        <p:nvPr/>
      </p:nvGrpSpPr>
      <p:grpSpPr>
        <a:xfrm>
          <a:off x="0" y="0"/>
          <a:ext cx="0" cy="0"/>
          <a:chOff x="0" y="0"/>
          <a:chExt cx="0" cy="0"/>
        </a:xfrm>
      </p:grpSpPr>
      <p:sp>
        <p:nvSpPr>
          <p:cNvPr id="10" name="Picture placeholder"/>
          <p:cNvSpPr>
            <a:spLocks noGrp="1"/>
          </p:cNvSpPr>
          <p:nvPr>
            <p:ph type="pic" sz="quarter" idx="10" hasCustomPrompt="1"/>
          </p:nvPr>
        </p:nvSpPr>
        <p:spPr>
          <a:xfrm>
            <a:off x="0" y="0"/>
            <a:ext cx="6934200" cy="6858000"/>
          </a:xfrm>
        </p:spPr>
        <p:txBody>
          <a:bodyPr lIns="180000" tIns="180000" rIns="180000" bIns="180000"/>
          <a:lstStyle>
            <a:lvl1pPr>
              <a:defRPr/>
            </a:lvl1pPr>
          </a:lstStyle>
          <a:p>
            <a:r>
              <a:rPr lang="de-DE"/>
              <a:t>Add a product picture</a:t>
            </a:r>
          </a:p>
        </p:txBody>
      </p:sp>
      <p:sp>
        <p:nvSpPr>
          <p:cNvPr id="2" name="Product tag"/>
          <p:cNvSpPr>
            <a:spLocks noGrp="1"/>
          </p:cNvSpPr>
          <p:nvPr>
            <p:ph type="ctrTitle" hasCustomPrompt="1"/>
          </p:nvPr>
        </p:nvSpPr>
        <p:spPr>
          <a:xfrm>
            <a:off x="7125500" y="1623600"/>
            <a:ext cx="4502938" cy="1224000"/>
          </a:xfrm>
        </p:spPr>
        <p:txBody>
          <a:bodyPr lIns="0" tIns="0" rIns="0" bIns="0" anchor="b" anchorCtr="0">
            <a:noAutofit/>
          </a:bodyPr>
          <a:lstStyle>
            <a:lvl1pPr algn="l">
              <a:defRPr sz="2600" b="1">
                <a:solidFill>
                  <a:schemeClr val="tx1"/>
                </a:solidFill>
              </a:defRPr>
            </a:lvl1pPr>
          </a:lstStyle>
          <a:p>
            <a:r>
              <a:rPr lang="en-US"/>
              <a:t>ETIAM sit </a:t>
            </a:r>
            <a:r>
              <a:rPr lang="en-US" err="1"/>
              <a:t>atmet</a:t>
            </a:r>
            <a:endParaRPr lang="en-US" noProof="0"/>
          </a:p>
        </p:txBody>
      </p:sp>
      <p:sp>
        <p:nvSpPr>
          <p:cNvPr id="3" name="Headline"/>
          <p:cNvSpPr>
            <a:spLocks noGrp="1"/>
          </p:cNvSpPr>
          <p:nvPr>
            <p:ph type="subTitle" idx="1" hasCustomPrompt="1"/>
          </p:nvPr>
        </p:nvSpPr>
        <p:spPr>
          <a:xfrm>
            <a:off x="7125500" y="3009329"/>
            <a:ext cx="4503600" cy="1661315"/>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t>
            </a:r>
            <a:br>
              <a:rPr lang="en-US"/>
            </a:br>
            <a:r>
              <a:rPr lang="en-US"/>
              <a:t>Calibri Bold</a:t>
            </a:r>
          </a:p>
        </p:txBody>
      </p:sp>
      <p:sp>
        <p:nvSpPr>
          <p:cNvPr id="9" name="Footnote">
            <a:extLst>
              <a:ext uri="{FF2B5EF4-FFF2-40B4-BE49-F238E27FC236}">
                <a16:creationId xmlns:a16="http://schemas.microsoft.com/office/drawing/2014/main" id="{63A13AEC-6E96-4994-BA26-3AFB5FCFE509}"/>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rPr>
              <a:t>Click to add footnote</a:t>
            </a:r>
            <a:br>
              <a:rPr lang="en-US" sz="1000">
                <a:solidFill>
                  <a:schemeClr val="bg1"/>
                </a:solidFill>
              </a:rPr>
            </a:br>
            <a:r>
              <a:rPr lang="en-US" sz="1000">
                <a:solidFill>
                  <a:schemeClr val="bg1"/>
                </a:solidFill>
              </a:rPr>
              <a:t>second line</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a:t>Cabello Sari Conti | Siemens</a:t>
            </a:r>
          </a:p>
        </p:txBody>
      </p:sp>
      <p:pic>
        <p:nvPicPr>
          <p:cNvPr id="15" name="Siemens Healthineers logo">
            <a:extLst>
              <a:ext uri="{FF2B5EF4-FFF2-40B4-BE49-F238E27FC236}">
                <a16:creationId xmlns:a16="http://schemas.microsoft.com/office/drawing/2014/main" id="{71639FCE-B405-406F-AB7D-EA609CD23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15932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roduction/Table of content Pictur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lvl1pPr>
          </a:lstStyle>
          <a:p>
            <a:r>
              <a:rPr lang="en-US"/>
              <a:t>Table of Contents</a:t>
            </a:r>
            <a:br>
              <a:rPr lang="en-US"/>
            </a:br>
            <a:r>
              <a:rPr lang="en-US"/>
              <a:t>Title Calibri Bold 28 </a:t>
            </a:r>
            <a:r>
              <a:rPr lang="en-US" err="1"/>
              <a:t>pt</a:t>
            </a:r>
            <a:endParaRPr lang="en-US" noProof="0"/>
          </a:p>
        </p:txBody>
      </p:sp>
      <p:sp>
        <p:nvSpPr>
          <p:cNvPr id="23" name="Content"/>
          <p:cNvSpPr>
            <a:spLocks noGrp="1"/>
          </p:cNvSpPr>
          <p:nvPr>
            <p:ph type="body" sz="quarter" idx="16" hasCustomPrompt="1"/>
          </p:nvPr>
        </p:nvSpPr>
        <p:spPr>
          <a:xfrm>
            <a:off x="540000" y="1623600"/>
            <a:ext cx="4512060" cy="4570825"/>
          </a:xfrm>
        </p:spPr>
        <p:txBody>
          <a:bodyPr/>
          <a:lstStyle>
            <a:lvl1pPr marL="216000" indent="-216000">
              <a:spcBef>
                <a:spcPts val="900"/>
              </a:spcBef>
              <a:spcAft>
                <a:spcPts val="0"/>
              </a:spcAft>
              <a:buClr>
                <a:schemeClr val="tx1"/>
              </a:buClr>
              <a:buFont typeface="Arial" panose="020B0604020202020204" pitchFamily="34" charset="0"/>
              <a:buChar char="•"/>
              <a:tabLst>
                <a:tab pos="4510088" algn="r"/>
              </a:tabLst>
              <a:defRPr lang="en-US" sz="1800" b="1" kern="1200" noProof="0" dirty="0" smtClean="0">
                <a:solidFill>
                  <a:schemeClr val="bg2"/>
                </a:solidFill>
                <a:latin typeface="+mn-lt"/>
                <a:ea typeface="+mn-ea"/>
                <a:cs typeface="+mn-cs"/>
              </a:defRPr>
            </a:lvl1pPr>
            <a:lvl2pPr marL="216000" indent="0">
              <a:buFont typeface="Arial" panose="020B0604020202020204" pitchFamily="34" charset="0"/>
              <a:buNone/>
              <a:tabLst>
                <a:tab pos="4510088" algn="r"/>
              </a:tabLst>
              <a:defRPr b="0">
                <a:solidFill>
                  <a:schemeClr val="tx1"/>
                </a:solidFill>
              </a:defRPr>
            </a:lvl2pPr>
            <a:lvl3pPr marL="432000" indent="-216000">
              <a:spcAft>
                <a:spcPts val="0"/>
              </a:spcAft>
              <a:buFont typeface="Arial" panose="020B0604020202020204" pitchFamily="34" charset="0"/>
              <a:buChar char="•"/>
              <a:tabLst>
                <a:tab pos="4510088" algn="r"/>
              </a:tabLst>
              <a:defRPr/>
            </a:lvl3pPr>
            <a:lvl4pPr>
              <a:defRPr/>
            </a:lvl4pPr>
          </a:lstStyle>
          <a:p>
            <a:pPr lvl="0"/>
            <a:r>
              <a:rPr lang="en-US" noProof="0"/>
              <a:t>Text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0"/>
            <a:r>
              <a:rPr lang="en-US" noProof="0"/>
              <a:t>Text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p:txBody>
      </p:sp>
      <p:sp>
        <p:nvSpPr>
          <p:cNvPr id="3" name="Picture placeholder"/>
          <p:cNvSpPr>
            <a:spLocks noGrp="1"/>
          </p:cNvSpPr>
          <p:nvPr>
            <p:ph type="pic" sz="quarter" idx="17" hasCustomPrompt="1"/>
          </p:nvPr>
        </p:nvSpPr>
        <p:spPr>
          <a:xfrm>
            <a:off x="6175376" y="1623600"/>
            <a:ext cx="4514850" cy="2538000"/>
          </a:xfrm>
        </p:spPr>
        <p:txBody>
          <a:bodyPr lIns="180000" tIns="180000" rIns="180000" bIns="180000"/>
          <a:lstStyle>
            <a:lvl1pPr>
              <a:defRPr b="1"/>
            </a:lvl1pPr>
          </a:lstStyle>
          <a:p>
            <a:r>
              <a:rPr lang="en-US" noProof="0"/>
              <a:t>Add a illustrative image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2" name="Author"/>
          <p:cNvSpPr>
            <a:spLocks noGrp="1"/>
          </p:cNvSpPr>
          <p:nvPr>
            <p:ph type="ftr" sz="quarter" idx="18"/>
          </p:nvPr>
        </p:nvSpPr>
        <p:spPr/>
        <p:txBody>
          <a:bodyPr/>
          <a:lstStyle>
            <a:lvl1pPr>
              <a:lnSpc>
                <a:spcPct val="100000"/>
              </a:lnSpc>
              <a:defRPr/>
            </a:lvl1pPr>
          </a:lstStyle>
          <a:p>
            <a:r>
              <a:rPr lang="en-US"/>
              <a:t>Cabello Sari Conti | Siemens</a:t>
            </a:r>
          </a:p>
        </p:txBody>
      </p:sp>
      <p:pic>
        <p:nvPicPr>
          <p:cNvPr id="12" name="Siemens Healthineers logo">
            <a:extLst>
              <a:ext uri="{FF2B5EF4-FFF2-40B4-BE49-F238E27FC236}">
                <a16:creationId xmlns:a16="http://schemas.microsoft.com/office/drawing/2014/main" id="{5B079570-04AF-4229-A2FB-E49C0FA353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36299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p>
            <a:r>
              <a:rPr lang="en-US" noProof="0"/>
              <a:t>Title Calibri Bold 28 </a:t>
            </a:r>
            <a:r>
              <a:rPr lang="en-US" noProof="0" err="1"/>
              <a:t>pt</a:t>
            </a:r>
            <a:endParaRPr lang="en-US" noProof="0"/>
          </a:p>
        </p:txBody>
      </p:sp>
      <p:sp>
        <p:nvSpPr>
          <p:cNvPr id="4" name="Content">
            <a:extLst>
              <a:ext uri="{FF2B5EF4-FFF2-40B4-BE49-F238E27FC236}">
                <a16:creationId xmlns:a16="http://schemas.microsoft.com/office/drawing/2014/main" id="{906B1CE5-AD7F-4EF1-A5A9-79DBBDA7E9CD}"/>
              </a:ext>
            </a:extLst>
          </p:cNvPr>
          <p:cNvSpPr>
            <a:spLocks noGrp="1"/>
          </p:cNvSpPr>
          <p:nvPr>
            <p:ph sz="quarter" idx="23" hasCustomPrompt="1"/>
          </p:nvPr>
        </p:nvSpPr>
        <p:spPr>
          <a:xfrm>
            <a:off x="539999" y="1623600"/>
            <a:ext cx="92124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a:t>Click to add footnote</a:t>
            </a:r>
            <a:br>
              <a:rPr lang="en-US"/>
            </a:br>
            <a:r>
              <a:rPr lang="en-US"/>
              <a:t>second line</a:t>
            </a:r>
          </a:p>
        </p:txBody>
      </p:sp>
      <p:sp>
        <p:nvSpPr>
          <p:cNvPr id="2" name="Author"/>
          <p:cNvSpPr>
            <a:spLocks noGrp="1"/>
          </p:cNvSpPr>
          <p:nvPr>
            <p:ph type="ftr" sz="quarter" idx="22"/>
          </p:nvPr>
        </p:nvSpPr>
        <p:spPr/>
        <p:txBody>
          <a:bodyPr/>
          <a:lstStyle>
            <a:lvl1pPr>
              <a:lnSpc>
                <a:spcPct val="100000"/>
              </a:lnSpc>
              <a:defRPr/>
            </a:lvl1pPr>
          </a:lstStyle>
          <a:p>
            <a:r>
              <a:rPr lang="en-US"/>
              <a:t>Cabello Sari Conti | Siemens</a:t>
            </a:r>
          </a:p>
        </p:txBody>
      </p:sp>
      <p:pic>
        <p:nvPicPr>
          <p:cNvPr id="14" name="Siemens Healthineers logo">
            <a:extLst>
              <a:ext uri="{FF2B5EF4-FFF2-40B4-BE49-F238E27FC236}">
                <a16:creationId xmlns:a16="http://schemas.microsoft.com/office/drawing/2014/main" id="{432736EC-6501-42F7-8D77-527C9087F9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38193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line"/>
          <p:cNvSpPr>
            <a:spLocks noGrp="1"/>
          </p:cNvSpPr>
          <p:nvPr>
            <p:ph type="title"/>
          </p:nvPr>
        </p:nvSpPr>
        <p:spPr>
          <a:xfrm>
            <a:off x="540000" y="219599"/>
            <a:ext cx="9210425" cy="832913"/>
          </a:xfrm>
          <a:prstGeom prst="rect">
            <a:avLst/>
          </a:prstGeom>
        </p:spPr>
        <p:txBody>
          <a:bodyPr vert="horz" lIns="0" tIns="0" rIns="0" bIns="0" rtlCol="0" anchor="t" anchorCtr="0">
            <a:noAutofit/>
          </a:bodyPr>
          <a:lstStyle/>
          <a:p>
            <a:r>
              <a:rPr lang="en-US" noProof="0"/>
              <a:t>Title Calibri Bold 28 </a:t>
            </a:r>
            <a:r>
              <a:rPr lang="en-US" noProof="0" err="1"/>
              <a:t>pt</a:t>
            </a:r>
            <a:endParaRPr lang="en-US" noProof="0"/>
          </a:p>
        </p:txBody>
      </p:sp>
      <p:sp>
        <p:nvSpPr>
          <p:cNvPr id="3" name="Content"/>
          <p:cNvSpPr>
            <a:spLocks noGrp="1"/>
          </p:cNvSpPr>
          <p:nvPr>
            <p:ph type="body" idx="1"/>
          </p:nvPr>
        </p:nvSpPr>
        <p:spPr>
          <a:xfrm>
            <a:off x="540000" y="1623600"/>
            <a:ext cx="9210425" cy="4572000"/>
          </a:xfrm>
          <a:prstGeom prst="rect">
            <a:avLst/>
          </a:prstGeom>
        </p:spPr>
        <p:txBody>
          <a:bodyPr vert="horz" lIns="0" tIns="0" rIns="0" bIns="0" rtlCol="0">
            <a:noAutofit/>
          </a:bodyPr>
          <a:lstStyle/>
          <a:p>
            <a:pPr lvl="0"/>
            <a:r>
              <a:rPr lang="en-US" noProof="0"/>
              <a:t>Headline Calibri Bold 18 </a:t>
            </a:r>
            <a:r>
              <a:rPr lang="en-US" noProof="0" err="1"/>
              <a:t>pt</a:t>
            </a:r>
            <a:endParaRPr lang="en-US" noProof="0"/>
          </a:p>
          <a:p>
            <a:pPr lvl="1"/>
            <a:r>
              <a:rPr lang="en-US" noProof="0"/>
              <a:t>Text Calibri 18 </a:t>
            </a:r>
            <a:r>
              <a:rPr lang="en-US" noProof="0" err="1"/>
              <a:t>pt</a:t>
            </a:r>
            <a:endParaRPr lang="en-US" noProof="0"/>
          </a:p>
          <a:p>
            <a:pPr lvl="2"/>
            <a:r>
              <a:rPr lang="en-US" noProof="0"/>
              <a:t>Text Calibri 18 </a:t>
            </a:r>
            <a:r>
              <a:rPr lang="en-US" noProof="0" err="1"/>
              <a:t>pt</a:t>
            </a:r>
            <a:endParaRPr lang="en-US" noProof="0"/>
          </a:p>
          <a:p>
            <a:pPr lvl="3"/>
            <a:r>
              <a:rPr lang="en-US" noProof="0"/>
              <a:t>Text Calibri 18 </a:t>
            </a:r>
            <a:r>
              <a:rPr lang="en-US" noProof="0" err="1"/>
              <a:t>pt</a:t>
            </a:r>
            <a:endParaRPr lang="en-US" noProof="0"/>
          </a:p>
          <a:p>
            <a:pPr lvl="4"/>
            <a:r>
              <a:rPr lang="en-US" noProof="0"/>
              <a:t>Text Calibri 18 </a:t>
            </a:r>
            <a:r>
              <a:rPr lang="en-US" noProof="0" err="1"/>
              <a:t>pt</a:t>
            </a:r>
            <a:endParaRPr lang="en-US" noProof="0"/>
          </a:p>
          <a:p>
            <a:pPr lvl="5"/>
            <a:r>
              <a:rPr lang="en-US" noProof="0"/>
              <a:t>Text Calibri 18 </a:t>
            </a:r>
            <a:r>
              <a:rPr lang="en-US" noProof="0" err="1"/>
              <a:t>pt</a:t>
            </a:r>
            <a:endParaRPr lang="en-US" noProof="0"/>
          </a:p>
          <a:p>
            <a:pPr lvl="6"/>
            <a:r>
              <a:rPr lang="en-US" noProof="0"/>
              <a:t>Text Calibri 18 </a:t>
            </a:r>
            <a:r>
              <a:rPr lang="en-US" noProof="0" err="1"/>
              <a:t>pt</a:t>
            </a:r>
            <a:endParaRPr lang="en-US" noProof="0"/>
          </a:p>
          <a:p>
            <a:pPr lvl="7"/>
            <a:r>
              <a:rPr lang="en-US" noProof="0"/>
              <a:t>Text Calibri 18 </a:t>
            </a:r>
            <a:r>
              <a:rPr lang="en-US" noProof="0" err="1"/>
              <a:t>pt</a:t>
            </a:r>
            <a:endParaRPr lang="en-US" noProof="0"/>
          </a:p>
          <a:p>
            <a:pPr lvl="8"/>
            <a:r>
              <a:rPr lang="en-US" noProof="0"/>
              <a:t>Text Calibri 14 </a:t>
            </a:r>
            <a:r>
              <a:rPr lang="en-US" noProof="0" err="1"/>
              <a:t>pt</a:t>
            </a:r>
            <a:endParaRPr lang="en-US" noProof="0"/>
          </a:p>
        </p:txBody>
      </p:sp>
      <p:sp>
        <p:nvSpPr>
          <p:cNvPr id="5"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a:t>Cabello Sari Conti | Siemens</a:t>
            </a:r>
          </a:p>
        </p:txBody>
      </p:sp>
      <p:grpSp>
        <p:nvGrpSpPr>
          <p:cNvPr id="4" name="Marker">
            <a:extLst>
              <a:ext uri="{FF2B5EF4-FFF2-40B4-BE49-F238E27FC236}">
                <a16:creationId xmlns:a16="http://schemas.microsoft.com/office/drawing/2014/main" id="{177468D6-3548-46CA-8691-336AA6DB769A}"/>
              </a:ext>
            </a:extLst>
          </p:cNvPr>
          <p:cNvGrpSpPr/>
          <p:nvPr userDrawn="1"/>
        </p:nvGrpSpPr>
        <p:grpSpPr>
          <a:xfrm>
            <a:off x="-468000" y="-360000"/>
            <a:ext cx="12999600" cy="7578000"/>
            <a:chOff x="-468000" y="-360000"/>
            <a:chExt cx="12999600" cy="7578000"/>
          </a:xfrm>
        </p:grpSpPr>
        <p:cxnSp>
          <p:nvCxnSpPr>
            <p:cNvPr id="41" name="Gerade Verbindung 40"/>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5CBC6209-A7E2-4F1F-A86E-330817A9A8C0}"/>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de-DE" sz="1000" b="1" i="0" u="none" kern="1200" spc="0">
              <a:solidFill>
                <a:schemeClr val="tx1">
                  <a:lumMod val="100000"/>
                </a:schemeClr>
              </a:solidFill>
              <a:latin typeface="Calibri" panose="020F0502020204030204" pitchFamily="34" charset="0"/>
            </a:endParaRPr>
          </a:p>
        </p:txBody>
      </p:sp>
      <p:sp>
        <p:nvSpPr>
          <p:cNvPr id="114" name="Restricted">
            <a:extLst>
              <a:ext uri="{FF2B5EF4-FFF2-40B4-BE49-F238E27FC236}">
                <a16:creationId xmlns:a16="http://schemas.microsoft.com/office/drawing/2014/main" id="{80B62AD4-5C66-42D5-BF2D-D5624DB31253}"/>
              </a:ext>
            </a:extLst>
          </p:cNvPr>
          <p:cNvSpPr txBox="1"/>
          <p:nvPr userDrawn="1"/>
        </p:nvSpPr>
        <p:spPr>
          <a:xfrm>
            <a:off x="8056564" y="6519470"/>
            <a:ext cx="3571874" cy="153888"/>
          </a:xfrm>
          <a:prstGeom prst="rect">
            <a:avLst/>
          </a:prstGeom>
          <a:noFill/>
        </p:spPr>
        <p:txBody>
          <a:bodyPr wrap="square" lIns="0" tIns="0" rIns="0" bIns="0" rtlCol="0">
            <a:spAutoFit/>
          </a:bodyPr>
          <a:lstStyle/>
          <a:p>
            <a:pPr algn="r"/>
            <a:r>
              <a:rPr lang="de-DE" sz="1000">
                <a:solidFill>
                  <a:schemeClr val="tx1"/>
                </a:solidFill>
              </a:rPr>
              <a:t>Unrestricted © Siemens Healthineers, 2020</a:t>
            </a:r>
          </a:p>
        </p:txBody>
      </p:sp>
    </p:spTree>
    <p:extLst>
      <p:ext uri="{BB962C8B-B14F-4D97-AF65-F5344CB8AC3E}">
        <p14:creationId xmlns:p14="http://schemas.microsoft.com/office/powerpoint/2010/main" val="2632197040"/>
      </p:ext>
    </p:extLst>
  </p:cSld>
  <p:clrMap bg1="lt1" tx1="dk1" bg2="lt2" tx2="dk2" accent1="accent1" accent2="accent2" accent3="accent3" accent4="accent4" accent5="accent5" accent6="accent6" hlink="hlink" folHlink="folHlink"/>
  <p:sldLayoutIdLst>
    <p:sldLayoutId id="2147483684" r:id="rId1"/>
    <p:sldLayoutId id="2147483715" r:id="rId2"/>
    <p:sldLayoutId id="2147483717" r:id="rId3"/>
    <p:sldLayoutId id="2147483729" r:id="rId4"/>
    <p:sldLayoutId id="2147483733" r:id="rId5"/>
    <p:sldLayoutId id="2147483718" r:id="rId6"/>
    <p:sldLayoutId id="2147483716" r:id="rId7"/>
    <p:sldLayoutId id="2147483725" r:id="rId8"/>
    <p:sldLayoutId id="2147483724" r:id="rId9"/>
    <p:sldLayoutId id="2147483698" r:id="rId10"/>
    <p:sldLayoutId id="2147483723" r:id="rId11"/>
    <p:sldLayoutId id="2147483721" r:id="rId12"/>
    <p:sldLayoutId id="2147483706" r:id="rId13"/>
    <p:sldLayoutId id="2147483730" r:id="rId14"/>
    <p:sldLayoutId id="2147483692" r:id="rId15"/>
    <p:sldLayoutId id="2147483719" r:id="rId16"/>
    <p:sldLayoutId id="2147483731" r:id="rId17"/>
    <p:sldLayoutId id="2147483727" r:id="rId18"/>
    <p:sldLayoutId id="2147483710" r:id="rId19"/>
    <p:sldLayoutId id="2147483712" r:id="rId20"/>
    <p:sldLayoutId id="2147483702" r:id="rId21"/>
    <p:sldLayoutId id="2147483732" r:id="rId22"/>
    <p:sldLayoutId id="2147483726" r:id="rId23"/>
  </p:sldLayoutIdLst>
  <p:hf sldNum="0" hdr="0" ftr="0" dt="0"/>
  <p:txStyles>
    <p:titleStyle>
      <a:lvl1pPr algn="l" defTabSz="914400" rtl="0" eaLnBrk="1" latinLnBrk="0" hangingPunct="1">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bg2"/>
        </a:buClr>
        <a:buFont typeface="Arial" panose="020B0604020202020204" pitchFamily="34" charset="0"/>
        <a:buNone/>
        <a:defRPr sz="18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648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864000" marR="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1080000" indent="-216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7pPr>
      <a:lvl8pPr marL="1296000" marR="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0" indent="0" algn="l" defTabSz="914400" rtl="0" eaLnBrk="1" latinLnBrk="0" hangingPunct="1">
        <a:spcBef>
          <a:spcPts val="1600"/>
        </a:spcBef>
        <a:buFontTx/>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F26B43"/>
          </p15:clr>
        </p15:guide>
        <p15:guide id="3" pos="930" userDrawn="1">
          <p15:clr>
            <a:srgbClr val="F26B43"/>
          </p15:clr>
        </p15:guide>
        <p15:guide id="4" pos="1410" userDrawn="1">
          <p15:clr>
            <a:srgbClr val="F26B43"/>
          </p15:clr>
        </p15:guide>
        <p15:guide id="5" pos="1524" userDrawn="1">
          <p15:clr>
            <a:srgbClr val="F26B43"/>
          </p15:clr>
        </p15:guide>
        <p15:guide id="6" pos="2003" userDrawn="1">
          <p15:clr>
            <a:srgbClr val="F26B43"/>
          </p15:clr>
        </p15:guide>
        <p15:guide id="7" pos="2117" userDrawn="1">
          <p15:clr>
            <a:srgbClr val="F26B43"/>
          </p15:clr>
        </p15:guide>
        <p15:guide id="8" pos="2592" userDrawn="1">
          <p15:clr>
            <a:srgbClr val="F26B43"/>
          </p15:clr>
        </p15:guide>
        <p15:guide id="9" pos="2705" userDrawn="1">
          <p15:clr>
            <a:srgbClr val="F26B43"/>
          </p15:clr>
        </p15:guide>
        <p15:guide id="10" pos="3185" userDrawn="1">
          <p15:clr>
            <a:srgbClr val="F26B43"/>
          </p15:clr>
        </p15:guide>
        <p15:guide id="11" pos="3299" userDrawn="1">
          <p15:clr>
            <a:srgbClr val="F26B43"/>
          </p15:clr>
        </p15:guide>
        <p15:guide id="12" pos="3776" userDrawn="1">
          <p15:clr>
            <a:srgbClr val="F26B43"/>
          </p15:clr>
        </p15:guide>
        <p15:guide id="13" pos="3890" userDrawn="1">
          <p15:clr>
            <a:srgbClr val="F26B43"/>
          </p15:clr>
        </p15:guide>
        <p15:guide id="14" pos="4368" userDrawn="1">
          <p15:clr>
            <a:srgbClr val="F26B43"/>
          </p15:clr>
        </p15:guide>
        <p15:guide id="15" pos="4482" userDrawn="1">
          <p15:clr>
            <a:srgbClr val="F26B43"/>
          </p15:clr>
        </p15:guide>
        <p15:guide id="16" pos="4959" userDrawn="1">
          <p15:clr>
            <a:srgbClr val="F26B43"/>
          </p15:clr>
        </p15:guide>
        <p15:guide id="17" pos="5075" userDrawn="1">
          <p15:clr>
            <a:srgbClr val="F26B43"/>
          </p15:clr>
        </p15:guide>
        <p15:guide id="18" pos="5552" userDrawn="1">
          <p15:clr>
            <a:srgbClr val="F26B43"/>
          </p15:clr>
        </p15:guide>
        <p15:guide id="19" pos="5666" userDrawn="1">
          <p15:clr>
            <a:srgbClr val="F26B43"/>
          </p15:clr>
        </p15:guide>
        <p15:guide id="20" pos="6143" userDrawn="1">
          <p15:clr>
            <a:srgbClr val="F26B43"/>
          </p15:clr>
        </p15:guide>
        <p15:guide id="21" pos="6254" userDrawn="1">
          <p15:clr>
            <a:srgbClr val="F26B43"/>
          </p15:clr>
        </p15:guide>
        <p15:guide id="22" pos="6734" userDrawn="1">
          <p15:clr>
            <a:srgbClr val="F26B43"/>
          </p15:clr>
        </p15:guide>
        <p15:guide id="23" pos="6846" userDrawn="1">
          <p15:clr>
            <a:srgbClr val="F26B43"/>
          </p15:clr>
        </p15:guide>
        <p15:guide id="24" pos="7325" userDrawn="1">
          <p15:clr>
            <a:srgbClr val="F26B43"/>
          </p15:clr>
        </p15:guide>
        <p15:guide id="26" orient="horz" pos="3902" userDrawn="1">
          <p15:clr>
            <a:srgbClr val="F26B43"/>
          </p15:clr>
        </p15:guide>
        <p15:guide id="27" orient="horz" pos="663" userDrawn="1">
          <p15:clr>
            <a:srgbClr val="F26B43"/>
          </p15:clr>
        </p15:guide>
        <p15:guide id="28" orient="horz" pos="10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1.tif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9.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24.png"/><Relationship Id="rId7" Type="http://schemas.openxmlformats.org/officeDocument/2006/relationships/image" Target="../media/image35.jpg"/><Relationship Id="rId2" Type="http://schemas.openxmlformats.org/officeDocument/2006/relationships/image" Target="../media/image31.jpg"/><Relationship Id="rId1" Type="http://schemas.openxmlformats.org/officeDocument/2006/relationships/slideLayout" Target="../slideLayouts/slideLayout9.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E7FE29D-EE45-4C46-804F-0573EA74C6A0}"/>
              </a:ext>
            </a:extLst>
          </p:cNvPr>
          <p:cNvSpPr>
            <a:spLocks noGrp="1"/>
          </p:cNvSpPr>
          <p:nvPr>
            <p:ph type="subTitle" idx="1"/>
          </p:nvPr>
        </p:nvSpPr>
        <p:spPr/>
        <p:txBody>
          <a:bodyPr/>
          <a:lstStyle/>
          <a:p>
            <a:r>
              <a:rPr lang="en-US" sz="3600" dirty="0"/>
              <a:t>MRI-guided PET Reconstruction with  Adaptive Prior Strength</a:t>
            </a:r>
          </a:p>
        </p:txBody>
      </p:sp>
      <p:sp>
        <p:nvSpPr>
          <p:cNvPr id="8" name="Text Placeholder 7">
            <a:extLst>
              <a:ext uri="{FF2B5EF4-FFF2-40B4-BE49-F238E27FC236}">
                <a16:creationId xmlns:a16="http://schemas.microsoft.com/office/drawing/2014/main" id="{A7C32DF0-DCED-4640-A58B-99BAAD98338F}"/>
              </a:ext>
            </a:extLst>
          </p:cNvPr>
          <p:cNvSpPr>
            <a:spLocks noGrp="1"/>
          </p:cNvSpPr>
          <p:nvPr>
            <p:ph type="body" sz="quarter" idx="10"/>
          </p:nvPr>
        </p:nvSpPr>
        <p:spPr/>
        <p:txBody>
          <a:bodyPr/>
          <a:lstStyle/>
          <a:p>
            <a:r>
              <a:rPr lang="en-US" sz="1500" dirty="0"/>
              <a:t>Jorge Cabello</a:t>
            </a:r>
            <a:r>
              <a:rPr lang="en-US" sz="1500" baseline="30000" dirty="0"/>
              <a:t>1</a:t>
            </a:r>
            <a:r>
              <a:rPr lang="en-US" sz="1500" dirty="0"/>
              <a:t>, </a:t>
            </a:r>
            <a:r>
              <a:rPr lang="en-US" sz="1500" u="sng" dirty="0"/>
              <a:t>Udunna Anazodo</a:t>
            </a:r>
            <a:r>
              <a:rPr lang="en-US" sz="1500" baseline="30000" dirty="0"/>
              <a:t>2</a:t>
            </a:r>
            <a:endParaRPr lang="en-US" sz="1500" dirty="0"/>
          </a:p>
          <a:p>
            <a:r>
              <a:rPr lang="en-US" sz="1200" baseline="30000" dirty="0"/>
              <a:t>1</a:t>
            </a:r>
            <a:r>
              <a:rPr lang="en-US" sz="1200" dirty="0"/>
              <a:t>Siemens Medical Solutions USA, Inc.</a:t>
            </a:r>
          </a:p>
          <a:p>
            <a:r>
              <a:rPr lang="en-US" sz="1200" baseline="30000" dirty="0"/>
              <a:t>2</a:t>
            </a:r>
            <a:r>
              <a:rPr lang="en-US" sz="1200" dirty="0"/>
              <a:t>Lawson Health Research Institute, London, Ontario, Canada and Research Centre for Studies in Aging, McGill University, Montreal, Quebec, Canada</a:t>
            </a:r>
          </a:p>
        </p:txBody>
      </p:sp>
    </p:spTree>
    <p:extLst>
      <p:ext uri="{BB962C8B-B14F-4D97-AF65-F5344CB8AC3E}">
        <p14:creationId xmlns:p14="http://schemas.microsoft.com/office/powerpoint/2010/main" val="222395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5A91-2865-4012-BA23-83E03BD25144}"/>
              </a:ext>
            </a:extLst>
          </p:cNvPr>
          <p:cNvSpPr>
            <a:spLocks noGrp="1"/>
          </p:cNvSpPr>
          <p:nvPr>
            <p:ph type="title"/>
          </p:nvPr>
        </p:nvSpPr>
        <p:spPr/>
        <p:txBody>
          <a:bodyPr/>
          <a:lstStyle/>
          <a:p>
            <a:r>
              <a:rPr lang="en-US" dirty="0"/>
              <a:t>ROI analysis</a:t>
            </a:r>
          </a:p>
        </p:txBody>
      </p:sp>
      <p:pic>
        <p:nvPicPr>
          <p:cNvPr id="5" name="Picture 4" descr="Chart, line chart&#10;&#10;Description automatically generated">
            <a:extLst>
              <a:ext uri="{FF2B5EF4-FFF2-40B4-BE49-F238E27FC236}">
                <a16:creationId xmlns:a16="http://schemas.microsoft.com/office/drawing/2014/main" id="{8BB96FE4-D3D4-426E-8474-9672FB9BA2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882" y="572789"/>
            <a:ext cx="1908116" cy="1431632"/>
          </a:xfrm>
          <a:prstGeom prst="rect">
            <a:avLst/>
          </a:prstGeom>
        </p:spPr>
      </p:pic>
      <p:sp>
        <p:nvSpPr>
          <p:cNvPr id="6" name="TextBox 3">
            <a:extLst>
              <a:ext uri="{FF2B5EF4-FFF2-40B4-BE49-F238E27FC236}">
                <a16:creationId xmlns:a16="http://schemas.microsoft.com/office/drawing/2014/main" id="{2F8E73EA-6FF0-4CE5-B4F3-A0D5D7EA10DA}"/>
              </a:ext>
            </a:extLst>
          </p:cNvPr>
          <p:cNvSpPr txBox="1"/>
          <p:nvPr/>
        </p:nvSpPr>
        <p:spPr>
          <a:xfrm>
            <a:off x="5728413" y="219599"/>
            <a:ext cx="12652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Cerebellum</a:t>
            </a:r>
          </a:p>
        </p:txBody>
      </p:sp>
      <p:sp>
        <p:nvSpPr>
          <p:cNvPr id="7" name="TextBox 4">
            <a:extLst>
              <a:ext uri="{FF2B5EF4-FFF2-40B4-BE49-F238E27FC236}">
                <a16:creationId xmlns:a16="http://schemas.microsoft.com/office/drawing/2014/main" id="{A2C68AFC-D44E-471E-810A-99B897C2AA08}"/>
              </a:ext>
            </a:extLst>
          </p:cNvPr>
          <p:cNvSpPr txBox="1"/>
          <p:nvPr/>
        </p:nvSpPr>
        <p:spPr>
          <a:xfrm>
            <a:off x="3717161" y="219599"/>
            <a:ext cx="147155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Hippocampus</a:t>
            </a:r>
          </a:p>
        </p:txBody>
      </p:sp>
      <p:pic>
        <p:nvPicPr>
          <p:cNvPr id="8" name="Picture 7">
            <a:extLst>
              <a:ext uri="{FF2B5EF4-FFF2-40B4-BE49-F238E27FC236}">
                <a16:creationId xmlns:a16="http://schemas.microsoft.com/office/drawing/2014/main" id="{3B5A1357-E9CF-4DD5-AA06-BFE9018B55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06997" y="572789"/>
            <a:ext cx="1908115" cy="1431632"/>
          </a:xfrm>
          <a:prstGeom prst="rect">
            <a:avLst/>
          </a:prstGeom>
        </p:spPr>
      </p:pic>
      <p:pic>
        <p:nvPicPr>
          <p:cNvPr id="9" name="Picture 8">
            <a:extLst>
              <a:ext uri="{FF2B5EF4-FFF2-40B4-BE49-F238E27FC236}">
                <a16:creationId xmlns:a16="http://schemas.microsoft.com/office/drawing/2014/main" id="{0B22AFE9-9917-4E21-B71A-03DC477A0EC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15112" y="572789"/>
            <a:ext cx="1908115" cy="1431631"/>
          </a:xfrm>
          <a:prstGeom prst="rect">
            <a:avLst/>
          </a:prstGeom>
        </p:spPr>
      </p:pic>
      <p:sp>
        <p:nvSpPr>
          <p:cNvPr id="10" name="TextBox 7">
            <a:extLst>
              <a:ext uri="{FF2B5EF4-FFF2-40B4-BE49-F238E27FC236}">
                <a16:creationId xmlns:a16="http://schemas.microsoft.com/office/drawing/2014/main" id="{024A1BF8-7EB8-4229-BE71-338CCE0EBB8D}"/>
              </a:ext>
            </a:extLst>
          </p:cNvPr>
          <p:cNvSpPr txBox="1"/>
          <p:nvPr/>
        </p:nvSpPr>
        <p:spPr>
          <a:xfrm>
            <a:off x="7716357" y="219599"/>
            <a:ext cx="11056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Ventricles</a:t>
            </a:r>
          </a:p>
        </p:txBody>
      </p:sp>
      <p:pic>
        <p:nvPicPr>
          <p:cNvPr id="11" name="Picture 10">
            <a:extLst>
              <a:ext uri="{FF2B5EF4-FFF2-40B4-BE49-F238E27FC236}">
                <a16:creationId xmlns:a16="http://schemas.microsoft.com/office/drawing/2014/main" id="{D3B20A6C-C81B-4C48-97CC-51F617A44D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98882" y="2004420"/>
            <a:ext cx="1908115" cy="1431632"/>
          </a:xfrm>
          <a:prstGeom prst="rect">
            <a:avLst/>
          </a:prstGeom>
        </p:spPr>
      </p:pic>
      <p:pic>
        <p:nvPicPr>
          <p:cNvPr id="12" name="Picture 11">
            <a:extLst>
              <a:ext uri="{FF2B5EF4-FFF2-40B4-BE49-F238E27FC236}">
                <a16:creationId xmlns:a16="http://schemas.microsoft.com/office/drawing/2014/main" id="{3718BA95-08D2-457F-8FB2-F5478E5FE1F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06997" y="2004420"/>
            <a:ext cx="1908115" cy="1431631"/>
          </a:xfrm>
          <a:prstGeom prst="rect">
            <a:avLst/>
          </a:prstGeom>
        </p:spPr>
      </p:pic>
      <p:pic>
        <p:nvPicPr>
          <p:cNvPr id="13" name="Picture 12">
            <a:extLst>
              <a:ext uri="{FF2B5EF4-FFF2-40B4-BE49-F238E27FC236}">
                <a16:creationId xmlns:a16="http://schemas.microsoft.com/office/drawing/2014/main" id="{DBFA6AEC-3E20-440A-BB27-2BCFCF6DFF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15112" y="2004420"/>
            <a:ext cx="1908114" cy="1431631"/>
          </a:xfrm>
          <a:prstGeom prst="rect">
            <a:avLst/>
          </a:prstGeom>
        </p:spPr>
      </p:pic>
      <p:pic>
        <p:nvPicPr>
          <p:cNvPr id="14" name="Picture 13">
            <a:extLst>
              <a:ext uri="{FF2B5EF4-FFF2-40B4-BE49-F238E27FC236}">
                <a16:creationId xmlns:a16="http://schemas.microsoft.com/office/drawing/2014/main" id="{10D096E7-C034-4254-80FA-9F8BFCF6902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98882" y="3436051"/>
            <a:ext cx="1908115" cy="1431632"/>
          </a:xfrm>
          <a:prstGeom prst="rect">
            <a:avLst/>
          </a:prstGeom>
        </p:spPr>
      </p:pic>
      <p:pic>
        <p:nvPicPr>
          <p:cNvPr id="15" name="Picture 14">
            <a:extLst>
              <a:ext uri="{FF2B5EF4-FFF2-40B4-BE49-F238E27FC236}">
                <a16:creationId xmlns:a16="http://schemas.microsoft.com/office/drawing/2014/main" id="{370E3455-A75B-4180-A319-890ECD9C6C3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406997" y="3436051"/>
            <a:ext cx="1908115" cy="1431631"/>
          </a:xfrm>
          <a:prstGeom prst="rect">
            <a:avLst/>
          </a:prstGeom>
        </p:spPr>
      </p:pic>
      <p:pic>
        <p:nvPicPr>
          <p:cNvPr id="16" name="Picture 15">
            <a:extLst>
              <a:ext uri="{FF2B5EF4-FFF2-40B4-BE49-F238E27FC236}">
                <a16:creationId xmlns:a16="http://schemas.microsoft.com/office/drawing/2014/main" id="{A04B013C-E075-464E-A8D2-EF3828A2CBB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15112" y="3436051"/>
            <a:ext cx="1908114" cy="1431631"/>
          </a:xfrm>
          <a:prstGeom prst="rect">
            <a:avLst/>
          </a:prstGeom>
        </p:spPr>
      </p:pic>
      <p:pic>
        <p:nvPicPr>
          <p:cNvPr id="17" name="Picture 16">
            <a:extLst>
              <a:ext uri="{FF2B5EF4-FFF2-40B4-BE49-F238E27FC236}">
                <a16:creationId xmlns:a16="http://schemas.microsoft.com/office/drawing/2014/main" id="{E7944A4D-D9B7-48BB-AED5-5895601068A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98882" y="4971378"/>
            <a:ext cx="1908115" cy="1431631"/>
          </a:xfrm>
          <a:prstGeom prst="rect">
            <a:avLst/>
          </a:prstGeom>
        </p:spPr>
      </p:pic>
      <p:pic>
        <p:nvPicPr>
          <p:cNvPr id="18" name="Picture 17">
            <a:extLst>
              <a:ext uri="{FF2B5EF4-FFF2-40B4-BE49-F238E27FC236}">
                <a16:creationId xmlns:a16="http://schemas.microsoft.com/office/drawing/2014/main" id="{BB4E5961-9239-4324-A9CF-AC982ACC3D3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406997" y="4971378"/>
            <a:ext cx="1908114" cy="1431631"/>
          </a:xfrm>
          <a:prstGeom prst="rect">
            <a:avLst/>
          </a:prstGeom>
        </p:spPr>
      </p:pic>
      <p:pic>
        <p:nvPicPr>
          <p:cNvPr id="19" name="Picture 18">
            <a:extLst>
              <a:ext uri="{FF2B5EF4-FFF2-40B4-BE49-F238E27FC236}">
                <a16:creationId xmlns:a16="http://schemas.microsoft.com/office/drawing/2014/main" id="{5FEF5014-DDDE-40F3-8C33-5298950836D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315112" y="4971378"/>
            <a:ext cx="1908114" cy="1431630"/>
          </a:xfrm>
          <a:prstGeom prst="rect">
            <a:avLst/>
          </a:prstGeom>
        </p:spPr>
      </p:pic>
      <p:sp>
        <p:nvSpPr>
          <p:cNvPr id="20" name="TextBox 4">
            <a:extLst>
              <a:ext uri="{FF2B5EF4-FFF2-40B4-BE49-F238E27FC236}">
                <a16:creationId xmlns:a16="http://schemas.microsoft.com/office/drawing/2014/main" id="{72966B72-E3DD-4819-8911-71CE0DB29EF6}"/>
              </a:ext>
            </a:extLst>
          </p:cNvPr>
          <p:cNvSpPr txBox="1"/>
          <p:nvPr/>
        </p:nvSpPr>
        <p:spPr>
          <a:xfrm rot="16200000">
            <a:off x="2527485" y="1047759"/>
            <a:ext cx="131927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30-min scan</a:t>
            </a:r>
          </a:p>
        </p:txBody>
      </p:sp>
      <p:sp>
        <p:nvSpPr>
          <p:cNvPr id="21" name="TextBox 4">
            <a:extLst>
              <a:ext uri="{FF2B5EF4-FFF2-40B4-BE49-F238E27FC236}">
                <a16:creationId xmlns:a16="http://schemas.microsoft.com/office/drawing/2014/main" id="{B484A44F-1BE2-4BB7-BA96-5A43779F9753}"/>
              </a:ext>
            </a:extLst>
          </p:cNvPr>
          <p:cNvSpPr txBox="1"/>
          <p:nvPr/>
        </p:nvSpPr>
        <p:spPr>
          <a:xfrm rot="16200000">
            <a:off x="2585995" y="2479390"/>
            <a:ext cx="120225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5-min scan</a:t>
            </a:r>
          </a:p>
        </p:txBody>
      </p:sp>
      <p:sp>
        <p:nvSpPr>
          <p:cNvPr id="22" name="TextBox 4">
            <a:extLst>
              <a:ext uri="{FF2B5EF4-FFF2-40B4-BE49-F238E27FC236}">
                <a16:creationId xmlns:a16="http://schemas.microsoft.com/office/drawing/2014/main" id="{F5BE435C-524F-4C91-94F6-8DD150AF85DD}"/>
              </a:ext>
            </a:extLst>
          </p:cNvPr>
          <p:cNvSpPr txBox="1"/>
          <p:nvPr/>
        </p:nvSpPr>
        <p:spPr>
          <a:xfrm rot="16200000">
            <a:off x="2585995" y="3859103"/>
            <a:ext cx="120225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1-min scan</a:t>
            </a:r>
          </a:p>
        </p:txBody>
      </p:sp>
      <p:sp>
        <p:nvSpPr>
          <p:cNvPr id="25" name="TextBox 24">
            <a:extLst>
              <a:ext uri="{FF2B5EF4-FFF2-40B4-BE49-F238E27FC236}">
                <a16:creationId xmlns:a16="http://schemas.microsoft.com/office/drawing/2014/main" id="{70002327-77CD-4AD7-889A-AC73C05AE500}"/>
              </a:ext>
            </a:extLst>
          </p:cNvPr>
          <p:cNvSpPr txBox="1"/>
          <p:nvPr/>
        </p:nvSpPr>
        <p:spPr>
          <a:xfrm>
            <a:off x="422143" y="5271694"/>
            <a:ext cx="2771546" cy="830997"/>
          </a:xfrm>
          <a:prstGeom prst="rect">
            <a:avLst/>
          </a:prstGeom>
          <a:noFill/>
        </p:spPr>
        <p:txBody>
          <a:bodyPr wrap="square" lIns="0" tIns="0" rIns="0" bIns="0" rtlCol="0">
            <a:spAutoFit/>
          </a:bodyPr>
          <a:lstStyle/>
          <a:p>
            <a:pPr algn="l"/>
            <a:r>
              <a:rPr lang="en-US" dirty="0"/>
              <a:t>Relative difference between OSEM and MRI-guided for the 30-, 5- and 1-min scans.</a:t>
            </a:r>
          </a:p>
        </p:txBody>
      </p:sp>
      <p:sp>
        <p:nvSpPr>
          <p:cNvPr id="26" name="Content Placeholder 2">
            <a:extLst>
              <a:ext uri="{FF2B5EF4-FFF2-40B4-BE49-F238E27FC236}">
                <a16:creationId xmlns:a16="http://schemas.microsoft.com/office/drawing/2014/main" id="{FEA2E271-48B9-48CE-A683-0880483F758F}"/>
              </a:ext>
            </a:extLst>
          </p:cNvPr>
          <p:cNvSpPr txBox="1">
            <a:spLocks/>
          </p:cNvSpPr>
          <p:nvPr/>
        </p:nvSpPr>
        <p:spPr>
          <a:xfrm>
            <a:off x="984885" y="2468002"/>
            <a:ext cx="1559940" cy="55399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bg2"/>
              </a:buClr>
              <a:buFont typeface="Arial" panose="020B0604020202020204" pitchFamily="34" charset="0"/>
              <a:buNone/>
              <a:defRPr sz="18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648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864000" marR="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1080000" indent="-216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7pPr>
            <a:lvl8pPr marL="1296000" marR="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0" indent="0" algn="l" defTabSz="914400" rtl="0" eaLnBrk="1" latinLnBrk="0" hangingPunct="1">
              <a:spcBef>
                <a:spcPts val="1600"/>
              </a:spcBef>
              <a:buFontTx/>
              <a:buNone/>
              <a:defRPr sz="1400" kern="1200">
                <a:solidFill>
                  <a:schemeClr val="tx1"/>
                </a:solidFill>
                <a:latin typeface="+mn-lt"/>
                <a:ea typeface="+mn-ea"/>
                <a:cs typeface="+mn-cs"/>
              </a:defRPr>
            </a:lvl9pPr>
          </a:lstStyle>
          <a:p>
            <a:r>
              <a:rPr lang="en-US" b="0" dirty="0"/>
              <a:t>Mean intensity vs noise</a:t>
            </a:r>
          </a:p>
        </p:txBody>
      </p:sp>
      <p:sp>
        <p:nvSpPr>
          <p:cNvPr id="27" name="Rectangle 26">
            <a:extLst>
              <a:ext uri="{FF2B5EF4-FFF2-40B4-BE49-F238E27FC236}">
                <a16:creationId xmlns:a16="http://schemas.microsoft.com/office/drawing/2014/main" id="{FC850EC5-0961-4CBF-9DB8-FE4D2118AD4B}"/>
              </a:ext>
            </a:extLst>
          </p:cNvPr>
          <p:cNvSpPr/>
          <p:nvPr/>
        </p:nvSpPr>
        <p:spPr>
          <a:xfrm>
            <a:off x="3002455" y="572788"/>
            <a:ext cx="6164865" cy="43090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FF52F98-46FF-4D5E-BD66-7E3F2BFEF702}"/>
              </a:ext>
            </a:extLst>
          </p:cNvPr>
          <p:cNvSpPr/>
          <p:nvPr/>
        </p:nvSpPr>
        <p:spPr>
          <a:xfrm>
            <a:off x="3371787" y="4985554"/>
            <a:ext cx="5795532" cy="15211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3">
            <a:extLst>
              <a:ext uri="{FF2B5EF4-FFF2-40B4-BE49-F238E27FC236}">
                <a16:creationId xmlns:a16="http://schemas.microsoft.com/office/drawing/2014/main" id="{0630292D-A915-4FCF-BE8C-5D42005536A1}"/>
              </a:ext>
            </a:extLst>
          </p:cNvPr>
          <p:cNvSpPr>
            <a:spLocks noGrp="1"/>
          </p:cNvSpPr>
          <p:nvPr>
            <p:ph type="body" sz="quarter" idx="15"/>
          </p:nvPr>
        </p:nvSpPr>
        <p:spPr>
          <a:xfrm>
            <a:off x="234593" y="6385989"/>
            <a:ext cx="4510800" cy="360000"/>
          </a:xfrm>
        </p:spPr>
        <p:txBody>
          <a:bodyPr/>
          <a:lstStyle/>
          <a:p>
            <a:r>
              <a:rPr lang="en-US" dirty="0"/>
              <a:t>Data from </a:t>
            </a:r>
            <a:r>
              <a:rPr lang="en-US" sz="1000" dirty="0"/>
              <a:t>Lawson Health Research Institute, London, Ontario, Canada</a:t>
            </a:r>
          </a:p>
        </p:txBody>
      </p:sp>
    </p:spTree>
    <p:extLst>
      <p:ext uri="{BB962C8B-B14F-4D97-AF65-F5344CB8AC3E}">
        <p14:creationId xmlns:p14="http://schemas.microsoft.com/office/powerpoint/2010/main" val="410944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E594-1C8A-4047-900A-D5EF23620948}"/>
              </a:ext>
            </a:extLst>
          </p:cNvPr>
          <p:cNvSpPr>
            <a:spLocks noGrp="1"/>
          </p:cNvSpPr>
          <p:nvPr>
            <p:ph type="title"/>
          </p:nvPr>
        </p:nvSpPr>
        <p:spPr/>
        <p:txBody>
          <a:bodyPr/>
          <a:lstStyle/>
          <a:p>
            <a:r>
              <a:rPr lang="el-GR" dirty="0"/>
              <a:t>β</a:t>
            </a:r>
            <a:r>
              <a:rPr lang="en-US" dirty="0"/>
              <a:t>-amyloid imaging - [</a:t>
            </a:r>
            <a:r>
              <a:rPr lang="en-US" baseline="30000" dirty="0"/>
              <a:t>18</a:t>
            </a:r>
            <a:r>
              <a:rPr lang="en-US" dirty="0"/>
              <a:t>F]-</a:t>
            </a:r>
            <a:r>
              <a:rPr lang="en-US" dirty="0" err="1"/>
              <a:t>florbetapir</a:t>
            </a:r>
            <a:br>
              <a:rPr lang="en-US" dirty="0"/>
            </a:br>
            <a:endParaRPr lang="en-US" dirty="0"/>
          </a:p>
        </p:txBody>
      </p:sp>
      <p:sp>
        <p:nvSpPr>
          <p:cNvPr id="4" name="Text Placeholder 3">
            <a:extLst>
              <a:ext uri="{FF2B5EF4-FFF2-40B4-BE49-F238E27FC236}">
                <a16:creationId xmlns:a16="http://schemas.microsoft.com/office/drawing/2014/main" id="{9994ADD6-28EC-452D-94C7-806385EFAFDB}"/>
              </a:ext>
            </a:extLst>
          </p:cNvPr>
          <p:cNvSpPr>
            <a:spLocks noGrp="1"/>
          </p:cNvSpPr>
          <p:nvPr>
            <p:ph type="body" sz="quarter" idx="15"/>
          </p:nvPr>
        </p:nvSpPr>
        <p:spPr/>
        <p:txBody>
          <a:bodyPr/>
          <a:lstStyle/>
          <a:p>
            <a:r>
              <a:rPr lang="en-US" dirty="0"/>
              <a:t>Data courtesy of Hongyu An from the Mallinckrodt Institute of Radiology, Washington University School of Medicine (St Louis, MO,USA)</a:t>
            </a:r>
          </a:p>
        </p:txBody>
      </p:sp>
      <p:pic>
        <p:nvPicPr>
          <p:cNvPr id="8" name="Content Placeholder 7" descr="A picture containing text&#10;&#10;Description automatically generated">
            <a:extLst>
              <a:ext uri="{FF2B5EF4-FFF2-40B4-BE49-F238E27FC236}">
                <a16:creationId xmlns:a16="http://schemas.microsoft.com/office/drawing/2014/main" id="{12FC168F-5A92-4EB4-9251-7DCCD8383F7E}"/>
              </a:ext>
            </a:extLst>
          </p:cNvPr>
          <p:cNvPicPr>
            <a:picLocks noGrp="1" noChangeAspect="1"/>
          </p:cNvPicPr>
          <p:nvPr>
            <p:ph sz="quarter" idx="23"/>
          </p:nvPr>
        </p:nvPicPr>
        <p:blipFill>
          <a:blip r:embed="rId2">
            <a:extLst>
              <a:ext uri="{28A0092B-C50C-407E-A947-70E740481C1C}">
                <a14:useLocalDpi xmlns:a14="http://schemas.microsoft.com/office/drawing/2010/main" val="0"/>
              </a:ext>
            </a:extLst>
          </a:blip>
          <a:stretch>
            <a:fillRect/>
          </a:stretch>
        </p:blipFill>
        <p:spPr>
          <a:xfrm>
            <a:off x="2875273" y="1565556"/>
            <a:ext cx="6419227" cy="4572000"/>
          </a:xfrm>
        </p:spPr>
      </p:pic>
      <p:sp>
        <p:nvSpPr>
          <p:cNvPr id="9" name="TextBox 8">
            <a:extLst>
              <a:ext uri="{FF2B5EF4-FFF2-40B4-BE49-F238E27FC236}">
                <a16:creationId xmlns:a16="http://schemas.microsoft.com/office/drawing/2014/main" id="{5B4890F1-F900-40A1-B628-E54D48F4D35A}"/>
              </a:ext>
            </a:extLst>
          </p:cNvPr>
          <p:cNvSpPr txBox="1"/>
          <p:nvPr/>
        </p:nvSpPr>
        <p:spPr>
          <a:xfrm>
            <a:off x="585948" y="2610042"/>
            <a:ext cx="1993879" cy="276999"/>
          </a:xfrm>
          <a:prstGeom prst="rect">
            <a:avLst/>
          </a:prstGeom>
          <a:noFill/>
        </p:spPr>
        <p:txBody>
          <a:bodyPr wrap="none" lIns="0" tIns="0" rIns="0" bIns="0" rtlCol="0">
            <a:spAutoFit/>
          </a:bodyPr>
          <a:lstStyle/>
          <a:p>
            <a:pPr algn="l"/>
            <a:r>
              <a:rPr lang="en-US" dirty="0"/>
              <a:t>Positive amyloid scan</a:t>
            </a:r>
          </a:p>
        </p:txBody>
      </p:sp>
      <p:sp>
        <p:nvSpPr>
          <p:cNvPr id="10" name="TextBox 9">
            <a:extLst>
              <a:ext uri="{FF2B5EF4-FFF2-40B4-BE49-F238E27FC236}">
                <a16:creationId xmlns:a16="http://schemas.microsoft.com/office/drawing/2014/main" id="{87029512-ACBD-4868-96E2-750C9B915363}"/>
              </a:ext>
            </a:extLst>
          </p:cNvPr>
          <p:cNvSpPr txBox="1"/>
          <p:nvPr/>
        </p:nvSpPr>
        <p:spPr>
          <a:xfrm>
            <a:off x="585948" y="4816071"/>
            <a:ext cx="2093073" cy="276999"/>
          </a:xfrm>
          <a:prstGeom prst="rect">
            <a:avLst/>
          </a:prstGeom>
          <a:noFill/>
        </p:spPr>
        <p:txBody>
          <a:bodyPr wrap="none" lIns="0" tIns="0" rIns="0" bIns="0" rtlCol="0">
            <a:spAutoFit/>
          </a:bodyPr>
          <a:lstStyle/>
          <a:p>
            <a:pPr algn="l"/>
            <a:r>
              <a:rPr lang="en-US" dirty="0"/>
              <a:t>Negative amyloid scan</a:t>
            </a:r>
          </a:p>
        </p:txBody>
      </p:sp>
      <p:sp>
        <p:nvSpPr>
          <p:cNvPr id="11" name="TextBox 10">
            <a:extLst>
              <a:ext uri="{FF2B5EF4-FFF2-40B4-BE49-F238E27FC236}">
                <a16:creationId xmlns:a16="http://schemas.microsoft.com/office/drawing/2014/main" id="{35244720-DB3D-481B-98D2-13A626E53A33}"/>
              </a:ext>
            </a:extLst>
          </p:cNvPr>
          <p:cNvSpPr txBox="1"/>
          <p:nvPr/>
        </p:nvSpPr>
        <p:spPr>
          <a:xfrm>
            <a:off x="540000" y="851766"/>
            <a:ext cx="3082079" cy="553998"/>
          </a:xfrm>
          <a:prstGeom prst="rect">
            <a:avLst/>
          </a:prstGeom>
          <a:noFill/>
        </p:spPr>
        <p:txBody>
          <a:bodyPr wrap="square" lIns="0" tIns="0" rIns="0" bIns="0" rtlCol="0">
            <a:spAutoFit/>
          </a:bodyPr>
          <a:lstStyle/>
          <a:p>
            <a:pPr algn="l"/>
            <a:r>
              <a:rPr lang="en-US" dirty="0"/>
              <a:t>Patients injected ~375 MBq, scanned for 20 min, 50 min </a:t>
            </a:r>
            <a:r>
              <a:rPr lang="en-US" dirty="0" err="1"/>
              <a:t>p.i.</a:t>
            </a:r>
            <a:endParaRPr lang="en-US" dirty="0"/>
          </a:p>
        </p:txBody>
      </p:sp>
      <p:sp>
        <p:nvSpPr>
          <p:cNvPr id="3" name="Rectangle 2">
            <a:extLst>
              <a:ext uri="{FF2B5EF4-FFF2-40B4-BE49-F238E27FC236}">
                <a16:creationId xmlns:a16="http://schemas.microsoft.com/office/drawing/2014/main" id="{D53DE535-9F22-4D12-8772-3E265B6AF106}"/>
              </a:ext>
            </a:extLst>
          </p:cNvPr>
          <p:cNvSpPr/>
          <p:nvPr/>
        </p:nvSpPr>
        <p:spPr>
          <a:xfrm>
            <a:off x="2875273" y="1685925"/>
            <a:ext cx="396565" cy="2328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FD54B29C-4E4F-48D8-A918-D45E62414A55}"/>
              </a:ext>
            </a:extLst>
          </p:cNvPr>
          <p:cNvSpPr/>
          <p:nvPr/>
        </p:nvSpPr>
        <p:spPr>
          <a:xfrm>
            <a:off x="2875272" y="3987940"/>
            <a:ext cx="396565" cy="2328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2063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8777-B8FB-440D-81F3-D1D27C8213F8}"/>
              </a:ext>
            </a:extLst>
          </p:cNvPr>
          <p:cNvSpPr>
            <a:spLocks noGrp="1"/>
          </p:cNvSpPr>
          <p:nvPr>
            <p:ph type="title"/>
          </p:nvPr>
        </p:nvSpPr>
        <p:spPr/>
        <p:txBody>
          <a:bodyPr/>
          <a:lstStyle/>
          <a:p>
            <a:r>
              <a:rPr lang="el-GR" dirty="0"/>
              <a:t>β</a:t>
            </a:r>
            <a:r>
              <a:rPr lang="en-US" dirty="0"/>
              <a:t>-amyloid imaging - [</a:t>
            </a:r>
            <a:r>
              <a:rPr lang="en-US" baseline="30000" dirty="0"/>
              <a:t>18</a:t>
            </a:r>
            <a:r>
              <a:rPr lang="en-US" dirty="0"/>
              <a:t>F]-</a:t>
            </a:r>
            <a:r>
              <a:rPr lang="en-US" dirty="0" err="1"/>
              <a:t>florbetapir</a:t>
            </a:r>
            <a:br>
              <a:rPr lang="en-US" dirty="0"/>
            </a:br>
            <a:r>
              <a:rPr lang="en-US" dirty="0"/>
              <a:t>VOI analysis</a:t>
            </a:r>
          </a:p>
        </p:txBody>
      </p:sp>
      <p:sp>
        <p:nvSpPr>
          <p:cNvPr id="4" name="Text Placeholder 3">
            <a:extLst>
              <a:ext uri="{FF2B5EF4-FFF2-40B4-BE49-F238E27FC236}">
                <a16:creationId xmlns:a16="http://schemas.microsoft.com/office/drawing/2014/main" id="{ECDE96EE-C75E-4790-9ECD-F78F2A9961AC}"/>
              </a:ext>
            </a:extLst>
          </p:cNvPr>
          <p:cNvSpPr>
            <a:spLocks noGrp="1"/>
          </p:cNvSpPr>
          <p:nvPr>
            <p:ph type="body" sz="quarter" idx="15"/>
          </p:nvPr>
        </p:nvSpPr>
        <p:spPr/>
        <p:txBody>
          <a:bodyPr/>
          <a:lstStyle/>
          <a:p>
            <a:r>
              <a:rPr lang="en-US" dirty="0"/>
              <a:t>Data courtesy of Hongyu An from the Mallinckrodt Institute of Radiology, Washington University School of Medicine (St Louis, MO,USA)</a:t>
            </a:r>
          </a:p>
          <a:p>
            <a:endParaRPr lang="en-US" dirty="0"/>
          </a:p>
        </p:txBody>
      </p:sp>
      <p:sp>
        <p:nvSpPr>
          <p:cNvPr id="7" name="TextBox 6">
            <a:extLst>
              <a:ext uri="{FF2B5EF4-FFF2-40B4-BE49-F238E27FC236}">
                <a16:creationId xmlns:a16="http://schemas.microsoft.com/office/drawing/2014/main" id="{4C9F74BD-6716-41C2-98F6-87B6E6DCF1B2}"/>
              </a:ext>
            </a:extLst>
          </p:cNvPr>
          <p:cNvSpPr txBox="1"/>
          <p:nvPr/>
        </p:nvSpPr>
        <p:spPr>
          <a:xfrm>
            <a:off x="487613" y="1278486"/>
            <a:ext cx="3256936" cy="1661993"/>
          </a:xfrm>
          <a:prstGeom prst="rect">
            <a:avLst/>
          </a:prstGeom>
          <a:noFill/>
        </p:spPr>
        <p:txBody>
          <a:bodyPr wrap="square" lIns="0" tIns="0" rIns="0" bIns="0" rtlCol="0">
            <a:spAutoFit/>
          </a:bodyPr>
          <a:lstStyle/>
          <a:p>
            <a:pPr algn="l"/>
            <a:r>
              <a:rPr lang="en-US" dirty="0"/>
              <a:t>Regions subject to show </a:t>
            </a:r>
            <a:r>
              <a:rPr lang="el-GR" dirty="0"/>
              <a:t>β</a:t>
            </a:r>
            <a:r>
              <a:rPr lang="en-US" dirty="0"/>
              <a:t>-amyloid deposition.</a:t>
            </a:r>
          </a:p>
          <a:p>
            <a:pPr algn="l"/>
            <a:endParaRPr lang="en-US" dirty="0"/>
          </a:p>
          <a:p>
            <a:pPr algn="l"/>
            <a:r>
              <a:rPr lang="en-US" dirty="0"/>
              <a:t>Taking the 20 min scan as reference, relative difference for the 5- and 1-min scans.</a:t>
            </a:r>
          </a:p>
        </p:txBody>
      </p:sp>
      <p:grpSp>
        <p:nvGrpSpPr>
          <p:cNvPr id="5" name="Group 4">
            <a:extLst>
              <a:ext uri="{FF2B5EF4-FFF2-40B4-BE49-F238E27FC236}">
                <a16:creationId xmlns:a16="http://schemas.microsoft.com/office/drawing/2014/main" id="{8BC56ABE-7C5F-4E7A-9118-DBCCE830BFC9}"/>
              </a:ext>
            </a:extLst>
          </p:cNvPr>
          <p:cNvGrpSpPr/>
          <p:nvPr/>
        </p:nvGrpSpPr>
        <p:grpSpPr>
          <a:xfrm>
            <a:off x="5124889" y="1278486"/>
            <a:ext cx="6175783" cy="4785775"/>
            <a:chOff x="4429556" y="1278486"/>
            <a:chExt cx="6175783" cy="4785775"/>
          </a:xfrm>
        </p:grpSpPr>
        <p:pic>
          <p:nvPicPr>
            <p:cNvPr id="6" name="Picture 5" descr="Chart, bar chart&#10;&#10;Description automatically generated">
              <a:extLst>
                <a:ext uri="{FF2B5EF4-FFF2-40B4-BE49-F238E27FC236}">
                  <a16:creationId xmlns:a16="http://schemas.microsoft.com/office/drawing/2014/main" id="{6E4984D0-0A5F-42C7-A995-5AAC4AFED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556" y="1278486"/>
              <a:ext cx="6175783" cy="4785775"/>
            </a:xfrm>
            <a:prstGeom prst="rect">
              <a:avLst/>
            </a:prstGeom>
          </p:spPr>
        </p:pic>
        <p:sp>
          <p:nvSpPr>
            <p:cNvPr id="3" name="Rectangle 2">
              <a:extLst>
                <a:ext uri="{FF2B5EF4-FFF2-40B4-BE49-F238E27FC236}">
                  <a16:creationId xmlns:a16="http://schemas.microsoft.com/office/drawing/2014/main" id="{04C5D736-EA22-4FBC-BAEE-85ACAAA9242A}"/>
                </a:ext>
              </a:extLst>
            </p:cNvPr>
            <p:cNvSpPr/>
            <p:nvPr/>
          </p:nvSpPr>
          <p:spPr>
            <a:xfrm>
              <a:off x="4481513" y="1343025"/>
              <a:ext cx="504825" cy="2619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5C0E386-9A94-4D31-9EEC-0A88AEDEABF4}"/>
                </a:ext>
              </a:extLst>
            </p:cNvPr>
            <p:cNvSpPr/>
            <p:nvPr/>
          </p:nvSpPr>
          <p:spPr>
            <a:xfrm>
              <a:off x="4429556" y="3648874"/>
              <a:ext cx="504825" cy="2619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a:extLst>
              <a:ext uri="{FF2B5EF4-FFF2-40B4-BE49-F238E27FC236}">
                <a16:creationId xmlns:a16="http://schemas.microsoft.com/office/drawing/2014/main" id="{C13AB4FC-ECDC-4589-9258-4B5464559BF1}"/>
              </a:ext>
            </a:extLst>
          </p:cNvPr>
          <p:cNvSpPr txBox="1"/>
          <p:nvPr/>
        </p:nvSpPr>
        <p:spPr>
          <a:xfrm>
            <a:off x="4714875" y="1581150"/>
            <a:ext cx="914400" cy="914400"/>
          </a:xfrm>
          <a:prstGeom prst="rect">
            <a:avLst/>
          </a:prstGeom>
          <a:noFill/>
        </p:spPr>
        <p:txBody>
          <a:bodyPr wrap="none" lIns="0" tIns="0" rIns="0" bIns="0" rtlCol="0">
            <a:noAutofit/>
          </a:bodyPr>
          <a:lstStyle/>
          <a:p>
            <a:pPr algn="l"/>
            <a:endParaRPr lang="en-CA" dirty="0"/>
          </a:p>
        </p:txBody>
      </p:sp>
      <p:sp>
        <p:nvSpPr>
          <p:cNvPr id="10" name="TextBox 9">
            <a:extLst>
              <a:ext uri="{FF2B5EF4-FFF2-40B4-BE49-F238E27FC236}">
                <a16:creationId xmlns:a16="http://schemas.microsoft.com/office/drawing/2014/main" id="{4B3CD4A4-8BEB-4BB7-8816-268372E0CA21}"/>
              </a:ext>
            </a:extLst>
          </p:cNvPr>
          <p:cNvSpPr txBox="1"/>
          <p:nvPr/>
        </p:nvSpPr>
        <p:spPr>
          <a:xfrm>
            <a:off x="3792085" y="1899850"/>
            <a:ext cx="1353127" cy="276999"/>
          </a:xfrm>
          <a:prstGeom prst="rect">
            <a:avLst/>
          </a:prstGeom>
          <a:noFill/>
        </p:spPr>
        <p:txBody>
          <a:bodyPr wrap="none" lIns="0" tIns="0" rIns="0" bIns="0" rtlCol="0">
            <a:spAutoFit/>
          </a:bodyPr>
          <a:lstStyle/>
          <a:p>
            <a:pPr algn="l"/>
            <a:r>
              <a:rPr lang="en-US" dirty="0"/>
              <a:t>Amyloid</a:t>
            </a:r>
            <a:r>
              <a:rPr lang="en-US" b="1" baseline="30000" dirty="0"/>
              <a:t>+</a:t>
            </a:r>
            <a:r>
              <a:rPr lang="en-US" dirty="0"/>
              <a:t> scan</a:t>
            </a:r>
          </a:p>
        </p:txBody>
      </p:sp>
      <p:sp>
        <p:nvSpPr>
          <p:cNvPr id="11" name="TextBox 10">
            <a:extLst>
              <a:ext uri="{FF2B5EF4-FFF2-40B4-BE49-F238E27FC236}">
                <a16:creationId xmlns:a16="http://schemas.microsoft.com/office/drawing/2014/main" id="{7583939B-D98D-429B-B814-3A489FB21DE9}"/>
              </a:ext>
            </a:extLst>
          </p:cNvPr>
          <p:cNvSpPr txBox="1"/>
          <p:nvPr/>
        </p:nvSpPr>
        <p:spPr>
          <a:xfrm>
            <a:off x="3536202" y="4132382"/>
            <a:ext cx="1308243" cy="276999"/>
          </a:xfrm>
          <a:prstGeom prst="rect">
            <a:avLst/>
          </a:prstGeom>
          <a:noFill/>
        </p:spPr>
        <p:txBody>
          <a:bodyPr wrap="none" lIns="0" tIns="0" rIns="0" bIns="0" rtlCol="0">
            <a:spAutoFit/>
          </a:bodyPr>
          <a:lstStyle/>
          <a:p>
            <a:pPr algn="l"/>
            <a:r>
              <a:rPr lang="en-US" dirty="0"/>
              <a:t>Amyloid</a:t>
            </a:r>
            <a:r>
              <a:rPr lang="en-US" b="1" baseline="30000" dirty="0"/>
              <a:t>-</a:t>
            </a:r>
            <a:r>
              <a:rPr lang="en-US" dirty="0"/>
              <a:t> scan</a:t>
            </a:r>
          </a:p>
        </p:txBody>
      </p:sp>
    </p:spTree>
    <p:extLst>
      <p:ext uri="{BB962C8B-B14F-4D97-AF65-F5344CB8AC3E}">
        <p14:creationId xmlns:p14="http://schemas.microsoft.com/office/powerpoint/2010/main" val="19725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D398-1E7C-4524-836B-F5F28F56B57E}"/>
              </a:ext>
            </a:extLst>
          </p:cNvPr>
          <p:cNvSpPr>
            <a:spLocks noGrp="1"/>
          </p:cNvSpPr>
          <p:nvPr>
            <p:ph type="title"/>
          </p:nvPr>
        </p:nvSpPr>
        <p:spPr/>
        <p:txBody>
          <a:bodyPr/>
          <a:lstStyle/>
          <a:p>
            <a:r>
              <a:rPr lang="en-CA" dirty="0"/>
              <a:t>PET Quantification - Epilepsy </a:t>
            </a:r>
          </a:p>
        </p:txBody>
      </p:sp>
      <p:sp>
        <p:nvSpPr>
          <p:cNvPr id="4" name="Text Placeholder 3">
            <a:extLst>
              <a:ext uri="{FF2B5EF4-FFF2-40B4-BE49-F238E27FC236}">
                <a16:creationId xmlns:a16="http://schemas.microsoft.com/office/drawing/2014/main" id="{47C74F39-EC79-422C-9F5F-380C038DA443}"/>
              </a:ext>
            </a:extLst>
          </p:cNvPr>
          <p:cNvSpPr>
            <a:spLocks noGrp="1"/>
          </p:cNvSpPr>
          <p:nvPr>
            <p:ph type="body" sz="quarter" idx="15"/>
          </p:nvPr>
        </p:nvSpPr>
        <p:spPr/>
        <p:txBody>
          <a:bodyPr/>
          <a:lstStyle/>
          <a:p>
            <a:r>
              <a:rPr lang="en-CA" dirty="0"/>
              <a:t>Poirier et al EJHI 2020; Poirier et al Epilepsy Research 2021</a:t>
            </a:r>
          </a:p>
        </p:txBody>
      </p:sp>
      <p:pic>
        <p:nvPicPr>
          <p:cNvPr id="6" name="Picture 5">
            <a:extLst>
              <a:ext uri="{FF2B5EF4-FFF2-40B4-BE49-F238E27FC236}">
                <a16:creationId xmlns:a16="http://schemas.microsoft.com/office/drawing/2014/main" id="{67A29146-52B0-4429-B710-33B58860F763}"/>
              </a:ext>
            </a:extLst>
          </p:cNvPr>
          <p:cNvPicPr>
            <a:picLocks noChangeAspect="1"/>
          </p:cNvPicPr>
          <p:nvPr/>
        </p:nvPicPr>
        <p:blipFill>
          <a:blip r:embed="rId3"/>
          <a:stretch>
            <a:fillRect/>
          </a:stretch>
        </p:blipFill>
        <p:spPr>
          <a:xfrm>
            <a:off x="540000" y="1086987"/>
            <a:ext cx="10846308" cy="5175885"/>
          </a:xfrm>
          <a:prstGeom prst="rect">
            <a:avLst/>
          </a:prstGeom>
        </p:spPr>
      </p:pic>
    </p:spTree>
    <p:extLst>
      <p:ext uri="{BB962C8B-B14F-4D97-AF65-F5344CB8AC3E}">
        <p14:creationId xmlns:p14="http://schemas.microsoft.com/office/powerpoint/2010/main" val="16162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D398-1E7C-4524-836B-F5F28F56B57E}"/>
              </a:ext>
            </a:extLst>
          </p:cNvPr>
          <p:cNvSpPr>
            <a:spLocks noGrp="1"/>
          </p:cNvSpPr>
          <p:nvPr>
            <p:ph type="title"/>
          </p:nvPr>
        </p:nvSpPr>
        <p:spPr/>
        <p:txBody>
          <a:bodyPr/>
          <a:lstStyle/>
          <a:p>
            <a:r>
              <a:rPr lang="en-CA" dirty="0"/>
              <a:t>PET Quantification - Epilepsy </a:t>
            </a:r>
          </a:p>
        </p:txBody>
      </p:sp>
      <p:sp>
        <p:nvSpPr>
          <p:cNvPr id="4" name="Text Placeholder 3">
            <a:extLst>
              <a:ext uri="{FF2B5EF4-FFF2-40B4-BE49-F238E27FC236}">
                <a16:creationId xmlns:a16="http://schemas.microsoft.com/office/drawing/2014/main" id="{47C74F39-EC79-422C-9F5F-380C038DA443}"/>
              </a:ext>
            </a:extLst>
          </p:cNvPr>
          <p:cNvSpPr>
            <a:spLocks noGrp="1"/>
          </p:cNvSpPr>
          <p:nvPr>
            <p:ph type="body" sz="quarter" idx="15"/>
          </p:nvPr>
        </p:nvSpPr>
        <p:spPr>
          <a:xfrm>
            <a:off x="539999" y="6297348"/>
            <a:ext cx="5160713" cy="360000"/>
          </a:xfrm>
        </p:spPr>
        <p:txBody>
          <a:bodyPr/>
          <a:lstStyle/>
          <a:p>
            <a:r>
              <a:rPr lang="en-CA" dirty="0"/>
              <a:t>Poirier et al EJHI 2020; Poirier et al Epilepsy Research 2021; Raymond et al Brain &amp; Brain PET 2022</a:t>
            </a:r>
          </a:p>
        </p:txBody>
      </p:sp>
      <p:pic>
        <p:nvPicPr>
          <p:cNvPr id="8" name="Picture 7" descr="A group of people on a stage&#10;&#10;Description automatically generated with medium confidence">
            <a:extLst>
              <a:ext uri="{FF2B5EF4-FFF2-40B4-BE49-F238E27FC236}">
                <a16:creationId xmlns:a16="http://schemas.microsoft.com/office/drawing/2014/main" id="{CF1C6B81-74F6-4AA3-A870-5111208B3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556" y="826537"/>
            <a:ext cx="7313127" cy="5420563"/>
          </a:xfrm>
          <a:prstGeom prst="rect">
            <a:avLst/>
          </a:prstGeom>
        </p:spPr>
      </p:pic>
      <p:pic>
        <p:nvPicPr>
          <p:cNvPr id="14" name="Picture 22">
            <a:extLst>
              <a:ext uri="{FF2B5EF4-FFF2-40B4-BE49-F238E27FC236}">
                <a16:creationId xmlns:a16="http://schemas.microsoft.com/office/drawing/2014/main" id="{1312E245-5D00-4789-AF4C-8FDAA8865BA2}"/>
              </a:ext>
            </a:extLst>
          </p:cNvPr>
          <p:cNvPicPr>
            <a:picLocks noChangeAspect="1"/>
          </p:cNvPicPr>
          <p:nvPr/>
        </p:nvPicPr>
        <p:blipFill rotWithShape="1">
          <a:blip r:embed="rId4"/>
          <a:srcRect l="2465" t="6478" r="1056" b="-405"/>
          <a:stretch/>
        </p:blipFill>
        <p:spPr>
          <a:xfrm>
            <a:off x="1959950" y="2910599"/>
            <a:ext cx="1148887" cy="972311"/>
          </a:xfrm>
          <a:prstGeom prst="rect">
            <a:avLst/>
          </a:prstGeom>
        </p:spPr>
      </p:pic>
      <p:pic>
        <p:nvPicPr>
          <p:cNvPr id="15" name="Picture 28" descr="A picture containing mollusk, invertebrate&#10;&#10;Description automatically generated">
            <a:extLst>
              <a:ext uri="{FF2B5EF4-FFF2-40B4-BE49-F238E27FC236}">
                <a16:creationId xmlns:a16="http://schemas.microsoft.com/office/drawing/2014/main" id="{08A963C6-581C-4B30-AA59-6BC6B27774C7}"/>
              </a:ext>
            </a:extLst>
          </p:cNvPr>
          <p:cNvPicPr>
            <a:picLocks noChangeAspect="1"/>
          </p:cNvPicPr>
          <p:nvPr/>
        </p:nvPicPr>
        <p:blipFill rotWithShape="1">
          <a:blip r:embed="rId5"/>
          <a:srcRect t="1434" b="-1023"/>
          <a:stretch/>
        </p:blipFill>
        <p:spPr>
          <a:xfrm>
            <a:off x="1959950" y="4651560"/>
            <a:ext cx="1072896" cy="916713"/>
          </a:xfrm>
          <a:prstGeom prst="rect">
            <a:avLst/>
          </a:prstGeom>
        </p:spPr>
      </p:pic>
      <p:pic>
        <p:nvPicPr>
          <p:cNvPr id="16" name="Picture 15">
            <a:extLst>
              <a:ext uri="{FF2B5EF4-FFF2-40B4-BE49-F238E27FC236}">
                <a16:creationId xmlns:a16="http://schemas.microsoft.com/office/drawing/2014/main" id="{ADE44E8F-B5F7-4C3D-87A1-8562DF996285}"/>
              </a:ext>
            </a:extLst>
          </p:cNvPr>
          <p:cNvPicPr>
            <a:picLocks noChangeAspect="1"/>
          </p:cNvPicPr>
          <p:nvPr/>
        </p:nvPicPr>
        <p:blipFill rotWithShape="1">
          <a:blip r:embed="rId6"/>
          <a:srcRect l="5077" t="28144" r="72923"/>
          <a:stretch/>
        </p:blipFill>
        <p:spPr>
          <a:xfrm>
            <a:off x="1994897" y="1133298"/>
            <a:ext cx="1078994" cy="901735"/>
          </a:xfrm>
          <a:prstGeom prst="rect">
            <a:avLst/>
          </a:prstGeom>
        </p:spPr>
      </p:pic>
      <p:sp>
        <p:nvSpPr>
          <p:cNvPr id="17" name="TextBox 16">
            <a:extLst>
              <a:ext uri="{FF2B5EF4-FFF2-40B4-BE49-F238E27FC236}">
                <a16:creationId xmlns:a16="http://schemas.microsoft.com/office/drawing/2014/main" id="{9A842E8D-2565-4D3D-AC40-F0993B6F0214}"/>
              </a:ext>
            </a:extLst>
          </p:cNvPr>
          <p:cNvSpPr txBox="1"/>
          <p:nvPr/>
        </p:nvSpPr>
        <p:spPr>
          <a:xfrm>
            <a:off x="539999" y="692676"/>
            <a:ext cx="3256936" cy="276999"/>
          </a:xfrm>
          <a:prstGeom prst="rect">
            <a:avLst/>
          </a:prstGeom>
          <a:noFill/>
        </p:spPr>
        <p:txBody>
          <a:bodyPr wrap="square" lIns="0" tIns="0" rIns="0" bIns="0" rtlCol="0">
            <a:spAutoFit/>
          </a:bodyPr>
          <a:lstStyle/>
          <a:p>
            <a:pPr algn="l"/>
            <a:r>
              <a:rPr lang="en-CA" dirty="0"/>
              <a:t>20 Epilepsy Patients</a:t>
            </a:r>
            <a:endParaRPr lang="en-US" dirty="0"/>
          </a:p>
        </p:txBody>
      </p:sp>
    </p:spTree>
    <p:extLst>
      <p:ext uri="{BB962C8B-B14F-4D97-AF65-F5344CB8AC3E}">
        <p14:creationId xmlns:p14="http://schemas.microsoft.com/office/powerpoint/2010/main" val="60640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D398-1E7C-4524-836B-F5F28F56B57E}"/>
              </a:ext>
            </a:extLst>
          </p:cNvPr>
          <p:cNvSpPr>
            <a:spLocks noGrp="1"/>
          </p:cNvSpPr>
          <p:nvPr>
            <p:ph type="title"/>
          </p:nvPr>
        </p:nvSpPr>
        <p:spPr/>
        <p:txBody>
          <a:bodyPr/>
          <a:lstStyle/>
          <a:p>
            <a:r>
              <a:rPr lang="en-CA" dirty="0"/>
              <a:t>PET Quantification - Epilepsy </a:t>
            </a:r>
          </a:p>
        </p:txBody>
      </p:sp>
      <p:sp>
        <p:nvSpPr>
          <p:cNvPr id="4" name="Text Placeholder 3">
            <a:extLst>
              <a:ext uri="{FF2B5EF4-FFF2-40B4-BE49-F238E27FC236}">
                <a16:creationId xmlns:a16="http://schemas.microsoft.com/office/drawing/2014/main" id="{47C74F39-EC79-422C-9F5F-380C038DA443}"/>
              </a:ext>
            </a:extLst>
          </p:cNvPr>
          <p:cNvSpPr>
            <a:spLocks noGrp="1"/>
          </p:cNvSpPr>
          <p:nvPr>
            <p:ph type="body" sz="quarter" idx="15"/>
          </p:nvPr>
        </p:nvSpPr>
        <p:spPr>
          <a:xfrm>
            <a:off x="539999" y="6297348"/>
            <a:ext cx="5160713" cy="360000"/>
          </a:xfrm>
        </p:spPr>
        <p:txBody>
          <a:bodyPr/>
          <a:lstStyle/>
          <a:p>
            <a:r>
              <a:rPr lang="en-CA" dirty="0"/>
              <a:t>Poirier et al EJHI 2020; Poirier et al Epilepsy Research 2021; Raymond et al Brain &amp; Brain PET 2022</a:t>
            </a:r>
          </a:p>
        </p:txBody>
      </p:sp>
      <p:sp>
        <p:nvSpPr>
          <p:cNvPr id="9" name="TextBox 8">
            <a:extLst>
              <a:ext uri="{FF2B5EF4-FFF2-40B4-BE49-F238E27FC236}">
                <a16:creationId xmlns:a16="http://schemas.microsoft.com/office/drawing/2014/main" id="{75ECD69D-5B0C-4AC6-BF07-4BBC4E118913}"/>
              </a:ext>
            </a:extLst>
          </p:cNvPr>
          <p:cNvSpPr txBox="1"/>
          <p:nvPr/>
        </p:nvSpPr>
        <p:spPr>
          <a:xfrm>
            <a:off x="369337" y="1299802"/>
            <a:ext cx="24948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rial"/>
                <a:cs typeface="Arial"/>
              </a:rPr>
              <a:t>T1+Z</a:t>
            </a:r>
            <a:r>
              <a:rPr lang="en-US" sz="1400" baseline="-25000" dirty="0">
                <a:latin typeface="Arial"/>
                <a:cs typeface="Arial"/>
              </a:rPr>
              <a:t>AI</a:t>
            </a:r>
            <a:endParaRPr lang="en-US" sz="1400" baseline="-25000" dirty="0"/>
          </a:p>
        </p:txBody>
      </p:sp>
      <p:pic>
        <p:nvPicPr>
          <p:cNvPr id="11" name="Picture 10" descr="A close-up of a human skull&#10;&#10;Description automatically generated with low confidence">
            <a:extLst>
              <a:ext uri="{FF2B5EF4-FFF2-40B4-BE49-F238E27FC236}">
                <a16:creationId xmlns:a16="http://schemas.microsoft.com/office/drawing/2014/main" id="{0601EB42-C9CE-479F-AB09-27AC2FBB7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98" y="1607579"/>
            <a:ext cx="1376839" cy="1194816"/>
          </a:xfrm>
          <a:prstGeom prst="rect">
            <a:avLst/>
          </a:prstGeom>
        </p:spPr>
      </p:pic>
      <p:sp>
        <p:nvSpPr>
          <p:cNvPr id="18" name="TextBox 17">
            <a:extLst>
              <a:ext uri="{FF2B5EF4-FFF2-40B4-BE49-F238E27FC236}">
                <a16:creationId xmlns:a16="http://schemas.microsoft.com/office/drawing/2014/main" id="{C251FA03-E2E6-4C93-85AA-6F0FF9BA4DFF}"/>
              </a:ext>
            </a:extLst>
          </p:cNvPr>
          <p:cNvSpPr txBox="1"/>
          <p:nvPr/>
        </p:nvSpPr>
        <p:spPr>
          <a:xfrm>
            <a:off x="539999" y="692676"/>
            <a:ext cx="3256936" cy="276999"/>
          </a:xfrm>
          <a:prstGeom prst="rect">
            <a:avLst/>
          </a:prstGeom>
          <a:noFill/>
        </p:spPr>
        <p:txBody>
          <a:bodyPr wrap="square" lIns="0" tIns="0" rIns="0" bIns="0" rtlCol="0">
            <a:spAutoFit/>
          </a:bodyPr>
          <a:lstStyle/>
          <a:p>
            <a:pPr algn="l"/>
            <a:r>
              <a:rPr lang="en-CA" dirty="0"/>
              <a:t>20 Epilepsy Patients</a:t>
            </a:r>
            <a:endParaRPr lang="en-US" dirty="0"/>
          </a:p>
        </p:txBody>
      </p:sp>
      <p:pic>
        <p:nvPicPr>
          <p:cNvPr id="5" name="Picture 4">
            <a:extLst>
              <a:ext uri="{FF2B5EF4-FFF2-40B4-BE49-F238E27FC236}">
                <a16:creationId xmlns:a16="http://schemas.microsoft.com/office/drawing/2014/main" id="{795C9AA2-29AE-407C-A648-39DD67F91C04}"/>
              </a:ext>
            </a:extLst>
          </p:cNvPr>
          <p:cNvPicPr>
            <a:picLocks noChangeAspect="1"/>
          </p:cNvPicPr>
          <p:nvPr/>
        </p:nvPicPr>
        <p:blipFill>
          <a:blip r:embed="rId4"/>
          <a:stretch>
            <a:fillRect/>
          </a:stretch>
        </p:blipFill>
        <p:spPr>
          <a:xfrm>
            <a:off x="2468433" y="1415841"/>
            <a:ext cx="9147143" cy="3303270"/>
          </a:xfrm>
          <a:prstGeom prst="rect">
            <a:avLst/>
          </a:prstGeom>
        </p:spPr>
      </p:pic>
    </p:spTree>
    <p:extLst>
      <p:ext uri="{BB962C8B-B14F-4D97-AF65-F5344CB8AC3E}">
        <p14:creationId xmlns:p14="http://schemas.microsoft.com/office/powerpoint/2010/main" val="318271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FAAB-47EA-4E71-849D-34F94E3CA16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C22B3A7-B1CC-4138-A051-D50DBADA1F3A}"/>
              </a:ext>
            </a:extLst>
          </p:cNvPr>
          <p:cNvSpPr>
            <a:spLocks noGrp="1"/>
          </p:cNvSpPr>
          <p:nvPr>
            <p:ph sz="quarter" idx="23"/>
          </p:nvPr>
        </p:nvSpPr>
        <p:spPr/>
        <p:txBody>
          <a:bodyPr/>
          <a:lstStyle/>
          <a:p>
            <a:pPr marL="285750" indent="-285750">
              <a:buFont typeface="Arial" panose="020B0604020202020204" pitchFamily="34" charset="0"/>
              <a:buChar char="•"/>
            </a:pPr>
            <a:r>
              <a:rPr lang="en-US" b="0" dirty="0"/>
              <a:t>Fixed </a:t>
            </a:r>
            <a:r>
              <a:rPr lang="el-GR" b="0" i="1" dirty="0">
                <a:latin typeface="Times New Roman" panose="02020603050405020304" pitchFamily="18" charset="0"/>
                <a:cs typeface="Times New Roman" panose="02020603050405020304" pitchFamily="18" charset="0"/>
              </a:rPr>
              <a:t>β</a:t>
            </a:r>
            <a:r>
              <a:rPr lang="en-US" b="0" dirty="0"/>
              <a:t> showed how the MRI was overly enforced on the PET data for the different levels of statistics, producing in some cases artefacts, noise and loss of PET-only features. The adaptive </a:t>
            </a:r>
            <a:r>
              <a:rPr lang="el-GR" b="0" i="1" dirty="0">
                <a:latin typeface="Times New Roman" panose="02020603050405020304" pitchFamily="18" charset="0"/>
                <a:cs typeface="Times New Roman" panose="02020603050405020304" pitchFamily="18" charset="0"/>
              </a:rPr>
              <a:t>β</a:t>
            </a:r>
            <a:r>
              <a:rPr lang="en-US" b="0" dirty="0"/>
              <a:t> did not show this problem at the cost of the MRI not being so enforced.</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The clinical cases showed how the usual acquisition time of 20/30 min could be reduced to 5 min without any visible loss of image quality (which could be translated into dose reduction).</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The method not only showed to work for more than FDG, but also for activity distributions where the PET does not just follow one type of tissue according to the MRI.</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Clinical data showed that differences between OSEM and MRI-guided are &lt;10%. Same comparison with simulated data, comparing to ground truth, is on the way.</a:t>
            </a:r>
          </a:p>
        </p:txBody>
      </p:sp>
      <p:pic>
        <p:nvPicPr>
          <p:cNvPr id="8" name="Picture 7">
            <a:extLst>
              <a:ext uri="{FF2B5EF4-FFF2-40B4-BE49-F238E27FC236}">
                <a16:creationId xmlns:a16="http://schemas.microsoft.com/office/drawing/2014/main" id="{8DA4B894-7800-4ACD-B0BE-6F61A0A7FA98}"/>
              </a:ext>
            </a:extLst>
          </p:cNvPr>
          <p:cNvPicPr>
            <a:picLocks noChangeAspect="1"/>
          </p:cNvPicPr>
          <p:nvPr/>
        </p:nvPicPr>
        <p:blipFill>
          <a:blip r:embed="rId3"/>
          <a:stretch>
            <a:fillRect/>
          </a:stretch>
        </p:blipFill>
        <p:spPr>
          <a:xfrm>
            <a:off x="9871075" y="1252537"/>
            <a:ext cx="1954530" cy="1821180"/>
          </a:xfrm>
          <a:prstGeom prst="rect">
            <a:avLst/>
          </a:prstGeom>
        </p:spPr>
      </p:pic>
    </p:spTree>
    <p:extLst>
      <p:ext uri="{BB962C8B-B14F-4D97-AF65-F5344CB8AC3E}">
        <p14:creationId xmlns:p14="http://schemas.microsoft.com/office/powerpoint/2010/main" val="313534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15054A-F9E2-4244-81D1-0890FA574B41}"/>
              </a:ext>
            </a:extLst>
          </p:cNvPr>
          <p:cNvSpPr>
            <a:spLocks noGrp="1"/>
          </p:cNvSpPr>
          <p:nvPr>
            <p:ph type="ctrTitle"/>
          </p:nvPr>
        </p:nvSpPr>
        <p:spPr/>
        <p:txBody>
          <a:bodyPr/>
          <a:lstStyle/>
          <a:p>
            <a:r>
              <a:rPr lang="en-CA" dirty="0"/>
              <a:t>Siemens Medical Solutions, Knoxville </a:t>
            </a:r>
          </a:p>
        </p:txBody>
      </p:sp>
      <p:sp>
        <p:nvSpPr>
          <p:cNvPr id="4" name="Subtitle 3">
            <a:extLst>
              <a:ext uri="{FF2B5EF4-FFF2-40B4-BE49-F238E27FC236}">
                <a16:creationId xmlns:a16="http://schemas.microsoft.com/office/drawing/2014/main" id="{EF27389C-F711-45A6-9286-F0F235529E8F}"/>
              </a:ext>
            </a:extLst>
          </p:cNvPr>
          <p:cNvSpPr>
            <a:spLocks noGrp="1"/>
          </p:cNvSpPr>
          <p:nvPr>
            <p:ph type="subTitle" idx="1"/>
          </p:nvPr>
        </p:nvSpPr>
        <p:spPr/>
        <p:txBody>
          <a:bodyPr/>
          <a:lstStyle/>
          <a:p>
            <a:r>
              <a:rPr lang="en-CA" sz="4200" dirty="0"/>
              <a:t>Jorge Cabello, PhD</a:t>
            </a:r>
          </a:p>
        </p:txBody>
      </p:sp>
      <p:pic>
        <p:nvPicPr>
          <p:cNvPr id="1026" name="Picture 2" descr="Jorge CABELLO | PET scientist | PhD | Siemens Healthineers | RCC Physics">
            <a:extLst>
              <a:ext uri="{FF2B5EF4-FFF2-40B4-BE49-F238E27FC236}">
                <a16:creationId xmlns:a16="http://schemas.microsoft.com/office/drawing/2014/main" id="{E14FB0C7-2DA7-44C7-8ADF-8D1443C94AEE}"/>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549" b="549"/>
          <a:stretch>
            <a:fillRect/>
          </a:stretch>
        </p:blipFill>
        <p:spPr bwMode="auto">
          <a:xfrm>
            <a:off x="5234400" y="0"/>
            <a:ext cx="6922294" cy="684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6DD4-3C63-4BB2-8720-7D6187C7F18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21E7B3F-2FCE-44A5-8F52-9379D5052E48}"/>
              </a:ext>
            </a:extLst>
          </p:cNvPr>
          <p:cNvSpPr>
            <a:spLocks noGrp="1"/>
          </p:cNvSpPr>
          <p:nvPr>
            <p:ph sz="quarter" idx="23"/>
          </p:nvPr>
        </p:nvSpPr>
        <p:spPr/>
        <p:txBody>
          <a:bodyPr/>
          <a:lstStyle/>
          <a:p>
            <a:pPr marL="285750" indent="-285750">
              <a:buFont typeface="Arial" panose="020B0604020202020204" pitchFamily="34" charset="0"/>
              <a:buChar char="•"/>
            </a:pPr>
            <a:r>
              <a:rPr lang="en-US" b="0" dirty="0"/>
              <a:t>PET suffers from limited spatial resolution and noise, partly due (but not limited) to crystal size, injected dose and scan time, while anatomical MRI has high spatial resolution and soft tissue contrast.</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The combination of MRI in the PET reconstruction is a method to </a:t>
            </a:r>
            <a:r>
              <a:rPr lang="en-US" b="0" i="1" dirty="0"/>
              <a:t>regularize</a:t>
            </a:r>
            <a:r>
              <a:rPr lang="en-US" b="0" dirty="0"/>
              <a:t> the PET reconstruction inverse problem, under the general assumption that similar voxels in MRI are similar in the PET image.</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PET and MRI data are combined in the objective function, where the influence of the MRI is controlled by a hyper-parameter (</a:t>
            </a:r>
            <a:r>
              <a:rPr lang="el-GR" b="0" dirty="0"/>
              <a:t>β</a:t>
            </a:r>
            <a:r>
              <a:rPr lang="en-US" b="0" dirty="0"/>
              <a:t>), which is usually fixed for every voxel and iteration, and tweaked for each dataset (patient).</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This work presents a method that adaptively calculates β, and out-performs regular OSEM for a wide range of statistics and different radiotracers, applied to brain PET.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1A7046-1598-4A35-8F8F-F808AFB6E153}"/>
                  </a:ext>
                </a:extLst>
              </p:cNvPr>
              <p:cNvSpPr txBox="1"/>
              <p:nvPr/>
            </p:nvSpPr>
            <p:spPr>
              <a:xfrm>
                <a:off x="4741878" y="4479720"/>
                <a:ext cx="2858548" cy="356533"/>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𝑢</m:t>
                          </m:r>
                        </m:e>
                      </m:acc>
                      <m:r>
                        <a:rPr lang="en-US" sz="1400" i="1">
                          <a:latin typeface="Cambria Math" panose="02040503050406030204" pitchFamily="18" charset="0"/>
                        </a:rPr>
                        <m:t>=</m:t>
                      </m:r>
                      <m:func>
                        <m:funcPr>
                          <m:ctrlPr>
                            <a:rPr lang="en-US" sz="1400" i="1">
                              <a:latin typeface="Cambria Math" panose="02040503050406030204" pitchFamily="18" charset="0"/>
                            </a:rPr>
                          </m:ctrlPr>
                        </m:funcPr>
                        <m:fName>
                          <m:r>
                            <a:rPr lang="en-US" sz="1400" i="1">
                              <a:latin typeface="Cambria Math" panose="02040503050406030204" pitchFamily="18" charset="0"/>
                            </a:rPr>
                            <m:t>𝑎𝑟𝑔</m:t>
                          </m:r>
                        </m:fName>
                        <m:e>
                          <m:r>
                            <a:rPr lang="en-US" sz="1400" i="1">
                              <a:latin typeface="Cambria Math" panose="02040503050406030204" pitchFamily="18" charset="0"/>
                            </a:rPr>
                            <m:t>𝑚𝑎𝑥</m:t>
                          </m:r>
                          <m:d>
                            <m:dPr>
                              <m:begChr m:val="{"/>
                              <m:endChr m:val="}"/>
                              <m:ctrlPr>
                                <a:rPr lang="en-US" sz="1400" i="1">
                                  <a:latin typeface="Cambria Math" panose="02040503050406030204" pitchFamily="18" charset="0"/>
                                </a:rPr>
                              </m:ctrlPr>
                            </m:dPr>
                            <m:e>
                              <m:func>
                                <m:funcPr>
                                  <m:ctrlPr>
                                    <a:rPr lang="en-US" sz="1400" i="1">
                                      <a:latin typeface="Cambria Math" panose="02040503050406030204" pitchFamily="18" charset="0"/>
                                    </a:rPr>
                                  </m:ctrlPr>
                                </m:funcPr>
                                <m:fName>
                                  <m:r>
                                    <a:rPr lang="en-US" sz="1400" i="1">
                                      <a:latin typeface="Cambria Math" panose="02040503050406030204" pitchFamily="18" charset="0"/>
                                    </a:rPr>
                                    <m:t>𝑙𝑜𝑔</m:t>
                                  </m:r>
                                </m:fName>
                                <m:e>
                                  <m:r>
                                    <a:rPr lang="en-US" sz="1400" i="1">
                                      <a:latin typeface="Cambria Math" panose="02040503050406030204" pitchFamily="18" charset="0"/>
                                    </a:rPr>
                                    <m:t>𝑝</m:t>
                                  </m:r>
                                  <m:d>
                                    <m:dPr>
                                      <m:ctrlPr>
                                        <a:rPr lang="en-US" sz="1400" i="1">
                                          <a:latin typeface="Cambria Math" panose="02040503050406030204" pitchFamily="18" charset="0"/>
                                        </a:rPr>
                                      </m:ctrlPr>
                                    </m:dPr>
                                    <m:e>
                                      <m:r>
                                        <a:rPr lang="en-US" sz="1400" i="1">
                                          <a:latin typeface="Cambria Math" panose="02040503050406030204" pitchFamily="18" charset="0"/>
                                        </a:rPr>
                                        <m:t>𝑦</m:t>
                                      </m:r>
                                    </m:e>
                                    <m:e>
                                      <m:r>
                                        <a:rPr lang="en-US" sz="1400" i="1">
                                          <a:latin typeface="Cambria Math" panose="02040503050406030204" pitchFamily="18" charset="0"/>
                                        </a:rPr>
                                        <m:t>𝑢</m:t>
                                      </m:r>
                                    </m:e>
                                  </m:d>
                                  <m:r>
                                    <a:rPr lang="en-US" sz="1400" i="1">
                                      <a:latin typeface="Cambria Math" panose="02040503050406030204" pitchFamily="18" charset="0"/>
                                    </a:rPr>
                                    <m:t>−</m:t>
                                  </m:r>
                                  <m:r>
                                    <a:rPr lang="en-US" sz="1400" i="1">
                                      <a:latin typeface="Cambria Math" panose="02040503050406030204" pitchFamily="18" charset="0"/>
                                    </a:rPr>
                                    <m:t>𝛽</m:t>
                                  </m:r>
                                  <m:r>
                                    <a:rPr lang="en-US" sz="1400" i="1">
                                      <a:latin typeface="Cambria Math" panose="02040503050406030204" pitchFamily="18" charset="0"/>
                                    </a:rPr>
                                    <m:t>𝑅</m:t>
                                  </m:r>
                                  <m:d>
                                    <m:dPr>
                                      <m:ctrlPr>
                                        <a:rPr lang="en-US" sz="1400" i="1">
                                          <a:latin typeface="Cambria Math" panose="02040503050406030204" pitchFamily="18" charset="0"/>
                                        </a:rPr>
                                      </m:ctrlPr>
                                    </m:dPr>
                                    <m:e>
                                      <m:r>
                                        <a:rPr lang="en-US" sz="1400" i="1">
                                          <a:latin typeface="Cambria Math" panose="02040503050406030204" pitchFamily="18" charset="0"/>
                                        </a:rPr>
                                        <m:t>𝑢</m:t>
                                      </m:r>
                                    </m:e>
                                  </m:d>
                                </m:e>
                              </m:func>
                            </m:e>
                          </m:d>
                        </m:e>
                      </m:func>
                      <m:r>
                        <m:rPr>
                          <m:nor/>
                        </m:rPr>
                        <a:rPr lang="en-US" sz="1400" i="1"/>
                        <m:t>			</m:t>
                      </m:r>
                    </m:oMath>
                  </m:oMathPara>
                </a14:m>
                <a:endParaRPr lang="en-US" sz="1400" i="1" dirty="0"/>
              </a:p>
              <a:p>
                <a:pPr algn="l"/>
                <a:endParaRPr lang="en-US" dirty="0"/>
              </a:p>
            </p:txBody>
          </p:sp>
        </mc:Choice>
        <mc:Fallback xmlns="">
          <p:sp>
            <p:nvSpPr>
              <p:cNvPr id="4" name="TextBox 3">
                <a:extLst>
                  <a:ext uri="{FF2B5EF4-FFF2-40B4-BE49-F238E27FC236}">
                    <a16:creationId xmlns:a16="http://schemas.microsoft.com/office/drawing/2014/main" id="{461A7046-1598-4A35-8F8F-F808AFB6E153}"/>
                  </a:ext>
                </a:extLst>
              </p:cNvPr>
              <p:cNvSpPr txBox="1">
                <a:spLocks noRot="1" noChangeAspect="1" noMove="1" noResize="1" noEditPoints="1" noAdjustHandles="1" noChangeArrowheads="1" noChangeShapeType="1" noTextEdit="1"/>
              </p:cNvSpPr>
              <p:nvPr/>
            </p:nvSpPr>
            <p:spPr>
              <a:xfrm>
                <a:off x="4741878" y="4479720"/>
                <a:ext cx="2858548" cy="356533"/>
              </a:xfrm>
              <a:prstGeom prst="rect">
                <a:avLst/>
              </a:prstGeom>
              <a:blipFill>
                <a:blip r:embed="rId2"/>
                <a:stretch>
                  <a:fillRect t="-1724"/>
                </a:stretch>
              </a:blipFill>
            </p:spPr>
            <p:txBody>
              <a:bodyPr/>
              <a:lstStyle/>
              <a:p>
                <a:r>
                  <a:rPr lang="en-US">
                    <a:noFill/>
                  </a:rPr>
                  <a:t> </a:t>
                </a:r>
              </a:p>
            </p:txBody>
          </p:sp>
        </mc:Fallback>
      </mc:AlternateContent>
    </p:spTree>
    <p:extLst>
      <p:ext uri="{BB962C8B-B14F-4D97-AF65-F5344CB8AC3E}">
        <p14:creationId xmlns:p14="http://schemas.microsoft.com/office/powerpoint/2010/main" val="118029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DE9AF0-4BA5-4D7A-BEBB-89CC7A69C651}"/>
              </a:ext>
            </a:extLst>
          </p:cNvPr>
          <p:cNvPicPr>
            <a:picLocks noChangeAspect="1"/>
          </p:cNvPicPr>
          <p:nvPr/>
        </p:nvPicPr>
        <p:blipFill>
          <a:blip r:embed="rId2"/>
          <a:stretch>
            <a:fillRect/>
          </a:stretch>
        </p:blipFill>
        <p:spPr>
          <a:xfrm>
            <a:off x="3621974" y="1817354"/>
            <a:ext cx="2982559" cy="640080"/>
          </a:xfrm>
          <a:prstGeom prst="rect">
            <a:avLst/>
          </a:prstGeom>
        </p:spPr>
      </p:pic>
      <p:sp>
        <p:nvSpPr>
          <p:cNvPr id="2" name="Title 1">
            <a:extLst>
              <a:ext uri="{FF2B5EF4-FFF2-40B4-BE49-F238E27FC236}">
                <a16:creationId xmlns:a16="http://schemas.microsoft.com/office/drawing/2014/main" id="{335A7676-D777-4BB2-8F96-F1E17AD35528}"/>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13798974-2205-4B55-A086-15EC3E442F27}"/>
              </a:ext>
            </a:extLst>
          </p:cNvPr>
          <p:cNvSpPr>
            <a:spLocks noGrp="1"/>
          </p:cNvSpPr>
          <p:nvPr>
            <p:ph sz="quarter" idx="23"/>
          </p:nvPr>
        </p:nvSpPr>
        <p:spPr/>
        <p:txBody>
          <a:bodyPr/>
          <a:lstStyle/>
          <a:p>
            <a:pPr marL="285750" indent="-285750">
              <a:buFont typeface="Arial" panose="020B0604020202020204" pitchFamily="34" charset="0"/>
              <a:buChar char="•"/>
            </a:pPr>
            <a:r>
              <a:rPr lang="en-US" b="0" dirty="0"/>
              <a:t>The prior model, written of the form</a:t>
            </a:r>
          </a:p>
          <a:p>
            <a:pPr marL="285750" indent="-285750">
              <a:buFont typeface="Arial" panose="020B0604020202020204" pitchFamily="34" charset="0"/>
              <a:buChar char="•"/>
            </a:pPr>
            <a:endParaRPr lang="en-US" b="0" dirty="0"/>
          </a:p>
          <a:p>
            <a:endParaRPr lang="en-US" b="0" dirty="0"/>
          </a:p>
          <a:p>
            <a:r>
              <a:rPr lang="en-US" b="0" dirty="0"/>
              <a:t>was based on the Bowsher model, where only voxels similar in the MRI are considered in the calculation of the prior.</a:t>
            </a:r>
          </a:p>
          <a:p>
            <a:endParaRPr lang="en-US" b="0" dirty="0"/>
          </a:p>
          <a:p>
            <a:pPr marL="285750" indent="-285750">
              <a:buFont typeface="Arial" panose="020B0604020202020204" pitchFamily="34" charset="0"/>
              <a:buChar char="•"/>
            </a:pPr>
            <a:r>
              <a:rPr lang="en-US" b="0" dirty="0"/>
              <a:t>The similarity weight was based on the Burg joint entropy</a:t>
            </a:r>
            <a:r>
              <a:rPr lang="en-US" b="0" baseline="30000" dirty="0"/>
              <a:t>1</a:t>
            </a:r>
            <a:r>
              <a:rPr lang="en-US" b="0" dirty="0"/>
              <a:t>:</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The hyper-parameter </a:t>
            </a:r>
            <a:r>
              <a:rPr lang="el-GR" b="0" i="1" dirty="0">
                <a:latin typeface="Times New Roman" panose="02020603050405020304" pitchFamily="18" charset="0"/>
                <a:cs typeface="Times New Roman" panose="02020603050405020304" pitchFamily="18" charset="0"/>
              </a:rPr>
              <a:t>β</a:t>
            </a:r>
            <a:r>
              <a:rPr lang="en-US" b="0" baseline="30000" dirty="0"/>
              <a:t>2</a:t>
            </a:r>
            <a:r>
              <a:rPr lang="en-US" b="0" dirty="0"/>
              <a:t> is calculated for each voxel </a:t>
            </a:r>
            <a:r>
              <a:rPr lang="en-US" b="0" i="1" dirty="0">
                <a:latin typeface="Times New Roman" panose="02020603050405020304" pitchFamily="18" charset="0"/>
                <a:cs typeface="Times New Roman" panose="02020603050405020304" pitchFamily="18" charset="0"/>
              </a:rPr>
              <a:t>j</a:t>
            </a:r>
            <a:r>
              <a:rPr lang="en-US" b="0" dirty="0"/>
              <a:t>, at each iterations, as</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r>
              <a:rPr lang="en-US" b="0" dirty="0"/>
              <a:t>where </a:t>
            </a:r>
            <a:r>
              <a:rPr lang="el-GR" b="0" dirty="0">
                <a:latin typeface="Times New Roman" panose="02020603050405020304" pitchFamily="18" charset="0"/>
                <a:cs typeface="Times New Roman" panose="02020603050405020304" pitchFamily="18" charset="0"/>
              </a:rPr>
              <a:t>α</a:t>
            </a:r>
            <a:r>
              <a:rPr lang="en-US" b="0" dirty="0"/>
              <a:t> is a scanner-dependent constant, and </a:t>
            </a:r>
            <a:r>
              <a:rPr lang="en-US" b="0" i="1" dirty="0">
                <a:latin typeface="Times New Roman" panose="02020603050405020304" pitchFamily="18" charset="0"/>
                <a:cs typeface="Times New Roman" panose="02020603050405020304" pitchFamily="18" charset="0"/>
              </a:rPr>
              <a:t>u</a:t>
            </a:r>
            <a:r>
              <a:rPr lang="en-US" b="0" i="1" baseline="-25000" dirty="0">
                <a:latin typeface="Times New Roman" panose="02020603050405020304" pitchFamily="18" charset="0"/>
                <a:cs typeface="Times New Roman" panose="02020603050405020304" pitchFamily="18" charset="0"/>
              </a:rPr>
              <a:t>j</a:t>
            </a:r>
            <a:r>
              <a:rPr lang="en-US" b="0" dirty="0"/>
              <a:t> is the intensity in voxel </a:t>
            </a:r>
            <a:r>
              <a:rPr lang="en-US" b="0" i="1" dirty="0">
                <a:latin typeface="Times New Roman" panose="02020603050405020304" pitchFamily="18" charset="0"/>
                <a:cs typeface="Times New Roman" panose="02020603050405020304" pitchFamily="18" charset="0"/>
              </a:rPr>
              <a:t>j</a:t>
            </a:r>
            <a:r>
              <a:rPr lang="en-US" b="0" dirty="0"/>
              <a:t>, making </a:t>
            </a:r>
            <a:r>
              <a:rPr lang="el-GR" b="0" i="1" dirty="0">
                <a:latin typeface="Times New Roman" panose="02020603050405020304" pitchFamily="18" charset="0"/>
                <a:cs typeface="Times New Roman" panose="02020603050405020304" pitchFamily="18" charset="0"/>
              </a:rPr>
              <a:t>β</a:t>
            </a:r>
            <a:r>
              <a:rPr lang="en-US" b="0" dirty="0"/>
              <a:t> dependent on the statistical noise in that voxel.</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
        <p:nvSpPr>
          <p:cNvPr id="7" name="TextBox 6">
            <a:extLst>
              <a:ext uri="{FF2B5EF4-FFF2-40B4-BE49-F238E27FC236}">
                <a16:creationId xmlns:a16="http://schemas.microsoft.com/office/drawing/2014/main" id="{A1BCB7F9-35AF-445F-AC3E-53B309122C67}"/>
              </a:ext>
            </a:extLst>
          </p:cNvPr>
          <p:cNvSpPr txBox="1"/>
          <p:nvPr/>
        </p:nvSpPr>
        <p:spPr>
          <a:xfrm rot="18140588">
            <a:off x="4891517" y="1431519"/>
            <a:ext cx="1049500" cy="200582"/>
          </a:xfrm>
          <a:prstGeom prst="rect">
            <a:avLst/>
          </a:prstGeom>
          <a:noFill/>
        </p:spPr>
        <p:txBody>
          <a:bodyPr wrap="none" lIns="0" tIns="0" rIns="0" bIns="0" rtlCol="0">
            <a:noAutofit/>
          </a:bodyPr>
          <a:lstStyle/>
          <a:p>
            <a:pPr algn="l"/>
            <a:r>
              <a:rPr lang="en-US" sz="1200" dirty="0"/>
              <a:t>Distance weight</a:t>
            </a:r>
          </a:p>
        </p:txBody>
      </p:sp>
      <p:sp>
        <p:nvSpPr>
          <p:cNvPr id="8" name="TextBox 7">
            <a:extLst>
              <a:ext uri="{FF2B5EF4-FFF2-40B4-BE49-F238E27FC236}">
                <a16:creationId xmlns:a16="http://schemas.microsoft.com/office/drawing/2014/main" id="{03C9F399-FB7E-4F83-B4BE-9873F5FB1F2B}"/>
              </a:ext>
            </a:extLst>
          </p:cNvPr>
          <p:cNvSpPr txBox="1"/>
          <p:nvPr/>
        </p:nvSpPr>
        <p:spPr>
          <a:xfrm rot="18140588">
            <a:off x="5185547" y="1431519"/>
            <a:ext cx="1049500" cy="200582"/>
          </a:xfrm>
          <a:prstGeom prst="rect">
            <a:avLst/>
          </a:prstGeom>
          <a:noFill/>
        </p:spPr>
        <p:txBody>
          <a:bodyPr wrap="none" lIns="0" tIns="0" rIns="0" bIns="0" rtlCol="0">
            <a:noAutofit/>
          </a:bodyPr>
          <a:lstStyle/>
          <a:p>
            <a:pPr algn="l"/>
            <a:r>
              <a:rPr lang="en-US" sz="1200" dirty="0"/>
              <a:t>Similarity weight</a:t>
            </a:r>
          </a:p>
        </p:txBody>
      </p:sp>
      <p:sp>
        <p:nvSpPr>
          <p:cNvPr id="9" name="TextBox 8">
            <a:extLst>
              <a:ext uri="{FF2B5EF4-FFF2-40B4-BE49-F238E27FC236}">
                <a16:creationId xmlns:a16="http://schemas.microsoft.com/office/drawing/2014/main" id="{24C383CE-F36D-4563-B5A0-3D645B9B0042}"/>
              </a:ext>
            </a:extLst>
          </p:cNvPr>
          <p:cNvSpPr txBox="1"/>
          <p:nvPr/>
        </p:nvSpPr>
        <p:spPr>
          <a:xfrm rot="18140588">
            <a:off x="5479577" y="1431519"/>
            <a:ext cx="1049500" cy="200582"/>
          </a:xfrm>
          <a:prstGeom prst="rect">
            <a:avLst/>
          </a:prstGeom>
          <a:noFill/>
        </p:spPr>
        <p:txBody>
          <a:bodyPr wrap="none" lIns="0" tIns="0" rIns="0" bIns="0" rtlCol="0">
            <a:noAutofit/>
          </a:bodyPr>
          <a:lstStyle/>
          <a:p>
            <a:pPr algn="l"/>
            <a:r>
              <a:rPr lang="en-US" sz="1200" dirty="0"/>
              <a:t>Potential function</a:t>
            </a:r>
          </a:p>
        </p:txBody>
      </p:sp>
      <p:sp>
        <p:nvSpPr>
          <p:cNvPr id="12" name="Text Placeholder 4">
            <a:extLst>
              <a:ext uri="{FF2B5EF4-FFF2-40B4-BE49-F238E27FC236}">
                <a16:creationId xmlns:a16="http://schemas.microsoft.com/office/drawing/2014/main" id="{F47930F8-3BD8-44BA-950D-A5998EC451C4}"/>
              </a:ext>
            </a:extLst>
          </p:cNvPr>
          <p:cNvSpPr txBox="1">
            <a:spLocks/>
          </p:cNvSpPr>
          <p:nvPr/>
        </p:nvSpPr>
        <p:spPr>
          <a:xfrm>
            <a:off x="672080" y="6195600"/>
            <a:ext cx="4510800" cy="3600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000" b="0"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bg2"/>
              </a:buClr>
              <a:buFont typeface="Arial" panose="020B0604020202020204" pitchFamily="34" charset="0"/>
              <a:buNone/>
              <a:defRPr sz="18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648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864000" marR="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1080000" indent="-216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7pPr>
            <a:lvl8pPr marL="1296000" marR="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0" indent="0" algn="l" defTabSz="914400" rtl="0" eaLnBrk="1" latinLnBrk="0" hangingPunct="1">
              <a:spcBef>
                <a:spcPts val="1600"/>
              </a:spcBef>
              <a:buFontTx/>
              <a:buNone/>
              <a:defRPr sz="1400" kern="1200">
                <a:solidFill>
                  <a:schemeClr val="tx1"/>
                </a:solidFill>
                <a:latin typeface="+mn-lt"/>
                <a:ea typeface="+mn-ea"/>
                <a:cs typeface="+mn-cs"/>
              </a:defRPr>
            </a:lvl9pPr>
          </a:lstStyle>
          <a:p>
            <a:endParaRPr lang="en-US" dirty="0"/>
          </a:p>
        </p:txBody>
      </p:sp>
      <p:pic>
        <p:nvPicPr>
          <p:cNvPr id="14" name="Picture 13">
            <a:extLst>
              <a:ext uri="{FF2B5EF4-FFF2-40B4-BE49-F238E27FC236}">
                <a16:creationId xmlns:a16="http://schemas.microsoft.com/office/drawing/2014/main" id="{7EBBE1AA-C49A-4F4B-98C5-10B8FF46ABB5}"/>
              </a:ext>
            </a:extLst>
          </p:cNvPr>
          <p:cNvPicPr>
            <a:picLocks noChangeAspect="1"/>
          </p:cNvPicPr>
          <p:nvPr/>
        </p:nvPicPr>
        <p:blipFill>
          <a:blip r:embed="rId3"/>
          <a:stretch>
            <a:fillRect/>
          </a:stretch>
        </p:blipFill>
        <p:spPr>
          <a:xfrm>
            <a:off x="6478698" y="3108960"/>
            <a:ext cx="4780046" cy="640080"/>
          </a:xfrm>
          <a:prstGeom prst="rect">
            <a:avLst/>
          </a:prstGeom>
        </p:spPr>
      </p:pic>
      <p:sp>
        <p:nvSpPr>
          <p:cNvPr id="16" name="Right Brace 15">
            <a:extLst>
              <a:ext uri="{FF2B5EF4-FFF2-40B4-BE49-F238E27FC236}">
                <a16:creationId xmlns:a16="http://schemas.microsoft.com/office/drawing/2014/main" id="{5E49F90B-D158-4FD8-9876-DB3D548EF0BF}"/>
              </a:ext>
            </a:extLst>
          </p:cNvPr>
          <p:cNvSpPr/>
          <p:nvPr/>
        </p:nvSpPr>
        <p:spPr>
          <a:xfrm rot="5400000">
            <a:off x="8601943" y="2976287"/>
            <a:ext cx="58723" cy="1486783"/>
          </a:xfrm>
          <a:prstGeom prst="rightBrace">
            <a:avLst/>
          </a:prstGeom>
          <a:ln w="12700" cap="rnd">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52F4ED24-A44A-47F6-B69C-EB23BC6B7213}"/>
              </a:ext>
            </a:extLst>
          </p:cNvPr>
          <p:cNvSpPr txBox="1"/>
          <p:nvPr/>
        </p:nvSpPr>
        <p:spPr>
          <a:xfrm>
            <a:off x="8531604" y="3749040"/>
            <a:ext cx="914400" cy="914400"/>
          </a:xfrm>
          <a:prstGeom prst="rect">
            <a:avLst/>
          </a:prstGeom>
          <a:noFill/>
        </p:spPr>
        <p:txBody>
          <a:bodyPr wrap="none" lIns="0" tIns="0" rIns="0" bIns="0" rtlCol="0">
            <a:noAutofit/>
          </a:bodyPr>
          <a:lstStyle/>
          <a:p>
            <a:pPr algn="l"/>
            <a:r>
              <a:rPr lang="en-US" sz="1200" dirty="0"/>
              <a:t>PET</a:t>
            </a:r>
          </a:p>
        </p:txBody>
      </p:sp>
      <p:sp>
        <p:nvSpPr>
          <p:cNvPr id="20" name="Right Brace 19">
            <a:extLst>
              <a:ext uri="{FF2B5EF4-FFF2-40B4-BE49-F238E27FC236}">
                <a16:creationId xmlns:a16="http://schemas.microsoft.com/office/drawing/2014/main" id="{E79611A0-6BA3-4818-90A6-CE29B92E557A}"/>
              </a:ext>
            </a:extLst>
          </p:cNvPr>
          <p:cNvSpPr/>
          <p:nvPr/>
        </p:nvSpPr>
        <p:spPr>
          <a:xfrm rot="5400000">
            <a:off x="10499253" y="2976287"/>
            <a:ext cx="58723" cy="1486783"/>
          </a:xfrm>
          <a:prstGeom prst="rightBrace">
            <a:avLst/>
          </a:prstGeom>
          <a:ln w="12700" cap="rnd">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FA4813E9-78C9-4A42-B9BA-084CB6641212}"/>
              </a:ext>
            </a:extLst>
          </p:cNvPr>
          <p:cNvSpPr txBox="1"/>
          <p:nvPr/>
        </p:nvSpPr>
        <p:spPr>
          <a:xfrm>
            <a:off x="10428914" y="3749040"/>
            <a:ext cx="914400" cy="914400"/>
          </a:xfrm>
          <a:prstGeom prst="rect">
            <a:avLst/>
          </a:prstGeom>
          <a:noFill/>
        </p:spPr>
        <p:txBody>
          <a:bodyPr wrap="none" lIns="0" tIns="0" rIns="0" bIns="0" rtlCol="0">
            <a:noAutofit/>
          </a:bodyPr>
          <a:lstStyle/>
          <a:p>
            <a:pPr algn="l"/>
            <a:r>
              <a:rPr lang="en-US" sz="1200" dirty="0"/>
              <a:t>MRI</a:t>
            </a:r>
          </a:p>
        </p:txBody>
      </p:sp>
      <p:pic>
        <p:nvPicPr>
          <p:cNvPr id="23" name="Picture 22">
            <a:extLst>
              <a:ext uri="{FF2B5EF4-FFF2-40B4-BE49-F238E27FC236}">
                <a16:creationId xmlns:a16="http://schemas.microsoft.com/office/drawing/2014/main" id="{E3E91348-7FAF-47F3-BC70-B91E15B749B0}"/>
              </a:ext>
            </a:extLst>
          </p:cNvPr>
          <p:cNvPicPr>
            <a:picLocks noChangeAspect="1"/>
          </p:cNvPicPr>
          <p:nvPr/>
        </p:nvPicPr>
        <p:blipFill>
          <a:blip r:embed="rId4"/>
          <a:stretch>
            <a:fillRect/>
          </a:stretch>
        </p:blipFill>
        <p:spPr>
          <a:xfrm>
            <a:off x="4526698" y="4252502"/>
            <a:ext cx="1636261" cy="640080"/>
          </a:xfrm>
          <a:prstGeom prst="rect">
            <a:avLst/>
          </a:prstGeom>
        </p:spPr>
      </p:pic>
      <p:sp>
        <p:nvSpPr>
          <p:cNvPr id="24" name="Text Placeholder 3">
            <a:extLst>
              <a:ext uri="{FF2B5EF4-FFF2-40B4-BE49-F238E27FC236}">
                <a16:creationId xmlns:a16="http://schemas.microsoft.com/office/drawing/2014/main" id="{E4AA5EDA-7431-494A-AE73-00CEF10C8BF3}"/>
              </a:ext>
            </a:extLst>
          </p:cNvPr>
          <p:cNvSpPr>
            <a:spLocks noGrp="1"/>
          </p:cNvSpPr>
          <p:nvPr>
            <p:ph type="body" sz="quarter" idx="15"/>
          </p:nvPr>
        </p:nvSpPr>
        <p:spPr>
          <a:xfrm>
            <a:off x="540000" y="6297348"/>
            <a:ext cx="4510800" cy="360000"/>
          </a:xfrm>
        </p:spPr>
        <p:txBody>
          <a:bodyPr/>
          <a:lstStyle/>
          <a:p>
            <a:r>
              <a:rPr lang="en-US" baseline="30000" dirty="0"/>
              <a:t>1</a:t>
            </a:r>
            <a:r>
              <a:rPr lang="en-US" dirty="0"/>
              <a:t>A. </a:t>
            </a:r>
            <a:r>
              <a:rPr lang="en-US" dirty="0" err="1"/>
              <a:t>Mehranian</a:t>
            </a:r>
            <a:r>
              <a:rPr lang="en-US" dirty="0"/>
              <a:t> et al., PMB (2017) 62 (15) 5975-6007.</a:t>
            </a:r>
          </a:p>
          <a:p>
            <a:r>
              <a:rPr lang="en-US" baseline="30000" dirty="0"/>
              <a:t>2</a:t>
            </a:r>
            <a:r>
              <a:rPr lang="en-US" dirty="0"/>
              <a:t>A. Salomon et al., </a:t>
            </a:r>
            <a:r>
              <a:rPr lang="en-US" dirty="0" err="1"/>
              <a:t>arxiv</a:t>
            </a:r>
            <a:r>
              <a:rPr lang="en-US" dirty="0"/>
              <a:t> Physics (2019).</a:t>
            </a:r>
          </a:p>
        </p:txBody>
      </p:sp>
      <p:sp>
        <p:nvSpPr>
          <p:cNvPr id="4" name="Oval 3">
            <a:extLst>
              <a:ext uri="{FF2B5EF4-FFF2-40B4-BE49-F238E27FC236}">
                <a16:creationId xmlns:a16="http://schemas.microsoft.com/office/drawing/2014/main" id="{BD602766-2402-4E90-8248-AF8011F20756}"/>
              </a:ext>
            </a:extLst>
          </p:cNvPr>
          <p:cNvSpPr/>
          <p:nvPr/>
        </p:nvSpPr>
        <p:spPr>
          <a:xfrm>
            <a:off x="5559418" y="4458788"/>
            <a:ext cx="619953" cy="3048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C62A293-A6C4-47CB-880B-2412CF77590E}"/>
              </a:ext>
            </a:extLst>
          </p:cNvPr>
          <p:cNvSpPr txBox="1"/>
          <p:nvPr/>
        </p:nvSpPr>
        <p:spPr>
          <a:xfrm>
            <a:off x="6240674" y="4505173"/>
            <a:ext cx="2323841" cy="184666"/>
          </a:xfrm>
          <a:prstGeom prst="rect">
            <a:avLst/>
          </a:prstGeom>
          <a:noFill/>
        </p:spPr>
        <p:txBody>
          <a:bodyPr wrap="none" lIns="0" tIns="0" rIns="0" bIns="0" rtlCol="0">
            <a:spAutoFit/>
          </a:bodyPr>
          <a:lstStyle/>
          <a:p>
            <a:pPr algn="l"/>
            <a:r>
              <a:rPr lang="en-US" sz="1200" dirty="0"/>
              <a:t>System model, norm and attenuation</a:t>
            </a:r>
          </a:p>
        </p:txBody>
      </p:sp>
    </p:spTree>
    <p:extLst>
      <p:ext uri="{BB962C8B-B14F-4D97-AF65-F5344CB8AC3E}">
        <p14:creationId xmlns:p14="http://schemas.microsoft.com/office/powerpoint/2010/main" val="256652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3045-3F2D-4535-AEBC-29EE9D4B4613}"/>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8586D8F2-7BF9-43A5-8CF1-B4F2E369135C}"/>
              </a:ext>
            </a:extLst>
          </p:cNvPr>
          <p:cNvSpPr>
            <a:spLocks noGrp="1"/>
          </p:cNvSpPr>
          <p:nvPr>
            <p:ph sz="quarter" idx="23"/>
          </p:nvPr>
        </p:nvSpPr>
        <p:spPr>
          <a:xfrm>
            <a:off x="661297" y="1245710"/>
            <a:ext cx="9212400" cy="4572000"/>
          </a:xfrm>
        </p:spPr>
        <p:txBody>
          <a:bodyPr/>
          <a:lstStyle/>
          <a:p>
            <a:pPr marL="285750" indent="-285750">
              <a:buFont typeface="Arial" panose="020B0604020202020204" pitchFamily="34" charset="0"/>
              <a:buChar char="•"/>
            </a:pPr>
            <a:r>
              <a:rPr lang="en-US" b="0" dirty="0"/>
              <a:t>The method was evaluated with simulated and experimental data.</a:t>
            </a:r>
          </a:p>
          <a:p>
            <a:endParaRPr lang="en-US" b="0" dirty="0"/>
          </a:p>
          <a:p>
            <a:pPr marL="285750" indent="-285750">
              <a:buFont typeface="Arial" panose="020B0604020202020204" pitchFamily="34" charset="0"/>
              <a:buChar char="•"/>
            </a:pPr>
            <a:r>
              <a:rPr lang="en-US" dirty="0"/>
              <a:t>Simulated data</a:t>
            </a:r>
            <a:r>
              <a:rPr lang="en-US" b="0" dirty="0"/>
              <a:t>:</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endParaRPr lang="en-US" b="0" dirty="0"/>
          </a:p>
          <a:p>
            <a:pPr marL="285750" indent="-285750">
              <a:buFont typeface="Arial" panose="020B0604020202020204" pitchFamily="34" charset="0"/>
              <a:buChar char="•"/>
            </a:pPr>
            <a:r>
              <a:rPr lang="en-US" dirty="0"/>
              <a:t>Experimental data</a:t>
            </a:r>
            <a:r>
              <a:rPr lang="en-US" b="0" dirty="0"/>
              <a:t>:</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Regional analysis was performed using Statistical Parametric Mapping</a:t>
            </a:r>
            <a:r>
              <a:rPr lang="en-US" b="0" baseline="30000" dirty="0"/>
              <a:t>2</a:t>
            </a:r>
            <a:r>
              <a:rPr lang="en-US" b="0" dirty="0"/>
              <a:t>.</a:t>
            </a:r>
          </a:p>
        </p:txBody>
      </p:sp>
      <p:sp>
        <p:nvSpPr>
          <p:cNvPr id="4" name="Text Placeholder 3">
            <a:extLst>
              <a:ext uri="{FF2B5EF4-FFF2-40B4-BE49-F238E27FC236}">
                <a16:creationId xmlns:a16="http://schemas.microsoft.com/office/drawing/2014/main" id="{60FE7DCB-3E1A-435D-8CA6-8677BA1B0F7B}"/>
              </a:ext>
            </a:extLst>
          </p:cNvPr>
          <p:cNvSpPr>
            <a:spLocks noGrp="1"/>
          </p:cNvSpPr>
          <p:nvPr>
            <p:ph type="body" sz="quarter" idx="15"/>
          </p:nvPr>
        </p:nvSpPr>
        <p:spPr/>
        <p:txBody>
          <a:bodyPr/>
          <a:lstStyle/>
          <a:p>
            <a:r>
              <a:rPr lang="en-US" baseline="30000" dirty="0"/>
              <a:t>1</a:t>
            </a:r>
            <a:r>
              <a:rPr lang="en-US" dirty="0"/>
              <a:t>https://brainweb.bic.mni.mcgill.ca/</a:t>
            </a:r>
          </a:p>
          <a:p>
            <a:r>
              <a:rPr lang="en-US" baseline="30000" dirty="0"/>
              <a:t>2</a:t>
            </a:r>
            <a:r>
              <a:rPr lang="en-US" dirty="0"/>
              <a:t>https://www.fil.ion.ucl.ac.uk/spm/software/spm12/</a:t>
            </a:r>
          </a:p>
        </p:txBody>
      </p:sp>
      <p:sp>
        <p:nvSpPr>
          <p:cNvPr id="5" name="TextBox 4">
            <a:extLst>
              <a:ext uri="{FF2B5EF4-FFF2-40B4-BE49-F238E27FC236}">
                <a16:creationId xmlns:a16="http://schemas.microsoft.com/office/drawing/2014/main" id="{13BF20DA-7FA6-42D4-9CB8-C20E1F6A0BA4}"/>
              </a:ext>
            </a:extLst>
          </p:cNvPr>
          <p:cNvSpPr txBox="1"/>
          <p:nvPr/>
        </p:nvSpPr>
        <p:spPr>
          <a:xfrm>
            <a:off x="5327927" y="2596007"/>
            <a:ext cx="914400" cy="914400"/>
          </a:xfrm>
          <a:prstGeom prst="rect">
            <a:avLst/>
          </a:prstGeom>
          <a:noFill/>
        </p:spPr>
        <p:txBody>
          <a:bodyPr wrap="square" lIns="0" tIns="0" rIns="0" bIns="0" rtlCol="0">
            <a:noAutofit/>
          </a:bodyPr>
          <a:lstStyle/>
          <a:p>
            <a:pPr algn="l"/>
            <a:endParaRPr lang="en-US" dirty="0"/>
          </a:p>
        </p:txBody>
      </p:sp>
      <p:sp>
        <p:nvSpPr>
          <p:cNvPr id="6" name="TextBox 5">
            <a:extLst>
              <a:ext uri="{FF2B5EF4-FFF2-40B4-BE49-F238E27FC236}">
                <a16:creationId xmlns:a16="http://schemas.microsoft.com/office/drawing/2014/main" id="{9420AF26-22C9-4DFE-8C5B-68AD30A45D69}"/>
              </a:ext>
            </a:extLst>
          </p:cNvPr>
          <p:cNvSpPr txBox="1"/>
          <p:nvPr/>
        </p:nvSpPr>
        <p:spPr>
          <a:xfrm>
            <a:off x="1114078" y="2257286"/>
            <a:ext cx="9100456" cy="1384995"/>
          </a:xfrm>
          <a:prstGeom prst="rect">
            <a:avLst/>
          </a:prstGeom>
          <a:noFill/>
          <a:ln w="22225">
            <a:noFill/>
          </a:ln>
        </p:spPr>
        <p:txBody>
          <a:bodyPr wrap="square" lIns="0" tIns="0" rIns="0" bIns="0" rtlCol="0">
            <a:spAutoFit/>
          </a:bodyPr>
          <a:lstStyle/>
          <a:p>
            <a:pPr marL="285750" indent="-285750">
              <a:buFont typeface="Arial" panose="020B0604020202020204" pitchFamily="34" charset="0"/>
              <a:buChar char="•"/>
            </a:pPr>
            <a:r>
              <a:rPr lang="en-US" b="0" dirty="0"/>
              <a:t>Data were generated using a normal case from the </a:t>
            </a:r>
            <a:r>
              <a:rPr lang="en-US" b="0" dirty="0" err="1"/>
              <a:t>BrainWeb</a:t>
            </a:r>
            <a:r>
              <a:rPr lang="en-US" b="0" dirty="0"/>
              <a:t> brain database</a:t>
            </a:r>
            <a:r>
              <a:rPr lang="en-US" b="0" baseline="30000" dirty="0"/>
              <a:t>1</a:t>
            </a:r>
            <a:r>
              <a:rPr lang="en-US" b="0" dirty="0"/>
              <a:t> and GATE (v8.1). </a:t>
            </a:r>
          </a:p>
          <a:p>
            <a:pPr marL="285750" indent="-285750">
              <a:buFont typeface="Arial" panose="020B0604020202020204" pitchFamily="34" charset="0"/>
              <a:buChar char="•"/>
            </a:pPr>
            <a:r>
              <a:rPr lang="en-US" b="0" dirty="0"/>
              <a:t>The phantom for emission data, attenuation map and T1-weighted were calculated.</a:t>
            </a:r>
          </a:p>
          <a:p>
            <a:pPr marL="285750" indent="-285750">
              <a:buFont typeface="Arial" panose="020B0604020202020204" pitchFamily="34" charset="0"/>
              <a:buChar char="•"/>
            </a:pPr>
            <a:r>
              <a:rPr lang="en-US" dirty="0"/>
              <a:t>22.6 MBq activity of a 5- and 1-minute scans were simulated, resulting in 152x10</a:t>
            </a:r>
            <a:r>
              <a:rPr lang="en-US" baseline="30000" dirty="0"/>
              <a:t>6</a:t>
            </a:r>
            <a:r>
              <a:rPr lang="en-US" dirty="0"/>
              <a:t> and 30x10</a:t>
            </a:r>
            <a:r>
              <a:rPr lang="en-US" baseline="30000" dirty="0"/>
              <a:t>6 </a:t>
            </a:r>
            <a:r>
              <a:rPr lang="en-US" dirty="0"/>
              <a:t>trues, respectively.</a:t>
            </a:r>
            <a:endParaRPr lang="en-US" b="0" dirty="0"/>
          </a:p>
          <a:p>
            <a:pPr algn="l"/>
            <a:endParaRPr lang="en-US" dirty="0"/>
          </a:p>
        </p:txBody>
      </p:sp>
      <p:sp>
        <p:nvSpPr>
          <p:cNvPr id="7" name="TextBox 6">
            <a:extLst>
              <a:ext uri="{FF2B5EF4-FFF2-40B4-BE49-F238E27FC236}">
                <a16:creationId xmlns:a16="http://schemas.microsoft.com/office/drawing/2014/main" id="{AE60C14E-3F7E-4511-A1D9-266FC6B799E7}"/>
              </a:ext>
            </a:extLst>
          </p:cNvPr>
          <p:cNvSpPr txBox="1"/>
          <p:nvPr/>
        </p:nvSpPr>
        <p:spPr>
          <a:xfrm>
            <a:off x="1114078" y="3830207"/>
            <a:ext cx="10636996" cy="1384995"/>
          </a:xfrm>
          <a:prstGeom prst="rect">
            <a:avLst/>
          </a:prstGeom>
          <a:noFill/>
          <a:ln w="22225">
            <a:noFill/>
          </a:ln>
        </p:spPr>
        <p:txBody>
          <a:bodyPr wrap="square" lIns="0" tIns="0" rIns="0" bIns="0" rtlCol="0">
            <a:spAutoFit/>
          </a:bodyPr>
          <a:lstStyle/>
          <a:p>
            <a:pPr marL="285750" indent="-285750">
              <a:buFont typeface="Arial" panose="020B0604020202020204" pitchFamily="34" charset="0"/>
              <a:buChar char="•"/>
            </a:pPr>
            <a:r>
              <a:rPr lang="en-US" dirty="0"/>
              <a:t>PET and T1-weighted MRI</a:t>
            </a:r>
            <a:r>
              <a:rPr lang="en-US" b="0" dirty="0"/>
              <a:t> were acquired on a Biograph </a:t>
            </a:r>
            <a:r>
              <a:rPr lang="en-US" b="0" dirty="0" err="1"/>
              <a:t>mMR</a:t>
            </a:r>
            <a:r>
              <a:rPr lang="en-US" b="0" dirty="0"/>
              <a:t>.</a:t>
            </a:r>
          </a:p>
          <a:p>
            <a:pPr marL="742950" lvl="1" indent="-285750">
              <a:buFont typeface="Courier New" panose="02070309020205020404" pitchFamily="49" charset="0"/>
              <a:buChar char="o"/>
            </a:pPr>
            <a:r>
              <a:rPr lang="en-US" b="0" dirty="0"/>
              <a:t>30 min [</a:t>
            </a:r>
            <a:r>
              <a:rPr lang="en-US" b="0" baseline="30000" dirty="0"/>
              <a:t>18</a:t>
            </a:r>
            <a:r>
              <a:rPr lang="en-US" b="0" dirty="0"/>
              <a:t>F]-FDG brain scan of 1 patient with suspected epilepsy (200 MBq, 40min </a:t>
            </a:r>
            <a:r>
              <a:rPr lang="en-US" b="0" dirty="0" err="1"/>
              <a:t>p.i</a:t>
            </a:r>
            <a:r>
              <a:rPr lang="en-US" b="0" dirty="0"/>
              <a:t>) </a:t>
            </a:r>
          </a:p>
          <a:p>
            <a:pPr marL="742950" lvl="1" indent="-285750">
              <a:buFont typeface="Courier New" panose="02070309020205020404" pitchFamily="49" charset="0"/>
              <a:buChar char="o"/>
            </a:pPr>
            <a:r>
              <a:rPr lang="en-US" b="0" dirty="0"/>
              <a:t>20 min [</a:t>
            </a:r>
            <a:r>
              <a:rPr lang="en-US" b="0" baseline="30000" dirty="0"/>
              <a:t>18</a:t>
            </a:r>
            <a:r>
              <a:rPr lang="en-US" b="0" dirty="0"/>
              <a:t>F]-</a:t>
            </a:r>
            <a:r>
              <a:rPr lang="en-US" b="0" dirty="0" err="1"/>
              <a:t>florbetapir</a:t>
            </a:r>
            <a:r>
              <a:rPr lang="en-US" b="0" dirty="0"/>
              <a:t> brain scan of 2 patients with suspected Alzheimer's</a:t>
            </a:r>
            <a:r>
              <a:rPr lang="en-US" dirty="0"/>
              <a:t> disease (~370MBq, 50 min </a:t>
            </a:r>
            <a:r>
              <a:rPr lang="en-US" dirty="0" err="1"/>
              <a:t>p.i</a:t>
            </a:r>
            <a:r>
              <a:rPr lang="en-US" dirty="0"/>
              <a:t>)</a:t>
            </a:r>
          </a:p>
          <a:p>
            <a:pPr marL="285750" indent="-285750">
              <a:buFont typeface="Arial" panose="020B0604020202020204" pitchFamily="34" charset="0"/>
              <a:buChar char="•"/>
            </a:pPr>
            <a:r>
              <a:rPr lang="en-US" b="0" dirty="0"/>
              <a:t>All scans were re-framed to 5- and 1-minute</a:t>
            </a:r>
            <a:r>
              <a:rPr lang="en-US" dirty="0"/>
              <a:t> scans.</a:t>
            </a:r>
            <a:endParaRPr lang="en-US" b="0" dirty="0"/>
          </a:p>
          <a:p>
            <a:pPr algn="l"/>
            <a:endParaRPr lang="en-US" dirty="0"/>
          </a:p>
        </p:txBody>
      </p:sp>
    </p:spTree>
    <p:extLst>
      <p:ext uri="{BB962C8B-B14F-4D97-AF65-F5344CB8AC3E}">
        <p14:creationId xmlns:p14="http://schemas.microsoft.com/office/powerpoint/2010/main" val="154308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9E14-C997-4C4E-85D6-9EDB6B42CD48}"/>
              </a:ext>
            </a:extLst>
          </p:cNvPr>
          <p:cNvSpPr>
            <a:spLocks noGrp="1"/>
          </p:cNvSpPr>
          <p:nvPr>
            <p:ph type="title"/>
          </p:nvPr>
        </p:nvSpPr>
        <p:spPr/>
        <p:txBody>
          <a:bodyPr/>
          <a:lstStyle/>
          <a:p>
            <a:r>
              <a:rPr lang="en-US" dirty="0"/>
              <a:t>Results – simulated data</a:t>
            </a:r>
          </a:p>
        </p:txBody>
      </p:sp>
      <p:sp>
        <p:nvSpPr>
          <p:cNvPr id="4" name="Text Placeholder 3">
            <a:extLst>
              <a:ext uri="{FF2B5EF4-FFF2-40B4-BE49-F238E27FC236}">
                <a16:creationId xmlns:a16="http://schemas.microsoft.com/office/drawing/2014/main" id="{E1ECA471-37A2-459B-9F06-935EA312A5B4}"/>
              </a:ext>
            </a:extLst>
          </p:cNvPr>
          <p:cNvSpPr>
            <a:spLocks noGrp="1"/>
          </p:cNvSpPr>
          <p:nvPr>
            <p:ph type="body" sz="quarter" idx="15"/>
          </p:nvPr>
        </p:nvSpPr>
        <p:spPr/>
        <p:txBody>
          <a:bodyPr/>
          <a:lstStyle/>
          <a:p>
            <a:endParaRPr lang="en-US"/>
          </a:p>
        </p:txBody>
      </p:sp>
      <p:pic>
        <p:nvPicPr>
          <p:cNvPr id="6" name="Picture 5" descr="A picture containing porcelain&#10;&#10;Description automatically generated">
            <a:extLst>
              <a:ext uri="{FF2B5EF4-FFF2-40B4-BE49-F238E27FC236}">
                <a16:creationId xmlns:a16="http://schemas.microsoft.com/office/drawing/2014/main" id="{6C6A30D3-9FF2-4ED7-B16D-3787F424C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195" y="2057400"/>
            <a:ext cx="1371600" cy="1371600"/>
          </a:xfrm>
          <a:prstGeom prst="rect">
            <a:avLst/>
          </a:prstGeom>
        </p:spPr>
      </p:pic>
      <p:pic>
        <p:nvPicPr>
          <p:cNvPr id="8" name="Picture 7" descr="A picture containing clock, porcelain&#10;&#10;Description automatically generated">
            <a:extLst>
              <a:ext uri="{FF2B5EF4-FFF2-40B4-BE49-F238E27FC236}">
                <a16:creationId xmlns:a16="http://schemas.microsoft.com/office/drawing/2014/main" id="{5A853E72-3AEB-4D0E-BD2A-7939DA7E93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595" y="2057400"/>
            <a:ext cx="1371600" cy="1371600"/>
          </a:xfrm>
          <a:prstGeom prst="rect">
            <a:avLst/>
          </a:prstGeom>
        </p:spPr>
      </p:pic>
      <p:pic>
        <p:nvPicPr>
          <p:cNvPr id="9" name="Picture 8">
            <a:extLst>
              <a:ext uri="{FF2B5EF4-FFF2-40B4-BE49-F238E27FC236}">
                <a16:creationId xmlns:a16="http://schemas.microsoft.com/office/drawing/2014/main" id="{910573EA-84B8-42A5-8DEC-DCD33FA90E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80487" y="2057400"/>
            <a:ext cx="1371600" cy="1371600"/>
          </a:xfrm>
          <a:prstGeom prst="rect">
            <a:avLst/>
          </a:prstGeom>
        </p:spPr>
      </p:pic>
      <p:pic>
        <p:nvPicPr>
          <p:cNvPr id="10" name="Picture 9">
            <a:extLst>
              <a:ext uri="{FF2B5EF4-FFF2-40B4-BE49-F238E27FC236}">
                <a16:creationId xmlns:a16="http://schemas.microsoft.com/office/drawing/2014/main" id="{CD0BE550-2D81-433C-B23D-611E00ECA9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08887" y="2057400"/>
            <a:ext cx="1371600" cy="1371600"/>
          </a:xfrm>
          <a:prstGeom prst="rect">
            <a:avLst/>
          </a:prstGeom>
        </p:spPr>
      </p:pic>
      <p:pic>
        <p:nvPicPr>
          <p:cNvPr id="11" name="Picture 10">
            <a:extLst>
              <a:ext uri="{FF2B5EF4-FFF2-40B4-BE49-F238E27FC236}">
                <a16:creationId xmlns:a16="http://schemas.microsoft.com/office/drawing/2014/main" id="{1697FB1A-2458-4F65-9CE9-76CEAB9E9F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41195" y="3693250"/>
            <a:ext cx="1371600" cy="1371600"/>
          </a:xfrm>
          <a:prstGeom prst="rect">
            <a:avLst/>
          </a:prstGeom>
        </p:spPr>
      </p:pic>
      <p:pic>
        <p:nvPicPr>
          <p:cNvPr id="12" name="Picture 11">
            <a:extLst>
              <a:ext uri="{FF2B5EF4-FFF2-40B4-BE49-F238E27FC236}">
                <a16:creationId xmlns:a16="http://schemas.microsoft.com/office/drawing/2014/main" id="{CBCE5E26-DF3A-41A9-8999-D0DC6B89D6D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69595" y="3693250"/>
            <a:ext cx="1371600" cy="1371600"/>
          </a:xfrm>
          <a:prstGeom prst="rect">
            <a:avLst/>
          </a:prstGeom>
        </p:spPr>
      </p:pic>
      <p:pic>
        <p:nvPicPr>
          <p:cNvPr id="13" name="Picture 12">
            <a:extLst>
              <a:ext uri="{FF2B5EF4-FFF2-40B4-BE49-F238E27FC236}">
                <a16:creationId xmlns:a16="http://schemas.microsoft.com/office/drawing/2014/main" id="{AFD59233-EF15-44DA-B339-FF3C9DDDDEE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980487" y="3693250"/>
            <a:ext cx="1371600" cy="1371600"/>
          </a:xfrm>
          <a:prstGeom prst="rect">
            <a:avLst/>
          </a:prstGeom>
        </p:spPr>
      </p:pic>
      <p:pic>
        <p:nvPicPr>
          <p:cNvPr id="14" name="Picture 13">
            <a:extLst>
              <a:ext uri="{FF2B5EF4-FFF2-40B4-BE49-F238E27FC236}">
                <a16:creationId xmlns:a16="http://schemas.microsoft.com/office/drawing/2014/main" id="{F0C42B51-AF1B-43F6-A287-74FD616F81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608887" y="3693250"/>
            <a:ext cx="1371600" cy="1371600"/>
          </a:xfrm>
          <a:prstGeom prst="rect">
            <a:avLst/>
          </a:prstGeom>
        </p:spPr>
      </p:pic>
      <p:pic>
        <p:nvPicPr>
          <p:cNvPr id="15" name="Picture 14">
            <a:extLst>
              <a:ext uri="{FF2B5EF4-FFF2-40B4-BE49-F238E27FC236}">
                <a16:creationId xmlns:a16="http://schemas.microsoft.com/office/drawing/2014/main" id="{4952603C-B094-4594-A765-DDD64EA4453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901903" y="2057400"/>
            <a:ext cx="1371600" cy="1371600"/>
          </a:xfrm>
          <a:prstGeom prst="rect">
            <a:avLst/>
          </a:prstGeom>
        </p:spPr>
      </p:pic>
      <p:pic>
        <p:nvPicPr>
          <p:cNvPr id="16" name="Picture 15">
            <a:extLst>
              <a:ext uri="{FF2B5EF4-FFF2-40B4-BE49-F238E27FC236}">
                <a16:creationId xmlns:a16="http://schemas.microsoft.com/office/drawing/2014/main" id="{2CBDDB21-2056-489D-97AF-281A5D11870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30303" y="2057400"/>
            <a:ext cx="1371600" cy="1371600"/>
          </a:xfrm>
          <a:prstGeom prst="rect">
            <a:avLst/>
          </a:prstGeom>
        </p:spPr>
      </p:pic>
      <p:pic>
        <p:nvPicPr>
          <p:cNvPr id="17" name="Picture 16">
            <a:extLst>
              <a:ext uri="{FF2B5EF4-FFF2-40B4-BE49-F238E27FC236}">
                <a16:creationId xmlns:a16="http://schemas.microsoft.com/office/drawing/2014/main" id="{357449B6-86B3-4441-895E-29D421407A2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901903" y="3693250"/>
            <a:ext cx="1371600" cy="1371600"/>
          </a:xfrm>
          <a:prstGeom prst="rect">
            <a:avLst/>
          </a:prstGeom>
        </p:spPr>
      </p:pic>
      <p:pic>
        <p:nvPicPr>
          <p:cNvPr id="18" name="Picture 17">
            <a:extLst>
              <a:ext uri="{FF2B5EF4-FFF2-40B4-BE49-F238E27FC236}">
                <a16:creationId xmlns:a16="http://schemas.microsoft.com/office/drawing/2014/main" id="{E121FADE-48FA-4CF3-8574-25299F098AF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530303" y="3693250"/>
            <a:ext cx="1371600" cy="1371600"/>
          </a:xfrm>
          <a:prstGeom prst="rect">
            <a:avLst/>
          </a:prstGeom>
        </p:spPr>
      </p:pic>
      <p:sp>
        <p:nvSpPr>
          <p:cNvPr id="19" name="TextBox 18">
            <a:extLst>
              <a:ext uri="{FF2B5EF4-FFF2-40B4-BE49-F238E27FC236}">
                <a16:creationId xmlns:a16="http://schemas.microsoft.com/office/drawing/2014/main" id="{0B769539-706B-43AD-B807-0310639F0BC1}"/>
              </a:ext>
            </a:extLst>
          </p:cNvPr>
          <p:cNvSpPr txBox="1"/>
          <p:nvPr/>
        </p:nvSpPr>
        <p:spPr>
          <a:xfrm>
            <a:off x="4754880" y="1641566"/>
            <a:ext cx="1697581" cy="276999"/>
          </a:xfrm>
          <a:prstGeom prst="rect">
            <a:avLst/>
          </a:prstGeom>
          <a:noFill/>
        </p:spPr>
        <p:txBody>
          <a:bodyPr wrap="none" lIns="0" tIns="0" rIns="0" bIns="0" rtlCol="0">
            <a:spAutoFit/>
          </a:bodyPr>
          <a:lstStyle/>
          <a:p>
            <a:pPr algn="l"/>
            <a:r>
              <a:rPr lang="en-US" dirty="0"/>
              <a:t>MRI-guided </a:t>
            </a:r>
            <a:r>
              <a:rPr lang="el-GR" dirty="0"/>
              <a:t>β</a:t>
            </a:r>
            <a:r>
              <a:rPr lang="en-US" dirty="0"/>
              <a:t>=10</a:t>
            </a:r>
            <a:r>
              <a:rPr lang="en-US" baseline="30000" dirty="0"/>
              <a:t>2</a:t>
            </a:r>
          </a:p>
        </p:txBody>
      </p:sp>
      <p:sp>
        <p:nvSpPr>
          <p:cNvPr id="21" name="TextBox 20">
            <a:extLst>
              <a:ext uri="{FF2B5EF4-FFF2-40B4-BE49-F238E27FC236}">
                <a16:creationId xmlns:a16="http://schemas.microsoft.com/office/drawing/2014/main" id="{62FBF0F1-E16D-4867-AF2D-30833360E60F}"/>
              </a:ext>
            </a:extLst>
          </p:cNvPr>
          <p:cNvSpPr txBox="1"/>
          <p:nvPr/>
        </p:nvSpPr>
        <p:spPr>
          <a:xfrm>
            <a:off x="7820297" y="1644559"/>
            <a:ext cx="2133533" cy="276999"/>
          </a:xfrm>
          <a:prstGeom prst="rect">
            <a:avLst/>
          </a:prstGeom>
          <a:noFill/>
        </p:spPr>
        <p:txBody>
          <a:bodyPr wrap="none" lIns="0" tIns="0" rIns="0" bIns="0" rtlCol="0">
            <a:spAutoFit/>
          </a:bodyPr>
          <a:lstStyle/>
          <a:p>
            <a:pPr algn="l"/>
            <a:r>
              <a:rPr lang="en-US" dirty="0"/>
              <a:t>MRI-guided adaptive </a:t>
            </a:r>
            <a:r>
              <a:rPr lang="el-GR" dirty="0"/>
              <a:t>β</a:t>
            </a:r>
            <a:endParaRPr lang="en-US" baseline="30000" dirty="0"/>
          </a:p>
        </p:txBody>
      </p:sp>
      <p:sp>
        <p:nvSpPr>
          <p:cNvPr id="23" name="TextBox 22">
            <a:extLst>
              <a:ext uri="{FF2B5EF4-FFF2-40B4-BE49-F238E27FC236}">
                <a16:creationId xmlns:a16="http://schemas.microsoft.com/office/drawing/2014/main" id="{BB4E877B-2AC4-4CB6-A2D6-2D70646C6F5D}"/>
              </a:ext>
            </a:extLst>
          </p:cNvPr>
          <p:cNvSpPr txBox="1"/>
          <p:nvPr/>
        </p:nvSpPr>
        <p:spPr>
          <a:xfrm>
            <a:off x="1817688" y="1641566"/>
            <a:ext cx="567463" cy="276999"/>
          </a:xfrm>
          <a:prstGeom prst="rect">
            <a:avLst/>
          </a:prstGeom>
          <a:noFill/>
        </p:spPr>
        <p:txBody>
          <a:bodyPr wrap="none" lIns="0" tIns="0" rIns="0" bIns="0" rtlCol="0">
            <a:spAutoFit/>
          </a:bodyPr>
          <a:lstStyle/>
          <a:p>
            <a:pPr algn="l"/>
            <a:r>
              <a:rPr lang="en-US" dirty="0"/>
              <a:t>OSEM</a:t>
            </a:r>
            <a:endParaRPr lang="en-US" baseline="30000" dirty="0"/>
          </a:p>
        </p:txBody>
      </p:sp>
      <p:sp>
        <p:nvSpPr>
          <p:cNvPr id="27" name="TextBox 26">
            <a:extLst>
              <a:ext uri="{FF2B5EF4-FFF2-40B4-BE49-F238E27FC236}">
                <a16:creationId xmlns:a16="http://schemas.microsoft.com/office/drawing/2014/main" id="{835F3DB2-DFB5-4D8A-B080-0787655EFEF7}"/>
              </a:ext>
            </a:extLst>
          </p:cNvPr>
          <p:cNvSpPr txBox="1"/>
          <p:nvPr/>
        </p:nvSpPr>
        <p:spPr>
          <a:xfrm rot="16200000">
            <a:off x="664949" y="2426511"/>
            <a:ext cx="1017586" cy="461665"/>
          </a:xfrm>
          <a:prstGeom prst="rect">
            <a:avLst/>
          </a:prstGeom>
          <a:noFill/>
        </p:spPr>
        <p:txBody>
          <a:bodyPr wrap="none" lIns="0" tIns="0" rIns="0" bIns="0" rtlCol="0">
            <a:spAutoFit/>
          </a:bodyPr>
          <a:lstStyle/>
          <a:p>
            <a:pPr algn="l"/>
            <a:r>
              <a:rPr lang="en-US" dirty="0"/>
              <a:t>5-min scan</a:t>
            </a:r>
          </a:p>
          <a:p>
            <a:pPr algn="l"/>
            <a:r>
              <a:rPr lang="en-US" sz="1200" dirty="0"/>
              <a:t>152x10</a:t>
            </a:r>
            <a:r>
              <a:rPr lang="en-US" sz="1200" baseline="30000" dirty="0"/>
              <a:t>6</a:t>
            </a:r>
            <a:r>
              <a:rPr lang="en-US" sz="1200" dirty="0"/>
              <a:t> trues</a:t>
            </a:r>
          </a:p>
        </p:txBody>
      </p:sp>
      <p:sp>
        <p:nvSpPr>
          <p:cNvPr id="28" name="TextBox 27">
            <a:extLst>
              <a:ext uri="{FF2B5EF4-FFF2-40B4-BE49-F238E27FC236}">
                <a16:creationId xmlns:a16="http://schemas.microsoft.com/office/drawing/2014/main" id="{C5970641-2C72-4FFF-923F-8AAAC5900423}"/>
              </a:ext>
            </a:extLst>
          </p:cNvPr>
          <p:cNvSpPr txBox="1"/>
          <p:nvPr/>
        </p:nvSpPr>
        <p:spPr>
          <a:xfrm rot="16200000">
            <a:off x="664948" y="3971211"/>
            <a:ext cx="1017586" cy="461665"/>
          </a:xfrm>
          <a:prstGeom prst="rect">
            <a:avLst/>
          </a:prstGeom>
          <a:noFill/>
        </p:spPr>
        <p:txBody>
          <a:bodyPr wrap="none" lIns="0" tIns="0" rIns="0" bIns="0" rtlCol="0">
            <a:spAutoFit/>
          </a:bodyPr>
          <a:lstStyle/>
          <a:p>
            <a:pPr algn="l"/>
            <a:r>
              <a:rPr lang="en-US" dirty="0"/>
              <a:t>1-min scan</a:t>
            </a:r>
          </a:p>
          <a:p>
            <a:r>
              <a:rPr lang="en-US" sz="1200" dirty="0"/>
              <a:t>30x10</a:t>
            </a:r>
            <a:r>
              <a:rPr lang="en-US" sz="1200" baseline="30000" dirty="0"/>
              <a:t>6</a:t>
            </a:r>
            <a:r>
              <a:rPr lang="en-US" sz="1200" dirty="0"/>
              <a:t> trues</a:t>
            </a:r>
          </a:p>
        </p:txBody>
      </p:sp>
      <p:pic>
        <p:nvPicPr>
          <p:cNvPr id="29" name="Picture 28">
            <a:extLst>
              <a:ext uri="{FF2B5EF4-FFF2-40B4-BE49-F238E27FC236}">
                <a16:creationId xmlns:a16="http://schemas.microsoft.com/office/drawing/2014/main" id="{32A28D74-F7AD-4AF7-A02B-C9AE1743C653}"/>
              </a:ext>
            </a:extLst>
          </p:cNvPr>
          <p:cNvPicPr>
            <a:picLocks noChangeAspect="1"/>
          </p:cNvPicPr>
          <p:nvPr/>
        </p:nvPicPr>
        <p:blipFill>
          <a:blip r:embed="rId14"/>
          <a:stretch>
            <a:fillRect/>
          </a:stretch>
        </p:blipFill>
        <p:spPr>
          <a:xfrm>
            <a:off x="10734167" y="1895475"/>
            <a:ext cx="390525" cy="3067050"/>
          </a:xfrm>
          <a:prstGeom prst="rect">
            <a:avLst/>
          </a:prstGeom>
        </p:spPr>
      </p:pic>
      <p:sp>
        <p:nvSpPr>
          <p:cNvPr id="30" name="TextBox 14">
            <a:extLst>
              <a:ext uri="{FF2B5EF4-FFF2-40B4-BE49-F238E27FC236}">
                <a16:creationId xmlns:a16="http://schemas.microsoft.com/office/drawing/2014/main" id="{8696482D-3AB6-41FC-8A46-F8977EB5FBFA}"/>
              </a:ext>
            </a:extLst>
          </p:cNvPr>
          <p:cNvSpPr txBox="1"/>
          <p:nvPr/>
        </p:nvSpPr>
        <p:spPr>
          <a:xfrm>
            <a:off x="10632713" y="1526143"/>
            <a:ext cx="5934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57.0</a:t>
            </a:r>
          </a:p>
        </p:txBody>
      </p:sp>
      <p:sp>
        <p:nvSpPr>
          <p:cNvPr id="31" name="TextBox 15">
            <a:extLst>
              <a:ext uri="{FF2B5EF4-FFF2-40B4-BE49-F238E27FC236}">
                <a16:creationId xmlns:a16="http://schemas.microsoft.com/office/drawing/2014/main" id="{0F504241-A97F-4607-A629-F9064E6F0E76}"/>
              </a:ext>
            </a:extLst>
          </p:cNvPr>
          <p:cNvSpPr txBox="1"/>
          <p:nvPr/>
        </p:nvSpPr>
        <p:spPr>
          <a:xfrm>
            <a:off x="10691223" y="4888468"/>
            <a:ext cx="47641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0.0</a:t>
            </a:r>
          </a:p>
        </p:txBody>
      </p:sp>
      <p:sp>
        <p:nvSpPr>
          <p:cNvPr id="32" name="TextBox 16">
            <a:extLst>
              <a:ext uri="{FF2B5EF4-FFF2-40B4-BE49-F238E27FC236}">
                <a16:creationId xmlns:a16="http://schemas.microsoft.com/office/drawing/2014/main" id="{E6C08B1A-D6AE-45A6-A9D4-5EF87B90F187}"/>
              </a:ext>
            </a:extLst>
          </p:cNvPr>
          <p:cNvSpPr txBox="1"/>
          <p:nvPr/>
        </p:nvSpPr>
        <p:spPr>
          <a:xfrm rot="5400000">
            <a:off x="10785015" y="3295531"/>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spTree>
    <p:extLst>
      <p:ext uri="{BB962C8B-B14F-4D97-AF65-F5344CB8AC3E}">
        <p14:creationId xmlns:p14="http://schemas.microsoft.com/office/powerpoint/2010/main" val="299138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AEBB-9988-467A-82A6-FC30026C73AB}"/>
              </a:ext>
            </a:extLst>
          </p:cNvPr>
          <p:cNvSpPr>
            <a:spLocks noGrp="1"/>
          </p:cNvSpPr>
          <p:nvPr>
            <p:ph type="title"/>
          </p:nvPr>
        </p:nvSpPr>
        <p:spPr/>
        <p:txBody>
          <a:bodyPr/>
          <a:lstStyle/>
          <a:p>
            <a:r>
              <a:rPr lang="en-US" dirty="0"/>
              <a:t>Results – simulated data</a:t>
            </a:r>
          </a:p>
        </p:txBody>
      </p:sp>
      <p:sp>
        <p:nvSpPr>
          <p:cNvPr id="3" name="Content Placeholder 2">
            <a:extLst>
              <a:ext uri="{FF2B5EF4-FFF2-40B4-BE49-F238E27FC236}">
                <a16:creationId xmlns:a16="http://schemas.microsoft.com/office/drawing/2014/main" id="{E549CDEC-BCF3-4884-8BA5-DD0F58B8B27B}"/>
              </a:ext>
            </a:extLst>
          </p:cNvPr>
          <p:cNvSpPr>
            <a:spLocks noGrp="1"/>
          </p:cNvSpPr>
          <p:nvPr>
            <p:ph sz="quarter" idx="23"/>
          </p:nvPr>
        </p:nvSpPr>
        <p:spPr>
          <a:xfrm>
            <a:off x="538025" y="926548"/>
            <a:ext cx="9212400" cy="4572000"/>
          </a:xfrm>
        </p:spPr>
        <p:txBody>
          <a:bodyPr/>
          <a:lstStyle/>
          <a:p>
            <a:r>
              <a:rPr lang="en-US" b="0" dirty="0"/>
              <a:t>Lesions only present in the PET data but absent in the MRI data</a:t>
            </a:r>
          </a:p>
        </p:txBody>
      </p:sp>
      <p:sp>
        <p:nvSpPr>
          <p:cNvPr id="4" name="Text Placeholder 3">
            <a:extLst>
              <a:ext uri="{FF2B5EF4-FFF2-40B4-BE49-F238E27FC236}">
                <a16:creationId xmlns:a16="http://schemas.microsoft.com/office/drawing/2014/main" id="{A2FED436-65A4-4779-B341-C8FAEF9E88DB}"/>
              </a:ext>
            </a:extLst>
          </p:cNvPr>
          <p:cNvSpPr>
            <a:spLocks noGrp="1"/>
          </p:cNvSpPr>
          <p:nvPr>
            <p:ph type="body" sz="quarter" idx="15"/>
          </p:nvPr>
        </p:nvSpPr>
        <p:spPr/>
        <p:txBody>
          <a:bodyPr/>
          <a:lstStyle/>
          <a:p>
            <a:endParaRPr lang="en-US"/>
          </a:p>
        </p:txBody>
      </p:sp>
      <p:pic>
        <p:nvPicPr>
          <p:cNvPr id="6" name="Picture 5" descr="A picture containing text, gear&#10;&#10;Description automatically generated">
            <a:extLst>
              <a:ext uri="{FF2B5EF4-FFF2-40B4-BE49-F238E27FC236}">
                <a16:creationId xmlns:a16="http://schemas.microsoft.com/office/drawing/2014/main" id="{4E9D8D83-FC45-4AE9-9467-B139FC09E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641" y="1977821"/>
            <a:ext cx="2286000" cy="2286000"/>
          </a:xfrm>
          <a:prstGeom prst="rect">
            <a:avLst/>
          </a:prstGeom>
        </p:spPr>
      </p:pic>
      <p:pic>
        <p:nvPicPr>
          <p:cNvPr id="8" name="Picture 7">
            <a:extLst>
              <a:ext uri="{FF2B5EF4-FFF2-40B4-BE49-F238E27FC236}">
                <a16:creationId xmlns:a16="http://schemas.microsoft.com/office/drawing/2014/main" id="{81120BCA-93E5-4A26-9462-C13EC8EE77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36771" y="1977821"/>
            <a:ext cx="2286000" cy="2286000"/>
          </a:xfrm>
          <a:prstGeom prst="rect">
            <a:avLst/>
          </a:prstGeom>
        </p:spPr>
      </p:pic>
      <p:pic>
        <p:nvPicPr>
          <p:cNvPr id="9" name="Picture 8">
            <a:extLst>
              <a:ext uri="{FF2B5EF4-FFF2-40B4-BE49-F238E27FC236}">
                <a16:creationId xmlns:a16="http://schemas.microsoft.com/office/drawing/2014/main" id="{DA441712-A7D6-488A-851C-408292D052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25627" y="1977821"/>
            <a:ext cx="2286000" cy="2286000"/>
          </a:xfrm>
          <a:prstGeom prst="rect">
            <a:avLst/>
          </a:prstGeom>
        </p:spPr>
      </p:pic>
      <p:pic>
        <p:nvPicPr>
          <p:cNvPr id="10" name="Picture 9">
            <a:extLst>
              <a:ext uri="{FF2B5EF4-FFF2-40B4-BE49-F238E27FC236}">
                <a16:creationId xmlns:a16="http://schemas.microsoft.com/office/drawing/2014/main" id="{D28F0B06-0BE9-42CB-AA87-C7B99C39D9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63297" y="4322321"/>
            <a:ext cx="2286000" cy="2286000"/>
          </a:xfrm>
          <a:prstGeom prst="rect">
            <a:avLst/>
          </a:prstGeom>
        </p:spPr>
      </p:pic>
      <p:pic>
        <p:nvPicPr>
          <p:cNvPr id="11" name="Picture 10">
            <a:extLst>
              <a:ext uri="{FF2B5EF4-FFF2-40B4-BE49-F238E27FC236}">
                <a16:creationId xmlns:a16="http://schemas.microsoft.com/office/drawing/2014/main" id="{AF925B86-3EBF-40BD-9178-D3300587FE0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25627" y="4322321"/>
            <a:ext cx="2286000" cy="2286000"/>
          </a:xfrm>
          <a:prstGeom prst="rect">
            <a:avLst/>
          </a:prstGeom>
        </p:spPr>
      </p:pic>
      <p:sp>
        <p:nvSpPr>
          <p:cNvPr id="12" name="TextBox 11">
            <a:extLst>
              <a:ext uri="{FF2B5EF4-FFF2-40B4-BE49-F238E27FC236}">
                <a16:creationId xmlns:a16="http://schemas.microsoft.com/office/drawing/2014/main" id="{B5BE1B10-72FD-458B-A083-0812F1263630}"/>
              </a:ext>
            </a:extLst>
          </p:cNvPr>
          <p:cNvSpPr txBox="1"/>
          <p:nvPr/>
        </p:nvSpPr>
        <p:spPr>
          <a:xfrm rot="16200000">
            <a:off x="1234110" y="2982900"/>
            <a:ext cx="1017586" cy="276999"/>
          </a:xfrm>
          <a:prstGeom prst="rect">
            <a:avLst/>
          </a:prstGeom>
          <a:noFill/>
        </p:spPr>
        <p:txBody>
          <a:bodyPr wrap="none" lIns="0" tIns="0" rIns="0" bIns="0" rtlCol="0">
            <a:spAutoFit/>
          </a:bodyPr>
          <a:lstStyle/>
          <a:p>
            <a:pPr algn="l"/>
            <a:r>
              <a:rPr lang="en-US" dirty="0"/>
              <a:t>5-min scan</a:t>
            </a:r>
          </a:p>
        </p:txBody>
      </p:sp>
      <p:sp>
        <p:nvSpPr>
          <p:cNvPr id="13" name="TextBox 12">
            <a:extLst>
              <a:ext uri="{FF2B5EF4-FFF2-40B4-BE49-F238E27FC236}">
                <a16:creationId xmlns:a16="http://schemas.microsoft.com/office/drawing/2014/main" id="{66C6B7A0-B3E7-4430-8453-FB596DEFB7E3}"/>
              </a:ext>
            </a:extLst>
          </p:cNvPr>
          <p:cNvSpPr txBox="1"/>
          <p:nvPr/>
        </p:nvSpPr>
        <p:spPr>
          <a:xfrm rot="16200000">
            <a:off x="1234110" y="5045076"/>
            <a:ext cx="1017586" cy="276999"/>
          </a:xfrm>
          <a:prstGeom prst="rect">
            <a:avLst/>
          </a:prstGeom>
          <a:noFill/>
        </p:spPr>
        <p:txBody>
          <a:bodyPr wrap="none" lIns="0" tIns="0" rIns="0" bIns="0" rtlCol="0">
            <a:spAutoFit/>
          </a:bodyPr>
          <a:lstStyle/>
          <a:p>
            <a:pPr algn="l"/>
            <a:r>
              <a:rPr lang="en-US" dirty="0"/>
              <a:t>1-min scan</a:t>
            </a:r>
          </a:p>
        </p:txBody>
      </p:sp>
      <p:sp>
        <p:nvSpPr>
          <p:cNvPr id="14" name="TextBox 13">
            <a:extLst>
              <a:ext uri="{FF2B5EF4-FFF2-40B4-BE49-F238E27FC236}">
                <a16:creationId xmlns:a16="http://schemas.microsoft.com/office/drawing/2014/main" id="{040B1AB1-2993-406D-A7B3-4EAE2FCF1DFC}"/>
              </a:ext>
            </a:extLst>
          </p:cNvPr>
          <p:cNvSpPr txBox="1"/>
          <p:nvPr/>
        </p:nvSpPr>
        <p:spPr>
          <a:xfrm>
            <a:off x="5314093" y="1469620"/>
            <a:ext cx="1697581" cy="276999"/>
          </a:xfrm>
          <a:prstGeom prst="rect">
            <a:avLst/>
          </a:prstGeom>
          <a:noFill/>
        </p:spPr>
        <p:txBody>
          <a:bodyPr wrap="none" lIns="0" tIns="0" rIns="0" bIns="0" rtlCol="0">
            <a:spAutoFit/>
          </a:bodyPr>
          <a:lstStyle/>
          <a:p>
            <a:pPr algn="l"/>
            <a:r>
              <a:rPr lang="en-US" dirty="0"/>
              <a:t>MRI-guided </a:t>
            </a:r>
            <a:r>
              <a:rPr lang="el-GR" dirty="0"/>
              <a:t>β</a:t>
            </a:r>
            <a:r>
              <a:rPr lang="en-US" dirty="0"/>
              <a:t>=10</a:t>
            </a:r>
            <a:r>
              <a:rPr lang="en-US" baseline="30000" dirty="0"/>
              <a:t>2</a:t>
            </a:r>
          </a:p>
        </p:txBody>
      </p:sp>
      <p:sp>
        <p:nvSpPr>
          <p:cNvPr id="15" name="TextBox 14">
            <a:extLst>
              <a:ext uri="{FF2B5EF4-FFF2-40B4-BE49-F238E27FC236}">
                <a16:creationId xmlns:a16="http://schemas.microsoft.com/office/drawing/2014/main" id="{98CC7597-3145-4EDA-B97A-978BD2D1E9B2}"/>
              </a:ext>
            </a:extLst>
          </p:cNvPr>
          <p:cNvSpPr txBox="1"/>
          <p:nvPr/>
        </p:nvSpPr>
        <p:spPr>
          <a:xfrm>
            <a:off x="7378094" y="1469620"/>
            <a:ext cx="2133533" cy="276999"/>
          </a:xfrm>
          <a:prstGeom prst="rect">
            <a:avLst/>
          </a:prstGeom>
          <a:noFill/>
        </p:spPr>
        <p:txBody>
          <a:bodyPr wrap="none" lIns="0" tIns="0" rIns="0" bIns="0" rtlCol="0">
            <a:spAutoFit/>
          </a:bodyPr>
          <a:lstStyle/>
          <a:p>
            <a:pPr algn="l"/>
            <a:r>
              <a:rPr lang="en-US" dirty="0"/>
              <a:t>MRI-guided adaptive </a:t>
            </a:r>
            <a:r>
              <a:rPr lang="el-GR" dirty="0"/>
              <a:t>β</a:t>
            </a:r>
            <a:endParaRPr lang="en-US" baseline="30000" dirty="0"/>
          </a:p>
        </p:txBody>
      </p:sp>
      <p:sp>
        <p:nvSpPr>
          <p:cNvPr id="16" name="Rectangle 15">
            <a:extLst>
              <a:ext uri="{FF2B5EF4-FFF2-40B4-BE49-F238E27FC236}">
                <a16:creationId xmlns:a16="http://schemas.microsoft.com/office/drawing/2014/main" id="{BE9CC635-E9C0-40F3-982F-AE174691267A}"/>
              </a:ext>
            </a:extLst>
          </p:cNvPr>
          <p:cNvSpPr/>
          <p:nvPr/>
        </p:nvSpPr>
        <p:spPr>
          <a:xfrm>
            <a:off x="4786967" y="1851312"/>
            <a:ext cx="4818851" cy="4762070"/>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BB9DDEC-DBDC-457E-B15A-BFDCD06C9011}"/>
              </a:ext>
            </a:extLst>
          </p:cNvPr>
          <p:cNvSpPr txBox="1"/>
          <p:nvPr/>
        </p:nvSpPr>
        <p:spPr>
          <a:xfrm>
            <a:off x="2168547" y="1469620"/>
            <a:ext cx="2133533" cy="553998"/>
          </a:xfrm>
          <a:prstGeom prst="rect">
            <a:avLst/>
          </a:prstGeom>
          <a:noFill/>
        </p:spPr>
        <p:txBody>
          <a:bodyPr wrap="none" lIns="0" tIns="0" rIns="0" bIns="0" rtlCol="0">
            <a:spAutoFit/>
          </a:bodyPr>
          <a:lstStyle/>
          <a:p>
            <a:pPr algn="l"/>
            <a:r>
              <a:rPr lang="en-US" dirty="0"/>
              <a:t>MRI-guided adaptive </a:t>
            </a:r>
            <a:r>
              <a:rPr lang="el-GR" dirty="0"/>
              <a:t>β</a:t>
            </a:r>
            <a:endParaRPr lang="en-US" dirty="0"/>
          </a:p>
          <a:p>
            <a:r>
              <a:rPr lang="en-US" dirty="0"/>
              <a:t>Lesions in T1w</a:t>
            </a:r>
          </a:p>
        </p:txBody>
      </p:sp>
      <p:sp>
        <p:nvSpPr>
          <p:cNvPr id="18" name="TextBox 17">
            <a:extLst>
              <a:ext uri="{FF2B5EF4-FFF2-40B4-BE49-F238E27FC236}">
                <a16:creationId xmlns:a16="http://schemas.microsoft.com/office/drawing/2014/main" id="{2CB23216-6496-4808-92B0-6AD19EE8BBAC}"/>
              </a:ext>
            </a:extLst>
          </p:cNvPr>
          <p:cNvSpPr txBox="1"/>
          <p:nvPr/>
        </p:nvSpPr>
        <p:spPr>
          <a:xfrm>
            <a:off x="6387297" y="1869019"/>
            <a:ext cx="1824410" cy="276999"/>
          </a:xfrm>
          <a:prstGeom prst="rect">
            <a:avLst/>
          </a:prstGeom>
          <a:noFill/>
        </p:spPr>
        <p:txBody>
          <a:bodyPr wrap="none" lIns="0" tIns="0" rIns="0" bIns="0" rtlCol="0">
            <a:spAutoFit/>
          </a:bodyPr>
          <a:lstStyle/>
          <a:p>
            <a:pPr algn="l"/>
            <a:r>
              <a:rPr lang="en-US" dirty="0"/>
              <a:t>Lesions NOT in T1w</a:t>
            </a:r>
          </a:p>
        </p:txBody>
      </p:sp>
      <p:pic>
        <p:nvPicPr>
          <p:cNvPr id="19" name="Picture 18">
            <a:extLst>
              <a:ext uri="{FF2B5EF4-FFF2-40B4-BE49-F238E27FC236}">
                <a16:creationId xmlns:a16="http://schemas.microsoft.com/office/drawing/2014/main" id="{B214EEC6-31A4-4636-9748-2DF512D0B78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237641" y="4322321"/>
            <a:ext cx="2286000" cy="2286000"/>
          </a:xfrm>
          <a:prstGeom prst="rect">
            <a:avLst/>
          </a:prstGeom>
        </p:spPr>
      </p:pic>
      <p:sp>
        <p:nvSpPr>
          <p:cNvPr id="20" name="Arrow: Right 19">
            <a:extLst>
              <a:ext uri="{FF2B5EF4-FFF2-40B4-BE49-F238E27FC236}">
                <a16:creationId xmlns:a16="http://schemas.microsoft.com/office/drawing/2014/main" id="{1D3F0960-FAC5-4071-A823-1BDEE7ABC647}"/>
              </a:ext>
            </a:extLst>
          </p:cNvPr>
          <p:cNvSpPr/>
          <p:nvPr/>
        </p:nvSpPr>
        <p:spPr>
          <a:xfrm>
            <a:off x="2819916" y="2894794"/>
            <a:ext cx="277091" cy="194277"/>
          </a:xfrm>
          <a:prstGeom prst="rightArrow">
            <a:avLst/>
          </a:prstGeom>
          <a:solidFill>
            <a:srgbClr val="E7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BBA8CFD4-D8FB-4085-A68F-13A4C8D102DC}"/>
              </a:ext>
            </a:extLst>
          </p:cNvPr>
          <p:cNvSpPr/>
          <p:nvPr/>
        </p:nvSpPr>
        <p:spPr>
          <a:xfrm>
            <a:off x="2819916" y="5248227"/>
            <a:ext cx="277091" cy="194277"/>
          </a:xfrm>
          <a:prstGeom prst="rightArrow">
            <a:avLst/>
          </a:prstGeom>
          <a:solidFill>
            <a:srgbClr val="E7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9783D5C8-7D18-4C02-9E44-F110D53823FC}"/>
              </a:ext>
            </a:extLst>
          </p:cNvPr>
          <p:cNvSpPr/>
          <p:nvPr/>
        </p:nvSpPr>
        <p:spPr>
          <a:xfrm>
            <a:off x="5401480" y="2921425"/>
            <a:ext cx="277091" cy="194277"/>
          </a:xfrm>
          <a:prstGeom prst="rightArrow">
            <a:avLst/>
          </a:prstGeom>
          <a:solidFill>
            <a:srgbClr val="E7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EE110E57-535C-4AF6-B94E-12EB041421A1}"/>
              </a:ext>
            </a:extLst>
          </p:cNvPr>
          <p:cNvSpPr/>
          <p:nvPr/>
        </p:nvSpPr>
        <p:spPr>
          <a:xfrm>
            <a:off x="5401480" y="5274858"/>
            <a:ext cx="277091" cy="194277"/>
          </a:xfrm>
          <a:prstGeom prst="rightArrow">
            <a:avLst/>
          </a:prstGeom>
          <a:solidFill>
            <a:srgbClr val="E7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5D23ABBD-16BF-479B-A82F-FFEE9A2B920A}"/>
              </a:ext>
            </a:extLst>
          </p:cNvPr>
          <p:cNvSpPr/>
          <p:nvPr/>
        </p:nvSpPr>
        <p:spPr>
          <a:xfrm>
            <a:off x="7807554" y="2914810"/>
            <a:ext cx="277091" cy="194277"/>
          </a:xfrm>
          <a:prstGeom prst="rightArrow">
            <a:avLst/>
          </a:prstGeom>
          <a:solidFill>
            <a:srgbClr val="E7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23F4DD87-63D6-4619-8B50-DC5245CE0799}"/>
              </a:ext>
            </a:extLst>
          </p:cNvPr>
          <p:cNvSpPr/>
          <p:nvPr/>
        </p:nvSpPr>
        <p:spPr>
          <a:xfrm>
            <a:off x="7807554" y="5268243"/>
            <a:ext cx="277091" cy="194277"/>
          </a:xfrm>
          <a:prstGeom prst="rightArrow">
            <a:avLst/>
          </a:prstGeom>
          <a:solidFill>
            <a:srgbClr val="E7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7EFC106-1BA8-4448-9F95-39C69E854046}"/>
              </a:ext>
            </a:extLst>
          </p:cNvPr>
          <p:cNvPicPr>
            <a:picLocks noChangeAspect="1"/>
          </p:cNvPicPr>
          <p:nvPr/>
        </p:nvPicPr>
        <p:blipFill>
          <a:blip r:embed="rId8"/>
          <a:stretch>
            <a:fillRect/>
          </a:stretch>
        </p:blipFill>
        <p:spPr>
          <a:xfrm>
            <a:off x="9932134" y="2574894"/>
            <a:ext cx="390525" cy="3067050"/>
          </a:xfrm>
          <a:prstGeom prst="rect">
            <a:avLst/>
          </a:prstGeom>
        </p:spPr>
      </p:pic>
      <p:sp>
        <p:nvSpPr>
          <p:cNvPr id="29" name="TextBox 14">
            <a:extLst>
              <a:ext uri="{FF2B5EF4-FFF2-40B4-BE49-F238E27FC236}">
                <a16:creationId xmlns:a16="http://schemas.microsoft.com/office/drawing/2014/main" id="{21BB565A-CB2E-4751-A493-AFADFB130803}"/>
              </a:ext>
            </a:extLst>
          </p:cNvPr>
          <p:cNvSpPr txBox="1"/>
          <p:nvPr/>
        </p:nvSpPr>
        <p:spPr>
          <a:xfrm>
            <a:off x="9830680" y="2205562"/>
            <a:ext cx="5934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50.0</a:t>
            </a:r>
          </a:p>
        </p:txBody>
      </p:sp>
      <p:sp>
        <p:nvSpPr>
          <p:cNvPr id="30" name="TextBox 15">
            <a:extLst>
              <a:ext uri="{FF2B5EF4-FFF2-40B4-BE49-F238E27FC236}">
                <a16:creationId xmlns:a16="http://schemas.microsoft.com/office/drawing/2014/main" id="{7F8D407B-349C-4623-81AB-88216C03B2C9}"/>
              </a:ext>
            </a:extLst>
          </p:cNvPr>
          <p:cNvSpPr txBox="1"/>
          <p:nvPr/>
        </p:nvSpPr>
        <p:spPr>
          <a:xfrm>
            <a:off x="9889190" y="5567887"/>
            <a:ext cx="47641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0.0</a:t>
            </a:r>
          </a:p>
        </p:txBody>
      </p:sp>
      <p:sp>
        <p:nvSpPr>
          <p:cNvPr id="31" name="TextBox 16">
            <a:extLst>
              <a:ext uri="{FF2B5EF4-FFF2-40B4-BE49-F238E27FC236}">
                <a16:creationId xmlns:a16="http://schemas.microsoft.com/office/drawing/2014/main" id="{C8BBE69A-7401-4389-9A66-C0012D8C6F9F}"/>
              </a:ext>
            </a:extLst>
          </p:cNvPr>
          <p:cNvSpPr txBox="1"/>
          <p:nvPr/>
        </p:nvSpPr>
        <p:spPr>
          <a:xfrm rot="5400000">
            <a:off x="9982982" y="3974950"/>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spTree>
    <p:extLst>
      <p:ext uri="{BB962C8B-B14F-4D97-AF65-F5344CB8AC3E}">
        <p14:creationId xmlns:p14="http://schemas.microsoft.com/office/powerpoint/2010/main" val="132677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8094E43F-49AC-4E76-B0E6-300030311A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50886" y="4828548"/>
            <a:ext cx="1828800" cy="1828800"/>
          </a:xfrm>
          <a:prstGeom prst="rect">
            <a:avLst/>
          </a:prstGeom>
        </p:spPr>
      </p:pic>
      <p:sp>
        <p:nvSpPr>
          <p:cNvPr id="2" name="Title 1">
            <a:extLst>
              <a:ext uri="{FF2B5EF4-FFF2-40B4-BE49-F238E27FC236}">
                <a16:creationId xmlns:a16="http://schemas.microsoft.com/office/drawing/2014/main" id="{2AC14FA6-D929-452D-838E-CFCA5300A105}"/>
              </a:ext>
            </a:extLst>
          </p:cNvPr>
          <p:cNvSpPr>
            <a:spLocks noGrp="1"/>
          </p:cNvSpPr>
          <p:nvPr>
            <p:ph type="title"/>
          </p:nvPr>
        </p:nvSpPr>
        <p:spPr/>
        <p:txBody>
          <a:bodyPr/>
          <a:lstStyle/>
          <a:p>
            <a:r>
              <a:rPr lang="en-US" dirty="0"/>
              <a:t>Results – [</a:t>
            </a:r>
            <a:r>
              <a:rPr lang="en-US" baseline="30000" dirty="0"/>
              <a:t>18</a:t>
            </a:r>
            <a:r>
              <a:rPr lang="en-US" dirty="0"/>
              <a:t>F]-FDG Epilepsy case</a:t>
            </a:r>
          </a:p>
        </p:txBody>
      </p:sp>
      <p:sp>
        <p:nvSpPr>
          <p:cNvPr id="4" name="Text Placeholder 3">
            <a:extLst>
              <a:ext uri="{FF2B5EF4-FFF2-40B4-BE49-F238E27FC236}">
                <a16:creationId xmlns:a16="http://schemas.microsoft.com/office/drawing/2014/main" id="{994C1B14-C955-4D16-AC26-7C173A7B1206}"/>
              </a:ext>
            </a:extLst>
          </p:cNvPr>
          <p:cNvSpPr>
            <a:spLocks noGrp="1"/>
          </p:cNvSpPr>
          <p:nvPr>
            <p:ph type="body" sz="quarter" idx="15"/>
          </p:nvPr>
        </p:nvSpPr>
        <p:spPr>
          <a:xfrm>
            <a:off x="234593" y="6385989"/>
            <a:ext cx="4510800" cy="360000"/>
          </a:xfrm>
        </p:spPr>
        <p:txBody>
          <a:bodyPr/>
          <a:lstStyle/>
          <a:p>
            <a:r>
              <a:rPr lang="en-US" dirty="0"/>
              <a:t>Data from </a:t>
            </a:r>
            <a:r>
              <a:rPr lang="en-US" sz="1000" dirty="0"/>
              <a:t>Lawson Health Research Institute, London, Ontario, Canada</a:t>
            </a:r>
          </a:p>
        </p:txBody>
      </p:sp>
      <p:pic>
        <p:nvPicPr>
          <p:cNvPr id="6" name="Picture 5">
            <a:extLst>
              <a:ext uri="{FF2B5EF4-FFF2-40B4-BE49-F238E27FC236}">
                <a16:creationId xmlns:a16="http://schemas.microsoft.com/office/drawing/2014/main" id="{C8E39787-C1C4-4BA9-83E1-EF747440849A}"/>
              </a:ext>
            </a:extLst>
          </p:cNvPr>
          <p:cNvPicPr>
            <a:picLocks noChangeAspect="1"/>
          </p:cNvPicPr>
          <p:nvPr/>
        </p:nvPicPr>
        <p:blipFill>
          <a:blip r:embed="rId3"/>
          <a:stretch>
            <a:fillRect/>
          </a:stretch>
        </p:blipFill>
        <p:spPr>
          <a:xfrm>
            <a:off x="8608263" y="2305256"/>
            <a:ext cx="390525" cy="3067050"/>
          </a:xfrm>
          <a:prstGeom prst="rect">
            <a:avLst/>
          </a:prstGeom>
        </p:spPr>
      </p:pic>
      <p:sp>
        <p:nvSpPr>
          <p:cNvPr id="7" name="TextBox 18">
            <a:extLst>
              <a:ext uri="{FF2B5EF4-FFF2-40B4-BE49-F238E27FC236}">
                <a16:creationId xmlns:a16="http://schemas.microsoft.com/office/drawing/2014/main" id="{5EA4B6DF-E8AF-41C7-9C74-958B5D75519A}"/>
              </a:ext>
            </a:extLst>
          </p:cNvPr>
          <p:cNvSpPr txBox="1"/>
          <p:nvPr/>
        </p:nvSpPr>
        <p:spPr>
          <a:xfrm>
            <a:off x="8506809" y="1935924"/>
            <a:ext cx="5934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30.0</a:t>
            </a:r>
          </a:p>
        </p:txBody>
      </p:sp>
      <p:sp>
        <p:nvSpPr>
          <p:cNvPr id="8" name="TextBox 19">
            <a:extLst>
              <a:ext uri="{FF2B5EF4-FFF2-40B4-BE49-F238E27FC236}">
                <a16:creationId xmlns:a16="http://schemas.microsoft.com/office/drawing/2014/main" id="{D3D656DC-B04D-4843-9A20-78146F549950}"/>
              </a:ext>
            </a:extLst>
          </p:cNvPr>
          <p:cNvSpPr txBox="1"/>
          <p:nvPr/>
        </p:nvSpPr>
        <p:spPr>
          <a:xfrm>
            <a:off x="8565319" y="5298249"/>
            <a:ext cx="47641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0.0</a:t>
            </a:r>
          </a:p>
        </p:txBody>
      </p:sp>
      <p:sp>
        <p:nvSpPr>
          <p:cNvPr id="9" name="TextBox 20">
            <a:extLst>
              <a:ext uri="{FF2B5EF4-FFF2-40B4-BE49-F238E27FC236}">
                <a16:creationId xmlns:a16="http://schemas.microsoft.com/office/drawing/2014/main" id="{0E6B65C4-D83F-4C86-B290-49F44F635A4C}"/>
              </a:ext>
            </a:extLst>
          </p:cNvPr>
          <p:cNvSpPr txBox="1"/>
          <p:nvPr/>
        </p:nvSpPr>
        <p:spPr>
          <a:xfrm rot="5400000">
            <a:off x="8659111" y="3705312"/>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sp>
        <p:nvSpPr>
          <p:cNvPr id="10" name="TextBox 27">
            <a:extLst>
              <a:ext uri="{FF2B5EF4-FFF2-40B4-BE49-F238E27FC236}">
                <a16:creationId xmlns:a16="http://schemas.microsoft.com/office/drawing/2014/main" id="{282B68EE-CA7A-4E22-830A-A6E9F9BAACA7}"/>
              </a:ext>
            </a:extLst>
          </p:cNvPr>
          <p:cNvSpPr txBox="1"/>
          <p:nvPr/>
        </p:nvSpPr>
        <p:spPr>
          <a:xfrm rot="5400000">
            <a:off x="8659111" y="3705313"/>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sp>
        <p:nvSpPr>
          <p:cNvPr id="11" name="TextBox 34">
            <a:extLst>
              <a:ext uri="{FF2B5EF4-FFF2-40B4-BE49-F238E27FC236}">
                <a16:creationId xmlns:a16="http://schemas.microsoft.com/office/drawing/2014/main" id="{8055DF0F-7589-4EAB-AD40-BED3BEEF6753}"/>
              </a:ext>
            </a:extLst>
          </p:cNvPr>
          <p:cNvSpPr txBox="1"/>
          <p:nvPr/>
        </p:nvSpPr>
        <p:spPr>
          <a:xfrm rot="5400000">
            <a:off x="8659111" y="3705314"/>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sp>
        <p:nvSpPr>
          <p:cNvPr id="12" name="TextBox 41">
            <a:extLst>
              <a:ext uri="{FF2B5EF4-FFF2-40B4-BE49-F238E27FC236}">
                <a16:creationId xmlns:a16="http://schemas.microsoft.com/office/drawing/2014/main" id="{F255EF72-AA22-47CF-96A0-62FF3BE8080D}"/>
              </a:ext>
            </a:extLst>
          </p:cNvPr>
          <p:cNvSpPr txBox="1"/>
          <p:nvPr/>
        </p:nvSpPr>
        <p:spPr>
          <a:xfrm rot="5400000">
            <a:off x="8659111" y="3705315"/>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pic>
        <p:nvPicPr>
          <p:cNvPr id="22" name="Picture 21">
            <a:extLst>
              <a:ext uri="{FF2B5EF4-FFF2-40B4-BE49-F238E27FC236}">
                <a16:creationId xmlns:a16="http://schemas.microsoft.com/office/drawing/2014/main" id="{EE5CF644-9C6D-4F59-822C-9BDE42303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275" y="1170948"/>
            <a:ext cx="1828800" cy="1828800"/>
          </a:xfrm>
          <a:prstGeom prst="rect">
            <a:avLst/>
          </a:prstGeom>
        </p:spPr>
      </p:pic>
      <p:pic>
        <p:nvPicPr>
          <p:cNvPr id="24" name="Picture 23" descr="A picture containing invertebrate, branchiopod crustacean&#10;&#10;Description automatically generated">
            <a:extLst>
              <a:ext uri="{FF2B5EF4-FFF2-40B4-BE49-F238E27FC236}">
                <a16:creationId xmlns:a16="http://schemas.microsoft.com/office/drawing/2014/main" id="{E2E6348B-08C7-4F4A-9962-7DBA77636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581" y="1170948"/>
            <a:ext cx="1828800" cy="1828800"/>
          </a:xfrm>
          <a:prstGeom prst="rect">
            <a:avLst/>
          </a:prstGeom>
        </p:spPr>
      </p:pic>
      <p:pic>
        <p:nvPicPr>
          <p:cNvPr id="26" name="Picture 25" descr="A black and white image of a person's face&#10;&#10;Description automatically generated with medium confidence">
            <a:extLst>
              <a:ext uri="{FF2B5EF4-FFF2-40B4-BE49-F238E27FC236}">
                <a16:creationId xmlns:a16="http://schemas.microsoft.com/office/drawing/2014/main" id="{A86481B0-9B83-46B0-AD2D-8247129C08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0886" y="1170948"/>
            <a:ext cx="1828800" cy="1828800"/>
          </a:xfrm>
          <a:prstGeom prst="rect">
            <a:avLst/>
          </a:prstGeom>
        </p:spPr>
      </p:pic>
      <p:pic>
        <p:nvPicPr>
          <p:cNvPr id="27" name="Picture 26">
            <a:extLst>
              <a:ext uri="{FF2B5EF4-FFF2-40B4-BE49-F238E27FC236}">
                <a16:creationId xmlns:a16="http://schemas.microsoft.com/office/drawing/2014/main" id="{FF587A08-FBE1-4991-9F2C-E84DB9B2E8F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66275" y="2999748"/>
            <a:ext cx="1828800" cy="1828800"/>
          </a:xfrm>
          <a:prstGeom prst="rect">
            <a:avLst/>
          </a:prstGeom>
        </p:spPr>
      </p:pic>
      <p:pic>
        <p:nvPicPr>
          <p:cNvPr id="28" name="Picture 27">
            <a:extLst>
              <a:ext uri="{FF2B5EF4-FFF2-40B4-BE49-F238E27FC236}">
                <a16:creationId xmlns:a16="http://schemas.microsoft.com/office/drawing/2014/main" id="{B6DD3C6B-A268-485D-8BAF-644FF442BAF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958581" y="2999748"/>
            <a:ext cx="1828800" cy="1828800"/>
          </a:xfrm>
          <a:prstGeom prst="rect">
            <a:avLst/>
          </a:prstGeom>
        </p:spPr>
      </p:pic>
      <p:pic>
        <p:nvPicPr>
          <p:cNvPr id="29" name="Picture 28">
            <a:extLst>
              <a:ext uri="{FF2B5EF4-FFF2-40B4-BE49-F238E27FC236}">
                <a16:creationId xmlns:a16="http://schemas.microsoft.com/office/drawing/2014/main" id="{A1B504FD-A573-4D27-A6DD-1FB0BF198F8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350886" y="2999748"/>
            <a:ext cx="1828800" cy="1828800"/>
          </a:xfrm>
          <a:prstGeom prst="rect">
            <a:avLst/>
          </a:prstGeom>
        </p:spPr>
      </p:pic>
      <p:pic>
        <p:nvPicPr>
          <p:cNvPr id="30" name="Picture 29">
            <a:extLst>
              <a:ext uri="{FF2B5EF4-FFF2-40B4-BE49-F238E27FC236}">
                <a16:creationId xmlns:a16="http://schemas.microsoft.com/office/drawing/2014/main" id="{EFAD9699-B11C-4F2C-B6D2-014CA577F85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566275" y="4828548"/>
            <a:ext cx="1828800" cy="1828800"/>
          </a:xfrm>
          <a:prstGeom prst="rect">
            <a:avLst/>
          </a:prstGeom>
        </p:spPr>
      </p:pic>
      <p:pic>
        <p:nvPicPr>
          <p:cNvPr id="31" name="Picture 30">
            <a:extLst>
              <a:ext uri="{FF2B5EF4-FFF2-40B4-BE49-F238E27FC236}">
                <a16:creationId xmlns:a16="http://schemas.microsoft.com/office/drawing/2014/main" id="{87347956-8512-4E31-B603-F3FC6B2F0A6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958581" y="4828548"/>
            <a:ext cx="1828800" cy="1828800"/>
          </a:xfrm>
          <a:prstGeom prst="rect">
            <a:avLst/>
          </a:prstGeom>
        </p:spPr>
      </p:pic>
      <p:sp>
        <p:nvSpPr>
          <p:cNvPr id="33" name="TextBox 32">
            <a:extLst>
              <a:ext uri="{FF2B5EF4-FFF2-40B4-BE49-F238E27FC236}">
                <a16:creationId xmlns:a16="http://schemas.microsoft.com/office/drawing/2014/main" id="{215E2072-BD9D-44C6-87AE-8D14EBCEF30D}"/>
              </a:ext>
            </a:extLst>
          </p:cNvPr>
          <p:cNvSpPr txBox="1"/>
          <p:nvPr/>
        </p:nvSpPr>
        <p:spPr>
          <a:xfrm>
            <a:off x="3832475" y="747790"/>
            <a:ext cx="865622" cy="400110"/>
          </a:xfrm>
          <a:prstGeom prst="rect">
            <a:avLst/>
          </a:prstGeom>
          <a:noFill/>
        </p:spPr>
        <p:txBody>
          <a:bodyPr wrap="none" lIns="0" tIns="0" rIns="0" bIns="0" rtlCol="0">
            <a:spAutoFit/>
          </a:bodyPr>
          <a:lstStyle/>
          <a:p>
            <a:pPr algn="l"/>
            <a:r>
              <a:rPr lang="en-US" sz="1300" dirty="0"/>
              <a:t>30 min</a:t>
            </a:r>
          </a:p>
          <a:p>
            <a:pPr algn="l"/>
            <a:r>
              <a:rPr lang="en-US" sz="1300" dirty="0"/>
              <a:t>5.4 10</a:t>
            </a:r>
            <a:r>
              <a:rPr lang="en-US" sz="1300" baseline="30000" dirty="0"/>
              <a:t>8</a:t>
            </a:r>
            <a:r>
              <a:rPr lang="en-US" sz="1300" dirty="0"/>
              <a:t> trues</a:t>
            </a:r>
          </a:p>
        </p:txBody>
      </p:sp>
      <p:sp>
        <p:nvSpPr>
          <p:cNvPr id="34" name="TextBox 33">
            <a:extLst>
              <a:ext uri="{FF2B5EF4-FFF2-40B4-BE49-F238E27FC236}">
                <a16:creationId xmlns:a16="http://schemas.microsoft.com/office/drawing/2014/main" id="{D4665527-46EA-4B12-9FF3-A590112F8414}"/>
              </a:ext>
            </a:extLst>
          </p:cNvPr>
          <p:cNvSpPr txBox="1"/>
          <p:nvPr/>
        </p:nvSpPr>
        <p:spPr>
          <a:xfrm>
            <a:off x="5440170" y="750783"/>
            <a:ext cx="865622" cy="400110"/>
          </a:xfrm>
          <a:prstGeom prst="rect">
            <a:avLst/>
          </a:prstGeom>
          <a:noFill/>
        </p:spPr>
        <p:txBody>
          <a:bodyPr wrap="none" lIns="0" tIns="0" rIns="0" bIns="0" rtlCol="0">
            <a:spAutoFit/>
          </a:bodyPr>
          <a:lstStyle/>
          <a:p>
            <a:pPr algn="l"/>
            <a:r>
              <a:rPr lang="en-US" sz="1300" dirty="0"/>
              <a:t>10 min</a:t>
            </a:r>
          </a:p>
          <a:p>
            <a:pPr algn="l"/>
            <a:r>
              <a:rPr lang="en-US" sz="1300" dirty="0"/>
              <a:t>9.6 10</a:t>
            </a:r>
            <a:r>
              <a:rPr lang="en-US" sz="1300" baseline="30000" dirty="0"/>
              <a:t>7</a:t>
            </a:r>
            <a:r>
              <a:rPr lang="en-US" sz="1300" dirty="0"/>
              <a:t> trues</a:t>
            </a:r>
          </a:p>
        </p:txBody>
      </p:sp>
      <p:sp>
        <p:nvSpPr>
          <p:cNvPr id="35" name="TextBox 34">
            <a:extLst>
              <a:ext uri="{FF2B5EF4-FFF2-40B4-BE49-F238E27FC236}">
                <a16:creationId xmlns:a16="http://schemas.microsoft.com/office/drawing/2014/main" id="{E9CAD43B-B63A-4D65-971D-AC023BDCBA38}"/>
              </a:ext>
            </a:extLst>
          </p:cNvPr>
          <p:cNvSpPr txBox="1"/>
          <p:nvPr/>
        </p:nvSpPr>
        <p:spPr>
          <a:xfrm>
            <a:off x="7047865" y="750783"/>
            <a:ext cx="865622" cy="400110"/>
          </a:xfrm>
          <a:prstGeom prst="rect">
            <a:avLst/>
          </a:prstGeom>
          <a:noFill/>
        </p:spPr>
        <p:txBody>
          <a:bodyPr wrap="none" lIns="0" tIns="0" rIns="0" bIns="0" rtlCol="0">
            <a:spAutoFit/>
          </a:bodyPr>
          <a:lstStyle/>
          <a:p>
            <a:pPr algn="l"/>
            <a:r>
              <a:rPr lang="en-US" sz="1300" dirty="0"/>
              <a:t>1 min</a:t>
            </a:r>
          </a:p>
          <a:p>
            <a:pPr algn="l"/>
            <a:r>
              <a:rPr lang="en-US" sz="1300" dirty="0"/>
              <a:t>1.9 10</a:t>
            </a:r>
            <a:r>
              <a:rPr lang="en-US" sz="1300" baseline="30000" dirty="0"/>
              <a:t>7</a:t>
            </a:r>
            <a:r>
              <a:rPr lang="en-US" sz="1300" dirty="0"/>
              <a:t> trues</a:t>
            </a:r>
          </a:p>
        </p:txBody>
      </p:sp>
      <p:sp>
        <p:nvSpPr>
          <p:cNvPr id="38" name="TextBox 37">
            <a:extLst>
              <a:ext uri="{FF2B5EF4-FFF2-40B4-BE49-F238E27FC236}">
                <a16:creationId xmlns:a16="http://schemas.microsoft.com/office/drawing/2014/main" id="{7B54C5F5-918E-4452-A37C-6035F4A0B655}"/>
              </a:ext>
            </a:extLst>
          </p:cNvPr>
          <p:cNvSpPr txBox="1"/>
          <p:nvPr/>
        </p:nvSpPr>
        <p:spPr>
          <a:xfrm>
            <a:off x="2425110" y="1430920"/>
            <a:ext cx="411972" cy="200055"/>
          </a:xfrm>
          <a:prstGeom prst="rect">
            <a:avLst/>
          </a:prstGeom>
          <a:noFill/>
        </p:spPr>
        <p:txBody>
          <a:bodyPr wrap="none" lIns="0" tIns="0" rIns="0" bIns="0" rtlCol="0">
            <a:spAutoFit/>
          </a:bodyPr>
          <a:lstStyle/>
          <a:p>
            <a:pPr algn="l"/>
            <a:r>
              <a:rPr lang="en-US" sz="1300" dirty="0"/>
              <a:t>OSEM</a:t>
            </a:r>
          </a:p>
        </p:txBody>
      </p:sp>
      <p:sp>
        <p:nvSpPr>
          <p:cNvPr id="39" name="TextBox 38">
            <a:extLst>
              <a:ext uri="{FF2B5EF4-FFF2-40B4-BE49-F238E27FC236}">
                <a16:creationId xmlns:a16="http://schemas.microsoft.com/office/drawing/2014/main" id="{EF2328CF-F3AA-4677-91A1-6EA48C7CC705}"/>
              </a:ext>
            </a:extLst>
          </p:cNvPr>
          <p:cNvSpPr txBox="1"/>
          <p:nvPr/>
        </p:nvSpPr>
        <p:spPr>
          <a:xfrm>
            <a:off x="2425110" y="3150126"/>
            <a:ext cx="790281" cy="400110"/>
          </a:xfrm>
          <a:prstGeom prst="rect">
            <a:avLst/>
          </a:prstGeom>
          <a:noFill/>
        </p:spPr>
        <p:txBody>
          <a:bodyPr wrap="none" lIns="0" tIns="0" rIns="0" bIns="0" rtlCol="0">
            <a:spAutoFit/>
          </a:bodyPr>
          <a:lstStyle/>
          <a:p>
            <a:pPr algn="l"/>
            <a:r>
              <a:rPr lang="en-US" sz="1300" dirty="0"/>
              <a:t>MRI-guided</a:t>
            </a:r>
          </a:p>
          <a:p>
            <a:pPr algn="l"/>
            <a:r>
              <a:rPr lang="en-US" sz="1300" dirty="0"/>
              <a:t>Adaptive β</a:t>
            </a:r>
          </a:p>
        </p:txBody>
      </p:sp>
      <p:sp>
        <p:nvSpPr>
          <p:cNvPr id="40" name="TextBox 39">
            <a:extLst>
              <a:ext uri="{FF2B5EF4-FFF2-40B4-BE49-F238E27FC236}">
                <a16:creationId xmlns:a16="http://schemas.microsoft.com/office/drawing/2014/main" id="{D4399DE9-99D6-4F69-8455-BA00884A9759}"/>
              </a:ext>
            </a:extLst>
          </p:cNvPr>
          <p:cNvSpPr txBox="1"/>
          <p:nvPr/>
        </p:nvSpPr>
        <p:spPr>
          <a:xfrm>
            <a:off x="2425110" y="5017139"/>
            <a:ext cx="877228" cy="400110"/>
          </a:xfrm>
          <a:prstGeom prst="rect">
            <a:avLst/>
          </a:prstGeom>
          <a:noFill/>
        </p:spPr>
        <p:txBody>
          <a:bodyPr wrap="none" lIns="0" tIns="0" rIns="0" bIns="0" rtlCol="0">
            <a:spAutoFit/>
          </a:bodyPr>
          <a:lstStyle/>
          <a:p>
            <a:pPr algn="l"/>
            <a:r>
              <a:rPr lang="en-US" sz="1300" dirty="0"/>
              <a:t>MRI-guided</a:t>
            </a:r>
          </a:p>
          <a:p>
            <a:pPr algn="l"/>
            <a:r>
              <a:rPr lang="en-US" sz="1300" dirty="0"/>
              <a:t>Fixed β (10</a:t>
            </a:r>
            <a:r>
              <a:rPr lang="en-US" sz="1300" baseline="30000" dirty="0"/>
              <a:t>2</a:t>
            </a:r>
            <a:r>
              <a:rPr lang="en-US" sz="1300" dirty="0"/>
              <a:t>)</a:t>
            </a:r>
          </a:p>
        </p:txBody>
      </p:sp>
      <p:sp>
        <p:nvSpPr>
          <p:cNvPr id="41" name="TextBox 40">
            <a:extLst>
              <a:ext uri="{FF2B5EF4-FFF2-40B4-BE49-F238E27FC236}">
                <a16:creationId xmlns:a16="http://schemas.microsoft.com/office/drawing/2014/main" id="{92764EBE-D6A7-4221-AAD8-0C9C3F41A35E}"/>
              </a:ext>
            </a:extLst>
          </p:cNvPr>
          <p:cNvSpPr txBox="1"/>
          <p:nvPr/>
        </p:nvSpPr>
        <p:spPr>
          <a:xfrm>
            <a:off x="543918" y="973720"/>
            <a:ext cx="1059842" cy="830997"/>
          </a:xfrm>
          <a:prstGeom prst="rect">
            <a:avLst/>
          </a:prstGeom>
          <a:noFill/>
        </p:spPr>
        <p:txBody>
          <a:bodyPr wrap="none" lIns="0" tIns="0" rIns="0" bIns="0" rtlCol="0">
            <a:spAutoFit/>
          </a:bodyPr>
          <a:lstStyle/>
          <a:p>
            <a:pPr algn="l"/>
            <a:r>
              <a:rPr lang="en-US" dirty="0"/>
              <a:t>PSF</a:t>
            </a:r>
          </a:p>
          <a:p>
            <a:pPr algn="l"/>
            <a:r>
              <a:rPr lang="en-US" dirty="0"/>
              <a:t>3 iterations</a:t>
            </a:r>
          </a:p>
          <a:p>
            <a:pPr algn="l"/>
            <a:r>
              <a:rPr lang="en-US" dirty="0"/>
              <a:t>21 subsets</a:t>
            </a:r>
          </a:p>
        </p:txBody>
      </p:sp>
    </p:spTree>
    <p:extLst>
      <p:ext uri="{BB962C8B-B14F-4D97-AF65-F5344CB8AC3E}">
        <p14:creationId xmlns:p14="http://schemas.microsoft.com/office/powerpoint/2010/main" val="130155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4FA6-D929-452D-838E-CFCA5300A105}"/>
              </a:ext>
            </a:extLst>
          </p:cNvPr>
          <p:cNvSpPr>
            <a:spLocks noGrp="1"/>
          </p:cNvSpPr>
          <p:nvPr>
            <p:ph type="title"/>
          </p:nvPr>
        </p:nvSpPr>
        <p:spPr/>
        <p:txBody>
          <a:bodyPr/>
          <a:lstStyle/>
          <a:p>
            <a:r>
              <a:rPr lang="en-US" dirty="0"/>
              <a:t>Results – [</a:t>
            </a:r>
            <a:r>
              <a:rPr lang="en-US" baseline="30000" dirty="0"/>
              <a:t>18</a:t>
            </a:r>
            <a:r>
              <a:rPr lang="en-US" dirty="0"/>
              <a:t>F]-FDG Epilepsy case</a:t>
            </a:r>
          </a:p>
        </p:txBody>
      </p:sp>
      <p:pic>
        <p:nvPicPr>
          <p:cNvPr id="6" name="Picture 5">
            <a:extLst>
              <a:ext uri="{FF2B5EF4-FFF2-40B4-BE49-F238E27FC236}">
                <a16:creationId xmlns:a16="http://schemas.microsoft.com/office/drawing/2014/main" id="{C8E39787-C1C4-4BA9-83E1-EF747440849A}"/>
              </a:ext>
            </a:extLst>
          </p:cNvPr>
          <p:cNvPicPr>
            <a:picLocks noChangeAspect="1"/>
          </p:cNvPicPr>
          <p:nvPr/>
        </p:nvPicPr>
        <p:blipFill>
          <a:blip r:embed="rId2"/>
          <a:stretch>
            <a:fillRect/>
          </a:stretch>
        </p:blipFill>
        <p:spPr>
          <a:xfrm>
            <a:off x="8608263" y="2305256"/>
            <a:ext cx="390525" cy="3067050"/>
          </a:xfrm>
          <a:prstGeom prst="rect">
            <a:avLst/>
          </a:prstGeom>
        </p:spPr>
      </p:pic>
      <p:sp>
        <p:nvSpPr>
          <p:cNvPr id="7" name="TextBox 18">
            <a:extLst>
              <a:ext uri="{FF2B5EF4-FFF2-40B4-BE49-F238E27FC236}">
                <a16:creationId xmlns:a16="http://schemas.microsoft.com/office/drawing/2014/main" id="{5EA4B6DF-E8AF-41C7-9C74-958B5D75519A}"/>
              </a:ext>
            </a:extLst>
          </p:cNvPr>
          <p:cNvSpPr txBox="1"/>
          <p:nvPr/>
        </p:nvSpPr>
        <p:spPr>
          <a:xfrm>
            <a:off x="8506809" y="1935924"/>
            <a:ext cx="5934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30.0</a:t>
            </a:r>
          </a:p>
        </p:txBody>
      </p:sp>
      <p:sp>
        <p:nvSpPr>
          <p:cNvPr id="8" name="TextBox 19">
            <a:extLst>
              <a:ext uri="{FF2B5EF4-FFF2-40B4-BE49-F238E27FC236}">
                <a16:creationId xmlns:a16="http://schemas.microsoft.com/office/drawing/2014/main" id="{D3D656DC-B04D-4843-9A20-78146F549950}"/>
              </a:ext>
            </a:extLst>
          </p:cNvPr>
          <p:cNvSpPr txBox="1"/>
          <p:nvPr/>
        </p:nvSpPr>
        <p:spPr>
          <a:xfrm>
            <a:off x="8565319" y="5298249"/>
            <a:ext cx="47641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0.0</a:t>
            </a:r>
          </a:p>
        </p:txBody>
      </p:sp>
      <p:sp>
        <p:nvSpPr>
          <p:cNvPr id="9" name="TextBox 20">
            <a:extLst>
              <a:ext uri="{FF2B5EF4-FFF2-40B4-BE49-F238E27FC236}">
                <a16:creationId xmlns:a16="http://schemas.microsoft.com/office/drawing/2014/main" id="{0E6B65C4-D83F-4C86-B290-49F44F635A4C}"/>
              </a:ext>
            </a:extLst>
          </p:cNvPr>
          <p:cNvSpPr txBox="1"/>
          <p:nvPr/>
        </p:nvSpPr>
        <p:spPr>
          <a:xfrm rot="5400000">
            <a:off x="8659111" y="3705312"/>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sp>
        <p:nvSpPr>
          <p:cNvPr id="10" name="TextBox 27">
            <a:extLst>
              <a:ext uri="{FF2B5EF4-FFF2-40B4-BE49-F238E27FC236}">
                <a16:creationId xmlns:a16="http://schemas.microsoft.com/office/drawing/2014/main" id="{282B68EE-CA7A-4E22-830A-A6E9F9BAACA7}"/>
              </a:ext>
            </a:extLst>
          </p:cNvPr>
          <p:cNvSpPr txBox="1"/>
          <p:nvPr/>
        </p:nvSpPr>
        <p:spPr>
          <a:xfrm rot="5400000">
            <a:off x="8659111" y="3705313"/>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sp>
        <p:nvSpPr>
          <p:cNvPr id="11" name="TextBox 34">
            <a:extLst>
              <a:ext uri="{FF2B5EF4-FFF2-40B4-BE49-F238E27FC236}">
                <a16:creationId xmlns:a16="http://schemas.microsoft.com/office/drawing/2014/main" id="{8055DF0F-7589-4EAB-AD40-BED3BEEF6753}"/>
              </a:ext>
            </a:extLst>
          </p:cNvPr>
          <p:cNvSpPr txBox="1"/>
          <p:nvPr/>
        </p:nvSpPr>
        <p:spPr>
          <a:xfrm rot="5400000">
            <a:off x="8659111" y="3705314"/>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sp>
        <p:nvSpPr>
          <p:cNvPr id="12" name="TextBox 41">
            <a:extLst>
              <a:ext uri="{FF2B5EF4-FFF2-40B4-BE49-F238E27FC236}">
                <a16:creationId xmlns:a16="http://schemas.microsoft.com/office/drawing/2014/main" id="{F255EF72-AA22-47CF-96A0-62FF3BE8080D}"/>
              </a:ext>
            </a:extLst>
          </p:cNvPr>
          <p:cNvSpPr txBox="1"/>
          <p:nvPr/>
        </p:nvSpPr>
        <p:spPr>
          <a:xfrm rot="5400000">
            <a:off x="8659111" y="3705315"/>
            <a:ext cx="10486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[kBq/mL]</a:t>
            </a:r>
          </a:p>
        </p:txBody>
      </p:sp>
      <p:pic>
        <p:nvPicPr>
          <p:cNvPr id="22" name="Picture 21">
            <a:extLst>
              <a:ext uri="{FF2B5EF4-FFF2-40B4-BE49-F238E27FC236}">
                <a16:creationId xmlns:a16="http://schemas.microsoft.com/office/drawing/2014/main" id="{EE5CF644-9C6D-4F59-822C-9BDE423034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6275" y="1170948"/>
            <a:ext cx="1828800" cy="1828800"/>
          </a:xfrm>
          <a:prstGeom prst="rect">
            <a:avLst/>
          </a:prstGeom>
        </p:spPr>
      </p:pic>
      <p:pic>
        <p:nvPicPr>
          <p:cNvPr id="24" name="Picture 23">
            <a:extLst>
              <a:ext uri="{FF2B5EF4-FFF2-40B4-BE49-F238E27FC236}">
                <a16:creationId xmlns:a16="http://schemas.microsoft.com/office/drawing/2014/main" id="{E2E6348B-08C7-4F4A-9962-7DBA77636E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58581" y="1170948"/>
            <a:ext cx="1828800" cy="1828800"/>
          </a:xfrm>
          <a:prstGeom prst="rect">
            <a:avLst/>
          </a:prstGeom>
        </p:spPr>
      </p:pic>
      <p:pic>
        <p:nvPicPr>
          <p:cNvPr id="26" name="Picture 25">
            <a:extLst>
              <a:ext uri="{FF2B5EF4-FFF2-40B4-BE49-F238E27FC236}">
                <a16:creationId xmlns:a16="http://schemas.microsoft.com/office/drawing/2014/main" id="{A86481B0-9B83-46B0-AD2D-8247129C08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50886" y="1170948"/>
            <a:ext cx="1828800" cy="1828800"/>
          </a:xfrm>
          <a:prstGeom prst="rect">
            <a:avLst/>
          </a:prstGeom>
        </p:spPr>
      </p:pic>
      <p:pic>
        <p:nvPicPr>
          <p:cNvPr id="27" name="Picture 26">
            <a:extLst>
              <a:ext uri="{FF2B5EF4-FFF2-40B4-BE49-F238E27FC236}">
                <a16:creationId xmlns:a16="http://schemas.microsoft.com/office/drawing/2014/main" id="{FF587A08-FBE1-4991-9F2C-E84DB9B2E8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66275" y="2999748"/>
            <a:ext cx="1828800" cy="1828800"/>
          </a:xfrm>
          <a:prstGeom prst="rect">
            <a:avLst/>
          </a:prstGeom>
        </p:spPr>
      </p:pic>
      <p:pic>
        <p:nvPicPr>
          <p:cNvPr id="28" name="Picture 27">
            <a:extLst>
              <a:ext uri="{FF2B5EF4-FFF2-40B4-BE49-F238E27FC236}">
                <a16:creationId xmlns:a16="http://schemas.microsoft.com/office/drawing/2014/main" id="{B6DD3C6B-A268-485D-8BAF-644FF442BAF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58581" y="2999748"/>
            <a:ext cx="1828800" cy="1828800"/>
          </a:xfrm>
          <a:prstGeom prst="rect">
            <a:avLst/>
          </a:prstGeom>
        </p:spPr>
      </p:pic>
      <p:pic>
        <p:nvPicPr>
          <p:cNvPr id="29" name="Picture 28">
            <a:extLst>
              <a:ext uri="{FF2B5EF4-FFF2-40B4-BE49-F238E27FC236}">
                <a16:creationId xmlns:a16="http://schemas.microsoft.com/office/drawing/2014/main" id="{A1B504FD-A573-4D27-A6DD-1FB0BF198F8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350886" y="2999748"/>
            <a:ext cx="1828800" cy="1828800"/>
          </a:xfrm>
          <a:prstGeom prst="rect">
            <a:avLst/>
          </a:prstGeom>
        </p:spPr>
      </p:pic>
      <p:sp>
        <p:nvSpPr>
          <p:cNvPr id="33" name="TextBox 32">
            <a:extLst>
              <a:ext uri="{FF2B5EF4-FFF2-40B4-BE49-F238E27FC236}">
                <a16:creationId xmlns:a16="http://schemas.microsoft.com/office/drawing/2014/main" id="{215E2072-BD9D-44C6-87AE-8D14EBCEF30D}"/>
              </a:ext>
            </a:extLst>
          </p:cNvPr>
          <p:cNvSpPr txBox="1"/>
          <p:nvPr/>
        </p:nvSpPr>
        <p:spPr>
          <a:xfrm>
            <a:off x="3832475" y="747790"/>
            <a:ext cx="865622" cy="400110"/>
          </a:xfrm>
          <a:prstGeom prst="rect">
            <a:avLst/>
          </a:prstGeom>
          <a:noFill/>
        </p:spPr>
        <p:txBody>
          <a:bodyPr wrap="none" lIns="0" tIns="0" rIns="0" bIns="0" rtlCol="0">
            <a:spAutoFit/>
          </a:bodyPr>
          <a:lstStyle/>
          <a:p>
            <a:pPr algn="l"/>
            <a:r>
              <a:rPr lang="en-US" sz="1300" dirty="0"/>
              <a:t>30 min</a:t>
            </a:r>
          </a:p>
          <a:p>
            <a:pPr algn="l"/>
            <a:r>
              <a:rPr lang="en-US" sz="1300" dirty="0"/>
              <a:t>5.4 10</a:t>
            </a:r>
            <a:r>
              <a:rPr lang="en-US" sz="1300" baseline="30000" dirty="0"/>
              <a:t>8</a:t>
            </a:r>
            <a:r>
              <a:rPr lang="en-US" sz="1300" dirty="0"/>
              <a:t> trues</a:t>
            </a:r>
          </a:p>
        </p:txBody>
      </p:sp>
      <p:sp>
        <p:nvSpPr>
          <p:cNvPr id="34" name="TextBox 33">
            <a:extLst>
              <a:ext uri="{FF2B5EF4-FFF2-40B4-BE49-F238E27FC236}">
                <a16:creationId xmlns:a16="http://schemas.microsoft.com/office/drawing/2014/main" id="{D4665527-46EA-4B12-9FF3-A590112F8414}"/>
              </a:ext>
            </a:extLst>
          </p:cNvPr>
          <p:cNvSpPr txBox="1"/>
          <p:nvPr/>
        </p:nvSpPr>
        <p:spPr>
          <a:xfrm>
            <a:off x="5440170" y="750783"/>
            <a:ext cx="865622" cy="400110"/>
          </a:xfrm>
          <a:prstGeom prst="rect">
            <a:avLst/>
          </a:prstGeom>
          <a:noFill/>
        </p:spPr>
        <p:txBody>
          <a:bodyPr wrap="none" lIns="0" tIns="0" rIns="0" bIns="0" rtlCol="0">
            <a:spAutoFit/>
          </a:bodyPr>
          <a:lstStyle/>
          <a:p>
            <a:pPr algn="l"/>
            <a:r>
              <a:rPr lang="en-US" sz="1300" dirty="0"/>
              <a:t>10 min</a:t>
            </a:r>
          </a:p>
          <a:p>
            <a:pPr algn="l"/>
            <a:r>
              <a:rPr lang="en-US" sz="1300" dirty="0"/>
              <a:t>9.6 10</a:t>
            </a:r>
            <a:r>
              <a:rPr lang="en-US" sz="1300" baseline="30000" dirty="0"/>
              <a:t>7</a:t>
            </a:r>
            <a:r>
              <a:rPr lang="en-US" sz="1300" dirty="0"/>
              <a:t> trues</a:t>
            </a:r>
          </a:p>
        </p:txBody>
      </p:sp>
      <p:sp>
        <p:nvSpPr>
          <p:cNvPr id="35" name="TextBox 34">
            <a:extLst>
              <a:ext uri="{FF2B5EF4-FFF2-40B4-BE49-F238E27FC236}">
                <a16:creationId xmlns:a16="http://schemas.microsoft.com/office/drawing/2014/main" id="{E9CAD43B-B63A-4D65-971D-AC023BDCBA38}"/>
              </a:ext>
            </a:extLst>
          </p:cNvPr>
          <p:cNvSpPr txBox="1"/>
          <p:nvPr/>
        </p:nvSpPr>
        <p:spPr>
          <a:xfrm>
            <a:off x="7047865" y="750783"/>
            <a:ext cx="865622" cy="400110"/>
          </a:xfrm>
          <a:prstGeom prst="rect">
            <a:avLst/>
          </a:prstGeom>
          <a:noFill/>
        </p:spPr>
        <p:txBody>
          <a:bodyPr wrap="none" lIns="0" tIns="0" rIns="0" bIns="0" rtlCol="0">
            <a:spAutoFit/>
          </a:bodyPr>
          <a:lstStyle/>
          <a:p>
            <a:pPr algn="l"/>
            <a:r>
              <a:rPr lang="en-US" sz="1300" dirty="0"/>
              <a:t>1 min</a:t>
            </a:r>
          </a:p>
          <a:p>
            <a:pPr algn="l"/>
            <a:r>
              <a:rPr lang="en-US" sz="1300" dirty="0"/>
              <a:t>1.9 10</a:t>
            </a:r>
            <a:r>
              <a:rPr lang="en-US" sz="1300" baseline="30000" dirty="0"/>
              <a:t>7</a:t>
            </a:r>
            <a:r>
              <a:rPr lang="en-US" sz="1300" dirty="0"/>
              <a:t> trues</a:t>
            </a:r>
          </a:p>
        </p:txBody>
      </p:sp>
      <p:sp>
        <p:nvSpPr>
          <p:cNvPr id="38" name="TextBox 37">
            <a:extLst>
              <a:ext uri="{FF2B5EF4-FFF2-40B4-BE49-F238E27FC236}">
                <a16:creationId xmlns:a16="http://schemas.microsoft.com/office/drawing/2014/main" id="{7B54C5F5-918E-4452-A37C-6035F4A0B655}"/>
              </a:ext>
            </a:extLst>
          </p:cNvPr>
          <p:cNvSpPr txBox="1"/>
          <p:nvPr/>
        </p:nvSpPr>
        <p:spPr>
          <a:xfrm>
            <a:off x="2425110" y="1430920"/>
            <a:ext cx="411972" cy="200055"/>
          </a:xfrm>
          <a:prstGeom prst="rect">
            <a:avLst/>
          </a:prstGeom>
          <a:noFill/>
        </p:spPr>
        <p:txBody>
          <a:bodyPr wrap="none" lIns="0" tIns="0" rIns="0" bIns="0" rtlCol="0">
            <a:spAutoFit/>
          </a:bodyPr>
          <a:lstStyle/>
          <a:p>
            <a:pPr algn="l"/>
            <a:r>
              <a:rPr lang="en-US" sz="1300" dirty="0"/>
              <a:t>OSEM</a:t>
            </a:r>
          </a:p>
        </p:txBody>
      </p:sp>
      <p:sp>
        <p:nvSpPr>
          <p:cNvPr id="39" name="TextBox 38">
            <a:extLst>
              <a:ext uri="{FF2B5EF4-FFF2-40B4-BE49-F238E27FC236}">
                <a16:creationId xmlns:a16="http://schemas.microsoft.com/office/drawing/2014/main" id="{EF2328CF-F3AA-4677-91A1-6EA48C7CC705}"/>
              </a:ext>
            </a:extLst>
          </p:cNvPr>
          <p:cNvSpPr txBox="1"/>
          <p:nvPr/>
        </p:nvSpPr>
        <p:spPr>
          <a:xfrm>
            <a:off x="2425110" y="3150126"/>
            <a:ext cx="790281" cy="400110"/>
          </a:xfrm>
          <a:prstGeom prst="rect">
            <a:avLst/>
          </a:prstGeom>
          <a:noFill/>
        </p:spPr>
        <p:txBody>
          <a:bodyPr wrap="none" lIns="0" tIns="0" rIns="0" bIns="0" rtlCol="0">
            <a:spAutoFit/>
          </a:bodyPr>
          <a:lstStyle/>
          <a:p>
            <a:pPr algn="l"/>
            <a:r>
              <a:rPr lang="en-US" sz="1300" dirty="0"/>
              <a:t>MRI-guided</a:t>
            </a:r>
          </a:p>
          <a:p>
            <a:pPr algn="l"/>
            <a:r>
              <a:rPr lang="en-US" sz="1300" dirty="0"/>
              <a:t>Adaptive β</a:t>
            </a:r>
          </a:p>
        </p:txBody>
      </p:sp>
      <p:sp>
        <p:nvSpPr>
          <p:cNvPr id="41" name="TextBox 40">
            <a:extLst>
              <a:ext uri="{FF2B5EF4-FFF2-40B4-BE49-F238E27FC236}">
                <a16:creationId xmlns:a16="http://schemas.microsoft.com/office/drawing/2014/main" id="{92764EBE-D6A7-4221-AAD8-0C9C3F41A35E}"/>
              </a:ext>
            </a:extLst>
          </p:cNvPr>
          <p:cNvSpPr txBox="1"/>
          <p:nvPr/>
        </p:nvSpPr>
        <p:spPr>
          <a:xfrm>
            <a:off x="543918" y="973720"/>
            <a:ext cx="1176861" cy="830997"/>
          </a:xfrm>
          <a:prstGeom prst="rect">
            <a:avLst/>
          </a:prstGeom>
          <a:noFill/>
        </p:spPr>
        <p:txBody>
          <a:bodyPr wrap="none" lIns="0" tIns="0" rIns="0" bIns="0" rtlCol="0">
            <a:spAutoFit/>
          </a:bodyPr>
          <a:lstStyle/>
          <a:p>
            <a:pPr algn="l"/>
            <a:r>
              <a:rPr lang="en-US" dirty="0"/>
              <a:t>PSF</a:t>
            </a:r>
          </a:p>
          <a:p>
            <a:pPr algn="l"/>
            <a:r>
              <a:rPr lang="en-US" dirty="0"/>
              <a:t>10 iterations</a:t>
            </a:r>
          </a:p>
          <a:p>
            <a:pPr algn="l"/>
            <a:r>
              <a:rPr lang="en-US" dirty="0"/>
              <a:t>21 subsets</a:t>
            </a:r>
          </a:p>
        </p:txBody>
      </p:sp>
      <p:sp>
        <p:nvSpPr>
          <p:cNvPr id="25" name="Text Placeholder 3">
            <a:extLst>
              <a:ext uri="{FF2B5EF4-FFF2-40B4-BE49-F238E27FC236}">
                <a16:creationId xmlns:a16="http://schemas.microsoft.com/office/drawing/2014/main" id="{8E2ADF3E-82CB-4116-B632-4EC1F694F9FD}"/>
              </a:ext>
            </a:extLst>
          </p:cNvPr>
          <p:cNvSpPr>
            <a:spLocks noGrp="1"/>
          </p:cNvSpPr>
          <p:nvPr>
            <p:ph type="body" sz="quarter" idx="15"/>
          </p:nvPr>
        </p:nvSpPr>
        <p:spPr>
          <a:xfrm>
            <a:off x="234593" y="6385989"/>
            <a:ext cx="4510800" cy="360000"/>
          </a:xfrm>
        </p:spPr>
        <p:txBody>
          <a:bodyPr/>
          <a:lstStyle/>
          <a:p>
            <a:r>
              <a:rPr lang="en-US" dirty="0"/>
              <a:t>Data from </a:t>
            </a:r>
            <a:r>
              <a:rPr lang="en-US" sz="1000" dirty="0"/>
              <a:t>Lawson Health Research Institute, London, Ontario, Canada</a:t>
            </a:r>
          </a:p>
        </p:txBody>
      </p:sp>
    </p:spTree>
    <p:extLst>
      <p:ext uri="{BB962C8B-B14F-4D97-AF65-F5344CB8AC3E}">
        <p14:creationId xmlns:p14="http://schemas.microsoft.com/office/powerpoint/2010/main" val="1421747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6ff8cae-daab-4e62-bf63-7b5f2e8ea71d"/>
  <p:tag name="UNDO_REDO_REVISION" val="0"/>
</p:tagLst>
</file>

<file path=ppt/theme/theme1.xml><?xml version="1.0" encoding="utf-8"?>
<a:theme xmlns:a="http://schemas.openxmlformats.org/drawingml/2006/main" name="SH_PPT_template_16x9_V201808_Calibri">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404040"/>
      </a:accent4>
      <a:accent5>
        <a:srgbClr val="808080"/>
      </a:accent5>
      <a:accent6>
        <a:srgbClr val="BFBFBF"/>
      </a:accent6>
      <a:hlink>
        <a:srgbClr val="000000"/>
      </a:hlink>
      <a:folHlink>
        <a:srgbClr val="808080"/>
      </a:folHlink>
    </a:clrScheme>
    <a:fontScheme name="Siemens Healthineers">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custClrLst>
    <a:custClr name="Siemens Petrol 100%">
      <a:srgbClr val="009999"/>
    </a:custClr>
    <a:custClr name="Healthy Orange 100%">
      <a:srgbClr val="EC6602"/>
    </a:custClr>
    <a:custClr name="Blushing Berry 100%">
      <a:srgbClr val="7A162D"/>
    </a:custClr>
    <a:custClr name="SH Red 100%">
      <a:srgbClr val="E7001D"/>
    </a:custClr>
    <a:custClr name="SH Yellow 100%">
      <a:srgbClr val="FFD200"/>
    </a:custClr>
    <a:custClr name="SH Cyan 100%">
      <a:srgbClr val="3ABFED"/>
    </a:custClr>
    <a:custClr name="SH Blue 100%">
      <a:srgbClr val="2B2483"/>
    </a:custClr>
    <a:custClr name="SH Green 100%">
      <a:srgbClr val="009A38"/>
    </a:custClr>
    <a:custClr name="SH Black 100%">
      <a:srgbClr val="1B1B1B"/>
    </a:custClr>
    <a:custClr name="White">
      <a:srgbClr val="FFFFFF"/>
    </a:custClr>
    <a:custClr name="Siemens Petrol  50%">
      <a:srgbClr val="87D2D2"/>
    </a:custClr>
    <a:custClr name="Healthy Orange  50%">
      <a:srgbClr val="F9B591"/>
    </a:custClr>
    <a:custClr name="Blushing Berry  50%">
      <a:srgbClr val="C69B9E"/>
    </a:custClr>
    <a:custClr name="SH Red  50%">
      <a:srgbClr val="F3808E"/>
    </a:custClr>
    <a:custClr name="SH Yellow  50%">
      <a:srgbClr val="FFE980"/>
    </a:custClr>
    <a:custClr name="SH Cyan  50%">
      <a:srgbClr val="9DDFF6"/>
    </a:custClr>
    <a:custClr name="SH Blue  50%">
      <a:srgbClr val="9592C1"/>
    </a:custClr>
    <a:custClr name="SH Green  50%">
      <a:srgbClr val="80CC9C"/>
    </a:custClr>
    <a:custClr name="SH Black  75%">
      <a:srgbClr val="929292"/>
    </a:custClr>
    <a:custClr name="White">
      <a:srgbClr val="FFFFFF"/>
    </a:custClr>
    <a:custClr name="Siemens Petrol  25%">
      <a:srgbClr val="C8E6E6"/>
    </a:custClr>
    <a:custClr name="Healthy Orange  25%">
      <a:srgbClr val="FDDDCB"/>
    </a:custClr>
    <a:custClr name="Blushing Berry  25%">
      <a:srgbClr val="E9D1D4"/>
    </a:custClr>
    <a:custClr name="SH Red  25%">
      <a:srgbClr val="F9BFC7"/>
    </a:custClr>
    <a:custClr name="SH Yellow  25%">
      <a:srgbClr val="FFF3BF"/>
    </a:custClr>
    <a:custClr name="SH Cyan  25%">
      <a:srgbClr val="CEEFFB"/>
    </a:custClr>
    <a:custClr name="SH Blue  25%">
      <a:srgbClr val="CAC8E0"/>
    </a:custClr>
    <a:custClr name="SH Green  25%">
      <a:srgbClr val="BFE6CD"/>
    </a:custClr>
    <a:custClr name="SH Black  50%">
      <a:srgbClr val="B7B7B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H Black  25%">
      <a:srgbClr val="D0D0D0"/>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H Black  10%">
      <a:srgbClr val="ECECEC"/>
    </a:custClr>
    <a:custClr name="White">
      <a:srgbClr val="FFFFFF"/>
    </a:custClr>
  </a:custClrLst>
  <a:extLst>
    <a:ext uri="{05A4C25C-085E-4340-85A3-A5531E510DB2}">
      <thm15:themeFamily xmlns:thm15="http://schemas.microsoft.com/office/thememl/2012/main" name="Präsentation1" id="{E97BBB24-070A-46E9-A175-179C839DC3A2}" vid="{76F09060-F24E-4BCC-B212-669791CEC042}"/>
    </a:ext>
  </a:extLst>
</a:theme>
</file>

<file path=ppt/theme/theme2.xml><?xml version="1.0" encoding="utf-8"?>
<a:theme xmlns:a="http://schemas.openxmlformats.org/drawingml/2006/main" name="Larissa">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404040"/>
      </a:accent4>
      <a:accent5>
        <a:srgbClr val="808080"/>
      </a:accent5>
      <a:accent6>
        <a:srgbClr val="BFBFBF"/>
      </a:accent6>
      <a:hlink>
        <a:srgbClr val="000000"/>
      </a:hlink>
      <a:folHlink>
        <a:srgbClr val="808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404040"/>
      </a:accent4>
      <a:accent5>
        <a:srgbClr val="808080"/>
      </a:accent5>
      <a:accent6>
        <a:srgbClr val="BFBFBF"/>
      </a:accent6>
      <a:hlink>
        <a:srgbClr val="000000"/>
      </a:hlink>
      <a:folHlink>
        <a:srgbClr val="808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F9C97218EF934C8E3E40362368D2DA" ma:contentTypeVersion="2" ma:contentTypeDescription="Create a new document." ma:contentTypeScope="" ma:versionID="1b73e10e8f9b95d5c77acc8a50c0d8ed">
  <xsd:schema xmlns:xsd="http://www.w3.org/2001/XMLSchema" xmlns:xs="http://www.w3.org/2001/XMLSchema" xmlns:p="http://schemas.microsoft.com/office/2006/metadata/properties" xmlns:ns2="399cf942-795d-4200-80dc-7d9ab917041e" targetNamespace="http://schemas.microsoft.com/office/2006/metadata/properties" ma:root="true" ma:fieldsID="0fd4ba2365ae521176c6b859c28f1deb" ns2:_="">
    <xsd:import namespace="399cf942-795d-4200-80dc-7d9ab917041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cf942-795d-4200-80dc-7d9ab917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F8F550-A914-4CBE-B2EA-18FBCFEB8CD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CA6ACD-0B36-4CD1-AF3A-A3D2E7753A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cf942-795d-4200-80dc-7d9ab9170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F282ED-AE47-40AD-91A4-385255D61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PPT-template_16x9_V2020-01_Calibri</Template>
  <TotalTime>3229</TotalTime>
  <Words>1150</Words>
  <Application>Microsoft Office PowerPoint</Application>
  <PresentationFormat>Custom</PresentationFormat>
  <Paragraphs>171</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 Math</vt:lpstr>
      <vt:lpstr>Courier New</vt:lpstr>
      <vt:lpstr>Times New Roman</vt:lpstr>
      <vt:lpstr>SH_PPT_template_16x9_V201808_Calibri</vt:lpstr>
      <vt:lpstr>PowerPoint Presentation</vt:lpstr>
      <vt:lpstr>Siemens Medical Solutions, Knoxville </vt:lpstr>
      <vt:lpstr>Introduction</vt:lpstr>
      <vt:lpstr>Methods</vt:lpstr>
      <vt:lpstr>Materials</vt:lpstr>
      <vt:lpstr>Results – simulated data</vt:lpstr>
      <vt:lpstr>Results – simulated data</vt:lpstr>
      <vt:lpstr>Results – [18F]-FDG Epilepsy case</vt:lpstr>
      <vt:lpstr>Results – [18F]-FDG Epilepsy case</vt:lpstr>
      <vt:lpstr>ROI analysis</vt:lpstr>
      <vt:lpstr>β-amyloid imaging - [18F]-florbetapir </vt:lpstr>
      <vt:lpstr>β-amyloid imaging - [18F]-florbetapir VOI analysis</vt:lpstr>
      <vt:lpstr>PET Quantification - Epilepsy </vt:lpstr>
      <vt:lpstr>PET Quantification - Epilepsy </vt:lpstr>
      <vt:lpstr>PET Quantification - Epilepsy </vt:lpstr>
      <vt:lpstr>Conclusions</vt:lpstr>
    </vt:vector>
  </TitlesOfParts>
  <Company>Siemens Healthcare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Optional subhead</dc:title>
  <dc:subject>Siemens Healthineers PPT-Template Basic Version</dc:subject>
  <dc:creator>Babar, Mansoor (SHS DI MI PLM-R&amp;D SW DO)</dc:creator>
  <cp:keywords>C_Unrestricted</cp:keywords>
  <dc:description>June 2019</dc:description>
  <cp:lastModifiedBy>Udunna Anazodo</cp:lastModifiedBy>
  <cp:revision>781</cp:revision>
  <dcterms:created xsi:type="dcterms:W3CDTF">2020-07-13T19:59:59Z</dcterms:created>
  <dcterms:modified xsi:type="dcterms:W3CDTF">2022-05-30T02:28:03Z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0x01010082F9C97218EF934C8E3E40362368D2DA</vt:lpwstr>
  </property>
  <property fmtid="{D5CDD505-2E9C-101B-9397-08002B2CF9AE}" pid="3" name="Document Confidentiality">
    <vt:lpwstr>Unrestricted</vt:lpwstr>
  </property>
  <property fmtid="{D5CDD505-2E9C-101B-9397-08002B2CF9AE}" pid="4" name="Document_Confidentiality">
    <vt:lpwstr>Unrestricted</vt:lpwstr>
  </property>
  <property fmtid="{D5CDD505-2E9C-101B-9397-08002B2CF9AE}" pid="5" name="sodocoClasLang">
    <vt:lpwstr>Unrestricted</vt:lpwstr>
  </property>
  <property fmtid="{D5CDD505-2E9C-101B-9397-08002B2CF9AE}" pid="6" name="sodocoClasLangId">
    <vt:i4>0</vt:i4>
  </property>
  <property fmtid="{D5CDD505-2E9C-101B-9397-08002B2CF9AE}" pid="7" name="sodocoClasId">
    <vt:i4>0</vt:i4>
  </property>
  <property fmtid="{D5CDD505-2E9C-101B-9397-08002B2CF9AE}" pid="8" name="MSIP_Label_a3d8c6b1-d8ce-4831-b4d5-1e84a25cc0cb_Enabled">
    <vt:lpwstr>true</vt:lpwstr>
  </property>
  <property fmtid="{D5CDD505-2E9C-101B-9397-08002B2CF9AE}" pid="9" name="MSIP_Label_a3d8c6b1-d8ce-4831-b4d5-1e84a25cc0cb_SetDate">
    <vt:lpwstr>2021-11-01T17:26:57Z</vt:lpwstr>
  </property>
  <property fmtid="{D5CDD505-2E9C-101B-9397-08002B2CF9AE}" pid="10" name="MSIP_Label_a3d8c6b1-d8ce-4831-b4d5-1e84a25cc0cb_Method">
    <vt:lpwstr>Standard</vt:lpwstr>
  </property>
  <property fmtid="{D5CDD505-2E9C-101B-9397-08002B2CF9AE}" pid="11" name="MSIP_Label_a3d8c6b1-d8ce-4831-b4d5-1e84a25cc0cb_Name">
    <vt:lpwstr>Unrestricted</vt:lpwstr>
  </property>
  <property fmtid="{D5CDD505-2E9C-101B-9397-08002B2CF9AE}" pid="12" name="MSIP_Label_a3d8c6b1-d8ce-4831-b4d5-1e84a25cc0cb_SiteId">
    <vt:lpwstr>5dbf1add-202a-4b8d-815b-bf0fb024e033</vt:lpwstr>
  </property>
  <property fmtid="{D5CDD505-2E9C-101B-9397-08002B2CF9AE}" pid="13" name="MSIP_Label_a3d8c6b1-d8ce-4831-b4d5-1e84a25cc0cb_ActionId">
    <vt:lpwstr>21ea6221-ee4b-44e1-bc75-3f2c7e03efe3</vt:lpwstr>
  </property>
  <property fmtid="{D5CDD505-2E9C-101B-9397-08002B2CF9AE}" pid="14" name="MSIP_Label_a3d8c6b1-d8ce-4831-b4d5-1e84a25cc0cb_ContentBits">
    <vt:lpwstr>0</vt:lpwstr>
  </property>
</Properties>
</file>