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1" r:id="rId3"/>
    <p:sldId id="283" r:id="rId4"/>
    <p:sldId id="285" r:id="rId5"/>
    <p:sldId id="281" r:id="rId6"/>
    <p:sldId id="278" r:id="rId7"/>
    <p:sldId id="27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12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86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33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07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7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40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460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22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22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70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46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46575-E088-4115-80E5-FFC932976E7E}" type="datetimeFigureOut">
              <a:rPr lang="it-IT" smtClean="0"/>
              <a:t>20/10/2021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E43D0-AF08-4C7B-8FF7-849641A67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31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0BCA4D0E-EF6B-4A2A-9C58-A21C299F59AF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17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B35310F-8660-4BB8-A07E-E199CAE086DB}"/>
              </a:ext>
            </a:extLst>
          </p:cNvPr>
          <p:cNvSpPr/>
          <p:nvPr/>
        </p:nvSpPr>
        <p:spPr>
          <a:xfrm>
            <a:off x="3228104" y="148928"/>
            <a:ext cx="5735792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Verifica al </a:t>
            </a:r>
            <a:r>
              <a:rPr kumimoji="0" 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Buckling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Gem3_Layer_3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FAF30E9-4B3E-4594-8832-2FA6DE49B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9" y="1344712"/>
            <a:ext cx="10277982" cy="498980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6F437AE-06A3-4904-A820-F0BBC32B5A3A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7A2EA49-888C-491B-AFD3-C89699B5AEEB}"/>
              </a:ext>
            </a:extLst>
          </p:cNvPr>
          <p:cNvSpPr/>
          <p:nvPr/>
        </p:nvSpPr>
        <p:spPr>
          <a:xfrm>
            <a:off x="0" y="6488668"/>
            <a:ext cx="243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BESIII Italia, 16/06/2021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E38E5CF-DD7E-44B1-8399-2A16A937A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7149" y="2081685"/>
            <a:ext cx="2322090" cy="98658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9EBB8CB-56FA-4277-B010-CC3D4776F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80817" cy="64698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6E4DE4C-2057-47EF-AFBB-4476C04795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304" y="47797"/>
            <a:ext cx="1215410" cy="118357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CCCFA179-354C-46E5-B4B0-C0D27DE7F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49" y="4100570"/>
            <a:ext cx="3916567" cy="22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1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77E795-5491-4FF0-8DE0-6D7BAC316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461" y="1281112"/>
            <a:ext cx="5629275" cy="429577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2374A66-2C20-402C-9798-42566C39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5475" y="5120890"/>
            <a:ext cx="2374628" cy="141493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7E9CEE-94B7-44C6-ADAE-9FA040A52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53" y="173832"/>
            <a:ext cx="2003031" cy="1513544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60AFB54-8D52-4061-B93E-2845A2046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1139" y="314349"/>
            <a:ext cx="2533691" cy="138651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591E447-C783-4A3A-B36C-4F3CF9F67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353" y="5120890"/>
            <a:ext cx="2175124" cy="1438274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7B57A40E-B73D-4EBE-B9D4-A36078E299E6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979445" y="1007607"/>
            <a:ext cx="2121694" cy="2985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6DD7352D-068F-4430-9478-541776C61C35}"/>
              </a:ext>
            </a:extLst>
          </p:cNvPr>
          <p:cNvCxnSpPr/>
          <p:nvPr/>
        </p:nvCxnSpPr>
        <p:spPr>
          <a:xfrm flipH="1" flipV="1">
            <a:off x="7111314" y="4188941"/>
            <a:ext cx="2137718" cy="1387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5FF44E0-9CF5-4A42-8070-0A277D9F5953}"/>
              </a:ext>
            </a:extLst>
          </p:cNvPr>
          <p:cNvCxnSpPr/>
          <p:nvPr/>
        </p:nvCxnSpPr>
        <p:spPr>
          <a:xfrm>
            <a:off x="2761735" y="1748481"/>
            <a:ext cx="3181865" cy="1180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59EF46BF-DE96-40A7-9B2F-8EE8FC1115F0}"/>
              </a:ext>
            </a:extLst>
          </p:cNvPr>
          <p:cNvCxnSpPr/>
          <p:nvPr/>
        </p:nvCxnSpPr>
        <p:spPr>
          <a:xfrm flipV="1">
            <a:off x="2959443" y="3827312"/>
            <a:ext cx="2910016" cy="141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Immagine 24">
            <a:extLst>
              <a:ext uri="{FF2B5EF4-FFF2-40B4-BE49-F238E27FC236}">
                <a16:creationId xmlns:a16="http://schemas.microsoft.com/office/drawing/2014/main" id="{03C29566-4EE9-4B8E-84DC-B6DBE93354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5221" y="1715950"/>
            <a:ext cx="2931320" cy="329943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FBD8827-6058-4F39-BF77-243A37931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959" y="2395010"/>
            <a:ext cx="2991258" cy="226589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C762870-C069-4F38-BD5C-FEC60AB8A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9443" y="255440"/>
            <a:ext cx="6122773" cy="895618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04E8E19A-32F5-4586-A743-BC165CB40071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5274ECF-782B-4F0E-818D-40BE1D1A8E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5203" y="5517062"/>
            <a:ext cx="1462542" cy="92266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C8BBCE-D55C-41E1-AFA4-84C0D10480E5}"/>
              </a:ext>
            </a:extLst>
          </p:cNvPr>
          <p:cNvSpPr txBox="1"/>
          <p:nvPr/>
        </p:nvSpPr>
        <p:spPr>
          <a:xfrm>
            <a:off x="5010471" y="5746695"/>
            <a:ext cx="3159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Probabilmente il test n.7 ha causato una </a:t>
            </a:r>
          </a:p>
          <a:p>
            <a:r>
              <a:rPr lang="it-IT" sz="1400" dirty="0"/>
              <a:t>deformazione permanente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5CF27B0-3466-478D-AC19-40E7A4C03C4B}"/>
              </a:ext>
            </a:extLst>
          </p:cNvPr>
          <p:cNvCxnSpPr/>
          <p:nvPr/>
        </p:nvCxnSpPr>
        <p:spPr>
          <a:xfrm flipH="1" flipV="1">
            <a:off x="4202884" y="5978393"/>
            <a:ext cx="729843" cy="65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7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16671C42-0CDC-41D6-8E3B-FB8FBAC3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0" y="1446862"/>
            <a:ext cx="3671244" cy="4878675"/>
          </a:xfrm>
          <a:prstGeom prst="rect">
            <a:avLst/>
          </a:prstGeom>
        </p:spPr>
      </p:pic>
      <p:sp>
        <p:nvSpPr>
          <p:cNvPr id="30" name="Freccia in giù 29">
            <a:extLst>
              <a:ext uri="{FF2B5EF4-FFF2-40B4-BE49-F238E27FC236}">
                <a16:creationId xmlns:a16="http://schemas.microsoft.com/office/drawing/2014/main" id="{4943206A-CF17-4D2A-BE07-05F7FB74C0B1}"/>
              </a:ext>
            </a:extLst>
          </p:cNvPr>
          <p:cNvSpPr/>
          <p:nvPr/>
        </p:nvSpPr>
        <p:spPr>
          <a:xfrm>
            <a:off x="1760838" y="2984157"/>
            <a:ext cx="61784" cy="661086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55CB7E6-054A-4357-8BBA-FD1DF451FE76}"/>
              </a:ext>
            </a:extLst>
          </p:cNvPr>
          <p:cNvSpPr txBox="1"/>
          <p:nvPr/>
        </p:nvSpPr>
        <p:spPr>
          <a:xfrm>
            <a:off x="1614804" y="359581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</a:t>
            </a:r>
          </a:p>
        </p:txBody>
      </p: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89D361F-DE30-43CC-8EAE-8CA13B799B34}"/>
              </a:ext>
            </a:extLst>
          </p:cNvPr>
          <p:cNvCxnSpPr>
            <a:cxnSpLocks/>
          </p:cNvCxnSpPr>
          <p:nvPr/>
        </p:nvCxnSpPr>
        <p:spPr>
          <a:xfrm flipH="1">
            <a:off x="1849613" y="1851296"/>
            <a:ext cx="2475252" cy="2380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C077F5A0-7DCA-4C46-A90F-94201E0B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615" y="172738"/>
            <a:ext cx="2929316" cy="2383524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30BFF2F1-41FB-4097-BA18-1E8CDEF42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0" y="62986"/>
            <a:ext cx="7162800" cy="10477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9C87F5D9-86F6-4240-A27A-C8CFF40C6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489" y="2556262"/>
            <a:ext cx="6087197" cy="3893765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ABCB1E26-828A-4F49-8BA1-E9286EEDAC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070" y="1246459"/>
            <a:ext cx="2162175" cy="1209675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58747FCD-8E96-4093-9E3F-EE508456060D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176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6AEFF55-1D13-4C76-972E-450340EA4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327428"/>
            <a:ext cx="5515697" cy="26916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C9C0F3D-461A-4AC9-A6A4-6496C93AB9BB}"/>
              </a:ext>
            </a:extLst>
          </p:cNvPr>
          <p:cNvSpPr txBox="1"/>
          <p:nvPr/>
        </p:nvSpPr>
        <p:spPr>
          <a:xfrm>
            <a:off x="2835659" y="276536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GEM_1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308E42-DCDA-4327-8C2B-3EB107B35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687" y="246574"/>
            <a:ext cx="5600700" cy="246507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70D99D-2E8F-414C-87BE-95512AF43C9A}"/>
              </a:ext>
            </a:extLst>
          </p:cNvPr>
          <p:cNvSpPr txBox="1"/>
          <p:nvPr/>
        </p:nvSpPr>
        <p:spPr>
          <a:xfrm>
            <a:off x="8841173" y="264975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GEM_2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78EAC69-81DC-4F14-870B-7393DF47C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543" y="3532599"/>
            <a:ext cx="5722144" cy="263178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8E792A-598D-43CE-B562-2B6C6B924766}"/>
              </a:ext>
            </a:extLst>
          </p:cNvPr>
          <p:cNvSpPr txBox="1"/>
          <p:nvPr/>
        </p:nvSpPr>
        <p:spPr>
          <a:xfrm>
            <a:off x="3072852" y="6192955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GEM_3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762DC24-9169-4131-A414-9E856972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664" y="3766772"/>
            <a:ext cx="2179267" cy="176888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0DE83F0-7052-408B-A1CB-0F3939A13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4776" y="2711644"/>
            <a:ext cx="897224" cy="407524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0D0787-EFE1-4A6F-AA27-02F101A24601}"/>
              </a:ext>
            </a:extLst>
          </p:cNvPr>
          <p:cNvSpPr txBox="1"/>
          <p:nvPr/>
        </p:nvSpPr>
        <p:spPr>
          <a:xfrm>
            <a:off x="8364702" y="5629265"/>
            <a:ext cx="1990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 positivi verso il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centro del rivelatore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D096D5D-BDA4-4FEF-896A-950EE0EA13FA}"/>
              </a:ext>
            </a:extLst>
          </p:cNvPr>
          <p:cNvSpPr txBox="1"/>
          <p:nvPr/>
        </p:nvSpPr>
        <p:spPr>
          <a:xfrm>
            <a:off x="5995612" y="130964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overlap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3377489-F8BE-4FA3-A85C-34F8ECAECE56}"/>
              </a:ext>
            </a:extLst>
          </p:cNvPr>
          <p:cNvSpPr txBox="1"/>
          <p:nvPr/>
        </p:nvSpPr>
        <p:spPr>
          <a:xfrm>
            <a:off x="328613" y="61908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overlap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5798D2D-A067-407D-83C0-F7C2B8A5A775}"/>
              </a:ext>
            </a:extLst>
          </p:cNvPr>
          <p:cNvSpPr txBox="1"/>
          <p:nvPr/>
        </p:nvSpPr>
        <p:spPr>
          <a:xfrm>
            <a:off x="1203871" y="3210773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overlap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2E48704-914E-49C0-8E29-74646877CB05}"/>
              </a:ext>
            </a:extLst>
          </p:cNvPr>
          <p:cNvCxnSpPr/>
          <p:nvPr/>
        </p:nvCxnSpPr>
        <p:spPr>
          <a:xfrm>
            <a:off x="1223319" y="327454"/>
            <a:ext cx="1315995" cy="871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082AEA9-116B-45C1-8EE5-9A6F6A945C42}"/>
              </a:ext>
            </a:extLst>
          </p:cNvPr>
          <p:cNvCxnSpPr>
            <a:cxnSpLocks/>
          </p:cNvCxnSpPr>
          <p:nvPr/>
        </p:nvCxnSpPr>
        <p:spPr>
          <a:xfrm>
            <a:off x="6974232" y="431240"/>
            <a:ext cx="668422" cy="378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B76AD9F4-44DC-45C5-881F-020793C17BF5}"/>
              </a:ext>
            </a:extLst>
          </p:cNvPr>
          <p:cNvCxnSpPr>
            <a:cxnSpLocks/>
          </p:cNvCxnSpPr>
          <p:nvPr/>
        </p:nvCxnSpPr>
        <p:spPr>
          <a:xfrm>
            <a:off x="2092191" y="3580105"/>
            <a:ext cx="842539" cy="528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64043C1-E304-47C8-BC6E-1C3CEBB76B5E}"/>
              </a:ext>
            </a:extLst>
          </p:cNvPr>
          <p:cNvSpPr txBox="1"/>
          <p:nvPr/>
        </p:nvSpPr>
        <p:spPr>
          <a:xfrm>
            <a:off x="5660602" y="3044133"/>
            <a:ext cx="20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Direzione Y negativa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B9CE4AF-B3E8-41D6-8667-F5357763C160}"/>
              </a:ext>
            </a:extLst>
          </p:cNvPr>
          <p:cNvSpPr txBox="1"/>
          <p:nvPr/>
        </p:nvSpPr>
        <p:spPr>
          <a:xfrm>
            <a:off x="33973" y="837804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F215CD7-1A28-495C-8912-CAAC58267E15}"/>
              </a:ext>
            </a:extLst>
          </p:cNvPr>
          <p:cNvSpPr txBox="1"/>
          <p:nvPr/>
        </p:nvSpPr>
        <p:spPr>
          <a:xfrm>
            <a:off x="6385792" y="1451674"/>
            <a:ext cx="86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out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A16C398-C315-41D7-8EFC-E016161882AE}"/>
              </a:ext>
            </a:extLst>
          </p:cNvPr>
          <p:cNvSpPr txBox="1"/>
          <p:nvPr/>
        </p:nvSpPr>
        <p:spPr>
          <a:xfrm>
            <a:off x="138602" y="4426098"/>
            <a:ext cx="542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</a:t>
            </a:r>
          </a:p>
        </p:txBody>
      </p:sp>
      <p:sp>
        <p:nvSpPr>
          <p:cNvPr id="35" name="Croce 34">
            <a:extLst>
              <a:ext uri="{FF2B5EF4-FFF2-40B4-BE49-F238E27FC236}">
                <a16:creationId xmlns:a16="http://schemas.microsoft.com/office/drawing/2014/main" id="{D831952E-CDFF-4C6D-959E-91C7A9E15A71}"/>
              </a:ext>
            </a:extLst>
          </p:cNvPr>
          <p:cNvSpPr/>
          <p:nvPr/>
        </p:nvSpPr>
        <p:spPr>
          <a:xfrm>
            <a:off x="5584951" y="1718680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roce 35">
            <a:extLst>
              <a:ext uri="{FF2B5EF4-FFF2-40B4-BE49-F238E27FC236}">
                <a16:creationId xmlns:a16="http://schemas.microsoft.com/office/drawing/2014/main" id="{40B9AA14-5F40-4362-ADF7-A18BB9F2F9E3}"/>
              </a:ext>
            </a:extLst>
          </p:cNvPr>
          <p:cNvSpPr/>
          <p:nvPr/>
        </p:nvSpPr>
        <p:spPr>
          <a:xfrm>
            <a:off x="11667737" y="1554848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roce 36">
            <a:extLst>
              <a:ext uri="{FF2B5EF4-FFF2-40B4-BE49-F238E27FC236}">
                <a16:creationId xmlns:a16="http://schemas.microsoft.com/office/drawing/2014/main" id="{2711D5FA-24ED-4A54-BCE8-2BB57E313E25}"/>
              </a:ext>
            </a:extLst>
          </p:cNvPr>
          <p:cNvSpPr/>
          <p:nvPr/>
        </p:nvSpPr>
        <p:spPr>
          <a:xfrm>
            <a:off x="11378129" y="2217205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roce 37">
            <a:extLst>
              <a:ext uri="{FF2B5EF4-FFF2-40B4-BE49-F238E27FC236}">
                <a16:creationId xmlns:a16="http://schemas.microsoft.com/office/drawing/2014/main" id="{766A7FBE-6D7B-4BA3-96DC-A547C92F4A87}"/>
              </a:ext>
            </a:extLst>
          </p:cNvPr>
          <p:cNvSpPr/>
          <p:nvPr/>
        </p:nvSpPr>
        <p:spPr>
          <a:xfrm>
            <a:off x="6111385" y="4829364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roce 38">
            <a:extLst>
              <a:ext uri="{FF2B5EF4-FFF2-40B4-BE49-F238E27FC236}">
                <a16:creationId xmlns:a16="http://schemas.microsoft.com/office/drawing/2014/main" id="{8DD460B1-319D-4D8A-B0DD-64A71462FC78}"/>
              </a:ext>
            </a:extLst>
          </p:cNvPr>
          <p:cNvSpPr/>
          <p:nvPr/>
        </p:nvSpPr>
        <p:spPr>
          <a:xfrm>
            <a:off x="5836178" y="5615178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Croce 39">
            <a:extLst>
              <a:ext uri="{FF2B5EF4-FFF2-40B4-BE49-F238E27FC236}">
                <a16:creationId xmlns:a16="http://schemas.microsoft.com/office/drawing/2014/main" id="{0395E73B-2A7B-46C7-AB5F-8E484CAC9E22}"/>
              </a:ext>
            </a:extLst>
          </p:cNvPr>
          <p:cNvSpPr/>
          <p:nvPr/>
        </p:nvSpPr>
        <p:spPr>
          <a:xfrm>
            <a:off x="5249178" y="2297010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roce 40">
            <a:extLst>
              <a:ext uri="{FF2B5EF4-FFF2-40B4-BE49-F238E27FC236}">
                <a16:creationId xmlns:a16="http://schemas.microsoft.com/office/drawing/2014/main" id="{E9525233-8C2A-43E7-A180-B7C9DF9B510E}"/>
              </a:ext>
            </a:extLst>
          </p:cNvPr>
          <p:cNvSpPr/>
          <p:nvPr/>
        </p:nvSpPr>
        <p:spPr>
          <a:xfrm>
            <a:off x="555789" y="927812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Croce 41">
            <a:extLst>
              <a:ext uri="{FF2B5EF4-FFF2-40B4-BE49-F238E27FC236}">
                <a16:creationId xmlns:a16="http://schemas.microsoft.com/office/drawing/2014/main" id="{18A97118-5CC0-4353-B523-832CA44D5597}"/>
              </a:ext>
            </a:extLst>
          </p:cNvPr>
          <p:cNvSpPr/>
          <p:nvPr/>
        </p:nvSpPr>
        <p:spPr>
          <a:xfrm>
            <a:off x="666889" y="4364234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Croce 42">
            <a:extLst>
              <a:ext uri="{FF2B5EF4-FFF2-40B4-BE49-F238E27FC236}">
                <a16:creationId xmlns:a16="http://schemas.microsoft.com/office/drawing/2014/main" id="{84BAEA5A-915D-4AC9-BC34-85CE6FC68FFA}"/>
              </a:ext>
            </a:extLst>
          </p:cNvPr>
          <p:cNvSpPr/>
          <p:nvPr/>
        </p:nvSpPr>
        <p:spPr>
          <a:xfrm>
            <a:off x="621471" y="5319596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Croce 43">
            <a:extLst>
              <a:ext uri="{FF2B5EF4-FFF2-40B4-BE49-F238E27FC236}">
                <a16:creationId xmlns:a16="http://schemas.microsoft.com/office/drawing/2014/main" id="{EC6E9AA3-E5EF-4531-9E7B-4FABB84D682B}"/>
              </a:ext>
            </a:extLst>
          </p:cNvPr>
          <p:cNvSpPr/>
          <p:nvPr/>
        </p:nvSpPr>
        <p:spPr>
          <a:xfrm>
            <a:off x="6385792" y="1080738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Croce 44">
            <a:extLst>
              <a:ext uri="{FF2B5EF4-FFF2-40B4-BE49-F238E27FC236}">
                <a16:creationId xmlns:a16="http://schemas.microsoft.com/office/drawing/2014/main" id="{04D118F7-CB3B-4B22-AE42-9979E1E9E621}"/>
              </a:ext>
            </a:extLst>
          </p:cNvPr>
          <p:cNvSpPr/>
          <p:nvPr/>
        </p:nvSpPr>
        <p:spPr>
          <a:xfrm>
            <a:off x="6364121" y="1863523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roce 45">
            <a:extLst>
              <a:ext uri="{FF2B5EF4-FFF2-40B4-BE49-F238E27FC236}">
                <a16:creationId xmlns:a16="http://schemas.microsoft.com/office/drawing/2014/main" id="{0D63DA0E-0DC9-4F34-A107-B1A955882ACB}"/>
              </a:ext>
            </a:extLst>
          </p:cNvPr>
          <p:cNvSpPr/>
          <p:nvPr/>
        </p:nvSpPr>
        <p:spPr>
          <a:xfrm>
            <a:off x="365483" y="1759142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88A2778-9D56-4346-AFCA-9DC5FDFB024B}"/>
              </a:ext>
            </a:extLst>
          </p:cNvPr>
          <p:cNvSpPr txBox="1"/>
          <p:nvPr/>
        </p:nvSpPr>
        <p:spPr>
          <a:xfrm>
            <a:off x="6166556" y="5166326"/>
            <a:ext cx="7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in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C239D652-B48B-4A2A-80B6-CB2574607109}"/>
              </a:ext>
            </a:extLst>
          </p:cNvPr>
          <p:cNvSpPr txBox="1"/>
          <p:nvPr/>
        </p:nvSpPr>
        <p:spPr>
          <a:xfrm>
            <a:off x="11634439" y="1712542"/>
            <a:ext cx="60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25A256A3-EDB9-4686-86BE-49877C87553D}"/>
              </a:ext>
            </a:extLst>
          </p:cNvPr>
          <p:cNvSpPr txBox="1"/>
          <p:nvPr/>
        </p:nvSpPr>
        <p:spPr>
          <a:xfrm>
            <a:off x="5394009" y="2232191"/>
            <a:ext cx="717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in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393DFCE0-4776-4EFF-9BD4-C12191F3CC67}"/>
              </a:ext>
            </a:extLst>
          </p:cNvPr>
          <p:cNvCxnSpPr>
            <a:cxnSpLocks/>
          </p:cNvCxnSpPr>
          <p:nvPr/>
        </p:nvCxnSpPr>
        <p:spPr>
          <a:xfrm flipH="1">
            <a:off x="4362275" y="3340914"/>
            <a:ext cx="124103" cy="497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A877DBE-73E9-440D-9BF2-016F8C9BCBC7}"/>
              </a:ext>
            </a:extLst>
          </p:cNvPr>
          <p:cNvSpPr txBox="1"/>
          <p:nvPr/>
        </p:nvSpPr>
        <p:spPr>
          <a:xfrm>
            <a:off x="3969508" y="3004568"/>
            <a:ext cx="1361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incidente in </a:t>
            </a:r>
            <a:r>
              <a:rPr kumimoji="0" lang="it-IT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5AB4F05F-5D71-45A6-A262-AD8954C51AAC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891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E7B1149-2C25-4CC0-A8C5-3C3AA68C8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72" y="276713"/>
            <a:ext cx="5721531" cy="26195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8C09242-3F30-403D-9441-8879832BF0FF}"/>
              </a:ext>
            </a:extLst>
          </p:cNvPr>
          <p:cNvSpPr txBox="1"/>
          <p:nvPr/>
        </p:nvSpPr>
        <p:spPr>
          <a:xfrm>
            <a:off x="2653228" y="2711644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GEM_1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F9CCC29-4D92-4A9B-84FA-D0BA937B7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2826"/>
            <a:ext cx="5721531" cy="236464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ECC979-73EF-4D8C-8CD3-22202A11DEAC}"/>
              </a:ext>
            </a:extLst>
          </p:cNvPr>
          <p:cNvSpPr txBox="1"/>
          <p:nvPr/>
        </p:nvSpPr>
        <p:spPr>
          <a:xfrm>
            <a:off x="9169358" y="2619597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GEM_2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DD562EF-17E3-47D5-BBEA-CE825C54B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72" y="3517429"/>
            <a:ext cx="5900704" cy="2758167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D593A70-83FC-4580-B259-E13EDD53EFFA}"/>
              </a:ext>
            </a:extLst>
          </p:cNvPr>
          <p:cNvSpPr txBox="1"/>
          <p:nvPr/>
        </p:nvSpPr>
        <p:spPr>
          <a:xfrm>
            <a:off x="2693346" y="620414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GEM_3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C0A5ADFC-AABE-45D5-85D2-12F078A64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4776" y="2711644"/>
            <a:ext cx="897224" cy="407524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01D6D822-AA90-462D-B271-443DA58CA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590" y="3897792"/>
            <a:ext cx="2179267" cy="176888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8F2060E-65FD-4EE9-AD29-6642F091FD96}"/>
              </a:ext>
            </a:extLst>
          </p:cNvPr>
          <p:cNvSpPr txBox="1"/>
          <p:nvPr/>
        </p:nvSpPr>
        <p:spPr>
          <a:xfrm>
            <a:off x="8364702" y="5629265"/>
            <a:ext cx="1990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Valori positivi verso il </a:t>
            </a:r>
          </a:p>
          <a:p>
            <a:r>
              <a:rPr lang="it-IT" sz="1600" dirty="0"/>
              <a:t>centro del rivelatore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AFF8817-B2CE-4EDF-925C-A8065FBC1B8C}"/>
              </a:ext>
            </a:extLst>
          </p:cNvPr>
          <p:cNvSpPr txBox="1"/>
          <p:nvPr/>
        </p:nvSpPr>
        <p:spPr>
          <a:xfrm>
            <a:off x="716692" y="128160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overlap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0EFB1FA-0446-49DE-A875-7384CA513A7F}"/>
              </a:ext>
            </a:extLst>
          </p:cNvPr>
          <p:cNvSpPr txBox="1"/>
          <p:nvPr/>
        </p:nvSpPr>
        <p:spPr>
          <a:xfrm>
            <a:off x="6079876" y="128160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overlap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7D790E6-DDF0-4E3C-B410-EF7130B365C1}"/>
              </a:ext>
            </a:extLst>
          </p:cNvPr>
          <p:cNvSpPr txBox="1"/>
          <p:nvPr/>
        </p:nvSpPr>
        <p:spPr>
          <a:xfrm>
            <a:off x="759711" y="3713126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overlap</a:t>
            </a:r>
            <a:endParaRPr lang="it-IT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D188337C-09C9-4821-A8DF-813972B390C1}"/>
              </a:ext>
            </a:extLst>
          </p:cNvPr>
          <p:cNvCxnSpPr>
            <a:cxnSpLocks/>
          </p:cNvCxnSpPr>
          <p:nvPr/>
        </p:nvCxnSpPr>
        <p:spPr>
          <a:xfrm>
            <a:off x="1556951" y="497492"/>
            <a:ext cx="759941" cy="621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70C8D315-CE39-4525-BEB9-74FCD0F1234C}"/>
              </a:ext>
            </a:extLst>
          </p:cNvPr>
          <p:cNvCxnSpPr>
            <a:stCxn id="21" idx="3"/>
          </p:cNvCxnSpPr>
          <p:nvPr/>
        </p:nvCxnSpPr>
        <p:spPr>
          <a:xfrm>
            <a:off x="6968196" y="312826"/>
            <a:ext cx="896880" cy="53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8A79E8A6-7D6E-4372-A405-B7D164B7E057}"/>
              </a:ext>
            </a:extLst>
          </p:cNvPr>
          <p:cNvCxnSpPr/>
          <p:nvPr/>
        </p:nvCxnSpPr>
        <p:spPr>
          <a:xfrm>
            <a:off x="1648031" y="3941805"/>
            <a:ext cx="866569" cy="438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B9650DAE-20C8-4D5A-BDB7-821FCDEA4CDE}"/>
              </a:ext>
            </a:extLst>
          </p:cNvPr>
          <p:cNvSpPr txBox="1"/>
          <p:nvPr/>
        </p:nvSpPr>
        <p:spPr>
          <a:xfrm>
            <a:off x="5799314" y="3052402"/>
            <a:ext cx="206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Direzione Y positiva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B3E6903-D5D9-46FC-9BA0-8532B944FE51}"/>
              </a:ext>
            </a:extLst>
          </p:cNvPr>
          <p:cNvSpPr txBox="1"/>
          <p:nvPr/>
        </p:nvSpPr>
        <p:spPr>
          <a:xfrm>
            <a:off x="772246" y="1739730"/>
            <a:ext cx="86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gas out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B448E0A9-BB04-4194-8140-5F03FEE64DEC}"/>
              </a:ext>
            </a:extLst>
          </p:cNvPr>
          <p:cNvSpPr txBox="1"/>
          <p:nvPr/>
        </p:nvSpPr>
        <p:spPr>
          <a:xfrm>
            <a:off x="6400570" y="1395712"/>
            <a:ext cx="86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gas out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CF8E89A-AB06-49F4-B0EA-232C7BD3DB7A}"/>
              </a:ext>
            </a:extLst>
          </p:cNvPr>
          <p:cNvSpPr txBox="1"/>
          <p:nvPr/>
        </p:nvSpPr>
        <p:spPr>
          <a:xfrm>
            <a:off x="600205" y="4809695"/>
            <a:ext cx="86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gas out</a:t>
            </a:r>
          </a:p>
        </p:txBody>
      </p:sp>
      <p:sp>
        <p:nvSpPr>
          <p:cNvPr id="39" name="Croce 38">
            <a:extLst>
              <a:ext uri="{FF2B5EF4-FFF2-40B4-BE49-F238E27FC236}">
                <a16:creationId xmlns:a16="http://schemas.microsoft.com/office/drawing/2014/main" id="{44907236-4E1E-40FF-AAB8-31E4B38746EA}"/>
              </a:ext>
            </a:extLst>
          </p:cNvPr>
          <p:cNvSpPr/>
          <p:nvPr/>
        </p:nvSpPr>
        <p:spPr>
          <a:xfrm>
            <a:off x="1496729" y="5309418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roce 39">
            <a:extLst>
              <a:ext uri="{FF2B5EF4-FFF2-40B4-BE49-F238E27FC236}">
                <a16:creationId xmlns:a16="http://schemas.microsoft.com/office/drawing/2014/main" id="{6EB6386A-40F4-4EAE-A8A2-78C78FC6052D}"/>
              </a:ext>
            </a:extLst>
          </p:cNvPr>
          <p:cNvSpPr/>
          <p:nvPr/>
        </p:nvSpPr>
        <p:spPr>
          <a:xfrm>
            <a:off x="1160852" y="6137853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roce 40">
            <a:extLst>
              <a:ext uri="{FF2B5EF4-FFF2-40B4-BE49-F238E27FC236}">
                <a16:creationId xmlns:a16="http://schemas.microsoft.com/office/drawing/2014/main" id="{731AE347-8D04-452B-BE35-624825CCFEF2}"/>
              </a:ext>
            </a:extLst>
          </p:cNvPr>
          <p:cNvSpPr/>
          <p:nvPr/>
        </p:nvSpPr>
        <p:spPr>
          <a:xfrm>
            <a:off x="6969208" y="2393538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roce 41">
            <a:extLst>
              <a:ext uri="{FF2B5EF4-FFF2-40B4-BE49-F238E27FC236}">
                <a16:creationId xmlns:a16="http://schemas.microsoft.com/office/drawing/2014/main" id="{01F29923-7C8B-4AB0-9FD2-D310D7ABAC17}"/>
              </a:ext>
            </a:extLst>
          </p:cNvPr>
          <p:cNvSpPr/>
          <p:nvPr/>
        </p:nvSpPr>
        <p:spPr>
          <a:xfrm>
            <a:off x="7204293" y="1518514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Croce 42">
            <a:extLst>
              <a:ext uri="{FF2B5EF4-FFF2-40B4-BE49-F238E27FC236}">
                <a16:creationId xmlns:a16="http://schemas.microsoft.com/office/drawing/2014/main" id="{DFCB40EA-D21A-4A27-8CE8-12287065F046}"/>
              </a:ext>
            </a:extLst>
          </p:cNvPr>
          <p:cNvSpPr/>
          <p:nvPr/>
        </p:nvSpPr>
        <p:spPr>
          <a:xfrm>
            <a:off x="1264898" y="2692436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roce 43">
            <a:extLst>
              <a:ext uri="{FF2B5EF4-FFF2-40B4-BE49-F238E27FC236}">
                <a16:creationId xmlns:a16="http://schemas.microsoft.com/office/drawing/2014/main" id="{CB08970C-FA5B-4C7F-BFF1-B4B5C4531225}"/>
              </a:ext>
            </a:extLst>
          </p:cNvPr>
          <p:cNvSpPr/>
          <p:nvPr/>
        </p:nvSpPr>
        <p:spPr>
          <a:xfrm>
            <a:off x="1640601" y="2004310"/>
            <a:ext cx="151302" cy="123727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9EC28486-0436-4FDD-90DC-9218B07201C7}"/>
              </a:ext>
            </a:extLst>
          </p:cNvPr>
          <p:cNvCxnSpPr>
            <a:cxnSpLocks/>
          </p:cNvCxnSpPr>
          <p:nvPr/>
        </p:nvCxnSpPr>
        <p:spPr>
          <a:xfrm flipH="1" flipV="1">
            <a:off x="4480105" y="5848836"/>
            <a:ext cx="149661" cy="201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7ACC52-0F72-4D7D-A073-D1BCD8F2800A}"/>
              </a:ext>
            </a:extLst>
          </p:cNvPr>
          <p:cNvSpPr txBox="1"/>
          <p:nvPr/>
        </p:nvSpPr>
        <p:spPr>
          <a:xfrm>
            <a:off x="4437338" y="6050252"/>
            <a:ext cx="1361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/>
              <a:t>incidente in </a:t>
            </a:r>
            <a:r>
              <a:rPr lang="it-IT" sz="1600" dirty="0" err="1"/>
              <a:t>cr</a:t>
            </a:r>
            <a:endParaRPr lang="it-IT" sz="1600" dirty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CD789F4-A9DA-455D-8560-6EBF1DEAFA52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21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6F3A4368-06D2-49D9-B1B0-1E25A5757C18}"/>
              </a:ext>
            </a:extLst>
          </p:cNvPr>
          <p:cNvSpPr/>
          <p:nvPr/>
        </p:nvSpPr>
        <p:spPr>
          <a:xfrm>
            <a:off x="4629766" y="6488668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Melchiorri - INFN FE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031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Michele</dc:creator>
  <cp:lastModifiedBy>Michele Melchiorri</cp:lastModifiedBy>
  <cp:revision>202</cp:revision>
  <dcterms:created xsi:type="dcterms:W3CDTF">2016-09-22T12:17:46Z</dcterms:created>
  <dcterms:modified xsi:type="dcterms:W3CDTF">2021-10-20T08:04:17Z</dcterms:modified>
</cp:coreProperties>
</file>