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56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54B12A-37C1-4928-BE2F-91CC694EE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765A6C-32E6-4023-8025-43EAF6C5F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FDED1A-2DD7-4A56-802C-1B21FA5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4D72F8-B320-4E26-A908-E3EE5AAD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F210AD-05FE-4850-80C7-B8D1D5F1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69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69575-EFBB-4BC5-875F-C4730DE97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B4F0A5-7F78-4032-9CD5-2263170AF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9A2360-7753-4CF9-B671-09452E13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8B3DDF-01BC-41FD-ABA0-8058184E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2E5BB0-E936-4731-BB4B-5E8380FA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97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4C05AF3-F0D8-435E-B433-6702ACA6B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75C6ED2-0524-4248-A104-EA78A3D45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DC9D24-16D7-4B50-8081-85D649FC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B13BB2-3EBF-4A4C-A551-AB875609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73DC5C-9000-48BD-87CE-6D23D0A3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61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28F66-9E8F-47AF-858F-9DA1ACA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00FDB0-70C8-4019-B728-69A351A7B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1B62F2-6993-472E-A755-C4CC3252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3AB16E-85ED-44B0-9A9F-C1A47826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5F7CC3-EAB6-4638-9659-85B567B4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879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B31AE-0056-43B0-86F4-623D8A87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1EC233-C92A-4F73-BEE8-211852E70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430EF2-B7ED-4402-A354-4EC1A9EA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7DDB5F-57ED-404C-80ED-A6E35709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50279C-5687-4546-9791-C7BFFD88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62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97F6C8-0A86-4B36-8261-A7996017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5BC58A-E42C-4FD2-8EFD-819B80435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DA3B2A-9537-4D88-9816-3260FB4F0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B29826-C49B-4793-B465-A49CEADA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4885D3-A383-4C63-8245-5B516D59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71A8B7-00BE-4CF3-A493-AE5543F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6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EE6DF6-2467-4324-8CE5-45F83CD6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DF49A1-31FA-41FE-A7B5-1CB4EA9E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6E7E87-9290-4188-B0E8-66378A983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3A6ECB-18EF-4175-91F6-F5EBE1427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63916F3-8CC0-49A3-AC9E-6C4A0B14F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4E9AF56-30C8-4192-9F81-E46B2F063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0E0C28F-540E-4E6D-9BAC-05FA0598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381A1F0-115E-4DD7-A6CB-76EF0612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96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CA93EE-454F-4FEE-AFB1-BA9824543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FD85FFD-DDA7-49DC-BE49-898644C58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32ADD6-FDCE-4677-BED2-7336868B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B50C5C-CBEC-40F9-BBE5-E47E4BD0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18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D39968-B88F-471B-9B9A-6CF277A7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562B68B-0958-402B-A61A-13D3500CC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1CA171-01D5-447C-A470-2EDFAF59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3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7C31B-BB9A-437F-8D0D-40D02CC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2E8E0B-97CF-4376-A7C8-FC3D1331F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50B929-568E-4A9E-9751-1A12A943B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30530E-3D73-411F-BC5B-5CBB33F3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AD93F0-4C6B-40DD-AC3E-EEB4611D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5D4781-B25C-440C-9F1B-D3B0BF68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02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B5E6E-C925-43E7-BEBE-CD97920D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628481-63EA-4D52-9A0D-4E0DF28EE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FCDCA3-CD37-436B-8FD4-EF0474C2E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29D5B3-1187-40F8-88ED-044A7BA9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B890CF-39FF-449B-AB5A-E6B461FD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A1BCE0-91C0-4D48-8B7F-582279B4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43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07B8265-033A-4693-AA60-E415B1C8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78987D-4B0F-4CD1-8DAA-2388AE106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204B6A-A7DD-4A0B-897C-7DDF7B19A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516BE-F89E-4BA3-AAFD-C98A18973BF3}" type="datetimeFigureOut">
              <a:rPr lang="it-IT" smtClean="0"/>
              <a:t>29/10/21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078FCE-6AFE-4B57-972A-E1908579E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37E6E-0BEB-4D8E-A5E4-3E496A168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569E0-BE67-424B-8E84-22ED684295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2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CA850C-8F91-944C-A1DD-030E0B59A4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T" dirty="0"/>
              <a:t>R&amp;D Tracciatore @ Pisa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B67861-EAD9-5A49-AAF6-1B65F71B4B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T" dirty="0"/>
              <a:t>F. Bosi, F. Palla</a:t>
            </a:r>
          </a:p>
        </p:txBody>
      </p:sp>
    </p:spTree>
    <p:extLst>
      <p:ext uri="{BB962C8B-B14F-4D97-AF65-F5344CB8AC3E}">
        <p14:creationId xmlns:p14="http://schemas.microsoft.com/office/powerpoint/2010/main" val="362338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99D9B7A-47FD-4E8E-99EC-5B4E5A192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5" t="14243" r="61137" b="16128"/>
          <a:stretch/>
        </p:blipFill>
        <p:spPr>
          <a:xfrm>
            <a:off x="0" y="0"/>
            <a:ext cx="10972800" cy="683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7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16F3A87-B31C-41A8-9474-327BE6CDB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34" t="17880" r="7614" b="14848"/>
          <a:stretch/>
        </p:blipFill>
        <p:spPr>
          <a:xfrm>
            <a:off x="-14691" y="0"/>
            <a:ext cx="6540282" cy="40108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D713741-AEF5-45E4-8CBE-3126BDE7D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2" t="13636" r="5227" b="11213"/>
          <a:stretch/>
        </p:blipFill>
        <p:spPr>
          <a:xfrm>
            <a:off x="5810309" y="0"/>
            <a:ext cx="6381691" cy="401089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9E1462B7-6C0D-4138-9FA0-AEAD3425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"/>
          <a:stretch>
            <a:fillRect/>
          </a:stretch>
        </p:blipFill>
        <p:spPr bwMode="auto">
          <a:xfrm>
            <a:off x="34956" y="4010890"/>
            <a:ext cx="3271062" cy="237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A7C3FEE-8A9B-46D1-8647-A15B660E198B}"/>
              </a:ext>
            </a:extLst>
          </p:cNvPr>
          <p:cNvCxnSpPr>
            <a:cxnSpLocks/>
          </p:cNvCxnSpPr>
          <p:nvPr/>
        </p:nvCxnSpPr>
        <p:spPr>
          <a:xfrm>
            <a:off x="1004357" y="2860907"/>
            <a:ext cx="1484010" cy="1533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6D4FDAD-CEB7-4A06-AF2B-D4CB7E4F8BF2}"/>
              </a:ext>
            </a:extLst>
          </p:cNvPr>
          <p:cNvCxnSpPr>
            <a:cxnSpLocks/>
          </p:cNvCxnSpPr>
          <p:nvPr/>
        </p:nvCxnSpPr>
        <p:spPr>
          <a:xfrm flipV="1">
            <a:off x="6096000" y="147688"/>
            <a:ext cx="5021705" cy="27132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9">
            <a:extLst>
              <a:ext uri="{FF2B5EF4-FFF2-40B4-BE49-F238E27FC236}">
                <a16:creationId xmlns:a16="http://schemas.microsoft.com/office/drawing/2014/main" id="{7CC25E2B-FD9E-4171-B32B-B4FF34BC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67" y="3552669"/>
            <a:ext cx="4604434" cy="330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D764450-5353-40A7-ACA3-262E5F3A1380}"/>
              </a:ext>
            </a:extLst>
          </p:cNvPr>
          <p:cNvCxnSpPr>
            <a:cxnSpLocks/>
          </p:cNvCxnSpPr>
          <p:nvPr/>
        </p:nvCxnSpPr>
        <p:spPr>
          <a:xfrm flipV="1">
            <a:off x="255583" y="122988"/>
            <a:ext cx="4557010" cy="25483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9912712-4101-4A78-AC2D-E43C3C5501F1}"/>
              </a:ext>
            </a:extLst>
          </p:cNvPr>
          <p:cNvSpPr txBox="1"/>
          <p:nvPr/>
        </p:nvSpPr>
        <p:spPr>
          <a:xfrm>
            <a:off x="8179952" y="1122049"/>
            <a:ext cx="68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1330</a:t>
            </a:r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155B852-B4BC-455E-9C4B-C1B4D15F4361}"/>
              </a:ext>
            </a:extLst>
          </p:cNvPr>
          <p:cNvSpPr txBox="1"/>
          <p:nvPr/>
        </p:nvSpPr>
        <p:spPr>
          <a:xfrm>
            <a:off x="1738859" y="1062258"/>
            <a:ext cx="85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1330</a:t>
            </a:r>
            <a:endParaRPr lang="it-IT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63998D6-AA08-4158-BC2D-A4356EA07E03}"/>
              </a:ext>
            </a:extLst>
          </p:cNvPr>
          <p:cNvSpPr txBox="1"/>
          <p:nvPr/>
        </p:nvSpPr>
        <p:spPr>
          <a:xfrm>
            <a:off x="7544143" y="642953"/>
            <a:ext cx="212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TRUSS STRUCTURE</a:t>
            </a:r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DCFBCA3-EFA7-4EAF-91C2-AAEB42D35086}"/>
              </a:ext>
            </a:extLst>
          </p:cNvPr>
          <p:cNvSpPr txBox="1"/>
          <p:nvPr/>
        </p:nvSpPr>
        <p:spPr>
          <a:xfrm>
            <a:off x="9251082" y="2512568"/>
            <a:ext cx="169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INNOVATIVE WATER JET TECNOLOGY</a:t>
            </a:r>
            <a:endParaRPr lang="it-IT" dirty="0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AE8C7EB-8095-44EE-B3E6-AA7A5850ED45}"/>
              </a:ext>
            </a:extLst>
          </p:cNvPr>
          <p:cNvCxnSpPr/>
          <p:nvPr/>
        </p:nvCxnSpPr>
        <p:spPr>
          <a:xfrm flipH="1">
            <a:off x="2921811" y="5866666"/>
            <a:ext cx="414545" cy="3496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41B769EA-0E31-464B-86B1-2324BD2F6ECD}"/>
              </a:ext>
            </a:extLst>
          </p:cNvPr>
          <p:cNvCxnSpPr>
            <a:cxnSpLocks/>
          </p:cNvCxnSpPr>
          <p:nvPr/>
        </p:nvCxnSpPr>
        <p:spPr>
          <a:xfrm>
            <a:off x="2830916" y="5318760"/>
            <a:ext cx="490271" cy="2698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703CFB3-8173-4A2A-B1FD-197606A0A974}"/>
              </a:ext>
            </a:extLst>
          </p:cNvPr>
          <p:cNvSpPr txBox="1"/>
          <p:nvPr/>
        </p:nvSpPr>
        <p:spPr>
          <a:xfrm>
            <a:off x="2979171" y="5146286"/>
            <a:ext cx="6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it-IT" dirty="0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FE36BE1-B67F-4214-8CBE-354C7F241C2F}"/>
              </a:ext>
            </a:extLst>
          </p:cNvPr>
          <p:cNvSpPr txBox="1"/>
          <p:nvPr/>
        </p:nvSpPr>
        <p:spPr>
          <a:xfrm>
            <a:off x="3040153" y="6009245"/>
            <a:ext cx="6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B942236-6AB0-47EB-9BB3-9139BC0BDE9B}"/>
              </a:ext>
            </a:extLst>
          </p:cNvPr>
          <p:cNvSpPr txBox="1"/>
          <p:nvPr/>
        </p:nvSpPr>
        <p:spPr>
          <a:xfrm>
            <a:off x="2082037" y="4394346"/>
            <a:ext cx="126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MODULE</a:t>
            </a:r>
            <a:endParaRPr lang="it-IT" dirty="0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677DBFAE-E569-4B40-A7EF-CAE4C44E44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408" t="19259" r="8034" b="14370"/>
          <a:stretch/>
        </p:blipFill>
        <p:spPr>
          <a:xfrm>
            <a:off x="3738743" y="4119902"/>
            <a:ext cx="3886089" cy="2726808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5244D10A-6C3B-48CF-A897-C26EED5BC0E7}"/>
              </a:ext>
            </a:extLst>
          </p:cNvPr>
          <p:cNvSpPr txBox="1"/>
          <p:nvPr/>
        </p:nvSpPr>
        <p:spPr>
          <a:xfrm>
            <a:off x="2978416" y="2111274"/>
            <a:ext cx="4046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Design of the long stave ladder structure</a:t>
            </a:r>
            <a:endParaRPr lang="it-IT" dirty="0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49F6A8C-9FE0-4C58-B70C-4B002D6D5B70}"/>
              </a:ext>
            </a:extLst>
          </p:cNvPr>
          <p:cNvSpPr txBox="1"/>
          <p:nvPr/>
        </p:nvSpPr>
        <p:spPr>
          <a:xfrm>
            <a:off x="3511036" y="2974233"/>
            <a:ext cx="250171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Jet cutting of laminated plane of carbon fiber.</a:t>
            </a:r>
          </a:p>
          <a:p>
            <a:r>
              <a:rPr lang="en-US" dirty="0"/>
              <a:t>Precision cut 50 micron</a:t>
            </a:r>
            <a:endParaRPr lang="it-IT" dirty="0"/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B3C806E3-5702-4519-A7F5-B79D09B1A997}"/>
              </a:ext>
            </a:extLst>
          </p:cNvPr>
          <p:cNvCxnSpPr>
            <a:cxnSpLocks/>
          </p:cNvCxnSpPr>
          <p:nvPr/>
        </p:nvCxnSpPr>
        <p:spPr>
          <a:xfrm flipH="1">
            <a:off x="-18312" y="4336613"/>
            <a:ext cx="794180" cy="35753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332F8983-169C-481D-A123-B2E7EDFF3EF6}"/>
              </a:ext>
            </a:extLst>
          </p:cNvPr>
          <p:cNvSpPr txBox="1"/>
          <p:nvPr/>
        </p:nvSpPr>
        <p:spPr>
          <a:xfrm>
            <a:off x="0" y="4174562"/>
            <a:ext cx="49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355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0A7B88-846C-B745-912E-28B266907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18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8D6616-EFED-2449-ACA7-626921241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398574-4338-C842-8162-56367E7D8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8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E77894-9F1F-674F-B384-FA8845E5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16" y="0"/>
            <a:ext cx="970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498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47</Words>
  <Application>Microsoft Macintosh PowerPoint</Application>
  <PresentationFormat>Widescreen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R&amp;D Tracciatore @ Pisa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Filippo Bosi</dc:creator>
  <cp:lastModifiedBy>Fabrizio Palla</cp:lastModifiedBy>
  <cp:revision>5</cp:revision>
  <dcterms:created xsi:type="dcterms:W3CDTF">2021-09-06T18:05:40Z</dcterms:created>
  <dcterms:modified xsi:type="dcterms:W3CDTF">2021-10-29T09:14:24Z</dcterms:modified>
</cp:coreProperties>
</file>