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9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5F68C9-FC8E-0848-B12B-B8DBDB0E7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18DD107-E1AA-404F-93A5-380CBA58A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34A04A-7F57-A74F-8C8B-E28118FEF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0321-EB2D-2A4C-B707-649F3A9D76F2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47118B-B315-3B46-A9E0-1AE2F4BEE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6FA451-7770-C44A-8ADA-6939656BB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4BFF-E3A8-024B-8D8F-C7FCF836321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6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76C9BF-6259-974D-89E5-245675EA1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FE453D2-8402-FE49-8014-1CFC1DCFC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A0197B-B38A-D445-8CBD-32F771C88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0321-EB2D-2A4C-B707-649F3A9D76F2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CA3FB1-48E4-8A46-8FD0-4A55ABF5E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068FCD-6A61-B84C-A7C1-643D5B59C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4BFF-E3A8-024B-8D8F-C7FCF836321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7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91249DE-DE14-0347-BF64-7D892107A5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BD303E0-0917-BD44-8070-A609DB178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EA2EEB-8894-B545-AB6D-3126E8F10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0321-EB2D-2A4C-B707-649F3A9D76F2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6DBCC8-D585-7446-95D6-5C969DE47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DDBF94-FAD1-B746-A76D-A2BFE9385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4BFF-E3A8-024B-8D8F-C7FCF836321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5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128597-91E3-D141-A812-6A401C35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39EC44-76A7-7048-9EDE-9F69AD4D2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387F4B-E0FF-6E46-AA15-C1250568A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0321-EB2D-2A4C-B707-649F3A9D76F2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081915-2DAD-BC4E-AA77-E14BDD728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FF1E68-90D0-024D-A099-A62674C16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4BFF-E3A8-024B-8D8F-C7FCF836321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8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6009CF-227F-6F49-935A-40EF2A13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274ED48-0351-BE48-93F1-96D5551FE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CB4F75-AA05-CB48-9038-C2D0932B7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0321-EB2D-2A4C-B707-649F3A9D76F2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D676BC-4BA5-CA4D-B6A9-8240370CD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376AA-6D41-B243-9338-6165A8DE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4BFF-E3A8-024B-8D8F-C7FCF836321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2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53D9A9-D754-E04D-B059-49C8894BB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6FB7E8-1698-3C48-AEAA-248B982B21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9E913B-A799-244D-A20C-09FB88680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7B2717B-3B65-DD44-8EF0-106030AB7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0321-EB2D-2A4C-B707-649F3A9D76F2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7929D12-221B-7D47-B297-D1F53D938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0AB42E0-51DA-ED45-96D0-BD52E8C50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4BFF-E3A8-024B-8D8F-C7FCF836321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9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40792B-C39F-DD4E-8920-731AA10EA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B1FD12-81F6-9C47-936D-5ED4F878A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7D4A43-5F26-254D-9654-C5E05D3E2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B31D66E-E402-B840-ABFA-1FC2938DC6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BBD6172-3DB6-6D4E-817E-F630CC8807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0BD09BB-77EC-1345-9846-9CA3F6136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0321-EB2D-2A4C-B707-649F3A9D76F2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7CB300E-456F-FC4C-A12A-B494026D5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5114F7E-ADD6-E94C-89F0-956EDD19D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4BFF-E3A8-024B-8D8F-C7FCF836321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0196C4-58FC-614C-B660-93C6902A0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8BC2873-029B-D349-B8BA-B9B3E3B67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0321-EB2D-2A4C-B707-649F3A9D76F2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5D2D1A4-E1E3-9C4C-950A-6F080492A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F8FF1F9-17DD-494D-AC90-3D8793C08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4BFF-E3A8-024B-8D8F-C7FCF836321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6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D3080F0-F0D1-B348-91BF-E3786E1B2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0321-EB2D-2A4C-B707-649F3A9D76F2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83C5092-8021-BC49-A187-FDFDFB750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FF086A6-48FD-5B41-9E82-258FAB1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4BFF-E3A8-024B-8D8F-C7FCF836321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3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AC64D3-1BB5-044A-9F15-0795A1769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E966A7-D560-6E47-B79B-224D08B8D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52517B7-E35B-5C4B-9C02-BE038FA39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635CCE2-544B-9A49-9477-B9E51CBC4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0321-EB2D-2A4C-B707-649F3A9D76F2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91793FD-D0D9-6F4B-BD4A-A7240483C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6A77028-EB41-3C42-BE68-F2F8483B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4BFF-E3A8-024B-8D8F-C7FCF836321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4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71C1E5-C7C7-5F43-AEE0-E83079DD2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F347877-9EAB-C643-99C6-285F5C069C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B7CB8A2-A56D-9F4A-BDAC-3EFD57926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628090-513E-F34C-B166-FF4B9E740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0321-EB2D-2A4C-B707-649F3A9D76F2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1BB2DFF-C868-4147-AED1-1D327679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452B36-6C4B-E64D-9EA5-9B1660D1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04BFF-E3A8-024B-8D8F-C7FCF836321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8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C5EDC70-3DFA-4D4C-88A5-D1C51A03C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3647EC-0AC3-FC4B-B6F5-22E1A8630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3ACF93-5698-BF47-888C-140CD16D8B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40321-EB2D-2A4C-B707-649F3A9D76F2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17DF8C-AC55-5949-96C7-001C16242F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DC19AC-077E-3941-9256-544DA910D2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04BFF-E3A8-024B-8D8F-C7FCF836321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4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EE5864-FDB1-3649-9B38-333066C7B2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88801"/>
            <a:ext cx="9144000" cy="2387600"/>
          </a:xfrm>
        </p:spPr>
        <p:txBody>
          <a:bodyPr/>
          <a:lstStyle/>
          <a:p>
            <a:r>
              <a:rPr lang="en-US" dirty="0"/>
              <a:t>Playing with Protons </a:t>
            </a:r>
            <a:br>
              <a:rPr lang="en-US" dirty="0"/>
            </a:br>
            <a:r>
              <a:rPr lang="en-US" dirty="0"/>
              <a:t>Goes Digital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2DC5D0D-6101-A844-8191-EA9C8B5C7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42115"/>
            <a:ext cx="9144000" cy="1295638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err="1"/>
              <a:t>Pierluigi</a:t>
            </a:r>
            <a:r>
              <a:rPr lang="en-US" sz="3200" dirty="0"/>
              <a:t> </a:t>
            </a:r>
            <a:r>
              <a:rPr lang="en-US" sz="3200" dirty="0" err="1"/>
              <a:t>Paolucci</a:t>
            </a:r>
            <a:endParaRPr lang="en-US" sz="3200" dirty="0"/>
          </a:p>
          <a:p>
            <a:r>
              <a:rPr lang="en-US" sz="3200" dirty="0"/>
              <a:t>Coordination Meeting</a:t>
            </a:r>
          </a:p>
          <a:p>
            <a:r>
              <a:rPr lang="en-US" sz="3200" dirty="0"/>
              <a:t>26 October 2021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827BBA2-5C49-AE45-8B70-0A3163E8D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18" y="503434"/>
            <a:ext cx="3782860" cy="158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13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4D8F77-E95E-084B-BDEB-DBFB7669A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48D4DB-DC9D-B94B-99C4-6F764352F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Consortium agreement signed by (INFN, Birmingham and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Creativitic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rgbClr val="C00000"/>
                </a:solidFill>
              </a:rPr>
              <a:t>Next Transnational meeting will be held in February 2022 in Bilbao.</a:t>
            </a:r>
          </a:p>
          <a:p>
            <a:r>
              <a:rPr lang="en-US" dirty="0">
                <a:solidFill>
                  <a:srgbClr val="C00000"/>
                </a:solidFill>
              </a:rPr>
              <a:t>Transnational meeting in Greece will be held the first week of July 2022.</a:t>
            </a:r>
          </a:p>
          <a:p>
            <a:pPr lvl="1"/>
            <a:r>
              <a:rPr lang="en-US" dirty="0"/>
              <a:t>Summer school for EU projects</a:t>
            </a:r>
          </a:p>
          <a:p>
            <a:pPr lvl="1"/>
            <a:r>
              <a:rPr lang="en-US" dirty="0"/>
              <a:t>More than 200 teachers will join the summer school.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4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034602-9059-C74C-A793-3E5EF2EDF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Multiplier Events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7BFC31-E219-6A49-9399-2D1F9E948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organize 4 ME from January 2022</a:t>
            </a:r>
          </a:p>
          <a:p>
            <a:pPr lvl="1"/>
            <a:r>
              <a:rPr lang="en-US" sz="2000" dirty="0"/>
              <a:t>Italy (20 teachers </a:t>
            </a:r>
            <a:r>
              <a:rPr lang="en-US" sz="2000" dirty="0">
                <a:sym typeface="Wingdings" pitchFamily="2" charset="2"/>
              </a:rPr>
              <a:t> 200 euro per teacher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Greece (20 teachers </a:t>
            </a:r>
            <a:r>
              <a:rPr lang="en-US" sz="2000" dirty="0">
                <a:sym typeface="Wingdings" pitchFamily="2" charset="2"/>
              </a:rPr>
              <a:t> 100 euro per teacher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UK (20 teachers </a:t>
            </a:r>
            <a:r>
              <a:rPr lang="en-US" sz="2000" dirty="0">
                <a:sym typeface="Wingdings" pitchFamily="2" charset="2"/>
              </a:rPr>
              <a:t> 100 euro per teacher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Spain (20 teachers </a:t>
            </a:r>
            <a:r>
              <a:rPr lang="en-US" sz="2000" dirty="0">
                <a:sym typeface="Wingdings" pitchFamily="2" charset="2"/>
              </a:rPr>
              <a:t> 100 euro per teacher</a:t>
            </a:r>
            <a:r>
              <a:rPr lang="en-US" sz="2000" dirty="0"/>
              <a:t>)</a:t>
            </a:r>
          </a:p>
          <a:p>
            <a:r>
              <a:rPr lang="en-US" dirty="0"/>
              <a:t>Next 4 will be held in 2023</a:t>
            </a:r>
          </a:p>
          <a:p>
            <a:r>
              <a:rPr lang="en-US" dirty="0"/>
              <a:t>Grant for each is 2.000 euro</a:t>
            </a:r>
          </a:p>
          <a:p>
            <a:r>
              <a:rPr lang="en-US" dirty="0"/>
              <a:t>Satisfy form for each ME</a:t>
            </a:r>
          </a:p>
          <a:p>
            <a:r>
              <a:rPr lang="en-US" dirty="0"/>
              <a:t>We can attach ME with a national activity (synergy)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5EBD6-5B65-E94A-8EA3-9B2542E50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activities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AC6423-6BAE-6A41-8647-547470752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June 2022 – organized by INFN</a:t>
            </a:r>
          </a:p>
          <a:p>
            <a:pPr lvl="1"/>
            <a:r>
              <a:rPr lang="en-US" dirty="0"/>
              <a:t>5 days long</a:t>
            </a:r>
          </a:p>
          <a:p>
            <a:pPr lvl="1"/>
            <a:r>
              <a:rPr lang="en-US" dirty="0"/>
              <a:t>10 members in total</a:t>
            </a:r>
          </a:p>
          <a:p>
            <a:pPr lvl="1"/>
            <a:r>
              <a:rPr lang="en-US" dirty="0"/>
              <a:t>2 participants per country + 0 accompanying persons</a:t>
            </a:r>
          </a:p>
          <a:p>
            <a:pPr lvl="1"/>
            <a:r>
              <a:rPr lang="en-US" dirty="0"/>
              <a:t>We can invite up to 10 teachers</a:t>
            </a:r>
          </a:p>
        </p:txBody>
      </p:sp>
    </p:spTree>
    <p:extLst>
      <p:ext uri="{BB962C8B-B14F-4D97-AF65-F5344CB8AC3E}">
        <p14:creationId xmlns:p14="http://schemas.microsoft.com/office/powerpoint/2010/main" val="3343918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A08E23-AAC7-E74E-9F3C-EB0F8BF73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site and graphics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5001C7-E199-A746-9B9C-45E808073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 site structure defined (thanks to </a:t>
            </a:r>
            <a:r>
              <a:rPr lang="en-US" dirty="0" err="1"/>
              <a:t>Angelos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C00000"/>
                </a:solidFill>
              </a:rPr>
              <a:t>First version ready by October 30</a:t>
            </a:r>
            <a:r>
              <a:rPr lang="en-US" baseline="30000" dirty="0">
                <a:solidFill>
                  <a:srgbClr val="C00000"/>
                </a:solidFill>
              </a:rPr>
              <a:t>th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Template</a:t>
            </a:r>
            <a:r>
              <a:rPr lang="en-US" dirty="0"/>
              <a:t> will be provided by INFN (thanks to </a:t>
            </a:r>
            <a:r>
              <a:rPr lang="en-US" dirty="0" err="1"/>
              <a:t>Angelos</a:t>
            </a:r>
            <a:r>
              <a:rPr lang="en-US" dirty="0"/>
              <a:t>, Giuseppe and the Company)</a:t>
            </a:r>
          </a:p>
          <a:p>
            <a:pPr lvl="1"/>
            <a:r>
              <a:rPr lang="en-US" dirty="0"/>
              <a:t>Newsletter</a:t>
            </a:r>
          </a:p>
          <a:p>
            <a:pPr lvl="1"/>
            <a:r>
              <a:rPr lang="en-US" dirty="0"/>
              <a:t>Power point</a:t>
            </a:r>
          </a:p>
          <a:p>
            <a:pPr lvl="1"/>
            <a:r>
              <a:rPr lang="en-US" dirty="0"/>
              <a:t>Email</a:t>
            </a:r>
          </a:p>
          <a:p>
            <a:pPr lvl="1"/>
            <a:r>
              <a:rPr lang="en-US" dirty="0"/>
              <a:t>Word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390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218</Words>
  <Application>Microsoft Macintosh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Playing with Protons  Goes Digital</vt:lpstr>
      <vt:lpstr>News</vt:lpstr>
      <vt:lpstr>Multiplier Events </vt:lpstr>
      <vt:lpstr>Learning activities</vt:lpstr>
      <vt:lpstr>WEB site and graphics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Playing with Protons  Goes Digital</dc:title>
  <dc:creator>ppierluigi2000@gmail.com</dc:creator>
  <cp:lastModifiedBy>ppierluigi2000@gmail.com</cp:lastModifiedBy>
  <cp:revision>18</cp:revision>
  <dcterms:created xsi:type="dcterms:W3CDTF">2021-10-26T14:15:53Z</dcterms:created>
  <dcterms:modified xsi:type="dcterms:W3CDTF">2021-10-27T08:53:14Z</dcterms:modified>
</cp:coreProperties>
</file>