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3.xml" ContentType="application/vnd.openxmlformats-officedocument.presentationml.tags+xml"/>
  <Override PartName="/ppt/notesSlides/notesSlide4.xml" ContentType="application/vnd.openxmlformats-officedocument.presentationml.notesSlide+xml"/>
  <Override PartName="/ppt/tags/tag54.xml" ContentType="application/vnd.openxmlformats-officedocument.presentationml.tags+xml"/>
  <Override PartName="/ppt/notesSlides/notesSlide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5.xml" ContentType="application/vnd.openxmlformats-officedocument.presentationml.tags+xml"/>
  <Override PartName="/ppt/notesSlides/notesSlide10.xml" ContentType="application/vnd.openxmlformats-officedocument.presentationml.notesSlide+xml"/>
  <Override PartName="/ppt/tags/tag66.xml" ContentType="application/vnd.openxmlformats-officedocument.presentationml.tags+xml"/>
  <Override PartName="/ppt/notesSlides/notesSlide11.xml" ContentType="application/vnd.openxmlformats-officedocument.presentationml.notesSlide+xml"/>
  <Override PartName="/ppt/tags/tag6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7" r:id="rId2"/>
    <p:sldMasterId id="2147483722" r:id="rId3"/>
    <p:sldMasterId id="2147483756" r:id="rId4"/>
    <p:sldMasterId id="2147483774" r:id="rId5"/>
  </p:sldMasterIdLst>
  <p:notesMasterIdLst>
    <p:notesMasterId r:id="rId30"/>
  </p:notesMasterIdLst>
  <p:handoutMasterIdLst>
    <p:handoutMasterId r:id="rId31"/>
  </p:handoutMasterIdLst>
  <p:sldIdLst>
    <p:sldId id="256" r:id="rId6"/>
    <p:sldId id="912" r:id="rId7"/>
    <p:sldId id="852" r:id="rId8"/>
    <p:sldId id="2147376191" r:id="rId9"/>
    <p:sldId id="2147376192" r:id="rId10"/>
    <p:sldId id="850" r:id="rId11"/>
    <p:sldId id="2147376196" r:id="rId12"/>
    <p:sldId id="2147376190" r:id="rId13"/>
    <p:sldId id="633" r:id="rId14"/>
    <p:sldId id="2145705453" r:id="rId15"/>
    <p:sldId id="2147376197" r:id="rId16"/>
    <p:sldId id="2147376198" r:id="rId17"/>
    <p:sldId id="884" r:id="rId18"/>
    <p:sldId id="1041" r:id="rId19"/>
    <p:sldId id="2147376199" r:id="rId20"/>
    <p:sldId id="1029" r:id="rId21"/>
    <p:sldId id="1015" r:id="rId22"/>
    <p:sldId id="1045" r:id="rId23"/>
    <p:sldId id="1047" r:id="rId24"/>
    <p:sldId id="2147376195" r:id="rId25"/>
    <p:sldId id="905" r:id="rId26"/>
    <p:sldId id="2145705492" r:id="rId27"/>
    <p:sldId id="1043" r:id="rId28"/>
    <p:sldId id="957" r:id="rId29"/>
  </p:sldIdLst>
  <p:sldSz cx="12192000" cy="6858000"/>
  <p:notesSz cx="6858000" cy="9144000"/>
  <p:custDataLst>
    <p:tags r:id="rId32"/>
  </p:custDataLst>
  <p:defaultText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tzger, Thomas" initials="MT" lastIdx="0" clrIdx="0">
    <p:extLst>
      <p:ext uri="{19B8F6BF-5375-455C-9EA6-DF929625EA0E}">
        <p15:presenceInfo xmlns:p15="http://schemas.microsoft.com/office/powerpoint/2012/main" userId="S-1-5-21-1644491937-1757981266-839522115-2646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FF33"/>
    <a:srgbClr val="C3D327"/>
    <a:srgbClr val="99CC00"/>
    <a:srgbClr val="4D4D4D"/>
    <a:srgbClr val="5F5F5F"/>
    <a:srgbClr val="080808"/>
    <a:srgbClr val="DDDDDD"/>
    <a:srgbClr val="99CC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79" autoAdjust="0"/>
    <p:restoredTop sz="96517" autoAdjust="0"/>
  </p:normalViewPr>
  <p:slideViewPr>
    <p:cSldViewPr snapToGrid="0" snapToObjects="1" showGuides="1">
      <p:cViewPr varScale="1">
        <p:scale>
          <a:sx n="88" d="100"/>
          <a:sy n="88" d="100"/>
        </p:scale>
        <p:origin x="235" y="62"/>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4194"/>
    </p:cViewPr>
  </p:sorterViewPr>
  <p:notesViewPr>
    <p:cSldViewPr snapToGrid="0" snapToObjects="1" showGuides="1">
      <p:cViewPr varScale="1">
        <p:scale>
          <a:sx n="95" d="100"/>
          <a:sy n="95" d="100"/>
        </p:scale>
        <p:origin x="279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B810D8D-68EF-104F-897B-400E5A86AC0E}"/>
              </a:ext>
            </a:extLst>
          </p:cNvPr>
          <p:cNvSpPr>
            <a:spLocks noGrp="1"/>
          </p:cNvSpPr>
          <p:nvPr>
            <p:ph type="sldNum" sz="quarter" idx="3"/>
          </p:nvPr>
        </p:nvSpPr>
        <p:spPr>
          <a:xfrm>
            <a:off x="104400" y="8655069"/>
            <a:ext cx="432000" cy="306000"/>
          </a:xfrm>
          <a:prstGeom prst="rect">
            <a:avLst/>
          </a:prstGeom>
        </p:spPr>
        <p:txBody>
          <a:bodyPr vert="horz" lIns="0" tIns="0" rIns="0" bIns="0" rtlCol="0" anchor="ctr"/>
          <a:lstStyle/>
          <a:p>
            <a:pPr algn="r"/>
            <a:fld id="{17A3870A-23B3-8C42-9680-396FBEA6B6AD}" type="slidenum">
              <a:rPr lang="de-DE" sz="1000" b="1">
                <a:solidFill>
                  <a:schemeClr val="tx2"/>
                </a:solidFill>
                <a:cs typeface="Arial" panose="020B0604020202020204" pitchFamily="34" charset="0"/>
              </a:rPr>
              <a:pPr algn="r"/>
              <a:t>‹Nr.›</a:t>
            </a:fld>
            <a:endParaRPr lang="de-DE" sz="1000" b="1" dirty="0">
              <a:solidFill>
                <a:schemeClr val="tx2"/>
              </a:solidFill>
              <a:cs typeface="Arial" panose="020B0604020202020204" pitchFamily="34" charset="0"/>
            </a:endParaRPr>
          </a:p>
        </p:txBody>
      </p:sp>
      <p:pic>
        <p:nvPicPr>
          <p:cNvPr id="7" name="Grafik 6">
            <a:extLst>
              <a:ext uri="{FF2B5EF4-FFF2-40B4-BE49-F238E27FC236}">
                <a16:creationId xmlns:a16="http://schemas.microsoft.com/office/drawing/2014/main" id="{45305254-F1F9-7548-8E41-35654082BEAC}"/>
              </a:ext>
            </a:extLst>
          </p:cNvPr>
          <p:cNvPicPr>
            <a:picLocks noChangeAspect="1"/>
          </p:cNvPicPr>
          <p:nvPr/>
        </p:nvPicPr>
        <p:blipFill>
          <a:blip r:embed="rId2"/>
          <a:stretch>
            <a:fillRect/>
          </a:stretch>
        </p:blipFill>
        <p:spPr>
          <a:xfrm>
            <a:off x="6095800" y="8423318"/>
            <a:ext cx="432000" cy="432000"/>
          </a:xfrm>
          <a:prstGeom prst="rect">
            <a:avLst/>
          </a:prstGeom>
        </p:spPr>
      </p:pic>
      <p:sp>
        <p:nvSpPr>
          <p:cNvPr id="2" name="Fußzeilenplatzhalter 1"/>
          <p:cNvSpPr>
            <a:spLocks noGrp="1"/>
          </p:cNvSpPr>
          <p:nvPr>
            <p:ph type="ftr" sz="quarter" idx="2"/>
          </p:nvPr>
        </p:nvSpPr>
        <p:spPr>
          <a:xfrm>
            <a:off x="590400" y="8655069"/>
            <a:ext cx="2743200" cy="306000"/>
          </a:xfrm>
          <a:prstGeom prst="rect">
            <a:avLst/>
          </a:prstGeom>
        </p:spPr>
        <p:txBody>
          <a:bodyPr vert="horz" lIns="0" tIns="0" rIns="0" bIns="0" rtlCol="0" anchor="ctr"/>
          <a:lstStyle/>
          <a:p>
            <a:r>
              <a:rPr lang="de-DE" sz="1000" dirty="0">
                <a:solidFill>
                  <a:schemeClr val="accent1"/>
                </a:solidFill>
                <a:cs typeface="Arial" panose="020B0604020202020204" pitchFamily="34" charset="0"/>
              </a:rPr>
              <a:t>Name | Abteilung | 30. Januar 2019</a:t>
            </a:r>
          </a:p>
        </p:txBody>
      </p:sp>
    </p:spTree>
    <p:extLst>
      <p:ext uri="{BB962C8B-B14F-4D97-AF65-F5344CB8AC3E}">
        <p14:creationId xmlns:p14="http://schemas.microsoft.com/office/powerpoint/2010/main" val="1402407393"/>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2" pos="4112" userDrawn="1">
          <p15:clr>
            <a:srgbClr val="F26B43"/>
          </p15:clr>
        </p15:guide>
        <p15:guide id="3" pos="189" userDrawn="1">
          <p15:clr>
            <a:srgbClr val="F26B43"/>
          </p15:clr>
        </p15:guide>
        <p15:guide id="4" orient="horz" pos="18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685800" y="26035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00038" y="3607358"/>
            <a:ext cx="6227762" cy="4515222"/>
          </a:xfrm>
          <a:prstGeom prst="rect">
            <a:avLst/>
          </a:prstGeom>
        </p:spPr>
        <p:txBody>
          <a:bodyPr vert="horz" lIns="0" tIns="0" rIns="0" bIns="0" rtlCol="0"/>
          <a:lstStyle/>
          <a:p>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5"/>
          </p:nvPr>
        </p:nvSpPr>
        <p:spPr>
          <a:xfrm>
            <a:off x="104400" y="8654400"/>
            <a:ext cx="432000" cy="306000"/>
          </a:xfrm>
          <a:prstGeom prst="rect">
            <a:avLst/>
          </a:prstGeom>
        </p:spPr>
        <p:txBody>
          <a:bodyPr vert="horz" lIns="0" tIns="0" rIns="0" bIns="0" rtlCol="0" anchor="ctr"/>
          <a:lstStyle>
            <a:lvl1pPr>
              <a:defRPr lang="de-DE" sz="1000" b="1" smtClean="0">
                <a:solidFill>
                  <a:schemeClr val="tx2"/>
                </a:solidFill>
                <a:cs typeface="Arial" panose="020B0604020202020204" pitchFamily="34" charset="0"/>
              </a:defRPr>
            </a:lvl1pPr>
          </a:lstStyle>
          <a:p>
            <a:pPr algn="r"/>
            <a:fld id="{7D817C07-CE16-5C41-9ABD-94C73CEF6061}" type="slidenum">
              <a:rPr lang="de-DE" smtClean="0"/>
              <a:pPr algn="r"/>
              <a:t>‹Nr.›</a:t>
            </a:fld>
            <a:endParaRPr lang="de-DE"/>
          </a:p>
        </p:txBody>
      </p:sp>
      <p:sp>
        <p:nvSpPr>
          <p:cNvPr id="15" name="Fußzeilenplatzhalter 14"/>
          <p:cNvSpPr>
            <a:spLocks noGrp="1"/>
          </p:cNvSpPr>
          <p:nvPr>
            <p:ph type="ftr" sz="quarter" idx="4"/>
          </p:nvPr>
        </p:nvSpPr>
        <p:spPr>
          <a:xfrm>
            <a:off x="590400" y="8654400"/>
            <a:ext cx="2743200" cy="306000"/>
          </a:xfrm>
          <a:prstGeom prst="rect">
            <a:avLst/>
          </a:prstGeom>
        </p:spPr>
        <p:txBody>
          <a:bodyPr vert="horz" lIns="0" tIns="0" rIns="0" bIns="0" rtlCol="0" anchor="ctr"/>
          <a:lstStyle>
            <a:lvl1pPr>
              <a:defRPr lang="de-DE" sz="1000">
                <a:solidFill>
                  <a:schemeClr val="accent1"/>
                </a:solidFill>
                <a:cs typeface="Arial" panose="020B0604020202020204" pitchFamily="34" charset="0"/>
              </a:defRPr>
            </a:lvl1pPr>
          </a:lstStyle>
          <a:p>
            <a:r>
              <a:rPr lang="de-DE" dirty="0"/>
              <a:t>Name | Abteilung | 30. Januar 2019</a:t>
            </a:r>
          </a:p>
        </p:txBody>
      </p:sp>
      <p:pic>
        <p:nvPicPr>
          <p:cNvPr id="16" name="Grafik 15">
            <a:extLst>
              <a:ext uri="{FF2B5EF4-FFF2-40B4-BE49-F238E27FC236}">
                <a16:creationId xmlns:a16="http://schemas.microsoft.com/office/drawing/2014/main" id="{45305254-F1F9-7548-8E41-35654082BEAC}"/>
              </a:ext>
            </a:extLst>
          </p:cNvPr>
          <p:cNvPicPr>
            <a:picLocks noChangeAspect="1"/>
          </p:cNvPicPr>
          <p:nvPr/>
        </p:nvPicPr>
        <p:blipFill>
          <a:blip r:embed="rId2"/>
          <a:stretch>
            <a:fillRect/>
          </a:stretch>
        </p:blipFill>
        <p:spPr>
          <a:xfrm>
            <a:off x="6095800" y="8423318"/>
            <a:ext cx="432000" cy="432000"/>
          </a:xfrm>
          <a:prstGeom prst="rect">
            <a:avLst/>
          </a:prstGeom>
        </p:spPr>
      </p:pic>
    </p:spTree>
    <p:extLst>
      <p:ext uri="{BB962C8B-B14F-4D97-AF65-F5344CB8AC3E}">
        <p14:creationId xmlns:p14="http://schemas.microsoft.com/office/powerpoint/2010/main" val="3980741054"/>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spcAft>
        <a:spcPts val="600"/>
      </a:spcAft>
      <a:defRPr sz="1200" b="1" kern="1200">
        <a:solidFill>
          <a:schemeClr val="tx1"/>
        </a:solidFill>
        <a:latin typeface="+mn-lt"/>
        <a:ea typeface="+mn-ea"/>
        <a:cs typeface="+mn-cs"/>
      </a:defRPr>
    </a:lvl1pPr>
    <a:lvl2pPr marL="0" algn="l" defTabSz="914400" rtl="0" eaLnBrk="1" latinLnBrk="0" hangingPunct="1">
      <a:spcAft>
        <a:spcPts val="600"/>
      </a:spcAft>
      <a:defRPr sz="1200" kern="1200">
        <a:solidFill>
          <a:schemeClr val="tx1"/>
        </a:solidFill>
        <a:latin typeface="+mn-lt"/>
        <a:ea typeface="+mn-ea"/>
        <a:cs typeface="+mn-cs"/>
      </a:defRPr>
    </a:lvl2pPr>
    <a:lvl3pPr marL="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3pPr>
    <a:lvl4pPr marL="28800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4pPr>
    <a:lvl5pPr marL="43200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89" userDrawn="1">
          <p15:clr>
            <a:srgbClr val="F26B43"/>
          </p15:clr>
        </p15:guide>
        <p15:guide id="2" pos="4112" userDrawn="1">
          <p15:clr>
            <a:srgbClr val="F26B43"/>
          </p15:clr>
        </p15:guide>
        <p15:guide id="3" orient="horz" pos="16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1</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176974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spcAft>
                <a:spcPts val="0"/>
              </a:spcAft>
            </a:pPr>
            <a:endParaRPr lang="en-US" sz="1000" b="0" i="0" dirty="0">
              <a:effectLst/>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pPr algn="r"/>
            <a:fld id="{7D817C07-CE16-5C41-9ABD-94C73CEF6061}" type="slidenum">
              <a:rPr lang="en-US" smtClean="0"/>
              <a:t>10</a:t>
            </a:fld>
            <a:endParaRPr lang="en-US" dirty="0"/>
          </a:p>
        </p:txBody>
      </p:sp>
      <p:sp>
        <p:nvSpPr>
          <p:cNvPr id="5" name="Fußzeilenplatzhalter 4"/>
          <p:cNvSpPr>
            <a:spLocks noGrp="1"/>
          </p:cNvSpPr>
          <p:nvPr>
            <p:ph type="ftr" sz="quarter" idx="4"/>
          </p:nvPr>
        </p:nvSpPr>
        <p:spPr/>
        <p:txBody>
          <a:bodyPr/>
          <a:lstStyle/>
          <a:p>
            <a:r>
              <a:rPr lang="en-US" dirty="0"/>
              <a:t>Name | Department | January 30, 2019</a:t>
            </a:r>
          </a:p>
        </p:txBody>
      </p:sp>
    </p:spTree>
    <p:extLst>
      <p:ext uri="{BB962C8B-B14F-4D97-AF65-F5344CB8AC3E}">
        <p14:creationId xmlns:p14="http://schemas.microsoft.com/office/powerpoint/2010/main" val="301492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spcAft>
                <a:spcPts val="0"/>
              </a:spcAft>
            </a:pPr>
            <a:endParaRPr lang="en-US" sz="1000" b="0" i="0" dirty="0">
              <a:effectLst/>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pPr algn="r"/>
            <a:fld id="{7D817C07-CE16-5C41-9ABD-94C73CEF6061}" type="slidenum">
              <a:rPr lang="en-US" smtClean="0"/>
              <a:t>11</a:t>
            </a:fld>
            <a:endParaRPr lang="en-US" dirty="0"/>
          </a:p>
        </p:txBody>
      </p:sp>
      <p:sp>
        <p:nvSpPr>
          <p:cNvPr id="5" name="Fußzeilenplatzhalter 4"/>
          <p:cNvSpPr>
            <a:spLocks noGrp="1"/>
          </p:cNvSpPr>
          <p:nvPr>
            <p:ph type="ftr" sz="quarter" idx="4"/>
          </p:nvPr>
        </p:nvSpPr>
        <p:spPr/>
        <p:txBody>
          <a:bodyPr/>
          <a:lstStyle/>
          <a:p>
            <a:r>
              <a:rPr lang="en-US" dirty="0"/>
              <a:t>Name | Department | January 30, 2019</a:t>
            </a:r>
          </a:p>
        </p:txBody>
      </p:sp>
    </p:spTree>
    <p:extLst>
      <p:ext uri="{BB962C8B-B14F-4D97-AF65-F5344CB8AC3E}">
        <p14:creationId xmlns:p14="http://schemas.microsoft.com/office/powerpoint/2010/main" val="1501699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spcAft>
                <a:spcPts val="0"/>
              </a:spcAft>
            </a:pPr>
            <a:endParaRPr lang="en-US" sz="1000" b="0" i="0" dirty="0">
              <a:effectLst/>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pPr algn="r"/>
            <a:fld id="{7D817C07-CE16-5C41-9ABD-94C73CEF6061}" type="slidenum">
              <a:rPr lang="en-US" smtClean="0"/>
              <a:t>12</a:t>
            </a:fld>
            <a:endParaRPr lang="en-US" dirty="0"/>
          </a:p>
        </p:txBody>
      </p:sp>
      <p:sp>
        <p:nvSpPr>
          <p:cNvPr id="5" name="Fußzeilenplatzhalter 4"/>
          <p:cNvSpPr>
            <a:spLocks noGrp="1"/>
          </p:cNvSpPr>
          <p:nvPr>
            <p:ph type="ftr" sz="quarter" idx="4"/>
          </p:nvPr>
        </p:nvSpPr>
        <p:spPr/>
        <p:txBody>
          <a:bodyPr/>
          <a:lstStyle/>
          <a:p>
            <a:r>
              <a:rPr lang="en-US" dirty="0"/>
              <a:t>Name | Department | January 30, 2019</a:t>
            </a:r>
          </a:p>
        </p:txBody>
      </p:sp>
    </p:spTree>
    <p:extLst>
      <p:ext uri="{BB962C8B-B14F-4D97-AF65-F5344CB8AC3E}">
        <p14:creationId xmlns:p14="http://schemas.microsoft.com/office/powerpoint/2010/main" val="282401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13</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2150918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14</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2562268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spcAft>
                <a:spcPts val="0"/>
              </a:spcAft>
            </a:pPr>
            <a:endParaRPr lang="en-US" sz="1000" b="0" i="0" dirty="0">
              <a:effectLst/>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pPr algn="r"/>
            <a:fld id="{7D817C07-CE16-5C41-9ABD-94C73CEF6061}" type="slidenum">
              <a:rPr lang="en-US" smtClean="0"/>
              <a:t>15</a:t>
            </a:fld>
            <a:endParaRPr lang="en-US" dirty="0"/>
          </a:p>
        </p:txBody>
      </p:sp>
      <p:sp>
        <p:nvSpPr>
          <p:cNvPr id="5" name="Fußzeilenplatzhalter 4"/>
          <p:cNvSpPr>
            <a:spLocks noGrp="1"/>
          </p:cNvSpPr>
          <p:nvPr>
            <p:ph type="ftr" sz="quarter" idx="4"/>
          </p:nvPr>
        </p:nvSpPr>
        <p:spPr/>
        <p:txBody>
          <a:bodyPr/>
          <a:lstStyle/>
          <a:p>
            <a:r>
              <a:rPr lang="en-US" dirty="0"/>
              <a:t>Name | Department | January 30, 2019</a:t>
            </a:r>
          </a:p>
        </p:txBody>
      </p:sp>
    </p:spTree>
    <p:extLst>
      <p:ext uri="{BB962C8B-B14F-4D97-AF65-F5344CB8AC3E}">
        <p14:creationId xmlns:p14="http://schemas.microsoft.com/office/powerpoint/2010/main" val="296258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16</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4034967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17</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2156599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7D817C07-CE16-5C41-9ABD-94C73CEF6061}" type="slidenum">
              <a:rPr kumimoji="0" lang="en-US" sz="1000" b="1" i="0" u="none" strike="noStrike" kern="1200" cap="none" spc="0" normalizeH="0" baseline="0" noProof="0" smtClean="0">
                <a:ln>
                  <a:noFill/>
                </a:ln>
                <a:solidFill>
                  <a:srgbClr val="204461"/>
                </a:solidFill>
                <a:effectLst/>
                <a:uLnTx/>
                <a:uFillTx/>
                <a:latin typeface="Arial"/>
                <a:ea typeface="+mn-ea"/>
                <a:cs typeface="Arial" panose="020B0604020202020204" pitchFamily="34" charset="0"/>
              </a:rPr>
              <a:pPr marL="0" marR="0" lvl="0" indent="0" algn="r" defTabSz="914355"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dirty="0">
              <a:ln>
                <a:noFill/>
              </a:ln>
              <a:solidFill>
                <a:srgbClr val="204461"/>
              </a:solidFill>
              <a:effectLst/>
              <a:uLnTx/>
              <a:uFillTx/>
              <a:latin typeface="Arial"/>
              <a:ea typeface="+mn-ea"/>
              <a:cs typeface="Arial" panose="020B0604020202020204" pitchFamily="34" charset="0"/>
            </a:endParaRPr>
          </a:p>
        </p:txBody>
      </p:sp>
      <p:sp>
        <p:nvSpPr>
          <p:cNvPr id="5" name="Fußzeilenplatzhalter 4"/>
          <p:cNvSpPr>
            <a:spLocks noGrp="1"/>
          </p:cNvSpPr>
          <p:nvPr>
            <p:ph type="ftr" sz="quarter" idx="4"/>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Name | </a:t>
            </a:r>
            <a:r>
              <a:rPr kumimoji="0" lang="en-US" sz="1000" b="0" i="0" u="none" strike="noStrike" kern="1200" cap="none" spc="0" normalizeH="0" baseline="0" noProof="0" dirty="0" err="1">
                <a:ln>
                  <a:noFill/>
                </a:ln>
                <a:solidFill>
                  <a:srgbClr val="707070"/>
                </a:solidFill>
                <a:effectLst/>
                <a:uLnTx/>
                <a:uFillTx/>
                <a:latin typeface="Arial"/>
                <a:ea typeface="+mn-ea"/>
                <a:cs typeface="Arial" panose="020B0604020202020204" pitchFamily="34" charset="0"/>
              </a:rPr>
              <a:t>Abteilung</a:t>
            </a: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 | 30. </a:t>
            </a:r>
            <a:r>
              <a:rPr kumimoji="0" lang="en-US" sz="1000" b="0" i="0" u="none" strike="noStrike" kern="1200" cap="none" spc="0" normalizeH="0" baseline="0" noProof="0" dirty="0" err="1">
                <a:ln>
                  <a:noFill/>
                </a:ln>
                <a:solidFill>
                  <a:srgbClr val="707070"/>
                </a:solidFill>
                <a:effectLst/>
                <a:uLnTx/>
                <a:uFillTx/>
                <a:latin typeface="Arial"/>
                <a:ea typeface="+mn-ea"/>
                <a:cs typeface="Arial" panose="020B0604020202020204" pitchFamily="34" charset="0"/>
              </a:rPr>
              <a:t>Januar</a:t>
            </a: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 2019</a:t>
            </a:r>
          </a:p>
        </p:txBody>
      </p:sp>
    </p:spTree>
    <p:extLst>
      <p:ext uri="{BB962C8B-B14F-4D97-AF65-F5344CB8AC3E}">
        <p14:creationId xmlns:p14="http://schemas.microsoft.com/office/powerpoint/2010/main" val="999241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7D817C07-CE16-5C41-9ABD-94C73CEF6061}" type="slidenum">
              <a:rPr kumimoji="0" lang="en-US" sz="1000" b="1" i="0" u="none" strike="noStrike" kern="1200" cap="none" spc="0" normalizeH="0" baseline="0" noProof="0" smtClean="0">
                <a:ln>
                  <a:noFill/>
                </a:ln>
                <a:solidFill>
                  <a:srgbClr val="204461"/>
                </a:solidFill>
                <a:effectLst/>
                <a:uLnTx/>
                <a:uFillTx/>
                <a:latin typeface="Arial"/>
                <a:ea typeface="+mn-ea"/>
                <a:cs typeface="Arial" panose="020B0604020202020204" pitchFamily="34" charset="0"/>
              </a:rPr>
              <a:pPr marL="0" marR="0" lvl="0" indent="0" algn="r" defTabSz="914355"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dirty="0">
              <a:ln>
                <a:noFill/>
              </a:ln>
              <a:solidFill>
                <a:srgbClr val="204461"/>
              </a:solidFill>
              <a:effectLst/>
              <a:uLnTx/>
              <a:uFillTx/>
              <a:latin typeface="Arial"/>
              <a:ea typeface="+mn-ea"/>
              <a:cs typeface="Arial" panose="020B0604020202020204" pitchFamily="34" charset="0"/>
            </a:endParaRPr>
          </a:p>
        </p:txBody>
      </p:sp>
      <p:sp>
        <p:nvSpPr>
          <p:cNvPr id="5" name="Fußzeilenplatzhalter 4"/>
          <p:cNvSpPr>
            <a:spLocks noGrp="1"/>
          </p:cNvSpPr>
          <p:nvPr>
            <p:ph type="ftr" sz="quarter" idx="4"/>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Name | </a:t>
            </a:r>
            <a:r>
              <a:rPr kumimoji="0" lang="en-US" sz="1000" b="0" i="0" u="none" strike="noStrike" kern="1200" cap="none" spc="0" normalizeH="0" baseline="0" noProof="0" dirty="0" err="1">
                <a:ln>
                  <a:noFill/>
                </a:ln>
                <a:solidFill>
                  <a:srgbClr val="707070"/>
                </a:solidFill>
                <a:effectLst/>
                <a:uLnTx/>
                <a:uFillTx/>
                <a:latin typeface="Arial"/>
                <a:ea typeface="+mn-ea"/>
                <a:cs typeface="Arial" panose="020B0604020202020204" pitchFamily="34" charset="0"/>
              </a:rPr>
              <a:t>Abteilung</a:t>
            </a: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 | 30. </a:t>
            </a:r>
            <a:r>
              <a:rPr kumimoji="0" lang="en-US" sz="1000" b="0" i="0" u="none" strike="noStrike" kern="1200" cap="none" spc="0" normalizeH="0" baseline="0" noProof="0" dirty="0" err="1">
                <a:ln>
                  <a:noFill/>
                </a:ln>
                <a:solidFill>
                  <a:srgbClr val="707070"/>
                </a:solidFill>
                <a:effectLst/>
                <a:uLnTx/>
                <a:uFillTx/>
                <a:latin typeface="Arial"/>
                <a:ea typeface="+mn-ea"/>
                <a:cs typeface="Arial" panose="020B0604020202020204" pitchFamily="34" charset="0"/>
              </a:rPr>
              <a:t>Januar</a:t>
            </a: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 2019</a:t>
            </a:r>
          </a:p>
        </p:txBody>
      </p:sp>
    </p:spTree>
    <p:extLst>
      <p:ext uri="{BB962C8B-B14F-4D97-AF65-F5344CB8AC3E}">
        <p14:creationId xmlns:p14="http://schemas.microsoft.com/office/powerpoint/2010/main" val="347228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2</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2487476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First results @ 180mJ sub-45 fs</a:t>
            </a:r>
          </a:p>
        </p:txBody>
      </p:sp>
      <p:sp>
        <p:nvSpPr>
          <p:cNvPr id="4" name="Foliennummernplatzhalt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7D817C07-CE16-5C41-9ABD-94C73CEF6061}" type="slidenum">
              <a:rPr kumimoji="0" lang="en-US" sz="1000" b="1" i="0" u="none" strike="noStrike" kern="1200" cap="none" spc="0" normalizeH="0" baseline="0" noProof="0" smtClean="0">
                <a:ln>
                  <a:noFill/>
                </a:ln>
                <a:solidFill>
                  <a:srgbClr val="204461"/>
                </a:solidFill>
                <a:effectLst/>
                <a:uLnTx/>
                <a:uFillTx/>
                <a:latin typeface="Arial"/>
                <a:ea typeface="+mn-ea"/>
                <a:cs typeface="Arial" panose="020B0604020202020204" pitchFamily="34" charset="0"/>
              </a:rPr>
              <a:pPr marL="0" marR="0" lvl="0" indent="0" algn="r" defTabSz="914355"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dirty="0">
              <a:ln>
                <a:noFill/>
              </a:ln>
              <a:solidFill>
                <a:srgbClr val="204461"/>
              </a:solidFill>
              <a:effectLst/>
              <a:uLnTx/>
              <a:uFillTx/>
              <a:latin typeface="Arial"/>
              <a:ea typeface="+mn-ea"/>
              <a:cs typeface="Arial" panose="020B0604020202020204" pitchFamily="34" charset="0"/>
            </a:endParaRPr>
          </a:p>
        </p:txBody>
      </p:sp>
      <p:sp>
        <p:nvSpPr>
          <p:cNvPr id="5" name="Fußzeilenplatzhalter 4"/>
          <p:cNvSpPr>
            <a:spLocks noGrp="1"/>
          </p:cNvSpPr>
          <p:nvPr>
            <p:ph type="ftr" sz="quarter" idx="4"/>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Name | </a:t>
            </a:r>
            <a:r>
              <a:rPr kumimoji="0" lang="en-US" sz="1000" b="0" i="0" u="none" strike="noStrike" kern="1200" cap="none" spc="0" normalizeH="0" baseline="0" noProof="0" dirty="0" err="1">
                <a:ln>
                  <a:noFill/>
                </a:ln>
                <a:solidFill>
                  <a:srgbClr val="707070"/>
                </a:solidFill>
                <a:effectLst/>
                <a:uLnTx/>
                <a:uFillTx/>
                <a:latin typeface="Arial"/>
                <a:ea typeface="+mn-ea"/>
                <a:cs typeface="Arial" panose="020B0604020202020204" pitchFamily="34" charset="0"/>
              </a:rPr>
              <a:t>Abteilung</a:t>
            </a: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 | 30. </a:t>
            </a:r>
            <a:r>
              <a:rPr kumimoji="0" lang="en-US" sz="1000" b="0" i="0" u="none" strike="noStrike" kern="1200" cap="none" spc="0" normalizeH="0" baseline="0" noProof="0" dirty="0" err="1">
                <a:ln>
                  <a:noFill/>
                </a:ln>
                <a:solidFill>
                  <a:srgbClr val="707070"/>
                </a:solidFill>
                <a:effectLst/>
                <a:uLnTx/>
                <a:uFillTx/>
                <a:latin typeface="Arial"/>
                <a:ea typeface="+mn-ea"/>
                <a:cs typeface="Arial" panose="020B0604020202020204" pitchFamily="34" charset="0"/>
              </a:rPr>
              <a:t>Januar</a:t>
            </a:r>
            <a:r>
              <a:rPr kumimoji="0" lang="en-US" sz="1000" b="0" i="0" u="none" strike="noStrike" kern="1200" cap="none" spc="0" normalizeH="0" baseline="0" noProof="0" dirty="0">
                <a:ln>
                  <a:noFill/>
                </a:ln>
                <a:solidFill>
                  <a:srgbClr val="707070"/>
                </a:solidFill>
                <a:effectLst/>
                <a:uLnTx/>
                <a:uFillTx/>
                <a:latin typeface="Arial"/>
                <a:ea typeface="+mn-ea"/>
                <a:cs typeface="Arial" panose="020B0604020202020204" pitchFamily="34" charset="0"/>
              </a:rPr>
              <a:t> 2019</a:t>
            </a:r>
          </a:p>
        </p:txBody>
      </p:sp>
    </p:spTree>
    <p:extLst>
      <p:ext uri="{BB962C8B-B14F-4D97-AF65-F5344CB8AC3E}">
        <p14:creationId xmlns:p14="http://schemas.microsoft.com/office/powerpoint/2010/main" val="3576365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21</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3955796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fontAlgn="t">
              <a:buClr>
                <a:srgbClr val="92D050"/>
              </a:buClr>
              <a:buFont typeface="Wingdings" panose="05000000000000000000" pitchFamily="2" charset="2"/>
              <a:buChar char="§"/>
            </a:pPr>
            <a:r>
              <a:rPr lang="en-US" sz="1800" b="0" i="0" dirty="0">
                <a:effectLst/>
                <a:latin typeface="Segoe UI" panose="020B0502040204020203" pitchFamily="34" charset="0"/>
                <a:cs typeface="Segoe UI" panose="020B0502040204020203" pitchFamily="34" charset="0"/>
              </a:rPr>
              <a:t>Where is </a:t>
            </a:r>
            <a:r>
              <a:rPr lang="en-US" sz="1800" b="0" dirty="0">
                <a:latin typeface="Segoe UI" panose="020B0502040204020203" pitchFamily="34" charset="0"/>
                <a:cs typeface="Segoe UI" panose="020B0502040204020203" pitchFamily="34" charset="0"/>
              </a:rPr>
              <a:t>a laser used?</a:t>
            </a:r>
          </a:p>
          <a:p>
            <a:pPr marL="171450" indent="-171450">
              <a:spcBef>
                <a:spcPts val="0"/>
              </a:spcBef>
              <a:spcAft>
                <a:spcPts val="0"/>
              </a:spcAft>
              <a:buClr>
                <a:srgbClr val="92D050"/>
              </a:buClr>
              <a:buFont typeface="Wingdings" panose="05000000000000000000" pitchFamily="2" charset="2"/>
              <a:buChar char="§"/>
            </a:pPr>
            <a:r>
              <a:rPr lang="en-US" sz="1000" dirty="0">
                <a:latin typeface="Segoe UI" panose="020B0502040204020203" pitchFamily="34" charset="0"/>
                <a:cs typeface="Segoe UI" panose="020B0502040204020203" pitchFamily="34" charset="0"/>
              </a:rPr>
              <a:t>Body: </a:t>
            </a:r>
          </a:p>
          <a:p>
            <a:pPr algn="l">
              <a:spcBef>
                <a:spcPts val="0"/>
              </a:spcBef>
              <a:buClr>
                <a:srgbClr val="92D050"/>
              </a:buClr>
            </a:pPr>
            <a:r>
              <a:rPr lang="en-US" sz="1000" b="0" i="0" dirty="0">
                <a:effectLst/>
                <a:latin typeface="Segoe UI" panose="020B0502040204020203" pitchFamily="34" charset="0"/>
                <a:cs typeface="Segoe UI" panose="020B0502040204020203" pitchFamily="34" charset="0"/>
              </a:rPr>
              <a:t>TRUMPF offers solutions along the entire process chain in car body construction: With our products, you cut blanks, produce tailored blanks, remove layers, weld and solder components. In addition to process development, TRUMPF is also a partner in component development to enable new designs or optimize components for production. </a:t>
            </a:r>
          </a:p>
          <a:p>
            <a:pPr marL="171450" indent="-171450" algn="l">
              <a:spcBef>
                <a:spcPts val="0"/>
              </a:spcBef>
              <a:spcAft>
                <a:spcPts val="0"/>
              </a:spcAft>
              <a:buClr>
                <a:srgbClr val="92D050"/>
              </a:buClr>
              <a:buFont typeface="Wingdings" panose="05000000000000000000" pitchFamily="2" charset="2"/>
              <a:buChar char="§"/>
            </a:pPr>
            <a:r>
              <a:rPr lang="en-US" sz="1000" b="1" i="0" dirty="0">
                <a:effectLst/>
                <a:latin typeface="Segoe UI" panose="020B0502040204020203" pitchFamily="34" charset="0"/>
                <a:cs typeface="Segoe UI" panose="020B0502040204020203" pitchFamily="34" charset="0"/>
              </a:rPr>
              <a:t>Interior:</a:t>
            </a:r>
          </a:p>
          <a:p>
            <a:pPr algn="l">
              <a:spcBef>
                <a:spcPts val="0"/>
              </a:spcBef>
              <a:buClr>
                <a:srgbClr val="92D050"/>
              </a:buClr>
            </a:pPr>
            <a:r>
              <a:rPr lang="en-US" sz="1000" b="0" i="0" dirty="0">
                <a:effectLst/>
                <a:latin typeface="Segoe UI" panose="020B0502040204020203" pitchFamily="34" charset="0"/>
                <a:cs typeface="Segoe UI" panose="020B0502040204020203" pitchFamily="34" charset="0"/>
              </a:rPr>
              <a:t>In the interior of the car, the laser offers the possibility of customizing individual parts, even directly at the time of purchase in the dealership. We create real added value for the customer because TRUMPF products can process almost all materials in the interior - from plastic to leather to glass - allowing designers a great deal of creative freedom. </a:t>
            </a:r>
          </a:p>
          <a:p>
            <a:pPr marL="171450" indent="-171450" algn="l">
              <a:spcBef>
                <a:spcPts val="0"/>
              </a:spcBef>
              <a:spcAft>
                <a:spcPts val="0"/>
              </a:spcAft>
              <a:buClr>
                <a:srgbClr val="92D050"/>
              </a:buClr>
              <a:buFont typeface="Wingdings" panose="05000000000000000000" pitchFamily="2" charset="2"/>
              <a:buChar char="§"/>
            </a:pPr>
            <a:r>
              <a:rPr lang="en-US" sz="1000" b="1" dirty="0">
                <a:latin typeface="Segoe UI" panose="020B0502040204020203" pitchFamily="34" charset="0"/>
                <a:cs typeface="Segoe UI" panose="020B0502040204020203" pitchFamily="34" charset="0"/>
              </a:rPr>
              <a:t>Motorization - battery cell and modules</a:t>
            </a:r>
            <a:endParaRPr lang="en-US" sz="1000" i="0" cap="all" dirty="0">
              <a:effectLst/>
              <a:latin typeface="Segoe UI" panose="020B0502040204020203" pitchFamily="34" charset="0"/>
              <a:cs typeface="Segoe UI" panose="020B0502040204020203" pitchFamily="34" charset="0"/>
            </a:endParaRPr>
          </a:p>
          <a:p>
            <a:pPr algn="l">
              <a:spcBef>
                <a:spcPts val="0"/>
              </a:spcBef>
              <a:buClr>
                <a:srgbClr val="92D050"/>
              </a:buClr>
            </a:pPr>
            <a:r>
              <a:rPr lang="en-US" sz="1000" b="0" i="0" dirty="0">
                <a:effectLst/>
                <a:latin typeface="Segoe UI" panose="020B0502040204020203" pitchFamily="34" charset="0"/>
                <a:cs typeface="Segoe UI" panose="020B0502040204020203" pitchFamily="34" charset="0"/>
              </a:rPr>
              <a:t>The range of laser applications at electrode, cell, module and pack level is enormous. Particularly noteworthy are applications such as low-resistance contacting of current-carrying components and gas-tight sealing of battery cells</a:t>
            </a:r>
            <a:r>
              <a:rPr lang="en-US" sz="1000" b="0" dirty="0">
                <a:latin typeface="Segoe UI" panose="020B0502040204020203" pitchFamily="34" charset="0"/>
                <a:cs typeface="Segoe UI" panose="020B0502040204020203" pitchFamily="34" charset="0"/>
              </a:rPr>
              <a:t>.</a:t>
            </a:r>
          </a:p>
          <a:p>
            <a:pPr algn="l">
              <a:spcBef>
                <a:spcPts val="0"/>
              </a:spcBef>
              <a:buClr>
                <a:srgbClr val="92D050"/>
              </a:buClr>
            </a:pPr>
            <a:r>
              <a:rPr lang="en-US" sz="1000" b="1" dirty="0">
                <a:latin typeface="Segoe UI" panose="020B0502040204020203" pitchFamily="34" charset="0"/>
                <a:cs typeface="Segoe UI" panose="020B0502040204020203" pitchFamily="34" charset="0"/>
              </a:rPr>
              <a:t>Sensors and light systems: </a:t>
            </a:r>
            <a:r>
              <a:rPr lang="en-US" sz="1000" b="0" dirty="0">
                <a:latin typeface="Segoe UI" panose="020B0502040204020203" pitchFamily="34" charset="0"/>
                <a:cs typeface="Segoe UI" panose="020B0502040204020203" pitchFamily="34" charset="0"/>
              </a:rPr>
              <a:t>Decades of experience in processing the smallest electronic components with lasers</a:t>
            </a:r>
          </a:p>
          <a:p>
            <a:pPr marL="171450" marR="0" lvl="0" indent="-171450" algn="l" defTabSz="914400" rtl="0" eaLnBrk="1" fontAlgn="auto" latinLnBrk="0" hangingPunct="1">
              <a:lnSpc>
                <a:spcPct val="100000"/>
              </a:lnSpc>
              <a:spcBef>
                <a:spcPts val="0"/>
              </a:spcBef>
              <a:spcAft>
                <a:spcPts val="0"/>
              </a:spcAft>
              <a:buClr>
                <a:srgbClr val="92D050"/>
              </a:buClr>
              <a:buSzTx/>
              <a:buFont typeface="Wingdings" panose="05000000000000000000" pitchFamily="2" charset="2"/>
              <a:buChar char="§"/>
              <a:tabLst/>
              <a:defRPr/>
            </a:pPr>
            <a:r>
              <a:rPr lang="en-US" sz="1000" b="1" dirty="0">
                <a:latin typeface="Segoe UI" panose="020B0502040204020203" pitchFamily="34" charset="0"/>
                <a:cs typeface="Segoe UI" panose="020B0502040204020203" pitchFamily="34" charset="0"/>
              </a:rPr>
              <a:t>Front and rear seats</a:t>
            </a:r>
          </a:p>
          <a:p>
            <a:pPr algn="l">
              <a:spcBef>
                <a:spcPts val="0"/>
              </a:spcBef>
              <a:spcAft>
                <a:spcPts val="0"/>
              </a:spcAft>
              <a:buClr>
                <a:srgbClr val="92D050"/>
              </a:buClr>
            </a:pPr>
            <a:r>
              <a:rPr lang="en-US" sz="1000" b="0" i="0" dirty="0">
                <a:effectLst/>
                <a:latin typeface="Segoe UI" panose="020B0502040204020203" pitchFamily="34" charset="0"/>
                <a:cs typeface="Segoe UI" panose="020B0502040204020203" pitchFamily="34" charset="0"/>
              </a:rPr>
              <a:t>Thanks to intelligent laser remote technologies, the flange width can also be effectively reduced. Smaller, lighter and thus more cost-effective components can thus be realized. </a:t>
            </a:r>
          </a:p>
          <a:p>
            <a:pPr algn="l">
              <a:spcBef>
                <a:spcPts val="0"/>
              </a:spcBef>
              <a:buClr>
                <a:srgbClr val="92D050"/>
              </a:buClr>
            </a:pPr>
            <a:r>
              <a:rPr lang="en-US" sz="1000" b="0" i="0" dirty="0">
                <a:effectLst/>
                <a:latin typeface="Segoe UI" panose="020B0502040204020203" pitchFamily="34" charset="0"/>
                <a:cs typeface="Segoe UI" panose="020B0502040204020203" pitchFamily="34" charset="0"/>
              </a:rPr>
              <a:t>To reduce the weight of vehicles, more and more solid components are being replaced by tubular structures. Tubes can now be found in headrests, cross members and </a:t>
            </a:r>
            <a:r>
              <a:rPr lang="en-US" sz="1000" b="1" i="0" dirty="0">
                <a:effectLst/>
                <a:latin typeface="Segoe UI" panose="020B0502040204020203" pitchFamily="34" charset="0"/>
                <a:cs typeface="Segoe UI" panose="020B0502040204020203" pitchFamily="34" charset="0"/>
              </a:rPr>
              <a:t>seat structures.</a:t>
            </a:r>
          </a:p>
          <a:p>
            <a:pPr marL="171450" marR="0" lvl="0" indent="-171450" algn="l" defTabSz="914400" rtl="0" eaLnBrk="1" fontAlgn="auto" latinLnBrk="0" hangingPunct="1">
              <a:lnSpc>
                <a:spcPct val="100000"/>
              </a:lnSpc>
              <a:spcBef>
                <a:spcPts val="0"/>
              </a:spcBef>
              <a:spcAft>
                <a:spcPts val="0"/>
              </a:spcAft>
              <a:buClr>
                <a:srgbClr val="92D050"/>
              </a:buClr>
              <a:buSzTx/>
              <a:buFont typeface="Wingdings" panose="05000000000000000000" pitchFamily="2" charset="2"/>
              <a:buChar char="§"/>
              <a:tabLst/>
              <a:defRPr/>
            </a:pPr>
            <a:r>
              <a:rPr lang="en-US" sz="1000" b="1" dirty="0">
                <a:latin typeface="Segoe UI" panose="020B0502040204020203" pitchFamily="34" charset="0"/>
                <a:cs typeface="Segoe UI" panose="020B0502040204020203" pitchFamily="34" charset="0"/>
              </a:rPr>
              <a:t>Controls</a:t>
            </a:r>
          </a:p>
          <a:p>
            <a:pPr marR="0" lvl="0" algn="l" defTabSz="914400" rtl="0" eaLnBrk="1" fontAlgn="auto" latinLnBrk="0" hangingPunct="1">
              <a:lnSpc>
                <a:spcPct val="100000"/>
              </a:lnSpc>
              <a:spcBef>
                <a:spcPts val="0"/>
              </a:spcBef>
              <a:buClr>
                <a:srgbClr val="92D050"/>
              </a:buClr>
              <a:buSzTx/>
              <a:tabLst/>
              <a:defRPr/>
            </a:pPr>
            <a:r>
              <a:rPr lang="en-US" sz="1000" b="0" dirty="0">
                <a:latin typeface="Segoe UI" panose="020B0502040204020203" pitchFamily="34" charset="0"/>
                <a:cs typeface="Segoe UI" panose="020B0502040204020203" pitchFamily="34" charset="0"/>
              </a:rPr>
              <a:t>Mechanical controls on the instrument carrier</a:t>
            </a:r>
          </a:p>
          <a:p>
            <a:pPr marL="171450" indent="-171450" algn="l">
              <a:spcBef>
                <a:spcPts val="0"/>
              </a:spcBef>
              <a:spcAft>
                <a:spcPts val="0"/>
              </a:spcAft>
              <a:buClr>
                <a:srgbClr val="92D050"/>
              </a:buClr>
              <a:buFont typeface="Wingdings" panose="05000000000000000000" pitchFamily="2" charset="2"/>
              <a:buChar char="§"/>
            </a:pPr>
            <a:r>
              <a:rPr lang="en-US" sz="1000" b="1" i="0" dirty="0">
                <a:effectLst/>
                <a:latin typeface="Segoe UI" panose="020B0502040204020203" pitchFamily="34" charset="0"/>
                <a:cs typeface="Segoe UI" panose="020B0502040204020203" pitchFamily="34" charset="0"/>
              </a:rPr>
              <a:t>Power Electronics: </a:t>
            </a:r>
          </a:p>
          <a:p>
            <a:pPr algn="l">
              <a:spcBef>
                <a:spcPts val="0"/>
              </a:spcBef>
              <a:spcAft>
                <a:spcPts val="0"/>
              </a:spcAft>
              <a:buClr>
                <a:srgbClr val="92D050"/>
              </a:buClr>
            </a:pPr>
            <a:r>
              <a:rPr lang="en-US" sz="1000" b="0" i="0" dirty="0">
                <a:effectLst/>
                <a:latin typeface="Segoe UI" panose="020B0502040204020203" pitchFamily="34" charset="0"/>
                <a:cs typeface="Segoe UI" panose="020B0502040204020203" pitchFamily="34" charset="0"/>
              </a:rPr>
              <a:t>With the laser, you achieve pinpoint contacting in complex electronic control units. With our green wavelength lasers in sufficient power, copper contacts in e-vehicles can be processed highly productively and virtually spatter-free.</a:t>
            </a:r>
          </a:p>
        </p:txBody>
      </p:sp>
      <p:sp>
        <p:nvSpPr>
          <p:cNvPr id="4" name="Foliennummernplatzhalter 3"/>
          <p:cNvSpPr>
            <a:spLocks noGrp="1"/>
          </p:cNvSpPr>
          <p:nvPr>
            <p:ph type="sldNum" sz="quarter" idx="5"/>
          </p:nvPr>
        </p:nvSpPr>
        <p:spPr/>
        <p:txBody>
          <a:bodyPr/>
          <a:lstStyle/>
          <a:p>
            <a:pPr algn="r"/>
            <a:fld id="{7D817C07-CE16-5C41-9ABD-94C73CEF6061}" type="slidenum">
              <a:rPr lang="en-US" smtClean="0"/>
              <a:t>22</a:t>
            </a:fld>
            <a:endParaRPr lang="en-US" dirty="0"/>
          </a:p>
        </p:txBody>
      </p:sp>
      <p:sp>
        <p:nvSpPr>
          <p:cNvPr id="5" name="Fußzeilenplatzhalter 4"/>
          <p:cNvSpPr>
            <a:spLocks noGrp="1"/>
          </p:cNvSpPr>
          <p:nvPr>
            <p:ph type="ftr" sz="quarter" idx="4"/>
          </p:nvPr>
        </p:nvSpPr>
        <p:spPr/>
        <p:txBody>
          <a:bodyPr/>
          <a:lstStyle/>
          <a:p>
            <a:r>
              <a:rPr lang="en-US" dirty="0"/>
              <a:t>Name | Department | January 30, 2019</a:t>
            </a:r>
          </a:p>
        </p:txBody>
      </p:sp>
    </p:spTree>
    <p:extLst>
      <p:ext uri="{BB962C8B-B14F-4D97-AF65-F5344CB8AC3E}">
        <p14:creationId xmlns:p14="http://schemas.microsoft.com/office/powerpoint/2010/main" val="82795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23</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2665467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24</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415637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3</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782724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TRUMPF Group is a Production Technology Company and </a:t>
            </a:r>
            <a:r>
              <a:rPr lang="en-US" sz="1200" b="1" kern="1200" dirty="0">
                <a:solidFill>
                  <a:schemeClr val="tx1"/>
                </a:solidFill>
                <a:latin typeface="+mn-lt"/>
                <a:ea typeface="+mn-ea"/>
                <a:cs typeface="+mn-cs"/>
              </a:rPr>
              <a:t>market and technology leaders in machine tools and lasers for industrial manufacturing.</a:t>
            </a:r>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t>4</a:t>
            </a:fld>
            <a:endParaRPr lang="en-US" dirty="0"/>
          </a:p>
        </p:txBody>
      </p:sp>
      <p:sp>
        <p:nvSpPr>
          <p:cNvPr id="5" name="Fußzeilenplatzhalter 4"/>
          <p:cNvSpPr>
            <a:spLocks noGrp="1"/>
          </p:cNvSpPr>
          <p:nvPr>
            <p:ph type="ftr" sz="quarter" idx="4"/>
          </p:nvPr>
        </p:nvSpPr>
        <p:spPr/>
        <p:txBody>
          <a:bodyPr/>
          <a:lstStyle/>
          <a:p>
            <a:r>
              <a:rPr lang="en-US" dirty="0"/>
              <a:t>Name | Department | January 30, 2019</a:t>
            </a:r>
          </a:p>
        </p:txBody>
      </p:sp>
    </p:spTree>
    <p:extLst>
      <p:ext uri="{BB962C8B-B14F-4D97-AF65-F5344CB8AC3E}">
        <p14:creationId xmlns:p14="http://schemas.microsoft.com/office/powerpoint/2010/main" val="244274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TRUMPF Group is a Production Technology Company and </a:t>
            </a:r>
            <a:r>
              <a:rPr lang="en-US" sz="1200" b="1" kern="1200" dirty="0">
                <a:solidFill>
                  <a:schemeClr val="tx1"/>
                </a:solidFill>
                <a:latin typeface="+mn-lt"/>
                <a:ea typeface="+mn-ea"/>
                <a:cs typeface="+mn-cs"/>
              </a:rPr>
              <a:t>market and technology leader in machine tools and lasers for industrial manufacturing.</a:t>
            </a:r>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t>5</a:t>
            </a:fld>
            <a:endParaRPr lang="en-US" dirty="0"/>
          </a:p>
        </p:txBody>
      </p:sp>
      <p:sp>
        <p:nvSpPr>
          <p:cNvPr id="5" name="Fußzeilenplatzhalter 4"/>
          <p:cNvSpPr>
            <a:spLocks noGrp="1"/>
          </p:cNvSpPr>
          <p:nvPr>
            <p:ph type="ftr" sz="quarter" idx="4"/>
          </p:nvPr>
        </p:nvSpPr>
        <p:spPr/>
        <p:txBody>
          <a:bodyPr/>
          <a:lstStyle/>
          <a:p>
            <a:r>
              <a:rPr lang="en-US" dirty="0"/>
              <a:t>Name | Department | January 30, 2019</a:t>
            </a:r>
          </a:p>
        </p:txBody>
      </p:sp>
    </p:spTree>
    <p:extLst>
      <p:ext uri="{BB962C8B-B14F-4D97-AF65-F5344CB8AC3E}">
        <p14:creationId xmlns:p14="http://schemas.microsoft.com/office/powerpoint/2010/main" val="297449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6</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1910554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7</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120428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t>8</a:t>
            </a:fld>
            <a:endParaRPr lang="en-US" dirty="0"/>
          </a:p>
        </p:txBody>
      </p:sp>
      <p:sp>
        <p:nvSpPr>
          <p:cNvPr id="5" name="Fußzeilenplatzhalter 4"/>
          <p:cNvSpPr>
            <a:spLocks noGrp="1"/>
          </p:cNvSpPr>
          <p:nvPr>
            <p:ph type="ftr" sz="quarter" idx="4"/>
          </p:nvPr>
        </p:nvSpPr>
        <p:spPr/>
        <p:txBody>
          <a:bodyPr/>
          <a:lstStyle/>
          <a:p>
            <a:r>
              <a:rPr lang="en-US" dirty="0"/>
              <a:t>Name | Department | January 30, 2019</a:t>
            </a:r>
          </a:p>
        </p:txBody>
      </p:sp>
    </p:spTree>
    <p:extLst>
      <p:ext uri="{BB962C8B-B14F-4D97-AF65-F5344CB8AC3E}">
        <p14:creationId xmlns:p14="http://schemas.microsoft.com/office/powerpoint/2010/main" val="41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r"/>
            <a:fld id="{7D817C07-CE16-5C41-9ABD-94C73CEF6061}" type="slidenum">
              <a:rPr lang="en-US" smtClean="0"/>
              <a:pPr algn="r"/>
              <a:t>9</a:t>
            </a:fld>
            <a:endParaRPr lang="en-US" dirty="0"/>
          </a:p>
        </p:txBody>
      </p:sp>
      <p:sp>
        <p:nvSpPr>
          <p:cNvPr id="5" name="Fußzeilenplatzhalter 4"/>
          <p:cNvSpPr>
            <a:spLocks noGrp="1"/>
          </p:cNvSpPr>
          <p:nvPr>
            <p:ph type="ftr" sz="quarter" idx="4"/>
          </p:nvPr>
        </p:nvSpPr>
        <p:spPr/>
        <p:txBody>
          <a:bodyPr/>
          <a:lstStyle/>
          <a:p>
            <a:r>
              <a:rPr lang="en-US" dirty="0"/>
              <a:t>Name | </a:t>
            </a:r>
            <a:r>
              <a:rPr lang="en-US" dirty="0" err="1"/>
              <a:t>Abteilung</a:t>
            </a:r>
            <a:r>
              <a:rPr lang="en-US" dirty="0"/>
              <a:t> | 30. </a:t>
            </a:r>
            <a:r>
              <a:rPr lang="en-US" dirty="0" err="1"/>
              <a:t>Januar</a:t>
            </a:r>
            <a:r>
              <a:rPr lang="en-US" dirty="0"/>
              <a:t> 2019</a:t>
            </a:r>
          </a:p>
        </p:txBody>
      </p:sp>
    </p:spTree>
    <p:extLst>
      <p:ext uri="{BB962C8B-B14F-4D97-AF65-F5344CB8AC3E}">
        <p14:creationId xmlns:p14="http://schemas.microsoft.com/office/powerpoint/2010/main" val="1864276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2.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3.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17.xml"/><Relationship Id="rId1" Type="http://schemas.openxmlformats.org/officeDocument/2006/relationships/vmlDrawing" Target="../drawings/vmlDrawing14.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16.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17.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18.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vmlDrawing" Target="../drawings/vmlDrawing19.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0.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1.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2.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3.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0.xml"/><Relationship Id="rId1" Type="http://schemas.openxmlformats.org/officeDocument/2006/relationships/vmlDrawing" Target="../drawings/vmlDrawing25.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1.xml"/><Relationship Id="rId1" Type="http://schemas.openxmlformats.org/officeDocument/2006/relationships/vmlDrawing" Target="../drawings/vmlDrawing26.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xml"/><Relationship Id="rId1" Type="http://schemas.openxmlformats.org/officeDocument/2006/relationships/vmlDrawing" Target="../drawings/vmlDrawing27.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3.xml"/><Relationship Id="rId1" Type="http://schemas.openxmlformats.org/officeDocument/2006/relationships/vmlDrawing" Target="../drawings/vmlDrawing28.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4.xml"/><Relationship Id="rId1" Type="http://schemas.openxmlformats.org/officeDocument/2006/relationships/vmlDrawing" Target="../drawings/vmlDrawing29.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5.xml"/><Relationship Id="rId1" Type="http://schemas.openxmlformats.org/officeDocument/2006/relationships/vmlDrawing" Target="../drawings/vmlDrawing30.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6.xml"/><Relationship Id="rId1" Type="http://schemas.openxmlformats.org/officeDocument/2006/relationships/vmlDrawing" Target="../drawings/vmlDrawing31.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hyperlink" Target="http://www.afs-jena.de/" TargetMode="External"/><Relationship Id="rId4"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2" Type="http://schemas.openxmlformats.org/officeDocument/2006/relationships/hyperlink" Target="http://www.afs-jena.de/" TargetMode="Externa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hyperlink" Target="http://www.afs-jena.de/" TargetMode="Externa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hyperlink" Target="http://www.afs-jena.de/" TargetMode="External"/><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afs-jena.de/" TargetMode="Externa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hyperlink" Target="http://www.afs-jena.de/" TargetMode="Externa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hyperlink" Target="http://www.afs-jena.de/" TargetMode="Externa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www.afs-jena.de/" TargetMode="External"/><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www.afs-jena.de/" TargetMode="External"/><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4314134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60" name="think-cell Folie" r:id="rId4" imgW="353" imgH="353" progId="TCLayout.ActiveDocument.1">
                  <p:embed/>
                </p:oleObj>
              </mc:Choice>
              <mc:Fallback>
                <p:oleObj name="think-cell Foli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05CE7884-33E5-754E-BDAF-BF1B573D751C}"/>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140358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Über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Tree>
    <p:extLst>
      <p:ext uri="{BB962C8B-B14F-4D97-AF65-F5344CB8AC3E}">
        <p14:creationId xmlns:p14="http://schemas.microsoft.com/office/powerpoint/2010/main" val="38256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Überschrift mit Untertitel">
    <p:spTree>
      <p:nvGrpSpPr>
        <p:cNvPr id="1" name=""/>
        <p:cNvGrpSpPr/>
        <p:nvPr/>
      </p:nvGrpSpPr>
      <p:grpSpPr>
        <a:xfrm>
          <a:off x="0" y="0"/>
          <a:ext cx="0" cy="0"/>
          <a:chOff x="0" y="0"/>
          <a:chExt cx="0" cy="0"/>
        </a:xfrm>
      </p:grpSpPr>
      <p:sp>
        <p:nvSpPr>
          <p:cNvPr id="2" name="Titel 1"/>
          <p:cNvSpPr>
            <a:spLocks noGrp="1"/>
          </p:cNvSpPr>
          <p:nvPr>
            <p:ph type="title"/>
          </p:nvPr>
        </p:nvSpPr>
        <p:spPr>
          <a:xfrm>
            <a:off x="515938" y="512763"/>
            <a:ext cx="11160125" cy="388800"/>
          </a:xfrm>
        </p:spPr>
        <p:txBody>
          <a:bodyPr/>
          <a:lstStyle/>
          <a:p>
            <a:r>
              <a:rPr lang="en-US"/>
              <a:t>Click to edit Master title style</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289742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Tree>
    <p:extLst>
      <p:ext uri="{BB962C8B-B14F-4D97-AF65-F5344CB8AC3E}">
        <p14:creationId xmlns:p14="http://schemas.microsoft.com/office/powerpoint/2010/main" val="294777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ontakt 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3366329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56" name="think-cell Folie" r:id="rId4" imgW="353" imgH="353" progId="TCLayout.ActiveDocument.1">
                  <p:embed/>
                </p:oleObj>
              </mc:Choice>
              <mc:Fallback>
                <p:oleObj name="think-cell Foli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Bildplatzhalter 3">
            <a:extLst>
              <a:ext uri="{FF2B5EF4-FFF2-40B4-BE49-F238E27FC236}">
                <a16:creationId xmlns:a16="http://schemas.microsoft.com/office/drawing/2014/main" id="{0E881F02-8A23-9F4E-BA60-2291CDE38ED9}"/>
              </a:ext>
            </a:extLst>
          </p:cNvPr>
          <p:cNvSpPr>
            <a:spLocks noGrp="1" noChangeAspect="1"/>
          </p:cNvSpPr>
          <p:nvPr>
            <p:ph type="pic" sz="quarter" idx="10" hasCustomPrompt="1"/>
          </p:nvPr>
        </p:nvSpPr>
        <p:spPr>
          <a:xfrm>
            <a:off x="298800" y="288000"/>
            <a:ext cx="11591925" cy="3420000"/>
          </a:xfrm>
          <a:gradFill>
            <a:gsLst>
              <a:gs pos="50000">
                <a:schemeClr val="accent3"/>
              </a:gs>
              <a:gs pos="100000">
                <a:schemeClr val="accent4"/>
              </a:gs>
            </a:gsLst>
            <a:lin ang="0" scaled="0"/>
          </a:gradFill>
        </p:spPr>
        <p:txBody>
          <a:bodyPr/>
          <a:lstStyle/>
          <a:p>
            <a:r>
              <a:rPr lang="de-DE" dirty="0"/>
              <a:t> </a:t>
            </a:r>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4366518"/>
            <a:ext cx="3100708" cy="1027414"/>
          </a:xfrm>
          <a:noFill/>
        </p:spPr>
        <p:txBody>
          <a:bodyPr wrap="square" lIns="216000" tIns="0" rIns="0" bIns="0" anchor="t">
            <a:noAutofit/>
          </a:bodyPr>
          <a:lstStyle>
            <a:lvl1pPr marL="0" indent="0" algn="l">
              <a:spcBef>
                <a:spcPts val="0"/>
              </a:spcBef>
              <a:spcAft>
                <a:spcPts val="0"/>
              </a:spcAft>
              <a:buNone/>
              <a:defRPr lang="de-DE" sz="1800" b="1" kern="1200" dirty="0">
                <a:solidFill>
                  <a:schemeClr val="tx2"/>
                </a:solidFill>
                <a:latin typeface="+mn-lt"/>
                <a:ea typeface="+mn-ea"/>
                <a:cs typeface="+mn-cs"/>
              </a:defRPr>
            </a:lvl1pPr>
            <a:lvl2pPr marL="0" indent="0" algn="l">
              <a:buNone/>
              <a:defRPr sz="16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de-DE" dirty="0"/>
              <a:t>Vorname Nachname</a:t>
            </a:r>
          </a:p>
          <a:p>
            <a:pPr lvl="1"/>
            <a:r>
              <a:rPr lang="de-DE" dirty="0"/>
              <a:t>Abteilung</a:t>
            </a:r>
            <a:br>
              <a:rPr lang="de-DE" dirty="0"/>
            </a:br>
            <a:r>
              <a:rPr lang="de-DE" dirty="0"/>
              <a:t>Telefonnummer</a:t>
            </a:r>
            <a:br>
              <a:rPr lang="de-DE" dirty="0"/>
            </a:br>
            <a:r>
              <a:rPr lang="de-DE" dirty="0"/>
              <a:t>E-Mail-Adresse</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4229481"/>
            <a:ext cx="2577897"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Fußzeilenplatzhalter 23">
            <a:extLst>
              <a:ext uri="{FF2B5EF4-FFF2-40B4-BE49-F238E27FC236}">
                <a16:creationId xmlns:a16="http://schemas.microsoft.com/office/drawing/2014/main" id="{A65B0EAD-6DD2-6641-8654-26567022E2FF}"/>
              </a:ext>
            </a:extLst>
          </p:cNvPr>
          <p:cNvSpPr>
            <a:spLocks noGrp="1"/>
          </p:cNvSpPr>
          <p:nvPr>
            <p:ph type="ftr" sz="quarter" idx="11"/>
          </p:nvPr>
        </p:nvSpPr>
        <p:spPr/>
        <p:txBody>
          <a:bodyPr/>
          <a:lstStyle/>
          <a:p>
            <a:r>
              <a:rPr lang="en-US"/>
              <a:t>Tom Metzger | TRUMPF Scientific Lasers | EuroNNAc S-ST3-b #44</a:t>
            </a:r>
            <a:endParaRPr lang="de-DE" dirty="0"/>
          </a:p>
        </p:txBody>
      </p:sp>
      <p:sp>
        <p:nvSpPr>
          <p:cNvPr id="25" name="Foliennummernplatzhalter 24">
            <a:extLst>
              <a:ext uri="{FF2B5EF4-FFF2-40B4-BE49-F238E27FC236}">
                <a16:creationId xmlns:a16="http://schemas.microsoft.com/office/drawing/2014/main" id="{D951FE6A-8A57-B649-98D5-DE3D06CAF8E5}"/>
              </a:ext>
            </a:extLst>
          </p:cNvPr>
          <p:cNvSpPr>
            <a:spLocks noGrp="1"/>
          </p:cNvSpPr>
          <p:nvPr>
            <p:ph type="sldNum" sz="quarter" idx="12"/>
          </p:nvPr>
        </p:nvSpPr>
        <p:spPr/>
        <p:txBody>
          <a:bodyPr/>
          <a:lstStyle/>
          <a:p>
            <a:fld id="{8D57957C-F0F3-7842-B0E2-B762F92D6487}" type="slidenum">
              <a:rPr lang="de-DE" smtClean="0"/>
              <a:pPr/>
              <a:t>‹Nr.›</a:t>
            </a:fld>
            <a:r>
              <a:rPr lang="de-DE"/>
              <a:t>  </a:t>
            </a:r>
            <a:r>
              <a:rPr lang="de-DE" b="0"/>
              <a:t>|</a:t>
            </a:r>
            <a:endParaRPr lang="de-DE" sz="900" b="0" dirty="0"/>
          </a:p>
        </p:txBody>
      </p:sp>
    </p:spTree>
    <p:extLst>
      <p:ext uri="{BB962C8B-B14F-4D97-AF65-F5344CB8AC3E}">
        <p14:creationId xmlns:p14="http://schemas.microsoft.com/office/powerpoint/2010/main" val="63743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80"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en-US" dirty="0"/>
              <a:t>Image</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71664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Kicker</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en-US" dirty="0"/>
              <a:t>Three-line</a:t>
            </a:r>
            <a:br>
              <a:rPr lang="en-US" dirty="0"/>
            </a:br>
            <a:r>
              <a:rPr lang="en-US" dirty="0"/>
              <a:t>Header</a:t>
            </a:r>
            <a:br>
              <a:rPr lang="en-US" dirty="0"/>
            </a:br>
            <a:r>
              <a:rPr lang="en-US" dirty="0"/>
              <a:t>possible</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E208D88C-1BCC-4A77-AEA8-1822A2B39137}"/>
              </a:ext>
            </a:extLst>
          </p:cNvPr>
          <p:cNvSpPr>
            <a:spLocks noGrp="1"/>
          </p:cNvSpPr>
          <p:nvPr>
            <p:ph type="ftr" sz="quarter" idx="13"/>
          </p:nvPr>
        </p:nvSpPr>
        <p:spPr>
          <a:xfrm>
            <a:off x="6276063" y="3733235"/>
            <a:ext cx="4782950" cy="215444"/>
          </a:xfrm>
        </p:spPr>
        <p:txBody>
          <a:bodyPr lIns="216000" tIns="0" rIns="0" bIns="0"/>
          <a:lstStyle>
            <a:lvl1pPr>
              <a:spcBef>
                <a:spcPts val="600"/>
              </a:spcBef>
              <a:spcAft>
                <a:spcPts val="600"/>
              </a:spcAft>
              <a:defRPr sz="1400">
                <a:solidFill>
                  <a:schemeClr val="tx2"/>
                </a:solidFill>
              </a:defRPr>
            </a:lvl1pPr>
          </a:lstStyle>
          <a:p>
            <a:r>
              <a:rPr lang="en-US"/>
              <a:t>Tom Metzger | TRUMPF Scientific Lasers | EuroNNAc S-ST3-b #44</a:t>
            </a:r>
            <a:endParaRPr lang="en-US" dirty="0"/>
          </a:p>
        </p:txBody>
      </p:sp>
    </p:spTree>
    <p:extLst>
      <p:ext uri="{BB962C8B-B14F-4D97-AF65-F5344CB8AC3E}">
        <p14:creationId xmlns:p14="http://schemas.microsoft.com/office/powerpoint/2010/main" val="2478042390"/>
      </p:ext>
    </p:extLst>
  </p:cSld>
  <p:clrMapOvr>
    <a:masterClrMapping/>
  </p:clrMapOvr>
  <p:hf hdr="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52" name="think-cell Folie" r:id="rId4" imgW="353" imgH="353" progId="TCLayout.ActiveDocument.1">
                  <p:embed/>
                </p:oleObj>
              </mc:Choice>
              <mc:Fallback>
                <p:oleObj name="think-cell Folie" r:id="rId4" imgW="353" imgH="353"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05CE7884-33E5-754E-BDAF-BF1B573D751C}"/>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181958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02">
    <p:spTree>
      <p:nvGrpSpPr>
        <p:cNvPr id="1" name=""/>
        <p:cNvGrpSpPr/>
        <p:nvPr/>
      </p:nvGrpSpPr>
      <p:grpSpPr>
        <a:xfrm>
          <a:off x="0" y="0"/>
          <a:ext cx="0" cy="0"/>
          <a:chOff x="0" y="0"/>
          <a:chExt cx="0" cy="0"/>
        </a:xfrm>
      </p:grpSpPr>
      <p:sp>
        <p:nvSpPr>
          <p:cNvPr id="20" name="Bildplatzhalter 19"/>
          <p:cNvSpPr>
            <a:spLocks noGrp="1"/>
          </p:cNvSpPr>
          <p:nvPr>
            <p:ph type="pic" sz="quarter" idx="12"/>
          </p:nvPr>
        </p:nvSpPr>
        <p:spPr>
          <a:xfrm>
            <a:off x="300038" y="288925"/>
            <a:ext cx="11591925" cy="4714875"/>
          </a:xfrm>
          <a:custGeom>
            <a:avLst/>
            <a:gdLst>
              <a:gd name="connsiteX0" fmla="*/ 0 w 11591925"/>
              <a:gd name="connsiteY0" fmla="*/ 0 h 4714875"/>
              <a:gd name="connsiteX1" fmla="*/ 11591925 w 11591925"/>
              <a:gd name="connsiteY1" fmla="*/ 0 h 4714875"/>
              <a:gd name="connsiteX2" fmla="*/ 11591925 w 11591925"/>
              <a:gd name="connsiteY2" fmla="*/ 4714875 h 4714875"/>
              <a:gd name="connsiteX3" fmla="*/ 10655300 w 11591925"/>
              <a:gd name="connsiteY3" fmla="*/ 4714875 h 4714875"/>
              <a:gd name="connsiteX4" fmla="*/ 10655300 w 11591925"/>
              <a:gd name="connsiteY4" fmla="*/ 3402013 h 4714875"/>
              <a:gd name="connsiteX5" fmla="*/ 936625 w 11591925"/>
              <a:gd name="connsiteY5" fmla="*/ 3402013 h 4714875"/>
              <a:gd name="connsiteX6" fmla="*/ 936625 w 11591925"/>
              <a:gd name="connsiteY6" fmla="*/ 4714875 h 4714875"/>
              <a:gd name="connsiteX7" fmla="*/ 0 w 11591925"/>
              <a:gd name="connsiteY7" fmla="*/ 4714875 h 471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1925" h="4714875">
                <a:moveTo>
                  <a:pt x="0" y="0"/>
                </a:moveTo>
                <a:lnTo>
                  <a:pt x="11591925" y="0"/>
                </a:lnTo>
                <a:lnTo>
                  <a:pt x="11591925" y="4714875"/>
                </a:lnTo>
                <a:lnTo>
                  <a:pt x="10655300" y="4714875"/>
                </a:lnTo>
                <a:lnTo>
                  <a:pt x="10655300" y="3402013"/>
                </a:lnTo>
                <a:lnTo>
                  <a:pt x="936625" y="3402013"/>
                </a:lnTo>
                <a:lnTo>
                  <a:pt x="936625" y="4714875"/>
                </a:lnTo>
                <a:lnTo>
                  <a:pt x="0" y="4714875"/>
                </a:lnTo>
                <a:close/>
              </a:path>
            </a:pathLst>
          </a:custGeo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5" name="Objek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76"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hteck 6"/>
          <p:cNvSpPr/>
          <p:nvPr userDrawn="1"/>
        </p:nvSpPr>
        <p:spPr>
          <a:xfrm>
            <a:off x="1236000" y="3691467"/>
            <a:ext cx="9720000" cy="215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1236000"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1236000" y="4068000"/>
            <a:ext cx="9504100"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1451900"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FAAA8713-CBC5-E64E-A9DF-3BBD7C095349}"/>
              </a:ext>
            </a:extLst>
          </p:cNvPr>
          <p:cNvSpPr>
            <a:spLocks noGrp="1"/>
          </p:cNvSpPr>
          <p:nvPr>
            <p:ph type="body" sz="quarter" idx="10" hasCustomPrompt="1"/>
          </p:nvPr>
        </p:nvSpPr>
        <p:spPr>
          <a:xfrm>
            <a:off x="1236000"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46915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03">
    <p:spTree>
      <p:nvGrpSpPr>
        <p:cNvPr id="1" name=""/>
        <p:cNvGrpSpPr/>
        <p:nvPr/>
      </p:nvGrpSpPr>
      <p:grpSpPr>
        <a:xfrm>
          <a:off x="0" y="0"/>
          <a:ext cx="0" cy="0"/>
          <a:chOff x="0" y="0"/>
          <a:chExt cx="0" cy="0"/>
        </a:xfrm>
      </p:grpSpPr>
      <p:sp>
        <p:nvSpPr>
          <p:cNvPr id="10" name="Bildplatzhalter 9"/>
          <p:cNvSpPr>
            <a:spLocks noGrp="1"/>
          </p:cNvSpPr>
          <p:nvPr>
            <p:ph type="pic" sz="quarter" idx="11"/>
          </p:nvPr>
        </p:nvSpPr>
        <p:spPr>
          <a:xfrm>
            <a:off x="3175" y="3175"/>
            <a:ext cx="12188825" cy="6808788"/>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4" name="Objek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00" name="think-cell Folie" r:id="rId4" imgW="353" imgH="353" progId="TCLayout.ActiveDocument.1">
                  <p:embed/>
                </p:oleObj>
              </mc:Choice>
              <mc:Fallback>
                <p:oleObj name="think-cell Folie" r:id="rId4" imgW="353" imgH="353" progId="TCLayout.ActiveDocument.1">
                  <p:embed/>
                  <p:pic>
                    <p:nvPicPr>
                      <p:cNvPr id="4" name="Objek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2"/>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bg1"/>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E659A790-ADD2-234A-A15A-C3E9DC54C8C7}"/>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bg1"/>
                </a:solidFill>
                <a:cs typeface="+mn-cs"/>
              </a:defRPr>
            </a:lvl1pPr>
          </a:lstStyle>
          <a:p>
            <a:pPr lvl="0"/>
            <a:r>
              <a:rPr lang="de-DE" dirty="0"/>
              <a:t>Name | Abteilung</a:t>
            </a:r>
          </a:p>
        </p:txBody>
      </p:sp>
      <p:grpSp>
        <p:nvGrpSpPr>
          <p:cNvPr id="12" name="Gruppieren 11"/>
          <p:cNvGrpSpPr/>
          <p:nvPr userDrawn="1"/>
        </p:nvGrpSpPr>
        <p:grpSpPr>
          <a:xfrm>
            <a:off x="11143231" y="5812561"/>
            <a:ext cx="793338" cy="793338"/>
            <a:chOff x="11143231" y="5812561"/>
            <a:chExt cx="793338" cy="793338"/>
          </a:xfrm>
        </p:grpSpPr>
        <p:sp>
          <p:nvSpPr>
            <p:cNvPr id="5" name="Rechteck 4"/>
            <p:cNvSpPr/>
            <p:nvPr userDrawn="1"/>
          </p:nvSpPr>
          <p:spPr>
            <a:xfrm>
              <a:off x="11143231" y="5812561"/>
              <a:ext cx="793338" cy="793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grpSp>
    </p:spTree>
    <p:extLst>
      <p:ext uri="{BB962C8B-B14F-4D97-AF65-F5344CB8AC3E}">
        <p14:creationId xmlns:p14="http://schemas.microsoft.com/office/powerpoint/2010/main" val="277804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24"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de-DE" dirty="0"/>
              <a:t>Bild durch Klicken auf das Icon einfügen</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drei Zeilen </a:t>
            </a:r>
            <a:br>
              <a:rPr lang="de-DE" dirty="0"/>
            </a:br>
            <a:r>
              <a:rPr lang="de-DE" dirty="0"/>
              <a:t>möglich</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platzhalter 3">
            <a:extLst>
              <a:ext uri="{FF2B5EF4-FFF2-40B4-BE49-F238E27FC236}">
                <a16:creationId xmlns:a16="http://schemas.microsoft.com/office/drawing/2014/main" id="{DA9A5D70-7911-674E-883C-EC5C553845A9}"/>
              </a:ext>
            </a:extLst>
          </p:cNvPr>
          <p:cNvSpPr>
            <a:spLocks noGrp="1"/>
          </p:cNvSpPr>
          <p:nvPr userDrawn="1">
            <p:ph type="body" sz="quarter" idx="10" hasCustomPrompt="1"/>
          </p:nvPr>
        </p:nvSpPr>
        <p:spPr>
          <a:xfrm>
            <a:off x="6276063" y="3733235"/>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25727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en-US"/>
              <a:t>Edit Master text styles</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en-US"/>
              <a:t>Tom Metzger | TRUMPF Scientific Lasers | EuroNNAc S-ST3-b #44</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87774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02">
    <p:spTree>
      <p:nvGrpSpPr>
        <p:cNvPr id="1" name=""/>
        <p:cNvGrpSpPr/>
        <p:nvPr/>
      </p:nvGrpSpPr>
      <p:grpSpPr>
        <a:xfrm>
          <a:off x="0" y="0"/>
          <a:ext cx="0" cy="0"/>
          <a:chOff x="0" y="0"/>
          <a:chExt cx="0" cy="0"/>
        </a:xfrm>
      </p:grpSpPr>
      <p:sp>
        <p:nvSpPr>
          <p:cNvPr id="20" name="Bildplatzhalter 19"/>
          <p:cNvSpPr>
            <a:spLocks noGrp="1"/>
          </p:cNvSpPr>
          <p:nvPr>
            <p:ph type="pic" sz="quarter" idx="12"/>
          </p:nvPr>
        </p:nvSpPr>
        <p:spPr>
          <a:xfrm>
            <a:off x="300038" y="288925"/>
            <a:ext cx="11591925" cy="4714875"/>
          </a:xfrm>
          <a:custGeom>
            <a:avLst/>
            <a:gdLst>
              <a:gd name="connsiteX0" fmla="*/ 0 w 11591925"/>
              <a:gd name="connsiteY0" fmla="*/ 0 h 4714875"/>
              <a:gd name="connsiteX1" fmla="*/ 11591925 w 11591925"/>
              <a:gd name="connsiteY1" fmla="*/ 0 h 4714875"/>
              <a:gd name="connsiteX2" fmla="*/ 11591925 w 11591925"/>
              <a:gd name="connsiteY2" fmla="*/ 4714875 h 4714875"/>
              <a:gd name="connsiteX3" fmla="*/ 10655300 w 11591925"/>
              <a:gd name="connsiteY3" fmla="*/ 4714875 h 4714875"/>
              <a:gd name="connsiteX4" fmla="*/ 10655300 w 11591925"/>
              <a:gd name="connsiteY4" fmla="*/ 3402013 h 4714875"/>
              <a:gd name="connsiteX5" fmla="*/ 936625 w 11591925"/>
              <a:gd name="connsiteY5" fmla="*/ 3402013 h 4714875"/>
              <a:gd name="connsiteX6" fmla="*/ 936625 w 11591925"/>
              <a:gd name="connsiteY6" fmla="*/ 4714875 h 4714875"/>
              <a:gd name="connsiteX7" fmla="*/ 0 w 11591925"/>
              <a:gd name="connsiteY7" fmla="*/ 4714875 h 471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1925" h="4714875">
                <a:moveTo>
                  <a:pt x="0" y="0"/>
                </a:moveTo>
                <a:lnTo>
                  <a:pt x="11591925" y="0"/>
                </a:lnTo>
                <a:lnTo>
                  <a:pt x="11591925" y="4714875"/>
                </a:lnTo>
                <a:lnTo>
                  <a:pt x="10655300" y="4714875"/>
                </a:lnTo>
                <a:lnTo>
                  <a:pt x="10655300" y="3402013"/>
                </a:lnTo>
                <a:lnTo>
                  <a:pt x="936625" y="3402013"/>
                </a:lnTo>
                <a:lnTo>
                  <a:pt x="936625" y="4714875"/>
                </a:lnTo>
                <a:lnTo>
                  <a:pt x="0" y="4714875"/>
                </a:lnTo>
                <a:close/>
              </a:path>
            </a:pathLst>
          </a:custGeo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4158926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84" name="think-cell Folie" r:id="rId4" imgW="353" imgH="353" progId="TCLayout.ActiveDocument.1">
                  <p:embed/>
                </p:oleObj>
              </mc:Choice>
              <mc:Fallback>
                <p:oleObj name="think-cell Foli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hteck 6"/>
          <p:cNvSpPr/>
          <p:nvPr userDrawn="1"/>
        </p:nvSpPr>
        <p:spPr>
          <a:xfrm>
            <a:off x="1236000" y="3691467"/>
            <a:ext cx="9720000" cy="215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1236000"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1236000" y="4068000"/>
            <a:ext cx="9504100"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1451900"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FAAA8713-CBC5-E64E-A9DF-3BBD7C095349}"/>
              </a:ext>
            </a:extLst>
          </p:cNvPr>
          <p:cNvSpPr>
            <a:spLocks noGrp="1"/>
          </p:cNvSpPr>
          <p:nvPr>
            <p:ph type="body" sz="quarter" idx="10" hasCustomPrompt="1"/>
          </p:nvPr>
        </p:nvSpPr>
        <p:spPr>
          <a:xfrm>
            <a:off x="1236000"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248791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7798"/>
          </a:xfrm>
        </p:spPr>
        <p:txBody>
          <a:bodyPr/>
          <a:lstStyle>
            <a:lvl1pPr>
              <a:defRPr b="1"/>
            </a:lvl1p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en-US"/>
              <a:t>Edit Master text styles</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en-US"/>
              <a:t>Tom Metzger | TRUMPF Scientific Lasers | EuroNNAc S-ST3-b #44</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207715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9" name="Textplatzhalter 8"/>
          <p:cNvSpPr>
            <a:spLocks noGrp="1"/>
          </p:cNvSpPr>
          <p:nvPr>
            <p:ph type="body" sz="quarter" idx="17"/>
          </p:nvPr>
        </p:nvSpPr>
        <p:spPr>
          <a:xfrm>
            <a:off x="515938" y="1484313"/>
            <a:ext cx="11160125" cy="392112"/>
          </a:xfrm>
        </p:spPr>
        <p:txBody>
          <a:bodyPr/>
          <a:lstStyle/>
          <a:p>
            <a:pPr lvl="0"/>
            <a:r>
              <a:rPr lang="en-US"/>
              <a:t>Edit Master text styles</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vl5pPr>
              <a:defRPr/>
            </a:lvl5pPr>
          </a:lstStyle>
          <a:p>
            <a:pPr lvl="0"/>
            <a:r>
              <a:rPr lang="de-DE" dirty="0"/>
              <a:t>Überschrift</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383770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mit Überschrift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en-US"/>
              <a:t>Click to edit Master title style</a:t>
            </a:r>
            <a:endParaRPr lang="de-DE" dirty="0"/>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6" name="Text Placeholder 5">
            <a:extLst>
              <a:ext uri="{FF2B5EF4-FFF2-40B4-BE49-F238E27FC236}">
                <a16:creationId xmlns:a16="http://schemas.microsoft.com/office/drawing/2014/main" id="{F8FB9402-47E4-4C0F-9145-29B2BF2328EA}"/>
              </a:ext>
            </a:extLst>
          </p:cNvPr>
          <p:cNvSpPr>
            <a:spLocks noGrp="1"/>
          </p:cNvSpPr>
          <p:nvPr>
            <p:ph type="body" sz="quarter" idx="17"/>
          </p:nvPr>
        </p:nvSpPr>
        <p:spPr>
          <a:xfrm>
            <a:off x="515938" y="2025570"/>
            <a:ext cx="11160125" cy="380531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ADA642A6-3B07-438E-82D6-45A88F9080FC}"/>
              </a:ext>
            </a:extLst>
          </p:cNvPr>
          <p:cNvSpPr>
            <a:spLocks noGrp="1"/>
          </p:cNvSpPr>
          <p:nvPr>
            <p:ph type="body" sz="quarter" idx="18"/>
          </p:nvPr>
        </p:nvSpPr>
        <p:spPr>
          <a:xfrm>
            <a:off x="515938" y="1484313"/>
            <a:ext cx="11160125" cy="390525"/>
          </a:xfrm>
        </p:spPr>
        <p:txBody>
          <a:bodyPr/>
          <a:lstStyle>
            <a:lvl1pPr>
              <a:defRPr lang="en-US" sz="1600" b="1" kern="1200" dirty="0">
                <a:solidFill>
                  <a:schemeClr val="tx2"/>
                </a:solidFill>
                <a:latin typeface="+mn-lt"/>
                <a:ea typeface="+mn-ea"/>
                <a:cs typeface="Arial" panose="020B0604020202020204" pitchFamily="34" charset="0"/>
              </a:defRPr>
            </a:lvl1pPr>
          </a:lstStyle>
          <a:p>
            <a:pPr lvl="0"/>
            <a:endParaRPr lang="en-US" dirty="0"/>
          </a:p>
        </p:txBody>
      </p:sp>
      <p:sp>
        <p:nvSpPr>
          <p:cNvPr id="14" name="Text Placeholder 13">
            <a:extLst>
              <a:ext uri="{FF2B5EF4-FFF2-40B4-BE49-F238E27FC236}">
                <a16:creationId xmlns:a16="http://schemas.microsoft.com/office/drawing/2014/main" id="{192E1FB6-780C-4E7C-A2F7-21D66B839AFA}"/>
              </a:ext>
            </a:extLst>
          </p:cNvPr>
          <p:cNvSpPr>
            <a:spLocks noGrp="1"/>
          </p:cNvSpPr>
          <p:nvPr>
            <p:ph type="body" sz="quarter" idx="19"/>
          </p:nvPr>
        </p:nvSpPr>
        <p:spPr>
          <a:xfrm>
            <a:off x="515938" y="919611"/>
            <a:ext cx="11160000" cy="387798"/>
          </a:xfrm>
        </p:spPr>
        <p:txBody>
          <a:bodyPr/>
          <a:lstStyle>
            <a:lvl1pPr>
              <a:lnSpc>
                <a:spcPct val="90000"/>
              </a:lnSpc>
              <a:spcBef>
                <a:spcPts val="0"/>
              </a:spcBef>
              <a:defRPr sz="2800" b="0"/>
            </a:lvl1pPr>
          </a:lstStyle>
          <a:p>
            <a:pPr lvl="0"/>
            <a:endParaRPr lang="en-US" dirty="0"/>
          </a:p>
        </p:txBody>
      </p:sp>
    </p:spTree>
    <p:extLst>
      <p:ext uri="{BB962C8B-B14F-4D97-AF65-F5344CB8AC3E}">
        <p14:creationId xmlns:p14="http://schemas.microsoft.com/office/powerpoint/2010/main" val="146258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mit Überschrift und Untertitel">
    <p:spTree>
      <p:nvGrpSpPr>
        <p:cNvPr id="1" name=""/>
        <p:cNvGrpSpPr/>
        <p:nvPr/>
      </p:nvGrpSpPr>
      <p:grpSpPr>
        <a:xfrm>
          <a:off x="0" y="0"/>
          <a:ext cx="0" cy="0"/>
          <a:chOff x="0" y="0"/>
          <a:chExt cx="0" cy="0"/>
        </a:xfrm>
      </p:grpSpPr>
      <p:sp>
        <p:nvSpPr>
          <p:cNvPr id="5" name="Textplatzhalter 4"/>
          <p:cNvSpPr>
            <a:spLocks noGrp="1"/>
          </p:cNvSpPr>
          <p:nvPr>
            <p:ph type="body" sz="quarter" idx="18"/>
          </p:nvPr>
        </p:nvSpPr>
        <p:spPr>
          <a:xfrm>
            <a:off x="515938" y="1484313"/>
            <a:ext cx="11160125" cy="390525"/>
          </a:xfrm>
        </p:spPr>
        <p:txBody>
          <a:bodyPr/>
          <a:lstStyle/>
          <a:p>
            <a:pPr lvl="0"/>
            <a:r>
              <a:rPr lang="en-US" dirty="0"/>
              <a:t>Edit Master text styles</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8" name="Textplatzhalter 4"/>
          <p:cNvSpPr>
            <a:spLocks noGrp="1"/>
          </p:cNvSpPr>
          <p:nvPr>
            <p:ph type="body" sz="quarter" idx="17" hasCustomPrompt="1"/>
          </p:nvPr>
        </p:nvSpPr>
        <p:spPr>
          <a:xfrm>
            <a:off x="515938" y="919611"/>
            <a:ext cx="11160000" cy="387798"/>
          </a:xfrm>
        </p:spPr>
        <p:txBody>
          <a:bodyPr vert="horz" wrap="square" lIns="0" tIns="0" rIns="0" bIns="0" rtlCol="0" anchor="t">
            <a:noAutofit/>
          </a:bodyPr>
          <a:lstStyle>
            <a:lvl1pPr>
              <a:lnSpc>
                <a:spcPct val="100000"/>
              </a:lnSpc>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73015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r Über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Tree>
    <p:extLst>
      <p:ext uri="{BB962C8B-B14F-4D97-AF65-F5344CB8AC3E}">
        <p14:creationId xmlns:p14="http://schemas.microsoft.com/office/powerpoint/2010/main" val="241946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Überschrift mit Untertitel">
    <p:spTree>
      <p:nvGrpSpPr>
        <p:cNvPr id="1" name=""/>
        <p:cNvGrpSpPr/>
        <p:nvPr/>
      </p:nvGrpSpPr>
      <p:grpSpPr>
        <a:xfrm>
          <a:off x="0" y="0"/>
          <a:ext cx="0" cy="0"/>
          <a:chOff x="0" y="0"/>
          <a:chExt cx="0" cy="0"/>
        </a:xfrm>
      </p:grpSpPr>
      <p:sp>
        <p:nvSpPr>
          <p:cNvPr id="2" name="Titel 1"/>
          <p:cNvSpPr>
            <a:spLocks noGrp="1"/>
          </p:cNvSpPr>
          <p:nvPr>
            <p:ph type="title"/>
          </p:nvPr>
        </p:nvSpPr>
        <p:spPr>
          <a:xfrm>
            <a:off x="515938" y="512763"/>
            <a:ext cx="11160125" cy="388800"/>
          </a:xfrm>
        </p:spPr>
        <p:txBody>
          <a:bodyPr/>
          <a:lstStyle/>
          <a:p>
            <a:r>
              <a:rPr lang="en-US"/>
              <a:t>Click to edit Master title style</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39338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Tree>
    <p:extLst>
      <p:ext uri="{BB962C8B-B14F-4D97-AF65-F5344CB8AC3E}">
        <p14:creationId xmlns:p14="http://schemas.microsoft.com/office/powerpoint/2010/main" val="196172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ontakt 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48" name="think-cell Folie" r:id="rId4" imgW="353" imgH="353" progId="TCLayout.ActiveDocument.1">
                  <p:embed/>
                </p:oleObj>
              </mc:Choice>
              <mc:Fallback>
                <p:oleObj name="think-cell Folie" r:id="rId4" imgW="353" imgH="353"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Bildplatzhalter 3">
            <a:extLst>
              <a:ext uri="{FF2B5EF4-FFF2-40B4-BE49-F238E27FC236}">
                <a16:creationId xmlns:a16="http://schemas.microsoft.com/office/drawing/2014/main" id="{0E881F02-8A23-9F4E-BA60-2291CDE38ED9}"/>
              </a:ext>
            </a:extLst>
          </p:cNvPr>
          <p:cNvSpPr>
            <a:spLocks noGrp="1" noChangeAspect="1"/>
          </p:cNvSpPr>
          <p:nvPr>
            <p:ph type="pic" sz="quarter" idx="10" hasCustomPrompt="1"/>
          </p:nvPr>
        </p:nvSpPr>
        <p:spPr>
          <a:xfrm>
            <a:off x="298800" y="288000"/>
            <a:ext cx="11591925" cy="3420000"/>
          </a:xfrm>
          <a:gradFill>
            <a:gsLst>
              <a:gs pos="50000">
                <a:schemeClr val="accent3"/>
              </a:gs>
              <a:gs pos="100000">
                <a:schemeClr val="accent4"/>
              </a:gs>
            </a:gsLst>
            <a:lin ang="0" scaled="0"/>
          </a:gradFill>
        </p:spPr>
        <p:txBody>
          <a:bodyPr/>
          <a:lstStyle/>
          <a:p>
            <a:r>
              <a:rPr lang="de-DE" dirty="0"/>
              <a:t> </a:t>
            </a:r>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4366518"/>
            <a:ext cx="3100708" cy="1027414"/>
          </a:xfrm>
          <a:noFill/>
        </p:spPr>
        <p:txBody>
          <a:bodyPr wrap="square" lIns="216000" tIns="0" rIns="0" bIns="0" anchor="t">
            <a:noAutofit/>
          </a:bodyPr>
          <a:lstStyle>
            <a:lvl1pPr marL="0" indent="0" algn="l">
              <a:spcBef>
                <a:spcPts val="0"/>
              </a:spcBef>
              <a:spcAft>
                <a:spcPts val="0"/>
              </a:spcAft>
              <a:buNone/>
              <a:defRPr lang="de-DE" sz="1800" b="1" kern="1200" dirty="0">
                <a:solidFill>
                  <a:schemeClr val="tx2"/>
                </a:solidFill>
                <a:latin typeface="+mn-lt"/>
                <a:ea typeface="+mn-ea"/>
                <a:cs typeface="+mn-cs"/>
              </a:defRPr>
            </a:lvl1pPr>
            <a:lvl2pPr marL="0" indent="0" algn="l">
              <a:buNone/>
              <a:defRPr sz="16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de-DE" dirty="0"/>
              <a:t>Vorname Nachname</a:t>
            </a:r>
          </a:p>
          <a:p>
            <a:pPr lvl="1"/>
            <a:r>
              <a:rPr lang="de-DE" dirty="0"/>
              <a:t>Abteilung</a:t>
            </a:r>
            <a:br>
              <a:rPr lang="de-DE" dirty="0"/>
            </a:br>
            <a:r>
              <a:rPr lang="de-DE" dirty="0"/>
              <a:t>Telefonnummer</a:t>
            </a:r>
            <a:br>
              <a:rPr lang="de-DE" dirty="0"/>
            </a:br>
            <a:r>
              <a:rPr lang="de-DE" dirty="0"/>
              <a:t>E-Mail-Adresse</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4229481"/>
            <a:ext cx="2577897"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Fußzeilenplatzhalter 23">
            <a:extLst>
              <a:ext uri="{FF2B5EF4-FFF2-40B4-BE49-F238E27FC236}">
                <a16:creationId xmlns:a16="http://schemas.microsoft.com/office/drawing/2014/main" id="{A65B0EAD-6DD2-6641-8654-26567022E2FF}"/>
              </a:ext>
            </a:extLst>
          </p:cNvPr>
          <p:cNvSpPr>
            <a:spLocks noGrp="1"/>
          </p:cNvSpPr>
          <p:nvPr>
            <p:ph type="ftr" sz="quarter" idx="11"/>
          </p:nvPr>
        </p:nvSpPr>
        <p:spPr/>
        <p:txBody>
          <a:bodyPr/>
          <a:lstStyle/>
          <a:p>
            <a:r>
              <a:rPr lang="en-US"/>
              <a:t>Tom Metzger | TRUMPF Scientific Lasers | EuroNNAc S-ST3-b #44</a:t>
            </a:r>
            <a:endParaRPr lang="de-DE" dirty="0"/>
          </a:p>
        </p:txBody>
      </p:sp>
      <p:sp>
        <p:nvSpPr>
          <p:cNvPr id="25" name="Foliennummernplatzhalter 24">
            <a:extLst>
              <a:ext uri="{FF2B5EF4-FFF2-40B4-BE49-F238E27FC236}">
                <a16:creationId xmlns:a16="http://schemas.microsoft.com/office/drawing/2014/main" id="{D951FE6A-8A57-B649-98D5-DE3D06CAF8E5}"/>
              </a:ext>
            </a:extLst>
          </p:cNvPr>
          <p:cNvSpPr>
            <a:spLocks noGrp="1"/>
          </p:cNvSpPr>
          <p:nvPr>
            <p:ph type="sldNum" sz="quarter" idx="12"/>
          </p:nvPr>
        </p:nvSpPr>
        <p:spPr/>
        <p:txBody>
          <a:bodyPr/>
          <a:lstStyle/>
          <a:p>
            <a:fld id="{8D57957C-F0F3-7842-B0E2-B762F92D6487}" type="slidenum">
              <a:rPr lang="de-DE" smtClean="0"/>
              <a:pPr/>
              <a:t>‹Nr.›</a:t>
            </a:fld>
            <a:r>
              <a:rPr lang="de-DE"/>
              <a:t>  </a:t>
            </a:r>
            <a:r>
              <a:rPr lang="de-DE" b="0"/>
              <a:t>|</a:t>
            </a:r>
            <a:endParaRPr lang="de-DE" sz="900" b="0" dirty="0"/>
          </a:p>
        </p:txBody>
      </p:sp>
    </p:spTree>
    <p:extLst>
      <p:ext uri="{BB962C8B-B14F-4D97-AF65-F5344CB8AC3E}">
        <p14:creationId xmlns:p14="http://schemas.microsoft.com/office/powerpoint/2010/main" val="125739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T TRUMPF">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02594A0-1A80-455C-A00E-37271C1F4845}"/>
              </a:ext>
            </a:extLst>
          </p:cNvPr>
          <p:cNvGraphicFramePr>
            <a:graphicFrameLocks noChangeAspect="1"/>
          </p:cNvGraphicFramePr>
          <p:nvPr userDrawn="1">
            <p:custDataLst>
              <p:tags r:id="rId2"/>
            </p:custDataLst>
            <p:extLst>
              <p:ext uri="{D42A27DB-BD31-4B8C-83A1-F6EECF244321}">
                <p14:modId xmlns:p14="http://schemas.microsoft.com/office/powerpoint/2010/main" val="3939655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22" name="think-cell Folie" r:id="rId4" imgW="347" imgH="348" progId="TCLayout.ActiveDocument.1">
                  <p:embed/>
                </p:oleObj>
              </mc:Choice>
              <mc:Fallback>
                <p:oleObj name="think-cell Folie" r:id="rId4" imgW="347" imgH="348" progId="TCLayout.ActiveDocument.1">
                  <p:embed/>
                  <p:pic>
                    <p:nvPicPr>
                      <p:cNvPr id="3" name="Objekt 2" hidden="1">
                        <a:extLst>
                          <a:ext uri="{FF2B5EF4-FFF2-40B4-BE49-F238E27FC236}">
                            <a16:creationId xmlns:a16="http://schemas.microsoft.com/office/drawing/2014/main" id="{E02594A0-1A80-455C-A00E-37271C1F48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2530" name="Picture 2" descr="Technologiebild TRUMPF Scheibenlaser">
            <a:extLst>
              <a:ext uri="{FF2B5EF4-FFF2-40B4-BE49-F238E27FC236}">
                <a16:creationId xmlns:a16="http://schemas.microsoft.com/office/drawing/2014/main" id="{E3D0FFB3-0BF9-49C7-871A-B0A8D4EB68E9}"/>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5646" y="3176"/>
            <a:ext cx="12186354" cy="6854824"/>
          </a:xfrm>
          <a:prstGeom prst="rect">
            <a:avLst/>
          </a:prstGeom>
          <a:noFill/>
          <a:extLst>
            <a:ext uri="{909E8E84-426E-40DD-AFC4-6F175D3DCCD1}">
              <a14:hiddenFill xmlns:a14="http://schemas.microsoft.com/office/drawing/2010/main">
                <a:solidFill>
                  <a:srgbClr val="FFFFFF"/>
                </a:solidFill>
              </a14:hiddenFill>
            </a:ext>
          </a:extLst>
        </p:spPr>
      </p:pic>
      <p:sp>
        <p:nvSpPr>
          <p:cNvPr id="17" name="Titel 4">
            <a:extLst>
              <a:ext uri="{FF2B5EF4-FFF2-40B4-BE49-F238E27FC236}">
                <a16:creationId xmlns:a16="http://schemas.microsoft.com/office/drawing/2014/main" id="{6DE05847-1D1C-AD45-BF7B-62095C961024}"/>
              </a:ext>
            </a:extLst>
          </p:cNvPr>
          <p:cNvSpPr txBox="1">
            <a:spLocks/>
          </p:cNvSpPr>
          <p:nvPr userDrawn="1"/>
        </p:nvSpPr>
        <p:spPr>
          <a:xfrm>
            <a:off x="453207" y="6510262"/>
            <a:ext cx="2175693" cy="153609"/>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000" dirty="0">
                <a:solidFill>
                  <a:schemeClr val="bg1"/>
                </a:solidFill>
                <a:latin typeface="Segoe UI" panose="020B0502040204020203" pitchFamily="34" charset="0"/>
                <a:cs typeface="Segoe UI" panose="020B0502040204020203" pitchFamily="34" charset="0"/>
              </a:rPr>
              <a:t>www.trumpf-scientific-lasers.com</a:t>
            </a:r>
          </a:p>
        </p:txBody>
      </p:sp>
      <p:pic>
        <p:nvPicPr>
          <p:cNvPr id="36" name="Grafik 35">
            <a:extLst>
              <a:ext uri="{FF2B5EF4-FFF2-40B4-BE49-F238E27FC236}">
                <a16:creationId xmlns:a16="http://schemas.microsoft.com/office/drawing/2014/main" id="{A9092ABE-0D25-604A-9A5B-C73CEF8FA04C}"/>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11468099" y="6131379"/>
            <a:ext cx="532492" cy="532492"/>
          </a:xfrm>
          <a:prstGeom prst="rect">
            <a:avLst/>
          </a:prstGeom>
        </p:spPr>
      </p:pic>
      <p:sp>
        <p:nvSpPr>
          <p:cNvPr id="11" name="Textplatzhalter 3">
            <a:extLst>
              <a:ext uri="{FF2B5EF4-FFF2-40B4-BE49-F238E27FC236}">
                <a16:creationId xmlns:a16="http://schemas.microsoft.com/office/drawing/2014/main" id="{6004258A-82B9-1743-A537-2CCA633ED24C}"/>
              </a:ext>
            </a:extLst>
          </p:cNvPr>
          <p:cNvSpPr>
            <a:spLocks noGrp="1"/>
          </p:cNvSpPr>
          <p:nvPr>
            <p:ph type="body" sz="half" idx="2" hasCustomPrompt="1"/>
          </p:nvPr>
        </p:nvSpPr>
        <p:spPr>
          <a:xfrm>
            <a:off x="81697" y="4597400"/>
            <a:ext cx="3932237" cy="381000"/>
          </a:xfrm>
        </p:spPr>
        <p:txBody>
          <a:bodyPr/>
          <a:lstStyle>
            <a:lvl1pPr marL="0" indent="0">
              <a:buNone/>
              <a:defRPr sz="1400" b="1">
                <a:solidFill>
                  <a:srgbClr val="5F5F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TRUMPF Scientific Lasers</a:t>
            </a:r>
          </a:p>
        </p:txBody>
      </p:sp>
      <p:sp>
        <p:nvSpPr>
          <p:cNvPr id="12" name="Titel 1">
            <a:extLst>
              <a:ext uri="{FF2B5EF4-FFF2-40B4-BE49-F238E27FC236}">
                <a16:creationId xmlns:a16="http://schemas.microsoft.com/office/drawing/2014/main" id="{9BC23A59-BB43-104B-8C90-95FFCD9C8884}"/>
              </a:ext>
            </a:extLst>
          </p:cNvPr>
          <p:cNvSpPr>
            <a:spLocks noGrp="1"/>
          </p:cNvSpPr>
          <p:nvPr>
            <p:ph type="title" hasCustomPrompt="1"/>
          </p:nvPr>
        </p:nvSpPr>
        <p:spPr>
          <a:xfrm>
            <a:off x="43597" y="4787900"/>
            <a:ext cx="3932237" cy="1181100"/>
          </a:xfrm>
        </p:spPr>
        <p:txBody>
          <a:bodyPr vert="horz" anchor="t"/>
          <a:lstStyle>
            <a:lvl1pPr>
              <a:lnSpc>
                <a:spcPct val="100000"/>
              </a:lnSpc>
              <a:defRPr sz="3600"/>
            </a:lvl1pPr>
          </a:lstStyle>
          <a:p>
            <a:r>
              <a:rPr lang="de-DE" dirty="0"/>
              <a:t>Laser Technology</a:t>
            </a:r>
          </a:p>
        </p:txBody>
      </p:sp>
    </p:spTree>
    <p:extLst>
      <p:ext uri="{BB962C8B-B14F-4D97-AF65-F5344CB8AC3E}">
        <p14:creationId xmlns:p14="http://schemas.microsoft.com/office/powerpoint/2010/main" val="379115509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4314134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46" name="think-cell Folie" r:id="rId4" imgW="353" imgH="353" progId="TCLayout.ActiveDocument.1">
                  <p:embed/>
                </p:oleObj>
              </mc:Choice>
              <mc:Fallback>
                <p:oleObj name="think-cell Folie" r:id="rId4" imgW="353" imgH="353"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05CE7884-33E5-754E-BDAF-BF1B573D751C}"/>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282134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03">
    <p:spTree>
      <p:nvGrpSpPr>
        <p:cNvPr id="1" name=""/>
        <p:cNvGrpSpPr/>
        <p:nvPr/>
      </p:nvGrpSpPr>
      <p:grpSpPr>
        <a:xfrm>
          <a:off x="0" y="0"/>
          <a:ext cx="0" cy="0"/>
          <a:chOff x="0" y="0"/>
          <a:chExt cx="0" cy="0"/>
        </a:xfrm>
      </p:grpSpPr>
      <p:sp>
        <p:nvSpPr>
          <p:cNvPr id="10" name="Bildplatzhalter 9"/>
          <p:cNvSpPr>
            <a:spLocks noGrp="1"/>
          </p:cNvSpPr>
          <p:nvPr>
            <p:ph type="pic" sz="quarter" idx="11"/>
          </p:nvPr>
        </p:nvSpPr>
        <p:spPr>
          <a:xfrm>
            <a:off x="3175" y="3175"/>
            <a:ext cx="12188825" cy="6808788"/>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41752098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8" name="think-cell Folie" r:id="rId4" imgW="353" imgH="353" progId="TCLayout.ActiveDocument.1">
                  <p:embed/>
                </p:oleObj>
              </mc:Choice>
              <mc:Fallback>
                <p:oleObj name="think-cell Foli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2"/>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bg1"/>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E659A790-ADD2-234A-A15A-C3E9DC54C8C7}"/>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bg1"/>
                </a:solidFill>
                <a:cs typeface="+mn-cs"/>
              </a:defRPr>
            </a:lvl1pPr>
          </a:lstStyle>
          <a:p>
            <a:pPr lvl="0"/>
            <a:r>
              <a:rPr lang="de-DE" dirty="0"/>
              <a:t>Name | Abteilung</a:t>
            </a:r>
          </a:p>
        </p:txBody>
      </p:sp>
      <p:grpSp>
        <p:nvGrpSpPr>
          <p:cNvPr id="12" name="Gruppieren 11"/>
          <p:cNvGrpSpPr/>
          <p:nvPr userDrawn="1"/>
        </p:nvGrpSpPr>
        <p:grpSpPr>
          <a:xfrm>
            <a:off x="11143231" y="5812561"/>
            <a:ext cx="793338" cy="793338"/>
            <a:chOff x="11143231" y="5812561"/>
            <a:chExt cx="793338" cy="793338"/>
          </a:xfrm>
        </p:grpSpPr>
        <p:sp>
          <p:nvSpPr>
            <p:cNvPr id="5" name="Rechteck 4"/>
            <p:cNvSpPr/>
            <p:nvPr userDrawn="1"/>
          </p:nvSpPr>
          <p:spPr>
            <a:xfrm>
              <a:off x="11143231" y="5812561"/>
              <a:ext cx="793338" cy="793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grpSp>
    </p:spTree>
    <p:extLst>
      <p:ext uri="{BB962C8B-B14F-4D97-AF65-F5344CB8AC3E}">
        <p14:creationId xmlns:p14="http://schemas.microsoft.com/office/powerpoint/2010/main" val="222851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02">
    <p:spTree>
      <p:nvGrpSpPr>
        <p:cNvPr id="1" name=""/>
        <p:cNvGrpSpPr/>
        <p:nvPr/>
      </p:nvGrpSpPr>
      <p:grpSpPr>
        <a:xfrm>
          <a:off x="0" y="0"/>
          <a:ext cx="0" cy="0"/>
          <a:chOff x="0" y="0"/>
          <a:chExt cx="0" cy="0"/>
        </a:xfrm>
      </p:grpSpPr>
      <p:sp>
        <p:nvSpPr>
          <p:cNvPr id="20" name="Bildplatzhalter 19"/>
          <p:cNvSpPr>
            <a:spLocks noGrp="1"/>
          </p:cNvSpPr>
          <p:nvPr>
            <p:ph type="pic" sz="quarter" idx="12"/>
          </p:nvPr>
        </p:nvSpPr>
        <p:spPr>
          <a:xfrm>
            <a:off x="300038" y="288925"/>
            <a:ext cx="11591925" cy="4714875"/>
          </a:xfrm>
          <a:custGeom>
            <a:avLst/>
            <a:gdLst>
              <a:gd name="connsiteX0" fmla="*/ 0 w 11591925"/>
              <a:gd name="connsiteY0" fmla="*/ 0 h 4714875"/>
              <a:gd name="connsiteX1" fmla="*/ 11591925 w 11591925"/>
              <a:gd name="connsiteY1" fmla="*/ 0 h 4714875"/>
              <a:gd name="connsiteX2" fmla="*/ 11591925 w 11591925"/>
              <a:gd name="connsiteY2" fmla="*/ 4714875 h 4714875"/>
              <a:gd name="connsiteX3" fmla="*/ 10655300 w 11591925"/>
              <a:gd name="connsiteY3" fmla="*/ 4714875 h 4714875"/>
              <a:gd name="connsiteX4" fmla="*/ 10655300 w 11591925"/>
              <a:gd name="connsiteY4" fmla="*/ 3402013 h 4714875"/>
              <a:gd name="connsiteX5" fmla="*/ 936625 w 11591925"/>
              <a:gd name="connsiteY5" fmla="*/ 3402013 h 4714875"/>
              <a:gd name="connsiteX6" fmla="*/ 936625 w 11591925"/>
              <a:gd name="connsiteY6" fmla="*/ 4714875 h 4714875"/>
              <a:gd name="connsiteX7" fmla="*/ 0 w 11591925"/>
              <a:gd name="connsiteY7" fmla="*/ 4714875 h 471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1925" h="4714875">
                <a:moveTo>
                  <a:pt x="0" y="0"/>
                </a:moveTo>
                <a:lnTo>
                  <a:pt x="11591925" y="0"/>
                </a:lnTo>
                <a:lnTo>
                  <a:pt x="11591925" y="4714875"/>
                </a:lnTo>
                <a:lnTo>
                  <a:pt x="10655300" y="4714875"/>
                </a:lnTo>
                <a:lnTo>
                  <a:pt x="10655300" y="3402013"/>
                </a:lnTo>
                <a:lnTo>
                  <a:pt x="936625" y="3402013"/>
                </a:lnTo>
                <a:lnTo>
                  <a:pt x="936625" y="4714875"/>
                </a:lnTo>
                <a:lnTo>
                  <a:pt x="0" y="4714875"/>
                </a:lnTo>
                <a:close/>
              </a:path>
            </a:pathLst>
          </a:custGeo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4158926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70"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hteck 6"/>
          <p:cNvSpPr/>
          <p:nvPr userDrawn="1"/>
        </p:nvSpPr>
        <p:spPr>
          <a:xfrm>
            <a:off x="1236000" y="3691467"/>
            <a:ext cx="9720000" cy="215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1236000"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1236000" y="4068000"/>
            <a:ext cx="9504100"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1451900"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FAAA8713-CBC5-E64E-A9DF-3BBD7C095349}"/>
              </a:ext>
            </a:extLst>
          </p:cNvPr>
          <p:cNvSpPr>
            <a:spLocks noGrp="1"/>
          </p:cNvSpPr>
          <p:nvPr>
            <p:ph type="body" sz="quarter" idx="10" hasCustomPrompt="1"/>
          </p:nvPr>
        </p:nvSpPr>
        <p:spPr>
          <a:xfrm>
            <a:off x="1236000"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347611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03">
    <p:spTree>
      <p:nvGrpSpPr>
        <p:cNvPr id="1" name=""/>
        <p:cNvGrpSpPr/>
        <p:nvPr/>
      </p:nvGrpSpPr>
      <p:grpSpPr>
        <a:xfrm>
          <a:off x="0" y="0"/>
          <a:ext cx="0" cy="0"/>
          <a:chOff x="0" y="0"/>
          <a:chExt cx="0" cy="0"/>
        </a:xfrm>
      </p:grpSpPr>
      <p:sp>
        <p:nvSpPr>
          <p:cNvPr id="10" name="Bildplatzhalter 9"/>
          <p:cNvSpPr>
            <a:spLocks noGrp="1"/>
          </p:cNvSpPr>
          <p:nvPr>
            <p:ph type="pic" sz="quarter" idx="11"/>
          </p:nvPr>
        </p:nvSpPr>
        <p:spPr>
          <a:xfrm>
            <a:off x="3175" y="3175"/>
            <a:ext cx="12188825" cy="6808788"/>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41752098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94" name="think-cell Folie" r:id="rId4" imgW="353" imgH="353" progId="TCLayout.ActiveDocument.1">
                  <p:embed/>
                </p:oleObj>
              </mc:Choice>
              <mc:Fallback>
                <p:oleObj name="think-cell Folie" r:id="rId4" imgW="353" imgH="353" progId="TCLayout.ActiveDocument.1">
                  <p:embed/>
                  <p:pic>
                    <p:nvPicPr>
                      <p:cNvPr id="4" name="Objek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2"/>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bg1"/>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E659A790-ADD2-234A-A15A-C3E9DC54C8C7}"/>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bg1"/>
                </a:solidFill>
                <a:cs typeface="+mn-cs"/>
              </a:defRPr>
            </a:lvl1pPr>
          </a:lstStyle>
          <a:p>
            <a:pPr lvl="0"/>
            <a:r>
              <a:rPr lang="de-DE" dirty="0"/>
              <a:t>Name | Abteilung</a:t>
            </a:r>
          </a:p>
        </p:txBody>
      </p:sp>
      <p:grpSp>
        <p:nvGrpSpPr>
          <p:cNvPr id="12" name="Gruppieren 11"/>
          <p:cNvGrpSpPr/>
          <p:nvPr userDrawn="1"/>
        </p:nvGrpSpPr>
        <p:grpSpPr>
          <a:xfrm>
            <a:off x="11143231" y="5812561"/>
            <a:ext cx="793338" cy="793338"/>
            <a:chOff x="11143231" y="5812561"/>
            <a:chExt cx="793338" cy="793338"/>
          </a:xfrm>
        </p:grpSpPr>
        <p:sp>
          <p:nvSpPr>
            <p:cNvPr id="5" name="Rechteck 4"/>
            <p:cNvSpPr/>
            <p:nvPr userDrawn="1"/>
          </p:nvSpPr>
          <p:spPr>
            <a:xfrm>
              <a:off x="11143231" y="5812561"/>
              <a:ext cx="793338" cy="793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grpSp>
    </p:spTree>
    <p:extLst>
      <p:ext uri="{BB962C8B-B14F-4D97-AF65-F5344CB8AC3E}">
        <p14:creationId xmlns:p14="http://schemas.microsoft.com/office/powerpoint/2010/main" val="81086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1410268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918"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de-DE" dirty="0"/>
              <a:t>Bild durch Klicken auf das Icon einfügen</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drei Zeilen </a:t>
            </a:r>
            <a:br>
              <a:rPr lang="de-DE" dirty="0"/>
            </a:br>
            <a:r>
              <a:rPr lang="de-DE" dirty="0"/>
              <a:t>möglich</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platzhalter 3">
            <a:extLst>
              <a:ext uri="{FF2B5EF4-FFF2-40B4-BE49-F238E27FC236}">
                <a16:creationId xmlns:a16="http://schemas.microsoft.com/office/drawing/2014/main" id="{DA9A5D70-7911-674E-883C-EC5C553845A9}"/>
              </a:ext>
            </a:extLst>
          </p:cNvPr>
          <p:cNvSpPr>
            <a:spLocks noGrp="1"/>
          </p:cNvSpPr>
          <p:nvPr userDrawn="1">
            <p:ph type="body" sz="quarter" idx="10" hasCustomPrompt="1"/>
          </p:nvPr>
        </p:nvSpPr>
        <p:spPr>
          <a:xfrm>
            <a:off x="6276063" y="3733235"/>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217906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en-US"/>
              <a:t>Edit Master text styles</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en-US"/>
              <a:t>Tom Metzger | TRUMPF Scientific Lasers | EuroNNAc S-ST3-b #44</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127463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7798"/>
          </a:xfrm>
        </p:spPr>
        <p:txBody>
          <a:bodyPr/>
          <a:lstStyle>
            <a:lvl1pPr>
              <a:defRPr b="1"/>
            </a:lvl1p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en-US"/>
              <a:t>Edit Master text styles</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en-US"/>
              <a:t>Tom Metzger | TRUMPF Scientific Lasers | EuroNNAc S-ST3-b #44</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325909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9" name="Textplatzhalter 8"/>
          <p:cNvSpPr>
            <a:spLocks noGrp="1"/>
          </p:cNvSpPr>
          <p:nvPr>
            <p:ph type="body" sz="quarter" idx="17"/>
          </p:nvPr>
        </p:nvSpPr>
        <p:spPr>
          <a:xfrm>
            <a:off x="515938" y="1484313"/>
            <a:ext cx="11160125" cy="392112"/>
          </a:xfrm>
        </p:spPr>
        <p:txBody>
          <a:bodyPr/>
          <a:lstStyle/>
          <a:p>
            <a:pPr lvl="0"/>
            <a:r>
              <a:rPr lang="en-US"/>
              <a:t>Edit Master text styles</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vl5pPr>
              <a:defRPr/>
            </a:lvl5pPr>
          </a:lstStyle>
          <a:p>
            <a:pPr lvl="0"/>
            <a:r>
              <a:rPr lang="de-DE" dirty="0"/>
              <a:t>Überschrift</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37573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mit Überschrift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en-US"/>
              <a:t>Click to edit Master title style</a:t>
            </a:r>
            <a:endParaRPr lang="de-DE" dirty="0"/>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6" name="Text Placeholder 5">
            <a:extLst>
              <a:ext uri="{FF2B5EF4-FFF2-40B4-BE49-F238E27FC236}">
                <a16:creationId xmlns:a16="http://schemas.microsoft.com/office/drawing/2014/main" id="{F8FB9402-47E4-4C0F-9145-29B2BF2328EA}"/>
              </a:ext>
            </a:extLst>
          </p:cNvPr>
          <p:cNvSpPr>
            <a:spLocks noGrp="1"/>
          </p:cNvSpPr>
          <p:nvPr>
            <p:ph type="body" sz="quarter" idx="17"/>
          </p:nvPr>
        </p:nvSpPr>
        <p:spPr>
          <a:xfrm>
            <a:off x="515938" y="2025570"/>
            <a:ext cx="11160125" cy="380531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ADA642A6-3B07-438E-82D6-45A88F9080FC}"/>
              </a:ext>
            </a:extLst>
          </p:cNvPr>
          <p:cNvSpPr>
            <a:spLocks noGrp="1"/>
          </p:cNvSpPr>
          <p:nvPr>
            <p:ph type="body" sz="quarter" idx="18"/>
          </p:nvPr>
        </p:nvSpPr>
        <p:spPr>
          <a:xfrm>
            <a:off x="515938" y="1484313"/>
            <a:ext cx="11160125" cy="390525"/>
          </a:xfrm>
        </p:spPr>
        <p:txBody>
          <a:bodyPr/>
          <a:lstStyle>
            <a:lvl1pPr>
              <a:defRPr lang="en-US" sz="1600" b="1" kern="1200" dirty="0">
                <a:solidFill>
                  <a:schemeClr val="tx2"/>
                </a:solidFill>
                <a:latin typeface="+mn-lt"/>
                <a:ea typeface="+mn-ea"/>
                <a:cs typeface="Arial" panose="020B0604020202020204" pitchFamily="34" charset="0"/>
              </a:defRPr>
            </a:lvl1pPr>
          </a:lstStyle>
          <a:p>
            <a:pPr lvl="0"/>
            <a:endParaRPr lang="en-US" dirty="0"/>
          </a:p>
        </p:txBody>
      </p:sp>
      <p:sp>
        <p:nvSpPr>
          <p:cNvPr id="14" name="Text Placeholder 13">
            <a:extLst>
              <a:ext uri="{FF2B5EF4-FFF2-40B4-BE49-F238E27FC236}">
                <a16:creationId xmlns:a16="http://schemas.microsoft.com/office/drawing/2014/main" id="{192E1FB6-780C-4E7C-A2F7-21D66B839AFA}"/>
              </a:ext>
            </a:extLst>
          </p:cNvPr>
          <p:cNvSpPr>
            <a:spLocks noGrp="1"/>
          </p:cNvSpPr>
          <p:nvPr>
            <p:ph type="body" sz="quarter" idx="19"/>
          </p:nvPr>
        </p:nvSpPr>
        <p:spPr>
          <a:xfrm>
            <a:off x="515938" y="919611"/>
            <a:ext cx="11160000" cy="387798"/>
          </a:xfrm>
        </p:spPr>
        <p:txBody>
          <a:bodyPr/>
          <a:lstStyle>
            <a:lvl1pPr>
              <a:lnSpc>
                <a:spcPct val="90000"/>
              </a:lnSpc>
              <a:spcBef>
                <a:spcPts val="0"/>
              </a:spcBef>
              <a:defRPr sz="2800" b="0"/>
            </a:lvl1pPr>
          </a:lstStyle>
          <a:p>
            <a:pPr lvl="0"/>
            <a:endParaRPr lang="en-US" dirty="0"/>
          </a:p>
        </p:txBody>
      </p:sp>
    </p:spTree>
    <p:extLst>
      <p:ext uri="{BB962C8B-B14F-4D97-AF65-F5344CB8AC3E}">
        <p14:creationId xmlns:p14="http://schemas.microsoft.com/office/powerpoint/2010/main" val="327759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 mit Überschrift und Untertitel">
    <p:spTree>
      <p:nvGrpSpPr>
        <p:cNvPr id="1" name=""/>
        <p:cNvGrpSpPr/>
        <p:nvPr/>
      </p:nvGrpSpPr>
      <p:grpSpPr>
        <a:xfrm>
          <a:off x="0" y="0"/>
          <a:ext cx="0" cy="0"/>
          <a:chOff x="0" y="0"/>
          <a:chExt cx="0" cy="0"/>
        </a:xfrm>
      </p:grpSpPr>
      <p:sp>
        <p:nvSpPr>
          <p:cNvPr id="5" name="Textplatzhalter 4"/>
          <p:cNvSpPr>
            <a:spLocks noGrp="1"/>
          </p:cNvSpPr>
          <p:nvPr>
            <p:ph type="body" sz="quarter" idx="18"/>
          </p:nvPr>
        </p:nvSpPr>
        <p:spPr>
          <a:xfrm>
            <a:off x="515938" y="1484313"/>
            <a:ext cx="11160125" cy="390525"/>
          </a:xfrm>
        </p:spPr>
        <p:txBody>
          <a:bodyPr/>
          <a:lstStyle/>
          <a:p>
            <a:pPr lvl="0"/>
            <a:r>
              <a:rPr lang="en-US" dirty="0"/>
              <a:t>Edit Master text styles</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8" name="Textplatzhalter 4"/>
          <p:cNvSpPr>
            <a:spLocks noGrp="1"/>
          </p:cNvSpPr>
          <p:nvPr>
            <p:ph type="body" sz="quarter" idx="17" hasCustomPrompt="1"/>
          </p:nvPr>
        </p:nvSpPr>
        <p:spPr>
          <a:xfrm>
            <a:off x="515938" y="919611"/>
            <a:ext cx="11160000" cy="387798"/>
          </a:xfrm>
        </p:spPr>
        <p:txBody>
          <a:bodyPr vert="horz" wrap="square" lIns="0" tIns="0" rIns="0" bIns="0" rtlCol="0" anchor="t">
            <a:noAutofit/>
          </a:bodyPr>
          <a:lstStyle>
            <a:lvl1pPr>
              <a:lnSpc>
                <a:spcPct val="100000"/>
              </a:lnSpc>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125924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r Über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Tree>
    <p:extLst>
      <p:ext uri="{BB962C8B-B14F-4D97-AF65-F5344CB8AC3E}">
        <p14:creationId xmlns:p14="http://schemas.microsoft.com/office/powerpoint/2010/main" val="30055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Überschrift mit Untertitel">
    <p:spTree>
      <p:nvGrpSpPr>
        <p:cNvPr id="1" name=""/>
        <p:cNvGrpSpPr/>
        <p:nvPr/>
      </p:nvGrpSpPr>
      <p:grpSpPr>
        <a:xfrm>
          <a:off x="0" y="0"/>
          <a:ext cx="0" cy="0"/>
          <a:chOff x="0" y="0"/>
          <a:chExt cx="0" cy="0"/>
        </a:xfrm>
      </p:grpSpPr>
      <p:sp>
        <p:nvSpPr>
          <p:cNvPr id="2" name="Titel 1"/>
          <p:cNvSpPr>
            <a:spLocks noGrp="1"/>
          </p:cNvSpPr>
          <p:nvPr>
            <p:ph type="title"/>
          </p:nvPr>
        </p:nvSpPr>
        <p:spPr>
          <a:xfrm>
            <a:off x="515938" y="512763"/>
            <a:ext cx="11160125" cy="388800"/>
          </a:xfrm>
        </p:spPr>
        <p:txBody>
          <a:bodyPr/>
          <a:lstStyle/>
          <a:p>
            <a:r>
              <a:rPr lang="en-US"/>
              <a:t>Click to edit Master title style</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35035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1410268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32" name="think-cell Folie" r:id="rId4" imgW="353" imgH="353" progId="TCLayout.ActiveDocument.1">
                  <p:embed/>
                </p:oleObj>
              </mc:Choice>
              <mc:Fallback>
                <p:oleObj name="think-cell Foli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de-DE" dirty="0"/>
              <a:t>Bild durch Klicken auf das Icon einfügen</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drei Zeilen </a:t>
            </a:r>
            <a:br>
              <a:rPr lang="de-DE" dirty="0"/>
            </a:br>
            <a:r>
              <a:rPr lang="de-DE" dirty="0"/>
              <a:t>möglich</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platzhalter 3">
            <a:extLst>
              <a:ext uri="{FF2B5EF4-FFF2-40B4-BE49-F238E27FC236}">
                <a16:creationId xmlns:a16="http://schemas.microsoft.com/office/drawing/2014/main" id="{DA9A5D70-7911-674E-883C-EC5C553845A9}"/>
              </a:ext>
            </a:extLst>
          </p:cNvPr>
          <p:cNvSpPr>
            <a:spLocks noGrp="1"/>
          </p:cNvSpPr>
          <p:nvPr userDrawn="1">
            <p:ph type="body" sz="quarter" idx="10" hasCustomPrompt="1"/>
          </p:nvPr>
        </p:nvSpPr>
        <p:spPr>
          <a:xfrm>
            <a:off x="6276063" y="3733235"/>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15245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Tree>
    <p:extLst>
      <p:ext uri="{BB962C8B-B14F-4D97-AF65-F5344CB8AC3E}">
        <p14:creationId xmlns:p14="http://schemas.microsoft.com/office/powerpoint/2010/main" val="287688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ontakt 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3366329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942" name="think-cell Folie" r:id="rId4" imgW="353" imgH="353" progId="TCLayout.ActiveDocument.1">
                  <p:embed/>
                </p:oleObj>
              </mc:Choice>
              <mc:Fallback>
                <p:oleObj name="think-cell Folie" r:id="rId4" imgW="353" imgH="353"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Bildplatzhalter 3">
            <a:extLst>
              <a:ext uri="{FF2B5EF4-FFF2-40B4-BE49-F238E27FC236}">
                <a16:creationId xmlns:a16="http://schemas.microsoft.com/office/drawing/2014/main" id="{0E881F02-8A23-9F4E-BA60-2291CDE38ED9}"/>
              </a:ext>
            </a:extLst>
          </p:cNvPr>
          <p:cNvSpPr>
            <a:spLocks noGrp="1" noChangeAspect="1"/>
          </p:cNvSpPr>
          <p:nvPr>
            <p:ph type="pic" sz="quarter" idx="10" hasCustomPrompt="1"/>
          </p:nvPr>
        </p:nvSpPr>
        <p:spPr>
          <a:xfrm>
            <a:off x="298800" y="288000"/>
            <a:ext cx="11591925" cy="3420000"/>
          </a:xfrm>
          <a:gradFill>
            <a:gsLst>
              <a:gs pos="50000">
                <a:schemeClr val="accent3"/>
              </a:gs>
              <a:gs pos="100000">
                <a:schemeClr val="accent4"/>
              </a:gs>
            </a:gsLst>
            <a:lin ang="0" scaled="0"/>
          </a:gradFill>
        </p:spPr>
        <p:txBody>
          <a:bodyPr/>
          <a:lstStyle/>
          <a:p>
            <a:r>
              <a:rPr lang="de-DE" dirty="0"/>
              <a:t> </a:t>
            </a:r>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4366518"/>
            <a:ext cx="3100708" cy="1027414"/>
          </a:xfrm>
          <a:noFill/>
        </p:spPr>
        <p:txBody>
          <a:bodyPr wrap="square" lIns="216000" tIns="0" rIns="0" bIns="0" anchor="t">
            <a:noAutofit/>
          </a:bodyPr>
          <a:lstStyle>
            <a:lvl1pPr marL="0" indent="0" algn="l">
              <a:spcBef>
                <a:spcPts val="0"/>
              </a:spcBef>
              <a:spcAft>
                <a:spcPts val="0"/>
              </a:spcAft>
              <a:buNone/>
              <a:defRPr lang="de-DE" sz="1800" b="1" kern="1200" dirty="0">
                <a:solidFill>
                  <a:schemeClr val="tx2"/>
                </a:solidFill>
                <a:latin typeface="+mn-lt"/>
                <a:ea typeface="+mn-ea"/>
                <a:cs typeface="+mn-cs"/>
              </a:defRPr>
            </a:lvl1pPr>
            <a:lvl2pPr marL="0" indent="0" algn="l">
              <a:buNone/>
              <a:defRPr sz="16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de-DE" dirty="0"/>
              <a:t>Vorname Nachname</a:t>
            </a:r>
          </a:p>
          <a:p>
            <a:pPr lvl="1"/>
            <a:r>
              <a:rPr lang="de-DE" dirty="0"/>
              <a:t>Abteilung</a:t>
            </a:r>
            <a:br>
              <a:rPr lang="de-DE" dirty="0"/>
            </a:br>
            <a:r>
              <a:rPr lang="de-DE" dirty="0"/>
              <a:t>Telefonnummer</a:t>
            </a:r>
            <a:br>
              <a:rPr lang="de-DE" dirty="0"/>
            </a:br>
            <a:r>
              <a:rPr lang="de-DE" dirty="0"/>
              <a:t>E-Mail-Adresse</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4229481"/>
            <a:ext cx="2577897"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Fußzeilenplatzhalter 23">
            <a:extLst>
              <a:ext uri="{FF2B5EF4-FFF2-40B4-BE49-F238E27FC236}">
                <a16:creationId xmlns:a16="http://schemas.microsoft.com/office/drawing/2014/main" id="{A65B0EAD-6DD2-6641-8654-26567022E2FF}"/>
              </a:ext>
            </a:extLst>
          </p:cNvPr>
          <p:cNvSpPr>
            <a:spLocks noGrp="1"/>
          </p:cNvSpPr>
          <p:nvPr>
            <p:ph type="ftr" sz="quarter" idx="11"/>
          </p:nvPr>
        </p:nvSpPr>
        <p:spPr/>
        <p:txBody>
          <a:bodyPr/>
          <a:lstStyle/>
          <a:p>
            <a:r>
              <a:rPr lang="en-US"/>
              <a:t>Tom Metzger | TRUMPF Scientific Lasers | EuroNNAc S-ST3-b #44</a:t>
            </a:r>
            <a:endParaRPr lang="de-DE" dirty="0"/>
          </a:p>
        </p:txBody>
      </p:sp>
      <p:sp>
        <p:nvSpPr>
          <p:cNvPr id="25" name="Foliennummernplatzhalter 24">
            <a:extLst>
              <a:ext uri="{FF2B5EF4-FFF2-40B4-BE49-F238E27FC236}">
                <a16:creationId xmlns:a16="http://schemas.microsoft.com/office/drawing/2014/main" id="{D951FE6A-8A57-B649-98D5-DE3D06CAF8E5}"/>
              </a:ext>
            </a:extLst>
          </p:cNvPr>
          <p:cNvSpPr>
            <a:spLocks noGrp="1"/>
          </p:cNvSpPr>
          <p:nvPr>
            <p:ph type="sldNum" sz="quarter" idx="12"/>
          </p:nvPr>
        </p:nvSpPr>
        <p:spPr/>
        <p:txBody>
          <a:bodyPr/>
          <a:lstStyle/>
          <a:p>
            <a:fld id="{8D57957C-F0F3-7842-B0E2-B762F92D6487}" type="slidenum">
              <a:rPr lang="de-DE" smtClean="0"/>
              <a:pPr/>
              <a:t>‹Nr.›</a:t>
            </a:fld>
            <a:r>
              <a:rPr lang="de-DE"/>
              <a:t>  </a:t>
            </a:r>
            <a:r>
              <a:rPr lang="de-DE" b="0"/>
              <a:t>|</a:t>
            </a:r>
            <a:endParaRPr lang="de-DE" sz="900" b="0" dirty="0"/>
          </a:p>
        </p:txBody>
      </p:sp>
    </p:spTree>
    <p:extLst>
      <p:ext uri="{BB962C8B-B14F-4D97-AF65-F5344CB8AC3E}">
        <p14:creationId xmlns:p14="http://schemas.microsoft.com/office/powerpoint/2010/main" val="22508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66"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en-US" dirty="0"/>
              <a:t>Image</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71664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Kicker</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en-US" dirty="0"/>
              <a:t>Three-line</a:t>
            </a:r>
            <a:br>
              <a:rPr lang="en-US" dirty="0"/>
            </a:br>
            <a:r>
              <a:rPr lang="en-US" dirty="0"/>
              <a:t>Header</a:t>
            </a:r>
            <a:br>
              <a:rPr lang="en-US" dirty="0"/>
            </a:br>
            <a:r>
              <a:rPr lang="en-US" dirty="0"/>
              <a:t>possible</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E208D88C-1BCC-4A77-AEA8-1822A2B39137}"/>
              </a:ext>
            </a:extLst>
          </p:cNvPr>
          <p:cNvSpPr>
            <a:spLocks noGrp="1"/>
          </p:cNvSpPr>
          <p:nvPr>
            <p:ph type="ftr" sz="quarter" idx="13"/>
          </p:nvPr>
        </p:nvSpPr>
        <p:spPr>
          <a:xfrm>
            <a:off x="6276063" y="3733235"/>
            <a:ext cx="4782950" cy="215444"/>
          </a:xfrm>
        </p:spPr>
        <p:txBody>
          <a:bodyPr lIns="216000" tIns="0" rIns="0" bIns="0"/>
          <a:lstStyle>
            <a:lvl1pPr>
              <a:spcBef>
                <a:spcPts val="600"/>
              </a:spcBef>
              <a:spcAft>
                <a:spcPts val="600"/>
              </a:spcAft>
              <a:defRPr sz="1400">
                <a:solidFill>
                  <a:schemeClr val="tx2"/>
                </a:solidFill>
              </a:defRPr>
            </a:lvl1pPr>
          </a:lstStyle>
          <a:p>
            <a:r>
              <a:rPr lang="en-US"/>
              <a:t>Tom Metzger | TRUMPF Scientific Lasers | EuroNNAc S-ST3-b #44</a:t>
            </a:r>
            <a:endParaRPr lang="en-US" dirty="0"/>
          </a:p>
        </p:txBody>
      </p:sp>
    </p:spTree>
    <p:extLst>
      <p:ext uri="{BB962C8B-B14F-4D97-AF65-F5344CB8AC3E}">
        <p14:creationId xmlns:p14="http://schemas.microsoft.com/office/powerpoint/2010/main" val="1461539826"/>
      </p:ext>
    </p:extLst>
  </p:cSld>
  <p:clrMapOvr>
    <a:masterClrMapping/>
  </p:clrMapOvr>
  <p:hf hdr="0"/>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6781448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90" name="think-cell Folie" r:id="rId4" imgW="353" imgH="353" progId="TCLayout.ActiveDocument.1">
                  <p:embed/>
                </p:oleObj>
              </mc:Choice>
              <mc:Fallback>
                <p:oleObj name="think-cell Folie" r:id="rId4" imgW="353" imgH="353"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ußzeilenplatzhalter 4">
            <a:extLst>
              <a:ext uri="{FF2B5EF4-FFF2-40B4-BE49-F238E27FC236}">
                <a16:creationId xmlns:a16="http://schemas.microsoft.com/office/drawing/2014/main" id="{5E31E8C8-7C50-4010-8FA8-5E3FC76DB094}"/>
              </a:ext>
            </a:extLst>
          </p:cNvPr>
          <p:cNvSpPr>
            <a:spLocks noGrp="1"/>
          </p:cNvSpPr>
          <p:nvPr>
            <p:ph type="ftr" sz="quarter" idx="13"/>
          </p:nvPr>
        </p:nvSpPr>
        <p:spPr>
          <a:xfrm>
            <a:off x="300038" y="5563622"/>
            <a:ext cx="4782950" cy="215444"/>
          </a:xfrm>
        </p:spPr>
        <p:txBody>
          <a:bodyPr lIns="216000" tIns="0" rIns="0" bIns="0"/>
          <a:lstStyle>
            <a:lvl1pPr>
              <a:spcBef>
                <a:spcPts val="600"/>
              </a:spcBef>
              <a:spcAft>
                <a:spcPts val="600"/>
              </a:spcAft>
              <a:defRPr sz="1400">
                <a:solidFill>
                  <a:schemeClr val="tx2"/>
                </a:solidFill>
              </a:defRPr>
            </a:lvl1pPr>
          </a:lstStyle>
          <a:p>
            <a:r>
              <a:rPr lang="en-US"/>
              <a:t>Tom Metzger | TRUMPF Scientific Lasers | EuroNNAc S-ST3-b #44</a:t>
            </a:r>
            <a:endParaRPr lang="de-DE" dirty="0"/>
          </a:p>
        </p:txBody>
      </p:sp>
    </p:spTree>
    <p:extLst>
      <p:ext uri="{BB962C8B-B14F-4D97-AF65-F5344CB8AC3E}">
        <p14:creationId xmlns:p14="http://schemas.microsoft.com/office/powerpoint/2010/main" val="113126144"/>
      </p:ext>
    </p:extLst>
  </p:cSld>
  <p:clrMapOvr>
    <a:masterClrMapping/>
  </p:clrMapOvr>
  <p:hf hdr="0" dt="0"/>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26801825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14"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de-DE" dirty="0"/>
              <a:t>Bild durch Klicken auf das Icon einfügen</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drei Zeilen </a:t>
            </a:r>
            <a:br>
              <a:rPr lang="de-DE" dirty="0"/>
            </a:br>
            <a:r>
              <a:rPr lang="de-DE" dirty="0"/>
              <a:t>möglich</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6C637AFB-6BFF-4A85-9BE3-5535776DCF27}"/>
              </a:ext>
            </a:extLst>
          </p:cNvPr>
          <p:cNvSpPr>
            <a:spLocks noGrp="1"/>
          </p:cNvSpPr>
          <p:nvPr>
            <p:ph type="ftr" sz="quarter" idx="13"/>
          </p:nvPr>
        </p:nvSpPr>
        <p:spPr>
          <a:xfrm>
            <a:off x="6276063" y="3733235"/>
            <a:ext cx="4782950" cy="215444"/>
          </a:xfrm>
        </p:spPr>
        <p:txBody>
          <a:bodyPr lIns="216000" tIns="0" rIns="0" bIns="0"/>
          <a:lstStyle>
            <a:lvl1pPr>
              <a:spcBef>
                <a:spcPts val="600"/>
              </a:spcBef>
              <a:spcAft>
                <a:spcPts val="600"/>
              </a:spcAft>
              <a:defRPr sz="1400">
                <a:solidFill>
                  <a:schemeClr val="tx2"/>
                </a:solidFill>
              </a:defRPr>
            </a:lvl1pPr>
          </a:lstStyle>
          <a:p>
            <a:r>
              <a:rPr lang="en-US"/>
              <a:t>Tom Metzger | TRUMPF Scientific Lasers | EuroNNAc S-ST3-b #44</a:t>
            </a:r>
            <a:endParaRPr lang="de-DE" dirty="0"/>
          </a:p>
        </p:txBody>
      </p:sp>
    </p:spTree>
    <p:extLst>
      <p:ext uri="{BB962C8B-B14F-4D97-AF65-F5344CB8AC3E}">
        <p14:creationId xmlns:p14="http://schemas.microsoft.com/office/powerpoint/2010/main" val="3111148911"/>
      </p:ext>
    </p:extLst>
  </p:cSld>
  <p:clrMapOvr>
    <a:masterClrMapping/>
  </p:clrMapOvr>
  <p:hf hdr="0" dt="0"/>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hasCustomPrompt="1"/>
          </p:nvPr>
        </p:nvSpPr>
        <p:spPr/>
        <p:txBody>
          <a:bodyPr/>
          <a:lstStyle>
            <a:lvl1pPr>
              <a:defRPr/>
            </a:lvl1pPr>
          </a:lstStyle>
          <a:p>
            <a:r>
              <a:rPr lang="en-US" dirty="0"/>
              <a:t>Header</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1483200"/>
            <a:ext cx="11160125" cy="4345200"/>
          </a:xfrm>
        </p:spPr>
        <p:txBody>
          <a:bodyPr/>
          <a:lstStyle>
            <a:lvl1pPr>
              <a:defRPr baseline="0">
                <a:solidFill>
                  <a:schemeClr val="tx2"/>
                </a:solidFill>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umsplatzhalter 4">
            <a:extLst>
              <a:ext uri="{FF2B5EF4-FFF2-40B4-BE49-F238E27FC236}">
                <a16:creationId xmlns:a16="http://schemas.microsoft.com/office/drawing/2014/main" id="{AD5F82FB-B388-40F0-B6B0-A1B1F7DD71EA}"/>
              </a:ext>
            </a:extLst>
          </p:cNvPr>
          <p:cNvSpPr>
            <a:spLocks noGrp="1"/>
          </p:cNvSpPr>
          <p:nvPr>
            <p:ph type="dt" sz="half" idx="14"/>
          </p:nvPr>
        </p:nvSpPr>
        <p:spPr/>
        <p:txBody>
          <a:bodyPr/>
          <a:lstStyle/>
          <a:p>
            <a:fld id="{456BCE00-5E08-4799-A086-353DFD2866E8}" type="datetime1">
              <a:rPr lang="en-US" smtClean="0"/>
              <a:pPr/>
              <a:t>9/20/2022</a:t>
            </a:fld>
            <a:endParaRPr lang="en-US" dirty="0"/>
          </a:p>
        </p:txBody>
      </p:sp>
      <p:sp>
        <p:nvSpPr>
          <p:cNvPr id="8" name="Fußzeilenplatzhalter 7">
            <a:extLst>
              <a:ext uri="{FF2B5EF4-FFF2-40B4-BE49-F238E27FC236}">
                <a16:creationId xmlns:a16="http://schemas.microsoft.com/office/drawing/2014/main" id="{64266624-E24B-4AAB-AD81-CEF95250878B}"/>
              </a:ext>
            </a:extLst>
          </p:cNvPr>
          <p:cNvSpPr>
            <a:spLocks noGrp="1"/>
          </p:cNvSpPr>
          <p:nvPr>
            <p:ph type="ftr" sz="quarter" idx="15"/>
          </p:nvPr>
        </p:nvSpPr>
        <p:spPr/>
        <p:txBody>
          <a:bodyPr/>
          <a:lstStyle/>
          <a:p>
            <a:r>
              <a:rPr lang="en-US"/>
              <a:t>Tom Metzger | TRUMPF Scientific Lasers | EuroNNAc S-ST3-b #44</a:t>
            </a:r>
            <a:endParaRPr lang="en-US" dirty="0"/>
          </a:p>
        </p:txBody>
      </p:sp>
      <p:sp>
        <p:nvSpPr>
          <p:cNvPr id="9" name="Foliennummernplatzhalter 8">
            <a:extLst>
              <a:ext uri="{FF2B5EF4-FFF2-40B4-BE49-F238E27FC236}">
                <a16:creationId xmlns:a16="http://schemas.microsoft.com/office/drawing/2014/main" id="{7C1BF6F9-952A-4C9F-BB6B-3C4FD37C8025}"/>
              </a:ext>
            </a:extLst>
          </p:cNvPr>
          <p:cNvSpPr>
            <a:spLocks noGrp="1"/>
          </p:cNvSpPr>
          <p:nvPr>
            <p:ph type="sldNum" sz="quarter" idx="16"/>
          </p:nvPr>
        </p:nvSpPr>
        <p:spPr/>
        <p:txBody>
          <a:bodyPr/>
          <a:lstStyle/>
          <a:p>
            <a:fld id="{8D57957C-F0F3-7842-B0E2-B762F92D6487}" type="slidenum">
              <a:rPr lang="en-US" smtClean="0"/>
              <a:pPr/>
              <a:t>‹Nr.›</a:t>
            </a:fld>
            <a:r>
              <a:rPr lang="en-US"/>
              <a:t>  </a:t>
            </a:r>
            <a:r>
              <a:rPr lang="en-US" b="0">
                <a:solidFill>
                  <a:schemeClr val="accent1"/>
                </a:solidFill>
              </a:rPr>
              <a:t>|</a:t>
            </a:r>
            <a:endParaRPr lang="en-US" sz="900" b="0" dirty="0">
              <a:solidFill>
                <a:schemeClr val="accent1"/>
              </a:solidFill>
            </a:endParaRPr>
          </a:p>
        </p:txBody>
      </p:sp>
    </p:spTree>
    <p:extLst>
      <p:ext uri="{BB962C8B-B14F-4D97-AF65-F5344CB8AC3E}">
        <p14:creationId xmlns:p14="http://schemas.microsoft.com/office/powerpoint/2010/main" val="1237701285"/>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4314134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13" name="think-cell Folie" r:id="rId4" imgW="353" imgH="353" progId="TCLayout.ActiveDocument.1">
                  <p:embed/>
                </p:oleObj>
              </mc:Choice>
              <mc:Fallback>
                <p:oleObj name="think-cell Folie" r:id="rId4" imgW="353" imgH="353"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05CE7884-33E5-754E-BDAF-BF1B573D751C}"/>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161212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02">
    <p:spTree>
      <p:nvGrpSpPr>
        <p:cNvPr id="1" name=""/>
        <p:cNvGrpSpPr/>
        <p:nvPr/>
      </p:nvGrpSpPr>
      <p:grpSpPr>
        <a:xfrm>
          <a:off x="0" y="0"/>
          <a:ext cx="0" cy="0"/>
          <a:chOff x="0" y="0"/>
          <a:chExt cx="0" cy="0"/>
        </a:xfrm>
      </p:grpSpPr>
      <p:sp>
        <p:nvSpPr>
          <p:cNvPr id="20" name="Bildplatzhalter 19"/>
          <p:cNvSpPr>
            <a:spLocks noGrp="1"/>
          </p:cNvSpPr>
          <p:nvPr>
            <p:ph type="pic" sz="quarter" idx="12"/>
          </p:nvPr>
        </p:nvSpPr>
        <p:spPr>
          <a:xfrm>
            <a:off x="300038" y="288925"/>
            <a:ext cx="11591925" cy="4714875"/>
          </a:xfrm>
          <a:custGeom>
            <a:avLst/>
            <a:gdLst>
              <a:gd name="connsiteX0" fmla="*/ 0 w 11591925"/>
              <a:gd name="connsiteY0" fmla="*/ 0 h 4714875"/>
              <a:gd name="connsiteX1" fmla="*/ 11591925 w 11591925"/>
              <a:gd name="connsiteY1" fmla="*/ 0 h 4714875"/>
              <a:gd name="connsiteX2" fmla="*/ 11591925 w 11591925"/>
              <a:gd name="connsiteY2" fmla="*/ 4714875 h 4714875"/>
              <a:gd name="connsiteX3" fmla="*/ 10655300 w 11591925"/>
              <a:gd name="connsiteY3" fmla="*/ 4714875 h 4714875"/>
              <a:gd name="connsiteX4" fmla="*/ 10655300 w 11591925"/>
              <a:gd name="connsiteY4" fmla="*/ 3402013 h 4714875"/>
              <a:gd name="connsiteX5" fmla="*/ 936625 w 11591925"/>
              <a:gd name="connsiteY5" fmla="*/ 3402013 h 4714875"/>
              <a:gd name="connsiteX6" fmla="*/ 936625 w 11591925"/>
              <a:gd name="connsiteY6" fmla="*/ 4714875 h 4714875"/>
              <a:gd name="connsiteX7" fmla="*/ 0 w 11591925"/>
              <a:gd name="connsiteY7" fmla="*/ 4714875 h 471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1925" h="4714875">
                <a:moveTo>
                  <a:pt x="0" y="0"/>
                </a:moveTo>
                <a:lnTo>
                  <a:pt x="11591925" y="0"/>
                </a:lnTo>
                <a:lnTo>
                  <a:pt x="11591925" y="4714875"/>
                </a:lnTo>
                <a:lnTo>
                  <a:pt x="10655300" y="4714875"/>
                </a:lnTo>
                <a:lnTo>
                  <a:pt x="10655300" y="3402013"/>
                </a:lnTo>
                <a:lnTo>
                  <a:pt x="936625" y="3402013"/>
                </a:lnTo>
                <a:lnTo>
                  <a:pt x="936625" y="4714875"/>
                </a:lnTo>
                <a:lnTo>
                  <a:pt x="0" y="4714875"/>
                </a:lnTo>
                <a:close/>
              </a:path>
            </a:pathLst>
          </a:custGeo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4158926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37"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hteck 6"/>
          <p:cNvSpPr/>
          <p:nvPr userDrawn="1"/>
        </p:nvSpPr>
        <p:spPr>
          <a:xfrm>
            <a:off x="1236000" y="3691467"/>
            <a:ext cx="9720000" cy="215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1236000"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1236000" y="4068000"/>
            <a:ext cx="9504100"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1451900"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FAAA8713-CBC5-E64E-A9DF-3BBD7C095349}"/>
              </a:ext>
            </a:extLst>
          </p:cNvPr>
          <p:cNvSpPr>
            <a:spLocks noGrp="1"/>
          </p:cNvSpPr>
          <p:nvPr>
            <p:ph type="body" sz="quarter" idx="10" hasCustomPrompt="1"/>
          </p:nvPr>
        </p:nvSpPr>
        <p:spPr>
          <a:xfrm>
            <a:off x="1236000"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271675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03">
    <p:spTree>
      <p:nvGrpSpPr>
        <p:cNvPr id="1" name=""/>
        <p:cNvGrpSpPr/>
        <p:nvPr/>
      </p:nvGrpSpPr>
      <p:grpSpPr>
        <a:xfrm>
          <a:off x="0" y="0"/>
          <a:ext cx="0" cy="0"/>
          <a:chOff x="0" y="0"/>
          <a:chExt cx="0" cy="0"/>
        </a:xfrm>
      </p:grpSpPr>
      <p:sp>
        <p:nvSpPr>
          <p:cNvPr id="10" name="Bildplatzhalter 9"/>
          <p:cNvSpPr>
            <a:spLocks noGrp="1"/>
          </p:cNvSpPr>
          <p:nvPr>
            <p:ph type="pic" sz="quarter" idx="11"/>
          </p:nvPr>
        </p:nvSpPr>
        <p:spPr>
          <a:xfrm>
            <a:off x="3175" y="3175"/>
            <a:ext cx="12188825" cy="6808788"/>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en-US"/>
              <a:t>Click icon to add picture</a:t>
            </a:r>
          </a:p>
        </p:txBody>
      </p:sp>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41752098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61" name="think-cell Folie" r:id="rId4" imgW="353" imgH="353" progId="TCLayout.ActiveDocument.1">
                  <p:embed/>
                </p:oleObj>
              </mc:Choice>
              <mc:Fallback>
                <p:oleObj name="think-cell Folie" r:id="rId4" imgW="353" imgH="353" progId="TCLayout.ActiveDocument.1">
                  <p:embed/>
                  <p:pic>
                    <p:nvPicPr>
                      <p:cNvPr id="4" name="Objek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2"/>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bg1"/>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E659A790-ADD2-234A-A15A-C3E9DC54C8C7}"/>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bg1"/>
                </a:solidFill>
                <a:cs typeface="+mn-cs"/>
              </a:defRPr>
            </a:lvl1pPr>
          </a:lstStyle>
          <a:p>
            <a:pPr lvl="0"/>
            <a:r>
              <a:rPr lang="de-DE" dirty="0"/>
              <a:t>Name | Abteilung</a:t>
            </a:r>
          </a:p>
        </p:txBody>
      </p:sp>
      <p:grpSp>
        <p:nvGrpSpPr>
          <p:cNvPr id="12" name="Gruppieren 11"/>
          <p:cNvGrpSpPr/>
          <p:nvPr userDrawn="1"/>
        </p:nvGrpSpPr>
        <p:grpSpPr>
          <a:xfrm>
            <a:off x="11143231" y="5812561"/>
            <a:ext cx="793338" cy="793338"/>
            <a:chOff x="11143231" y="5812561"/>
            <a:chExt cx="793338" cy="793338"/>
          </a:xfrm>
        </p:grpSpPr>
        <p:sp>
          <p:nvSpPr>
            <p:cNvPr id="5" name="Rechteck 4"/>
            <p:cNvSpPr/>
            <p:nvPr userDrawn="1"/>
          </p:nvSpPr>
          <p:spPr>
            <a:xfrm>
              <a:off x="11143231" y="5812561"/>
              <a:ext cx="793338" cy="793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grpSp>
    </p:spTree>
    <p:extLst>
      <p:ext uri="{BB962C8B-B14F-4D97-AF65-F5344CB8AC3E}">
        <p14:creationId xmlns:p14="http://schemas.microsoft.com/office/powerpoint/2010/main" val="365131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1410268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385"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de-DE" dirty="0"/>
              <a:t>Bild durch Klicken auf das Icon einfügen</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drei Zeilen </a:t>
            </a:r>
            <a:br>
              <a:rPr lang="de-DE" dirty="0"/>
            </a:br>
            <a:r>
              <a:rPr lang="de-DE" dirty="0"/>
              <a:t>möglich</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platzhalter 3">
            <a:extLst>
              <a:ext uri="{FF2B5EF4-FFF2-40B4-BE49-F238E27FC236}">
                <a16:creationId xmlns:a16="http://schemas.microsoft.com/office/drawing/2014/main" id="{DA9A5D70-7911-674E-883C-EC5C553845A9}"/>
              </a:ext>
            </a:extLst>
          </p:cNvPr>
          <p:cNvSpPr>
            <a:spLocks noGrp="1"/>
          </p:cNvSpPr>
          <p:nvPr userDrawn="1">
            <p:ph type="body" sz="quarter" idx="10" hasCustomPrompt="1"/>
          </p:nvPr>
        </p:nvSpPr>
        <p:spPr>
          <a:xfrm>
            <a:off x="6276063" y="3733235"/>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338296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en-US"/>
              <a:t>Edit Master text styles</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en-US"/>
              <a:t>Tom Metzger | TRUMPF Scientific Lasers | EuroNNAc S-ST3-b #44</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3038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en-US"/>
              <a:t>Edit Master text styles</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en-US"/>
              <a:t>Tom Metzger | TRUMPF Scientific Lasers | EuroNNAc S-ST3-b #44</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73491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alt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7798"/>
          </a:xfrm>
        </p:spPr>
        <p:txBody>
          <a:bodyPr/>
          <a:lstStyle>
            <a:lvl1pPr>
              <a:defRPr b="1"/>
            </a:lvl1p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en-US"/>
              <a:t>Edit Master text styles</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en-US"/>
              <a:t>Tom Metzger | TRUMPF Scientific Lasers | EuroNNAc S-ST3-b #44</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1545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9" name="Textplatzhalter 8"/>
          <p:cNvSpPr>
            <a:spLocks noGrp="1"/>
          </p:cNvSpPr>
          <p:nvPr>
            <p:ph type="body" sz="quarter" idx="17"/>
          </p:nvPr>
        </p:nvSpPr>
        <p:spPr>
          <a:xfrm>
            <a:off x="515938" y="1484313"/>
            <a:ext cx="11160125" cy="392112"/>
          </a:xfrm>
        </p:spPr>
        <p:txBody>
          <a:bodyPr/>
          <a:lstStyle/>
          <a:p>
            <a:pPr lvl="0"/>
            <a:r>
              <a:rPr lang="en-US"/>
              <a:t>Edit Master text styles</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vl5pPr>
              <a:defRPr/>
            </a:lvl5pPr>
          </a:lstStyle>
          <a:p>
            <a:pPr lvl="0"/>
            <a:r>
              <a:rPr lang="de-DE" dirty="0"/>
              <a:t>Überschrift</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8776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mit Überschrift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en-US"/>
              <a:t>Click to edit Master title style</a:t>
            </a:r>
            <a:endParaRPr lang="de-DE" dirty="0"/>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6" name="Text Placeholder 5">
            <a:extLst>
              <a:ext uri="{FF2B5EF4-FFF2-40B4-BE49-F238E27FC236}">
                <a16:creationId xmlns:a16="http://schemas.microsoft.com/office/drawing/2014/main" id="{F8FB9402-47E4-4C0F-9145-29B2BF2328EA}"/>
              </a:ext>
            </a:extLst>
          </p:cNvPr>
          <p:cNvSpPr>
            <a:spLocks noGrp="1"/>
          </p:cNvSpPr>
          <p:nvPr>
            <p:ph type="body" sz="quarter" idx="17"/>
          </p:nvPr>
        </p:nvSpPr>
        <p:spPr>
          <a:xfrm>
            <a:off x="515938" y="2025570"/>
            <a:ext cx="11160125" cy="380531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ADA642A6-3B07-438E-82D6-45A88F9080FC}"/>
              </a:ext>
            </a:extLst>
          </p:cNvPr>
          <p:cNvSpPr>
            <a:spLocks noGrp="1"/>
          </p:cNvSpPr>
          <p:nvPr>
            <p:ph type="body" sz="quarter" idx="18"/>
          </p:nvPr>
        </p:nvSpPr>
        <p:spPr>
          <a:xfrm>
            <a:off x="515938" y="1484313"/>
            <a:ext cx="11160125" cy="390525"/>
          </a:xfrm>
        </p:spPr>
        <p:txBody>
          <a:bodyPr/>
          <a:lstStyle>
            <a:lvl1pPr>
              <a:defRPr lang="en-US" sz="1600" b="1" kern="1200" dirty="0">
                <a:solidFill>
                  <a:schemeClr val="tx2"/>
                </a:solidFill>
                <a:latin typeface="+mn-lt"/>
                <a:ea typeface="+mn-ea"/>
                <a:cs typeface="Arial" panose="020B0604020202020204" pitchFamily="34" charset="0"/>
              </a:defRPr>
            </a:lvl1pPr>
          </a:lstStyle>
          <a:p>
            <a:pPr lvl="0"/>
            <a:endParaRPr lang="en-US" dirty="0"/>
          </a:p>
        </p:txBody>
      </p:sp>
      <p:sp>
        <p:nvSpPr>
          <p:cNvPr id="14" name="Text Placeholder 13">
            <a:extLst>
              <a:ext uri="{FF2B5EF4-FFF2-40B4-BE49-F238E27FC236}">
                <a16:creationId xmlns:a16="http://schemas.microsoft.com/office/drawing/2014/main" id="{192E1FB6-780C-4E7C-A2F7-21D66B839AFA}"/>
              </a:ext>
            </a:extLst>
          </p:cNvPr>
          <p:cNvSpPr>
            <a:spLocks noGrp="1"/>
          </p:cNvSpPr>
          <p:nvPr>
            <p:ph type="body" sz="quarter" idx="19"/>
          </p:nvPr>
        </p:nvSpPr>
        <p:spPr>
          <a:xfrm>
            <a:off x="515938" y="919611"/>
            <a:ext cx="11160000" cy="387798"/>
          </a:xfrm>
        </p:spPr>
        <p:txBody>
          <a:bodyPr/>
          <a:lstStyle>
            <a:lvl1pPr>
              <a:lnSpc>
                <a:spcPct val="90000"/>
              </a:lnSpc>
              <a:spcBef>
                <a:spcPts val="0"/>
              </a:spcBef>
              <a:defRPr sz="2800" b="0"/>
            </a:lvl1pPr>
          </a:lstStyle>
          <a:p>
            <a:pPr lvl="0"/>
            <a:endParaRPr lang="en-US" dirty="0"/>
          </a:p>
        </p:txBody>
      </p:sp>
    </p:spTree>
    <p:extLst>
      <p:ext uri="{BB962C8B-B14F-4D97-AF65-F5344CB8AC3E}">
        <p14:creationId xmlns:p14="http://schemas.microsoft.com/office/powerpoint/2010/main" val="391901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halt mit Überschrift und Untertitel">
    <p:spTree>
      <p:nvGrpSpPr>
        <p:cNvPr id="1" name=""/>
        <p:cNvGrpSpPr/>
        <p:nvPr/>
      </p:nvGrpSpPr>
      <p:grpSpPr>
        <a:xfrm>
          <a:off x="0" y="0"/>
          <a:ext cx="0" cy="0"/>
          <a:chOff x="0" y="0"/>
          <a:chExt cx="0" cy="0"/>
        </a:xfrm>
      </p:grpSpPr>
      <p:sp>
        <p:nvSpPr>
          <p:cNvPr id="5" name="Textplatzhalter 4"/>
          <p:cNvSpPr>
            <a:spLocks noGrp="1"/>
          </p:cNvSpPr>
          <p:nvPr>
            <p:ph type="body" sz="quarter" idx="18"/>
          </p:nvPr>
        </p:nvSpPr>
        <p:spPr>
          <a:xfrm>
            <a:off x="515938" y="1484313"/>
            <a:ext cx="11160125" cy="390525"/>
          </a:xfrm>
        </p:spPr>
        <p:txBody>
          <a:bodyPr/>
          <a:lstStyle/>
          <a:p>
            <a:pPr lvl="0"/>
            <a:r>
              <a:rPr lang="en-US" dirty="0"/>
              <a:t>Edit Master text styles</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8" name="Textplatzhalter 4"/>
          <p:cNvSpPr>
            <a:spLocks noGrp="1"/>
          </p:cNvSpPr>
          <p:nvPr>
            <p:ph type="body" sz="quarter" idx="17" hasCustomPrompt="1"/>
          </p:nvPr>
        </p:nvSpPr>
        <p:spPr>
          <a:xfrm>
            <a:off x="515938" y="919611"/>
            <a:ext cx="11160000" cy="387798"/>
          </a:xfrm>
        </p:spPr>
        <p:txBody>
          <a:bodyPr vert="horz" wrap="square" lIns="0" tIns="0" rIns="0" bIns="0" rtlCol="0" anchor="t">
            <a:noAutofit/>
          </a:bodyPr>
          <a:lstStyle>
            <a:lvl1pPr>
              <a:lnSpc>
                <a:spcPct val="100000"/>
              </a:lnSpc>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325671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ur Über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Tree>
    <p:extLst>
      <p:ext uri="{BB962C8B-B14F-4D97-AF65-F5344CB8AC3E}">
        <p14:creationId xmlns:p14="http://schemas.microsoft.com/office/powerpoint/2010/main" val="114341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Überschrift mit Untertitel">
    <p:spTree>
      <p:nvGrpSpPr>
        <p:cNvPr id="1" name=""/>
        <p:cNvGrpSpPr/>
        <p:nvPr/>
      </p:nvGrpSpPr>
      <p:grpSpPr>
        <a:xfrm>
          <a:off x="0" y="0"/>
          <a:ext cx="0" cy="0"/>
          <a:chOff x="0" y="0"/>
          <a:chExt cx="0" cy="0"/>
        </a:xfrm>
      </p:grpSpPr>
      <p:sp>
        <p:nvSpPr>
          <p:cNvPr id="2" name="Titel 1"/>
          <p:cNvSpPr>
            <a:spLocks noGrp="1"/>
          </p:cNvSpPr>
          <p:nvPr>
            <p:ph type="title"/>
          </p:nvPr>
        </p:nvSpPr>
        <p:spPr>
          <a:xfrm>
            <a:off x="515938" y="512763"/>
            <a:ext cx="11160125" cy="388800"/>
          </a:xfrm>
        </p:spPr>
        <p:txBody>
          <a:bodyPr/>
          <a:lstStyle/>
          <a:p>
            <a:r>
              <a:rPr lang="en-US"/>
              <a:t>Click to edit Master title style</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142744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en-US"/>
              <a:t>Tom Metzger | TRUMPF Scientific Lasers | EuroNNAc S-ST3-b #44</a:t>
            </a:r>
            <a:endParaRPr lang="de-DE" dirty="0"/>
          </a:p>
        </p:txBody>
      </p:sp>
    </p:spTree>
    <p:extLst>
      <p:ext uri="{BB962C8B-B14F-4D97-AF65-F5344CB8AC3E}">
        <p14:creationId xmlns:p14="http://schemas.microsoft.com/office/powerpoint/2010/main" val="70474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ontakt 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3366329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409" name="think-cell Folie" r:id="rId4" imgW="353" imgH="353" progId="TCLayout.ActiveDocument.1">
                  <p:embed/>
                </p:oleObj>
              </mc:Choice>
              <mc:Fallback>
                <p:oleObj name="think-cell Folie" r:id="rId4" imgW="353" imgH="353"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Bildplatzhalter 3">
            <a:extLst>
              <a:ext uri="{FF2B5EF4-FFF2-40B4-BE49-F238E27FC236}">
                <a16:creationId xmlns:a16="http://schemas.microsoft.com/office/drawing/2014/main" id="{0E881F02-8A23-9F4E-BA60-2291CDE38ED9}"/>
              </a:ext>
            </a:extLst>
          </p:cNvPr>
          <p:cNvSpPr>
            <a:spLocks noGrp="1" noChangeAspect="1"/>
          </p:cNvSpPr>
          <p:nvPr>
            <p:ph type="pic" sz="quarter" idx="10" hasCustomPrompt="1"/>
          </p:nvPr>
        </p:nvSpPr>
        <p:spPr>
          <a:xfrm>
            <a:off x="298800" y="288000"/>
            <a:ext cx="11591925" cy="3420000"/>
          </a:xfrm>
          <a:gradFill>
            <a:gsLst>
              <a:gs pos="50000">
                <a:schemeClr val="accent3"/>
              </a:gs>
              <a:gs pos="100000">
                <a:schemeClr val="accent4"/>
              </a:gs>
            </a:gsLst>
            <a:lin ang="0" scaled="0"/>
          </a:gradFill>
        </p:spPr>
        <p:txBody>
          <a:bodyPr/>
          <a:lstStyle/>
          <a:p>
            <a:r>
              <a:rPr lang="de-DE" dirty="0"/>
              <a:t> </a:t>
            </a:r>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4366518"/>
            <a:ext cx="3100708" cy="1027414"/>
          </a:xfrm>
          <a:noFill/>
        </p:spPr>
        <p:txBody>
          <a:bodyPr wrap="square" lIns="216000" tIns="0" rIns="0" bIns="0" anchor="t">
            <a:noAutofit/>
          </a:bodyPr>
          <a:lstStyle>
            <a:lvl1pPr marL="0" indent="0" algn="l">
              <a:spcBef>
                <a:spcPts val="0"/>
              </a:spcBef>
              <a:spcAft>
                <a:spcPts val="0"/>
              </a:spcAft>
              <a:buNone/>
              <a:defRPr lang="de-DE" sz="1800" b="1" kern="1200" dirty="0">
                <a:solidFill>
                  <a:schemeClr val="tx2"/>
                </a:solidFill>
                <a:latin typeface="+mn-lt"/>
                <a:ea typeface="+mn-ea"/>
                <a:cs typeface="+mn-cs"/>
              </a:defRPr>
            </a:lvl1pPr>
            <a:lvl2pPr marL="0" indent="0" algn="l">
              <a:buNone/>
              <a:defRPr sz="16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de-DE" dirty="0"/>
              <a:t>Vorname Nachname</a:t>
            </a:r>
          </a:p>
          <a:p>
            <a:pPr lvl="1"/>
            <a:r>
              <a:rPr lang="de-DE" dirty="0"/>
              <a:t>Abteilung</a:t>
            </a:r>
            <a:br>
              <a:rPr lang="de-DE" dirty="0"/>
            </a:br>
            <a:r>
              <a:rPr lang="de-DE" dirty="0"/>
              <a:t>Telefonnummer</a:t>
            </a:r>
            <a:br>
              <a:rPr lang="de-DE" dirty="0"/>
            </a:br>
            <a:r>
              <a:rPr lang="de-DE" dirty="0"/>
              <a:t>E-Mail-Adresse</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4229481"/>
            <a:ext cx="2577897"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Fußzeilenplatzhalter 23">
            <a:extLst>
              <a:ext uri="{FF2B5EF4-FFF2-40B4-BE49-F238E27FC236}">
                <a16:creationId xmlns:a16="http://schemas.microsoft.com/office/drawing/2014/main" id="{A65B0EAD-6DD2-6641-8654-26567022E2FF}"/>
              </a:ext>
            </a:extLst>
          </p:cNvPr>
          <p:cNvSpPr>
            <a:spLocks noGrp="1"/>
          </p:cNvSpPr>
          <p:nvPr>
            <p:ph type="ftr" sz="quarter" idx="11"/>
          </p:nvPr>
        </p:nvSpPr>
        <p:spPr/>
        <p:txBody>
          <a:bodyPr/>
          <a:lstStyle/>
          <a:p>
            <a:r>
              <a:rPr lang="en-US"/>
              <a:t>Tom Metzger | TRUMPF Scientific Lasers | EuroNNAc S-ST3-b #44</a:t>
            </a:r>
            <a:endParaRPr lang="de-DE" dirty="0"/>
          </a:p>
        </p:txBody>
      </p:sp>
      <p:sp>
        <p:nvSpPr>
          <p:cNvPr id="25" name="Foliennummernplatzhalter 24">
            <a:extLst>
              <a:ext uri="{FF2B5EF4-FFF2-40B4-BE49-F238E27FC236}">
                <a16:creationId xmlns:a16="http://schemas.microsoft.com/office/drawing/2014/main" id="{D951FE6A-8A57-B649-98D5-DE3D06CAF8E5}"/>
              </a:ext>
            </a:extLst>
          </p:cNvPr>
          <p:cNvSpPr>
            <a:spLocks noGrp="1"/>
          </p:cNvSpPr>
          <p:nvPr>
            <p:ph type="sldNum" sz="quarter" idx="12"/>
          </p:nvPr>
        </p:nvSpPr>
        <p:spPr/>
        <p:txBody>
          <a:bodyPr/>
          <a:lstStyle/>
          <a:p>
            <a:fld id="{8D57957C-F0F3-7842-B0E2-B762F92D6487}" type="slidenum">
              <a:rPr lang="de-DE" smtClean="0"/>
              <a:pPr/>
              <a:t>‹Nr.›</a:t>
            </a:fld>
            <a:r>
              <a:rPr lang="de-DE"/>
              <a:t>  </a:t>
            </a:r>
            <a:r>
              <a:rPr lang="de-DE" b="0"/>
              <a:t>|</a:t>
            </a:r>
            <a:endParaRPr lang="de-DE" sz="900" b="0" dirty="0"/>
          </a:p>
        </p:txBody>
      </p:sp>
    </p:spTree>
    <p:extLst>
      <p:ext uri="{BB962C8B-B14F-4D97-AF65-F5344CB8AC3E}">
        <p14:creationId xmlns:p14="http://schemas.microsoft.com/office/powerpoint/2010/main" val="51090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33" name="think-cell Folie" r:id="rId4" imgW="353" imgH="353" progId="TCLayout.ActiveDocument.1">
                  <p:embed/>
                </p:oleObj>
              </mc:Choice>
              <mc:Fallback>
                <p:oleObj name="think-cell Folie" r:id="rId4" imgW="353" imgH="353"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en-US" dirty="0"/>
              <a:t>Image</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71664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Kicker</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en-US" dirty="0"/>
              <a:t>Three-line</a:t>
            </a:r>
            <a:br>
              <a:rPr lang="en-US" dirty="0"/>
            </a:br>
            <a:r>
              <a:rPr lang="en-US" dirty="0"/>
              <a:t>Header</a:t>
            </a:r>
            <a:br>
              <a:rPr lang="en-US" dirty="0"/>
            </a:br>
            <a:r>
              <a:rPr lang="en-US" dirty="0"/>
              <a:t>possible</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E208D88C-1BCC-4A77-AEA8-1822A2B39137}"/>
              </a:ext>
            </a:extLst>
          </p:cNvPr>
          <p:cNvSpPr>
            <a:spLocks noGrp="1"/>
          </p:cNvSpPr>
          <p:nvPr>
            <p:ph type="ftr" sz="quarter" idx="13"/>
          </p:nvPr>
        </p:nvSpPr>
        <p:spPr>
          <a:xfrm>
            <a:off x="6276063" y="3733235"/>
            <a:ext cx="4782950" cy="215444"/>
          </a:xfrm>
        </p:spPr>
        <p:txBody>
          <a:bodyPr lIns="216000" tIns="0" rIns="0" bIns="0"/>
          <a:lstStyle>
            <a:lvl1pPr>
              <a:spcBef>
                <a:spcPts val="600"/>
              </a:spcBef>
              <a:spcAft>
                <a:spcPts val="600"/>
              </a:spcAft>
              <a:defRPr sz="1400">
                <a:solidFill>
                  <a:schemeClr val="tx2"/>
                </a:solidFill>
              </a:defRPr>
            </a:lvl1pPr>
          </a:lstStyle>
          <a:p>
            <a:r>
              <a:rPr lang="en-US"/>
              <a:t>Tom Metzger | TRUMPF Scientific Lasers | EuroNNAc S-ST3-b #44</a:t>
            </a:r>
            <a:endParaRPr lang="en-US" dirty="0"/>
          </a:p>
        </p:txBody>
      </p:sp>
    </p:spTree>
    <p:extLst>
      <p:ext uri="{BB962C8B-B14F-4D97-AF65-F5344CB8AC3E}">
        <p14:creationId xmlns:p14="http://schemas.microsoft.com/office/powerpoint/2010/main" val="1094957831"/>
      </p:ext>
    </p:extLst>
  </p:cSld>
  <p:clrMapOvr>
    <a:masterClrMapping/>
  </p:clrMapOvr>
  <p:hf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7798"/>
          </a:xfrm>
        </p:spPr>
        <p:txBody>
          <a:bodyPr/>
          <a:lstStyle>
            <a:lvl1pPr>
              <a:defRPr b="1"/>
            </a:lvl1p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en-US"/>
              <a:t>Edit Master text styles</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en-US"/>
              <a:t>Tom Metzger | TRUMPF Scientific Lasers | EuroNNAc S-ST3-b #44</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42330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2" name="Objek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57" name="think-cell Folie" r:id="rId4" imgW="353" imgH="353" progId="TCLayout.ActiveDocument.1">
                  <p:embed/>
                </p:oleObj>
              </mc:Choice>
              <mc:Fallback>
                <p:oleObj name="think-cell Folie" r:id="rId4" imgW="353" imgH="353"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ußzeilenplatzhalter 4">
            <a:extLst>
              <a:ext uri="{FF2B5EF4-FFF2-40B4-BE49-F238E27FC236}">
                <a16:creationId xmlns:a16="http://schemas.microsoft.com/office/drawing/2014/main" id="{5E31E8C8-7C50-4010-8FA8-5E3FC76DB094}"/>
              </a:ext>
            </a:extLst>
          </p:cNvPr>
          <p:cNvSpPr>
            <a:spLocks noGrp="1"/>
          </p:cNvSpPr>
          <p:nvPr>
            <p:ph type="ftr" sz="quarter" idx="13"/>
          </p:nvPr>
        </p:nvSpPr>
        <p:spPr>
          <a:xfrm>
            <a:off x="300038" y="5563622"/>
            <a:ext cx="4782950" cy="215444"/>
          </a:xfrm>
        </p:spPr>
        <p:txBody>
          <a:bodyPr lIns="216000" tIns="0" rIns="0" bIns="0"/>
          <a:lstStyle>
            <a:lvl1pPr>
              <a:spcBef>
                <a:spcPts val="600"/>
              </a:spcBef>
              <a:spcAft>
                <a:spcPts val="600"/>
              </a:spcAft>
              <a:defRPr sz="1400">
                <a:solidFill>
                  <a:schemeClr val="tx2"/>
                </a:solidFill>
              </a:defRPr>
            </a:lvl1pPr>
          </a:lstStyle>
          <a:p>
            <a:r>
              <a:rPr lang="en-US"/>
              <a:t>Tom Metzger | TRUMPF Scientific Lasers | EuroNNAc S-ST3-b #44</a:t>
            </a:r>
            <a:endParaRPr lang="de-DE" dirty="0"/>
          </a:p>
        </p:txBody>
      </p:sp>
    </p:spTree>
    <p:extLst>
      <p:ext uri="{BB962C8B-B14F-4D97-AF65-F5344CB8AC3E}">
        <p14:creationId xmlns:p14="http://schemas.microsoft.com/office/powerpoint/2010/main" val="1225221191"/>
      </p:ext>
    </p:extLst>
  </p:cSld>
  <p:clrMapOvr>
    <a:masterClrMapping/>
  </p:clrMapOvr>
  <p:hf hdr="0" dt="0"/>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Inhalt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7798"/>
          </a:xfrm>
        </p:spPr>
        <p:txBody>
          <a:bodyPr/>
          <a:lstStyle>
            <a:lvl1pPr>
              <a:defRPr b="1"/>
            </a:lvl1pPr>
          </a:lstStyle>
          <a:p>
            <a:r>
              <a:rPr lang="de-DE"/>
              <a:t>Mastertitelformat bearbeiten</a:t>
            </a:r>
            <a:endParaRPr lang="de-DE" dirty="0"/>
          </a:p>
        </p:txBody>
      </p:sp>
      <p:sp>
        <p:nvSpPr>
          <p:cNvPr id="7" name="Untertitel 2">
            <a:extLst>
              <a:ext uri="{FF2B5EF4-FFF2-40B4-BE49-F238E27FC236}">
                <a16:creationId xmlns:a16="http://schemas.microsoft.com/office/drawing/2014/main" id="{18664A7A-84E0-4A5B-859D-485D49920FD3}"/>
              </a:ext>
            </a:extLst>
          </p:cNvPr>
          <p:cNvSpPr>
            <a:spLocks noGrp="1"/>
          </p:cNvSpPr>
          <p:nvPr>
            <p:ph type="subTitle" idx="1"/>
          </p:nvPr>
        </p:nvSpPr>
        <p:spPr>
          <a:xfrm>
            <a:off x="515938" y="919611"/>
            <a:ext cx="11160000" cy="387798"/>
          </a:xfrm>
        </p:spPr>
        <p:txBody>
          <a:bodyPr vert="horz" lIns="0" tIns="0" rIns="0" bIns="0" rtlCol="0" anchor="t">
            <a:noAutofit/>
          </a:bodyPr>
          <a:lstStyle>
            <a:lvl1pPr>
              <a:defRPr lang="de-DE" sz="2800" b="0">
                <a:latin typeface="+mj-lt"/>
                <a:ea typeface="+mj-ea"/>
              </a:defRPr>
            </a:lvl1pPr>
          </a:lstStyle>
          <a:p>
            <a:pPr lvl="0">
              <a:lnSpc>
                <a:spcPct val="90000"/>
              </a:lnSpc>
              <a:spcBef>
                <a:spcPct val="0"/>
              </a:spcBef>
            </a:pPr>
            <a:r>
              <a:rPr lang="de-DE"/>
              <a:t>Master-Untertitelformat bearbeiten</a:t>
            </a:r>
          </a:p>
        </p:txBody>
      </p:sp>
      <p:sp>
        <p:nvSpPr>
          <p:cNvPr id="6" name="Inhaltsplatzhalter 5">
            <a:extLst>
              <a:ext uri="{FF2B5EF4-FFF2-40B4-BE49-F238E27FC236}">
                <a16:creationId xmlns:a16="http://schemas.microsoft.com/office/drawing/2014/main" id="{70BD29B7-80ED-4152-980C-E4E71C3409C3}"/>
              </a:ext>
            </a:extLst>
          </p:cNvPr>
          <p:cNvSpPr>
            <a:spLocks noGrp="1"/>
          </p:cNvSpPr>
          <p:nvPr>
            <p:ph sz="quarter" idx="16"/>
          </p:nvPr>
        </p:nvSpPr>
        <p:spPr>
          <a:xfrm>
            <a:off x="515938" y="1483200"/>
            <a:ext cx="11160125" cy="4345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Fußzeilenplatzhalter 9">
            <a:extLst>
              <a:ext uri="{FF2B5EF4-FFF2-40B4-BE49-F238E27FC236}">
                <a16:creationId xmlns:a16="http://schemas.microsoft.com/office/drawing/2014/main" id="{8D8B4133-E0BC-466A-BBCF-1D89AE0DC984}"/>
              </a:ext>
            </a:extLst>
          </p:cNvPr>
          <p:cNvSpPr>
            <a:spLocks noGrp="1"/>
          </p:cNvSpPr>
          <p:nvPr>
            <p:ph type="ftr" sz="quarter" idx="17"/>
          </p:nvPr>
        </p:nvSpPr>
        <p:spPr/>
        <p:txBody>
          <a:bodyPr/>
          <a:lstStyle/>
          <a:p>
            <a:r>
              <a:rPr lang="en-US"/>
              <a:t>Tom Metzger | TRUMPF Scientific Lasers | EuroNNAc S-ST3-b #44</a:t>
            </a:r>
            <a:endParaRPr lang="en-US" dirty="0"/>
          </a:p>
        </p:txBody>
      </p:sp>
      <p:sp>
        <p:nvSpPr>
          <p:cNvPr id="11" name="Foliennummernplatzhalter 10">
            <a:extLst>
              <a:ext uri="{FF2B5EF4-FFF2-40B4-BE49-F238E27FC236}">
                <a16:creationId xmlns:a16="http://schemas.microsoft.com/office/drawing/2014/main" id="{E205A627-1DF0-4429-8919-D482AD7CFD5E}"/>
              </a:ext>
            </a:extLst>
          </p:cNvPr>
          <p:cNvSpPr>
            <a:spLocks noGrp="1"/>
          </p:cNvSpPr>
          <p:nvPr>
            <p:ph type="sldNum" sz="quarter" idx="18"/>
          </p:nvPr>
        </p:nvSpPr>
        <p:spPr/>
        <p:txBody>
          <a:bodyPr/>
          <a:lstStyle/>
          <a:p>
            <a:fld id="{8D57957C-F0F3-7842-B0E2-B762F92D6487}" type="slidenum">
              <a:rPr lang="en-US" smtClean="0"/>
              <a:pPr/>
              <a:t>‹Nr.›</a:t>
            </a:fld>
            <a:r>
              <a:rPr lang="en-US"/>
              <a:t>  </a:t>
            </a:r>
            <a:r>
              <a:rPr lang="en-US" b="0">
                <a:solidFill>
                  <a:schemeClr val="accent1"/>
                </a:solidFill>
              </a:rPr>
              <a:t>|</a:t>
            </a:r>
            <a:endParaRPr lang="en-US" sz="900" b="0" dirty="0">
              <a:solidFill>
                <a:schemeClr val="accent1"/>
              </a:solidFill>
            </a:endParaRPr>
          </a:p>
        </p:txBody>
      </p:sp>
    </p:spTree>
    <p:extLst>
      <p:ext uri="{BB962C8B-B14F-4D97-AF65-F5344CB8AC3E}">
        <p14:creationId xmlns:p14="http://schemas.microsoft.com/office/powerpoint/2010/main" val="21625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Headline with Subhead">
    <p:spTree>
      <p:nvGrpSpPr>
        <p:cNvPr id="1" name=""/>
        <p:cNvGrpSpPr/>
        <p:nvPr/>
      </p:nvGrpSpPr>
      <p:grpSpPr>
        <a:xfrm>
          <a:off x="0" y="0"/>
          <a:ext cx="0" cy="0"/>
          <a:chOff x="0" y="0"/>
          <a:chExt cx="0" cy="0"/>
        </a:xfrm>
      </p:grpSpPr>
      <p:sp>
        <p:nvSpPr>
          <p:cNvPr id="2" name="Titel 1"/>
          <p:cNvSpPr>
            <a:spLocks noGrp="1"/>
          </p:cNvSpPr>
          <p:nvPr>
            <p:ph type="title"/>
          </p:nvPr>
        </p:nvSpPr>
        <p:spPr>
          <a:xfrm>
            <a:off x="515938" y="512763"/>
            <a:ext cx="11160125" cy="388800"/>
          </a:xfrm>
        </p:spPr>
        <p:txBody>
          <a:bodyPr/>
          <a:lstStyle/>
          <a:p>
            <a:r>
              <a:rPr lang="de-DE"/>
              <a:t>Mastertitelformat bearbeiten</a:t>
            </a:r>
            <a:endParaRPr lang="en-US" dirty="0"/>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en-US" dirty="0" err="1"/>
              <a:t>Untertitel</a:t>
            </a:r>
            <a:r>
              <a:rPr lang="en-US" dirty="0"/>
              <a:t> </a:t>
            </a:r>
            <a:r>
              <a:rPr lang="en-US" dirty="0" err="1"/>
              <a:t>bearbeiten</a:t>
            </a:r>
            <a:endParaRPr lang="en-US" dirty="0"/>
          </a:p>
        </p:txBody>
      </p:sp>
      <p:sp>
        <p:nvSpPr>
          <p:cNvPr id="7" name="Datumsplatzhalter 6">
            <a:extLst>
              <a:ext uri="{FF2B5EF4-FFF2-40B4-BE49-F238E27FC236}">
                <a16:creationId xmlns:a16="http://schemas.microsoft.com/office/drawing/2014/main" id="{3F498C25-70EC-4EBC-8771-2F9083E46FEE}"/>
              </a:ext>
            </a:extLst>
          </p:cNvPr>
          <p:cNvSpPr>
            <a:spLocks noGrp="1"/>
          </p:cNvSpPr>
          <p:nvPr>
            <p:ph type="dt" sz="half" idx="17"/>
          </p:nvPr>
        </p:nvSpPr>
        <p:spPr/>
        <p:txBody>
          <a:bodyPr/>
          <a:lstStyle/>
          <a:p>
            <a:fld id="{73F0AF75-2BEF-4BB2-A690-BA1630A2CBE8}" type="datetime1">
              <a:rPr lang="en-US" smtClean="0"/>
              <a:pPr/>
              <a:t>9/20/2022</a:t>
            </a:fld>
            <a:endParaRPr lang="en-US" dirty="0"/>
          </a:p>
        </p:txBody>
      </p:sp>
      <p:sp>
        <p:nvSpPr>
          <p:cNvPr id="8" name="Fußzeilenplatzhalter 7">
            <a:extLst>
              <a:ext uri="{FF2B5EF4-FFF2-40B4-BE49-F238E27FC236}">
                <a16:creationId xmlns:a16="http://schemas.microsoft.com/office/drawing/2014/main" id="{6F8640CD-B4C1-44BD-9F77-925AD716932B}"/>
              </a:ext>
            </a:extLst>
          </p:cNvPr>
          <p:cNvSpPr>
            <a:spLocks noGrp="1"/>
          </p:cNvSpPr>
          <p:nvPr>
            <p:ph type="ftr" sz="quarter" idx="18"/>
          </p:nvPr>
        </p:nvSpPr>
        <p:spPr/>
        <p:txBody>
          <a:bodyPr/>
          <a:lstStyle/>
          <a:p>
            <a:r>
              <a:rPr lang="en-US"/>
              <a:t>Tom Metzger | TRUMPF Scientific Lasers | EuroNNAc S-ST3-b #44</a:t>
            </a:r>
            <a:endParaRPr lang="en-US" dirty="0"/>
          </a:p>
        </p:txBody>
      </p:sp>
      <p:sp>
        <p:nvSpPr>
          <p:cNvPr id="9" name="Foliennummernplatzhalter 8">
            <a:extLst>
              <a:ext uri="{FF2B5EF4-FFF2-40B4-BE49-F238E27FC236}">
                <a16:creationId xmlns:a16="http://schemas.microsoft.com/office/drawing/2014/main" id="{74E4710C-E165-4781-B5E5-0EA9B8168C08}"/>
              </a:ext>
            </a:extLst>
          </p:cNvPr>
          <p:cNvSpPr>
            <a:spLocks noGrp="1"/>
          </p:cNvSpPr>
          <p:nvPr>
            <p:ph type="sldNum" sz="quarter" idx="19"/>
          </p:nvPr>
        </p:nvSpPr>
        <p:spPr/>
        <p:txBody>
          <a:bodyPr/>
          <a:lstStyle/>
          <a:p>
            <a:fld id="{8D57957C-F0F3-7842-B0E2-B762F92D6487}" type="slidenum">
              <a:rPr lang="en-US" smtClean="0"/>
              <a:pPr/>
              <a:t>‹Nr.›</a:t>
            </a:fld>
            <a:r>
              <a:rPr lang="en-US"/>
              <a:t>  </a:t>
            </a:r>
            <a:r>
              <a:rPr lang="en-US" b="0">
                <a:solidFill>
                  <a:schemeClr val="accent1"/>
                </a:solidFill>
              </a:rPr>
              <a:t>|</a:t>
            </a:r>
            <a:endParaRPr lang="en-US" sz="900" b="0" dirty="0">
              <a:solidFill>
                <a:schemeClr val="accent1"/>
              </a:solidFill>
            </a:endParaRPr>
          </a:p>
        </p:txBody>
      </p:sp>
    </p:spTree>
    <p:extLst>
      <p:ext uri="{BB962C8B-B14F-4D97-AF65-F5344CB8AC3E}">
        <p14:creationId xmlns:p14="http://schemas.microsoft.com/office/powerpoint/2010/main" val="1332713576"/>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7" name="Bild 1">
            <a:extLst>
              <a:ext uri="{FF2B5EF4-FFF2-40B4-BE49-F238E27FC236}">
                <a16:creationId xmlns:a16="http://schemas.microsoft.com/office/drawing/2014/main" id="{4A585A12-12A7-E543-90DE-0AE3D553EE6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4973" y="-8313"/>
            <a:ext cx="12205286" cy="6870448"/>
          </a:xfrm>
          <a:prstGeom prst="rect">
            <a:avLst/>
          </a:prstGeom>
        </p:spPr>
      </p:pic>
      <p:pic>
        <p:nvPicPr>
          <p:cNvPr id="5" name="Grafik 4">
            <a:extLst>
              <a:ext uri="{FF2B5EF4-FFF2-40B4-BE49-F238E27FC236}">
                <a16:creationId xmlns:a16="http://schemas.microsoft.com/office/drawing/2014/main" id="{1EBA1280-A824-A04B-9C5A-B06E8060514C}"/>
              </a:ext>
            </a:extLst>
          </p:cNvPr>
          <p:cNvPicPr>
            <a:picLocks noChangeAspect="1"/>
          </p:cNvPicPr>
          <p:nvPr/>
        </p:nvPicPr>
        <p:blipFill rotWithShape="1">
          <a:blip r:embed="rId4"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4281854" y="1013717"/>
            <a:ext cx="3628292" cy="1895946"/>
          </a:xfrm>
          <a:prstGeom prst="rect">
            <a:avLst/>
          </a:prstGeom>
        </p:spPr>
      </p:pic>
      <p:sp>
        <p:nvSpPr>
          <p:cNvPr id="8" name="Rechteck 7">
            <a:extLst>
              <a:ext uri="{FF2B5EF4-FFF2-40B4-BE49-F238E27FC236}">
                <a16:creationId xmlns:a16="http://schemas.microsoft.com/office/drawing/2014/main" id="{DFCD32D9-D598-B67B-6214-A982A345A226}"/>
              </a:ext>
            </a:extLst>
          </p:cNvPr>
          <p:cNvSpPr/>
          <p:nvPr/>
        </p:nvSpPr>
        <p:spPr>
          <a:xfrm>
            <a:off x="-4973" y="3352800"/>
            <a:ext cx="12222374" cy="2647950"/>
          </a:xfrm>
          <a:prstGeom prst="rect">
            <a:avLst/>
          </a:prstGeom>
          <a:gradFill>
            <a:gsLst>
              <a:gs pos="0">
                <a:schemeClr val="bg1">
                  <a:alpha val="5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solidFill>
                <a:schemeClr val="bg1"/>
              </a:solidFill>
              <a:latin typeface="Calibri" panose="020F0502020204030204" pitchFamily="34" charset="0"/>
              <a:cs typeface="Calibri" panose="020F0502020204030204" pitchFamily="34" charset="0"/>
            </a:endParaRPr>
          </a:p>
        </p:txBody>
      </p:sp>
      <p:sp>
        <p:nvSpPr>
          <p:cNvPr id="10" name="Titel 1">
            <a:extLst>
              <a:ext uri="{FF2B5EF4-FFF2-40B4-BE49-F238E27FC236}">
                <a16:creationId xmlns:a16="http://schemas.microsoft.com/office/drawing/2014/main" id="{B060E3F6-B2C0-F24D-3442-2E214D945BAF}"/>
              </a:ext>
            </a:extLst>
          </p:cNvPr>
          <p:cNvSpPr>
            <a:spLocks noGrp="1"/>
          </p:cNvSpPr>
          <p:nvPr>
            <p:ph type="ctrTitle"/>
          </p:nvPr>
        </p:nvSpPr>
        <p:spPr>
          <a:xfrm>
            <a:off x="838200" y="3523055"/>
            <a:ext cx="10515600" cy="1540566"/>
          </a:xfrm>
        </p:spPr>
        <p:txBody>
          <a:bodyPr anchor="ctr">
            <a:normAutofit/>
          </a:bodyPr>
          <a:lstStyle>
            <a:lvl1pPr algn="ctr">
              <a:defRPr sz="4000"/>
            </a:lvl1pPr>
          </a:lstStyle>
          <a:p>
            <a:r>
              <a:rPr lang="de-DE" noProof="0"/>
              <a:t>Mastertitelformat bearbeiten</a:t>
            </a:r>
            <a:endParaRPr lang="en-US" noProof="0" dirty="0"/>
          </a:p>
        </p:txBody>
      </p:sp>
      <p:sp>
        <p:nvSpPr>
          <p:cNvPr id="11" name="Untertitel 2">
            <a:extLst>
              <a:ext uri="{FF2B5EF4-FFF2-40B4-BE49-F238E27FC236}">
                <a16:creationId xmlns:a16="http://schemas.microsoft.com/office/drawing/2014/main" id="{4932CF86-7327-8E2C-1B8D-9B29029E419D}"/>
              </a:ext>
            </a:extLst>
          </p:cNvPr>
          <p:cNvSpPr>
            <a:spLocks noGrp="1"/>
          </p:cNvSpPr>
          <p:nvPr>
            <p:ph type="subTitle" idx="1"/>
          </p:nvPr>
        </p:nvSpPr>
        <p:spPr>
          <a:xfrm>
            <a:off x="838200" y="5163013"/>
            <a:ext cx="10515600" cy="594320"/>
          </a:xfrm>
          <a:prstGeom prst="rect">
            <a:avLst/>
          </a:prstGeom>
        </p:spPr>
        <p:txBody>
          <a:bodyPr/>
          <a:lstStyle>
            <a:lvl1pPr marL="0" indent="0" algn="ctr">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6" name="Fußzeilenplatzhalter 3">
            <a:extLst>
              <a:ext uri="{FF2B5EF4-FFF2-40B4-BE49-F238E27FC236}">
                <a16:creationId xmlns:a16="http://schemas.microsoft.com/office/drawing/2014/main" id="{336B25AF-C9A9-5932-CAB5-8B468295C27B}"/>
              </a:ext>
            </a:extLst>
          </p:cNvPr>
          <p:cNvSpPr>
            <a:spLocks noGrp="1"/>
          </p:cNvSpPr>
          <p:nvPr>
            <p:ph type="ftr" sz="quarter" idx="3"/>
          </p:nvPr>
        </p:nvSpPr>
        <p:spPr>
          <a:xfrm>
            <a:off x="6406471" y="6503633"/>
            <a:ext cx="3427308" cy="301472"/>
          </a:xfrm>
          <a:prstGeom prst="rect">
            <a:avLst/>
          </a:prstGeom>
        </p:spPr>
        <p:txBody>
          <a:bodyPr vert="horz" lIns="91440" tIns="45720" rIns="91440" bIns="45720" rtlCol="0" anchor="ctr"/>
          <a:lstStyle>
            <a:lvl1pPr algn="l">
              <a:defRPr sz="1600">
                <a:solidFill>
                  <a:srgbClr val="FFFFFF"/>
                </a:solidFill>
              </a:defRPr>
            </a:lvl1pPr>
          </a:lstStyle>
          <a:p>
            <a:r>
              <a:rPr lang="en-US"/>
              <a:t>Tom Metzger | TRUMPF Scientific Lasers | EuroNNAc S-ST3-b #44</a:t>
            </a:r>
            <a:endParaRPr lang="de-DE" dirty="0"/>
          </a:p>
        </p:txBody>
      </p:sp>
      <p:sp>
        <p:nvSpPr>
          <p:cNvPr id="17" name="Textfeld 16">
            <a:extLst>
              <a:ext uri="{FF2B5EF4-FFF2-40B4-BE49-F238E27FC236}">
                <a16:creationId xmlns:a16="http://schemas.microsoft.com/office/drawing/2014/main" id="{6BFD6E66-28AF-5473-1326-115D4581EF7B}"/>
              </a:ext>
            </a:extLst>
          </p:cNvPr>
          <p:cNvSpPr txBox="1"/>
          <p:nvPr/>
        </p:nvSpPr>
        <p:spPr>
          <a:xfrm>
            <a:off x="1830490" y="6488668"/>
            <a:ext cx="4800600" cy="338554"/>
          </a:xfrm>
          <a:prstGeom prst="rect">
            <a:avLst/>
          </a:prstGeom>
          <a:noFill/>
        </p:spPr>
        <p:txBody>
          <a:bodyPr wrap="square">
            <a:spAutoFit/>
          </a:bodyPr>
          <a:lstStyle/>
          <a:p>
            <a:pPr algn="ctr"/>
            <a:r>
              <a:rPr lang="de-DE" sz="1600" b="0" i="0" dirty="0" err="1">
                <a:solidFill>
                  <a:srgbClr val="FFFFFF"/>
                </a:solidFill>
                <a:latin typeface="+mn-lt"/>
                <a:cs typeface="Calibri"/>
              </a:rPr>
              <a:t>Active</a:t>
            </a:r>
            <a:r>
              <a:rPr lang="de-DE" sz="1600" b="0" i="0" dirty="0">
                <a:solidFill>
                  <a:srgbClr val="FFFFFF"/>
                </a:solidFill>
                <a:latin typeface="+mn-lt"/>
                <a:cs typeface="Calibri"/>
              </a:rPr>
              <a:t> Fiber Systems GmbH </a:t>
            </a:r>
            <a:r>
              <a:rPr lang="de-DE" sz="1600" b="1" i="0" dirty="0">
                <a:solidFill>
                  <a:srgbClr val="9C0F39"/>
                </a:solidFill>
                <a:latin typeface="+mn-lt"/>
                <a:cs typeface="Calibri"/>
              </a:rPr>
              <a:t>|</a:t>
            </a:r>
            <a:r>
              <a:rPr lang="de-DE" sz="1600" b="1" i="0" dirty="0">
                <a:solidFill>
                  <a:schemeClr val="bg1"/>
                </a:solidFill>
                <a:latin typeface="+mn-lt"/>
                <a:cs typeface="Calibri"/>
              </a:rPr>
              <a:t> </a:t>
            </a:r>
            <a:r>
              <a:rPr lang="de-DE" sz="1600" b="0" i="0" u="none" dirty="0">
                <a:solidFill>
                  <a:schemeClr val="accent1">
                    <a:lumMod val="40000"/>
                    <a:lumOff val="60000"/>
                  </a:schemeClr>
                </a:solidFill>
                <a:latin typeface="+mn-lt"/>
                <a:cs typeface="Calibri"/>
                <a:hlinkClick r:id="rId5">
                  <a:extLst>
                    <a:ext uri="{A12FA001-AC4F-418D-AE19-62706E023703}">
                      <ahyp:hlinkClr xmlns:ahyp="http://schemas.microsoft.com/office/drawing/2018/hyperlinkcolor" val="tx"/>
                    </a:ext>
                  </a:extLst>
                </a:hlinkClick>
              </a:rPr>
              <a:t>www.afs-jena.de</a:t>
            </a:r>
            <a:r>
              <a:rPr lang="de-DE" sz="1600" b="0" i="0" u="none" dirty="0">
                <a:solidFill>
                  <a:schemeClr val="accent1">
                    <a:lumMod val="40000"/>
                    <a:lumOff val="60000"/>
                  </a:schemeClr>
                </a:solidFill>
                <a:latin typeface="+mn-lt"/>
                <a:cs typeface="Calibri"/>
              </a:rPr>
              <a:t> </a:t>
            </a:r>
            <a:r>
              <a:rPr lang="de-DE" sz="1600" b="1" i="0" dirty="0">
                <a:solidFill>
                  <a:srgbClr val="9C0F39"/>
                </a:solidFill>
                <a:latin typeface="+mn-lt"/>
                <a:cs typeface="Calibri"/>
              </a:rPr>
              <a:t>|</a:t>
            </a:r>
            <a:r>
              <a:rPr lang="de-DE" sz="1600" b="1" i="0" dirty="0">
                <a:solidFill>
                  <a:schemeClr val="bg1"/>
                </a:solidFill>
                <a:latin typeface="+mn-lt"/>
                <a:cs typeface="Calibri"/>
              </a:rPr>
              <a:t> </a:t>
            </a:r>
            <a:fld id="{1B7346BB-1167-40B2-8672-F4159BDE6212}" type="slidenum">
              <a:rPr lang="de-DE" sz="1600" b="0" i="0" smtClean="0">
                <a:solidFill>
                  <a:srgbClr val="FFFFFF"/>
                </a:solidFill>
                <a:latin typeface="+mn-lt"/>
                <a:cs typeface="Calibri"/>
              </a:rPr>
              <a:pPr algn="ctr"/>
              <a:t>‹Nr.›</a:t>
            </a:fld>
            <a:r>
              <a:rPr lang="de-DE" sz="1600" b="0" i="0" dirty="0">
                <a:solidFill>
                  <a:srgbClr val="FFFFFF"/>
                </a:solidFill>
                <a:latin typeface="+mn-lt"/>
                <a:cs typeface="Calibri"/>
              </a:rPr>
              <a:t> </a:t>
            </a:r>
            <a:r>
              <a:rPr lang="de-DE" sz="1600" b="1" i="0" dirty="0">
                <a:solidFill>
                  <a:srgbClr val="9C0F39"/>
                </a:solidFill>
                <a:latin typeface="+mn-lt"/>
                <a:cs typeface="Calibri"/>
              </a:rPr>
              <a:t>|</a:t>
            </a:r>
          </a:p>
        </p:txBody>
      </p:sp>
    </p:spTree>
    <p:extLst>
      <p:ext uri="{BB962C8B-B14F-4D97-AF65-F5344CB8AC3E}">
        <p14:creationId xmlns:p14="http://schemas.microsoft.com/office/powerpoint/2010/main" val="2474304744"/>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ayout normal">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C812924-DB6E-6C4B-AEF3-03522FC3A5A7}"/>
              </a:ext>
            </a:extLst>
          </p:cNvPr>
          <p:cNvSpPr>
            <a:spLocks noGrp="1"/>
          </p:cNvSpPr>
          <p:nvPr>
            <p:ph idx="1"/>
          </p:nvPr>
        </p:nvSpPr>
        <p:spPr>
          <a:xfrm>
            <a:off x="308113" y="805070"/>
            <a:ext cx="11519451" cy="5607775"/>
          </a:xfrm>
          <a:prstGeom prst="rect">
            <a:avLst/>
          </a:prstGeom>
        </p:spPr>
        <p:txBody>
          <a:bodyPr>
            <a:noAutofit/>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1" name="Titel 10">
            <a:extLst>
              <a:ext uri="{FF2B5EF4-FFF2-40B4-BE49-F238E27FC236}">
                <a16:creationId xmlns:a16="http://schemas.microsoft.com/office/drawing/2014/main" id="{95603ED2-57C1-DC4D-8680-36C2B6E71CB1}"/>
              </a:ext>
            </a:extLst>
          </p:cNvPr>
          <p:cNvSpPr>
            <a:spLocks noGrp="1"/>
          </p:cNvSpPr>
          <p:nvPr>
            <p:ph type="title"/>
          </p:nvPr>
        </p:nvSpPr>
        <p:spPr/>
        <p:txBody>
          <a:bodyPr>
            <a:noAutofit/>
          </a:bodyPr>
          <a:lstStyle/>
          <a:p>
            <a:r>
              <a:rPr lang="de-DE" noProof="0"/>
              <a:t>Mastertitelformat bearbeiten</a:t>
            </a:r>
            <a:endParaRPr lang="en-US" noProof="0"/>
          </a:p>
        </p:txBody>
      </p:sp>
      <p:sp>
        <p:nvSpPr>
          <p:cNvPr id="8" name="Fußzeilenplatzhalter 3">
            <a:extLst>
              <a:ext uri="{FF2B5EF4-FFF2-40B4-BE49-F238E27FC236}">
                <a16:creationId xmlns:a16="http://schemas.microsoft.com/office/drawing/2014/main" id="{5AE5E0EE-C4C6-04F4-C511-B3BC7F4039F7}"/>
              </a:ext>
            </a:extLst>
          </p:cNvPr>
          <p:cNvSpPr>
            <a:spLocks noGrp="1"/>
          </p:cNvSpPr>
          <p:nvPr>
            <p:ph type="ftr" sz="quarter" idx="3"/>
          </p:nvPr>
        </p:nvSpPr>
        <p:spPr>
          <a:xfrm>
            <a:off x="6406471" y="6503633"/>
            <a:ext cx="3427308" cy="301472"/>
          </a:xfrm>
          <a:prstGeom prst="rect">
            <a:avLst/>
          </a:prstGeom>
        </p:spPr>
        <p:txBody>
          <a:bodyPr vert="horz" lIns="91440" tIns="45720" rIns="91440" bIns="45720" rtlCol="0" anchor="ctr"/>
          <a:lstStyle>
            <a:lvl1pPr algn="l">
              <a:defRPr sz="1600">
                <a:solidFill>
                  <a:srgbClr val="010000"/>
                </a:solidFill>
              </a:defRPr>
            </a:lvl1pPr>
          </a:lstStyle>
          <a:p>
            <a:r>
              <a:rPr lang="en-US"/>
              <a:t>Tom Metzger | TRUMPF Scientific Lasers | EuroNNAc S-ST3-b #44</a:t>
            </a:r>
            <a:endParaRPr lang="de-DE" dirty="0"/>
          </a:p>
        </p:txBody>
      </p:sp>
      <p:sp>
        <p:nvSpPr>
          <p:cNvPr id="9" name="Textfeld 8">
            <a:extLst>
              <a:ext uri="{FF2B5EF4-FFF2-40B4-BE49-F238E27FC236}">
                <a16:creationId xmlns:a16="http://schemas.microsoft.com/office/drawing/2014/main" id="{B889EAAB-2C1B-934D-D7A8-0D8A091F0D33}"/>
              </a:ext>
            </a:extLst>
          </p:cNvPr>
          <p:cNvSpPr txBox="1"/>
          <p:nvPr/>
        </p:nvSpPr>
        <p:spPr>
          <a:xfrm>
            <a:off x="1830490" y="6488668"/>
            <a:ext cx="4800600" cy="338554"/>
          </a:xfrm>
          <a:prstGeom prst="rect">
            <a:avLst/>
          </a:prstGeom>
          <a:noFill/>
        </p:spPr>
        <p:txBody>
          <a:bodyPr wrap="square">
            <a:spAutoFit/>
          </a:bodyPr>
          <a:lstStyle/>
          <a:p>
            <a:pPr algn="ctr"/>
            <a:r>
              <a:rPr lang="de-DE" sz="1600" b="0" i="0" dirty="0" err="1">
                <a:solidFill>
                  <a:srgbClr val="010000"/>
                </a:solidFill>
                <a:latin typeface="+mn-lt"/>
                <a:cs typeface="Calibri"/>
              </a:rPr>
              <a:t>Active</a:t>
            </a:r>
            <a:r>
              <a:rPr lang="de-DE" sz="1600" b="0" i="0" dirty="0">
                <a:solidFill>
                  <a:srgbClr val="010000"/>
                </a:solidFill>
                <a:latin typeface="+mn-lt"/>
                <a:cs typeface="Calibri"/>
              </a:rPr>
              <a:t> Fiber Systems GmbH </a:t>
            </a:r>
            <a:r>
              <a:rPr lang="de-DE" sz="1600" b="1" i="0" dirty="0">
                <a:solidFill>
                  <a:srgbClr val="9C0F39"/>
                </a:solidFill>
                <a:latin typeface="+mn-lt"/>
                <a:cs typeface="Calibri"/>
              </a:rPr>
              <a:t>|</a:t>
            </a:r>
            <a:r>
              <a:rPr lang="de-DE" sz="1600" b="1" i="0" dirty="0">
                <a:solidFill>
                  <a:schemeClr val="bg1"/>
                </a:solidFill>
                <a:latin typeface="+mn-lt"/>
                <a:cs typeface="Calibri"/>
              </a:rPr>
              <a:t> </a:t>
            </a:r>
            <a:r>
              <a:rPr lang="de-DE" sz="1600" b="0" i="0" u="none" dirty="0">
                <a:solidFill>
                  <a:schemeClr val="accent1">
                    <a:lumMod val="75000"/>
                  </a:schemeClr>
                </a:solidFill>
                <a:latin typeface="+mn-lt"/>
                <a:cs typeface="Calibri"/>
                <a:hlinkClick r:id="rId2">
                  <a:extLst>
                    <a:ext uri="{A12FA001-AC4F-418D-AE19-62706E023703}">
                      <ahyp:hlinkClr xmlns:ahyp="http://schemas.microsoft.com/office/drawing/2018/hyperlinkcolor" val="tx"/>
                    </a:ext>
                  </a:extLst>
                </a:hlinkClick>
              </a:rPr>
              <a:t>www.afs-jena.de</a:t>
            </a:r>
            <a:r>
              <a:rPr lang="de-DE" sz="1600" b="0" i="0" u="none" dirty="0">
                <a:solidFill>
                  <a:schemeClr val="accent1">
                    <a:lumMod val="75000"/>
                  </a:schemeClr>
                </a:solidFill>
                <a:latin typeface="+mn-lt"/>
                <a:cs typeface="Calibri"/>
              </a:rPr>
              <a:t> </a:t>
            </a:r>
            <a:r>
              <a:rPr lang="de-DE" sz="1600" b="1" i="0" dirty="0">
                <a:solidFill>
                  <a:srgbClr val="9C0F39"/>
                </a:solidFill>
                <a:latin typeface="+mn-lt"/>
                <a:cs typeface="Calibri"/>
              </a:rPr>
              <a:t>|</a:t>
            </a:r>
            <a:r>
              <a:rPr lang="de-DE" sz="1600" b="1" i="0" dirty="0">
                <a:solidFill>
                  <a:schemeClr val="bg1"/>
                </a:solidFill>
                <a:latin typeface="+mn-lt"/>
                <a:cs typeface="Calibri"/>
              </a:rPr>
              <a:t> </a:t>
            </a:r>
            <a:fld id="{1B7346BB-1167-40B2-8672-F4159BDE6212}" type="slidenum">
              <a:rPr lang="de-DE" sz="1600" b="0" i="0" smtClean="0">
                <a:solidFill>
                  <a:srgbClr val="000000"/>
                </a:solidFill>
                <a:latin typeface="+mn-lt"/>
                <a:cs typeface="Calibri"/>
              </a:rPr>
              <a:pPr algn="ctr"/>
              <a:t>‹Nr.›</a:t>
            </a:fld>
            <a:r>
              <a:rPr lang="de-DE" sz="1600" b="0" i="0" dirty="0">
                <a:solidFill>
                  <a:srgbClr val="000000"/>
                </a:solidFill>
                <a:latin typeface="+mn-lt"/>
                <a:cs typeface="Calibri"/>
              </a:rPr>
              <a:t> </a:t>
            </a:r>
            <a:r>
              <a:rPr lang="de-DE" sz="1600" b="1" i="0" dirty="0">
                <a:solidFill>
                  <a:srgbClr val="9C0F39"/>
                </a:solidFill>
                <a:latin typeface="+mn-lt"/>
                <a:cs typeface="Calibri"/>
              </a:rPr>
              <a:t>|</a:t>
            </a:r>
          </a:p>
        </p:txBody>
      </p:sp>
    </p:spTree>
    <p:extLst>
      <p:ext uri="{BB962C8B-B14F-4D97-AF65-F5344CB8AC3E}">
        <p14:creationId xmlns:p14="http://schemas.microsoft.com/office/powerpoint/2010/main" val="2071931600"/>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unkel">
    <p:bg>
      <p:bgPr>
        <a:solidFill>
          <a:srgbClr val="02000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C812924-DB6E-6C4B-AEF3-03522FC3A5A7}"/>
              </a:ext>
            </a:extLst>
          </p:cNvPr>
          <p:cNvSpPr>
            <a:spLocks noGrp="1"/>
          </p:cNvSpPr>
          <p:nvPr>
            <p:ph idx="1"/>
          </p:nvPr>
        </p:nvSpPr>
        <p:spPr>
          <a:xfrm>
            <a:off x="308113" y="805070"/>
            <a:ext cx="11519451" cy="5607775"/>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1" name="Titel 10">
            <a:extLst>
              <a:ext uri="{FF2B5EF4-FFF2-40B4-BE49-F238E27FC236}">
                <a16:creationId xmlns:a16="http://schemas.microsoft.com/office/drawing/2014/main" id="{95603ED2-57C1-DC4D-8680-36C2B6E71CB1}"/>
              </a:ext>
            </a:extLst>
          </p:cNvPr>
          <p:cNvSpPr>
            <a:spLocks noGrp="1"/>
          </p:cNvSpPr>
          <p:nvPr>
            <p:ph type="title"/>
          </p:nvPr>
        </p:nvSpPr>
        <p:spPr/>
        <p:txBody>
          <a:bodyPr>
            <a:noAutofit/>
          </a:bodyPr>
          <a:lstStyle/>
          <a:p>
            <a:r>
              <a:rPr lang="de-DE" noProof="0"/>
              <a:t>Mastertitelformat bearbeiten</a:t>
            </a:r>
            <a:endParaRPr lang="en-US" noProof="0"/>
          </a:p>
        </p:txBody>
      </p:sp>
      <p:sp>
        <p:nvSpPr>
          <p:cNvPr id="6" name="Fußzeilenplatzhalter 3">
            <a:extLst>
              <a:ext uri="{FF2B5EF4-FFF2-40B4-BE49-F238E27FC236}">
                <a16:creationId xmlns:a16="http://schemas.microsoft.com/office/drawing/2014/main" id="{11892CE7-B738-B011-C1A0-D874622AD58D}"/>
              </a:ext>
            </a:extLst>
          </p:cNvPr>
          <p:cNvSpPr>
            <a:spLocks noGrp="1"/>
          </p:cNvSpPr>
          <p:nvPr>
            <p:ph type="ftr" sz="quarter" idx="3"/>
          </p:nvPr>
        </p:nvSpPr>
        <p:spPr>
          <a:xfrm>
            <a:off x="6406471" y="6503633"/>
            <a:ext cx="3427308" cy="301472"/>
          </a:xfrm>
          <a:prstGeom prst="rect">
            <a:avLst/>
          </a:prstGeom>
        </p:spPr>
        <p:txBody>
          <a:bodyPr vert="horz" lIns="91440" tIns="45720" rIns="91440" bIns="45720" rtlCol="0" anchor="ctr"/>
          <a:lstStyle>
            <a:lvl1pPr algn="l">
              <a:defRPr sz="1600">
                <a:solidFill>
                  <a:srgbClr val="FFFFFF"/>
                </a:solidFill>
              </a:defRPr>
            </a:lvl1pPr>
          </a:lstStyle>
          <a:p>
            <a:r>
              <a:rPr lang="en-US"/>
              <a:t>Tom Metzger | TRUMPF Scientific Lasers | EuroNNAc S-ST3-b #44</a:t>
            </a:r>
            <a:endParaRPr lang="de-DE" dirty="0"/>
          </a:p>
        </p:txBody>
      </p:sp>
      <p:sp>
        <p:nvSpPr>
          <p:cNvPr id="7" name="Textfeld 6">
            <a:extLst>
              <a:ext uri="{FF2B5EF4-FFF2-40B4-BE49-F238E27FC236}">
                <a16:creationId xmlns:a16="http://schemas.microsoft.com/office/drawing/2014/main" id="{A49788EC-679F-0A82-80A4-28008FE6C76C}"/>
              </a:ext>
            </a:extLst>
          </p:cNvPr>
          <p:cNvSpPr txBox="1"/>
          <p:nvPr/>
        </p:nvSpPr>
        <p:spPr>
          <a:xfrm>
            <a:off x="1830490" y="6488668"/>
            <a:ext cx="4800600" cy="338554"/>
          </a:xfrm>
          <a:prstGeom prst="rect">
            <a:avLst/>
          </a:prstGeom>
          <a:noFill/>
        </p:spPr>
        <p:txBody>
          <a:bodyPr wrap="square">
            <a:spAutoFit/>
          </a:bodyPr>
          <a:lstStyle/>
          <a:p>
            <a:pPr algn="ctr"/>
            <a:r>
              <a:rPr lang="de-DE" sz="1600" b="0" i="0" dirty="0" err="1">
                <a:solidFill>
                  <a:srgbClr val="FFFFFF"/>
                </a:solidFill>
                <a:latin typeface="+mn-lt"/>
                <a:cs typeface="Calibri"/>
              </a:rPr>
              <a:t>Active</a:t>
            </a:r>
            <a:r>
              <a:rPr lang="de-DE" sz="1600" b="0" i="0" dirty="0">
                <a:solidFill>
                  <a:srgbClr val="FFFFFF"/>
                </a:solidFill>
                <a:latin typeface="+mn-lt"/>
                <a:cs typeface="Calibri"/>
              </a:rPr>
              <a:t> Fiber Systems GmbH </a:t>
            </a:r>
            <a:r>
              <a:rPr lang="de-DE" sz="1600" b="1" i="0" dirty="0">
                <a:solidFill>
                  <a:srgbClr val="9C0F39"/>
                </a:solidFill>
                <a:latin typeface="+mn-lt"/>
                <a:cs typeface="Calibri"/>
              </a:rPr>
              <a:t>|</a:t>
            </a:r>
            <a:r>
              <a:rPr lang="de-DE" sz="1600" b="1" i="0" dirty="0">
                <a:solidFill>
                  <a:schemeClr val="bg1"/>
                </a:solidFill>
                <a:latin typeface="+mn-lt"/>
                <a:cs typeface="Calibri"/>
              </a:rPr>
              <a:t> </a:t>
            </a:r>
            <a:r>
              <a:rPr lang="de-DE" sz="1600" b="0" i="0" u="none" dirty="0">
                <a:solidFill>
                  <a:schemeClr val="accent1">
                    <a:lumMod val="40000"/>
                    <a:lumOff val="60000"/>
                  </a:schemeClr>
                </a:solidFill>
                <a:latin typeface="+mn-lt"/>
                <a:cs typeface="Calibri"/>
                <a:hlinkClick r:id="rId2">
                  <a:extLst>
                    <a:ext uri="{A12FA001-AC4F-418D-AE19-62706E023703}">
                      <ahyp:hlinkClr xmlns:ahyp="http://schemas.microsoft.com/office/drawing/2018/hyperlinkcolor" val="tx"/>
                    </a:ext>
                  </a:extLst>
                </a:hlinkClick>
              </a:rPr>
              <a:t>www.afs-jena.de</a:t>
            </a:r>
            <a:r>
              <a:rPr lang="de-DE" sz="1600" b="0" i="0" u="none" dirty="0">
                <a:solidFill>
                  <a:schemeClr val="accent1">
                    <a:lumMod val="40000"/>
                    <a:lumOff val="60000"/>
                  </a:schemeClr>
                </a:solidFill>
                <a:latin typeface="+mn-lt"/>
                <a:cs typeface="Calibri"/>
              </a:rPr>
              <a:t> </a:t>
            </a:r>
            <a:r>
              <a:rPr lang="de-DE" sz="1600" b="1" i="0" dirty="0">
                <a:solidFill>
                  <a:srgbClr val="9C0F39"/>
                </a:solidFill>
                <a:latin typeface="+mn-lt"/>
                <a:cs typeface="Calibri"/>
              </a:rPr>
              <a:t>|</a:t>
            </a:r>
            <a:r>
              <a:rPr lang="de-DE" sz="1600" b="1" i="0" dirty="0">
                <a:solidFill>
                  <a:schemeClr val="bg1"/>
                </a:solidFill>
                <a:latin typeface="+mn-lt"/>
                <a:cs typeface="Calibri"/>
              </a:rPr>
              <a:t> </a:t>
            </a:r>
            <a:fld id="{1B7346BB-1167-40B2-8672-F4159BDE6212}" type="slidenum">
              <a:rPr lang="de-DE" sz="1600" b="0" i="0" smtClean="0">
                <a:solidFill>
                  <a:srgbClr val="FFFFFF"/>
                </a:solidFill>
                <a:latin typeface="+mn-lt"/>
                <a:cs typeface="Calibri"/>
              </a:rPr>
              <a:pPr algn="ctr"/>
              <a:t>‹Nr.›</a:t>
            </a:fld>
            <a:r>
              <a:rPr lang="de-DE" sz="1600" b="0" i="0" dirty="0">
                <a:solidFill>
                  <a:srgbClr val="FFFFFF"/>
                </a:solidFill>
                <a:latin typeface="+mn-lt"/>
                <a:cs typeface="Calibri"/>
              </a:rPr>
              <a:t> </a:t>
            </a:r>
            <a:r>
              <a:rPr lang="de-DE" sz="1600" b="1" i="0" dirty="0">
                <a:solidFill>
                  <a:srgbClr val="9C0F39"/>
                </a:solidFill>
                <a:latin typeface="+mn-lt"/>
                <a:cs typeface="Calibri"/>
              </a:rPr>
              <a:t>|</a:t>
            </a:r>
          </a:p>
        </p:txBody>
      </p:sp>
    </p:spTree>
    <p:extLst>
      <p:ext uri="{BB962C8B-B14F-4D97-AF65-F5344CB8AC3E}">
        <p14:creationId xmlns:p14="http://schemas.microsoft.com/office/powerpoint/2010/main" val="67265022"/>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ayout + Referenz">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C812924-DB6E-6C4B-AEF3-03522FC3A5A7}"/>
              </a:ext>
            </a:extLst>
          </p:cNvPr>
          <p:cNvSpPr>
            <a:spLocks noGrp="1"/>
          </p:cNvSpPr>
          <p:nvPr>
            <p:ph idx="1"/>
          </p:nvPr>
        </p:nvSpPr>
        <p:spPr>
          <a:xfrm>
            <a:off x="308113" y="805070"/>
            <a:ext cx="11519451" cy="5171781"/>
          </a:xfrm>
          <a:prstGeom prst="rect">
            <a:avLst/>
          </a:prstGeom>
        </p:spPr>
        <p:txBody>
          <a:bodyPr>
            <a:noAutofit/>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4" name="Textplatzhalter 3">
            <a:extLst>
              <a:ext uri="{FF2B5EF4-FFF2-40B4-BE49-F238E27FC236}">
                <a16:creationId xmlns:a16="http://schemas.microsoft.com/office/drawing/2014/main" id="{34C13A4E-8B41-4E4E-B14B-6D353D73D840}"/>
              </a:ext>
            </a:extLst>
          </p:cNvPr>
          <p:cNvSpPr>
            <a:spLocks noGrp="1"/>
          </p:cNvSpPr>
          <p:nvPr>
            <p:ph type="body" sz="quarter" idx="10" hasCustomPrompt="1"/>
          </p:nvPr>
        </p:nvSpPr>
        <p:spPr>
          <a:xfrm>
            <a:off x="307424" y="6092825"/>
            <a:ext cx="11519451" cy="258763"/>
          </a:xfrm>
          <a:prstGeom prst="rect">
            <a:avLst/>
          </a:prstGeom>
        </p:spPr>
        <p:txBody>
          <a:bodyPr/>
          <a:lstStyle>
            <a:lvl1pPr marL="0" indent="0">
              <a:buNone/>
              <a:defRPr sz="1200"/>
            </a:lvl1pPr>
          </a:lstStyle>
          <a:p>
            <a:pPr lvl="0"/>
            <a:r>
              <a:rPr lang="de-DE" dirty="0"/>
              <a:t>[x] Referenz</a:t>
            </a:r>
          </a:p>
        </p:txBody>
      </p:sp>
      <p:sp>
        <p:nvSpPr>
          <p:cNvPr id="6" name="Titel 1">
            <a:extLst>
              <a:ext uri="{FF2B5EF4-FFF2-40B4-BE49-F238E27FC236}">
                <a16:creationId xmlns:a16="http://schemas.microsoft.com/office/drawing/2014/main" id="{5CB9E1AB-2690-4721-8AD0-AE84E66026B2}"/>
              </a:ext>
            </a:extLst>
          </p:cNvPr>
          <p:cNvSpPr>
            <a:spLocks noGrp="1"/>
          </p:cNvSpPr>
          <p:nvPr>
            <p:ph type="title"/>
          </p:nvPr>
        </p:nvSpPr>
        <p:spPr>
          <a:xfrm>
            <a:off x="308114" y="57786"/>
            <a:ext cx="10408477" cy="467462"/>
          </a:xfrm>
        </p:spPr>
        <p:txBody>
          <a:bodyPr/>
          <a:lstStyle/>
          <a:p>
            <a:r>
              <a:rPr lang="de-DE" noProof="0"/>
              <a:t>Mastertitelformat bearbeiten</a:t>
            </a:r>
            <a:endParaRPr lang="en-US" noProof="0"/>
          </a:p>
        </p:txBody>
      </p:sp>
      <p:sp>
        <p:nvSpPr>
          <p:cNvPr id="10" name="Fußzeilenplatzhalter 3">
            <a:extLst>
              <a:ext uri="{FF2B5EF4-FFF2-40B4-BE49-F238E27FC236}">
                <a16:creationId xmlns:a16="http://schemas.microsoft.com/office/drawing/2014/main" id="{E6069F71-89D4-879A-6840-B4623569D15F}"/>
              </a:ext>
            </a:extLst>
          </p:cNvPr>
          <p:cNvSpPr>
            <a:spLocks noGrp="1"/>
          </p:cNvSpPr>
          <p:nvPr>
            <p:ph type="ftr" sz="quarter" idx="3"/>
          </p:nvPr>
        </p:nvSpPr>
        <p:spPr>
          <a:xfrm>
            <a:off x="6406471" y="6503633"/>
            <a:ext cx="3427308" cy="301472"/>
          </a:xfrm>
          <a:prstGeom prst="rect">
            <a:avLst/>
          </a:prstGeom>
        </p:spPr>
        <p:txBody>
          <a:bodyPr vert="horz" lIns="91440" tIns="45720" rIns="91440" bIns="45720" rtlCol="0" anchor="ctr"/>
          <a:lstStyle>
            <a:lvl1pPr algn="l">
              <a:defRPr sz="1600">
                <a:solidFill>
                  <a:srgbClr val="010000"/>
                </a:solidFill>
              </a:defRPr>
            </a:lvl1pPr>
          </a:lstStyle>
          <a:p>
            <a:r>
              <a:rPr lang="en-US"/>
              <a:t>Tom Metzger | TRUMPF Scientific Lasers | EuroNNAc S-ST3-b #44</a:t>
            </a:r>
            <a:endParaRPr lang="de-DE" dirty="0"/>
          </a:p>
        </p:txBody>
      </p:sp>
      <p:sp>
        <p:nvSpPr>
          <p:cNvPr id="11" name="Textfeld 10">
            <a:extLst>
              <a:ext uri="{FF2B5EF4-FFF2-40B4-BE49-F238E27FC236}">
                <a16:creationId xmlns:a16="http://schemas.microsoft.com/office/drawing/2014/main" id="{DF72C737-50AD-5F22-9E38-CD07B444F351}"/>
              </a:ext>
            </a:extLst>
          </p:cNvPr>
          <p:cNvSpPr txBox="1"/>
          <p:nvPr/>
        </p:nvSpPr>
        <p:spPr>
          <a:xfrm>
            <a:off x="1830490" y="6488668"/>
            <a:ext cx="4800600" cy="338554"/>
          </a:xfrm>
          <a:prstGeom prst="rect">
            <a:avLst/>
          </a:prstGeom>
          <a:noFill/>
        </p:spPr>
        <p:txBody>
          <a:bodyPr wrap="square">
            <a:spAutoFit/>
          </a:bodyPr>
          <a:lstStyle/>
          <a:p>
            <a:pPr algn="ctr"/>
            <a:r>
              <a:rPr lang="de-DE" sz="1600" b="0" i="0" dirty="0" err="1">
                <a:solidFill>
                  <a:srgbClr val="010000"/>
                </a:solidFill>
                <a:latin typeface="+mn-lt"/>
                <a:cs typeface="Calibri"/>
              </a:rPr>
              <a:t>Active</a:t>
            </a:r>
            <a:r>
              <a:rPr lang="de-DE" sz="1600" b="0" i="0" dirty="0">
                <a:solidFill>
                  <a:srgbClr val="010000"/>
                </a:solidFill>
                <a:latin typeface="+mn-lt"/>
                <a:cs typeface="Calibri"/>
              </a:rPr>
              <a:t> Fiber Systems GmbH </a:t>
            </a:r>
            <a:r>
              <a:rPr lang="de-DE" sz="1600" b="1" i="0" dirty="0">
                <a:solidFill>
                  <a:srgbClr val="9C0F39"/>
                </a:solidFill>
                <a:latin typeface="+mn-lt"/>
                <a:cs typeface="Calibri"/>
              </a:rPr>
              <a:t>|</a:t>
            </a:r>
            <a:r>
              <a:rPr lang="de-DE" sz="1600" b="1" i="0" dirty="0">
                <a:solidFill>
                  <a:schemeClr val="bg1"/>
                </a:solidFill>
                <a:latin typeface="+mn-lt"/>
                <a:cs typeface="Calibri"/>
              </a:rPr>
              <a:t> </a:t>
            </a:r>
            <a:r>
              <a:rPr lang="de-DE" sz="1600" b="0" i="0" u="none" dirty="0">
                <a:solidFill>
                  <a:schemeClr val="accent1">
                    <a:lumMod val="75000"/>
                  </a:schemeClr>
                </a:solidFill>
                <a:latin typeface="+mn-lt"/>
                <a:cs typeface="Calibri"/>
                <a:hlinkClick r:id="rId2">
                  <a:extLst>
                    <a:ext uri="{A12FA001-AC4F-418D-AE19-62706E023703}">
                      <ahyp:hlinkClr xmlns:ahyp="http://schemas.microsoft.com/office/drawing/2018/hyperlinkcolor" val="tx"/>
                    </a:ext>
                  </a:extLst>
                </a:hlinkClick>
              </a:rPr>
              <a:t>www.afs-jena.de</a:t>
            </a:r>
            <a:r>
              <a:rPr lang="de-DE" sz="1600" b="0" i="0" u="none" dirty="0">
                <a:solidFill>
                  <a:schemeClr val="accent1">
                    <a:lumMod val="75000"/>
                  </a:schemeClr>
                </a:solidFill>
                <a:latin typeface="+mn-lt"/>
                <a:cs typeface="Calibri"/>
              </a:rPr>
              <a:t> </a:t>
            </a:r>
            <a:r>
              <a:rPr lang="de-DE" sz="1600" b="1" i="0" dirty="0">
                <a:solidFill>
                  <a:srgbClr val="9C0F39"/>
                </a:solidFill>
                <a:latin typeface="+mn-lt"/>
                <a:cs typeface="Calibri"/>
              </a:rPr>
              <a:t>|</a:t>
            </a:r>
            <a:r>
              <a:rPr lang="de-DE" sz="1600" b="1" i="0" dirty="0">
                <a:solidFill>
                  <a:schemeClr val="bg1"/>
                </a:solidFill>
                <a:latin typeface="+mn-lt"/>
                <a:cs typeface="Calibri"/>
              </a:rPr>
              <a:t> </a:t>
            </a:r>
            <a:fld id="{1B7346BB-1167-40B2-8672-F4159BDE6212}" type="slidenum">
              <a:rPr lang="de-DE" sz="1600" b="0" i="0" smtClean="0">
                <a:solidFill>
                  <a:srgbClr val="000000"/>
                </a:solidFill>
                <a:latin typeface="+mn-lt"/>
                <a:cs typeface="Calibri"/>
              </a:rPr>
              <a:pPr algn="ctr"/>
              <a:t>‹Nr.›</a:t>
            </a:fld>
            <a:r>
              <a:rPr lang="de-DE" sz="1600" b="0" i="0" dirty="0">
                <a:solidFill>
                  <a:srgbClr val="000000"/>
                </a:solidFill>
                <a:latin typeface="+mn-lt"/>
                <a:cs typeface="Calibri"/>
              </a:rPr>
              <a:t> </a:t>
            </a:r>
            <a:r>
              <a:rPr lang="de-DE" sz="1600" b="1" i="0" dirty="0">
                <a:solidFill>
                  <a:srgbClr val="9C0F39"/>
                </a:solidFill>
                <a:latin typeface="+mn-lt"/>
                <a:cs typeface="Calibri"/>
              </a:rPr>
              <a:t>|</a:t>
            </a:r>
          </a:p>
        </p:txBody>
      </p:sp>
    </p:spTree>
    <p:extLst>
      <p:ext uri="{BB962C8B-B14F-4D97-AF65-F5344CB8AC3E}">
        <p14:creationId xmlns:p14="http://schemas.microsoft.com/office/powerpoint/2010/main" val="3747778931"/>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Layout 2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A222-8759-1549-9B44-CD6CD706E61C}"/>
              </a:ext>
            </a:extLst>
          </p:cNvPr>
          <p:cNvSpPr>
            <a:spLocks noGrp="1"/>
          </p:cNvSpPr>
          <p:nvPr>
            <p:ph type="title"/>
          </p:nvPr>
        </p:nvSpPr>
        <p:spPr/>
        <p:txBody>
          <a:bodyPr/>
          <a:lstStyle/>
          <a:p>
            <a:r>
              <a:rPr lang="de-DE" noProof="0"/>
              <a:t>Mastertitelformat bearbeiten</a:t>
            </a:r>
            <a:endParaRPr lang="en-US" noProof="0"/>
          </a:p>
        </p:txBody>
      </p:sp>
      <p:sp>
        <p:nvSpPr>
          <p:cNvPr id="3" name="Inhaltsplatzhalter 2">
            <a:extLst>
              <a:ext uri="{FF2B5EF4-FFF2-40B4-BE49-F238E27FC236}">
                <a16:creationId xmlns:a16="http://schemas.microsoft.com/office/drawing/2014/main" id="{0452077F-B7BF-884E-BC93-E7E4BCA487FA}"/>
              </a:ext>
            </a:extLst>
          </p:cNvPr>
          <p:cNvSpPr>
            <a:spLocks noGrp="1"/>
          </p:cNvSpPr>
          <p:nvPr>
            <p:ph sz="half" idx="1"/>
          </p:nvPr>
        </p:nvSpPr>
        <p:spPr>
          <a:xfrm>
            <a:off x="331667" y="793102"/>
            <a:ext cx="5688133" cy="5619743"/>
          </a:xfrm>
          <a:prstGeom prst="rect">
            <a:avLst/>
          </a:prstGeo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4" name="Inhaltsplatzhalter 3">
            <a:extLst>
              <a:ext uri="{FF2B5EF4-FFF2-40B4-BE49-F238E27FC236}">
                <a16:creationId xmlns:a16="http://schemas.microsoft.com/office/drawing/2014/main" id="{3991BA12-F8E4-C543-A924-BFBFB2CBCC43}"/>
              </a:ext>
            </a:extLst>
          </p:cNvPr>
          <p:cNvSpPr>
            <a:spLocks noGrp="1"/>
          </p:cNvSpPr>
          <p:nvPr>
            <p:ph sz="half" idx="2"/>
          </p:nvPr>
        </p:nvSpPr>
        <p:spPr>
          <a:xfrm>
            <a:off x="6172200" y="793102"/>
            <a:ext cx="5688132" cy="5619743"/>
          </a:xfrm>
          <a:prstGeom prst="rect">
            <a:avLst/>
          </a:prstGeo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Fußzeilenplatzhalter 3">
            <a:extLst>
              <a:ext uri="{FF2B5EF4-FFF2-40B4-BE49-F238E27FC236}">
                <a16:creationId xmlns:a16="http://schemas.microsoft.com/office/drawing/2014/main" id="{62655E6E-90BA-3A1D-E6C9-A109A90680DA}"/>
              </a:ext>
            </a:extLst>
          </p:cNvPr>
          <p:cNvSpPr>
            <a:spLocks noGrp="1"/>
          </p:cNvSpPr>
          <p:nvPr>
            <p:ph type="ftr" sz="quarter" idx="3"/>
          </p:nvPr>
        </p:nvSpPr>
        <p:spPr>
          <a:xfrm>
            <a:off x="6406471" y="6503633"/>
            <a:ext cx="3427308" cy="301472"/>
          </a:xfrm>
          <a:prstGeom prst="rect">
            <a:avLst/>
          </a:prstGeom>
        </p:spPr>
        <p:txBody>
          <a:bodyPr vert="horz" lIns="91440" tIns="45720" rIns="91440" bIns="45720" rtlCol="0" anchor="ctr"/>
          <a:lstStyle>
            <a:lvl1pPr algn="l">
              <a:defRPr sz="1600">
                <a:solidFill>
                  <a:srgbClr val="010000"/>
                </a:solidFill>
              </a:defRPr>
            </a:lvl1pPr>
          </a:lstStyle>
          <a:p>
            <a:r>
              <a:rPr lang="en-US"/>
              <a:t>Tom Metzger | TRUMPF Scientific Lasers | EuroNNAc S-ST3-b #44</a:t>
            </a:r>
            <a:endParaRPr lang="de-DE" dirty="0"/>
          </a:p>
        </p:txBody>
      </p:sp>
      <p:sp>
        <p:nvSpPr>
          <p:cNvPr id="7" name="Textfeld 6">
            <a:extLst>
              <a:ext uri="{FF2B5EF4-FFF2-40B4-BE49-F238E27FC236}">
                <a16:creationId xmlns:a16="http://schemas.microsoft.com/office/drawing/2014/main" id="{7AE6D48B-5C08-3EEA-52FA-DADE1E0CD601}"/>
              </a:ext>
            </a:extLst>
          </p:cNvPr>
          <p:cNvSpPr txBox="1"/>
          <p:nvPr/>
        </p:nvSpPr>
        <p:spPr>
          <a:xfrm>
            <a:off x="1830490" y="6488668"/>
            <a:ext cx="4800600" cy="338554"/>
          </a:xfrm>
          <a:prstGeom prst="rect">
            <a:avLst/>
          </a:prstGeom>
          <a:noFill/>
        </p:spPr>
        <p:txBody>
          <a:bodyPr wrap="square">
            <a:spAutoFit/>
          </a:bodyPr>
          <a:lstStyle/>
          <a:p>
            <a:pPr algn="ctr"/>
            <a:r>
              <a:rPr lang="de-DE" sz="1600" b="0" i="0" dirty="0" err="1">
                <a:solidFill>
                  <a:srgbClr val="010000"/>
                </a:solidFill>
                <a:latin typeface="+mn-lt"/>
                <a:cs typeface="Calibri"/>
              </a:rPr>
              <a:t>Active</a:t>
            </a:r>
            <a:r>
              <a:rPr lang="de-DE" sz="1600" b="0" i="0" dirty="0">
                <a:solidFill>
                  <a:srgbClr val="010000"/>
                </a:solidFill>
                <a:latin typeface="+mn-lt"/>
                <a:cs typeface="Calibri"/>
              </a:rPr>
              <a:t> Fiber Systems GmbH </a:t>
            </a:r>
            <a:r>
              <a:rPr lang="de-DE" sz="1600" b="1" i="0" dirty="0">
                <a:solidFill>
                  <a:srgbClr val="9C0F39"/>
                </a:solidFill>
                <a:latin typeface="+mn-lt"/>
                <a:cs typeface="Calibri"/>
              </a:rPr>
              <a:t>|</a:t>
            </a:r>
            <a:r>
              <a:rPr lang="de-DE" sz="1600" b="1" i="0" dirty="0">
                <a:solidFill>
                  <a:schemeClr val="bg1"/>
                </a:solidFill>
                <a:latin typeface="+mn-lt"/>
                <a:cs typeface="Calibri"/>
              </a:rPr>
              <a:t> </a:t>
            </a:r>
            <a:r>
              <a:rPr lang="de-DE" sz="1600" b="0" i="0" u="none" dirty="0">
                <a:solidFill>
                  <a:schemeClr val="accent1">
                    <a:lumMod val="75000"/>
                  </a:schemeClr>
                </a:solidFill>
                <a:latin typeface="+mn-lt"/>
                <a:cs typeface="Calibri"/>
                <a:hlinkClick r:id="rId2">
                  <a:extLst>
                    <a:ext uri="{A12FA001-AC4F-418D-AE19-62706E023703}">
                      <ahyp:hlinkClr xmlns:ahyp="http://schemas.microsoft.com/office/drawing/2018/hyperlinkcolor" val="tx"/>
                    </a:ext>
                  </a:extLst>
                </a:hlinkClick>
              </a:rPr>
              <a:t>www.afs-jena.de</a:t>
            </a:r>
            <a:r>
              <a:rPr lang="de-DE" sz="1600" b="0" i="0" u="none" dirty="0">
                <a:solidFill>
                  <a:schemeClr val="accent1">
                    <a:lumMod val="75000"/>
                  </a:schemeClr>
                </a:solidFill>
                <a:latin typeface="+mn-lt"/>
                <a:cs typeface="Calibri"/>
              </a:rPr>
              <a:t> </a:t>
            </a:r>
            <a:r>
              <a:rPr lang="de-DE" sz="1600" b="1" i="0" dirty="0">
                <a:solidFill>
                  <a:srgbClr val="9C0F39"/>
                </a:solidFill>
                <a:latin typeface="+mn-lt"/>
                <a:cs typeface="Calibri"/>
              </a:rPr>
              <a:t>|</a:t>
            </a:r>
            <a:r>
              <a:rPr lang="de-DE" sz="1600" b="1" i="0" dirty="0">
                <a:solidFill>
                  <a:schemeClr val="bg1"/>
                </a:solidFill>
                <a:latin typeface="+mn-lt"/>
                <a:cs typeface="Calibri"/>
              </a:rPr>
              <a:t> </a:t>
            </a:r>
            <a:fld id="{1B7346BB-1167-40B2-8672-F4159BDE6212}" type="slidenum">
              <a:rPr lang="de-DE" sz="1600" b="0" i="0" smtClean="0">
                <a:solidFill>
                  <a:srgbClr val="000000"/>
                </a:solidFill>
                <a:latin typeface="+mn-lt"/>
                <a:cs typeface="Calibri"/>
              </a:rPr>
              <a:pPr algn="ctr"/>
              <a:t>‹Nr.›</a:t>
            </a:fld>
            <a:r>
              <a:rPr lang="de-DE" sz="1600" b="0" i="0" dirty="0">
                <a:solidFill>
                  <a:srgbClr val="000000"/>
                </a:solidFill>
                <a:latin typeface="+mn-lt"/>
                <a:cs typeface="Calibri"/>
              </a:rPr>
              <a:t> </a:t>
            </a:r>
            <a:r>
              <a:rPr lang="de-DE" sz="1600" b="1" i="0" dirty="0">
                <a:solidFill>
                  <a:srgbClr val="9C0F39"/>
                </a:solidFill>
                <a:latin typeface="+mn-lt"/>
                <a:cs typeface="Calibri"/>
              </a:rPr>
              <a:t>|</a:t>
            </a:r>
          </a:p>
        </p:txBody>
      </p:sp>
    </p:spTree>
    <p:extLst>
      <p:ext uri="{BB962C8B-B14F-4D97-AF65-F5344CB8AC3E}">
        <p14:creationId xmlns:p14="http://schemas.microsoft.com/office/powerpoint/2010/main" val="846362171"/>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Zwischenüberschrift V3">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28F7E96-08DB-EA40-AE0D-D71CB8560C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Grafik 8">
            <a:extLst>
              <a:ext uri="{FF2B5EF4-FFF2-40B4-BE49-F238E27FC236}">
                <a16:creationId xmlns:a16="http://schemas.microsoft.com/office/drawing/2014/main" id="{7D2223DF-0805-4078-9DD3-6F6DDD1FBB8F}"/>
              </a:ext>
            </a:extLst>
          </p:cNvPr>
          <p:cNvPicPr>
            <a:picLocks noChangeAspect="1"/>
          </p:cNvPicPr>
          <p:nvPr/>
        </p:nvPicPr>
        <p:blipFill rotWithShape="1">
          <a:blip r:embed="rId3"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10757068" y="169500"/>
            <a:ext cx="1193463" cy="623638"/>
          </a:xfrm>
          <a:prstGeom prst="rect">
            <a:avLst/>
          </a:prstGeom>
        </p:spPr>
      </p:pic>
      <p:sp>
        <p:nvSpPr>
          <p:cNvPr id="8" name="Fußzeilenplatzhalter 3">
            <a:extLst>
              <a:ext uri="{FF2B5EF4-FFF2-40B4-BE49-F238E27FC236}">
                <a16:creationId xmlns:a16="http://schemas.microsoft.com/office/drawing/2014/main" id="{4492303A-0413-326C-FF05-E4CE599BA35F}"/>
              </a:ext>
            </a:extLst>
          </p:cNvPr>
          <p:cNvSpPr>
            <a:spLocks noGrp="1"/>
          </p:cNvSpPr>
          <p:nvPr>
            <p:ph type="ftr" sz="quarter" idx="3"/>
          </p:nvPr>
        </p:nvSpPr>
        <p:spPr>
          <a:xfrm>
            <a:off x="6413244" y="6503633"/>
            <a:ext cx="3427308" cy="301472"/>
          </a:xfrm>
          <a:prstGeom prst="rect">
            <a:avLst/>
          </a:prstGeom>
        </p:spPr>
        <p:txBody>
          <a:bodyPr vert="horz" lIns="91440" tIns="45720" rIns="91440" bIns="45720" rtlCol="0" anchor="ctr"/>
          <a:lstStyle>
            <a:lvl1pPr algn="l">
              <a:defRPr sz="1600">
                <a:solidFill>
                  <a:srgbClr val="FFFFFF"/>
                </a:solidFill>
              </a:defRPr>
            </a:lvl1pPr>
          </a:lstStyle>
          <a:p>
            <a:r>
              <a:rPr lang="en-US"/>
              <a:t>Tom Metzger | TRUMPF Scientific Lasers | EuroNNAc S-ST3-b #44</a:t>
            </a:r>
            <a:endParaRPr lang="de-DE" dirty="0"/>
          </a:p>
        </p:txBody>
      </p:sp>
      <p:sp>
        <p:nvSpPr>
          <p:cNvPr id="11" name="Textfeld 10">
            <a:extLst>
              <a:ext uri="{FF2B5EF4-FFF2-40B4-BE49-F238E27FC236}">
                <a16:creationId xmlns:a16="http://schemas.microsoft.com/office/drawing/2014/main" id="{A1D505D9-2864-E65C-F775-5603253E5692}"/>
              </a:ext>
            </a:extLst>
          </p:cNvPr>
          <p:cNvSpPr txBox="1"/>
          <p:nvPr/>
        </p:nvSpPr>
        <p:spPr>
          <a:xfrm>
            <a:off x="1830490" y="6488668"/>
            <a:ext cx="4800600" cy="338554"/>
          </a:xfrm>
          <a:prstGeom prst="rect">
            <a:avLst/>
          </a:prstGeom>
          <a:noFill/>
        </p:spPr>
        <p:txBody>
          <a:bodyPr wrap="square">
            <a:spAutoFit/>
          </a:bodyPr>
          <a:lstStyle/>
          <a:p>
            <a:pPr algn="ctr"/>
            <a:r>
              <a:rPr lang="de-DE" sz="1600" b="0" i="0" dirty="0" err="1">
                <a:solidFill>
                  <a:srgbClr val="FFFFFF"/>
                </a:solidFill>
                <a:latin typeface="+mn-lt"/>
                <a:cs typeface="Calibri"/>
              </a:rPr>
              <a:t>Active</a:t>
            </a:r>
            <a:r>
              <a:rPr lang="de-DE" sz="1600" b="0" i="0" dirty="0">
                <a:solidFill>
                  <a:srgbClr val="FFFFFF"/>
                </a:solidFill>
                <a:latin typeface="+mn-lt"/>
                <a:cs typeface="Calibri"/>
              </a:rPr>
              <a:t> Fiber Systems GmbH </a:t>
            </a:r>
            <a:r>
              <a:rPr lang="de-DE" sz="1600" b="1" i="0" dirty="0">
                <a:solidFill>
                  <a:srgbClr val="9C0F39"/>
                </a:solidFill>
                <a:latin typeface="+mn-lt"/>
                <a:cs typeface="Calibri"/>
              </a:rPr>
              <a:t>|</a:t>
            </a:r>
            <a:r>
              <a:rPr lang="de-DE" sz="1600" b="1" i="0" dirty="0">
                <a:solidFill>
                  <a:schemeClr val="bg1"/>
                </a:solidFill>
                <a:latin typeface="+mn-lt"/>
                <a:cs typeface="Calibri"/>
              </a:rPr>
              <a:t> </a:t>
            </a:r>
            <a:r>
              <a:rPr lang="de-DE" sz="1600" b="0" i="0" u="none" dirty="0">
                <a:solidFill>
                  <a:schemeClr val="accent1">
                    <a:lumMod val="40000"/>
                    <a:lumOff val="60000"/>
                  </a:schemeClr>
                </a:solidFill>
                <a:latin typeface="+mn-lt"/>
                <a:cs typeface="Calibri"/>
                <a:hlinkClick r:id="rId4">
                  <a:extLst>
                    <a:ext uri="{A12FA001-AC4F-418D-AE19-62706E023703}">
                      <ahyp:hlinkClr xmlns:ahyp="http://schemas.microsoft.com/office/drawing/2018/hyperlinkcolor" val="tx"/>
                    </a:ext>
                  </a:extLst>
                </a:hlinkClick>
              </a:rPr>
              <a:t>www.afs-jena.de</a:t>
            </a:r>
            <a:r>
              <a:rPr lang="de-DE" sz="1600" b="0" i="0" u="none" dirty="0">
                <a:solidFill>
                  <a:schemeClr val="accent1">
                    <a:lumMod val="40000"/>
                    <a:lumOff val="60000"/>
                  </a:schemeClr>
                </a:solidFill>
                <a:latin typeface="+mn-lt"/>
                <a:cs typeface="Calibri"/>
              </a:rPr>
              <a:t> </a:t>
            </a:r>
            <a:r>
              <a:rPr lang="de-DE" sz="1600" b="1" i="0" dirty="0">
                <a:solidFill>
                  <a:srgbClr val="9C0F39"/>
                </a:solidFill>
                <a:latin typeface="+mn-lt"/>
                <a:cs typeface="Calibri"/>
              </a:rPr>
              <a:t>|</a:t>
            </a:r>
            <a:r>
              <a:rPr lang="de-DE" sz="1600" b="1" i="0" dirty="0">
                <a:solidFill>
                  <a:schemeClr val="bg1"/>
                </a:solidFill>
                <a:latin typeface="+mn-lt"/>
                <a:cs typeface="Calibri"/>
              </a:rPr>
              <a:t> </a:t>
            </a:r>
            <a:fld id="{1B7346BB-1167-40B2-8672-F4159BDE6212}" type="slidenum">
              <a:rPr lang="de-DE" sz="1600" b="0" i="0" smtClean="0">
                <a:solidFill>
                  <a:srgbClr val="FFFFFF"/>
                </a:solidFill>
                <a:latin typeface="+mn-lt"/>
                <a:cs typeface="Calibri"/>
              </a:rPr>
              <a:pPr algn="ctr"/>
              <a:t>‹Nr.›</a:t>
            </a:fld>
            <a:r>
              <a:rPr lang="de-DE" sz="1600" b="0" i="0" dirty="0">
                <a:solidFill>
                  <a:srgbClr val="FFFFFF"/>
                </a:solidFill>
                <a:latin typeface="+mn-lt"/>
                <a:cs typeface="Calibri"/>
              </a:rPr>
              <a:t> </a:t>
            </a:r>
            <a:r>
              <a:rPr lang="de-DE" sz="1600" b="1" i="0" dirty="0">
                <a:solidFill>
                  <a:srgbClr val="9C0F39"/>
                </a:solidFill>
                <a:latin typeface="+mn-lt"/>
                <a:cs typeface="Calibri"/>
              </a:rPr>
              <a:t>|</a:t>
            </a:r>
          </a:p>
        </p:txBody>
      </p:sp>
      <p:sp>
        <p:nvSpPr>
          <p:cNvPr id="12" name="Rechteck 11">
            <a:extLst>
              <a:ext uri="{FF2B5EF4-FFF2-40B4-BE49-F238E27FC236}">
                <a16:creationId xmlns:a16="http://schemas.microsoft.com/office/drawing/2014/main" id="{D4958FA1-1600-A2DC-D4A5-6A3DD294F94C}"/>
              </a:ext>
            </a:extLst>
          </p:cNvPr>
          <p:cNvSpPr/>
          <p:nvPr/>
        </p:nvSpPr>
        <p:spPr>
          <a:xfrm>
            <a:off x="-4973" y="3523056"/>
            <a:ext cx="12222374" cy="2234277"/>
          </a:xfrm>
          <a:prstGeom prst="rect">
            <a:avLst/>
          </a:prstGeom>
          <a:gradFill>
            <a:gsLst>
              <a:gs pos="0">
                <a:schemeClr val="bg1">
                  <a:alpha val="5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solidFill>
                <a:schemeClr val="bg1"/>
              </a:solidFill>
              <a:latin typeface="Calibri" panose="020F0502020204030204" pitchFamily="34" charset="0"/>
              <a:cs typeface="Calibri" panose="020F0502020204030204" pitchFamily="34" charset="0"/>
            </a:endParaRPr>
          </a:p>
        </p:txBody>
      </p:sp>
      <p:sp>
        <p:nvSpPr>
          <p:cNvPr id="17" name="Titel 1">
            <a:extLst>
              <a:ext uri="{FF2B5EF4-FFF2-40B4-BE49-F238E27FC236}">
                <a16:creationId xmlns:a16="http://schemas.microsoft.com/office/drawing/2014/main" id="{D2E430D5-D42A-91EE-051A-D244DF6D096E}"/>
              </a:ext>
            </a:extLst>
          </p:cNvPr>
          <p:cNvSpPr>
            <a:spLocks noGrp="1"/>
          </p:cNvSpPr>
          <p:nvPr>
            <p:ph type="ctrTitle"/>
          </p:nvPr>
        </p:nvSpPr>
        <p:spPr>
          <a:xfrm>
            <a:off x="838200" y="3523055"/>
            <a:ext cx="10515600" cy="1540566"/>
          </a:xfrm>
        </p:spPr>
        <p:txBody>
          <a:bodyPr anchor="ctr">
            <a:normAutofit/>
          </a:bodyPr>
          <a:lstStyle>
            <a:lvl1pPr algn="ctr">
              <a:defRPr sz="4000"/>
            </a:lvl1pPr>
          </a:lstStyle>
          <a:p>
            <a:r>
              <a:rPr lang="de-DE" noProof="0"/>
              <a:t>Mastertitelformat bearbeiten</a:t>
            </a:r>
            <a:endParaRPr lang="en-US" noProof="0" dirty="0"/>
          </a:p>
        </p:txBody>
      </p:sp>
      <p:sp>
        <p:nvSpPr>
          <p:cNvPr id="18" name="Untertitel 2">
            <a:extLst>
              <a:ext uri="{FF2B5EF4-FFF2-40B4-BE49-F238E27FC236}">
                <a16:creationId xmlns:a16="http://schemas.microsoft.com/office/drawing/2014/main" id="{F6891A2D-6CA7-502B-F823-1673F0470C8A}"/>
              </a:ext>
            </a:extLst>
          </p:cNvPr>
          <p:cNvSpPr>
            <a:spLocks noGrp="1"/>
          </p:cNvSpPr>
          <p:nvPr>
            <p:ph type="subTitle" idx="1"/>
          </p:nvPr>
        </p:nvSpPr>
        <p:spPr>
          <a:xfrm>
            <a:off x="838200" y="5163013"/>
            <a:ext cx="10515600" cy="594320"/>
          </a:xfrm>
          <a:prstGeom prst="rect">
            <a:avLst/>
          </a:prstGeom>
        </p:spPr>
        <p:txBody>
          <a:bodyPr/>
          <a:lstStyle>
            <a:lvl1pPr marL="0" indent="0" algn="ctr">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Tree>
    <p:extLst>
      <p:ext uri="{BB962C8B-B14F-4D97-AF65-F5344CB8AC3E}">
        <p14:creationId xmlns:p14="http://schemas.microsoft.com/office/powerpoint/2010/main" val="896165349"/>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Obligatorische Schlussfolie">
    <p:spTree>
      <p:nvGrpSpPr>
        <p:cNvPr id="1" name=""/>
        <p:cNvGrpSpPr/>
        <p:nvPr/>
      </p:nvGrpSpPr>
      <p:grpSpPr>
        <a:xfrm>
          <a:off x="0" y="0"/>
          <a:ext cx="0" cy="0"/>
          <a:chOff x="0" y="0"/>
          <a:chExt cx="0" cy="0"/>
        </a:xfrm>
      </p:grpSpPr>
      <p:pic>
        <p:nvPicPr>
          <p:cNvPr id="7" name="Bild 1">
            <a:extLst>
              <a:ext uri="{FF2B5EF4-FFF2-40B4-BE49-F238E27FC236}">
                <a16:creationId xmlns:a16="http://schemas.microsoft.com/office/drawing/2014/main" id="{4A585A12-12A7-E543-90DE-0AE3D553EE6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4973" y="-8313"/>
            <a:ext cx="12205286" cy="6870448"/>
          </a:xfrm>
          <a:prstGeom prst="rect">
            <a:avLst/>
          </a:prstGeom>
        </p:spPr>
      </p:pic>
      <p:pic>
        <p:nvPicPr>
          <p:cNvPr id="5" name="Grafik 4">
            <a:extLst>
              <a:ext uri="{FF2B5EF4-FFF2-40B4-BE49-F238E27FC236}">
                <a16:creationId xmlns:a16="http://schemas.microsoft.com/office/drawing/2014/main" id="{1EBA1280-A824-A04B-9C5A-B06E8060514C}"/>
              </a:ext>
            </a:extLst>
          </p:cNvPr>
          <p:cNvPicPr>
            <a:picLocks noChangeAspect="1"/>
          </p:cNvPicPr>
          <p:nvPr/>
        </p:nvPicPr>
        <p:blipFill rotWithShape="1">
          <a:blip r:embed="rId4"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4281854" y="1013717"/>
            <a:ext cx="3628292" cy="1895946"/>
          </a:xfrm>
          <a:prstGeom prst="rect">
            <a:avLst/>
          </a:prstGeom>
        </p:spPr>
      </p:pic>
      <p:sp>
        <p:nvSpPr>
          <p:cNvPr id="6" name="Fußzeilenplatzhalter 3">
            <a:extLst>
              <a:ext uri="{FF2B5EF4-FFF2-40B4-BE49-F238E27FC236}">
                <a16:creationId xmlns:a16="http://schemas.microsoft.com/office/drawing/2014/main" id="{F89AF67F-C83A-AE91-63B5-AEC006995192}"/>
              </a:ext>
            </a:extLst>
          </p:cNvPr>
          <p:cNvSpPr>
            <a:spLocks noGrp="1"/>
          </p:cNvSpPr>
          <p:nvPr>
            <p:ph type="ftr" sz="quarter" idx="3"/>
          </p:nvPr>
        </p:nvSpPr>
        <p:spPr>
          <a:xfrm>
            <a:off x="6412567" y="6503633"/>
            <a:ext cx="3427308" cy="301472"/>
          </a:xfrm>
          <a:prstGeom prst="rect">
            <a:avLst/>
          </a:prstGeom>
        </p:spPr>
        <p:txBody>
          <a:bodyPr vert="horz" lIns="91440" tIns="45720" rIns="91440" bIns="45720" rtlCol="0" anchor="ctr"/>
          <a:lstStyle>
            <a:lvl1pPr algn="l">
              <a:defRPr sz="1600">
                <a:solidFill>
                  <a:srgbClr val="FFFFFF"/>
                </a:solidFill>
              </a:defRPr>
            </a:lvl1pPr>
          </a:lstStyle>
          <a:p>
            <a:r>
              <a:rPr lang="en-US"/>
              <a:t>Tom Metzger | TRUMPF Scientific Lasers | EuroNNAc S-ST3-b #44</a:t>
            </a:r>
            <a:endParaRPr lang="de-DE" dirty="0"/>
          </a:p>
        </p:txBody>
      </p:sp>
      <p:sp>
        <p:nvSpPr>
          <p:cNvPr id="10" name="Textfeld 9">
            <a:extLst>
              <a:ext uri="{FF2B5EF4-FFF2-40B4-BE49-F238E27FC236}">
                <a16:creationId xmlns:a16="http://schemas.microsoft.com/office/drawing/2014/main" id="{DAF3B54C-DF96-928E-654B-77C18F5FCE4B}"/>
              </a:ext>
            </a:extLst>
          </p:cNvPr>
          <p:cNvSpPr txBox="1"/>
          <p:nvPr/>
        </p:nvSpPr>
        <p:spPr>
          <a:xfrm>
            <a:off x="1830490" y="6488668"/>
            <a:ext cx="4800600" cy="338554"/>
          </a:xfrm>
          <a:prstGeom prst="rect">
            <a:avLst/>
          </a:prstGeom>
          <a:noFill/>
        </p:spPr>
        <p:txBody>
          <a:bodyPr wrap="square">
            <a:spAutoFit/>
          </a:bodyPr>
          <a:lstStyle/>
          <a:p>
            <a:pPr algn="ctr"/>
            <a:r>
              <a:rPr lang="de-DE" sz="1600" b="0" i="0" dirty="0" err="1">
                <a:solidFill>
                  <a:srgbClr val="FFFFFF"/>
                </a:solidFill>
                <a:latin typeface="+mn-lt"/>
                <a:cs typeface="Calibri"/>
              </a:rPr>
              <a:t>Active</a:t>
            </a:r>
            <a:r>
              <a:rPr lang="de-DE" sz="1600" b="0" i="0" dirty="0">
                <a:solidFill>
                  <a:srgbClr val="FFFFFF"/>
                </a:solidFill>
                <a:latin typeface="+mn-lt"/>
                <a:cs typeface="Calibri"/>
              </a:rPr>
              <a:t> Fiber Systems GmbH </a:t>
            </a:r>
            <a:r>
              <a:rPr lang="de-DE" sz="1600" b="1" i="0" dirty="0">
                <a:solidFill>
                  <a:srgbClr val="9C0F39"/>
                </a:solidFill>
                <a:latin typeface="+mn-lt"/>
                <a:cs typeface="Calibri"/>
              </a:rPr>
              <a:t>|</a:t>
            </a:r>
            <a:r>
              <a:rPr lang="de-DE" sz="1600" b="1" i="0" dirty="0">
                <a:solidFill>
                  <a:schemeClr val="bg1"/>
                </a:solidFill>
                <a:latin typeface="+mn-lt"/>
                <a:cs typeface="Calibri"/>
              </a:rPr>
              <a:t> </a:t>
            </a:r>
            <a:r>
              <a:rPr lang="de-DE" sz="1600" b="0" i="0" u="none" dirty="0">
                <a:solidFill>
                  <a:schemeClr val="accent1">
                    <a:lumMod val="40000"/>
                    <a:lumOff val="60000"/>
                  </a:schemeClr>
                </a:solidFill>
                <a:latin typeface="+mn-lt"/>
                <a:cs typeface="Calibri"/>
                <a:hlinkClick r:id="rId5">
                  <a:extLst>
                    <a:ext uri="{A12FA001-AC4F-418D-AE19-62706E023703}">
                      <ahyp:hlinkClr xmlns:ahyp="http://schemas.microsoft.com/office/drawing/2018/hyperlinkcolor" val="tx"/>
                    </a:ext>
                  </a:extLst>
                </a:hlinkClick>
              </a:rPr>
              <a:t>www.afs-jena.de</a:t>
            </a:r>
            <a:r>
              <a:rPr lang="de-DE" sz="1600" b="0" i="0" u="none" dirty="0">
                <a:solidFill>
                  <a:schemeClr val="accent1">
                    <a:lumMod val="40000"/>
                    <a:lumOff val="60000"/>
                  </a:schemeClr>
                </a:solidFill>
                <a:latin typeface="+mn-lt"/>
                <a:cs typeface="Calibri"/>
              </a:rPr>
              <a:t> </a:t>
            </a:r>
            <a:r>
              <a:rPr lang="de-DE" sz="1600" b="1" i="0" dirty="0">
                <a:solidFill>
                  <a:srgbClr val="9C0F39"/>
                </a:solidFill>
                <a:latin typeface="+mn-lt"/>
                <a:cs typeface="Calibri"/>
              </a:rPr>
              <a:t>|</a:t>
            </a:r>
            <a:r>
              <a:rPr lang="de-DE" sz="1600" b="1" i="0" dirty="0">
                <a:solidFill>
                  <a:schemeClr val="bg1"/>
                </a:solidFill>
                <a:latin typeface="+mn-lt"/>
                <a:cs typeface="Calibri"/>
              </a:rPr>
              <a:t> </a:t>
            </a:r>
            <a:fld id="{1B7346BB-1167-40B2-8672-F4159BDE6212}" type="slidenum">
              <a:rPr lang="de-DE" sz="1600" b="0" i="0" smtClean="0">
                <a:solidFill>
                  <a:srgbClr val="FFFFFF"/>
                </a:solidFill>
                <a:latin typeface="+mn-lt"/>
                <a:cs typeface="Calibri"/>
              </a:rPr>
              <a:pPr algn="ctr"/>
              <a:t>‹Nr.›</a:t>
            </a:fld>
            <a:r>
              <a:rPr lang="de-DE" sz="1600" b="0" i="0" dirty="0">
                <a:solidFill>
                  <a:srgbClr val="FFFFFF"/>
                </a:solidFill>
                <a:latin typeface="+mn-lt"/>
                <a:cs typeface="Calibri"/>
              </a:rPr>
              <a:t> </a:t>
            </a:r>
            <a:r>
              <a:rPr lang="de-DE" sz="1600" b="1" i="0" dirty="0">
                <a:solidFill>
                  <a:srgbClr val="9C0F39"/>
                </a:solidFill>
                <a:latin typeface="+mn-lt"/>
                <a:cs typeface="Calibri"/>
              </a:rPr>
              <a:t>|</a:t>
            </a:r>
          </a:p>
        </p:txBody>
      </p:sp>
      <p:sp>
        <p:nvSpPr>
          <p:cNvPr id="11" name="Rechteck 10">
            <a:extLst>
              <a:ext uri="{FF2B5EF4-FFF2-40B4-BE49-F238E27FC236}">
                <a16:creationId xmlns:a16="http://schemas.microsoft.com/office/drawing/2014/main" id="{F6428DF4-AFDB-BF31-5543-A2D28EF66030}"/>
              </a:ext>
            </a:extLst>
          </p:cNvPr>
          <p:cNvSpPr/>
          <p:nvPr/>
        </p:nvSpPr>
        <p:spPr>
          <a:xfrm>
            <a:off x="-4973" y="3523056"/>
            <a:ext cx="12222374" cy="2234277"/>
          </a:xfrm>
          <a:prstGeom prst="rect">
            <a:avLst/>
          </a:prstGeom>
          <a:gradFill>
            <a:gsLst>
              <a:gs pos="0">
                <a:schemeClr val="bg1">
                  <a:alpha val="5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solidFill>
                <a:schemeClr val="bg1"/>
              </a:solidFill>
              <a:latin typeface="Calibri" panose="020F0502020204030204" pitchFamily="34" charset="0"/>
              <a:cs typeface="Calibri" panose="020F0502020204030204" pitchFamily="34" charset="0"/>
            </a:endParaRPr>
          </a:p>
        </p:txBody>
      </p:sp>
      <p:sp>
        <p:nvSpPr>
          <p:cNvPr id="12" name="Titel 1">
            <a:extLst>
              <a:ext uri="{FF2B5EF4-FFF2-40B4-BE49-F238E27FC236}">
                <a16:creationId xmlns:a16="http://schemas.microsoft.com/office/drawing/2014/main" id="{E40E3B21-1C82-67C1-42F1-B2F7E14AEF20}"/>
              </a:ext>
            </a:extLst>
          </p:cNvPr>
          <p:cNvSpPr>
            <a:spLocks noGrp="1"/>
          </p:cNvSpPr>
          <p:nvPr>
            <p:ph type="ctrTitle"/>
          </p:nvPr>
        </p:nvSpPr>
        <p:spPr>
          <a:xfrm>
            <a:off x="838200" y="3523055"/>
            <a:ext cx="10515600" cy="1540566"/>
          </a:xfrm>
        </p:spPr>
        <p:txBody>
          <a:bodyPr anchor="ctr">
            <a:normAutofit/>
          </a:bodyPr>
          <a:lstStyle>
            <a:lvl1pPr algn="ctr">
              <a:defRPr sz="4000"/>
            </a:lvl1pPr>
          </a:lstStyle>
          <a:p>
            <a:r>
              <a:rPr lang="de-DE" noProof="0"/>
              <a:t>Mastertitelformat bearbeiten</a:t>
            </a:r>
            <a:endParaRPr lang="en-US" noProof="0" dirty="0"/>
          </a:p>
        </p:txBody>
      </p:sp>
      <p:sp>
        <p:nvSpPr>
          <p:cNvPr id="13" name="Untertitel 2">
            <a:extLst>
              <a:ext uri="{FF2B5EF4-FFF2-40B4-BE49-F238E27FC236}">
                <a16:creationId xmlns:a16="http://schemas.microsoft.com/office/drawing/2014/main" id="{82D392E1-9E51-9250-4CBC-F0109E1E5986}"/>
              </a:ext>
            </a:extLst>
          </p:cNvPr>
          <p:cNvSpPr>
            <a:spLocks noGrp="1"/>
          </p:cNvSpPr>
          <p:nvPr>
            <p:ph type="subTitle" idx="1"/>
          </p:nvPr>
        </p:nvSpPr>
        <p:spPr>
          <a:xfrm>
            <a:off x="838200" y="5163013"/>
            <a:ext cx="10515600" cy="594320"/>
          </a:xfrm>
          <a:prstGeom prst="rect">
            <a:avLst/>
          </a:prstGeom>
        </p:spPr>
        <p:txBody>
          <a:bodyPr/>
          <a:lstStyle>
            <a:lvl1pPr marL="0" indent="0" algn="ctr">
              <a:lnSpc>
                <a:spcPct val="10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Tree>
    <p:extLst>
      <p:ext uri="{BB962C8B-B14F-4D97-AF65-F5344CB8AC3E}">
        <p14:creationId xmlns:p14="http://schemas.microsoft.com/office/powerpoint/2010/main" val="2016551493"/>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9" name="Textplatzhalter 8"/>
          <p:cNvSpPr>
            <a:spLocks noGrp="1"/>
          </p:cNvSpPr>
          <p:nvPr>
            <p:ph type="body" sz="quarter" idx="17"/>
          </p:nvPr>
        </p:nvSpPr>
        <p:spPr>
          <a:xfrm>
            <a:off x="515938" y="1484313"/>
            <a:ext cx="11160125" cy="392112"/>
          </a:xfrm>
        </p:spPr>
        <p:txBody>
          <a:bodyPr/>
          <a:lstStyle/>
          <a:p>
            <a:pPr lvl="0"/>
            <a:r>
              <a:rPr lang="en-US"/>
              <a:t>Edit Master text styles</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vl5pPr>
              <a:defRPr/>
            </a:lvl5pPr>
          </a:lstStyle>
          <a:p>
            <a:pPr lvl="0"/>
            <a:r>
              <a:rPr lang="de-DE" dirty="0"/>
              <a:t>Überschrift</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198400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xtfolie">
    <p:spTree>
      <p:nvGrpSpPr>
        <p:cNvPr id="1" name=""/>
        <p:cNvGrpSpPr/>
        <p:nvPr/>
      </p:nvGrpSpPr>
      <p:grpSpPr>
        <a:xfrm>
          <a:off x="0" y="0"/>
          <a:ext cx="0" cy="0"/>
          <a:chOff x="0" y="0"/>
          <a:chExt cx="0" cy="0"/>
        </a:xfrm>
      </p:grpSpPr>
      <p:sp>
        <p:nvSpPr>
          <p:cNvPr id="8" name="Rechteck 7"/>
          <p:cNvSpPr/>
          <p:nvPr userDrawn="1"/>
        </p:nvSpPr>
        <p:spPr>
          <a:xfrm>
            <a:off x="-1169" y="-8313"/>
            <a:ext cx="12193168" cy="686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mn-lt"/>
              <a:ea typeface="Courier" charset="0"/>
              <a:cs typeface="Courier" charset="0"/>
            </a:endParaRPr>
          </a:p>
        </p:txBody>
      </p:sp>
      <p:sp>
        <p:nvSpPr>
          <p:cNvPr id="9" name="Rechteck 8"/>
          <p:cNvSpPr/>
          <p:nvPr userDrawn="1"/>
        </p:nvSpPr>
        <p:spPr>
          <a:xfrm>
            <a:off x="-1" y="-8313"/>
            <a:ext cx="12191809" cy="611619"/>
          </a:xfrm>
          <a:prstGeom prst="rect">
            <a:avLst/>
          </a:prstGeom>
          <a:gradFill flip="none" rotWithShape="1">
            <a:gsLst>
              <a:gs pos="100000">
                <a:srgbClr val="9C113D"/>
              </a:gs>
              <a:gs pos="0">
                <a:srgbClr val="000000"/>
              </a:gs>
            </a:gsLst>
            <a:lin ang="10800000" scaled="1"/>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de-DE" sz="2400">
              <a:solidFill>
                <a:srgbClr val="FFFFFF"/>
              </a:solidFill>
              <a:latin typeface="+mn-lt"/>
            </a:endParaRPr>
          </a:p>
        </p:txBody>
      </p:sp>
      <p:sp>
        <p:nvSpPr>
          <p:cNvPr id="10" name="Textplatzhalter 28"/>
          <p:cNvSpPr>
            <a:spLocks noGrp="1"/>
          </p:cNvSpPr>
          <p:nvPr>
            <p:ph type="body" sz="quarter" idx="11" hasCustomPrompt="1"/>
          </p:nvPr>
        </p:nvSpPr>
        <p:spPr>
          <a:xfrm>
            <a:off x="427569" y="781051"/>
            <a:ext cx="11302615" cy="5495739"/>
          </a:xfrm>
          <a:prstGeom prst="rect">
            <a:avLst/>
          </a:prstGeom>
        </p:spPr>
        <p:txBody>
          <a:bodyPr>
            <a:noAutofit/>
          </a:bodyPr>
          <a:lstStyle>
            <a:lvl1pPr>
              <a:lnSpc>
                <a:spcPct val="100000"/>
              </a:lnSpc>
              <a:spcBef>
                <a:spcPts val="800"/>
              </a:spcBef>
              <a:buClr>
                <a:srgbClr val="86112B"/>
              </a:buClr>
              <a:defRPr sz="2000">
                <a:latin typeface="+mn-lt"/>
                <a:ea typeface="Abel" panose="02000506030000020004" pitchFamily="2" charset="0"/>
                <a:cs typeface="Abel" panose="02000506030000020004" pitchFamily="2" charset="0"/>
              </a:defRPr>
            </a:lvl1pPr>
            <a:lvl2pPr>
              <a:defRPr>
                <a:latin typeface="Abel" charset="0"/>
                <a:ea typeface="Abel" charset="0"/>
                <a:cs typeface="Abel" charset="0"/>
              </a:defRPr>
            </a:lvl2pPr>
            <a:lvl3pPr>
              <a:defRPr>
                <a:latin typeface="Abel" charset="0"/>
                <a:ea typeface="Abel" charset="0"/>
                <a:cs typeface="Abel" charset="0"/>
              </a:defRPr>
            </a:lvl3pPr>
            <a:lvl4pPr>
              <a:defRPr>
                <a:latin typeface="Abel" charset="0"/>
                <a:ea typeface="Abel" charset="0"/>
                <a:cs typeface="Abel" charset="0"/>
              </a:defRPr>
            </a:lvl4pPr>
            <a:lvl5pPr>
              <a:defRPr>
                <a:latin typeface="Abel" charset="0"/>
                <a:ea typeface="Abel" charset="0"/>
                <a:cs typeface="Abel" charset="0"/>
              </a:defRPr>
            </a:lvl5pPr>
          </a:lstStyle>
          <a:p>
            <a:pPr lvl="0"/>
            <a:r>
              <a:rPr lang="de-DE" dirty="0"/>
              <a:t>Anstrich 1</a:t>
            </a:r>
          </a:p>
          <a:p>
            <a:pPr lvl="0"/>
            <a:r>
              <a:rPr lang="de-DE" dirty="0"/>
              <a:t>Anstrich 2</a:t>
            </a:r>
          </a:p>
          <a:p>
            <a:pPr lvl="0"/>
            <a:r>
              <a:rPr lang="de-DE" dirty="0"/>
              <a:t>Anstrich 3</a:t>
            </a:r>
          </a:p>
        </p:txBody>
      </p:sp>
      <p:sp>
        <p:nvSpPr>
          <p:cNvPr id="11" name="Textplatzhalter 5"/>
          <p:cNvSpPr>
            <a:spLocks noGrp="1"/>
          </p:cNvSpPr>
          <p:nvPr>
            <p:ph type="body" sz="quarter" idx="10" hasCustomPrompt="1"/>
          </p:nvPr>
        </p:nvSpPr>
        <p:spPr>
          <a:xfrm>
            <a:off x="427569" y="111420"/>
            <a:ext cx="11302615" cy="435915"/>
          </a:xfrm>
          <a:prstGeom prst="rect">
            <a:avLst/>
          </a:prstGeom>
          <a:ln>
            <a:noFill/>
          </a:ln>
        </p:spPr>
        <p:txBody>
          <a:bodyPr anchor="ctr">
            <a:noAutofit/>
          </a:bodyPr>
          <a:lstStyle>
            <a:lvl1pPr marL="0" indent="0" algn="l">
              <a:buNone/>
              <a:defRPr sz="2933" b="1" baseline="0">
                <a:ln>
                  <a:noFill/>
                </a:ln>
                <a:solidFill>
                  <a:schemeClr val="bg1"/>
                </a:solidFill>
                <a:latin typeface="+mn-lt"/>
                <a:ea typeface="Abel" panose="02000506030000020004" pitchFamily="2" charset="0"/>
                <a:cs typeface="Abel" panose="02000506030000020004" pitchFamily="2" charset="0"/>
              </a:defRPr>
            </a:lvl1pPr>
          </a:lstStyle>
          <a:p>
            <a:pPr lvl="0"/>
            <a:r>
              <a:rPr lang="de-DE" dirty="0"/>
              <a:t>HEADLINE INHALTSBEREICH</a:t>
            </a:r>
          </a:p>
        </p:txBody>
      </p:sp>
      <p:sp>
        <p:nvSpPr>
          <p:cNvPr id="12" name="Rechteck 11"/>
          <p:cNvSpPr/>
          <p:nvPr userDrawn="1"/>
        </p:nvSpPr>
        <p:spPr>
          <a:xfrm>
            <a:off x="-1171" y="6494272"/>
            <a:ext cx="12193169" cy="45719"/>
          </a:xfrm>
          <a:prstGeom prst="rect">
            <a:avLst/>
          </a:prstGeom>
          <a:gradFill>
            <a:gsLst>
              <a:gs pos="0">
                <a:srgbClr val="000000"/>
              </a:gs>
              <a:gs pos="100000">
                <a:srgbClr val="9C113D"/>
              </a:gs>
            </a:gsLst>
            <a:lin ang="10800000" scaled="0"/>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de-DE" sz="2400">
              <a:solidFill>
                <a:srgbClr val="FFFFFF"/>
              </a:solidFill>
              <a:latin typeface="+mn-lt"/>
            </a:endParaRPr>
          </a:p>
        </p:txBody>
      </p:sp>
      <p:pic>
        <p:nvPicPr>
          <p:cNvPr id="3" name="Grafik 2">
            <a:extLst>
              <a:ext uri="{FF2B5EF4-FFF2-40B4-BE49-F238E27FC236}">
                <a16:creationId xmlns:a16="http://schemas.microsoft.com/office/drawing/2014/main" id="{322124EA-514E-4573-82D6-7563F78B1D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65761" y="17676"/>
            <a:ext cx="904573" cy="585630"/>
          </a:xfrm>
          <a:prstGeom prst="rect">
            <a:avLst/>
          </a:prstGeom>
        </p:spPr>
      </p:pic>
      <p:sp>
        <p:nvSpPr>
          <p:cNvPr id="14" name="Textfeld 3">
            <a:extLst>
              <a:ext uri="{FF2B5EF4-FFF2-40B4-BE49-F238E27FC236}">
                <a16:creationId xmlns:a16="http://schemas.microsoft.com/office/drawing/2014/main" id="{7C81CE78-31CD-46E6-93CE-2C34B30D33DD}"/>
              </a:ext>
            </a:extLst>
          </p:cNvPr>
          <p:cNvSpPr txBox="1"/>
          <p:nvPr userDrawn="1"/>
        </p:nvSpPr>
        <p:spPr>
          <a:xfrm>
            <a:off x="3428718" y="6519446"/>
            <a:ext cx="5688133" cy="338554"/>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600" b="0" i="0" dirty="0" err="1">
                <a:solidFill>
                  <a:schemeClr val="tx1">
                    <a:lumMod val="85000"/>
                    <a:lumOff val="15000"/>
                  </a:schemeClr>
                </a:solidFill>
                <a:latin typeface="+mn-lt"/>
                <a:cs typeface="Calibri"/>
              </a:rPr>
              <a:t>Active</a:t>
            </a:r>
            <a:r>
              <a:rPr lang="de-DE" sz="1600" b="0" i="0" dirty="0">
                <a:solidFill>
                  <a:schemeClr val="tx1">
                    <a:lumMod val="85000"/>
                    <a:lumOff val="15000"/>
                  </a:schemeClr>
                </a:solidFill>
                <a:latin typeface="+mn-lt"/>
                <a:cs typeface="Calibri"/>
              </a:rPr>
              <a:t> Fiber Systems GmbH  </a:t>
            </a:r>
            <a:r>
              <a:rPr lang="de-DE" sz="1600" b="1" i="0" dirty="0">
                <a:solidFill>
                  <a:srgbClr val="9C113D"/>
                </a:solidFill>
                <a:latin typeface="+mn-lt"/>
                <a:cs typeface="Calibri"/>
              </a:rPr>
              <a:t>I</a:t>
            </a:r>
            <a:r>
              <a:rPr lang="de-DE" sz="1600" b="1" i="0" dirty="0">
                <a:solidFill>
                  <a:schemeClr val="bg1"/>
                </a:solidFill>
                <a:latin typeface="+mn-lt"/>
                <a:cs typeface="Calibri"/>
              </a:rPr>
              <a:t> </a:t>
            </a:r>
            <a:r>
              <a:rPr lang="de-DE" sz="1600" b="0" i="0" dirty="0">
                <a:solidFill>
                  <a:schemeClr val="bg1"/>
                </a:solidFill>
                <a:latin typeface="+mn-lt"/>
                <a:cs typeface="Calibri"/>
              </a:rPr>
              <a:t> </a:t>
            </a:r>
            <a:r>
              <a:rPr lang="de-DE" sz="1600" b="0" i="0" u="none" dirty="0">
                <a:solidFill>
                  <a:schemeClr val="accent1">
                    <a:lumMod val="75000"/>
                  </a:schemeClr>
                </a:solidFill>
                <a:latin typeface="+mn-lt"/>
                <a:cs typeface="Calibri"/>
                <a:hlinkClick r:id="rId3">
                  <a:extLst>
                    <a:ext uri="{A12FA001-AC4F-418D-AE19-62706E023703}">
                      <ahyp:hlinkClr xmlns:ahyp="http://schemas.microsoft.com/office/drawing/2018/hyperlinkcolor" val="tx"/>
                    </a:ext>
                  </a:extLst>
                </a:hlinkClick>
              </a:rPr>
              <a:t>www.afs-jena.de</a:t>
            </a:r>
            <a:r>
              <a:rPr lang="de-DE" sz="1600" b="0" i="0" u="none" dirty="0">
                <a:solidFill>
                  <a:schemeClr val="accent1">
                    <a:lumMod val="75000"/>
                  </a:schemeClr>
                </a:solidFill>
                <a:latin typeface="+mn-lt"/>
                <a:cs typeface="Calibri"/>
              </a:rPr>
              <a:t> </a:t>
            </a:r>
            <a:r>
              <a:rPr lang="de-DE" sz="1600" b="1" i="0" dirty="0">
                <a:solidFill>
                  <a:srgbClr val="9C113D"/>
                </a:solidFill>
                <a:latin typeface="+mn-lt"/>
                <a:cs typeface="Calibri"/>
              </a:rPr>
              <a:t>I</a:t>
            </a:r>
            <a:r>
              <a:rPr lang="de-DE" sz="1600" b="1" i="0" dirty="0">
                <a:solidFill>
                  <a:schemeClr val="bg1"/>
                </a:solidFill>
                <a:latin typeface="+mn-lt"/>
                <a:cs typeface="Calibri"/>
              </a:rPr>
              <a:t> </a:t>
            </a:r>
            <a:fld id="{1B7346BB-1167-40B2-8672-F4159BDE6212}" type="slidenum">
              <a:rPr lang="de-DE" sz="1600" b="0" i="0" smtClean="0">
                <a:solidFill>
                  <a:schemeClr val="tx1">
                    <a:lumMod val="85000"/>
                    <a:lumOff val="15000"/>
                  </a:schemeClr>
                </a:solidFill>
                <a:latin typeface="+mn-lt"/>
                <a:cs typeface="Calibri"/>
              </a:rPr>
              <a:pPr algn="ctr"/>
              <a:t>‹Nr.›</a:t>
            </a:fld>
            <a:endParaRPr lang="de-DE" sz="1600" b="0" i="0" dirty="0">
              <a:solidFill>
                <a:schemeClr val="tx1">
                  <a:lumMod val="85000"/>
                  <a:lumOff val="15000"/>
                </a:schemeClr>
              </a:solidFill>
              <a:latin typeface="+mn-lt"/>
              <a:cs typeface="Calibri"/>
            </a:endParaRPr>
          </a:p>
        </p:txBody>
      </p:sp>
    </p:spTree>
    <p:extLst>
      <p:ext uri="{BB962C8B-B14F-4D97-AF65-F5344CB8AC3E}">
        <p14:creationId xmlns:p14="http://schemas.microsoft.com/office/powerpoint/2010/main" val="2793153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with Subtitl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87C06EB-96E8-42F8-87BA-07444E510A8F}"/>
              </a:ext>
            </a:extLst>
          </p:cNvPr>
          <p:cNvSpPr/>
          <p:nvPr userDrawn="1"/>
        </p:nvSpPr>
        <p:spPr>
          <a:xfrm>
            <a:off x="-1" y="-8313"/>
            <a:ext cx="12191809" cy="611619"/>
          </a:xfrm>
          <a:prstGeom prst="rect">
            <a:avLst/>
          </a:prstGeom>
          <a:gradFill flip="none" rotWithShape="1">
            <a:gsLst>
              <a:gs pos="100000">
                <a:srgbClr val="9C113D"/>
              </a:gs>
              <a:gs pos="0">
                <a:srgbClr val="000000"/>
              </a:gs>
            </a:gsLst>
            <a:lin ang="10800000" scaled="1"/>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de-DE" sz="2400">
              <a:solidFill>
                <a:srgbClr val="FFFFFF"/>
              </a:solidFill>
              <a:latin typeface="+mn-lt"/>
            </a:endParaRPr>
          </a:p>
        </p:txBody>
      </p:sp>
      <p:sp>
        <p:nvSpPr>
          <p:cNvPr id="10" name="Textplatzhalter 5">
            <a:extLst>
              <a:ext uri="{FF2B5EF4-FFF2-40B4-BE49-F238E27FC236}">
                <a16:creationId xmlns:a16="http://schemas.microsoft.com/office/drawing/2014/main" id="{B258C6B8-68F5-484F-98C6-916E93863C24}"/>
              </a:ext>
            </a:extLst>
          </p:cNvPr>
          <p:cNvSpPr>
            <a:spLocks noGrp="1"/>
          </p:cNvSpPr>
          <p:nvPr>
            <p:ph type="body" sz="quarter" idx="10" hasCustomPrompt="1"/>
          </p:nvPr>
        </p:nvSpPr>
        <p:spPr>
          <a:xfrm>
            <a:off x="427569" y="111420"/>
            <a:ext cx="11302615" cy="435915"/>
          </a:xfrm>
          <a:prstGeom prst="rect">
            <a:avLst/>
          </a:prstGeom>
          <a:ln>
            <a:noFill/>
          </a:ln>
        </p:spPr>
        <p:txBody>
          <a:bodyPr anchor="ctr">
            <a:noAutofit/>
          </a:bodyPr>
          <a:lstStyle>
            <a:lvl1pPr marL="0" indent="0" algn="l">
              <a:buNone/>
              <a:defRPr sz="2933" b="1" baseline="0">
                <a:ln>
                  <a:noFill/>
                </a:ln>
                <a:solidFill>
                  <a:schemeClr val="bg1"/>
                </a:solidFill>
                <a:latin typeface="+mn-lt"/>
                <a:ea typeface="Abel" panose="02000506030000020004" pitchFamily="2" charset="0"/>
                <a:cs typeface="Abel" panose="02000506030000020004" pitchFamily="2" charset="0"/>
              </a:defRPr>
            </a:lvl1pPr>
          </a:lstStyle>
          <a:p>
            <a:pPr lvl="0"/>
            <a:r>
              <a:rPr lang="de-DE" dirty="0"/>
              <a:t>HEADLINE INHALTSBEREICH</a:t>
            </a:r>
          </a:p>
        </p:txBody>
      </p:sp>
      <p:pic>
        <p:nvPicPr>
          <p:cNvPr id="12" name="Grafik 11">
            <a:extLst>
              <a:ext uri="{FF2B5EF4-FFF2-40B4-BE49-F238E27FC236}">
                <a16:creationId xmlns:a16="http://schemas.microsoft.com/office/drawing/2014/main" id="{D83B6C9C-DCCC-4A6E-9235-6928795AF8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65761" y="17676"/>
            <a:ext cx="904573" cy="585630"/>
          </a:xfrm>
          <a:prstGeom prst="rect">
            <a:avLst/>
          </a:prstGeom>
        </p:spPr>
      </p:pic>
      <p:sp>
        <p:nvSpPr>
          <p:cNvPr id="7" name="Textfeld 3">
            <a:extLst>
              <a:ext uri="{FF2B5EF4-FFF2-40B4-BE49-F238E27FC236}">
                <a16:creationId xmlns:a16="http://schemas.microsoft.com/office/drawing/2014/main" id="{47CE2965-FDF6-4047-A823-C02BD0028E58}"/>
              </a:ext>
            </a:extLst>
          </p:cNvPr>
          <p:cNvSpPr txBox="1"/>
          <p:nvPr userDrawn="1"/>
        </p:nvSpPr>
        <p:spPr>
          <a:xfrm>
            <a:off x="3428718" y="6519446"/>
            <a:ext cx="5688133" cy="338554"/>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600" b="0" i="0" dirty="0" err="1">
                <a:solidFill>
                  <a:schemeClr val="bg1"/>
                </a:solidFill>
                <a:latin typeface="+mn-lt"/>
                <a:cs typeface="Calibri"/>
              </a:rPr>
              <a:t>Active</a:t>
            </a:r>
            <a:r>
              <a:rPr lang="de-DE" sz="1600" b="0" i="0" dirty="0">
                <a:solidFill>
                  <a:schemeClr val="bg1"/>
                </a:solidFill>
                <a:latin typeface="+mn-lt"/>
                <a:cs typeface="Calibri"/>
              </a:rPr>
              <a:t> Fiber Systems GmbH  </a:t>
            </a:r>
            <a:r>
              <a:rPr lang="de-DE" sz="1600" b="1" i="0" dirty="0">
                <a:solidFill>
                  <a:srgbClr val="9C113D"/>
                </a:solidFill>
                <a:latin typeface="+mn-lt"/>
                <a:cs typeface="Calibri"/>
              </a:rPr>
              <a:t>I</a:t>
            </a:r>
            <a:r>
              <a:rPr lang="de-DE" sz="1600" b="1" i="0" dirty="0">
                <a:solidFill>
                  <a:schemeClr val="bg1"/>
                </a:solidFill>
                <a:latin typeface="+mn-lt"/>
                <a:cs typeface="Calibri"/>
              </a:rPr>
              <a:t> </a:t>
            </a:r>
            <a:r>
              <a:rPr lang="de-DE" sz="1600" b="0" i="0" dirty="0">
                <a:solidFill>
                  <a:schemeClr val="bg1"/>
                </a:solidFill>
                <a:latin typeface="+mn-lt"/>
                <a:cs typeface="Calibri"/>
              </a:rPr>
              <a:t> </a:t>
            </a:r>
            <a:r>
              <a:rPr lang="de-DE" sz="1600" b="0" i="0" u="none" dirty="0">
                <a:solidFill>
                  <a:schemeClr val="accent1">
                    <a:lumMod val="40000"/>
                    <a:lumOff val="60000"/>
                  </a:schemeClr>
                </a:solidFill>
                <a:latin typeface="+mn-lt"/>
                <a:cs typeface="Calibri"/>
                <a:hlinkClick r:id="rId3">
                  <a:extLst>
                    <a:ext uri="{A12FA001-AC4F-418D-AE19-62706E023703}">
                      <ahyp:hlinkClr xmlns:ahyp="http://schemas.microsoft.com/office/drawing/2018/hyperlinkcolor" val="tx"/>
                    </a:ext>
                  </a:extLst>
                </a:hlinkClick>
              </a:rPr>
              <a:t>www.afs-jena.de</a:t>
            </a:r>
            <a:r>
              <a:rPr lang="de-DE" sz="1600" b="0" i="0" u="none" dirty="0">
                <a:solidFill>
                  <a:schemeClr val="accent1">
                    <a:lumMod val="40000"/>
                    <a:lumOff val="60000"/>
                  </a:schemeClr>
                </a:solidFill>
                <a:latin typeface="+mn-lt"/>
                <a:cs typeface="Calibri"/>
              </a:rPr>
              <a:t> </a:t>
            </a:r>
            <a:r>
              <a:rPr lang="de-DE" sz="1600" b="1" i="0" dirty="0">
                <a:solidFill>
                  <a:srgbClr val="9C113D"/>
                </a:solidFill>
                <a:latin typeface="+mn-lt"/>
                <a:cs typeface="Calibri"/>
              </a:rPr>
              <a:t>I</a:t>
            </a:r>
            <a:r>
              <a:rPr lang="de-DE" sz="1600" b="1" i="0" dirty="0">
                <a:solidFill>
                  <a:schemeClr val="bg1"/>
                </a:solidFill>
                <a:latin typeface="+mn-lt"/>
                <a:cs typeface="Calibri"/>
              </a:rPr>
              <a:t> </a:t>
            </a:r>
            <a:fld id="{1B7346BB-1167-40B2-8672-F4159BDE6212}" type="slidenum">
              <a:rPr lang="de-DE" sz="1600" b="0" i="0" smtClean="0">
                <a:solidFill>
                  <a:schemeClr val="bg1"/>
                </a:solidFill>
                <a:latin typeface="+mn-lt"/>
                <a:cs typeface="Calibri"/>
              </a:rPr>
              <a:pPr algn="ctr"/>
              <a:t>‹Nr.›</a:t>
            </a:fld>
            <a:endParaRPr lang="de-DE" sz="1600" b="0" i="0" dirty="0">
              <a:solidFill>
                <a:schemeClr val="bg1"/>
              </a:solidFill>
              <a:latin typeface="+mn-lt"/>
              <a:cs typeface="Calibri"/>
            </a:endParaRPr>
          </a:p>
        </p:txBody>
      </p:sp>
    </p:spTree>
    <p:extLst>
      <p:ext uri="{BB962C8B-B14F-4D97-AF65-F5344CB8AC3E}">
        <p14:creationId xmlns:p14="http://schemas.microsoft.com/office/powerpoint/2010/main" val="1435065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mit Überschrift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en-US"/>
              <a:t>Click to edit Master title style</a:t>
            </a:r>
            <a:endParaRPr lang="de-DE" dirty="0"/>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6" name="Text Placeholder 5">
            <a:extLst>
              <a:ext uri="{FF2B5EF4-FFF2-40B4-BE49-F238E27FC236}">
                <a16:creationId xmlns:a16="http://schemas.microsoft.com/office/drawing/2014/main" id="{F8FB9402-47E4-4C0F-9145-29B2BF2328EA}"/>
              </a:ext>
            </a:extLst>
          </p:cNvPr>
          <p:cNvSpPr>
            <a:spLocks noGrp="1"/>
          </p:cNvSpPr>
          <p:nvPr>
            <p:ph type="body" sz="quarter" idx="17"/>
          </p:nvPr>
        </p:nvSpPr>
        <p:spPr>
          <a:xfrm>
            <a:off x="515938" y="2025570"/>
            <a:ext cx="11160125" cy="380531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ADA642A6-3B07-438E-82D6-45A88F9080FC}"/>
              </a:ext>
            </a:extLst>
          </p:cNvPr>
          <p:cNvSpPr>
            <a:spLocks noGrp="1"/>
          </p:cNvSpPr>
          <p:nvPr>
            <p:ph type="body" sz="quarter" idx="18"/>
          </p:nvPr>
        </p:nvSpPr>
        <p:spPr>
          <a:xfrm>
            <a:off x="515938" y="1484313"/>
            <a:ext cx="11160125" cy="390525"/>
          </a:xfrm>
        </p:spPr>
        <p:txBody>
          <a:bodyPr/>
          <a:lstStyle>
            <a:lvl1pPr>
              <a:defRPr lang="en-US" sz="1600" b="1" kern="1200" dirty="0">
                <a:solidFill>
                  <a:schemeClr val="tx2"/>
                </a:solidFill>
                <a:latin typeface="+mn-lt"/>
                <a:ea typeface="+mn-ea"/>
                <a:cs typeface="Arial" panose="020B0604020202020204" pitchFamily="34" charset="0"/>
              </a:defRPr>
            </a:lvl1pPr>
          </a:lstStyle>
          <a:p>
            <a:pPr lvl="0"/>
            <a:endParaRPr lang="en-US" dirty="0"/>
          </a:p>
        </p:txBody>
      </p:sp>
      <p:sp>
        <p:nvSpPr>
          <p:cNvPr id="14" name="Text Placeholder 13">
            <a:extLst>
              <a:ext uri="{FF2B5EF4-FFF2-40B4-BE49-F238E27FC236}">
                <a16:creationId xmlns:a16="http://schemas.microsoft.com/office/drawing/2014/main" id="{192E1FB6-780C-4E7C-A2F7-21D66B839AFA}"/>
              </a:ext>
            </a:extLst>
          </p:cNvPr>
          <p:cNvSpPr>
            <a:spLocks noGrp="1"/>
          </p:cNvSpPr>
          <p:nvPr>
            <p:ph type="body" sz="quarter" idx="19"/>
          </p:nvPr>
        </p:nvSpPr>
        <p:spPr>
          <a:xfrm>
            <a:off x="515938" y="919611"/>
            <a:ext cx="11160000" cy="387798"/>
          </a:xfrm>
        </p:spPr>
        <p:txBody>
          <a:bodyPr/>
          <a:lstStyle>
            <a:lvl1pPr>
              <a:lnSpc>
                <a:spcPct val="90000"/>
              </a:lnSpc>
              <a:spcBef>
                <a:spcPts val="0"/>
              </a:spcBef>
              <a:defRPr sz="2800" b="0"/>
            </a:lvl1pPr>
          </a:lstStyle>
          <a:p>
            <a:pPr lvl="0"/>
            <a:endParaRPr lang="en-US" dirty="0"/>
          </a:p>
        </p:txBody>
      </p:sp>
    </p:spTree>
    <p:extLst>
      <p:ext uri="{BB962C8B-B14F-4D97-AF65-F5344CB8AC3E}">
        <p14:creationId xmlns:p14="http://schemas.microsoft.com/office/powerpoint/2010/main" val="399649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mit Überschrift und Untertitel">
    <p:spTree>
      <p:nvGrpSpPr>
        <p:cNvPr id="1" name=""/>
        <p:cNvGrpSpPr/>
        <p:nvPr/>
      </p:nvGrpSpPr>
      <p:grpSpPr>
        <a:xfrm>
          <a:off x="0" y="0"/>
          <a:ext cx="0" cy="0"/>
          <a:chOff x="0" y="0"/>
          <a:chExt cx="0" cy="0"/>
        </a:xfrm>
      </p:grpSpPr>
      <p:sp>
        <p:nvSpPr>
          <p:cNvPr id="5" name="Textplatzhalter 4"/>
          <p:cNvSpPr>
            <a:spLocks noGrp="1"/>
          </p:cNvSpPr>
          <p:nvPr>
            <p:ph type="body" sz="quarter" idx="18"/>
          </p:nvPr>
        </p:nvSpPr>
        <p:spPr>
          <a:xfrm>
            <a:off x="515938" y="1484313"/>
            <a:ext cx="11160125" cy="390525"/>
          </a:xfrm>
        </p:spPr>
        <p:txBody>
          <a:bodyPr/>
          <a:lstStyle/>
          <a:p>
            <a:pPr lvl="0"/>
            <a:r>
              <a:rPr lang="en-US" dirty="0"/>
              <a:t>Edit Master text styles</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en-US"/>
              <a:t>Click to edit Master title style</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en-US"/>
              <a:t>Tom Metzger | TRUMPF Scientific Lasers | EuroNNAc S-ST3-b #44</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8" name="Textplatzhalter 4"/>
          <p:cNvSpPr>
            <a:spLocks noGrp="1"/>
          </p:cNvSpPr>
          <p:nvPr>
            <p:ph type="body" sz="quarter" idx="17" hasCustomPrompt="1"/>
          </p:nvPr>
        </p:nvSpPr>
        <p:spPr>
          <a:xfrm>
            <a:off x="515938" y="919611"/>
            <a:ext cx="11160000" cy="387798"/>
          </a:xfrm>
        </p:spPr>
        <p:txBody>
          <a:bodyPr vert="horz" wrap="square" lIns="0" tIns="0" rIns="0" bIns="0" rtlCol="0" anchor="t">
            <a:noAutofit/>
          </a:bodyPr>
          <a:lstStyle>
            <a:lvl1pPr>
              <a:lnSpc>
                <a:spcPct val="100000"/>
              </a:lnSpc>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17968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ags" Target="../tags/tag11.xml"/><Relationship Id="rId3" Type="http://schemas.openxmlformats.org/officeDocument/2006/relationships/slideLayout" Target="../slideLayouts/slideLayout17.xml"/><Relationship Id="rId21" Type="http://schemas.openxmlformats.org/officeDocument/2006/relationships/image" Target="../media/image2.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10.xml"/><Relationship Id="rId2" Type="http://schemas.openxmlformats.org/officeDocument/2006/relationships/slideLayout" Target="../slideLayouts/slideLayout16.xml"/><Relationship Id="rId16" Type="http://schemas.openxmlformats.org/officeDocument/2006/relationships/vmlDrawing" Target="../drawings/vmlDrawing8.vml"/><Relationship Id="rId20"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oleObject" Target="../embeddings/oleObject1.bin"/><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tags" Target="../tags/tag1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ags" Target="../tags/tag1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image" Target="../media/image2.emf"/><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1.emf"/><Relationship Id="rId10" Type="http://schemas.openxmlformats.org/officeDocument/2006/relationships/slideLayout" Target="../slideLayouts/slideLayout38.xml"/><Relationship Id="rId19" Type="http://schemas.openxmlformats.org/officeDocument/2006/relationships/vmlDrawing" Target="../drawings/vmlDrawing15.v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oleObject" Target="../embeddings/oleObject9.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21" Type="http://schemas.openxmlformats.org/officeDocument/2006/relationships/tags" Target="../tags/tag2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ags" Target="../tags/tag28.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2.emf"/><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image" Target="../media/image1.emf"/><Relationship Id="rId10" Type="http://schemas.openxmlformats.org/officeDocument/2006/relationships/slideLayout" Target="../slideLayouts/slideLayout55.xml"/><Relationship Id="rId19" Type="http://schemas.openxmlformats.org/officeDocument/2006/relationships/vmlDrawing" Target="../drawings/vmlDrawing24.v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oleObject" Target="../embeddings/oleObject18.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6.png"/><Relationship Id="rId5" Type="http://schemas.openxmlformats.org/officeDocument/2006/relationships/slideLayout" Target="../slideLayouts/slideLayout67.xml"/><Relationship Id="rId10"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7"/>
            </p:custDataLst>
            <p:extLst>
              <p:ext uri="{D42A27DB-BD31-4B8C-83A1-F6EECF244321}">
                <p14:modId xmlns:p14="http://schemas.microsoft.com/office/powerpoint/2010/main" val="3390169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6" name="think-cell Folie" r:id="rId19" imgW="353" imgH="353" progId="TCLayout.ActiveDocument.1">
                  <p:embed/>
                </p:oleObj>
              </mc:Choice>
              <mc:Fallback>
                <p:oleObj name="think-cell Folie" r:id="rId19" imgW="353" imgH="353" progId="TCLayout.ActiveDocument.1">
                  <p:embed/>
                  <p:pic>
                    <p:nvPicPr>
                      <p:cNvPr id="0" name=""/>
                      <p:cNvPicPr/>
                      <p:nvPr/>
                    </p:nvPicPr>
                    <p:blipFill>
                      <a:blip r:embed="rId20"/>
                      <a:stretch>
                        <a:fillRect/>
                      </a:stretch>
                    </p:blipFill>
                    <p:spPr>
                      <a:xfrm>
                        <a:off x="1588" y="1588"/>
                        <a:ext cx="1587" cy="1587"/>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EE5D475-DF19-4144-995E-F7C3970B86A2}"/>
              </a:ext>
            </a:extLst>
          </p:cNvPr>
          <p:cNvSpPr>
            <a:spLocks noGrp="1"/>
          </p:cNvSpPr>
          <p:nvPr>
            <p:ph type="title"/>
          </p:nvPr>
        </p:nvSpPr>
        <p:spPr>
          <a:xfrm>
            <a:off x="515938" y="512763"/>
            <a:ext cx="11160125" cy="868362"/>
          </a:xfrm>
          <a:prstGeom prst="rect">
            <a:avLst/>
          </a:prstGeom>
        </p:spPr>
        <p:txBody>
          <a:bodyPr vert="horz" lIns="0" tIns="0" rIns="0" bIns="0" rtlCol="0" anchor="t">
            <a:noAutofit/>
          </a:bodyPr>
          <a:lstStyle/>
          <a:p>
            <a:r>
              <a:rPr lang="en-US" dirty="0" err="1"/>
              <a:t>Mastertitelformat</a:t>
            </a:r>
            <a:r>
              <a:rPr lang="en-US" dirty="0"/>
              <a:t> </a:t>
            </a:r>
            <a:r>
              <a:rPr lang="en-US" dirty="0" err="1"/>
              <a:t>bearbeiten</a:t>
            </a:r>
            <a:endParaRPr lang="en-US" dirty="0"/>
          </a:p>
        </p:txBody>
      </p:sp>
      <p:sp>
        <p:nvSpPr>
          <p:cNvPr id="3" name="Textplatzhalter 2">
            <a:extLst>
              <a:ext uri="{FF2B5EF4-FFF2-40B4-BE49-F238E27FC236}">
                <a16:creationId xmlns:a16="http://schemas.microsoft.com/office/drawing/2014/main" id="{F3A34782-E3A2-CF42-9904-29EE5398AD9A}"/>
              </a:ext>
            </a:extLst>
          </p:cNvPr>
          <p:cNvSpPr>
            <a:spLocks noGrp="1"/>
          </p:cNvSpPr>
          <p:nvPr>
            <p:ph type="body" idx="1"/>
          </p:nvPr>
        </p:nvSpPr>
        <p:spPr>
          <a:xfrm>
            <a:off x="515938" y="1483200"/>
            <a:ext cx="11160125" cy="4345200"/>
          </a:xfrm>
          <a:prstGeom prst="rect">
            <a:avLst/>
          </a:prstGeom>
        </p:spPr>
        <p:txBody>
          <a:bodyPr vert="horz" lIns="0" tIns="0" rIns="0" bIns="0" rtlCol="0">
            <a:noAutofit/>
          </a:bodyPr>
          <a:lstStyle/>
          <a:p>
            <a:r>
              <a:rPr lang="en-US" dirty="0" err="1"/>
              <a:t>Mastertextformat</a:t>
            </a:r>
            <a:r>
              <a:rPr lang="en-US" dirty="0"/>
              <a:t> </a:t>
            </a:r>
            <a:r>
              <a:rPr lang="en-US" dirty="0" err="1"/>
              <a:t>bearbeiten</a:t>
            </a:r>
            <a:endParaRPr lang="en-US" dirty="0"/>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a:p>
            <a:pPr lvl="5"/>
            <a:r>
              <a:rPr lang="en-US" sz="1600" b="0" i="0" kern="1200" dirty="0" err="1">
                <a:solidFill>
                  <a:schemeClr val="tx1"/>
                </a:solidFill>
                <a:latin typeface="+mn-lt"/>
                <a:ea typeface="+mn-ea"/>
                <a:cs typeface="Arial" panose="020B0604020202020204" pitchFamily="34" charset="0"/>
              </a:rPr>
              <a:t>Sechste</a:t>
            </a:r>
            <a:r>
              <a:rPr lang="en-US" sz="1600" b="0" i="0" kern="1200" dirty="0">
                <a:solidFill>
                  <a:schemeClr val="tx1"/>
                </a:solidFill>
                <a:latin typeface="+mn-lt"/>
                <a:ea typeface="+mn-ea"/>
                <a:cs typeface="Arial" panose="020B0604020202020204" pitchFamily="34" charset="0"/>
              </a:rPr>
              <a:t> Ebene</a:t>
            </a:r>
          </a:p>
          <a:p>
            <a:pPr lvl="6"/>
            <a:r>
              <a:rPr lang="en-US" b="0" i="0" kern="1200" dirty="0" err="1">
                <a:solidFill>
                  <a:schemeClr val="tx1"/>
                </a:solidFill>
                <a:latin typeface="+mn-lt"/>
                <a:ea typeface="+mn-ea"/>
                <a:cs typeface="Arial" panose="020B0604020202020204" pitchFamily="34" charset="0"/>
              </a:rPr>
              <a:t>Siebte</a:t>
            </a:r>
            <a:r>
              <a:rPr lang="en-US" b="0" i="0" kern="1200" dirty="0">
                <a:solidFill>
                  <a:schemeClr val="tx1"/>
                </a:solidFill>
                <a:latin typeface="+mn-lt"/>
                <a:ea typeface="+mn-ea"/>
                <a:cs typeface="Arial" panose="020B0604020202020204" pitchFamily="34" charset="0"/>
              </a:rPr>
              <a:t> Ebene</a:t>
            </a:r>
          </a:p>
          <a:p>
            <a:pPr lvl="7"/>
            <a:r>
              <a:rPr lang="en-US" b="0" i="0" kern="1200" dirty="0" err="1">
                <a:solidFill>
                  <a:schemeClr val="tx1"/>
                </a:solidFill>
                <a:latin typeface="+mn-lt"/>
                <a:ea typeface="+mn-ea"/>
                <a:cs typeface="Arial" panose="020B0604020202020204" pitchFamily="34" charset="0"/>
              </a:rPr>
              <a:t>Achte</a:t>
            </a:r>
            <a:r>
              <a:rPr lang="en-US" b="0" i="0" kern="1200" dirty="0">
                <a:solidFill>
                  <a:schemeClr val="tx1"/>
                </a:solidFill>
                <a:latin typeface="+mn-lt"/>
                <a:ea typeface="+mn-ea"/>
                <a:cs typeface="Arial" panose="020B0604020202020204" pitchFamily="34" charset="0"/>
              </a:rPr>
              <a:t> Ebene</a:t>
            </a:r>
          </a:p>
          <a:p>
            <a:pPr lvl="8"/>
            <a:r>
              <a:rPr lang="en-US" b="0" i="0" kern="1200" dirty="0" err="1">
                <a:solidFill>
                  <a:schemeClr val="tx1"/>
                </a:solidFill>
                <a:latin typeface="+mn-lt"/>
                <a:ea typeface="+mn-ea"/>
                <a:cs typeface="Arial" panose="020B0604020202020204" pitchFamily="34" charset="0"/>
              </a:rPr>
              <a:t>Neunte</a:t>
            </a:r>
            <a:r>
              <a:rPr lang="en-US" b="0" i="0" kern="1200" dirty="0">
                <a:solidFill>
                  <a:schemeClr val="tx1"/>
                </a:solidFill>
                <a:latin typeface="+mn-lt"/>
                <a:ea typeface="+mn-ea"/>
                <a:cs typeface="Arial" panose="020B0604020202020204" pitchFamily="34" charset="0"/>
              </a:rPr>
              <a:t> Ebene</a:t>
            </a:r>
          </a:p>
        </p:txBody>
      </p:sp>
      <p:sp>
        <p:nvSpPr>
          <p:cNvPr id="6" name="Foliennummernplatzhalter 5">
            <a:extLst>
              <a:ext uri="{FF2B5EF4-FFF2-40B4-BE49-F238E27FC236}">
                <a16:creationId xmlns:a16="http://schemas.microsoft.com/office/drawing/2014/main" id="{8F3E9BB6-5D8A-8147-AD61-F2C10BA13284}"/>
              </a:ext>
            </a:extLst>
          </p:cNvPr>
          <p:cNvSpPr>
            <a:spLocks noGrp="1"/>
          </p:cNvSpPr>
          <p:nvPr>
            <p:ph type="sldNum" sz="quarter" idx="4"/>
          </p:nvPr>
        </p:nvSpPr>
        <p:spPr>
          <a:xfrm>
            <a:off x="103534"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en-US" smtClean="0"/>
              <a:pPr/>
              <a:t>‹Nr.›</a:t>
            </a:fld>
            <a:r>
              <a:rPr lang="en-US" dirty="0"/>
              <a:t>  </a:t>
            </a:r>
            <a:r>
              <a:rPr lang="en-US" b="0" dirty="0">
                <a:solidFill>
                  <a:schemeClr val="accent1"/>
                </a:solidFill>
              </a:rPr>
              <a:t>|</a:t>
            </a:r>
            <a:endParaRPr lang="en-US" sz="900" b="0" dirty="0">
              <a:solidFill>
                <a:schemeClr val="accent1"/>
              </a:solidFill>
            </a:endParaRPr>
          </a:p>
        </p:txBody>
      </p:sp>
      <p:pic>
        <p:nvPicPr>
          <p:cNvPr id="7" name="Grafik 6">
            <a:extLst>
              <a:ext uri="{FF2B5EF4-FFF2-40B4-BE49-F238E27FC236}">
                <a16:creationId xmlns:a16="http://schemas.microsoft.com/office/drawing/2014/main" id="{BC850553-F986-E441-A5BD-871CFC0817DE}"/>
              </a:ext>
            </a:extLst>
          </p:cNvPr>
          <p:cNvPicPr>
            <a:picLocks noChangeAspect="1"/>
          </p:cNvPicPr>
          <p:nvPr userDrawn="1"/>
        </p:nvPicPr>
        <p:blipFill>
          <a:blip r:embed="rId21"/>
          <a:stretch>
            <a:fillRect/>
          </a:stretch>
        </p:blipFill>
        <p:spPr>
          <a:xfrm>
            <a:off x="11459963" y="6137318"/>
            <a:ext cx="432000" cy="432000"/>
          </a:xfrm>
          <a:prstGeom prst="rect">
            <a:avLst/>
          </a:prstGeom>
        </p:spPr>
      </p:pic>
      <p:sp>
        <p:nvSpPr>
          <p:cNvPr id="4" name="Fußzeilenplatzhalter 3">
            <a:extLst>
              <a:ext uri="{FF2B5EF4-FFF2-40B4-BE49-F238E27FC236}">
                <a16:creationId xmlns:a16="http://schemas.microsoft.com/office/drawing/2014/main" id="{3983328E-748D-3F4E-9827-CEDBAE65A398}"/>
              </a:ext>
            </a:extLst>
          </p:cNvPr>
          <p:cNvSpPr>
            <a:spLocks noGrp="1"/>
          </p:cNvSpPr>
          <p:nvPr>
            <p:ph type="ftr" sz="quarter" idx="3"/>
          </p:nvPr>
        </p:nvSpPr>
        <p:spPr>
          <a:xfrm>
            <a:off x="589897" y="6356349"/>
            <a:ext cx="2743200" cy="305989"/>
          </a:xfrm>
          <a:prstGeom prst="rect">
            <a:avLst/>
          </a:prstGeom>
        </p:spPr>
        <p:txBody>
          <a:bodyPr vert="horz" lIns="0" tIns="0" rIns="0" bIns="0" rtlCol="0" anchor="ctr"/>
          <a:lstStyle>
            <a:lvl1pPr algn="l">
              <a:defRPr lang="de-DE" sz="1000" b="0">
                <a:solidFill>
                  <a:schemeClr val="accent1"/>
                </a:solidFill>
                <a:cs typeface="Arial" panose="020B0604020202020204" pitchFamily="34" charset="0"/>
              </a:defRPr>
            </a:lvl1pPr>
          </a:lstStyle>
          <a:p>
            <a:r>
              <a:rPr lang="en-US"/>
              <a:t>Tom Metzger | TRUMPF Scientific Lasers | EuroNNAc S-ST3-b #44</a:t>
            </a:r>
            <a:endParaRPr lang="en-US" dirty="0"/>
          </a:p>
        </p:txBody>
      </p:sp>
      <p:sp>
        <p:nvSpPr>
          <p:cNvPr id="8" name="empower - DO NOT DELETE!!!" hidden="1">
            <a:extLst>
              <a:ext uri="{FF2B5EF4-FFF2-40B4-BE49-F238E27FC236}">
                <a16:creationId xmlns:a16="http://schemas.microsoft.com/office/drawing/2014/main" id="{3E3928FD-B49B-4FC6-B267-1ED4C0009700}"/>
              </a:ext>
            </a:extLst>
          </p:cNvPr>
          <p:cNvSpPr/>
          <p:nvPr userDrawn="1">
            <p:custDataLst>
              <p:tags r:id="rId18"/>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US" dirty="0" err="1"/>
          </a:p>
        </p:txBody>
      </p:sp>
    </p:spTree>
    <p:extLst>
      <p:ext uri="{BB962C8B-B14F-4D97-AF65-F5344CB8AC3E}">
        <p14:creationId xmlns:p14="http://schemas.microsoft.com/office/powerpoint/2010/main" val="3797982245"/>
      </p:ext>
    </p:extLst>
  </p:cSld>
  <p:clrMap bg1="lt1" tx1="dk1" bg2="lt2" tx2="dk2" accent1="accent1" accent2="accent2" accent3="accent3" accent4="accent4" accent5="accent5" accent6="accent6" hlink="hlink" folHlink="folHlink"/>
  <p:sldLayoutIdLst>
    <p:sldLayoutId id="2147483672" r:id="rId1"/>
    <p:sldLayoutId id="2147483663" r:id="rId2"/>
    <p:sldLayoutId id="2147483669" r:id="rId3"/>
    <p:sldLayoutId id="2147483685" r:id="rId4"/>
    <p:sldLayoutId id="2147483654" r:id="rId5"/>
    <p:sldLayoutId id="2147483677" r:id="rId6"/>
    <p:sldLayoutId id="2147483675" r:id="rId7"/>
    <p:sldLayoutId id="2147483686" r:id="rId8"/>
    <p:sldLayoutId id="2147483680" r:id="rId9"/>
    <p:sldLayoutId id="2147483678" r:id="rId10"/>
    <p:sldLayoutId id="2147483681" r:id="rId11"/>
    <p:sldLayoutId id="2147483679" r:id="rId12"/>
    <p:sldLayoutId id="2147483666" r:id="rId13"/>
    <p:sldLayoutId id="214748370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p:titleStyle>
    <p:body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2" userDrawn="1">
          <p15:clr>
            <a:srgbClr val="F26B43"/>
          </p15:clr>
        </p15:guide>
        <p15:guide id="2" pos="325" userDrawn="1">
          <p15:clr>
            <a:srgbClr val="F26B43"/>
          </p15:clr>
        </p15:guide>
        <p15:guide id="3" orient="horz" pos="4133" userDrawn="1">
          <p15:clr>
            <a:srgbClr val="F26B43"/>
          </p15:clr>
        </p15:guide>
        <p15:guide id="4" pos="7491" userDrawn="1">
          <p15:clr>
            <a:srgbClr val="F26B43"/>
          </p15:clr>
        </p15:guide>
        <p15:guide id="6" pos="189" userDrawn="1">
          <p15:clr>
            <a:srgbClr val="F26B43"/>
          </p15:clr>
        </p15:guide>
        <p15:guide id="7" orient="horz" pos="323" userDrawn="1">
          <p15:clr>
            <a:srgbClr val="F26B43"/>
          </p15:clr>
        </p15:guide>
        <p15:guide id="8" orient="horz" pos="3997" userDrawn="1">
          <p15:clr>
            <a:srgbClr val="F26B43"/>
          </p15:clr>
        </p15:guide>
        <p15:guide id="9" pos="7355" userDrawn="1">
          <p15:clr>
            <a:srgbClr val="F26B43"/>
          </p15:clr>
        </p15:guide>
        <p15:guide id="10" orient="horz" pos="935" userDrawn="1">
          <p15:clr>
            <a:srgbClr val="F26B43"/>
          </p15:clr>
        </p15:guide>
        <p15:guide id="11" orient="horz" pos="367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28" name="think-cell Folie" r:id="rId19" imgW="353" imgH="353" progId="TCLayout.ActiveDocument.1">
                  <p:embed/>
                </p:oleObj>
              </mc:Choice>
              <mc:Fallback>
                <p:oleObj name="think-cell Folie" r:id="rId19" imgW="353" imgH="353" progId="TCLayout.ActiveDocument.1">
                  <p:embed/>
                  <p:pic>
                    <p:nvPicPr>
                      <p:cNvPr id="5" name="Objekt 4" hidden="1"/>
                      <p:cNvPicPr/>
                      <p:nvPr/>
                    </p:nvPicPr>
                    <p:blipFill>
                      <a:blip r:embed="rId20"/>
                      <a:stretch>
                        <a:fillRect/>
                      </a:stretch>
                    </p:blipFill>
                    <p:spPr>
                      <a:xfrm>
                        <a:off x="1588" y="1588"/>
                        <a:ext cx="1587" cy="1587"/>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EE5D475-DF19-4144-995E-F7C3970B86A2}"/>
              </a:ext>
            </a:extLst>
          </p:cNvPr>
          <p:cNvSpPr>
            <a:spLocks noGrp="1"/>
          </p:cNvSpPr>
          <p:nvPr>
            <p:ph type="title"/>
          </p:nvPr>
        </p:nvSpPr>
        <p:spPr>
          <a:xfrm>
            <a:off x="515938" y="512763"/>
            <a:ext cx="11160125" cy="868362"/>
          </a:xfrm>
          <a:prstGeom prst="rect">
            <a:avLst/>
          </a:prstGeom>
        </p:spPr>
        <p:txBody>
          <a:bodyPr vert="horz" lIns="0" tIns="0" rIns="0" bIns="0" rtlCol="0" anchor="t">
            <a:noAutofit/>
          </a:bodyPr>
          <a:lstStyle/>
          <a:p>
            <a:r>
              <a:rPr lang="en-US" dirty="0" err="1"/>
              <a:t>Mastertitelformat</a:t>
            </a:r>
            <a:r>
              <a:rPr lang="en-US" dirty="0"/>
              <a:t> </a:t>
            </a:r>
            <a:r>
              <a:rPr lang="en-US" dirty="0" err="1"/>
              <a:t>bearbeiten</a:t>
            </a:r>
            <a:endParaRPr lang="en-US" dirty="0"/>
          </a:p>
        </p:txBody>
      </p:sp>
      <p:sp>
        <p:nvSpPr>
          <p:cNvPr id="3" name="Textplatzhalter 2">
            <a:extLst>
              <a:ext uri="{FF2B5EF4-FFF2-40B4-BE49-F238E27FC236}">
                <a16:creationId xmlns:a16="http://schemas.microsoft.com/office/drawing/2014/main" id="{F3A34782-E3A2-CF42-9904-29EE5398AD9A}"/>
              </a:ext>
            </a:extLst>
          </p:cNvPr>
          <p:cNvSpPr>
            <a:spLocks noGrp="1"/>
          </p:cNvSpPr>
          <p:nvPr>
            <p:ph type="body" idx="1"/>
          </p:nvPr>
        </p:nvSpPr>
        <p:spPr>
          <a:xfrm>
            <a:off x="515938" y="1483200"/>
            <a:ext cx="11160125" cy="4345200"/>
          </a:xfrm>
          <a:prstGeom prst="rect">
            <a:avLst/>
          </a:prstGeom>
        </p:spPr>
        <p:txBody>
          <a:bodyPr vert="horz" lIns="0" tIns="0" rIns="0" bIns="0" rtlCol="0">
            <a:noAutofit/>
          </a:bodyPr>
          <a:lstStyle/>
          <a:p>
            <a:r>
              <a:rPr lang="en-US" dirty="0" err="1"/>
              <a:t>Mastertextformat</a:t>
            </a:r>
            <a:r>
              <a:rPr lang="en-US" dirty="0"/>
              <a:t> </a:t>
            </a:r>
            <a:r>
              <a:rPr lang="en-US" dirty="0" err="1"/>
              <a:t>bearbeiten</a:t>
            </a:r>
            <a:endParaRPr lang="en-US" dirty="0"/>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a:p>
            <a:pPr lvl="5"/>
            <a:r>
              <a:rPr lang="en-US" sz="1600" b="0" i="0" kern="1200" dirty="0" err="1">
                <a:solidFill>
                  <a:schemeClr val="tx1"/>
                </a:solidFill>
                <a:latin typeface="+mn-lt"/>
                <a:ea typeface="+mn-ea"/>
                <a:cs typeface="Arial" panose="020B0604020202020204" pitchFamily="34" charset="0"/>
              </a:rPr>
              <a:t>Sechste</a:t>
            </a:r>
            <a:r>
              <a:rPr lang="en-US" sz="1600" b="0" i="0" kern="1200" dirty="0">
                <a:solidFill>
                  <a:schemeClr val="tx1"/>
                </a:solidFill>
                <a:latin typeface="+mn-lt"/>
                <a:ea typeface="+mn-ea"/>
                <a:cs typeface="Arial" panose="020B0604020202020204" pitchFamily="34" charset="0"/>
              </a:rPr>
              <a:t> Ebene</a:t>
            </a:r>
          </a:p>
          <a:p>
            <a:pPr lvl="6"/>
            <a:r>
              <a:rPr lang="en-US" b="0" i="0" kern="1200" dirty="0" err="1">
                <a:solidFill>
                  <a:schemeClr val="tx1"/>
                </a:solidFill>
                <a:latin typeface="+mn-lt"/>
                <a:ea typeface="+mn-ea"/>
                <a:cs typeface="Arial" panose="020B0604020202020204" pitchFamily="34" charset="0"/>
              </a:rPr>
              <a:t>Siebte</a:t>
            </a:r>
            <a:r>
              <a:rPr lang="en-US" b="0" i="0" kern="1200" dirty="0">
                <a:solidFill>
                  <a:schemeClr val="tx1"/>
                </a:solidFill>
                <a:latin typeface="+mn-lt"/>
                <a:ea typeface="+mn-ea"/>
                <a:cs typeface="Arial" panose="020B0604020202020204" pitchFamily="34" charset="0"/>
              </a:rPr>
              <a:t> Ebene</a:t>
            </a:r>
          </a:p>
          <a:p>
            <a:pPr lvl="7"/>
            <a:r>
              <a:rPr lang="en-US" b="0" i="0" kern="1200" dirty="0" err="1">
                <a:solidFill>
                  <a:schemeClr val="tx1"/>
                </a:solidFill>
                <a:latin typeface="+mn-lt"/>
                <a:ea typeface="+mn-ea"/>
                <a:cs typeface="Arial" panose="020B0604020202020204" pitchFamily="34" charset="0"/>
              </a:rPr>
              <a:t>Achte</a:t>
            </a:r>
            <a:r>
              <a:rPr lang="en-US" b="0" i="0" kern="1200" dirty="0">
                <a:solidFill>
                  <a:schemeClr val="tx1"/>
                </a:solidFill>
                <a:latin typeface="+mn-lt"/>
                <a:ea typeface="+mn-ea"/>
                <a:cs typeface="Arial" panose="020B0604020202020204" pitchFamily="34" charset="0"/>
              </a:rPr>
              <a:t> Ebene</a:t>
            </a:r>
          </a:p>
          <a:p>
            <a:pPr lvl="8"/>
            <a:r>
              <a:rPr lang="en-US" b="0" i="0" kern="1200" dirty="0" err="1">
                <a:solidFill>
                  <a:schemeClr val="tx1"/>
                </a:solidFill>
                <a:latin typeface="+mn-lt"/>
                <a:ea typeface="+mn-ea"/>
                <a:cs typeface="Arial" panose="020B0604020202020204" pitchFamily="34" charset="0"/>
              </a:rPr>
              <a:t>Neunte</a:t>
            </a:r>
            <a:r>
              <a:rPr lang="en-US" b="0" i="0" kern="1200" dirty="0">
                <a:solidFill>
                  <a:schemeClr val="tx1"/>
                </a:solidFill>
                <a:latin typeface="+mn-lt"/>
                <a:ea typeface="+mn-ea"/>
                <a:cs typeface="Arial" panose="020B0604020202020204" pitchFamily="34" charset="0"/>
              </a:rPr>
              <a:t> Ebene</a:t>
            </a:r>
          </a:p>
        </p:txBody>
      </p:sp>
      <p:sp>
        <p:nvSpPr>
          <p:cNvPr id="6" name="Foliennummernplatzhalter 5">
            <a:extLst>
              <a:ext uri="{FF2B5EF4-FFF2-40B4-BE49-F238E27FC236}">
                <a16:creationId xmlns:a16="http://schemas.microsoft.com/office/drawing/2014/main" id="{8F3E9BB6-5D8A-8147-AD61-F2C10BA13284}"/>
              </a:ext>
            </a:extLst>
          </p:cNvPr>
          <p:cNvSpPr>
            <a:spLocks noGrp="1"/>
          </p:cNvSpPr>
          <p:nvPr>
            <p:ph type="sldNum" sz="quarter" idx="4"/>
          </p:nvPr>
        </p:nvSpPr>
        <p:spPr>
          <a:xfrm>
            <a:off x="103534"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en-US" smtClean="0"/>
              <a:pPr/>
              <a:t>‹Nr.›</a:t>
            </a:fld>
            <a:r>
              <a:rPr lang="en-US" dirty="0"/>
              <a:t>  </a:t>
            </a:r>
            <a:r>
              <a:rPr lang="en-US" b="0" dirty="0">
                <a:solidFill>
                  <a:schemeClr val="accent1"/>
                </a:solidFill>
              </a:rPr>
              <a:t>|</a:t>
            </a:r>
            <a:endParaRPr lang="en-US" sz="900" b="0" dirty="0">
              <a:solidFill>
                <a:schemeClr val="accent1"/>
              </a:solidFill>
            </a:endParaRPr>
          </a:p>
        </p:txBody>
      </p:sp>
      <p:pic>
        <p:nvPicPr>
          <p:cNvPr id="7" name="Grafik 6">
            <a:extLst>
              <a:ext uri="{FF2B5EF4-FFF2-40B4-BE49-F238E27FC236}">
                <a16:creationId xmlns:a16="http://schemas.microsoft.com/office/drawing/2014/main" id="{BC850553-F986-E441-A5BD-871CFC0817DE}"/>
              </a:ext>
            </a:extLst>
          </p:cNvPr>
          <p:cNvPicPr>
            <a:picLocks noChangeAspect="1"/>
          </p:cNvPicPr>
          <p:nvPr userDrawn="1"/>
        </p:nvPicPr>
        <p:blipFill>
          <a:blip r:embed="rId21"/>
          <a:stretch>
            <a:fillRect/>
          </a:stretch>
        </p:blipFill>
        <p:spPr>
          <a:xfrm>
            <a:off x="11459963" y="6137318"/>
            <a:ext cx="432000" cy="432000"/>
          </a:xfrm>
          <a:prstGeom prst="rect">
            <a:avLst/>
          </a:prstGeom>
        </p:spPr>
      </p:pic>
      <p:sp>
        <p:nvSpPr>
          <p:cNvPr id="4" name="Fußzeilenplatzhalter 3">
            <a:extLst>
              <a:ext uri="{FF2B5EF4-FFF2-40B4-BE49-F238E27FC236}">
                <a16:creationId xmlns:a16="http://schemas.microsoft.com/office/drawing/2014/main" id="{3983328E-748D-3F4E-9827-CEDBAE65A398}"/>
              </a:ext>
            </a:extLst>
          </p:cNvPr>
          <p:cNvSpPr>
            <a:spLocks noGrp="1"/>
          </p:cNvSpPr>
          <p:nvPr>
            <p:ph type="ftr" sz="quarter" idx="3"/>
          </p:nvPr>
        </p:nvSpPr>
        <p:spPr>
          <a:xfrm>
            <a:off x="589897" y="6356349"/>
            <a:ext cx="2743200" cy="305989"/>
          </a:xfrm>
          <a:prstGeom prst="rect">
            <a:avLst/>
          </a:prstGeom>
        </p:spPr>
        <p:txBody>
          <a:bodyPr vert="horz" lIns="0" tIns="0" rIns="0" bIns="0" rtlCol="0" anchor="ctr"/>
          <a:lstStyle>
            <a:lvl1pPr algn="l">
              <a:defRPr lang="de-DE" sz="1000" b="0">
                <a:solidFill>
                  <a:schemeClr val="accent1"/>
                </a:solidFill>
                <a:cs typeface="Arial" panose="020B0604020202020204" pitchFamily="34" charset="0"/>
              </a:defRPr>
            </a:lvl1pPr>
          </a:lstStyle>
          <a:p>
            <a:r>
              <a:rPr lang="en-US"/>
              <a:t>Tom Metzger | TRUMPF Scientific Lasers | EuroNNAc S-ST3-b #44</a:t>
            </a:r>
            <a:endParaRPr lang="en-US" dirty="0"/>
          </a:p>
        </p:txBody>
      </p:sp>
      <p:sp>
        <p:nvSpPr>
          <p:cNvPr id="8" name="empower - DO NOT DELETE!!!" hidden="1">
            <a:extLst>
              <a:ext uri="{FF2B5EF4-FFF2-40B4-BE49-F238E27FC236}">
                <a16:creationId xmlns:a16="http://schemas.microsoft.com/office/drawing/2014/main" id="{3E3928FD-B49B-4FC6-B267-1ED4C0009700}"/>
              </a:ext>
            </a:extLst>
          </p:cNvPr>
          <p:cNvSpPr/>
          <p:nvPr userDrawn="1">
            <p:custDataLst>
              <p:tags r:id="rId18"/>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US" dirty="0" err="1"/>
          </a:p>
        </p:txBody>
      </p:sp>
    </p:spTree>
    <p:extLst>
      <p:ext uri="{BB962C8B-B14F-4D97-AF65-F5344CB8AC3E}">
        <p14:creationId xmlns:p14="http://schemas.microsoft.com/office/powerpoint/2010/main" val="17118013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2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p:titleStyle>
    <p:body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2">
          <p15:clr>
            <a:srgbClr val="F26B43"/>
          </p15:clr>
        </p15:guide>
        <p15:guide id="2" pos="325">
          <p15:clr>
            <a:srgbClr val="F26B43"/>
          </p15:clr>
        </p15:guide>
        <p15:guide id="3" orient="horz" pos="4133">
          <p15:clr>
            <a:srgbClr val="F26B43"/>
          </p15:clr>
        </p15:guide>
        <p15:guide id="4" pos="7491">
          <p15:clr>
            <a:srgbClr val="F26B43"/>
          </p15:clr>
        </p15:guide>
        <p15:guide id="6" pos="189">
          <p15:clr>
            <a:srgbClr val="F26B43"/>
          </p15:clr>
        </p15:guide>
        <p15:guide id="7" orient="horz" pos="323">
          <p15:clr>
            <a:srgbClr val="F26B43"/>
          </p15:clr>
        </p15:guide>
        <p15:guide id="8" orient="horz" pos="3997">
          <p15:clr>
            <a:srgbClr val="F26B43"/>
          </p15:clr>
        </p15:guide>
        <p15:guide id="9" pos="7355">
          <p15:clr>
            <a:srgbClr val="F26B43"/>
          </p15:clr>
        </p15:guide>
        <p15:guide id="10" orient="horz" pos="935">
          <p15:clr>
            <a:srgbClr val="F26B43"/>
          </p15:clr>
        </p15:guide>
        <p15:guide id="11" orient="horz" pos="367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0"/>
            </p:custDataLst>
            <p:extLst>
              <p:ext uri="{D42A27DB-BD31-4B8C-83A1-F6EECF244321}">
                <p14:modId xmlns:p14="http://schemas.microsoft.com/office/powerpoint/2010/main" val="3390169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22" name="think-cell Folie" r:id="rId22" imgW="353" imgH="353" progId="TCLayout.ActiveDocument.1">
                  <p:embed/>
                </p:oleObj>
              </mc:Choice>
              <mc:Fallback>
                <p:oleObj name="think-cell Folie" r:id="rId22" imgW="353" imgH="353" progId="TCLayout.ActiveDocument.1">
                  <p:embed/>
                  <p:pic>
                    <p:nvPicPr>
                      <p:cNvPr id="5" name="Objekt 4" hidden="1"/>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EE5D475-DF19-4144-995E-F7C3970B86A2}"/>
              </a:ext>
            </a:extLst>
          </p:cNvPr>
          <p:cNvSpPr>
            <a:spLocks noGrp="1"/>
          </p:cNvSpPr>
          <p:nvPr>
            <p:ph type="title"/>
          </p:nvPr>
        </p:nvSpPr>
        <p:spPr>
          <a:xfrm>
            <a:off x="515938" y="512763"/>
            <a:ext cx="11160125" cy="868362"/>
          </a:xfrm>
          <a:prstGeom prst="rect">
            <a:avLst/>
          </a:prstGeom>
        </p:spPr>
        <p:txBody>
          <a:bodyPr vert="horz" lIns="0" tIns="0" rIns="0" bIns="0" rtlCol="0" anchor="t">
            <a:noAutofit/>
          </a:bodyPr>
          <a:lstStyle/>
          <a:p>
            <a:r>
              <a:rPr lang="en-US" dirty="0" err="1"/>
              <a:t>Mastertitelformat</a:t>
            </a:r>
            <a:r>
              <a:rPr lang="en-US" dirty="0"/>
              <a:t> </a:t>
            </a:r>
            <a:r>
              <a:rPr lang="en-US" dirty="0" err="1"/>
              <a:t>bearbeiten</a:t>
            </a:r>
            <a:endParaRPr lang="en-US" dirty="0"/>
          </a:p>
        </p:txBody>
      </p:sp>
      <p:sp>
        <p:nvSpPr>
          <p:cNvPr id="3" name="Textplatzhalter 2">
            <a:extLst>
              <a:ext uri="{FF2B5EF4-FFF2-40B4-BE49-F238E27FC236}">
                <a16:creationId xmlns:a16="http://schemas.microsoft.com/office/drawing/2014/main" id="{F3A34782-E3A2-CF42-9904-29EE5398AD9A}"/>
              </a:ext>
            </a:extLst>
          </p:cNvPr>
          <p:cNvSpPr>
            <a:spLocks noGrp="1"/>
          </p:cNvSpPr>
          <p:nvPr>
            <p:ph type="body" idx="1"/>
          </p:nvPr>
        </p:nvSpPr>
        <p:spPr>
          <a:xfrm>
            <a:off x="515938" y="1483200"/>
            <a:ext cx="11160125" cy="4345200"/>
          </a:xfrm>
          <a:prstGeom prst="rect">
            <a:avLst/>
          </a:prstGeom>
        </p:spPr>
        <p:txBody>
          <a:bodyPr vert="horz" lIns="0" tIns="0" rIns="0" bIns="0" rtlCol="0">
            <a:noAutofit/>
          </a:bodyPr>
          <a:lstStyle/>
          <a:p>
            <a:r>
              <a:rPr lang="en-US" dirty="0" err="1"/>
              <a:t>Mastertextformat</a:t>
            </a:r>
            <a:r>
              <a:rPr lang="en-US" dirty="0"/>
              <a:t> </a:t>
            </a:r>
            <a:r>
              <a:rPr lang="en-US" dirty="0" err="1"/>
              <a:t>bearbeiten</a:t>
            </a:r>
            <a:endParaRPr lang="en-US" dirty="0"/>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a:p>
            <a:pPr lvl="5"/>
            <a:r>
              <a:rPr lang="en-US" sz="1600" b="0" i="0" kern="1200" dirty="0" err="1">
                <a:solidFill>
                  <a:schemeClr val="tx1"/>
                </a:solidFill>
                <a:latin typeface="+mn-lt"/>
                <a:ea typeface="+mn-ea"/>
                <a:cs typeface="Arial" panose="020B0604020202020204" pitchFamily="34" charset="0"/>
              </a:rPr>
              <a:t>Sechste</a:t>
            </a:r>
            <a:r>
              <a:rPr lang="en-US" sz="1600" b="0" i="0" kern="1200" dirty="0">
                <a:solidFill>
                  <a:schemeClr val="tx1"/>
                </a:solidFill>
                <a:latin typeface="+mn-lt"/>
                <a:ea typeface="+mn-ea"/>
                <a:cs typeface="Arial" panose="020B0604020202020204" pitchFamily="34" charset="0"/>
              </a:rPr>
              <a:t> Ebene</a:t>
            </a:r>
          </a:p>
          <a:p>
            <a:pPr lvl="6"/>
            <a:r>
              <a:rPr lang="en-US" b="0" i="0" kern="1200" dirty="0" err="1">
                <a:solidFill>
                  <a:schemeClr val="tx1"/>
                </a:solidFill>
                <a:latin typeface="+mn-lt"/>
                <a:ea typeface="+mn-ea"/>
                <a:cs typeface="Arial" panose="020B0604020202020204" pitchFamily="34" charset="0"/>
              </a:rPr>
              <a:t>Siebte</a:t>
            </a:r>
            <a:r>
              <a:rPr lang="en-US" b="0" i="0" kern="1200" dirty="0">
                <a:solidFill>
                  <a:schemeClr val="tx1"/>
                </a:solidFill>
                <a:latin typeface="+mn-lt"/>
                <a:ea typeface="+mn-ea"/>
                <a:cs typeface="Arial" panose="020B0604020202020204" pitchFamily="34" charset="0"/>
              </a:rPr>
              <a:t> Ebene</a:t>
            </a:r>
          </a:p>
          <a:p>
            <a:pPr lvl="7"/>
            <a:r>
              <a:rPr lang="en-US" b="0" i="0" kern="1200" dirty="0" err="1">
                <a:solidFill>
                  <a:schemeClr val="tx1"/>
                </a:solidFill>
                <a:latin typeface="+mn-lt"/>
                <a:ea typeface="+mn-ea"/>
                <a:cs typeface="Arial" panose="020B0604020202020204" pitchFamily="34" charset="0"/>
              </a:rPr>
              <a:t>Achte</a:t>
            </a:r>
            <a:r>
              <a:rPr lang="en-US" b="0" i="0" kern="1200" dirty="0">
                <a:solidFill>
                  <a:schemeClr val="tx1"/>
                </a:solidFill>
                <a:latin typeface="+mn-lt"/>
                <a:ea typeface="+mn-ea"/>
                <a:cs typeface="Arial" panose="020B0604020202020204" pitchFamily="34" charset="0"/>
              </a:rPr>
              <a:t> Ebene</a:t>
            </a:r>
          </a:p>
          <a:p>
            <a:pPr lvl="8"/>
            <a:r>
              <a:rPr lang="en-US" b="0" i="0" kern="1200" dirty="0" err="1">
                <a:solidFill>
                  <a:schemeClr val="tx1"/>
                </a:solidFill>
                <a:latin typeface="+mn-lt"/>
                <a:ea typeface="+mn-ea"/>
                <a:cs typeface="Arial" panose="020B0604020202020204" pitchFamily="34" charset="0"/>
              </a:rPr>
              <a:t>Neunte</a:t>
            </a:r>
            <a:r>
              <a:rPr lang="en-US" b="0" i="0" kern="1200" dirty="0">
                <a:solidFill>
                  <a:schemeClr val="tx1"/>
                </a:solidFill>
                <a:latin typeface="+mn-lt"/>
                <a:ea typeface="+mn-ea"/>
                <a:cs typeface="Arial" panose="020B0604020202020204" pitchFamily="34" charset="0"/>
              </a:rPr>
              <a:t> Ebene</a:t>
            </a:r>
          </a:p>
        </p:txBody>
      </p:sp>
      <p:sp>
        <p:nvSpPr>
          <p:cNvPr id="6" name="Foliennummernplatzhalter 5">
            <a:extLst>
              <a:ext uri="{FF2B5EF4-FFF2-40B4-BE49-F238E27FC236}">
                <a16:creationId xmlns:a16="http://schemas.microsoft.com/office/drawing/2014/main" id="{8F3E9BB6-5D8A-8147-AD61-F2C10BA13284}"/>
              </a:ext>
            </a:extLst>
          </p:cNvPr>
          <p:cNvSpPr>
            <a:spLocks noGrp="1"/>
          </p:cNvSpPr>
          <p:nvPr>
            <p:ph type="sldNum" sz="quarter" idx="4"/>
          </p:nvPr>
        </p:nvSpPr>
        <p:spPr>
          <a:xfrm>
            <a:off x="103534"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en-US" smtClean="0"/>
              <a:pPr/>
              <a:t>‹Nr.›</a:t>
            </a:fld>
            <a:r>
              <a:rPr lang="en-US" dirty="0"/>
              <a:t>  </a:t>
            </a:r>
            <a:r>
              <a:rPr lang="en-US" b="0" dirty="0">
                <a:solidFill>
                  <a:schemeClr val="accent1"/>
                </a:solidFill>
              </a:rPr>
              <a:t>|</a:t>
            </a:r>
            <a:endParaRPr lang="en-US" sz="900" b="0" dirty="0">
              <a:solidFill>
                <a:schemeClr val="accent1"/>
              </a:solidFill>
            </a:endParaRPr>
          </a:p>
        </p:txBody>
      </p:sp>
      <p:pic>
        <p:nvPicPr>
          <p:cNvPr id="7" name="Grafik 6">
            <a:extLst>
              <a:ext uri="{FF2B5EF4-FFF2-40B4-BE49-F238E27FC236}">
                <a16:creationId xmlns:a16="http://schemas.microsoft.com/office/drawing/2014/main" id="{BC850553-F986-E441-A5BD-871CFC0817DE}"/>
              </a:ext>
            </a:extLst>
          </p:cNvPr>
          <p:cNvPicPr>
            <a:picLocks noChangeAspect="1"/>
          </p:cNvPicPr>
          <p:nvPr userDrawn="1"/>
        </p:nvPicPr>
        <p:blipFill>
          <a:blip r:embed="rId24"/>
          <a:stretch>
            <a:fillRect/>
          </a:stretch>
        </p:blipFill>
        <p:spPr>
          <a:xfrm>
            <a:off x="11459963" y="6137318"/>
            <a:ext cx="432000" cy="432000"/>
          </a:xfrm>
          <a:prstGeom prst="rect">
            <a:avLst/>
          </a:prstGeom>
        </p:spPr>
      </p:pic>
      <p:sp>
        <p:nvSpPr>
          <p:cNvPr id="4" name="Fußzeilenplatzhalter 3">
            <a:extLst>
              <a:ext uri="{FF2B5EF4-FFF2-40B4-BE49-F238E27FC236}">
                <a16:creationId xmlns:a16="http://schemas.microsoft.com/office/drawing/2014/main" id="{3983328E-748D-3F4E-9827-CEDBAE65A398}"/>
              </a:ext>
            </a:extLst>
          </p:cNvPr>
          <p:cNvSpPr>
            <a:spLocks noGrp="1"/>
          </p:cNvSpPr>
          <p:nvPr>
            <p:ph type="ftr" sz="quarter" idx="3"/>
          </p:nvPr>
        </p:nvSpPr>
        <p:spPr>
          <a:xfrm>
            <a:off x="589897" y="6356349"/>
            <a:ext cx="2743200" cy="305989"/>
          </a:xfrm>
          <a:prstGeom prst="rect">
            <a:avLst/>
          </a:prstGeom>
        </p:spPr>
        <p:txBody>
          <a:bodyPr vert="horz" lIns="0" tIns="0" rIns="0" bIns="0" rtlCol="0" anchor="ctr"/>
          <a:lstStyle>
            <a:lvl1pPr algn="l">
              <a:defRPr lang="de-DE" sz="1000" b="0">
                <a:solidFill>
                  <a:schemeClr val="accent1"/>
                </a:solidFill>
                <a:cs typeface="Arial" panose="020B0604020202020204" pitchFamily="34" charset="0"/>
              </a:defRPr>
            </a:lvl1pPr>
          </a:lstStyle>
          <a:p>
            <a:r>
              <a:rPr lang="en-US"/>
              <a:t>Tom Metzger | TRUMPF Scientific Lasers | EuroNNAc S-ST3-b #44</a:t>
            </a:r>
            <a:endParaRPr lang="en-US" dirty="0"/>
          </a:p>
        </p:txBody>
      </p:sp>
      <p:sp>
        <p:nvSpPr>
          <p:cNvPr id="8" name="empower - DO NOT DELETE!!!" hidden="1">
            <a:extLst>
              <a:ext uri="{FF2B5EF4-FFF2-40B4-BE49-F238E27FC236}">
                <a16:creationId xmlns:a16="http://schemas.microsoft.com/office/drawing/2014/main" id="{3E3928FD-B49B-4FC6-B267-1ED4C0009700}"/>
              </a:ext>
            </a:extLst>
          </p:cNvPr>
          <p:cNvSpPr/>
          <p:nvPr userDrawn="1">
            <p:custDataLst>
              <p:tags r:id="rId21"/>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US" dirty="0" err="1"/>
          </a:p>
        </p:txBody>
      </p:sp>
    </p:spTree>
    <p:extLst>
      <p:ext uri="{BB962C8B-B14F-4D97-AF65-F5344CB8AC3E}">
        <p14:creationId xmlns:p14="http://schemas.microsoft.com/office/powerpoint/2010/main" val="20895392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p:titleStyle>
    <p:body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2">
          <p15:clr>
            <a:srgbClr val="F26B43"/>
          </p15:clr>
        </p15:guide>
        <p15:guide id="2" pos="325">
          <p15:clr>
            <a:srgbClr val="F26B43"/>
          </p15:clr>
        </p15:guide>
        <p15:guide id="3" orient="horz" pos="4133">
          <p15:clr>
            <a:srgbClr val="F26B43"/>
          </p15:clr>
        </p15:guide>
        <p15:guide id="4" pos="7491">
          <p15:clr>
            <a:srgbClr val="F26B43"/>
          </p15:clr>
        </p15:guide>
        <p15:guide id="6" pos="189">
          <p15:clr>
            <a:srgbClr val="F26B43"/>
          </p15:clr>
        </p15:guide>
        <p15:guide id="7" orient="horz" pos="323">
          <p15:clr>
            <a:srgbClr val="F26B43"/>
          </p15:clr>
        </p15:guide>
        <p15:guide id="8" orient="horz" pos="3997">
          <p15:clr>
            <a:srgbClr val="F26B43"/>
          </p15:clr>
        </p15:guide>
        <p15:guide id="9" pos="7355">
          <p15:clr>
            <a:srgbClr val="F26B43"/>
          </p15:clr>
        </p15:guide>
        <p15:guide id="10" orient="horz" pos="935">
          <p15:clr>
            <a:srgbClr val="F26B43"/>
          </p15:clr>
        </p15:guide>
        <p15:guide id="11" orient="horz" pos="367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0"/>
            </p:custDataLst>
            <p:extLst>
              <p:ext uri="{D42A27DB-BD31-4B8C-83A1-F6EECF244321}">
                <p14:modId xmlns:p14="http://schemas.microsoft.com/office/powerpoint/2010/main" val="3390169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89" name="think-cell Folie" r:id="rId22" imgW="353" imgH="353" progId="TCLayout.ActiveDocument.1">
                  <p:embed/>
                </p:oleObj>
              </mc:Choice>
              <mc:Fallback>
                <p:oleObj name="think-cell Folie" r:id="rId22" imgW="353" imgH="353" progId="TCLayout.ActiveDocument.1">
                  <p:embed/>
                  <p:pic>
                    <p:nvPicPr>
                      <p:cNvPr id="5" name="Objekt 4" hidden="1"/>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EE5D475-DF19-4144-995E-F7C3970B86A2}"/>
              </a:ext>
            </a:extLst>
          </p:cNvPr>
          <p:cNvSpPr>
            <a:spLocks noGrp="1"/>
          </p:cNvSpPr>
          <p:nvPr>
            <p:ph type="title"/>
          </p:nvPr>
        </p:nvSpPr>
        <p:spPr>
          <a:xfrm>
            <a:off x="515938" y="512763"/>
            <a:ext cx="11160125" cy="868362"/>
          </a:xfrm>
          <a:prstGeom prst="rect">
            <a:avLst/>
          </a:prstGeom>
        </p:spPr>
        <p:txBody>
          <a:bodyPr vert="horz" lIns="0" tIns="0" rIns="0" bIns="0" rtlCol="0" anchor="t">
            <a:noAutofit/>
          </a:bodyPr>
          <a:lstStyle/>
          <a:p>
            <a:r>
              <a:rPr lang="en-US" dirty="0" err="1"/>
              <a:t>Mastertitelformat</a:t>
            </a:r>
            <a:r>
              <a:rPr lang="en-US" dirty="0"/>
              <a:t> </a:t>
            </a:r>
            <a:r>
              <a:rPr lang="en-US" dirty="0" err="1"/>
              <a:t>bearbeiten</a:t>
            </a:r>
            <a:endParaRPr lang="en-US" dirty="0"/>
          </a:p>
        </p:txBody>
      </p:sp>
      <p:sp>
        <p:nvSpPr>
          <p:cNvPr id="3" name="Textplatzhalter 2">
            <a:extLst>
              <a:ext uri="{FF2B5EF4-FFF2-40B4-BE49-F238E27FC236}">
                <a16:creationId xmlns:a16="http://schemas.microsoft.com/office/drawing/2014/main" id="{F3A34782-E3A2-CF42-9904-29EE5398AD9A}"/>
              </a:ext>
            </a:extLst>
          </p:cNvPr>
          <p:cNvSpPr>
            <a:spLocks noGrp="1"/>
          </p:cNvSpPr>
          <p:nvPr>
            <p:ph type="body" idx="1"/>
          </p:nvPr>
        </p:nvSpPr>
        <p:spPr>
          <a:xfrm>
            <a:off x="515938" y="1483200"/>
            <a:ext cx="11160125" cy="4345200"/>
          </a:xfrm>
          <a:prstGeom prst="rect">
            <a:avLst/>
          </a:prstGeom>
        </p:spPr>
        <p:txBody>
          <a:bodyPr vert="horz" lIns="0" tIns="0" rIns="0" bIns="0" rtlCol="0">
            <a:noAutofit/>
          </a:bodyPr>
          <a:lstStyle/>
          <a:p>
            <a:r>
              <a:rPr lang="en-US" dirty="0" err="1"/>
              <a:t>Mastertextformat</a:t>
            </a:r>
            <a:r>
              <a:rPr lang="en-US" dirty="0"/>
              <a:t> </a:t>
            </a:r>
            <a:r>
              <a:rPr lang="en-US" dirty="0" err="1"/>
              <a:t>bearbeiten</a:t>
            </a:r>
            <a:endParaRPr lang="en-US" dirty="0"/>
          </a:p>
          <a:p>
            <a:pPr lvl="1"/>
            <a:r>
              <a:rPr lang="en-US" dirty="0" err="1"/>
              <a:t>Zweite</a:t>
            </a:r>
            <a:r>
              <a:rPr lang="en-US" dirty="0"/>
              <a:t> Ebene</a:t>
            </a:r>
          </a:p>
          <a:p>
            <a:pPr lvl="2"/>
            <a:r>
              <a:rPr lang="en-US" dirty="0" err="1"/>
              <a:t>Dritte</a:t>
            </a:r>
            <a:r>
              <a:rPr lang="en-US" dirty="0"/>
              <a:t> Ebene</a:t>
            </a:r>
          </a:p>
          <a:p>
            <a:pPr lvl="3"/>
            <a:r>
              <a:rPr lang="en-US" dirty="0" err="1"/>
              <a:t>Vierte</a:t>
            </a:r>
            <a:r>
              <a:rPr lang="en-US" dirty="0"/>
              <a:t> Ebene</a:t>
            </a:r>
          </a:p>
          <a:p>
            <a:pPr lvl="4"/>
            <a:r>
              <a:rPr lang="en-US" dirty="0" err="1"/>
              <a:t>Fünfte</a:t>
            </a:r>
            <a:r>
              <a:rPr lang="en-US" dirty="0"/>
              <a:t> Ebene</a:t>
            </a:r>
          </a:p>
          <a:p>
            <a:pPr lvl="5"/>
            <a:r>
              <a:rPr lang="en-US" sz="1600" b="0" i="0" kern="1200" dirty="0" err="1">
                <a:solidFill>
                  <a:schemeClr val="tx1"/>
                </a:solidFill>
                <a:latin typeface="+mn-lt"/>
                <a:ea typeface="+mn-ea"/>
                <a:cs typeface="Arial" panose="020B0604020202020204" pitchFamily="34" charset="0"/>
              </a:rPr>
              <a:t>Sechste</a:t>
            </a:r>
            <a:r>
              <a:rPr lang="en-US" sz="1600" b="0" i="0" kern="1200" dirty="0">
                <a:solidFill>
                  <a:schemeClr val="tx1"/>
                </a:solidFill>
                <a:latin typeface="+mn-lt"/>
                <a:ea typeface="+mn-ea"/>
                <a:cs typeface="Arial" panose="020B0604020202020204" pitchFamily="34" charset="0"/>
              </a:rPr>
              <a:t> Ebene</a:t>
            </a:r>
          </a:p>
          <a:p>
            <a:pPr lvl="6"/>
            <a:r>
              <a:rPr lang="en-US" b="0" i="0" kern="1200" dirty="0" err="1">
                <a:solidFill>
                  <a:schemeClr val="tx1"/>
                </a:solidFill>
                <a:latin typeface="+mn-lt"/>
                <a:ea typeface="+mn-ea"/>
                <a:cs typeface="Arial" panose="020B0604020202020204" pitchFamily="34" charset="0"/>
              </a:rPr>
              <a:t>Siebte</a:t>
            </a:r>
            <a:r>
              <a:rPr lang="en-US" b="0" i="0" kern="1200" dirty="0">
                <a:solidFill>
                  <a:schemeClr val="tx1"/>
                </a:solidFill>
                <a:latin typeface="+mn-lt"/>
                <a:ea typeface="+mn-ea"/>
                <a:cs typeface="Arial" panose="020B0604020202020204" pitchFamily="34" charset="0"/>
              </a:rPr>
              <a:t> Ebene</a:t>
            </a:r>
          </a:p>
          <a:p>
            <a:pPr lvl="7"/>
            <a:r>
              <a:rPr lang="en-US" b="0" i="0" kern="1200" dirty="0" err="1">
                <a:solidFill>
                  <a:schemeClr val="tx1"/>
                </a:solidFill>
                <a:latin typeface="+mn-lt"/>
                <a:ea typeface="+mn-ea"/>
                <a:cs typeface="Arial" panose="020B0604020202020204" pitchFamily="34" charset="0"/>
              </a:rPr>
              <a:t>Achte</a:t>
            </a:r>
            <a:r>
              <a:rPr lang="en-US" b="0" i="0" kern="1200" dirty="0">
                <a:solidFill>
                  <a:schemeClr val="tx1"/>
                </a:solidFill>
                <a:latin typeface="+mn-lt"/>
                <a:ea typeface="+mn-ea"/>
                <a:cs typeface="Arial" panose="020B0604020202020204" pitchFamily="34" charset="0"/>
              </a:rPr>
              <a:t> Ebene</a:t>
            </a:r>
          </a:p>
          <a:p>
            <a:pPr lvl="8"/>
            <a:r>
              <a:rPr lang="en-US" b="0" i="0" kern="1200" dirty="0" err="1">
                <a:solidFill>
                  <a:schemeClr val="tx1"/>
                </a:solidFill>
                <a:latin typeface="+mn-lt"/>
                <a:ea typeface="+mn-ea"/>
                <a:cs typeface="Arial" panose="020B0604020202020204" pitchFamily="34" charset="0"/>
              </a:rPr>
              <a:t>Neunte</a:t>
            </a:r>
            <a:r>
              <a:rPr lang="en-US" b="0" i="0" kern="1200" dirty="0">
                <a:solidFill>
                  <a:schemeClr val="tx1"/>
                </a:solidFill>
                <a:latin typeface="+mn-lt"/>
                <a:ea typeface="+mn-ea"/>
                <a:cs typeface="Arial" panose="020B0604020202020204" pitchFamily="34" charset="0"/>
              </a:rPr>
              <a:t> Ebene</a:t>
            </a:r>
          </a:p>
        </p:txBody>
      </p:sp>
      <p:sp>
        <p:nvSpPr>
          <p:cNvPr id="6" name="Foliennummernplatzhalter 5">
            <a:extLst>
              <a:ext uri="{FF2B5EF4-FFF2-40B4-BE49-F238E27FC236}">
                <a16:creationId xmlns:a16="http://schemas.microsoft.com/office/drawing/2014/main" id="{8F3E9BB6-5D8A-8147-AD61-F2C10BA13284}"/>
              </a:ext>
            </a:extLst>
          </p:cNvPr>
          <p:cNvSpPr>
            <a:spLocks noGrp="1"/>
          </p:cNvSpPr>
          <p:nvPr>
            <p:ph type="sldNum" sz="quarter" idx="4"/>
          </p:nvPr>
        </p:nvSpPr>
        <p:spPr>
          <a:xfrm>
            <a:off x="103534"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en-US" smtClean="0"/>
              <a:pPr/>
              <a:t>‹Nr.›</a:t>
            </a:fld>
            <a:r>
              <a:rPr lang="en-US" dirty="0"/>
              <a:t>  </a:t>
            </a:r>
            <a:r>
              <a:rPr lang="en-US" b="0" dirty="0">
                <a:solidFill>
                  <a:schemeClr val="accent1"/>
                </a:solidFill>
              </a:rPr>
              <a:t>|</a:t>
            </a:r>
            <a:endParaRPr lang="en-US" sz="900" b="0" dirty="0">
              <a:solidFill>
                <a:schemeClr val="accent1"/>
              </a:solidFill>
            </a:endParaRPr>
          </a:p>
        </p:txBody>
      </p:sp>
      <p:pic>
        <p:nvPicPr>
          <p:cNvPr id="7" name="Grafik 6">
            <a:extLst>
              <a:ext uri="{FF2B5EF4-FFF2-40B4-BE49-F238E27FC236}">
                <a16:creationId xmlns:a16="http://schemas.microsoft.com/office/drawing/2014/main" id="{BC850553-F986-E441-A5BD-871CFC0817DE}"/>
              </a:ext>
            </a:extLst>
          </p:cNvPr>
          <p:cNvPicPr>
            <a:picLocks noChangeAspect="1"/>
          </p:cNvPicPr>
          <p:nvPr userDrawn="1"/>
        </p:nvPicPr>
        <p:blipFill>
          <a:blip r:embed="rId24"/>
          <a:stretch>
            <a:fillRect/>
          </a:stretch>
        </p:blipFill>
        <p:spPr>
          <a:xfrm>
            <a:off x="11459963" y="6137318"/>
            <a:ext cx="432000" cy="432000"/>
          </a:xfrm>
          <a:prstGeom prst="rect">
            <a:avLst/>
          </a:prstGeom>
        </p:spPr>
      </p:pic>
      <p:sp>
        <p:nvSpPr>
          <p:cNvPr id="4" name="Fußzeilenplatzhalter 3">
            <a:extLst>
              <a:ext uri="{FF2B5EF4-FFF2-40B4-BE49-F238E27FC236}">
                <a16:creationId xmlns:a16="http://schemas.microsoft.com/office/drawing/2014/main" id="{3983328E-748D-3F4E-9827-CEDBAE65A398}"/>
              </a:ext>
            </a:extLst>
          </p:cNvPr>
          <p:cNvSpPr>
            <a:spLocks noGrp="1"/>
          </p:cNvSpPr>
          <p:nvPr>
            <p:ph type="ftr" sz="quarter" idx="3"/>
          </p:nvPr>
        </p:nvSpPr>
        <p:spPr>
          <a:xfrm>
            <a:off x="589897" y="6356349"/>
            <a:ext cx="2743200" cy="305989"/>
          </a:xfrm>
          <a:prstGeom prst="rect">
            <a:avLst/>
          </a:prstGeom>
        </p:spPr>
        <p:txBody>
          <a:bodyPr vert="horz" lIns="0" tIns="0" rIns="0" bIns="0" rtlCol="0" anchor="ctr"/>
          <a:lstStyle>
            <a:lvl1pPr algn="l">
              <a:defRPr lang="de-DE" sz="1000" b="0">
                <a:solidFill>
                  <a:schemeClr val="accent1"/>
                </a:solidFill>
                <a:cs typeface="Arial" panose="020B0604020202020204" pitchFamily="34" charset="0"/>
              </a:defRPr>
            </a:lvl1pPr>
          </a:lstStyle>
          <a:p>
            <a:r>
              <a:rPr lang="en-US"/>
              <a:t>Tom Metzger | TRUMPF Scientific Lasers | EuroNNAc S-ST3-b #44</a:t>
            </a:r>
            <a:endParaRPr lang="en-US" dirty="0"/>
          </a:p>
        </p:txBody>
      </p:sp>
      <p:sp>
        <p:nvSpPr>
          <p:cNvPr id="8" name="empower - DO NOT DELETE!!!" hidden="1">
            <a:extLst>
              <a:ext uri="{FF2B5EF4-FFF2-40B4-BE49-F238E27FC236}">
                <a16:creationId xmlns:a16="http://schemas.microsoft.com/office/drawing/2014/main" id="{3E3928FD-B49B-4FC6-B267-1ED4C0009700}"/>
              </a:ext>
            </a:extLst>
          </p:cNvPr>
          <p:cNvSpPr/>
          <p:nvPr userDrawn="1">
            <p:custDataLst>
              <p:tags r:id="rId21"/>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US" dirty="0" err="1"/>
          </a:p>
        </p:txBody>
      </p:sp>
    </p:spTree>
    <p:extLst>
      <p:ext uri="{BB962C8B-B14F-4D97-AF65-F5344CB8AC3E}">
        <p14:creationId xmlns:p14="http://schemas.microsoft.com/office/powerpoint/2010/main" val="38343578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p:titleStyle>
    <p:body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2">
          <p15:clr>
            <a:srgbClr val="F26B43"/>
          </p15:clr>
        </p15:guide>
        <p15:guide id="2" pos="325">
          <p15:clr>
            <a:srgbClr val="F26B43"/>
          </p15:clr>
        </p15:guide>
        <p15:guide id="3" orient="horz" pos="4133">
          <p15:clr>
            <a:srgbClr val="F26B43"/>
          </p15:clr>
        </p15:guide>
        <p15:guide id="4" pos="7491">
          <p15:clr>
            <a:srgbClr val="F26B43"/>
          </p15:clr>
        </p15:guide>
        <p15:guide id="6" pos="189">
          <p15:clr>
            <a:srgbClr val="F26B43"/>
          </p15:clr>
        </p15:guide>
        <p15:guide id="7" orient="horz" pos="323">
          <p15:clr>
            <a:srgbClr val="F26B43"/>
          </p15:clr>
        </p15:guide>
        <p15:guide id="8" orient="horz" pos="3997">
          <p15:clr>
            <a:srgbClr val="F26B43"/>
          </p15:clr>
        </p15:guide>
        <p15:guide id="9" pos="7355">
          <p15:clr>
            <a:srgbClr val="F26B43"/>
          </p15:clr>
        </p15:guide>
        <p15:guide id="10" orient="horz" pos="935">
          <p15:clr>
            <a:srgbClr val="F26B43"/>
          </p15:clr>
        </p15:guide>
        <p15:guide id="11" orient="horz" pos="367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E9812E4-448B-B04E-8210-5B0625464A76}"/>
              </a:ext>
            </a:extLst>
          </p:cNvPr>
          <p:cNvSpPr/>
          <p:nvPr/>
        </p:nvSpPr>
        <p:spPr>
          <a:xfrm>
            <a:off x="191" y="-4417"/>
            <a:ext cx="12191809" cy="593008"/>
          </a:xfrm>
          <a:prstGeom prst="rect">
            <a:avLst/>
          </a:prstGeom>
          <a:gradFill flip="none" rotWithShape="1">
            <a:gsLst>
              <a:gs pos="100000">
                <a:srgbClr val="9C113D"/>
              </a:gs>
              <a:gs pos="0">
                <a:srgbClr val="000000"/>
              </a:gs>
            </a:gsLst>
            <a:lin ang="10800000" scaled="1"/>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2400" noProof="0" dirty="0">
              <a:solidFill>
                <a:srgbClr val="FFFFFF"/>
              </a:solidFill>
              <a:latin typeface="+mn-lt"/>
            </a:endParaRPr>
          </a:p>
        </p:txBody>
      </p:sp>
      <p:sp>
        <p:nvSpPr>
          <p:cNvPr id="2" name="Titelplatzhalter 1">
            <a:extLst>
              <a:ext uri="{FF2B5EF4-FFF2-40B4-BE49-F238E27FC236}">
                <a16:creationId xmlns:a16="http://schemas.microsoft.com/office/drawing/2014/main" id="{10D9B6D7-88A6-4349-A318-AB3ECED511C9}"/>
              </a:ext>
            </a:extLst>
          </p:cNvPr>
          <p:cNvSpPr>
            <a:spLocks noGrp="1"/>
          </p:cNvSpPr>
          <p:nvPr>
            <p:ph type="title"/>
          </p:nvPr>
        </p:nvSpPr>
        <p:spPr>
          <a:xfrm>
            <a:off x="308114" y="57786"/>
            <a:ext cx="10408477" cy="467462"/>
          </a:xfrm>
          <a:prstGeom prst="rect">
            <a:avLst/>
          </a:prstGeom>
        </p:spPr>
        <p:txBody>
          <a:bodyPr vert="horz" lIns="91440" tIns="45720" rIns="91440" bIns="45720" rtlCol="0" anchor="ctr">
            <a:no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a:extLst>
              <a:ext uri="{FF2B5EF4-FFF2-40B4-BE49-F238E27FC236}">
                <a16:creationId xmlns:a16="http://schemas.microsoft.com/office/drawing/2014/main" id="{AAF80C2F-8F54-8E48-A56A-182032DA8E7E}"/>
              </a:ext>
            </a:extLst>
          </p:cNvPr>
          <p:cNvSpPr>
            <a:spLocks noGrp="1"/>
          </p:cNvSpPr>
          <p:nvPr>
            <p:ph type="body" idx="1"/>
          </p:nvPr>
        </p:nvSpPr>
        <p:spPr>
          <a:xfrm>
            <a:off x="308113" y="805070"/>
            <a:ext cx="11519451" cy="5607775"/>
          </a:xfrm>
          <a:prstGeom prst="rect">
            <a:avLst/>
          </a:prstGeom>
        </p:spPr>
        <p:txBody>
          <a:bodyPr vert="horz" lIns="91440" tIns="45720" rIns="91440" bIns="45720" rtlCol="0">
            <a:no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9" name="Rechteck 8">
            <a:extLst>
              <a:ext uri="{FF2B5EF4-FFF2-40B4-BE49-F238E27FC236}">
                <a16:creationId xmlns:a16="http://schemas.microsoft.com/office/drawing/2014/main" id="{3F257F1E-AE3B-2A4A-BF3E-E3795BF15871}"/>
              </a:ext>
            </a:extLst>
          </p:cNvPr>
          <p:cNvSpPr/>
          <p:nvPr/>
        </p:nvSpPr>
        <p:spPr>
          <a:xfrm>
            <a:off x="0" y="6450504"/>
            <a:ext cx="12193169" cy="45719"/>
          </a:xfrm>
          <a:prstGeom prst="rect">
            <a:avLst/>
          </a:prstGeom>
          <a:gradFill>
            <a:gsLst>
              <a:gs pos="0">
                <a:srgbClr val="000000"/>
              </a:gs>
              <a:gs pos="100000">
                <a:srgbClr val="9C113D"/>
              </a:gs>
            </a:gsLst>
            <a:lin ang="10800000" scaled="0"/>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2400" noProof="0" dirty="0">
              <a:solidFill>
                <a:srgbClr val="FFFFFF"/>
              </a:solidFill>
              <a:latin typeface="+mn-lt"/>
            </a:endParaRPr>
          </a:p>
        </p:txBody>
      </p:sp>
      <p:pic>
        <p:nvPicPr>
          <p:cNvPr id="10" name="Grafik 9">
            <a:extLst>
              <a:ext uri="{FF2B5EF4-FFF2-40B4-BE49-F238E27FC236}">
                <a16:creationId xmlns:a16="http://schemas.microsoft.com/office/drawing/2014/main" id="{FFAD7CCA-0A1D-0440-9D61-6FE7DFE0C370}"/>
              </a:ext>
            </a:extLst>
          </p:cNvPr>
          <p:cNvPicPr>
            <a:picLocks noChangeAspect="1"/>
          </p:cNvPicPr>
          <p:nvPr/>
        </p:nvPicPr>
        <p:blipFill rotWithShape="1">
          <a:blip r:embed="rId11"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10839810" y="35700"/>
            <a:ext cx="1014716" cy="530235"/>
          </a:xfrm>
          <a:prstGeom prst="rect">
            <a:avLst/>
          </a:prstGeom>
        </p:spPr>
      </p:pic>
    </p:spTree>
    <p:extLst>
      <p:ext uri="{BB962C8B-B14F-4D97-AF65-F5344CB8AC3E}">
        <p14:creationId xmlns:p14="http://schemas.microsoft.com/office/powerpoint/2010/main" val="222692919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hf sldNum="0" hdr="0" dt="0"/>
  <p:txStyles>
    <p:titleStyle>
      <a:lvl1pPr algn="l" defTabSz="914400" rtl="0" eaLnBrk="1" latinLnBrk="0" hangingPunct="1">
        <a:lnSpc>
          <a:spcPct val="90000"/>
        </a:lnSpc>
        <a:spcBef>
          <a:spcPct val="0"/>
        </a:spcBef>
        <a:buNone/>
        <a:defRPr sz="3000"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A01A3A"/>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A01A3A"/>
        </a:buClr>
        <a:buFont typeface="STIXGeneral-Regular" pitchFamily="2" charset="2"/>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A01A3A"/>
        </a:buClr>
        <a:buFont typeface="STIXGeneral-Regular" pitchFamily="2" charset="2"/>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A01A3A"/>
        </a:buClr>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A01A3A"/>
        </a:buClr>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2.xml"/><Relationship Id="rId7" Type="http://schemas.openxmlformats.org/officeDocument/2006/relationships/image" Target="../media/image49.emf"/><Relationship Id="rId2" Type="http://schemas.openxmlformats.org/officeDocument/2006/relationships/tags" Target="../tags/tag65.xml"/><Relationship Id="rId1" Type="http://schemas.openxmlformats.org/officeDocument/2006/relationships/vmlDrawing" Target="../drawings/vmlDrawing35.vml"/><Relationship Id="rId6" Type="http://schemas.openxmlformats.org/officeDocument/2006/relationships/oleObject" Target="../embeddings/oleObject27.bin"/><Relationship Id="rId5" Type="http://schemas.openxmlformats.org/officeDocument/2006/relationships/image" Target="../media/image5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svg"/><Relationship Id="rId3" Type="http://schemas.openxmlformats.org/officeDocument/2006/relationships/slideLayout" Target="../slideLayouts/slideLayout12.xml"/><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tags" Target="../tags/tag66.xml"/><Relationship Id="rId16" Type="http://schemas.openxmlformats.org/officeDocument/2006/relationships/image" Target="../media/image61.png"/><Relationship Id="rId1" Type="http://schemas.openxmlformats.org/officeDocument/2006/relationships/vmlDrawing" Target="../drawings/vmlDrawing36.vml"/><Relationship Id="rId6" Type="http://schemas.openxmlformats.org/officeDocument/2006/relationships/image" Target="../media/image53.png"/><Relationship Id="rId11" Type="http://schemas.openxmlformats.org/officeDocument/2006/relationships/image" Target="../media/image56.jpeg"/><Relationship Id="rId5" Type="http://schemas.openxmlformats.org/officeDocument/2006/relationships/image" Target="../media/image52.jpeg"/><Relationship Id="rId15" Type="http://schemas.openxmlformats.org/officeDocument/2006/relationships/image" Target="../media/image60.svg"/><Relationship Id="rId10" Type="http://schemas.openxmlformats.org/officeDocument/2006/relationships/image" Target="../media/image49.emf"/><Relationship Id="rId4" Type="http://schemas.openxmlformats.org/officeDocument/2006/relationships/notesSlide" Target="../notesSlides/notesSlide11.xml"/><Relationship Id="rId9" Type="http://schemas.openxmlformats.org/officeDocument/2006/relationships/oleObject" Target="../embeddings/oleObject27.bin"/><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hyperlink" Target="https://llr-fet.eu/" TargetMode="External"/><Relationship Id="rId3" Type="http://schemas.openxmlformats.org/officeDocument/2006/relationships/slideLayout" Target="../slideLayouts/slideLayout12.xml"/><Relationship Id="rId7" Type="http://schemas.openxmlformats.org/officeDocument/2006/relationships/image" Target="../media/image49.emf"/><Relationship Id="rId12" Type="http://schemas.openxmlformats.org/officeDocument/2006/relationships/image" Target="../media/image60.svg"/><Relationship Id="rId2" Type="http://schemas.openxmlformats.org/officeDocument/2006/relationships/tags" Target="../tags/tag67.xml"/><Relationship Id="rId1" Type="http://schemas.openxmlformats.org/officeDocument/2006/relationships/vmlDrawing" Target="../drawings/vmlDrawing37.vml"/><Relationship Id="rId6" Type="http://schemas.openxmlformats.org/officeDocument/2006/relationships/oleObject" Target="../embeddings/oleObject27.bin"/><Relationship Id="rId11" Type="http://schemas.openxmlformats.org/officeDocument/2006/relationships/image" Target="../media/image59.png"/><Relationship Id="rId5" Type="http://schemas.openxmlformats.org/officeDocument/2006/relationships/image" Target="../media/image62.jpeg"/><Relationship Id="rId10" Type="http://schemas.openxmlformats.org/officeDocument/2006/relationships/image" Target="../media/image64.png"/><Relationship Id="rId4" Type="http://schemas.openxmlformats.org/officeDocument/2006/relationships/notesSlide" Target="../notesSlides/notesSlide12.xml"/><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9.emf"/><Relationship Id="rId2" Type="http://schemas.openxmlformats.org/officeDocument/2006/relationships/tags" Target="../tags/tag68.xml"/><Relationship Id="rId1" Type="http://schemas.openxmlformats.org/officeDocument/2006/relationships/vmlDrawing" Target="../drawings/vmlDrawing38.vml"/><Relationship Id="rId6" Type="http://schemas.openxmlformats.org/officeDocument/2006/relationships/oleObject" Target="../embeddings/oleObject27.bin"/><Relationship Id="rId5" Type="http://schemas.openxmlformats.org/officeDocument/2006/relationships/image" Target="../media/image7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690.png"/><Relationship Id="rId4" Type="http://schemas.microsoft.com/office/2007/relationships/hdphoto" Target="../media/hdphoto2.wdp"/><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71.xml"/><Relationship Id="rId7" Type="http://schemas.openxmlformats.org/officeDocument/2006/relationships/image" Target="../media/image82.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81.png"/><Relationship Id="rId5" Type="http://schemas.openxmlformats.org/officeDocument/2006/relationships/notesSlide" Target="../notesSlides/notesSlide19.xml"/><Relationship Id="rId4" Type="http://schemas.openxmlformats.org/officeDocument/2006/relationships/slideLayout" Target="../slideLayouts/slideLayout61.xml"/><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notesSlide" Target="../notesSlides/notesSlide2.xml"/><Relationship Id="rId3" Type="http://schemas.openxmlformats.org/officeDocument/2006/relationships/tags" Target="../tags/tag39.xml"/><Relationship Id="rId21" Type="http://schemas.openxmlformats.org/officeDocument/2006/relationships/image" Target="../media/image16.jpe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slideLayout" Target="../slideLayouts/slideLayout10.xml"/><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image" Target="../media/image15.jpe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tags" Target="../tags/tag51.xml"/><Relationship Id="rId10" Type="http://schemas.openxmlformats.org/officeDocument/2006/relationships/tags" Target="../tags/tag46.xml"/><Relationship Id="rId19" Type="http://schemas.openxmlformats.org/officeDocument/2006/relationships/image" Target="../media/image14.jpe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86.jpe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0.xml"/><Relationship Id="rId7" Type="http://schemas.openxmlformats.org/officeDocument/2006/relationships/image" Target="../media/image49.emf"/><Relationship Id="rId2" Type="http://schemas.openxmlformats.org/officeDocument/2006/relationships/tags" Target="../tags/tag72.xml"/><Relationship Id="rId1" Type="http://schemas.openxmlformats.org/officeDocument/2006/relationships/vmlDrawing" Target="../drawings/vmlDrawing39.vml"/><Relationship Id="rId6" Type="http://schemas.openxmlformats.org/officeDocument/2006/relationships/oleObject" Target="../embeddings/oleObject28.bin"/><Relationship Id="rId5" Type="http://schemas.openxmlformats.org/officeDocument/2006/relationships/image" Target="../media/image8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notesSlide" Target="../notesSlides/notesSlide24.xml"/><Relationship Id="rId7" Type="http://schemas.openxmlformats.org/officeDocument/2006/relationships/image" Target="../media/image93.jpeg"/><Relationship Id="rId2" Type="http://schemas.openxmlformats.org/officeDocument/2006/relationships/slideLayout" Target="../slideLayouts/slideLayout6.xml"/><Relationship Id="rId1" Type="http://schemas.openxmlformats.org/officeDocument/2006/relationships/tags" Target="../tags/tag7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8.xml"/><Relationship Id="rId7" Type="http://schemas.openxmlformats.org/officeDocument/2006/relationships/image" Target="../media/image3.emf"/><Relationship Id="rId2" Type="http://schemas.openxmlformats.org/officeDocument/2006/relationships/tags" Target="../tags/tag53.xml"/><Relationship Id="rId1" Type="http://schemas.openxmlformats.org/officeDocument/2006/relationships/vmlDrawing" Target="../drawings/vmlDrawing32.vml"/><Relationship Id="rId6" Type="http://schemas.openxmlformats.org/officeDocument/2006/relationships/oleObject" Target="../embeddings/oleObject26.bin"/><Relationship Id="rId5" Type="http://schemas.openxmlformats.org/officeDocument/2006/relationships/image" Target="../media/image1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slideLayout" Target="../slideLayouts/slideLayout28.xml"/><Relationship Id="rId7" Type="http://schemas.openxmlformats.org/officeDocument/2006/relationships/image" Target="../media/image3.emf"/><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tags" Target="../tags/tag54.xml"/><Relationship Id="rId16" Type="http://schemas.openxmlformats.org/officeDocument/2006/relationships/image" Target="../media/image28.svg"/><Relationship Id="rId1" Type="http://schemas.openxmlformats.org/officeDocument/2006/relationships/vmlDrawing" Target="../drawings/vmlDrawing33.vml"/><Relationship Id="rId6" Type="http://schemas.openxmlformats.org/officeDocument/2006/relationships/oleObject" Target="../embeddings/oleObject26.bin"/><Relationship Id="rId11" Type="http://schemas.openxmlformats.org/officeDocument/2006/relationships/image" Target="../media/image23.png"/><Relationship Id="rId5" Type="http://schemas.openxmlformats.org/officeDocument/2006/relationships/image" Target="../media/image18.jpg"/><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notesSlide" Target="../notesSlides/notesSlide5.xml"/><Relationship Id="rId9" Type="http://schemas.openxmlformats.org/officeDocument/2006/relationships/image" Target="../media/image21.sv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media/image33.jpeg"/><Relationship Id="rId18" Type="http://schemas.openxmlformats.org/officeDocument/2006/relationships/image" Target="../media/image38.jpg"/><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tags" Target="../tags/tag56.xml"/><Relationship Id="rId16" Type="http://schemas.openxmlformats.org/officeDocument/2006/relationships/image" Target="../media/image36.jpe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6.xml"/><Relationship Id="rId5" Type="http://schemas.openxmlformats.org/officeDocument/2006/relationships/tags" Target="../tags/tag59.xml"/><Relationship Id="rId15" Type="http://schemas.openxmlformats.org/officeDocument/2006/relationships/image" Target="../media/image35.png"/><Relationship Id="rId10" Type="http://schemas.openxmlformats.org/officeDocument/2006/relationships/slideLayout" Target="../slideLayouts/slideLayout20.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64.xml"/><Relationship Id="rId1" Type="http://schemas.openxmlformats.org/officeDocument/2006/relationships/vmlDrawing" Target="../drawings/vmlDrawing34.vml"/><Relationship Id="rId6" Type="http://schemas.openxmlformats.org/officeDocument/2006/relationships/image" Target="../media/image3.emf"/><Relationship Id="rId5" Type="http://schemas.openxmlformats.org/officeDocument/2006/relationships/oleObject" Target="../embeddings/oleObject26.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EDD800-F5F1-4CBC-B8CD-8C5DF553852B}"/>
              </a:ext>
            </a:extLst>
          </p:cNvPr>
          <p:cNvSpPr>
            <a:spLocks noGrp="1"/>
          </p:cNvSpPr>
          <p:nvPr>
            <p:ph type="subTitle" idx="1"/>
          </p:nvPr>
        </p:nvSpPr>
        <p:spPr>
          <a:xfrm>
            <a:off x="300038" y="3821635"/>
            <a:ext cx="4201572" cy="215444"/>
          </a:xfrm>
        </p:spPr>
        <p:txBody>
          <a:bodyPr/>
          <a:lstStyle/>
          <a:p>
            <a:r>
              <a:rPr lang="en-US" dirty="0"/>
              <a:t>EuroNNAc</a:t>
            </a:r>
            <a:r>
              <a:rPr lang="en-US" baseline="-25000" dirty="0"/>
              <a:t>4</a:t>
            </a:r>
            <a:r>
              <a:rPr lang="en-US" dirty="0"/>
              <a:t> │ September 21, 2022 │ S-ST3-b #44</a:t>
            </a:r>
          </a:p>
        </p:txBody>
      </p:sp>
      <p:sp>
        <p:nvSpPr>
          <p:cNvPr id="4" name="Title 3">
            <a:extLst>
              <a:ext uri="{FF2B5EF4-FFF2-40B4-BE49-F238E27FC236}">
                <a16:creationId xmlns:a16="http://schemas.microsoft.com/office/drawing/2014/main" id="{C7EC6332-3993-4DE5-A9C8-2A11D6195C3C}"/>
              </a:ext>
            </a:extLst>
          </p:cNvPr>
          <p:cNvSpPr>
            <a:spLocks noGrp="1"/>
          </p:cNvSpPr>
          <p:nvPr>
            <p:ph type="ctrTitle"/>
          </p:nvPr>
        </p:nvSpPr>
        <p:spPr/>
        <p:txBody>
          <a:bodyPr/>
          <a:lstStyle/>
          <a:p>
            <a:r>
              <a:rPr lang="en-US" dirty="0"/>
              <a:t>Thin-Disk Amplifiers and Nonlinear Compression</a:t>
            </a:r>
          </a:p>
        </p:txBody>
      </p:sp>
      <p:sp>
        <p:nvSpPr>
          <p:cNvPr id="5" name="Text Placeholder 4">
            <a:extLst>
              <a:ext uri="{FF2B5EF4-FFF2-40B4-BE49-F238E27FC236}">
                <a16:creationId xmlns:a16="http://schemas.microsoft.com/office/drawing/2014/main" id="{888E40BA-A5DF-4AB6-BD49-08505EAE4532}"/>
              </a:ext>
            </a:extLst>
          </p:cNvPr>
          <p:cNvSpPr>
            <a:spLocks noGrp="1"/>
          </p:cNvSpPr>
          <p:nvPr>
            <p:ph type="body" sz="quarter" idx="10"/>
          </p:nvPr>
        </p:nvSpPr>
        <p:spPr/>
        <p:txBody>
          <a:bodyPr/>
          <a:lstStyle/>
          <a:p>
            <a:r>
              <a:rPr lang="en-US" dirty="0"/>
              <a:t>Tom Metzger │ TRUMPF Scientific Lasers</a:t>
            </a:r>
          </a:p>
        </p:txBody>
      </p:sp>
      <p:pic>
        <p:nvPicPr>
          <p:cNvPr id="6" name="Grafik 5">
            <a:extLst>
              <a:ext uri="{FF2B5EF4-FFF2-40B4-BE49-F238E27FC236}">
                <a16:creationId xmlns:a16="http://schemas.microsoft.com/office/drawing/2014/main" id="{2DCD4679-D79A-4955-B6C8-2924F2E9D7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507"/>
          <a:stretch/>
        </p:blipFill>
        <p:spPr>
          <a:xfrm>
            <a:off x="914130" y="286159"/>
            <a:ext cx="10976246" cy="3419475"/>
          </a:xfrm>
          <a:prstGeom prst="rect">
            <a:avLst/>
          </a:prstGeom>
        </p:spPr>
      </p:pic>
      <p:pic>
        <p:nvPicPr>
          <p:cNvPr id="8" name="Grafik 7">
            <a:extLst>
              <a:ext uri="{FF2B5EF4-FFF2-40B4-BE49-F238E27FC236}">
                <a16:creationId xmlns:a16="http://schemas.microsoft.com/office/drawing/2014/main" id="{6B853AEE-F8D0-4343-94CF-D25C35FA0BD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0037" y="286158"/>
            <a:ext cx="3232859" cy="3419475"/>
          </a:xfrm>
          <a:prstGeom prst="rect">
            <a:avLst/>
          </a:prstGeom>
        </p:spPr>
      </p:pic>
    </p:spTree>
    <p:extLst>
      <p:ext uri="{BB962C8B-B14F-4D97-AF65-F5344CB8AC3E}">
        <p14:creationId xmlns:p14="http://schemas.microsoft.com/office/powerpoint/2010/main" val="133274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C0802CD-59AC-491E-B1F7-36519B95D55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76" y="3176"/>
            <a:ext cx="6092823" cy="6868274"/>
          </a:xfrm>
          <a:prstGeom prst="rect">
            <a:avLst/>
          </a:prstGeom>
        </p:spPr>
      </p:pic>
      <p:graphicFrame>
        <p:nvGraphicFramePr>
          <p:cNvPr id="6" name="Objekt 5" hidden="1">
            <a:extLst>
              <a:ext uri="{FF2B5EF4-FFF2-40B4-BE49-F238E27FC236}">
                <a16:creationId xmlns:a16="http://schemas.microsoft.com/office/drawing/2014/main" id="{67014C33-9EF2-4865-A429-85AEFC3B73E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34" name="think-cell Folie" r:id="rId6" imgW="347" imgH="346" progId="TCLayout.ActiveDocument.1">
                  <p:embed/>
                </p:oleObj>
              </mc:Choice>
              <mc:Fallback>
                <p:oleObj name="think-cell Folie" r:id="rId6" imgW="347" imgH="346" progId="TCLayout.ActiveDocument.1">
                  <p:embed/>
                  <p:pic>
                    <p:nvPicPr>
                      <p:cNvPr id="6" name="Objekt 5" hidden="1">
                        <a:extLst>
                          <a:ext uri="{FF2B5EF4-FFF2-40B4-BE49-F238E27FC236}">
                            <a16:creationId xmlns:a16="http://schemas.microsoft.com/office/drawing/2014/main" id="{67014C33-9EF2-4865-A429-85AEFC3B73E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extfeld 1">
            <a:extLst>
              <a:ext uri="{FF2B5EF4-FFF2-40B4-BE49-F238E27FC236}">
                <a16:creationId xmlns:a16="http://schemas.microsoft.com/office/drawing/2014/main" id="{93580762-1A8D-4908-8EB7-D4111C03568A}"/>
              </a:ext>
            </a:extLst>
          </p:cNvPr>
          <p:cNvSpPr txBox="1"/>
          <p:nvPr/>
        </p:nvSpPr>
        <p:spPr>
          <a:xfrm>
            <a:off x="6337300" y="256261"/>
            <a:ext cx="5672730" cy="3354765"/>
          </a:xfrm>
          <a:prstGeom prst="rect">
            <a:avLst/>
          </a:prstGeom>
          <a:noFill/>
        </p:spPr>
        <p:txBody>
          <a:bodyPr wrap="square">
            <a:spAutoFit/>
          </a:bodyPr>
          <a:lstStyle/>
          <a:p>
            <a:r>
              <a:rPr lang="en-US" sz="3200" b="0" i="0" dirty="0">
                <a:solidFill>
                  <a:schemeClr val="dk1"/>
                </a:solidFill>
                <a:effectLst/>
                <a:latin typeface="Segoe UI" panose="020B0502040204020203" pitchFamily="34" charset="0"/>
                <a:cs typeface="Segoe UI" panose="020B0502040204020203" pitchFamily="34" charset="0"/>
              </a:rPr>
              <a:t>Dira Series</a:t>
            </a:r>
          </a:p>
          <a:p>
            <a:r>
              <a:rPr lang="en-US" sz="2000" b="1" i="0" dirty="0">
                <a:solidFill>
                  <a:schemeClr val="dk1"/>
                </a:solidFill>
                <a:effectLst/>
                <a:latin typeface="Segoe UI" panose="020B0502040204020203" pitchFamily="34" charset="0"/>
                <a:cs typeface="Segoe UI" panose="020B0502040204020203" pitchFamily="34" charset="0"/>
              </a:rPr>
              <a:t>Regenerative</a:t>
            </a:r>
            <a:r>
              <a:rPr lang="en-US" sz="2000" b="0" i="0" dirty="0">
                <a:solidFill>
                  <a:schemeClr val="dk1"/>
                </a:solidFill>
                <a:effectLst/>
                <a:latin typeface="Segoe UI" panose="020B0502040204020203" pitchFamily="34" charset="0"/>
                <a:cs typeface="Segoe UI" panose="020B0502040204020203" pitchFamily="34" charset="0"/>
              </a:rPr>
              <a:t> amplifiers with high pulse energy and high average power in the 3</a:t>
            </a:r>
            <a:r>
              <a:rPr lang="en-US" sz="2000" b="0" i="0" baseline="30000" dirty="0">
                <a:solidFill>
                  <a:schemeClr val="dk1"/>
                </a:solidFill>
                <a:effectLst/>
                <a:latin typeface="Segoe UI" panose="020B0502040204020203" pitchFamily="34" charset="0"/>
                <a:cs typeface="Segoe UI" panose="020B0502040204020203" pitchFamily="34" charset="0"/>
              </a:rPr>
              <a:t>rd</a:t>
            </a:r>
            <a:r>
              <a:rPr lang="en-US" sz="2000" b="0" i="0" dirty="0">
                <a:solidFill>
                  <a:schemeClr val="dk1"/>
                </a:solidFill>
                <a:effectLst/>
                <a:latin typeface="Segoe UI" panose="020B0502040204020203" pitchFamily="34" charset="0"/>
                <a:cs typeface="Segoe UI" panose="020B0502040204020203" pitchFamily="34" charset="0"/>
              </a:rPr>
              <a:t> generation</a:t>
            </a:r>
          </a:p>
          <a:p>
            <a:endParaRPr lang="en-US" sz="2000" dirty="0">
              <a:solidFill>
                <a:schemeClr val="dk1"/>
              </a:solidFill>
              <a:latin typeface="Segoe UI" panose="020B0502040204020203" pitchFamily="34" charset="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i="0" dirty="0">
                <a:effectLst/>
                <a:cs typeface="Segoe UI" panose="020B0502040204020203" pitchFamily="34" charset="0"/>
              </a:rPr>
              <a:t>Dira 500-10 	(50mJ, 500W, &lt;1ps)</a:t>
            </a:r>
            <a:endParaRPr lang="en-US" sz="1200" b="1" dirty="0">
              <a:cs typeface="Segoe UI" panose="020B0502040204020203" pitchFamily="34" charset="0"/>
            </a:endParaRPr>
          </a:p>
          <a:p>
            <a:pPr>
              <a:buClr>
                <a:srgbClr val="BBD03A"/>
              </a:buClr>
              <a:buSzPct val="150000"/>
            </a:pPr>
            <a:endParaRPr lang="en-US" sz="1200" b="1" dirty="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a:cs typeface="Segoe UI" panose="020B0502040204020203" pitchFamily="34" charset="0"/>
              </a:rPr>
              <a:t>Dira 200-1 	(200mJ, 200W, 500fs)</a:t>
            </a:r>
            <a:endParaRPr lang="en-US" sz="1200" dirty="0">
              <a:solidFill>
                <a:srgbClr val="707070"/>
              </a:solidFill>
            </a:endParaRPr>
          </a:p>
          <a:p>
            <a:pPr>
              <a:buClr>
                <a:srgbClr val="BBD03A"/>
              </a:buClr>
              <a:buSzPct val="150000"/>
            </a:pPr>
            <a:endParaRPr lang="en-US" sz="1200" dirty="0">
              <a:solidFill>
                <a:srgbClr val="707070"/>
              </a:solidFill>
            </a:endParaRPr>
          </a:p>
          <a:p>
            <a:pPr marL="285750" indent="-285750">
              <a:buClr>
                <a:srgbClr val="BBD03A"/>
              </a:buClr>
              <a:buSzPct val="150000"/>
              <a:buFont typeface="Wingdings" panose="05000000000000000000" pitchFamily="2" charset="2"/>
              <a:buChar char="§"/>
            </a:pPr>
            <a:r>
              <a:rPr lang="en-US" b="1" dirty="0">
                <a:cs typeface="Segoe UI" panose="020B0502040204020203" pitchFamily="34" charset="0"/>
              </a:rPr>
              <a:t>Dira 1000-5 	(200mJ, 1kW, 500fs)</a:t>
            </a:r>
            <a:endParaRPr lang="en-US" sz="1200" dirty="0">
              <a:solidFill>
                <a:srgbClr val="707070"/>
              </a:solidFill>
            </a:endParaRPr>
          </a:p>
          <a:p>
            <a:pPr>
              <a:buClr>
                <a:srgbClr val="BBD03A"/>
              </a:buClr>
              <a:buSzPct val="150000"/>
            </a:pPr>
            <a:endParaRPr lang="en-US" sz="1200" dirty="0">
              <a:solidFill>
                <a:srgbClr val="707070"/>
              </a:solidFill>
            </a:endParaRPr>
          </a:p>
          <a:p>
            <a:pPr marL="285750" indent="-285750">
              <a:buClr>
                <a:srgbClr val="BBD03A"/>
              </a:buClr>
              <a:buSzPct val="150000"/>
              <a:buFont typeface="Wingdings" panose="05000000000000000000" pitchFamily="2" charset="2"/>
              <a:buChar char="§"/>
            </a:pPr>
            <a:r>
              <a:rPr lang="en-US" b="1" i="0" dirty="0">
                <a:effectLst/>
                <a:cs typeface="Segoe UI" panose="020B0502040204020203" pitchFamily="34" charset="0"/>
              </a:rPr>
              <a:t>Record value: 0.5J, 1kHz, 600fs </a:t>
            </a:r>
          </a:p>
          <a:p>
            <a:pPr>
              <a:buClr>
                <a:srgbClr val="BBD03A"/>
              </a:buClr>
              <a:buSzPct val="150000"/>
            </a:pPr>
            <a:endParaRPr lang="en-US" sz="1200" b="1" dirty="0">
              <a:solidFill>
                <a:srgbClr val="707070"/>
              </a:solidFill>
              <a:cs typeface="Segoe UI" panose="020B0502040204020203" pitchFamily="34" charset="0"/>
            </a:endParaRPr>
          </a:p>
        </p:txBody>
      </p:sp>
      <p:pic>
        <p:nvPicPr>
          <p:cNvPr id="7" name="Grafik 6">
            <a:extLst>
              <a:ext uri="{FF2B5EF4-FFF2-40B4-BE49-F238E27FC236}">
                <a16:creationId xmlns:a16="http://schemas.microsoft.com/office/drawing/2014/main" id="{C4A153E6-BCFB-41F9-9D5A-19D0FF552C9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90526" y="3840452"/>
            <a:ext cx="4094213" cy="2433601"/>
          </a:xfrm>
          <a:prstGeom prst="rect">
            <a:avLst/>
          </a:prstGeom>
        </p:spPr>
      </p:pic>
      <p:sp>
        <p:nvSpPr>
          <p:cNvPr id="3" name="Foliennummernplatzhalter 2">
            <a:extLst>
              <a:ext uri="{FF2B5EF4-FFF2-40B4-BE49-F238E27FC236}">
                <a16:creationId xmlns:a16="http://schemas.microsoft.com/office/drawing/2014/main" id="{D88F6ABA-987E-4B0B-9E50-FCA727A60C8C}"/>
              </a:ext>
            </a:extLst>
          </p:cNvPr>
          <p:cNvSpPr>
            <a:spLocks noGrp="1"/>
          </p:cNvSpPr>
          <p:nvPr>
            <p:ph type="sldNum" sz="quarter" idx="10"/>
          </p:nvPr>
        </p:nvSpPr>
        <p:spPr/>
        <p:txBody>
          <a:bodyPr/>
          <a:lstStyle/>
          <a:p>
            <a:fld id="{8D57957C-F0F3-7842-B0E2-B762F92D6487}" type="slidenum">
              <a:rPr lang="en-US" smtClean="0"/>
              <a:pPr/>
              <a:t>10</a:t>
            </a:fld>
            <a:r>
              <a:rPr lang="en-US" dirty="0"/>
              <a:t>  </a:t>
            </a:r>
            <a:r>
              <a:rPr lang="en-US" b="0" dirty="0">
                <a:solidFill>
                  <a:schemeClr val="accent1"/>
                </a:solidFill>
              </a:rPr>
              <a:t>|</a:t>
            </a:r>
            <a:endParaRPr lang="en-US" sz="900" b="0" dirty="0">
              <a:solidFill>
                <a:schemeClr val="accent1"/>
              </a:solidFill>
            </a:endParaRPr>
          </a:p>
        </p:txBody>
      </p:sp>
      <p:sp>
        <p:nvSpPr>
          <p:cNvPr id="5" name="Fußzeilenplatzhalter 4">
            <a:extLst>
              <a:ext uri="{FF2B5EF4-FFF2-40B4-BE49-F238E27FC236}">
                <a16:creationId xmlns:a16="http://schemas.microsoft.com/office/drawing/2014/main" id="{586D39D5-1404-4B78-8887-BD96B188FE41}"/>
              </a:ext>
            </a:extLst>
          </p:cNvPr>
          <p:cNvSpPr>
            <a:spLocks noGrp="1"/>
          </p:cNvSpPr>
          <p:nvPr>
            <p:ph type="ftr" sz="quarter" idx="11"/>
          </p:nvPr>
        </p:nvSpPr>
        <p:spPr>
          <a:xfrm>
            <a:off x="589896" y="6356349"/>
            <a:ext cx="4023667" cy="305989"/>
          </a:xfrm>
        </p:spPr>
        <p:txBody>
          <a:bodyPr/>
          <a:lstStyle/>
          <a:p>
            <a:r>
              <a:rPr lang="en-US"/>
              <a:t>Tom Metzger | TRUMPF Scientific Lasers | EuroNNAc S-ST3-b #44</a:t>
            </a:r>
            <a:endParaRPr lang="en-US" dirty="0"/>
          </a:p>
        </p:txBody>
      </p:sp>
    </p:spTree>
    <p:extLst>
      <p:ext uri="{BB962C8B-B14F-4D97-AF65-F5344CB8AC3E}">
        <p14:creationId xmlns:p14="http://schemas.microsoft.com/office/powerpoint/2010/main" val="240847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E70B8FD-C3C7-423B-9D0E-E4E9801632D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3176"/>
            <a:ext cx="6092823" cy="4061882"/>
          </a:xfrm>
          <a:prstGeom prst="rect">
            <a:avLst/>
          </a:prstGeom>
        </p:spPr>
      </p:pic>
      <p:grpSp>
        <p:nvGrpSpPr>
          <p:cNvPr id="9" name="Gruppieren 8">
            <a:extLst>
              <a:ext uri="{FF2B5EF4-FFF2-40B4-BE49-F238E27FC236}">
                <a16:creationId xmlns:a16="http://schemas.microsoft.com/office/drawing/2014/main" id="{4660F9D5-D166-4F30-BB3C-B84AD184FA4E}"/>
              </a:ext>
            </a:extLst>
          </p:cNvPr>
          <p:cNvGrpSpPr/>
          <p:nvPr/>
        </p:nvGrpSpPr>
        <p:grpSpPr>
          <a:xfrm>
            <a:off x="-3181" y="3840452"/>
            <a:ext cx="6096002" cy="3014372"/>
            <a:chOff x="-3181" y="3840452"/>
            <a:chExt cx="6096002" cy="3014372"/>
          </a:xfrm>
        </p:grpSpPr>
        <p:grpSp>
          <p:nvGrpSpPr>
            <p:cNvPr id="7" name="Gruppieren 6">
              <a:extLst>
                <a:ext uri="{FF2B5EF4-FFF2-40B4-BE49-F238E27FC236}">
                  <a16:creationId xmlns:a16="http://schemas.microsoft.com/office/drawing/2014/main" id="{90BA1095-1BC0-4184-8502-61ED4824A60D}"/>
                </a:ext>
              </a:extLst>
            </p:cNvPr>
            <p:cNvGrpSpPr/>
            <p:nvPr/>
          </p:nvGrpSpPr>
          <p:grpSpPr>
            <a:xfrm>
              <a:off x="-3181" y="3840452"/>
              <a:ext cx="6096002" cy="3014372"/>
              <a:chOff x="-3181" y="3840452"/>
              <a:chExt cx="6096002" cy="3014372"/>
            </a:xfrm>
          </p:grpSpPr>
          <p:pic>
            <p:nvPicPr>
              <p:cNvPr id="13" name="Grafik 12">
                <a:extLst>
                  <a:ext uri="{FF2B5EF4-FFF2-40B4-BE49-F238E27FC236}">
                    <a16:creationId xmlns:a16="http://schemas.microsoft.com/office/drawing/2014/main" id="{F263BFAC-D5A0-4C7F-A5E5-C04465A2FDE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178" y="4247069"/>
                <a:ext cx="6095999" cy="2123935"/>
              </a:xfrm>
              <a:prstGeom prst="rect">
                <a:avLst/>
              </a:prstGeom>
            </p:spPr>
          </p:pic>
          <p:pic>
            <p:nvPicPr>
              <p:cNvPr id="16" name="Grafik 15">
                <a:extLst>
                  <a:ext uri="{FF2B5EF4-FFF2-40B4-BE49-F238E27FC236}">
                    <a16:creationId xmlns:a16="http://schemas.microsoft.com/office/drawing/2014/main" id="{B595D820-AB87-4014-8AAE-A13D736983D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80" y="3840452"/>
                <a:ext cx="6095999" cy="410413"/>
              </a:xfrm>
              <a:prstGeom prst="rect">
                <a:avLst/>
              </a:prstGeom>
            </p:spPr>
          </p:pic>
          <p:pic>
            <p:nvPicPr>
              <p:cNvPr id="17" name="Grafik 16">
                <a:extLst>
                  <a:ext uri="{FF2B5EF4-FFF2-40B4-BE49-F238E27FC236}">
                    <a16:creationId xmlns:a16="http://schemas.microsoft.com/office/drawing/2014/main" id="{9D47403D-5698-427F-AEE9-F5540299A8E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181" y="6098082"/>
                <a:ext cx="6095999" cy="756742"/>
              </a:xfrm>
              <a:prstGeom prst="rect">
                <a:avLst/>
              </a:prstGeom>
            </p:spPr>
          </p:pic>
        </p:grpSp>
        <p:sp>
          <p:nvSpPr>
            <p:cNvPr id="8" name="Textfeld 7">
              <a:extLst>
                <a:ext uri="{FF2B5EF4-FFF2-40B4-BE49-F238E27FC236}">
                  <a16:creationId xmlns:a16="http://schemas.microsoft.com/office/drawing/2014/main" id="{E67315B9-53F5-48F1-9B76-FE361B2058C5}"/>
                </a:ext>
              </a:extLst>
            </p:cNvPr>
            <p:cNvSpPr txBox="1"/>
            <p:nvPr/>
          </p:nvSpPr>
          <p:spPr>
            <a:xfrm>
              <a:off x="4697411" y="6098082"/>
              <a:ext cx="1091646" cy="253916"/>
            </a:xfrm>
            <a:prstGeom prst="rect">
              <a:avLst/>
            </a:prstGeom>
            <a:noFill/>
          </p:spPr>
          <p:txBody>
            <a:bodyPr wrap="none" lIns="0" tIns="0" rIns="0" bIns="0" rtlCol="0">
              <a:spAutoFit/>
            </a:bodyPr>
            <a:lstStyle/>
            <a:p>
              <a:pPr algn="l"/>
              <a:r>
                <a:rPr lang="en-US" sz="1650" dirty="0">
                  <a:solidFill>
                    <a:srgbClr val="000000"/>
                  </a:solidFill>
                </a:rPr>
                <a:t>mirror array</a:t>
              </a:r>
            </a:p>
          </p:txBody>
        </p:sp>
      </p:grpSp>
      <p:graphicFrame>
        <p:nvGraphicFramePr>
          <p:cNvPr id="6" name="Objekt 5" hidden="1">
            <a:extLst>
              <a:ext uri="{FF2B5EF4-FFF2-40B4-BE49-F238E27FC236}">
                <a16:creationId xmlns:a16="http://schemas.microsoft.com/office/drawing/2014/main" id="{67014C33-9EF2-4865-A429-85AEFC3B73E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58" name="think-cell Folie" r:id="rId9" imgW="347" imgH="346" progId="TCLayout.ActiveDocument.1">
                  <p:embed/>
                </p:oleObj>
              </mc:Choice>
              <mc:Fallback>
                <p:oleObj name="think-cell Folie" r:id="rId9" imgW="347" imgH="346" progId="TCLayout.ActiveDocument.1">
                  <p:embed/>
                  <p:pic>
                    <p:nvPicPr>
                      <p:cNvPr id="6" name="Objekt 5" hidden="1">
                        <a:extLst>
                          <a:ext uri="{FF2B5EF4-FFF2-40B4-BE49-F238E27FC236}">
                            <a16:creationId xmlns:a16="http://schemas.microsoft.com/office/drawing/2014/main" id="{67014C33-9EF2-4865-A429-85AEFC3B73EC}"/>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extfeld 1">
            <a:extLst>
              <a:ext uri="{FF2B5EF4-FFF2-40B4-BE49-F238E27FC236}">
                <a16:creationId xmlns:a16="http://schemas.microsoft.com/office/drawing/2014/main" id="{93580762-1A8D-4908-8EB7-D4111C03568A}"/>
              </a:ext>
            </a:extLst>
          </p:cNvPr>
          <p:cNvSpPr txBox="1"/>
          <p:nvPr/>
        </p:nvSpPr>
        <p:spPr>
          <a:xfrm>
            <a:off x="6337299" y="256261"/>
            <a:ext cx="5854699" cy="4801314"/>
          </a:xfrm>
          <a:prstGeom prst="rect">
            <a:avLst/>
          </a:prstGeom>
          <a:noFill/>
        </p:spPr>
        <p:txBody>
          <a:bodyPr wrap="square">
            <a:spAutoFit/>
          </a:bodyPr>
          <a:lstStyle/>
          <a:p>
            <a:r>
              <a:rPr lang="en-US" sz="3200" b="0" i="0" dirty="0">
                <a:solidFill>
                  <a:schemeClr val="dk1"/>
                </a:solidFill>
                <a:effectLst/>
                <a:latin typeface="Segoe UI" panose="020B0502040204020203" pitchFamily="34" charset="0"/>
                <a:cs typeface="Segoe UI" panose="020B0502040204020203" pitchFamily="34" charset="0"/>
              </a:rPr>
              <a:t>MP</a:t>
            </a:r>
            <a:r>
              <a:rPr lang="en-US" sz="3200" dirty="0">
                <a:solidFill>
                  <a:schemeClr val="dk1"/>
                </a:solidFill>
                <a:latin typeface="Segoe UI" panose="020B0502040204020203" pitchFamily="34" charset="0"/>
                <a:cs typeface="Segoe UI" panose="020B0502040204020203" pitchFamily="34" charset="0"/>
              </a:rPr>
              <a:t>Z</a:t>
            </a:r>
            <a:r>
              <a:rPr lang="en-US" sz="3200" b="0" i="0" dirty="0">
                <a:solidFill>
                  <a:schemeClr val="dk1"/>
                </a:solidFill>
                <a:effectLst/>
                <a:latin typeface="Segoe UI" panose="020B0502040204020203" pitchFamily="34" charset="0"/>
                <a:cs typeface="Segoe UI" panose="020B0502040204020203" pitchFamily="34" charset="0"/>
              </a:rPr>
              <a:t> Series</a:t>
            </a:r>
          </a:p>
          <a:p>
            <a:r>
              <a:rPr lang="en-US" sz="2000" b="1" i="0" dirty="0">
                <a:solidFill>
                  <a:schemeClr val="dk1"/>
                </a:solidFill>
                <a:effectLst/>
                <a:latin typeface="Segoe UI" panose="020B0502040204020203" pitchFamily="34" charset="0"/>
                <a:cs typeface="Segoe UI" panose="020B0502040204020203" pitchFamily="34" charset="0"/>
              </a:rPr>
              <a:t>Compact industrial multipass</a:t>
            </a:r>
            <a:r>
              <a:rPr lang="en-US" sz="2000" b="0" i="0" dirty="0">
                <a:solidFill>
                  <a:schemeClr val="dk1"/>
                </a:solidFill>
                <a:effectLst/>
                <a:latin typeface="Segoe UI" panose="020B0502040204020203" pitchFamily="34" charset="0"/>
                <a:cs typeface="Segoe UI" panose="020B0502040204020203" pitchFamily="34" charset="0"/>
              </a:rPr>
              <a:t> amplifier with medium pulse energy &amp; </a:t>
            </a:r>
            <a:r>
              <a:rPr lang="en-US" sz="2000" b="1" i="0" dirty="0">
                <a:solidFill>
                  <a:schemeClr val="dk1"/>
                </a:solidFill>
                <a:effectLst/>
                <a:latin typeface="Segoe UI" panose="020B0502040204020203" pitchFamily="34" charset="0"/>
                <a:cs typeface="Segoe UI" panose="020B0502040204020203" pitchFamily="34" charset="0"/>
              </a:rPr>
              <a:t>extreme average power</a:t>
            </a:r>
          </a:p>
          <a:p>
            <a:pPr>
              <a:buClr>
                <a:srgbClr val="BBD03A"/>
              </a:buClr>
              <a:buSzPct val="150000"/>
            </a:pPr>
            <a:endParaRPr lang="en-US" b="1" i="0" dirty="0">
              <a:effectLst/>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err="1">
                <a:cs typeface="Segoe UI" panose="020B0502040204020203" pitchFamily="34" charset="0"/>
              </a:rPr>
              <a:t>cw</a:t>
            </a:r>
            <a:r>
              <a:rPr lang="en-US" b="1" i="0" dirty="0">
                <a:effectLst/>
                <a:cs typeface="Segoe UI" panose="020B0502040204020203" pitchFamily="34" charset="0"/>
              </a:rPr>
              <a:t>: </a:t>
            </a:r>
            <a:r>
              <a:rPr lang="en-US" b="1" dirty="0">
                <a:cs typeface="Segoe UI" panose="020B0502040204020203" pitchFamily="34" charset="0"/>
              </a:rPr>
              <a:t>10</a:t>
            </a:r>
            <a:r>
              <a:rPr lang="en-US" b="1" i="0" dirty="0">
                <a:effectLst/>
                <a:cs typeface="Segoe UI" panose="020B0502040204020203" pitchFamily="34" charset="0"/>
              </a:rPr>
              <a:t>kW, M² = 1.76</a:t>
            </a:r>
            <a:endParaRPr lang="en-US" sz="1200" b="1" dirty="0">
              <a:cs typeface="Segoe UI" panose="020B0502040204020203" pitchFamily="34" charset="0"/>
            </a:endParaRPr>
          </a:p>
          <a:p>
            <a:pPr>
              <a:buClr>
                <a:srgbClr val="BBD03A"/>
              </a:buClr>
              <a:buSzPct val="150000"/>
            </a:pPr>
            <a:endParaRPr lang="en-US" sz="1200" b="1" dirty="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err="1">
                <a:cs typeface="Segoe UI" panose="020B0502040204020203" pitchFamily="34" charset="0"/>
              </a:rPr>
              <a:t>cw</a:t>
            </a:r>
            <a:r>
              <a:rPr lang="en-US" b="1" i="0" dirty="0">
                <a:effectLst/>
                <a:cs typeface="Segoe UI" panose="020B0502040204020203" pitchFamily="34" charset="0"/>
              </a:rPr>
              <a:t>: 20kW, M² = 11</a:t>
            </a:r>
            <a:endParaRPr lang="en-US" sz="1200" b="1" dirty="0">
              <a:cs typeface="Segoe UI" panose="020B0502040204020203" pitchFamily="34" charset="0"/>
            </a:endParaRPr>
          </a:p>
          <a:p>
            <a:pPr>
              <a:buClr>
                <a:srgbClr val="BBD03A"/>
              </a:buClr>
              <a:buSzPct val="150000"/>
            </a:pPr>
            <a:endParaRPr lang="en-US" sz="1200" dirty="0">
              <a:solidFill>
                <a:srgbClr val="707070"/>
              </a:solidFill>
            </a:endParaRPr>
          </a:p>
          <a:p>
            <a:pPr marL="285750" indent="-285750">
              <a:buClr>
                <a:srgbClr val="BBD03A"/>
              </a:buClr>
              <a:buSzPct val="150000"/>
              <a:buFont typeface="Wingdings" panose="05000000000000000000" pitchFamily="2" charset="2"/>
              <a:buChar char="§"/>
            </a:pPr>
            <a:r>
              <a:rPr lang="en-US" b="1" i="0" dirty="0">
                <a:effectLst/>
                <a:cs typeface="Segoe UI" panose="020B0502040204020203" pitchFamily="34" charset="0"/>
              </a:rPr>
              <a:t>10ns: 3kW, 300mJ, M² = 11</a:t>
            </a:r>
            <a:endParaRPr lang="en-US" sz="1200" b="1" dirty="0">
              <a:cs typeface="Segoe UI" panose="020B0502040204020203" pitchFamily="34" charset="0"/>
            </a:endParaRPr>
          </a:p>
          <a:p>
            <a:pPr>
              <a:buClr>
                <a:srgbClr val="BBD03A"/>
              </a:buClr>
              <a:buSzPct val="150000"/>
            </a:pPr>
            <a:endParaRPr lang="en-US" sz="1200" dirty="0">
              <a:solidFill>
                <a:srgbClr val="707070"/>
              </a:solidFill>
            </a:endParaRPr>
          </a:p>
          <a:p>
            <a:pPr marL="285750" indent="-285750">
              <a:buClr>
                <a:srgbClr val="BBD03A"/>
              </a:buClr>
              <a:buSzPct val="150000"/>
              <a:buFont typeface="Wingdings" panose="05000000000000000000" pitchFamily="2" charset="2"/>
              <a:buChar char="§"/>
            </a:pPr>
            <a:r>
              <a:rPr lang="en-US" b="1" i="0" dirty="0">
                <a:effectLst/>
                <a:cs typeface="Segoe UI" panose="020B0502040204020203" pitchFamily="34" charset="0"/>
              </a:rPr>
              <a:t>100ns: 16kW, 320mJ, M² = 20</a:t>
            </a:r>
          </a:p>
          <a:p>
            <a:pPr marL="285750" indent="-285750">
              <a:buClr>
                <a:srgbClr val="BBD03A"/>
              </a:buClr>
              <a:buSzPct val="150000"/>
              <a:buFont typeface="Wingdings" panose="05000000000000000000" pitchFamily="2" charset="2"/>
              <a:buChar char="§"/>
            </a:pPr>
            <a:endParaRPr lang="en-US" sz="1200" b="1" dirty="0">
              <a:cs typeface="Segoe UI" panose="020B0502040204020203" pitchFamily="34" charset="0"/>
            </a:endParaRPr>
          </a:p>
          <a:p>
            <a:pPr lvl="1">
              <a:buClr>
                <a:srgbClr val="BBD03A"/>
              </a:buClr>
              <a:buSzPct val="150000"/>
            </a:pPr>
            <a:r>
              <a:rPr lang="en-US" b="1" dirty="0">
                <a:cs typeface="Segoe UI" panose="020B0502040204020203" pitchFamily="34" charset="0"/>
              </a:rPr>
              <a:t>    As Ultrafast Amplifier:</a:t>
            </a:r>
          </a:p>
          <a:p>
            <a:pPr lvl="1">
              <a:buClr>
                <a:srgbClr val="BBD03A"/>
              </a:buClr>
              <a:buSzPct val="150000"/>
            </a:pPr>
            <a:r>
              <a:rPr lang="en-US" b="1" dirty="0">
                <a:cs typeface="Segoe UI" panose="020B0502040204020203" pitchFamily="34" charset="0"/>
              </a:rPr>
              <a:t>    2.5kW, 25mJ, M² = 1.7 (max. 120mJ)</a:t>
            </a:r>
          </a:p>
          <a:p>
            <a:pPr lvl="1">
              <a:buClr>
                <a:srgbClr val="BBD03A"/>
              </a:buClr>
              <a:buSzPct val="150000"/>
            </a:pPr>
            <a:endParaRPr lang="en-US" sz="1200" b="1" dirty="0">
              <a:cs typeface="Segoe UI" panose="020B0502040204020203" pitchFamily="34" charset="0"/>
            </a:endParaRPr>
          </a:p>
          <a:p>
            <a:pPr lvl="1">
              <a:buClr>
                <a:srgbClr val="BBD03A"/>
              </a:buClr>
              <a:buSzPct val="150000"/>
            </a:pPr>
            <a:r>
              <a:rPr lang="en-US" b="1" dirty="0">
                <a:cs typeface="Segoe UI" panose="020B0502040204020203" pitchFamily="34" charset="0"/>
              </a:rPr>
              <a:t>    Potential for 200mJ, &gt;5kW, single mode </a:t>
            </a:r>
          </a:p>
          <a:p>
            <a:pPr>
              <a:buClr>
                <a:srgbClr val="BBD03A"/>
              </a:buClr>
              <a:buSzPct val="150000"/>
            </a:pPr>
            <a:endParaRPr lang="en-US" b="1" i="0" dirty="0">
              <a:effectLst/>
              <a:cs typeface="Segoe UI" panose="020B0502040204020203" pitchFamily="34" charset="0"/>
            </a:endParaRPr>
          </a:p>
          <a:p>
            <a:pPr>
              <a:buClr>
                <a:srgbClr val="BBD03A"/>
              </a:buClr>
              <a:buSzPct val="150000"/>
            </a:pPr>
            <a:endParaRPr lang="en-US" sz="1200" b="1" dirty="0">
              <a:solidFill>
                <a:srgbClr val="707070"/>
              </a:solidFill>
              <a:cs typeface="Segoe UI" panose="020B0502040204020203" pitchFamily="34" charset="0"/>
            </a:endParaRPr>
          </a:p>
        </p:txBody>
      </p:sp>
      <p:pic>
        <p:nvPicPr>
          <p:cNvPr id="12" name="Grafik 11">
            <a:extLst>
              <a:ext uri="{FF2B5EF4-FFF2-40B4-BE49-F238E27FC236}">
                <a16:creationId xmlns:a16="http://schemas.microsoft.com/office/drawing/2014/main" id="{A8039CEA-B8FF-4BCF-8475-AB0A2C1F4D0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3185" y="3843628"/>
            <a:ext cx="6095997" cy="3014372"/>
          </a:xfrm>
          <a:prstGeom prst="rect">
            <a:avLst/>
          </a:prstGeom>
        </p:spPr>
      </p:pic>
      <p:pic>
        <p:nvPicPr>
          <p:cNvPr id="15" name="Grafik 14" descr="Nach rechts zeigender Finger, Handrücken mit einfarbiger Füllung">
            <a:extLst>
              <a:ext uri="{FF2B5EF4-FFF2-40B4-BE49-F238E27FC236}">
                <a16:creationId xmlns:a16="http://schemas.microsoft.com/office/drawing/2014/main" id="{EEB59A5F-C5DE-435A-A29A-06A55054CB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7147" y="3383593"/>
            <a:ext cx="641670" cy="641670"/>
          </a:xfrm>
          <a:prstGeom prst="rect">
            <a:avLst/>
          </a:prstGeom>
        </p:spPr>
      </p:pic>
      <p:pic>
        <p:nvPicPr>
          <p:cNvPr id="18" name="Grafik 17" descr="Nach rechts zeigender Finger, Handrücken mit einfarbiger Füllung">
            <a:extLst>
              <a:ext uri="{FF2B5EF4-FFF2-40B4-BE49-F238E27FC236}">
                <a16:creationId xmlns:a16="http://schemas.microsoft.com/office/drawing/2014/main" id="{FB38DBFD-DEDA-4A1A-A2F0-3DD61F3FCD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17147" y="4111623"/>
            <a:ext cx="641670" cy="641670"/>
          </a:xfrm>
          <a:prstGeom prst="rect">
            <a:avLst/>
          </a:prstGeom>
        </p:spPr>
      </p:pic>
      <p:pic>
        <p:nvPicPr>
          <p:cNvPr id="19" name="Grafik 18">
            <a:extLst>
              <a:ext uri="{FF2B5EF4-FFF2-40B4-BE49-F238E27FC236}">
                <a16:creationId xmlns:a16="http://schemas.microsoft.com/office/drawing/2014/main" id="{0A67857F-EF9F-4533-BE5B-17E1BF7EE6B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944183" y="4678526"/>
            <a:ext cx="4148010" cy="2068149"/>
          </a:xfrm>
          <a:prstGeom prst="rect">
            <a:avLst/>
          </a:prstGeom>
        </p:spPr>
      </p:pic>
      <p:sp>
        <p:nvSpPr>
          <p:cNvPr id="20" name="Rechteck 19">
            <a:extLst>
              <a:ext uri="{FF2B5EF4-FFF2-40B4-BE49-F238E27FC236}">
                <a16:creationId xmlns:a16="http://schemas.microsoft.com/office/drawing/2014/main" id="{867385E9-9586-4865-939C-2A6630296C25}"/>
              </a:ext>
            </a:extLst>
          </p:cNvPr>
          <p:cNvSpPr/>
          <p:nvPr/>
        </p:nvSpPr>
        <p:spPr>
          <a:xfrm rot="20602247">
            <a:off x="10906256" y="4786972"/>
            <a:ext cx="1142742" cy="811367"/>
          </a:xfrm>
          <a:prstGeom prst="rect">
            <a:avLst/>
          </a:prstGeom>
          <a:ln>
            <a:noFill/>
          </a:ln>
          <a:effectLst/>
          <a:scene3d>
            <a:camera prst="orthographicFront">
              <a:rot lat="0" lon="0" rev="0"/>
            </a:camera>
            <a:lightRig rig="contrasting" dir="t">
              <a:rot lat="0" lon="0" rev="1500000"/>
            </a:lightRig>
          </a:scene3d>
          <a:sp3d prstMaterial="metal">
            <a:bevelT w="88900" h="88900"/>
          </a:sp3d>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spAutoFit/>
          </a:bodyPr>
          <a:lstStyle/>
          <a:p>
            <a:pPr algn="ctr"/>
            <a:r>
              <a:rPr lang="en-US" sz="1600" dirty="0">
                <a:solidFill>
                  <a:schemeClr val="tx1"/>
                </a:solidFill>
              </a:rPr>
              <a:t>27mJ</a:t>
            </a:r>
          </a:p>
          <a:p>
            <a:pPr algn="ctr"/>
            <a:r>
              <a:rPr lang="en-US" sz="1600" dirty="0">
                <a:solidFill>
                  <a:schemeClr val="tx1"/>
                </a:solidFill>
              </a:rPr>
              <a:t>100kHz</a:t>
            </a:r>
          </a:p>
          <a:p>
            <a:pPr algn="ctr"/>
            <a:r>
              <a:rPr lang="en-US" sz="1600" dirty="0">
                <a:solidFill>
                  <a:schemeClr val="tx1"/>
                </a:solidFill>
              </a:rPr>
              <a:t>2700W</a:t>
            </a:r>
          </a:p>
        </p:txBody>
      </p:sp>
      <p:sp>
        <p:nvSpPr>
          <p:cNvPr id="3" name="Foliennummernplatzhalter 2">
            <a:extLst>
              <a:ext uri="{FF2B5EF4-FFF2-40B4-BE49-F238E27FC236}">
                <a16:creationId xmlns:a16="http://schemas.microsoft.com/office/drawing/2014/main" id="{C5F48AB1-07F0-4CB3-BCA9-F9FF576A4D78}"/>
              </a:ext>
            </a:extLst>
          </p:cNvPr>
          <p:cNvSpPr>
            <a:spLocks noGrp="1"/>
          </p:cNvSpPr>
          <p:nvPr>
            <p:ph type="sldNum" sz="quarter" idx="10"/>
          </p:nvPr>
        </p:nvSpPr>
        <p:spPr/>
        <p:txBody>
          <a:bodyPr/>
          <a:lstStyle/>
          <a:p>
            <a:fld id="{8D57957C-F0F3-7842-B0E2-B762F92D6487}" type="slidenum">
              <a:rPr lang="en-US" smtClean="0"/>
              <a:pPr/>
              <a:t>11</a:t>
            </a:fld>
            <a:r>
              <a:rPr lang="en-US" dirty="0"/>
              <a:t>  </a:t>
            </a:r>
            <a:r>
              <a:rPr lang="en-US" b="0" dirty="0">
                <a:solidFill>
                  <a:schemeClr val="accent1"/>
                </a:solidFill>
              </a:rPr>
              <a:t>|</a:t>
            </a:r>
            <a:endParaRPr lang="en-US" sz="900" b="0" dirty="0">
              <a:solidFill>
                <a:schemeClr val="accent1"/>
              </a:solidFill>
            </a:endParaRPr>
          </a:p>
        </p:txBody>
      </p:sp>
      <p:sp>
        <p:nvSpPr>
          <p:cNvPr id="4" name="Fußzeilenplatzhalter 3">
            <a:extLst>
              <a:ext uri="{FF2B5EF4-FFF2-40B4-BE49-F238E27FC236}">
                <a16:creationId xmlns:a16="http://schemas.microsoft.com/office/drawing/2014/main" id="{88D96C39-DFFA-4BB9-801E-9A49576D23B2}"/>
              </a:ext>
            </a:extLst>
          </p:cNvPr>
          <p:cNvSpPr>
            <a:spLocks noGrp="1"/>
          </p:cNvSpPr>
          <p:nvPr>
            <p:ph type="ftr" sz="quarter" idx="11"/>
          </p:nvPr>
        </p:nvSpPr>
        <p:spPr>
          <a:xfrm>
            <a:off x="589896" y="6356349"/>
            <a:ext cx="3940539" cy="305989"/>
          </a:xfrm>
        </p:spPr>
        <p:txBody>
          <a:bodyPr/>
          <a:lstStyle/>
          <a:p>
            <a:r>
              <a:rPr lang="en-US"/>
              <a:t>Tom Metzger | TRUMPF Scientific Lasers | EuroNNAc S-ST3-b #44</a:t>
            </a:r>
            <a:endParaRPr lang="en-US" dirty="0"/>
          </a:p>
        </p:txBody>
      </p:sp>
    </p:spTree>
    <p:extLst>
      <p:ext uri="{BB962C8B-B14F-4D97-AF65-F5344CB8AC3E}">
        <p14:creationId xmlns:p14="http://schemas.microsoft.com/office/powerpoint/2010/main" val="333114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4BCFDB9-E0B3-4015-8D01-E5712B22C59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90" y="-10275"/>
            <a:ext cx="6092823" cy="6868275"/>
          </a:xfrm>
          <a:prstGeom prst="rect">
            <a:avLst/>
          </a:prstGeom>
        </p:spPr>
      </p:pic>
      <p:graphicFrame>
        <p:nvGraphicFramePr>
          <p:cNvPr id="6" name="Objekt 5" hidden="1">
            <a:extLst>
              <a:ext uri="{FF2B5EF4-FFF2-40B4-BE49-F238E27FC236}">
                <a16:creationId xmlns:a16="http://schemas.microsoft.com/office/drawing/2014/main" id="{67014C33-9EF2-4865-A429-85AEFC3B73E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80" name="think-cell Folie" r:id="rId6" imgW="347" imgH="346" progId="TCLayout.ActiveDocument.1">
                  <p:embed/>
                </p:oleObj>
              </mc:Choice>
              <mc:Fallback>
                <p:oleObj name="think-cell Folie" r:id="rId6" imgW="347" imgH="346" progId="TCLayout.ActiveDocument.1">
                  <p:embed/>
                  <p:pic>
                    <p:nvPicPr>
                      <p:cNvPr id="6" name="Objekt 5" hidden="1">
                        <a:extLst>
                          <a:ext uri="{FF2B5EF4-FFF2-40B4-BE49-F238E27FC236}">
                            <a16:creationId xmlns:a16="http://schemas.microsoft.com/office/drawing/2014/main" id="{67014C33-9EF2-4865-A429-85AEFC3B73E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extfeld 1">
            <a:extLst>
              <a:ext uri="{FF2B5EF4-FFF2-40B4-BE49-F238E27FC236}">
                <a16:creationId xmlns:a16="http://schemas.microsoft.com/office/drawing/2014/main" id="{93580762-1A8D-4908-8EB7-D4111C03568A}"/>
              </a:ext>
            </a:extLst>
          </p:cNvPr>
          <p:cNvSpPr txBox="1"/>
          <p:nvPr/>
        </p:nvSpPr>
        <p:spPr>
          <a:xfrm>
            <a:off x="6337299" y="256261"/>
            <a:ext cx="5854699" cy="4062651"/>
          </a:xfrm>
          <a:prstGeom prst="rect">
            <a:avLst/>
          </a:prstGeom>
          <a:noFill/>
        </p:spPr>
        <p:txBody>
          <a:bodyPr wrap="square">
            <a:spAutoFit/>
          </a:bodyPr>
          <a:lstStyle/>
          <a:p>
            <a:r>
              <a:rPr lang="en-US" sz="3200" b="0" i="0" dirty="0">
                <a:solidFill>
                  <a:schemeClr val="dk1"/>
                </a:solidFill>
                <a:effectLst/>
                <a:latin typeface="Segoe UI" panose="020B0502040204020203" pitchFamily="34" charset="0"/>
                <a:cs typeface="Segoe UI" panose="020B0502040204020203" pitchFamily="34" charset="0"/>
              </a:rPr>
              <a:t>MPA Series</a:t>
            </a:r>
          </a:p>
          <a:p>
            <a:r>
              <a:rPr lang="en-US" sz="2000" b="1" dirty="0">
                <a:solidFill>
                  <a:schemeClr val="dk1"/>
                </a:solidFill>
                <a:latin typeface="Segoe UI" panose="020B0502040204020203" pitchFamily="34" charset="0"/>
                <a:cs typeface="Segoe UI" panose="020B0502040204020203" pitchFamily="34" charset="0"/>
              </a:rPr>
              <a:t>M</a:t>
            </a:r>
            <a:r>
              <a:rPr lang="en-US" sz="2000" b="1" i="0" dirty="0">
                <a:solidFill>
                  <a:schemeClr val="dk1"/>
                </a:solidFill>
                <a:effectLst/>
                <a:latin typeface="Segoe UI" panose="020B0502040204020203" pitchFamily="34" charset="0"/>
                <a:cs typeface="Segoe UI" panose="020B0502040204020203" pitchFamily="34" charset="0"/>
              </a:rPr>
              <a:t>ultipass</a:t>
            </a:r>
            <a:r>
              <a:rPr lang="en-US" sz="2000" b="0" i="0" dirty="0">
                <a:solidFill>
                  <a:schemeClr val="dk1"/>
                </a:solidFill>
                <a:effectLst/>
                <a:latin typeface="Segoe UI" panose="020B0502040204020203" pitchFamily="34" charset="0"/>
                <a:cs typeface="Segoe UI" panose="020B0502040204020203" pitchFamily="34" charset="0"/>
              </a:rPr>
              <a:t> amplifier with high pulse energy and </a:t>
            </a:r>
            <a:r>
              <a:rPr lang="en-US" sz="2000" b="1" i="0" dirty="0">
                <a:solidFill>
                  <a:schemeClr val="dk1"/>
                </a:solidFill>
                <a:effectLst/>
                <a:latin typeface="Segoe UI" panose="020B0502040204020203" pitchFamily="34" charset="0"/>
                <a:cs typeface="Segoe UI" panose="020B0502040204020203" pitchFamily="34" charset="0"/>
              </a:rPr>
              <a:t>low repetition rate</a:t>
            </a:r>
          </a:p>
          <a:p>
            <a:pPr>
              <a:buClr>
                <a:srgbClr val="BBD03A"/>
              </a:buClr>
              <a:buSzPct val="150000"/>
            </a:pPr>
            <a:endParaRPr lang="en-US" b="1" i="0" dirty="0">
              <a:effectLst/>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a:cs typeface="Segoe UI" panose="020B0502040204020203" pitchFamily="34" charset="0"/>
              </a:rPr>
              <a:t>Combine regenerative amplifiers (Dira) with thin-disk multipass amplifiers</a:t>
            </a:r>
            <a:endParaRPr lang="en-US" sz="1200" b="1" dirty="0">
              <a:cs typeface="Segoe UI" panose="020B0502040204020203" pitchFamily="34" charset="0"/>
            </a:endParaRPr>
          </a:p>
          <a:p>
            <a:pPr>
              <a:buClr>
                <a:srgbClr val="BBD03A"/>
              </a:buClr>
              <a:buSzPct val="150000"/>
            </a:pPr>
            <a:endParaRPr lang="en-US" sz="1200" b="1" dirty="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a:cs typeface="Segoe UI" panose="020B0502040204020203" pitchFamily="34" charset="0"/>
              </a:rPr>
              <a:t>Developed for the Laser Lightning Rod Project </a:t>
            </a:r>
            <a:r>
              <a:rPr lang="en-US" b="1" dirty="0">
                <a:cs typeface="Segoe UI" panose="020B0502040204020203" pitchFamily="34" charset="0"/>
                <a:hlinkClick r:id="rId8"/>
              </a:rPr>
              <a:t>https://llr-fet.eu/</a:t>
            </a:r>
            <a:endParaRPr lang="en-US" b="1" dirty="0">
              <a:cs typeface="Segoe UI" panose="020B0502040204020203" pitchFamily="34" charset="0"/>
            </a:endParaRPr>
          </a:p>
          <a:p>
            <a:pPr marL="285750" indent="-285750">
              <a:buClr>
                <a:srgbClr val="BBD03A"/>
              </a:buClr>
              <a:buSzPct val="150000"/>
              <a:buFont typeface="Wingdings" panose="05000000000000000000" pitchFamily="2" charset="2"/>
              <a:buChar char="§"/>
            </a:pPr>
            <a:endParaRPr lang="en-US" b="1" i="0" dirty="0">
              <a:effectLst/>
              <a:cs typeface="Segoe UI" panose="020B0502040204020203" pitchFamily="34" charset="0"/>
            </a:endParaRPr>
          </a:p>
          <a:p>
            <a:pPr>
              <a:buClr>
                <a:srgbClr val="BBD03A"/>
              </a:buClr>
              <a:buSzPct val="150000"/>
            </a:pPr>
            <a:endParaRPr lang="en-US" b="1" dirty="0">
              <a:cs typeface="Segoe UI" panose="020B0502040204020203" pitchFamily="34" charset="0"/>
            </a:endParaRPr>
          </a:p>
          <a:p>
            <a:pPr>
              <a:buClr>
                <a:srgbClr val="BBD03A"/>
              </a:buClr>
              <a:buSzPct val="150000"/>
            </a:pPr>
            <a:r>
              <a:rPr lang="en-US" b="1" i="0" dirty="0">
                <a:effectLst/>
                <a:cs typeface="Segoe UI" panose="020B0502040204020203" pitchFamily="34" charset="0"/>
              </a:rPr>
              <a:t>           </a:t>
            </a:r>
            <a:r>
              <a:rPr lang="en-US" b="1" dirty="0">
                <a:cs typeface="Segoe UI" panose="020B0502040204020203" pitchFamily="34" charset="0"/>
              </a:rPr>
              <a:t>Goal: 1J, 1kHz,&lt;1ps, M² &lt; 2</a:t>
            </a:r>
          </a:p>
          <a:p>
            <a:pPr>
              <a:buClr>
                <a:srgbClr val="BBD03A"/>
              </a:buClr>
              <a:buSzPct val="150000"/>
            </a:pPr>
            <a:endParaRPr lang="en-US" b="1" i="0" dirty="0">
              <a:effectLst/>
              <a:cs typeface="Segoe UI" panose="020B0502040204020203" pitchFamily="34" charset="0"/>
            </a:endParaRPr>
          </a:p>
          <a:p>
            <a:pPr>
              <a:buClr>
                <a:srgbClr val="BBD03A"/>
              </a:buClr>
              <a:buSzPct val="150000"/>
            </a:pPr>
            <a:r>
              <a:rPr lang="en-US" sz="1200" b="1" dirty="0">
                <a:solidFill>
                  <a:srgbClr val="707070"/>
                </a:solidFill>
                <a:cs typeface="Segoe UI" panose="020B0502040204020203" pitchFamily="34" charset="0"/>
              </a:rPr>
              <a:t> </a:t>
            </a:r>
          </a:p>
        </p:txBody>
      </p:sp>
      <p:pic>
        <p:nvPicPr>
          <p:cNvPr id="16" name="Grafik 15" descr="European_Commission_svg.png">
            <a:extLst>
              <a:ext uri="{FF2B5EF4-FFF2-40B4-BE49-F238E27FC236}">
                <a16:creationId xmlns:a16="http://schemas.microsoft.com/office/drawing/2014/main" id="{187912FE-7508-449D-89AF-BE812ACEF78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02819" y="4372344"/>
            <a:ext cx="2308838" cy="1600855"/>
          </a:xfrm>
          <a:prstGeom prst="rect">
            <a:avLst/>
          </a:prstGeom>
        </p:spPr>
      </p:pic>
      <p:pic>
        <p:nvPicPr>
          <p:cNvPr id="17" name="Grafik 16">
            <a:extLst>
              <a:ext uri="{FF2B5EF4-FFF2-40B4-BE49-F238E27FC236}">
                <a16:creationId xmlns:a16="http://schemas.microsoft.com/office/drawing/2014/main" id="{C95538F5-D8C4-43BB-8AAF-62E60D8BC41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264648" y="4372344"/>
            <a:ext cx="2536868" cy="1595783"/>
          </a:xfrm>
          <a:prstGeom prst="rect">
            <a:avLst/>
          </a:prstGeom>
        </p:spPr>
      </p:pic>
      <p:pic>
        <p:nvPicPr>
          <p:cNvPr id="21" name="Grafik 20" descr="Nach rechts zeigender Finger, Handrücken mit einfarbiger Füllung">
            <a:extLst>
              <a:ext uri="{FF2B5EF4-FFF2-40B4-BE49-F238E27FC236}">
                <a16:creationId xmlns:a16="http://schemas.microsoft.com/office/drawing/2014/main" id="{A64A84AE-68C8-4CB6-8BFA-8DA36E9C62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5856" y="3384868"/>
            <a:ext cx="641670" cy="641670"/>
          </a:xfrm>
          <a:prstGeom prst="rect">
            <a:avLst/>
          </a:prstGeom>
        </p:spPr>
      </p:pic>
      <p:sp>
        <p:nvSpPr>
          <p:cNvPr id="3" name="Foliennummernplatzhalter 2">
            <a:extLst>
              <a:ext uri="{FF2B5EF4-FFF2-40B4-BE49-F238E27FC236}">
                <a16:creationId xmlns:a16="http://schemas.microsoft.com/office/drawing/2014/main" id="{519DA1D8-ED3B-449D-A909-63111BFF1048}"/>
              </a:ext>
            </a:extLst>
          </p:cNvPr>
          <p:cNvSpPr>
            <a:spLocks noGrp="1"/>
          </p:cNvSpPr>
          <p:nvPr>
            <p:ph type="sldNum" sz="quarter" idx="10"/>
          </p:nvPr>
        </p:nvSpPr>
        <p:spPr/>
        <p:txBody>
          <a:bodyPr/>
          <a:lstStyle/>
          <a:p>
            <a:fld id="{8D57957C-F0F3-7842-B0E2-B762F92D6487}" type="slidenum">
              <a:rPr lang="en-US" smtClean="0"/>
              <a:pPr/>
              <a:t>12</a:t>
            </a:fld>
            <a:r>
              <a:rPr lang="en-US" dirty="0"/>
              <a:t>  </a:t>
            </a:r>
            <a:r>
              <a:rPr lang="en-US" b="0" dirty="0">
                <a:solidFill>
                  <a:schemeClr val="accent1"/>
                </a:solidFill>
              </a:rPr>
              <a:t>|</a:t>
            </a:r>
            <a:endParaRPr lang="en-US" sz="900" b="0" dirty="0">
              <a:solidFill>
                <a:schemeClr val="accent1"/>
              </a:solidFill>
            </a:endParaRPr>
          </a:p>
        </p:txBody>
      </p:sp>
      <p:sp>
        <p:nvSpPr>
          <p:cNvPr id="5" name="Fußzeilenplatzhalter 4">
            <a:extLst>
              <a:ext uri="{FF2B5EF4-FFF2-40B4-BE49-F238E27FC236}">
                <a16:creationId xmlns:a16="http://schemas.microsoft.com/office/drawing/2014/main" id="{73BA2978-AA4A-4D5C-9818-A18AEFF26AE2}"/>
              </a:ext>
            </a:extLst>
          </p:cNvPr>
          <p:cNvSpPr>
            <a:spLocks noGrp="1"/>
          </p:cNvSpPr>
          <p:nvPr>
            <p:ph type="ftr" sz="quarter" idx="11"/>
          </p:nvPr>
        </p:nvSpPr>
        <p:spPr>
          <a:xfrm>
            <a:off x="589896" y="6356349"/>
            <a:ext cx="3932227" cy="305989"/>
          </a:xfrm>
        </p:spPr>
        <p:txBody>
          <a:bodyPr/>
          <a:lstStyle/>
          <a:p>
            <a:r>
              <a:rPr lang="en-US"/>
              <a:t>Tom Metzger | TRUMPF Scientific Lasers | EuroNNAc S-ST3-b #44</a:t>
            </a:r>
            <a:endParaRPr lang="en-US" dirty="0"/>
          </a:p>
        </p:txBody>
      </p:sp>
    </p:spTree>
    <p:extLst>
      <p:ext uri="{BB962C8B-B14F-4D97-AF65-F5344CB8AC3E}">
        <p14:creationId xmlns:p14="http://schemas.microsoft.com/office/powerpoint/2010/main" val="76423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56DFA-6678-4E49-885A-2D0FCFEF3AD4}"/>
              </a:ext>
            </a:extLst>
          </p:cNvPr>
          <p:cNvSpPr>
            <a:spLocks noGrp="1"/>
          </p:cNvSpPr>
          <p:nvPr>
            <p:ph type="title"/>
          </p:nvPr>
        </p:nvSpPr>
        <p:spPr/>
        <p:txBody>
          <a:bodyPr/>
          <a:lstStyle/>
          <a:p>
            <a:r>
              <a:rPr lang="en-US" dirty="0"/>
              <a:t>High Energy Thin-Disk Multipass Amplifier</a:t>
            </a:r>
          </a:p>
        </p:txBody>
      </p:sp>
      <p:sp>
        <p:nvSpPr>
          <p:cNvPr id="4" name="Textplatzhalter 3">
            <a:extLst>
              <a:ext uri="{FF2B5EF4-FFF2-40B4-BE49-F238E27FC236}">
                <a16:creationId xmlns:a16="http://schemas.microsoft.com/office/drawing/2014/main" id="{5FD96085-A0C5-4C52-A870-FE9CA752385C}"/>
              </a:ext>
            </a:extLst>
          </p:cNvPr>
          <p:cNvSpPr>
            <a:spLocks noGrp="1"/>
          </p:cNvSpPr>
          <p:nvPr>
            <p:ph type="body" sz="quarter" idx="16"/>
          </p:nvPr>
        </p:nvSpPr>
        <p:spPr/>
        <p:txBody>
          <a:bodyPr/>
          <a:lstStyle/>
          <a:p>
            <a:r>
              <a:rPr lang="en-US" dirty="0"/>
              <a:t>Development for Laser Lightning Rod</a:t>
            </a:r>
          </a:p>
        </p:txBody>
      </p:sp>
      <p:sp>
        <p:nvSpPr>
          <p:cNvPr id="6" name="Fußzeilenplatzhalter 5">
            <a:extLst>
              <a:ext uri="{FF2B5EF4-FFF2-40B4-BE49-F238E27FC236}">
                <a16:creationId xmlns:a16="http://schemas.microsoft.com/office/drawing/2014/main" id="{4B839342-45B7-4645-8D4B-E25493D3EC4D}"/>
              </a:ext>
            </a:extLst>
          </p:cNvPr>
          <p:cNvSpPr>
            <a:spLocks noGrp="1"/>
          </p:cNvSpPr>
          <p:nvPr>
            <p:ph type="ftr" sz="quarter" idx="18"/>
          </p:nvPr>
        </p:nvSpPr>
        <p:spPr>
          <a:xfrm>
            <a:off x="589897" y="6356349"/>
            <a:ext cx="2743200" cy="305989"/>
          </a:xfrm>
          <a:prstGeom prst="rect">
            <a:avLst/>
          </a:prstGeom>
        </p:spPr>
        <p:txBody>
          <a:bodyPr vert="horz" wrap="none" lIns="0" tIns="0" rIns="0" bIns="0" rtlCol="0" anchor="ctr"/>
          <a:lstStyle>
            <a:defPPr>
              <a:defRPr lang="de-DE"/>
            </a:defPPr>
            <a:lvl1pPr marL="0" algn="l" defTabSz="914355" rtl="0" eaLnBrk="1" latinLnBrk="0" hangingPunct="1">
              <a:defRPr lang="de-DE" sz="1000" b="0" kern="1200">
                <a:solidFill>
                  <a:schemeClr val="accent1"/>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r>
              <a:rPr lang="en-US"/>
              <a:t>Tom Metzger | TRUMPF Scientific Lasers | EuroNNAc S-ST3-b #44</a:t>
            </a:r>
            <a:endParaRPr lang="en-US" dirty="0"/>
          </a:p>
        </p:txBody>
      </p:sp>
      <p:sp>
        <p:nvSpPr>
          <p:cNvPr id="7" name="Foliennummernplatzhalter 6">
            <a:extLst>
              <a:ext uri="{FF2B5EF4-FFF2-40B4-BE49-F238E27FC236}">
                <a16:creationId xmlns:a16="http://schemas.microsoft.com/office/drawing/2014/main" id="{599BBBAE-F8C3-4869-88D1-B68DA277C0C4}"/>
              </a:ext>
            </a:extLst>
          </p:cNvPr>
          <p:cNvSpPr>
            <a:spLocks noGrp="1"/>
          </p:cNvSpPr>
          <p:nvPr>
            <p:ph type="sldNum" sz="quarter" idx="19"/>
          </p:nvPr>
        </p:nvSpPr>
        <p:spPr>
          <a:xfrm>
            <a:off x="103534" y="6356348"/>
            <a:ext cx="432000" cy="306407"/>
          </a:xfrm>
          <a:prstGeom prst="rect">
            <a:avLst/>
          </a:prstGeom>
        </p:spPr>
        <p:txBody>
          <a:bodyPr vert="horz" lIns="0" tIns="0" rIns="0" bIns="0" rtlCol="0" anchor="ctr"/>
          <a:lstStyle>
            <a:defPPr>
              <a:defRPr lang="de-DE"/>
            </a:defPPr>
            <a:lvl1pPr marL="0" algn="r" defTabSz="914355" rtl="0" eaLnBrk="1" latinLnBrk="0" hangingPunct="1">
              <a:defRPr sz="1000" b="1" kern="1200">
                <a:solidFill>
                  <a:schemeClr val="tx2"/>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fld id="{8D57957C-F0F3-7842-B0E2-B762F92D6487}" type="slidenum">
              <a:rPr lang="en-US" smtClean="0"/>
              <a:pPr/>
              <a:t>13</a:t>
            </a:fld>
            <a:r>
              <a:rPr lang="en-US" dirty="0"/>
              <a:t>  </a:t>
            </a:r>
            <a:r>
              <a:rPr lang="en-US" b="0" dirty="0">
                <a:solidFill>
                  <a:schemeClr val="accent1"/>
                </a:solidFill>
              </a:rPr>
              <a:t>|</a:t>
            </a:r>
            <a:endParaRPr lang="en-US" sz="900" b="0" dirty="0">
              <a:solidFill>
                <a:schemeClr val="accent1"/>
              </a:solidFill>
            </a:endParaRPr>
          </a:p>
        </p:txBody>
      </p:sp>
      <p:grpSp>
        <p:nvGrpSpPr>
          <p:cNvPr id="33" name="Gruppieren 32">
            <a:extLst>
              <a:ext uri="{FF2B5EF4-FFF2-40B4-BE49-F238E27FC236}">
                <a16:creationId xmlns:a16="http://schemas.microsoft.com/office/drawing/2014/main" id="{3DC9344F-7662-42F0-B76D-1B23E30E6AA4}"/>
              </a:ext>
            </a:extLst>
          </p:cNvPr>
          <p:cNvGrpSpPr/>
          <p:nvPr/>
        </p:nvGrpSpPr>
        <p:grpSpPr>
          <a:xfrm>
            <a:off x="522482" y="1564503"/>
            <a:ext cx="1924050" cy="2240384"/>
            <a:chOff x="4619387" y="1435061"/>
            <a:chExt cx="1924050" cy="2240384"/>
          </a:xfrm>
        </p:grpSpPr>
        <p:pic>
          <p:nvPicPr>
            <p:cNvPr id="42" name="Grafik 41">
              <a:extLst>
                <a:ext uri="{FF2B5EF4-FFF2-40B4-BE49-F238E27FC236}">
                  <a16:creationId xmlns:a16="http://schemas.microsoft.com/office/drawing/2014/main" id="{58612EDC-90C9-4E90-9694-CE88E309B3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19387" y="1435061"/>
              <a:ext cx="1924050" cy="1590675"/>
            </a:xfrm>
            <a:prstGeom prst="roundRect">
              <a:avLst/>
            </a:prstGeom>
          </p:spPr>
        </p:pic>
        <p:sp>
          <p:nvSpPr>
            <p:cNvPr id="43" name="Textfeld 42">
              <a:extLst>
                <a:ext uri="{FF2B5EF4-FFF2-40B4-BE49-F238E27FC236}">
                  <a16:creationId xmlns:a16="http://schemas.microsoft.com/office/drawing/2014/main" id="{D2A6D32C-3000-40A8-84A1-B41256A5D904}"/>
                </a:ext>
              </a:extLst>
            </p:cNvPr>
            <p:cNvSpPr txBox="1"/>
            <p:nvPr/>
          </p:nvSpPr>
          <p:spPr>
            <a:xfrm>
              <a:off x="4619387" y="3130615"/>
              <a:ext cx="1924050" cy="544830"/>
            </a:xfrm>
            <a:prstGeom prst="roundRect">
              <a:avLst/>
            </a:prstGeom>
            <a:solidFill>
              <a:schemeClr val="bg1"/>
            </a:solidFill>
            <a:ln w="19050">
              <a:solidFill>
                <a:srgbClr val="C5C6C6"/>
              </a:solidFill>
            </a:ln>
          </p:spPr>
          <p:txBody>
            <a:bodyPr vert="horz" wrap="square" lIns="0" tIns="0" rIns="0" bIns="0" rtlCol="0" anchor="ctr" anchorCtr="0">
              <a:spAutoFit/>
            </a:bodyPr>
            <a:lstStyle/>
            <a:p>
              <a:pPr algn="ctr"/>
              <a:r>
                <a:rPr lang="en-US" sz="1600" dirty="0" err="1">
                  <a:sym typeface="Wingdings" panose="05000000000000000000" pitchFamily="2" charset="2"/>
                </a:rPr>
                <a:t>TruMicro</a:t>
              </a:r>
              <a:r>
                <a:rPr lang="en-US" sz="1600" dirty="0">
                  <a:sym typeface="Wingdings" panose="05000000000000000000" pitchFamily="2" charset="2"/>
                </a:rPr>
                <a:t> 2000</a:t>
              </a:r>
              <a:endParaRPr lang="en-US" sz="1600" dirty="0"/>
            </a:p>
            <a:p>
              <a:pPr algn="ctr"/>
              <a:r>
                <a:rPr lang="en-US" sz="1600" dirty="0"/>
                <a:t>100µJ; 20W</a:t>
              </a:r>
            </a:p>
          </p:txBody>
        </p:sp>
      </p:grpSp>
      <p:grpSp>
        <p:nvGrpSpPr>
          <p:cNvPr id="44" name="Gruppieren 43">
            <a:extLst>
              <a:ext uri="{FF2B5EF4-FFF2-40B4-BE49-F238E27FC236}">
                <a16:creationId xmlns:a16="http://schemas.microsoft.com/office/drawing/2014/main" id="{A9D89C9D-8BBC-4502-ACB4-02CB19D396BD}"/>
              </a:ext>
            </a:extLst>
          </p:cNvPr>
          <p:cNvGrpSpPr/>
          <p:nvPr/>
        </p:nvGrpSpPr>
        <p:grpSpPr>
          <a:xfrm>
            <a:off x="2579771" y="1564503"/>
            <a:ext cx="1924050" cy="2227613"/>
            <a:chOff x="6694350" y="1447830"/>
            <a:chExt cx="1924050" cy="2227613"/>
          </a:xfrm>
        </p:grpSpPr>
        <p:pic>
          <p:nvPicPr>
            <p:cNvPr id="45" name="Picture 2">
              <a:extLst>
                <a:ext uri="{FF2B5EF4-FFF2-40B4-BE49-F238E27FC236}">
                  <a16:creationId xmlns:a16="http://schemas.microsoft.com/office/drawing/2014/main" id="{97F25C3C-0D35-4F32-A6D2-F406134DB64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694350" y="1447830"/>
              <a:ext cx="1924050" cy="1590675"/>
            </a:xfrm>
            <a:prstGeom prst="roundRect">
              <a:avLst/>
            </a:prstGeom>
            <a:noFill/>
            <a:ln w="9525">
              <a:noFill/>
              <a:miter lim="800000"/>
              <a:headEnd/>
              <a:tailEnd/>
            </a:ln>
          </p:spPr>
        </p:pic>
        <p:sp>
          <p:nvSpPr>
            <p:cNvPr id="46" name="Textfeld 45">
              <a:extLst>
                <a:ext uri="{FF2B5EF4-FFF2-40B4-BE49-F238E27FC236}">
                  <a16:creationId xmlns:a16="http://schemas.microsoft.com/office/drawing/2014/main" id="{81B2DF3F-594F-4F29-B531-1ED00A451B22}"/>
                </a:ext>
              </a:extLst>
            </p:cNvPr>
            <p:cNvSpPr txBox="1"/>
            <p:nvPr/>
          </p:nvSpPr>
          <p:spPr>
            <a:xfrm>
              <a:off x="6694350" y="3130613"/>
              <a:ext cx="1924049" cy="544830"/>
            </a:xfrm>
            <a:prstGeom prst="roundRect">
              <a:avLst/>
            </a:prstGeom>
            <a:solidFill>
              <a:schemeClr val="bg1"/>
            </a:solidFill>
            <a:ln w="19050">
              <a:solidFill>
                <a:srgbClr val="C5C6C6"/>
              </a:solidFill>
            </a:ln>
          </p:spPr>
          <p:txBody>
            <a:bodyPr vert="horz" wrap="square" lIns="0" tIns="0" rIns="0" bIns="0" rtlCol="0" anchor="ctr" anchorCtr="0">
              <a:spAutoFit/>
            </a:bodyPr>
            <a:lstStyle/>
            <a:p>
              <a:pPr algn="ctr"/>
              <a:r>
                <a:rPr lang="en-US" sz="1600" dirty="0">
                  <a:sym typeface="Wingdings" panose="05000000000000000000" pitchFamily="2" charset="2"/>
                </a:rPr>
                <a:t>Dira 200-1</a:t>
              </a:r>
            </a:p>
            <a:p>
              <a:pPr algn="ctr"/>
              <a:r>
                <a:rPr lang="en-US" sz="1600" dirty="0">
                  <a:sym typeface="Wingdings" panose="05000000000000000000" pitchFamily="2" charset="2"/>
                </a:rPr>
                <a:t>230mJ; 230W</a:t>
              </a:r>
            </a:p>
          </p:txBody>
        </p:sp>
      </p:grpSp>
      <p:grpSp>
        <p:nvGrpSpPr>
          <p:cNvPr id="47" name="Gruppieren 46">
            <a:extLst>
              <a:ext uri="{FF2B5EF4-FFF2-40B4-BE49-F238E27FC236}">
                <a16:creationId xmlns:a16="http://schemas.microsoft.com/office/drawing/2014/main" id="{7D06A227-45CB-4E65-8EF9-388506CDD134}"/>
              </a:ext>
            </a:extLst>
          </p:cNvPr>
          <p:cNvGrpSpPr/>
          <p:nvPr/>
        </p:nvGrpSpPr>
        <p:grpSpPr>
          <a:xfrm>
            <a:off x="4637060" y="1564503"/>
            <a:ext cx="1924050" cy="2227613"/>
            <a:chOff x="4651590" y="1171471"/>
            <a:chExt cx="1924050" cy="2227613"/>
          </a:xfrm>
        </p:grpSpPr>
        <p:pic>
          <p:nvPicPr>
            <p:cNvPr id="48" name="Grafik 47">
              <a:extLst>
                <a:ext uri="{FF2B5EF4-FFF2-40B4-BE49-F238E27FC236}">
                  <a16:creationId xmlns:a16="http://schemas.microsoft.com/office/drawing/2014/main" id="{5BAD5A07-D7DE-484C-B594-63BCC0496EE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
            <a:stretch/>
          </p:blipFill>
          <p:spPr>
            <a:xfrm>
              <a:off x="4651590" y="1171471"/>
              <a:ext cx="1924047" cy="1590675"/>
            </a:xfrm>
            <a:prstGeom prst="roundRect">
              <a:avLst/>
            </a:prstGeom>
            <a:ln w="12700">
              <a:solidFill>
                <a:schemeClr val="bg2">
                  <a:lumMod val="75000"/>
                </a:schemeClr>
              </a:solidFill>
            </a:ln>
          </p:spPr>
        </p:pic>
        <p:sp>
          <p:nvSpPr>
            <p:cNvPr id="49" name="Textfeld 48">
              <a:extLst>
                <a:ext uri="{FF2B5EF4-FFF2-40B4-BE49-F238E27FC236}">
                  <a16:creationId xmlns:a16="http://schemas.microsoft.com/office/drawing/2014/main" id="{735B0EA7-419D-4A3B-9F7F-C93E34B8BBD5}"/>
                </a:ext>
              </a:extLst>
            </p:cNvPr>
            <p:cNvSpPr txBox="1"/>
            <p:nvPr/>
          </p:nvSpPr>
          <p:spPr>
            <a:xfrm>
              <a:off x="4651591" y="2854254"/>
              <a:ext cx="1924049" cy="544830"/>
            </a:xfrm>
            <a:prstGeom prst="roundRect">
              <a:avLst/>
            </a:prstGeom>
            <a:solidFill>
              <a:schemeClr val="bg1"/>
            </a:solidFill>
            <a:ln w="19050">
              <a:solidFill>
                <a:srgbClr val="C5C6C6"/>
              </a:solidFill>
            </a:ln>
          </p:spPr>
          <p:txBody>
            <a:bodyPr vert="horz" wrap="square" lIns="0" tIns="0" rIns="0" bIns="0" rtlCol="0" anchor="ctr" anchorCtr="0">
              <a:spAutoFit/>
            </a:bodyPr>
            <a:lstStyle/>
            <a:p>
              <a:pPr algn="ctr"/>
              <a:r>
                <a:rPr lang="en-US" sz="1600" dirty="0"/>
                <a:t>HETD</a:t>
              </a:r>
            </a:p>
            <a:p>
              <a:pPr algn="ctr"/>
              <a:r>
                <a:rPr lang="en-US" sz="1600" dirty="0">
                  <a:sym typeface="Wingdings" panose="05000000000000000000" pitchFamily="2" charset="2"/>
                </a:rPr>
                <a:t>&gt;1J; 1.2kW</a:t>
              </a:r>
              <a:endParaRPr lang="en-US" sz="1600" dirty="0"/>
            </a:p>
          </p:txBody>
        </p:sp>
      </p:grpSp>
      <p:grpSp>
        <p:nvGrpSpPr>
          <p:cNvPr id="50" name="Gruppieren 49">
            <a:extLst>
              <a:ext uri="{FF2B5EF4-FFF2-40B4-BE49-F238E27FC236}">
                <a16:creationId xmlns:a16="http://schemas.microsoft.com/office/drawing/2014/main" id="{64609112-339F-4612-8D96-5B020D91A40E}"/>
              </a:ext>
            </a:extLst>
          </p:cNvPr>
          <p:cNvGrpSpPr/>
          <p:nvPr/>
        </p:nvGrpSpPr>
        <p:grpSpPr>
          <a:xfrm>
            <a:off x="6694346" y="1569644"/>
            <a:ext cx="1924053" cy="2222472"/>
            <a:chOff x="6694346" y="1569644"/>
            <a:chExt cx="1924053" cy="2222472"/>
          </a:xfrm>
        </p:grpSpPr>
        <p:pic>
          <p:nvPicPr>
            <p:cNvPr id="51" name="Grafik 50">
              <a:extLst>
                <a:ext uri="{FF2B5EF4-FFF2-40B4-BE49-F238E27FC236}">
                  <a16:creationId xmlns:a16="http://schemas.microsoft.com/office/drawing/2014/main" id="{E0641E50-DA52-4E49-A8F7-1E56482302F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694346" y="1569644"/>
              <a:ext cx="1924050" cy="1590675"/>
            </a:xfrm>
            <a:prstGeom prst="roundRect">
              <a:avLst/>
            </a:prstGeom>
          </p:spPr>
        </p:pic>
        <p:sp>
          <p:nvSpPr>
            <p:cNvPr id="52" name="Textfeld 51">
              <a:extLst>
                <a:ext uri="{FF2B5EF4-FFF2-40B4-BE49-F238E27FC236}">
                  <a16:creationId xmlns:a16="http://schemas.microsoft.com/office/drawing/2014/main" id="{EEF308EB-5424-46EB-9073-242398E00ABD}"/>
                </a:ext>
              </a:extLst>
            </p:cNvPr>
            <p:cNvSpPr txBox="1"/>
            <p:nvPr/>
          </p:nvSpPr>
          <p:spPr>
            <a:xfrm>
              <a:off x="6694350" y="3247286"/>
              <a:ext cx="1924049" cy="544830"/>
            </a:xfrm>
            <a:prstGeom prst="roundRect">
              <a:avLst/>
            </a:prstGeom>
            <a:solidFill>
              <a:schemeClr val="bg1"/>
            </a:solidFill>
            <a:ln w="19050">
              <a:solidFill>
                <a:srgbClr val="C5C6C6"/>
              </a:solidFill>
            </a:ln>
          </p:spPr>
          <p:txBody>
            <a:bodyPr vert="horz" wrap="square" lIns="0" tIns="0" rIns="0" bIns="0" rtlCol="0" anchor="ctr" anchorCtr="0">
              <a:spAutoFit/>
            </a:bodyPr>
            <a:lstStyle/>
            <a:p>
              <a:pPr algn="ctr"/>
              <a:r>
                <a:rPr lang="en-US" sz="1600" dirty="0"/>
                <a:t>Compressor</a:t>
              </a:r>
            </a:p>
            <a:p>
              <a:pPr algn="ctr"/>
              <a:r>
                <a:rPr lang="en-US" sz="1600" dirty="0">
                  <a:sym typeface="Wingdings" panose="05000000000000000000" pitchFamily="2" charset="2"/>
                </a:rPr>
                <a:t>1J; 1kW; &lt;1ps</a:t>
              </a:r>
              <a:endParaRPr lang="en-US" sz="1600" dirty="0"/>
            </a:p>
          </p:txBody>
        </p:sp>
      </p:grpSp>
      <p:grpSp>
        <p:nvGrpSpPr>
          <p:cNvPr id="53" name="Gruppieren 52">
            <a:extLst>
              <a:ext uri="{FF2B5EF4-FFF2-40B4-BE49-F238E27FC236}">
                <a16:creationId xmlns:a16="http://schemas.microsoft.com/office/drawing/2014/main" id="{CAE952A5-4C09-42F4-A8AE-B84AB974DF8B}"/>
              </a:ext>
            </a:extLst>
          </p:cNvPr>
          <p:cNvGrpSpPr/>
          <p:nvPr/>
        </p:nvGrpSpPr>
        <p:grpSpPr>
          <a:xfrm>
            <a:off x="516064" y="3247286"/>
            <a:ext cx="11159999" cy="2776260"/>
            <a:chOff x="535533" y="3267547"/>
            <a:chExt cx="11159999" cy="2776260"/>
          </a:xfrm>
        </p:grpSpPr>
        <p:pic>
          <p:nvPicPr>
            <p:cNvPr id="54" name="Grafik 53">
              <a:extLst>
                <a:ext uri="{FF2B5EF4-FFF2-40B4-BE49-F238E27FC236}">
                  <a16:creationId xmlns:a16="http://schemas.microsoft.com/office/drawing/2014/main" id="{F52C420F-15FF-48D5-AC1E-C9A389A804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535533" y="3957175"/>
              <a:ext cx="11159999" cy="2086632"/>
            </a:xfrm>
            <a:prstGeom prst="roundRect">
              <a:avLst>
                <a:gd name="adj" fmla="val 4518"/>
              </a:avLst>
            </a:prstGeom>
            <a:ln w="19050">
              <a:solidFill>
                <a:srgbClr val="C5C6C6"/>
              </a:solidFill>
            </a:ln>
          </p:spPr>
        </p:pic>
        <p:sp>
          <p:nvSpPr>
            <p:cNvPr id="55" name="Textfeld 54">
              <a:extLst>
                <a:ext uri="{FF2B5EF4-FFF2-40B4-BE49-F238E27FC236}">
                  <a16:creationId xmlns:a16="http://schemas.microsoft.com/office/drawing/2014/main" id="{9193A0BB-DC0A-444C-BC7A-6F2C91EF3186}"/>
                </a:ext>
              </a:extLst>
            </p:cNvPr>
            <p:cNvSpPr txBox="1"/>
            <p:nvPr/>
          </p:nvSpPr>
          <p:spPr>
            <a:xfrm>
              <a:off x="9771483" y="3267547"/>
              <a:ext cx="1924049" cy="544830"/>
            </a:xfrm>
            <a:prstGeom prst="roundRect">
              <a:avLst/>
            </a:prstGeom>
            <a:solidFill>
              <a:schemeClr val="bg1"/>
            </a:solidFill>
            <a:ln w="19050">
              <a:solidFill>
                <a:srgbClr val="C5C6C6"/>
              </a:solidFill>
            </a:ln>
          </p:spPr>
          <p:txBody>
            <a:bodyPr vert="horz" wrap="square" lIns="0" tIns="0" rIns="0" bIns="0" rtlCol="0" anchor="ctr" anchorCtr="0">
              <a:spAutoFit/>
            </a:bodyPr>
            <a:lstStyle/>
            <a:p>
              <a:pPr algn="ctr"/>
              <a:r>
                <a:rPr lang="en-US" sz="1600" dirty="0"/>
                <a:t>900fs; 1J</a:t>
              </a:r>
            </a:p>
            <a:p>
              <a:pPr algn="ctr"/>
              <a:r>
                <a:rPr lang="en-US" sz="1600" dirty="0">
                  <a:sym typeface="Wingdings" panose="05000000000000000000" pitchFamily="2" charset="2"/>
                </a:rPr>
                <a:t> Terawatt</a:t>
              </a:r>
              <a:endParaRPr lang="en-US" sz="1600" dirty="0"/>
            </a:p>
          </p:txBody>
        </p:sp>
      </p:grpSp>
      <p:pic>
        <p:nvPicPr>
          <p:cNvPr id="22" name="Grafik 21" descr="European_Commission_svg.png">
            <a:extLst>
              <a:ext uri="{FF2B5EF4-FFF2-40B4-BE49-F238E27FC236}">
                <a16:creationId xmlns:a16="http://schemas.microsoft.com/office/drawing/2014/main" id="{78015687-780C-4FB0-923E-921348F8A44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39115" y="113742"/>
            <a:ext cx="1252398" cy="868362"/>
          </a:xfrm>
          <a:prstGeom prst="rect">
            <a:avLst/>
          </a:prstGeom>
        </p:spPr>
      </p:pic>
      <p:pic>
        <p:nvPicPr>
          <p:cNvPr id="23" name="Grafik 22">
            <a:extLst>
              <a:ext uri="{FF2B5EF4-FFF2-40B4-BE49-F238E27FC236}">
                <a16:creationId xmlns:a16="http://schemas.microsoft.com/office/drawing/2014/main" id="{AAB83085-8796-4D72-AB4D-D281D7EE696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38984" y="111185"/>
            <a:ext cx="1376090" cy="865611"/>
          </a:xfrm>
          <a:prstGeom prst="rect">
            <a:avLst/>
          </a:prstGeom>
        </p:spPr>
      </p:pic>
    </p:spTree>
    <p:extLst>
      <p:ext uri="{BB962C8B-B14F-4D97-AF65-F5344CB8AC3E}">
        <p14:creationId xmlns:p14="http://schemas.microsoft.com/office/powerpoint/2010/main" val="282629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A61DA6-843D-448B-9A64-1AB71C9737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Foliennummernplatzhalter 5">
            <a:extLst>
              <a:ext uri="{FF2B5EF4-FFF2-40B4-BE49-F238E27FC236}">
                <a16:creationId xmlns:a16="http://schemas.microsoft.com/office/drawing/2014/main" id="{4BC8E4DC-FEC3-4322-BE38-7D492B85DC16}"/>
              </a:ext>
            </a:extLst>
          </p:cNvPr>
          <p:cNvSpPr>
            <a:spLocks noGrp="1"/>
          </p:cNvSpPr>
          <p:nvPr>
            <p:ph type="sldNum" sz="quarter" idx="16"/>
          </p:nvPr>
        </p:nvSpPr>
        <p:spPr>
          <a:xfrm>
            <a:off x="103534" y="6356348"/>
            <a:ext cx="432000" cy="306407"/>
          </a:xfrm>
          <a:prstGeom prst="rect">
            <a:avLst/>
          </a:prstGeom>
        </p:spPr>
        <p:txBody>
          <a:bodyPr vert="horz" lIns="0" tIns="0" rIns="0" bIns="0" rtlCol="0" anchor="ctr"/>
          <a:lstStyle>
            <a:defPPr>
              <a:defRPr lang="de-DE"/>
            </a:defPPr>
            <a:lvl1pPr marL="0" algn="r" defTabSz="914355" rtl="0" eaLnBrk="1" latinLnBrk="0" hangingPunct="1">
              <a:defRPr sz="1000" b="1" kern="1200">
                <a:solidFill>
                  <a:schemeClr val="tx2"/>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fld id="{8D57957C-F0F3-7842-B0E2-B762F92D6487}" type="slidenum">
              <a:rPr lang="en-US" smtClean="0"/>
              <a:pPr/>
              <a:t>14</a:t>
            </a:fld>
            <a:r>
              <a:rPr lang="en-US" dirty="0"/>
              <a:t>  </a:t>
            </a:r>
            <a:r>
              <a:rPr lang="en-US" b="0" dirty="0">
                <a:solidFill>
                  <a:schemeClr val="accent1"/>
                </a:solidFill>
              </a:rPr>
              <a:t>|</a:t>
            </a:r>
            <a:endParaRPr lang="en-US" sz="900" b="0" dirty="0">
              <a:solidFill>
                <a:schemeClr val="accent1"/>
              </a:solidFill>
            </a:endParaRPr>
          </a:p>
        </p:txBody>
      </p:sp>
      <p:sp>
        <p:nvSpPr>
          <p:cNvPr id="2" name="Textfeld 1">
            <a:extLst>
              <a:ext uri="{FF2B5EF4-FFF2-40B4-BE49-F238E27FC236}">
                <a16:creationId xmlns:a16="http://schemas.microsoft.com/office/drawing/2014/main" id="{73979EC4-C37F-4423-87AB-CE430CB88ED4}"/>
              </a:ext>
            </a:extLst>
          </p:cNvPr>
          <p:cNvSpPr txBox="1"/>
          <p:nvPr/>
        </p:nvSpPr>
        <p:spPr>
          <a:xfrm>
            <a:off x="9668735" y="6603834"/>
            <a:ext cx="2523266" cy="184666"/>
          </a:xfrm>
          <a:prstGeom prst="rect">
            <a:avLst/>
          </a:prstGeom>
          <a:noFill/>
        </p:spPr>
        <p:txBody>
          <a:bodyPr wrap="square" lIns="0" tIns="0" rIns="0" bIns="0" rtlCol="0">
            <a:spAutoFit/>
          </a:bodyPr>
          <a:lstStyle/>
          <a:p>
            <a:pPr algn="l"/>
            <a:r>
              <a:rPr lang="en-US" sz="1200" dirty="0">
                <a:solidFill>
                  <a:schemeClr val="bg1"/>
                </a:solidFill>
              </a:rPr>
              <a:t>Picture: TRUMPF / Martin </a:t>
            </a:r>
            <a:r>
              <a:rPr lang="en-US" sz="1200" dirty="0" err="1">
                <a:solidFill>
                  <a:schemeClr val="bg1"/>
                </a:solidFill>
              </a:rPr>
              <a:t>Stollberg</a:t>
            </a:r>
            <a:endParaRPr lang="en-US" sz="1200" dirty="0">
              <a:solidFill>
                <a:schemeClr val="bg1"/>
              </a:solidFill>
            </a:endParaRPr>
          </a:p>
        </p:txBody>
      </p:sp>
      <p:sp>
        <p:nvSpPr>
          <p:cNvPr id="7" name="Fußzeilenplatzhalter 6">
            <a:extLst>
              <a:ext uri="{FF2B5EF4-FFF2-40B4-BE49-F238E27FC236}">
                <a16:creationId xmlns:a16="http://schemas.microsoft.com/office/drawing/2014/main" id="{01104B8F-CE81-43F6-9A43-D7413FD616BA}"/>
              </a:ext>
            </a:extLst>
          </p:cNvPr>
          <p:cNvSpPr>
            <a:spLocks noGrp="1"/>
          </p:cNvSpPr>
          <p:nvPr>
            <p:ph type="ftr" sz="quarter" idx="14"/>
          </p:nvPr>
        </p:nvSpPr>
        <p:spPr>
          <a:xfrm>
            <a:off x="589897" y="6356349"/>
            <a:ext cx="4173296" cy="305989"/>
          </a:xfrm>
        </p:spPr>
        <p:txBody>
          <a:bodyPr/>
          <a:lstStyle/>
          <a:p>
            <a:r>
              <a:rPr lang="en-US">
                <a:solidFill>
                  <a:srgbClr val="BFBFBF"/>
                </a:solidFill>
              </a:rPr>
              <a:t>Tom Metzger | TRUMPF Scientific Lasers | EuroNNAc S-ST3-b #44</a:t>
            </a:r>
            <a:endParaRPr lang="en-US" dirty="0">
              <a:solidFill>
                <a:srgbClr val="BFBFBF"/>
              </a:solidFill>
            </a:endParaRPr>
          </a:p>
        </p:txBody>
      </p:sp>
      <p:sp>
        <p:nvSpPr>
          <p:cNvPr id="9" name="Rectangle 3">
            <a:extLst>
              <a:ext uri="{FF2B5EF4-FFF2-40B4-BE49-F238E27FC236}">
                <a16:creationId xmlns:a16="http://schemas.microsoft.com/office/drawing/2014/main" id="{157FBFE6-50A4-4491-A286-D185B9044733}"/>
              </a:ext>
            </a:extLst>
          </p:cNvPr>
          <p:cNvSpPr txBox="1">
            <a:spLocks noChangeArrowheads="1"/>
          </p:cNvSpPr>
          <p:nvPr/>
        </p:nvSpPr>
        <p:spPr bwMode="auto">
          <a:xfrm>
            <a:off x="0" y="709613"/>
            <a:ext cx="3086100" cy="2051050"/>
          </a:xfrm>
          <a:prstGeom prst="rect">
            <a:avLst/>
          </a:prstGeom>
          <a:solidFill>
            <a:srgbClr val="FFFFFF"/>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23977" tIns="144018" rIns="216000" bIns="144018" numCol="1" anchor="ctr" anchorCtr="0" compatLnSpc="1">
            <a:prstTxWarp prst="textNoShape">
              <a:avLst/>
            </a:prstTxWarp>
          </a:bodyPr>
          <a:lstStyle>
            <a:lvl1pPr algn="l" rtl="0" eaLnBrk="0" fontAlgn="base" hangingPunct="0">
              <a:lnSpc>
                <a:spcPts val="2500"/>
              </a:lnSpc>
              <a:spcBef>
                <a:spcPct val="0"/>
              </a:spcBef>
              <a:spcAft>
                <a:spcPct val="0"/>
              </a:spcAft>
              <a:defRPr sz="2000" kern="1200">
                <a:solidFill>
                  <a:schemeClr val="bg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marR="0" lvl="0" indent="0" algn="l" defTabSz="914400" rtl="0" eaLnBrk="1" fontAlgn="base" latinLnBrk="0" hangingPunct="1">
              <a:lnSpc>
                <a:spcPts val="2500"/>
              </a:lnSpc>
              <a:spcBef>
                <a:spcPct val="0"/>
              </a:spcBef>
              <a:spcAft>
                <a:spcPct val="0"/>
              </a:spcAft>
              <a:buClrTx/>
              <a:buSzTx/>
              <a:buFontTx/>
              <a:buNone/>
              <a:tabLst>
                <a:tab pos="1795463" algn="l"/>
              </a:tabLst>
              <a:defRPr/>
            </a:pPr>
            <a:r>
              <a:rPr kumimoji="0" lang="en-US" altLang="de-DE" sz="1200" b="0" i="0" u="none" strike="noStrike" kern="1200" cap="none" spc="0" normalizeH="0" baseline="0" noProof="0" dirty="0">
                <a:ln>
                  <a:noFill/>
                </a:ln>
                <a:solidFill>
                  <a:srgbClr val="7F7F7F"/>
                </a:solidFill>
                <a:effectLst/>
                <a:uLnTx/>
                <a:uFillTx/>
                <a:latin typeface="Arial"/>
              </a:rPr>
              <a:t>Laser Lightning Rod (LLR):</a:t>
            </a:r>
            <a:br>
              <a:rPr kumimoji="0" lang="en-US" altLang="de-DE" sz="2000" b="0" i="0" u="none" strike="noStrike" kern="1200" cap="none" spc="0" normalizeH="0" baseline="0" noProof="0" dirty="0">
                <a:ln>
                  <a:noFill/>
                </a:ln>
                <a:solidFill>
                  <a:srgbClr val="7F7F7F"/>
                </a:solidFill>
                <a:effectLst/>
                <a:uLnTx/>
                <a:uFillTx/>
                <a:latin typeface="Arial"/>
              </a:rPr>
            </a:br>
            <a:r>
              <a:rPr kumimoji="0" lang="en-US" altLang="de-DE" sz="2000" b="0" i="0" u="none" strike="noStrike" kern="1200" cap="none" spc="0" normalizeH="0" baseline="0" noProof="0" dirty="0">
                <a:ln>
                  <a:noFill/>
                </a:ln>
                <a:solidFill>
                  <a:srgbClr val="7F7F7F"/>
                </a:solidFill>
                <a:effectLst/>
                <a:uLnTx/>
                <a:uFillTx/>
                <a:latin typeface="Arial"/>
              </a:rPr>
              <a:t>Pulse energy:	0.72J</a:t>
            </a:r>
          </a:p>
          <a:p>
            <a:pPr marL="0" marR="0" lvl="0" indent="0" algn="l" defTabSz="914400" rtl="0" eaLnBrk="1" fontAlgn="base" latinLnBrk="0" hangingPunct="1">
              <a:lnSpc>
                <a:spcPts val="2500"/>
              </a:lnSpc>
              <a:spcBef>
                <a:spcPct val="0"/>
              </a:spcBef>
              <a:spcAft>
                <a:spcPct val="0"/>
              </a:spcAft>
              <a:buClrTx/>
              <a:buSzTx/>
              <a:buFontTx/>
              <a:buNone/>
              <a:tabLst>
                <a:tab pos="1795463" algn="l"/>
              </a:tabLst>
              <a:defRPr/>
            </a:pPr>
            <a:r>
              <a:rPr kumimoji="0" lang="en-US" altLang="de-DE" sz="2000" b="0" i="0" u="none" strike="noStrike" kern="1200" cap="none" spc="0" normalizeH="0" baseline="0" noProof="0" dirty="0">
                <a:ln>
                  <a:noFill/>
                </a:ln>
                <a:solidFill>
                  <a:srgbClr val="7F7F7F"/>
                </a:solidFill>
                <a:effectLst/>
                <a:uLnTx/>
                <a:uFillTx/>
                <a:latin typeface="Arial"/>
              </a:rPr>
              <a:t>Pulse </a:t>
            </a:r>
            <a:r>
              <a:rPr lang="en-US" altLang="de-DE" dirty="0">
                <a:solidFill>
                  <a:srgbClr val="7F7F7F"/>
                </a:solidFill>
                <a:latin typeface="Arial"/>
              </a:rPr>
              <a:t>d</a:t>
            </a:r>
            <a:r>
              <a:rPr kumimoji="0" lang="en-US" altLang="de-DE" sz="2000" b="0" i="0" u="none" strike="noStrike" kern="1200" cap="none" spc="0" normalizeH="0" baseline="0" noProof="0" dirty="0" err="1">
                <a:ln>
                  <a:noFill/>
                </a:ln>
                <a:solidFill>
                  <a:srgbClr val="7F7F7F"/>
                </a:solidFill>
                <a:effectLst/>
                <a:uLnTx/>
                <a:uFillTx/>
                <a:latin typeface="Arial"/>
              </a:rPr>
              <a:t>uration</a:t>
            </a:r>
            <a:r>
              <a:rPr kumimoji="0" lang="en-US" altLang="de-DE" sz="2000" b="0" i="0" u="none" strike="noStrike" kern="1200" cap="none" spc="0" normalizeH="0" baseline="0" noProof="0" dirty="0">
                <a:ln>
                  <a:noFill/>
                </a:ln>
                <a:solidFill>
                  <a:srgbClr val="7F7F7F"/>
                </a:solidFill>
                <a:effectLst/>
                <a:uLnTx/>
                <a:uFillTx/>
                <a:latin typeface="Arial"/>
              </a:rPr>
              <a:t>:	900fs</a:t>
            </a:r>
          </a:p>
          <a:p>
            <a:pPr marL="0" marR="0" lvl="0" indent="0" algn="l" defTabSz="914400" rtl="0" eaLnBrk="1" fontAlgn="base" latinLnBrk="0" hangingPunct="1">
              <a:lnSpc>
                <a:spcPts val="2500"/>
              </a:lnSpc>
              <a:spcBef>
                <a:spcPct val="0"/>
              </a:spcBef>
              <a:spcAft>
                <a:spcPct val="0"/>
              </a:spcAft>
              <a:buClrTx/>
              <a:buSzTx/>
              <a:buFontTx/>
              <a:buNone/>
              <a:tabLst>
                <a:tab pos="1795463" algn="l"/>
              </a:tabLst>
              <a:defRPr/>
            </a:pPr>
            <a:r>
              <a:rPr lang="en-US" altLang="de-DE" dirty="0">
                <a:solidFill>
                  <a:srgbClr val="7F7F7F"/>
                </a:solidFill>
                <a:latin typeface="Arial"/>
              </a:rPr>
              <a:t>Rep. rate:	1kHz</a:t>
            </a:r>
          </a:p>
          <a:p>
            <a:pPr marL="0" marR="0" lvl="0" indent="0" algn="l" defTabSz="914400" rtl="0" eaLnBrk="1" fontAlgn="base" latinLnBrk="0" hangingPunct="1">
              <a:lnSpc>
                <a:spcPts val="2500"/>
              </a:lnSpc>
              <a:spcBef>
                <a:spcPct val="0"/>
              </a:spcBef>
              <a:spcAft>
                <a:spcPct val="0"/>
              </a:spcAft>
              <a:buClrTx/>
              <a:buSzTx/>
              <a:buFontTx/>
              <a:buNone/>
              <a:tabLst>
                <a:tab pos="1795463" algn="l"/>
              </a:tabLst>
              <a:defRPr/>
            </a:pPr>
            <a:r>
              <a:rPr lang="en-US" altLang="de-DE" dirty="0">
                <a:solidFill>
                  <a:srgbClr val="7F7F7F"/>
                </a:solidFill>
                <a:latin typeface="Arial"/>
              </a:rPr>
              <a:t>Beam Quality:</a:t>
            </a:r>
            <a:r>
              <a:rPr kumimoji="0" lang="en-US" altLang="de-DE" sz="2000" b="0" i="0" u="none" strike="noStrike" kern="1200" cap="none" spc="0" normalizeH="0" baseline="0" noProof="0" dirty="0">
                <a:ln>
                  <a:noFill/>
                </a:ln>
                <a:solidFill>
                  <a:srgbClr val="7F7F7F"/>
                </a:solidFill>
                <a:effectLst/>
                <a:uLnTx/>
                <a:uFillTx/>
                <a:latin typeface="Arial"/>
              </a:rPr>
              <a:t>	</a:t>
            </a:r>
            <a:r>
              <a:rPr lang="en-US" altLang="de-DE" dirty="0">
                <a:solidFill>
                  <a:srgbClr val="7F7F7F"/>
                </a:solidFill>
                <a:latin typeface="Arial"/>
              </a:rPr>
              <a:t>M² &lt; 2</a:t>
            </a:r>
            <a:endParaRPr kumimoji="0" lang="en-US" altLang="de-DE" sz="2000" b="0" i="0" u="none" strike="noStrike" kern="1200" cap="none" spc="0" normalizeH="0" baseline="0" noProof="0" dirty="0">
              <a:ln>
                <a:noFill/>
              </a:ln>
              <a:solidFill>
                <a:srgbClr val="7F7F7F"/>
              </a:solidFill>
              <a:effectLst/>
              <a:uLnTx/>
              <a:uFillTx/>
              <a:latin typeface="Arial"/>
            </a:endParaRPr>
          </a:p>
        </p:txBody>
      </p:sp>
    </p:spTree>
    <p:extLst>
      <p:ext uri="{BB962C8B-B14F-4D97-AF65-F5344CB8AC3E}">
        <p14:creationId xmlns:p14="http://schemas.microsoft.com/office/powerpoint/2010/main" val="383319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2085A5C-0FD5-4664-8B18-A6D1E81767B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3177"/>
            <a:ext cx="6092823" cy="6851648"/>
          </a:xfrm>
          <a:prstGeom prst="rect">
            <a:avLst/>
          </a:prstGeom>
        </p:spPr>
      </p:pic>
      <p:graphicFrame>
        <p:nvGraphicFramePr>
          <p:cNvPr id="6" name="Objekt 5" hidden="1">
            <a:extLst>
              <a:ext uri="{FF2B5EF4-FFF2-40B4-BE49-F238E27FC236}">
                <a16:creationId xmlns:a16="http://schemas.microsoft.com/office/drawing/2014/main" id="{67014C33-9EF2-4865-A429-85AEFC3B73E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104" name="think-cell Folie" r:id="rId6" imgW="347" imgH="346" progId="TCLayout.ActiveDocument.1">
                  <p:embed/>
                </p:oleObj>
              </mc:Choice>
              <mc:Fallback>
                <p:oleObj name="think-cell Folie" r:id="rId6" imgW="347" imgH="346" progId="TCLayout.ActiveDocument.1">
                  <p:embed/>
                  <p:pic>
                    <p:nvPicPr>
                      <p:cNvPr id="6" name="Objekt 5" hidden="1">
                        <a:extLst>
                          <a:ext uri="{FF2B5EF4-FFF2-40B4-BE49-F238E27FC236}">
                            <a16:creationId xmlns:a16="http://schemas.microsoft.com/office/drawing/2014/main" id="{67014C33-9EF2-4865-A429-85AEFC3B73E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extfeld 1">
            <a:extLst>
              <a:ext uri="{FF2B5EF4-FFF2-40B4-BE49-F238E27FC236}">
                <a16:creationId xmlns:a16="http://schemas.microsoft.com/office/drawing/2014/main" id="{93580762-1A8D-4908-8EB7-D4111C03568A}"/>
              </a:ext>
            </a:extLst>
          </p:cNvPr>
          <p:cNvSpPr txBox="1"/>
          <p:nvPr/>
        </p:nvSpPr>
        <p:spPr>
          <a:xfrm>
            <a:off x="6337300" y="256261"/>
            <a:ext cx="5672730" cy="5755422"/>
          </a:xfrm>
          <a:prstGeom prst="rect">
            <a:avLst/>
          </a:prstGeom>
          <a:noFill/>
        </p:spPr>
        <p:txBody>
          <a:bodyPr wrap="square">
            <a:spAutoFit/>
          </a:bodyPr>
          <a:lstStyle/>
          <a:p>
            <a:r>
              <a:rPr lang="en-US" sz="3200" dirty="0" err="1">
                <a:solidFill>
                  <a:schemeClr val="dk1"/>
                </a:solidFill>
                <a:latin typeface="Segoe UI" panose="020B0502040204020203" pitchFamily="34" charset="0"/>
                <a:cs typeface="Segoe UI" panose="020B0502040204020203" pitchFamily="34" charset="0"/>
              </a:rPr>
              <a:t>Herz</a:t>
            </a:r>
            <a:r>
              <a:rPr lang="en-US" sz="3200" b="0" i="0" dirty="0">
                <a:solidFill>
                  <a:schemeClr val="dk1"/>
                </a:solidFill>
                <a:effectLst/>
                <a:latin typeface="Segoe UI" panose="020B0502040204020203" pitchFamily="34" charset="0"/>
                <a:cs typeface="Segoe UI" panose="020B0502040204020203" pitchFamily="34" charset="0"/>
              </a:rPr>
              <a:t> Series</a:t>
            </a:r>
          </a:p>
          <a:p>
            <a:r>
              <a:rPr lang="en-US" sz="2000" b="1" i="0" dirty="0">
                <a:solidFill>
                  <a:schemeClr val="dk1"/>
                </a:solidFill>
                <a:effectLst/>
                <a:latin typeface="Segoe UI" panose="020B0502040204020203" pitchFamily="34" charset="0"/>
                <a:cs typeface="Segoe UI" panose="020B0502040204020203" pitchFamily="34" charset="0"/>
              </a:rPr>
              <a:t>Nonlinear pulse compression with</a:t>
            </a:r>
            <a:r>
              <a:rPr lang="en-US" sz="2000" b="0" i="0" dirty="0">
                <a:solidFill>
                  <a:schemeClr val="dk1"/>
                </a:solidFill>
                <a:effectLst/>
                <a:latin typeface="Segoe UI" panose="020B0502040204020203" pitchFamily="34" charset="0"/>
                <a:cs typeface="Segoe UI" panose="020B0502040204020203" pitchFamily="34" charset="0"/>
              </a:rPr>
              <a:t> high pulse energy and high average power via Herriott cells</a:t>
            </a:r>
          </a:p>
          <a:p>
            <a:endParaRPr lang="en-US" sz="2000" dirty="0">
              <a:solidFill>
                <a:schemeClr val="dk1"/>
              </a:solidFill>
              <a:latin typeface="Segoe UI" panose="020B0502040204020203" pitchFamily="34" charset="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i="0" dirty="0">
                <a:effectLst/>
                <a:cs typeface="Segoe UI" panose="020B0502040204020203" pitchFamily="34" charset="0"/>
              </a:rPr>
              <a:t>Demonstrated in a first experiment to learn: 10mJ, 36fs, 3kHz</a:t>
            </a:r>
            <a:endParaRPr lang="en-US" sz="1200" b="1" dirty="0">
              <a:cs typeface="Segoe UI" panose="020B0502040204020203" pitchFamily="34" charset="0"/>
            </a:endParaRPr>
          </a:p>
          <a:p>
            <a:pPr>
              <a:buClr>
                <a:srgbClr val="BBD03A"/>
              </a:buClr>
              <a:buSzPct val="150000"/>
            </a:pPr>
            <a:endParaRPr lang="en-US" sz="1200" b="1" dirty="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a:cs typeface="Segoe UI" panose="020B0502040204020203" pitchFamily="34" charset="0"/>
              </a:rPr>
              <a:t>High energy</a:t>
            </a:r>
            <a:r>
              <a:rPr lang="en-US" b="1" i="0" dirty="0">
                <a:effectLst/>
                <a:cs typeface="Segoe UI" panose="020B0502040204020203" pitchFamily="34" charset="0"/>
              </a:rPr>
              <a:t> &amp; high average power result: 180mJ, 42fs, 5kHz, 900W</a:t>
            </a:r>
          </a:p>
          <a:p>
            <a:pPr marL="285750" indent="-285750">
              <a:buClr>
                <a:srgbClr val="BBD03A"/>
              </a:buClr>
              <a:buSzPct val="150000"/>
              <a:buFont typeface="Wingdings" panose="05000000000000000000" pitchFamily="2" charset="2"/>
              <a:buChar char="§"/>
            </a:pPr>
            <a:endParaRPr lang="en-US" b="1" dirty="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a:cs typeface="Segoe UI" panose="020B0502040204020203" pitchFamily="34" charset="0"/>
              </a:rPr>
              <a:t>Great</a:t>
            </a:r>
            <a:r>
              <a:rPr lang="en-US" b="1" i="0" dirty="0">
                <a:effectLst/>
                <a:cs typeface="Segoe UI" panose="020B0502040204020203" pitchFamily="34" charset="0"/>
              </a:rPr>
              <a:t> efforts towards more compact setups</a:t>
            </a:r>
          </a:p>
          <a:p>
            <a:pPr marL="285750" indent="-285750">
              <a:buClr>
                <a:srgbClr val="BBD03A"/>
              </a:buClr>
              <a:buSzPct val="150000"/>
              <a:buFont typeface="Wingdings" panose="05000000000000000000" pitchFamily="2" charset="2"/>
              <a:buChar char="§"/>
            </a:pPr>
            <a:endParaRPr lang="en-US" b="1" dirty="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i="0" dirty="0">
                <a:effectLst/>
                <a:cs typeface="Segoe UI" panose="020B0502040204020203" pitchFamily="34" charset="0"/>
              </a:rPr>
              <a:t>Nonlinear ellipse rotation can be implemented for pulse contrast enhancement (1000 x)</a:t>
            </a:r>
          </a:p>
          <a:p>
            <a:pPr marL="285750" indent="-285750">
              <a:buClr>
                <a:srgbClr val="BBD03A"/>
              </a:buClr>
              <a:buSzPct val="150000"/>
              <a:buFont typeface="Wingdings" panose="05000000000000000000" pitchFamily="2" charset="2"/>
              <a:buChar char="§"/>
            </a:pPr>
            <a:endParaRPr lang="en-US" b="1" dirty="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a:cs typeface="Segoe UI" panose="020B0502040204020203" pitchFamily="34" charset="0"/>
              </a:rPr>
              <a:t>Combined with MPZ multi-kW, &lt;40fs, 100mJ</a:t>
            </a:r>
          </a:p>
          <a:p>
            <a:pPr marL="285750" indent="-285750">
              <a:buClr>
                <a:srgbClr val="BBD03A"/>
              </a:buClr>
              <a:buSzPct val="150000"/>
              <a:buFont typeface="Wingdings" panose="05000000000000000000" pitchFamily="2" charset="2"/>
              <a:buChar char="§"/>
            </a:pPr>
            <a:endParaRPr lang="en-US" b="1" dirty="0">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i="0" dirty="0">
                <a:effectLst/>
                <a:cs typeface="Segoe UI" panose="020B0502040204020203" pitchFamily="34" charset="0"/>
              </a:rPr>
              <a:t>Design and customer inquiry for 1kHz, 400mJ, &lt;50fs</a:t>
            </a:r>
          </a:p>
          <a:p>
            <a:pPr>
              <a:buClr>
                <a:srgbClr val="BBD03A"/>
              </a:buClr>
              <a:buSzPct val="150000"/>
            </a:pPr>
            <a:endParaRPr lang="en-US" sz="1200" b="1" dirty="0">
              <a:solidFill>
                <a:srgbClr val="707070"/>
              </a:solidFill>
              <a:cs typeface="Segoe UI" panose="020B0502040204020203" pitchFamily="34" charset="0"/>
            </a:endParaRPr>
          </a:p>
        </p:txBody>
      </p:sp>
      <p:sp>
        <p:nvSpPr>
          <p:cNvPr id="3" name="Rectangle 12">
            <a:extLst>
              <a:ext uri="{FF2B5EF4-FFF2-40B4-BE49-F238E27FC236}">
                <a16:creationId xmlns:a16="http://schemas.microsoft.com/office/drawing/2014/main" id="{BA433030-FE15-43BB-947B-30F3041F2174}"/>
              </a:ext>
            </a:extLst>
          </p:cNvPr>
          <p:cNvSpPr>
            <a:spLocks noChangeArrowheads="1"/>
          </p:cNvSpPr>
          <p:nvPr/>
        </p:nvSpPr>
        <p:spPr bwMode="auto">
          <a:xfrm>
            <a:off x="6724996" y="35144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4" name="Foliennummernplatzhalter 3">
            <a:extLst>
              <a:ext uri="{FF2B5EF4-FFF2-40B4-BE49-F238E27FC236}">
                <a16:creationId xmlns:a16="http://schemas.microsoft.com/office/drawing/2014/main" id="{FA8FDCEB-C552-41C8-B39E-8DBDCC56A7CA}"/>
              </a:ext>
            </a:extLst>
          </p:cNvPr>
          <p:cNvSpPr>
            <a:spLocks noGrp="1"/>
          </p:cNvSpPr>
          <p:nvPr>
            <p:ph type="sldNum" sz="quarter" idx="10"/>
          </p:nvPr>
        </p:nvSpPr>
        <p:spPr/>
        <p:txBody>
          <a:bodyPr/>
          <a:lstStyle/>
          <a:p>
            <a:fld id="{8D57957C-F0F3-7842-B0E2-B762F92D6487}" type="slidenum">
              <a:rPr lang="en-US" smtClean="0"/>
              <a:pPr/>
              <a:t>15</a:t>
            </a:fld>
            <a:r>
              <a:rPr lang="en-US" dirty="0"/>
              <a:t>  </a:t>
            </a:r>
            <a:r>
              <a:rPr lang="en-US" b="0" dirty="0">
                <a:solidFill>
                  <a:schemeClr val="accent1"/>
                </a:solidFill>
              </a:rPr>
              <a:t>|</a:t>
            </a:r>
            <a:endParaRPr lang="en-US" sz="900" b="0" dirty="0">
              <a:solidFill>
                <a:schemeClr val="accent1"/>
              </a:solidFill>
            </a:endParaRPr>
          </a:p>
        </p:txBody>
      </p:sp>
      <p:sp>
        <p:nvSpPr>
          <p:cNvPr id="7" name="Fußzeilenplatzhalter 6">
            <a:extLst>
              <a:ext uri="{FF2B5EF4-FFF2-40B4-BE49-F238E27FC236}">
                <a16:creationId xmlns:a16="http://schemas.microsoft.com/office/drawing/2014/main" id="{C4D93E23-B86E-45CF-BE51-CF00AF3B6CFE}"/>
              </a:ext>
            </a:extLst>
          </p:cNvPr>
          <p:cNvSpPr>
            <a:spLocks noGrp="1"/>
          </p:cNvSpPr>
          <p:nvPr>
            <p:ph type="ftr" sz="quarter" idx="11"/>
          </p:nvPr>
        </p:nvSpPr>
        <p:spPr>
          <a:xfrm>
            <a:off x="589896" y="6356349"/>
            <a:ext cx="4189921" cy="305989"/>
          </a:xfrm>
        </p:spPr>
        <p:txBody>
          <a:bodyPr/>
          <a:lstStyle/>
          <a:p>
            <a:r>
              <a:rPr lang="en-US"/>
              <a:t>Tom Metzger | TRUMPF Scientific Lasers | EuroNNAc S-ST3-b #44</a:t>
            </a:r>
            <a:endParaRPr lang="en-US" dirty="0"/>
          </a:p>
        </p:txBody>
      </p:sp>
    </p:spTree>
    <p:extLst>
      <p:ext uri="{BB962C8B-B14F-4D97-AF65-F5344CB8AC3E}">
        <p14:creationId xmlns:p14="http://schemas.microsoft.com/office/powerpoint/2010/main" val="184603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AD4DC-E50E-43E3-9E2E-6A8621CFC49D}"/>
              </a:ext>
            </a:extLst>
          </p:cNvPr>
          <p:cNvSpPr>
            <a:spLocks noGrp="1"/>
          </p:cNvSpPr>
          <p:nvPr>
            <p:ph type="title"/>
          </p:nvPr>
        </p:nvSpPr>
        <p:spPr/>
        <p:txBody>
          <a:bodyPr/>
          <a:lstStyle/>
          <a:p>
            <a:r>
              <a:rPr lang="en-US" dirty="0"/>
              <a:t>Medium Size Herriott Cell: 10-20mJ</a:t>
            </a:r>
          </a:p>
        </p:txBody>
      </p:sp>
      <p:sp>
        <p:nvSpPr>
          <p:cNvPr id="4" name="Fußzeilenplatzhalter 3">
            <a:extLst>
              <a:ext uri="{FF2B5EF4-FFF2-40B4-BE49-F238E27FC236}">
                <a16:creationId xmlns:a16="http://schemas.microsoft.com/office/drawing/2014/main" id="{85EEE6B6-E1C3-4784-BFF5-E413AD35B7AC}"/>
              </a:ext>
            </a:extLst>
          </p:cNvPr>
          <p:cNvSpPr>
            <a:spLocks noGrp="1"/>
          </p:cNvSpPr>
          <p:nvPr>
            <p:ph type="ftr" sz="quarter" idx="14"/>
          </p:nvPr>
        </p:nvSpPr>
        <p:spPr>
          <a:xfrm>
            <a:off x="589897" y="6356349"/>
            <a:ext cx="4105670" cy="305989"/>
          </a:xfrm>
          <a:prstGeom prst="rect">
            <a:avLst/>
          </a:prstGeom>
        </p:spPr>
        <p:txBody>
          <a:bodyPr vert="horz" lIns="0" tIns="0" rIns="0" bIns="0" rtlCol="0" anchor="ctr"/>
          <a:lstStyle>
            <a:defPPr>
              <a:defRPr lang="de-DE"/>
            </a:defPPr>
            <a:lvl1pPr marL="0" algn="l" defTabSz="914355" rtl="0" eaLnBrk="1" latinLnBrk="0" hangingPunct="1">
              <a:defRPr lang="de-DE" sz="1000" b="0" kern="1200">
                <a:solidFill>
                  <a:schemeClr val="accent1"/>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r>
              <a:rPr lang="en-US"/>
              <a:t>Tom Metzger | TRUMPF Scientific Lasers | EuroNNAc S-ST3-b #44</a:t>
            </a:r>
            <a:endParaRPr lang="en-US" dirty="0"/>
          </a:p>
        </p:txBody>
      </p:sp>
      <p:sp>
        <p:nvSpPr>
          <p:cNvPr id="5" name="Foliennummernplatzhalter 4">
            <a:extLst>
              <a:ext uri="{FF2B5EF4-FFF2-40B4-BE49-F238E27FC236}">
                <a16:creationId xmlns:a16="http://schemas.microsoft.com/office/drawing/2014/main" id="{227C50CF-71C1-4056-8F8A-D8A067C4E4C8}"/>
              </a:ext>
            </a:extLst>
          </p:cNvPr>
          <p:cNvSpPr>
            <a:spLocks noGrp="1"/>
          </p:cNvSpPr>
          <p:nvPr>
            <p:ph type="sldNum" sz="quarter" idx="15"/>
          </p:nvPr>
        </p:nvSpPr>
        <p:spPr>
          <a:xfrm>
            <a:off x="103534" y="6356348"/>
            <a:ext cx="432000" cy="306407"/>
          </a:xfrm>
          <a:prstGeom prst="rect">
            <a:avLst/>
          </a:prstGeom>
        </p:spPr>
        <p:txBody>
          <a:bodyPr vert="horz" lIns="0" tIns="0" rIns="0" bIns="0" rtlCol="0" anchor="ctr"/>
          <a:lstStyle>
            <a:defPPr>
              <a:defRPr lang="de-DE"/>
            </a:defPPr>
            <a:lvl1pPr marL="0" algn="r" defTabSz="914355" rtl="0" eaLnBrk="1" latinLnBrk="0" hangingPunct="1">
              <a:defRPr sz="1000" b="1" kern="1200">
                <a:solidFill>
                  <a:schemeClr val="tx2"/>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fld id="{8D57957C-F0F3-7842-B0E2-B762F92D6487}" type="slidenum">
              <a:rPr lang="en-US" smtClean="0"/>
              <a:pPr/>
              <a:t>16</a:t>
            </a:fld>
            <a:r>
              <a:rPr lang="en-US" dirty="0"/>
              <a:t>  </a:t>
            </a:r>
            <a:r>
              <a:rPr lang="en-US" b="0" dirty="0">
                <a:solidFill>
                  <a:schemeClr val="accent1"/>
                </a:solidFill>
              </a:rPr>
              <a:t>|</a:t>
            </a:r>
            <a:endParaRPr lang="en-US" sz="900" b="0" dirty="0">
              <a:solidFill>
                <a:schemeClr val="accent1"/>
              </a:solidFill>
            </a:endParaRPr>
          </a:p>
        </p:txBody>
      </p:sp>
      <p:grpSp>
        <p:nvGrpSpPr>
          <p:cNvPr id="34838" name="Gruppieren 34837">
            <a:extLst>
              <a:ext uri="{FF2B5EF4-FFF2-40B4-BE49-F238E27FC236}">
                <a16:creationId xmlns:a16="http://schemas.microsoft.com/office/drawing/2014/main" id="{E9734077-BC0C-4E87-8ACA-562215DF7745}"/>
              </a:ext>
            </a:extLst>
          </p:cNvPr>
          <p:cNvGrpSpPr/>
          <p:nvPr/>
        </p:nvGrpSpPr>
        <p:grpSpPr>
          <a:xfrm>
            <a:off x="515938" y="1234153"/>
            <a:ext cx="1285608" cy="923330"/>
            <a:chOff x="545889" y="1356999"/>
            <a:chExt cx="1285608" cy="923330"/>
          </a:xfrm>
        </p:grpSpPr>
        <p:grpSp>
          <p:nvGrpSpPr>
            <p:cNvPr id="34837" name="Gruppieren 34836">
              <a:extLst>
                <a:ext uri="{FF2B5EF4-FFF2-40B4-BE49-F238E27FC236}">
                  <a16:creationId xmlns:a16="http://schemas.microsoft.com/office/drawing/2014/main" id="{0AF7697D-A3D2-46A8-9A5A-9170A9B5A681}"/>
                </a:ext>
              </a:extLst>
            </p:cNvPr>
            <p:cNvGrpSpPr/>
            <p:nvPr/>
          </p:nvGrpSpPr>
          <p:grpSpPr>
            <a:xfrm>
              <a:off x="545889" y="1356999"/>
              <a:ext cx="1285608" cy="923330"/>
              <a:chOff x="545889" y="1356999"/>
              <a:chExt cx="1285608" cy="923330"/>
            </a:xfrm>
          </p:grpSpPr>
          <p:sp>
            <p:nvSpPr>
              <p:cNvPr id="12" name="Textfeld 11">
                <a:extLst>
                  <a:ext uri="{FF2B5EF4-FFF2-40B4-BE49-F238E27FC236}">
                    <a16:creationId xmlns:a16="http://schemas.microsoft.com/office/drawing/2014/main" id="{AC12863E-8CCB-479D-993B-1559330DA78F}"/>
                  </a:ext>
                </a:extLst>
              </p:cNvPr>
              <p:cNvSpPr txBox="1"/>
              <p:nvPr/>
            </p:nvSpPr>
            <p:spPr>
              <a:xfrm>
                <a:off x="545889" y="1356999"/>
                <a:ext cx="1285608" cy="923330"/>
              </a:xfrm>
              <a:prstGeom prst="rect">
                <a:avLst/>
              </a:prstGeom>
              <a:noFill/>
            </p:spPr>
            <p:txBody>
              <a:bodyPr wrap="none" lIns="0" tIns="0" rIns="0" bIns="0" rtlCol="0">
                <a:spAutoFit/>
              </a:bodyPr>
              <a:lstStyle/>
              <a:p>
                <a:pPr algn="l"/>
                <a:r>
                  <a:rPr lang="en-US" sz="1200" dirty="0"/>
                  <a:t>AC: Autocorrelator</a:t>
                </a:r>
              </a:p>
              <a:p>
                <a:pPr algn="l"/>
                <a:r>
                  <a:rPr lang="en-US" sz="1200" dirty="0"/>
                  <a:t>PM: Power meter</a:t>
                </a:r>
              </a:p>
              <a:p>
                <a:pPr algn="l"/>
                <a:r>
                  <a:rPr lang="en-US" sz="1200" dirty="0"/>
                  <a:t>SP: Spectrometer </a:t>
                </a:r>
              </a:p>
              <a:p>
                <a:pPr algn="l"/>
                <a:r>
                  <a:rPr lang="en-US" sz="1200" dirty="0"/>
                  <a:t>     : Periscope</a:t>
                </a:r>
              </a:p>
              <a:p>
                <a:pPr algn="l"/>
                <a:r>
                  <a:rPr lang="en-US" sz="1200" dirty="0"/>
                  <a:t>     : </a:t>
                </a:r>
                <a:r>
                  <a:rPr lang="en-US" sz="1200" dirty="0" err="1"/>
                  <a:t>Beamsplitter</a:t>
                </a:r>
                <a:r>
                  <a:rPr lang="en-US" sz="1200" dirty="0"/>
                  <a:t>   </a:t>
                </a:r>
              </a:p>
            </p:txBody>
          </p:sp>
          <p:sp>
            <p:nvSpPr>
              <p:cNvPr id="86" name="Ellipse 85">
                <a:extLst>
                  <a:ext uri="{FF2B5EF4-FFF2-40B4-BE49-F238E27FC236}">
                    <a16:creationId xmlns:a16="http://schemas.microsoft.com/office/drawing/2014/main" id="{D1CC285B-A502-4251-A78D-00950198244E}"/>
                  </a:ext>
                </a:extLst>
              </p:cNvPr>
              <p:cNvSpPr>
                <a:spLocks noChangeAspect="1"/>
              </p:cNvSpPr>
              <p:nvPr/>
            </p:nvSpPr>
            <p:spPr>
              <a:xfrm>
                <a:off x="580032" y="1944328"/>
                <a:ext cx="142613" cy="144000"/>
              </a:xfrm>
              <a:prstGeom prst="ellipse">
                <a:avLst/>
              </a:prstGeom>
              <a:solidFill>
                <a:schemeClr val="tx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88" name="Rechteck 87">
                <a:extLst>
                  <a:ext uri="{FF2B5EF4-FFF2-40B4-BE49-F238E27FC236}">
                    <a16:creationId xmlns:a16="http://schemas.microsoft.com/office/drawing/2014/main" id="{98C4E613-39CB-4C36-A250-C67E3463174B}"/>
                  </a:ext>
                </a:extLst>
              </p:cNvPr>
              <p:cNvSpPr/>
              <p:nvPr/>
            </p:nvSpPr>
            <p:spPr>
              <a:xfrm>
                <a:off x="578870" y="2118458"/>
                <a:ext cx="142613" cy="144000"/>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89" name="Gerader Verbinder 88">
              <a:extLst>
                <a:ext uri="{FF2B5EF4-FFF2-40B4-BE49-F238E27FC236}">
                  <a16:creationId xmlns:a16="http://schemas.microsoft.com/office/drawing/2014/main" id="{5255626D-3965-4A20-AFAB-24EE89C36D13}"/>
                </a:ext>
              </a:extLst>
            </p:cNvPr>
            <p:cNvCxnSpPr>
              <a:cxnSpLocks/>
            </p:cNvCxnSpPr>
            <p:nvPr/>
          </p:nvCxnSpPr>
          <p:spPr>
            <a:xfrm>
              <a:off x="581499" y="2121407"/>
              <a:ext cx="140493" cy="140494"/>
            </a:xfrm>
            <a:prstGeom prst="line">
              <a:avLst/>
            </a:prstGeom>
            <a:ln/>
          </p:spPr>
          <p:style>
            <a:lnRef idx="1">
              <a:schemeClr val="dk1"/>
            </a:lnRef>
            <a:fillRef idx="0">
              <a:schemeClr val="dk1"/>
            </a:fillRef>
            <a:effectRef idx="0">
              <a:schemeClr val="dk1"/>
            </a:effectRef>
            <a:fontRef idx="minor">
              <a:schemeClr val="tx1"/>
            </a:fontRef>
          </p:style>
        </p:cxnSp>
      </p:grpSp>
      <p:pic>
        <p:nvPicPr>
          <p:cNvPr id="98" name="Grafik 97">
            <a:extLst>
              <a:ext uri="{FF2B5EF4-FFF2-40B4-BE49-F238E27FC236}">
                <a16:creationId xmlns:a16="http://schemas.microsoft.com/office/drawing/2014/main" id="{9771E022-DAAB-4DA1-AB63-8A1450060D0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3000"/>
                    </a14:imgEffect>
                    <a14:imgEffect>
                      <a14:colorTemperature colorTemp="6200"/>
                    </a14:imgEffect>
                    <a14:imgEffect>
                      <a14:saturation sat="120000"/>
                    </a14:imgEffect>
                    <a14:imgEffect>
                      <a14:brightnessContrast bright="4000" contrast="9000"/>
                    </a14:imgEffect>
                  </a14:imgLayer>
                </a14:imgProps>
              </a:ext>
              <a:ext uri="{28A0092B-C50C-407E-A947-70E740481C1C}">
                <a14:useLocalDpi xmlns:a14="http://schemas.microsoft.com/office/drawing/2010/main"/>
              </a:ext>
            </a:extLst>
          </a:blip>
          <a:srcRect l="-166"/>
          <a:stretch/>
        </p:blipFill>
        <p:spPr>
          <a:xfrm>
            <a:off x="7459183" y="123270"/>
            <a:ext cx="4618275" cy="1930289"/>
          </a:xfrm>
          <a:prstGeom prst="roundRect">
            <a:avLst/>
          </a:prstGeom>
        </p:spPr>
      </p:pic>
      <p:sp>
        <p:nvSpPr>
          <p:cNvPr id="99" name="Flussdiagramm: Prozess 98">
            <a:extLst>
              <a:ext uri="{FF2B5EF4-FFF2-40B4-BE49-F238E27FC236}">
                <a16:creationId xmlns:a16="http://schemas.microsoft.com/office/drawing/2014/main" id="{A1A98785-9FAC-4E93-B2FA-9B40E2607158}"/>
              </a:ext>
            </a:extLst>
          </p:cNvPr>
          <p:cNvSpPr/>
          <p:nvPr/>
        </p:nvSpPr>
        <p:spPr>
          <a:xfrm rot="17896753">
            <a:off x="7813793" y="730226"/>
            <a:ext cx="766438" cy="237079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grpSp>
        <p:nvGrpSpPr>
          <p:cNvPr id="114" name="Gruppieren 113">
            <a:extLst>
              <a:ext uri="{FF2B5EF4-FFF2-40B4-BE49-F238E27FC236}">
                <a16:creationId xmlns:a16="http://schemas.microsoft.com/office/drawing/2014/main" id="{11536726-789B-469C-ACC9-7D5FBC2E73C7}"/>
              </a:ext>
            </a:extLst>
          </p:cNvPr>
          <p:cNvGrpSpPr/>
          <p:nvPr/>
        </p:nvGrpSpPr>
        <p:grpSpPr>
          <a:xfrm rot="10800000">
            <a:off x="4593660" y="3746639"/>
            <a:ext cx="454053" cy="445469"/>
            <a:chOff x="3805988" y="3429000"/>
            <a:chExt cx="1475876" cy="1267627"/>
          </a:xfrm>
        </p:grpSpPr>
        <p:sp>
          <p:nvSpPr>
            <p:cNvPr id="203" name="Flussdiagramm: Gespeicherte Daten 202">
              <a:extLst>
                <a:ext uri="{FF2B5EF4-FFF2-40B4-BE49-F238E27FC236}">
                  <a16:creationId xmlns:a16="http://schemas.microsoft.com/office/drawing/2014/main" id="{01CAF82F-CDB8-4B3E-BA0C-0A20F5F2198B}"/>
                </a:ext>
              </a:extLst>
            </p:cNvPr>
            <p:cNvSpPr/>
            <p:nvPr/>
          </p:nvSpPr>
          <p:spPr>
            <a:xfrm rot="10800000">
              <a:off x="4387516" y="3569368"/>
              <a:ext cx="729916" cy="612648"/>
            </a:xfrm>
            <a:prstGeom prst="flowChartOnlineStorage">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204" name="Flussdiagramm: Prozess 203">
              <a:extLst>
                <a:ext uri="{FF2B5EF4-FFF2-40B4-BE49-F238E27FC236}">
                  <a16:creationId xmlns:a16="http://schemas.microsoft.com/office/drawing/2014/main" id="{859A7EC9-44F4-4395-826E-1084DD264C9D}"/>
                </a:ext>
              </a:extLst>
            </p:cNvPr>
            <p:cNvSpPr/>
            <p:nvPr/>
          </p:nvSpPr>
          <p:spPr>
            <a:xfrm>
              <a:off x="4588043" y="3569369"/>
              <a:ext cx="104274" cy="612648"/>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205" name="Flussdiagramm: Prozess 204">
              <a:extLst>
                <a:ext uri="{FF2B5EF4-FFF2-40B4-BE49-F238E27FC236}">
                  <a16:creationId xmlns:a16="http://schemas.microsoft.com/office/drawing/2014/main" id="{F2E1998D-F0A4-4AAD-843D-BF6F1FFBFD69}"/>
                </a:ext>
              </a:extLst>
            </p:cNvPr>
            <p:cNvSpPr/>
            <p:nvPr/>
          </p:nvSpPr>
          <p:spPr>
            <a:xfrm>
              <a:off x="4696327" y="3429000"/>
              <a:ext cx="585537" cy="82215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206" name="Flussdiagramm: Prozess 205">
              <a:extLst>
                <a:ext uri="{FF2B5EF4-FFF2-40B4-BE49-F238E27FC236}">
                  <a16:creationId xmlns:a16="http://schemas.microsoft.com/office/drawing/2014/main" id="{FD21CF4D-DB9C-4311-B19E-9C2811B005AA}"/>
                </a:ext>
              </a:extLst>
            </p:cNvPr>
            <p:cNvSpPr/>
            <p:nvPr/>
          </p:nvSpPr>
          <p:spPr>
            <a:xfrm>
              <a:off x="3805988" y="3429000"/>
              <a:ext cx="585537" cy="126762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grpSp>
      <p:cxnSp>
        <p:nvCxnSpPr>
          <p:cNvPr id="115" name="Gerader Verbinder 114">
            <a:extLst>
              <a:ext uri="{FF2B5EF4-FFF2-40B4-BE49-F238E27FC236}">
                <a16:creationId xmlns:a16="http://schemas.microsoft.com/office/drawing/2014/main" id="{7E8B1206-BA59-4BC1-8B45-8BBFF033516D}"/>
              </a:ext>
            </a:extLst>
          </p:cNvPr>
          <p:cNvCxnSpPr>
            <a:cxnSpLocks/>
            <a:stCxn id="146" idx="3"/>
            <a:endCxn id="145" idx="1"/>
          </p:cNvCxnSpPr>
          <p:nvPr/>
        </p:nvCxnSpPr>
        <p:spPr>
          <a:xfrm flipV="1">
            <a:off x="6431124" y="2839091"/>
            <a:ext cx="1991640" cy="15066"/>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7" name="Ellipse 116">
            <a:extLst>
              <a:ext uri="{FF2B5EF4-FFF2-40B4-BE49-F238E27FC236}">
                <a16:creationId xmlns:a16="http://schemas.microsoft.com/office/drawing/2014/main" id="{A04CC14A-4A88-4B84-B7A0-FB303320DB6C}"/>
              </a:ext>
            </a:extLst>
          </p:cNvPr>
          <p:cNvSpPr/>
          <p:nvPr/>
        </p:nvSpPr>
        <p:spPr>
          <a:xfrm>
            <a:off x="7877704" y="2719247"/>
            <a:ext cx="57409" cy="263042"/>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8" name="Gruppieren 117">
            <a:extLst>
              <a:ext uri="{FF2B5EF4-FFF2-40B4-BE49-F238E27FC236}">
                <a16:creationId xmlns:a16="http://schemas.microsoft.com/office/drawing/2014/main" id="{7A5B68D6-161C-4B28-86C2-530C64F686C0}"/>
              </a:ext>
            </a:extLst>
          </p:cNvPr>
          <p:cNvGrpSpPr/>
          <p:nvPr/>
        </p:nvGrpSpPr>
        <p:grpSpPr>
          <a:xfrm rot="16200000">
            <a:off x="7988332" y="1920483"/>
            <a:ext cx="331409" cy="453096"/>
            <a:chOff x="3805988" y="3407298"/>
            <a:chExt cx="1077217" cy="1289329"/>
          </a:xfrm>
        </p:grpSpPr>
        <p:sp>
          <p:nvSpPr>
            <p:cNvPr id="199" name="Flussdiagramm: Gespeicherte Daten 198">
              <a:extLst>
                <a:ext uri="{FF2B5EF4-FFF2-40B4-BE49-F238E27FC236}">
                  <a16:creationId xmlns:a16="http://schemas.microsoft.com/office/drawing/2014/main" id="{135EDCF2-DEC1-4EBF-B2BC-EDCFBDF4C7D1}"/>
                </a:ext>
              </a:extLst>
            </p:cNvPr>
            <p:cNvSpPr/>
            <p:nvPr/>
          </p:nvSpPr>
          <p:spPr>
            <a:xfrm rot="10800000">
              <a:off x="4387514" y="3569369"/>
              <a:ext cx="393043" cy="612647"/>
            </a:xfrm>
            <a:prstGeom prst="flowChartOnlineStorage">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200" name="Flussdiagramm: Prozess 199">
              <a:extLst>
                <a:ext uri="{FF2B5EF4-FFF2-40B4-BE49-F238E27FC236}">
                  <a16:creationId xmlns:a16="http://schemas.microsoft.com/office/drawing/2014/main" id="{B010707C-EE86-4FFB-A14D-1AA7C439D30E}"/>
                </a:ext>
              </a:extLst>
            </p:cNvPr>
            <p:cNvSpPr/>
            <p:nvPr/>
          </p:nvSpPr>
          <p:spPr>
            <a:xfrm>
              <a:off x="4588043" y="3569369"/>
              <a:ext cx="104274" cy="612648"/>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201" name="Flussdiagramm: Prozess 200">
              <a:extLst>
                <a:ext uri="{FF2B5EF4-FFF2-40B4-BE49-F238E27FC236}">
                  <a16:creationId xmlns:a16="http://schemas.microsoft.com/office/drawing/2014/main" id="{227F4D1E-FDF3-4F32-81B4-6F2005B323D7}"/>
                </a:ext>
              </a:extLst>
            </p:cNvPr>
            <p:cNvSpPr/>
            <p:nvPr/>
          </p:nvSpPr>
          <p:spPr>
            <a:xfrm>
              <a:off x="4603532" y="3407298"/>
              <a:ext cx="279673" cy="82215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202" name="Flussdiagramm: Prozess 201">
              <a:extLst>
                <a:ext uri="{FF2B5EF4-FFF2-40B4-BE49-F238E27FC236}">
                  <a16:creationId xmlns:a16="http://schemas.microsoft.com/office/drawing/2014/main" id="{CF6964FC-1A38-4D83-BBB4-4B8756116D1E}"/>
                </a:ext>
              </a:extLst>
            </p:cNvPr>
            <p:cNvSpPr/>
            <p:nvPr/>
          </p:nvSpPr>
          <p:spPr>
            <a:xfrm>
              <a:off x="3805988" y="3429000"/>
              <a:ext cx="585537" cy="126762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grpSp>
      <p:cxnSp>
        <p:nvCxnSpPr>
          <p:cNvPr id="119" name="Gerader Verbinder 118">
            <a:extLst>
              <a:ext uri="{FF2B5EF4-FFF2-40B4-BE49-F238E27FC236}">
                <a16:creationId xmlns:a16="http://schemas.microsoft.com/office/drawing/2014/main" id="{673A3EC0-0CA3-4C1E-91E3-82FF5560BA4D}"/>
              </a:ext>
            </a:extLst>
          </p:cNvPr>
          <p:cNvCxnSpPr>
            <a:cxnSpLocks/>
          </p:cNvCxnSpPr>
          <p:nvPr/>
        </p:nvCxnSpPr>
        <p:spPr>
          <a:xfrm>
            <a:off x="8407608" y="3702668"/>
            <a:ext cx="520296" cy="0"/>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0" name="Rechteck 119">
            <a:extLst>
              <a:ext uri="{FF2B5EF4-FFF2-40B4-BE49-F238E27FC236}">
                <a16:creationId xmlns:a16="http://schemas.microsoft.com/office/drawing/2014/main" id="{F066918A-580C-4E7D-9413-220844B1D398}"/>
              </a:ext>
            </a:extLst>
          </p:cNvPr>
          <p:cNvSpPr/>
          <p:nvPr/>
        </p:nvSpPr>
        <p:spPr>
          <a:xfrm rot="18853314">
            <a:off x="8384208" y="3594668"/>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Gerader Verbinder 120">
            <a:extLst>
              <a:ext uri="{FF2B5EF4-FFF2-40B4-BE49-F238E27FC236}">
                <a16:creationId xmlns:a16="http://schemas.microsoft.com/office/drawing/2014/main" id="{88221F0F-56AE-4084-BD5C-5D80E975F733}"/>
              </a:ext>
            </a:extLst>
          </p:cNvPr>
          <p:cNvCxnSpPr>
            <a:cxnSpLocks/>
            <a:stCxn id="145" idx="1"/>
            <a:endCxn id="120" idx="3"/>
          </p:cNvCxnSpPr>
          <p:nvPr/>
        </p:nvCxnSpPr>
        <p:spPr>
          <a:xfrm>
            <a:off x="8422764" y="2839091"/>
            <a:ext cx="1164" cy="846808"/>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C435C7F2-2C15-4D2D-9364-4565FD5F31B1}"/>
              </a:ext>
            </a:extLst>
          </p:cNvPr>
          <p:cNvCxnSpPr>
            <a:cxnSpLocks/>
          </p:cNvCxnSpPr>
          <p:nvPr/>
        </p:nvCxnSpPr>
        <p:spPr>
          <a:xfrm>
            <a:off x="6431900" y="2845698"/>
            <a:ext cx="0" cy="319226"/>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Textfeld 122">
            <a:extLst>
              <a:ext uri="{FF2B5EF4-FFF2-40B4-BE49-F238E27FC236}">
                <a16:creationId xmlns:a16="http://schemas.microsoft.com/office/drawing/2014/main" id="{3935682A-F49F-4695-8D0C-7F5EF31D6F66}"/>
              </a:ext>
            </a:extLst>
          </p:cNvPr>
          <p:cNvSpPr txBox="1"/>
          <p:nvPr/>
        </p:nvSpPr>
        <p:spPr>
          <a:xfrm>
            <a:off x="6890263" y="3509053"/>
            <a:ext cx="307777" cy="276999"/>
          </a:xfrm>
          <a:prstGeom prst="rect">
            <a:avLst/>
          </a:prstGeom>
          <a:noFill/>
        </p:spPr>
        <p:txBody>
          <a:bodyPr wrap="square" lIns="0" tIns="0" rIns="0" bIns="0" rtlCol="0">
            <a:spAutoFit/>
          </a:bodyPr>
          <a:lstStyle/>
          <a:p>
            <a:pPr algn="l"/>
            <a:r>
              <a:rPr lang="en-US" dirty="0">
                <a:solidFill>
                  <a:schemeClr val="bg1"/>
                </a:solidFill>
              </a:rPr>
              <a:t>HZ</a:t>
            </a:r>
          </a:p>
        </p:txBody>
      </p:sp>
      <mc:AlternateContent xmlns:mc="http://schemas.openxmlformats.org/markup-compatibility/2006" xmlns:a14="http://schemas.microsoft.com/office/drawing/2010/main">
        <mc:Choice Requires="a14">
          <p:sp>
            <p:nvSpPr>
              <p:cNvPr id="124" name="Rechteck 123">
                <a:extLst>
                  <a:ext uri="{FF2B5EF4-FFF2-40B4-BE49-F238E27FC236}">
                    <a16:creationId xmlns:a16="http://schemas.microsoft.com/office/drawing/2014/main" id="{441E010E-C3DB-4ABE-8234-777C6278FA6C}"/>
                  </a:ext>
                </a:extLst>
              </p:cNvPr>
              <p:cNvSpPr/>
              <p:nvPr/>
            </p:nvSpPr>
            <p:spPr>
              <a:xfrm rot="10800000">
                <a:off x="5540851" y="3379358"/>
                <a:ext cx="2001084" cy="738774"/>
              </a:xfrm>
              <a:prstGeom prst="rect">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𝑙</m:t>
                      </m:r>
                    </m:oMath>
                  </m:oMathPara>
                </a14:m>
                <a:endParaRPr lang="en-US" dirty="0"/>
              </a:p>
            </p:txBody>
          </p:sp>
        </mc:Choice>
        <mc:Fallback xmlns="">
          <p:sp>
            <p:nvSpPr>
              <p:cNvPr id="124" name="Rechteck 123">
                <a:extLst>
                  <a:ext uri="{FF2B5EF4-FFF2-40B4-BE49-F238E27FC236}">
                    <a16:creationId xmlns:a16="http://schemas.microsoft.com/office/drawing/2014/main" id="{441E010E-C3DB-4ABE-8234-777C6278FA6C}"/>
                  </a:ext>
                </a:extLst>
              </p:cNvPr>
              <p:cNvSpPr>
                <a:spLocks noRot="1" noChangeAspect="1" noMove="1" noResize="1" noEditPoints="1" noAdjustHandles="1" noChangeArrowheads="1" noChangeShapeType="1" noTextEdit="1"/>
              </p:cNvSpPr>
              <p:nvPr/>
            </p:nvSpPr>
            <p:spPr>
              <a:xfrm rot="10800000">
                <a:off x="5540851" y="3379358"/>
                <a:ext cx="2001084" cy="738774"/>
              </a:xfrm>
              <a:prstGeom prst="rect">
                <a:avLst/>
              </a:prstGeom>
              <a:blipFill>
                <a:blip r:embed="rId5"/>
                <a:stretch>
                  <a:fillRect/>
                </a:stretch>
              </a:blipFill>
              <a:ln w="19050">
                <a:solidFill>
                  <a:schemeClr val="tx1"/>
                </a:solidFill>
                <a:prstDash val="dash"/>
              </a:ln>
            </p:spPr>
            <p:txBody>
              <a:bodyPr/>
              <a:lstStyle/>
              <a:p>
                <a:r>
                  <a:rPr lang="en-US">
                    <a:noFill/>
                  </a:rPr>
                  <a:t> </a:t>
                </a:r>
              </a:p>
            </p:txBody>
          </p:sp>
        </mc:Fallback>
      </mc:AlternateContent>
      <p:sp>
        <p:nvSpPr>
          <p:cNvPr id="125" name="Rechteck 124">
            <a:extLst>
              <a:ext uri="{FF2B5EF4-FFF2-40B4-BE49-F238E27FC236}">
                <a16:creationId xmlns:a16="http://schemas.microsoft.com/office/drawing/2014/main" id="{AE81769A-15DD-45F6-9D3C-5A844E4380E5}"/>
              </a:ext>
            </a:extLst>
          </p:cNvPr>
          <p:cNvSpPr/>
          <p:nvPr/>
        </p:nvSpPr>
        <p:spPr>
          <a:xfrm rot="10800000">
            <a:off x="7377792" y="3522005"/>
            <a:ext cx="20303" cy="467728"/>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hteck 125">
            <a:extLst>
              <a:ext uri="{FF2B5EF4-FFF2-40B4-BE49-F238E27FC236}">
                <a16:creationId xmlns:a16="http://schemas.microsoft.com/office/drawing/2014/main" id="{05B1BB32-B099-44B2-81C5-B9A96EAE093A}"/>
              </a:ext>
            </a:extLst>
          </p:cNvPr>
          <p:cNvSpPr/>
          <p:nvPr/>
        </p:nvSpPr>
        <p:spPr>
          <a:xfrm rot="10800000">
            <a:off x="5690431" y="3522024"/>
            <a:ext cx="20303" cy="467728"/>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Gerader Verbinder 126">
            <a:extLst>
              <a:ext uri="{FF2B5EF4-FFF2-40B4-BE49-F238E27FC236}">
                <a16:creationId xmlns:a16="http://schemas.microsoft.com/office/drawing/2014/main" id="{F34B00E4-81B0-4D18-9710-D70A6AA28617}"/>
              </a:ext>
            </a:extLst>
          </p:cNvPr>
          <p:cNvCxnSpPr>
            <a:cxnSpLocks/>
            <a:stCxn id="128" idx="3"/>
          </p:cNvCxnSpPr>
          <p:nvPr/>
        </p:nvCxnSpPr>
        <p:spPr>
          <a:xfrm flipH="1" flipV="1">
            <a:off x="5713021" y="3593127"/>
            <a:ext cx="1549354" cy="395064"/>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8" name="Rechteck 127">
            <a:extLst>
              <a:ext uri="{FF2B5EF4-FFF2-40B4-BE49-F238E27FC236}">
                <a16:creationId xmlns:a16="http://schemas.microsoft.com/office/drawing/2014/main" id="{F0C085BE-15B1-4705-8BA3-ECE3566E1B9B}"/>
              </a:ext>
            </a:extLst>
          </p:cNvPr>
          <p:cNvSpPr/>
          <p:nvPr/>
        </p:nvSpPr>
        <p:spPr>
          <a:xfrm rot="10800000">
            <a:off x="7262375" y="3924937"/>
            <a:ext cx="31864" cy="126508"/>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9" name="Gerader Verbinder 128">
            <a:extLst>
              <a:ext uri="{FF2B5EF4-FFF2-40B4-BE49-F238E27FC236}">
                <a16:creationId xmlns:a16="http://schemas.microsoft.com/office/drawing/2014/main" id="{D7C081A2-D8A5-467A-9847-9AE261E09FF2}"/>
              </a:ext>
            </a:extLst>
          </p:cNvPr>
          <p:cNvCxnSpPr>
            <a:cxnSpLocks/>
          </p:cNvCxnSpPr>
          <p:nvPr/>
        </p:nvCxnSpPr>
        <p:spPr>
          <a:xfrm flipH="1" flipV="1">
            <a:off x="5713021" y="3593127"/>
            <a:ext cx="1662484" cy="264544"/>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CFD4E1E5-5830-46DD-963C-65D0C7AEE6C0}"/>
              </a:ext>
            </a:extLst>
          </p:cNvPr>
          <p:cNvCxnSpPr>
            <a:cxnSpLocks/>
          </p:cNvCxnSpPr>
          <p:nvPr/>
        </p:nvCxnSpPr>
        <p:spPr>
          <a:xfrm flipH="1" flipV="1">
            <a:off x="5713131" y="3776993"/>
            <a:ext cx="1662374" cy="82648"/>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588DE49D-436D-402B-B089-6BE45520F21E}"/>
              </a:ext>
            </a:extLst>
          </p:cNvPr>
          <p:cNvCxnSpPr>
            <a:cxnSpLocks/>
          </p:cNvCxnSpPr>
          <p:nvPr/>
        </p:nvCxnSpPr>
        <p:spPr>
          <a:xfrm flipH="1">
            <a:off x="5711982" y="3654107"/>
            <a:ext cx="1665810" cy="121832"/>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92132A7B-E057-47DD-8ED4-986FE485A5D8}"/>
              </a:ext>
            </a:extLst>
          </p:cNvPr>
          <p:cNvCxnSpPr>
            <a:cxnSpLocks/>
          </p:cNvCxnSpPr>
          <p:nvPr/>
        </p:nvCxnSpPr>
        <p:spPr>
          <a:xfrm flipH="1">
            <a:off x="5713020" y="3654106"/>
            <a:ext cx="1664772" cy="264545"/>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248F485C-5FF8-4F83-8237-8FB0CC995BD4}"/>
              </a:ext>
            </a:extLst>
          </p:cNvPr>
          <p:cNvCxnSpPr>
            <a:cxnSpLocks/>
          </p:cNvCxnSpPr>
          <p:nvPr/>
        </p:nvCxnSpPr>
        <p:spPr>
          <a:xfrm flipH="1">
            <a:off x="5713021" y="3593126"/>
            <a:ext cx="1662484" cy="325525"/>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651AC4EB-FFE8-4B29-97CB-4C3724501BF7}"/>
              </a:ext>
            </a:extLst>
          </p:cNvPr>
          <p:cNvCxnSpPr>
            <a:cxnSpLocks/>
          </p:cNvCxnSpPr>
          <p:nvPr/>
        </p:nvCxnSpPr>
        <p:spPr>
          <a:xfrm flipH="1">
            <a:off x="5710734" y="3593127"/>
            <a:ext cx="1664772" cy="264545"/>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A4DDC963-BE60-49DF-94FE-8E9713A5064B}"/>
              </a:ext>
            </a:extLst>
          </p:cNvPr>
          <p:cNvCxnSpPr>
            <a:cxnSpLocks/>
          </p:cNvCxnSpPr>
          <p:nvPr/>
        </p:nvCxnSpPr>
        <p:spPr>
          <a:xfrm flipH="1">
            <a:off x="5710736" y="3755618"/>
            <a:ext cx="1667056" cy="102053"/>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id="{00206FE0-96CF-47D0-B764-C71C16922107}"/>
              </a:ext>
            </a:extLst>
          </p:cNvPr>
          <p:cNvCxnSpPr>
            <a:cxnSpLocks/>
          </p:cNvCxnSpPr>
          <p:nvPr/>
        </p:nvCxnSpPr>
        <p:spPr>
          <a:xfrm flipH="1" flipV="1">
            <a:off x="5713020" y="3654107"/>
            <a:ext cx="1664772" cy="101802"/>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CC58BF25-F059-4654-96C7-D808D99636A2}"/>
              </a:ext>
            </a:extLst>
          </p:cNvPr>
          <p:cNvCxnSpPr>
            <a:cxnSpLocks/>
          </p:cNvCxnSpPr>
          <p:nvPr/>
        </p:nvCxnSpPr>
        <p:spPr>
          <a:xfrm flipH="1" flipV="1">
            <a:off x="5713131" y="3652137"/>
            <a:ext cx="1662374" cy="266514"/>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A3B9C5AC-68EA-4F3B-974D-876B11F3665A}"/>
              </a:ext>
            </a:extLst>
          </p:cNvPr>
          <p:cNvCxnSpPr>
            <a:cxnSpLocks/>
          </p:cNvCxnSpPr>
          <p:nvPr/>
        </p:nvCxnSpPr>
        <p:spPr>
          <a:xfrm flipH="1" flipV="1">
            <a:off x="5713019" y="3593127"/>
            <a:ext cx="1661342" cy="325544"/>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2774244E-3F8F-460F-8C2B-639925B2E495}"/>
              </a:ext>
            </a:extLst>
          </p:cNvPr>
          <p:cNvCxnSpPr>
            <a:cxnSpLocks/>
          </p:cNvCxnSpPr>
          <p:nvPr/>
        </p:nvCxnSpPr>
        <p:spPr>
          <a:xfrm flipH="1" flipV="1">
            <a:off x="5810220" y="3525700"/>
            <a:ext cx="1567572" cy="393328"/>
          </a:xfrm>
          <a:prstGeom prst="line">
            <a:avLst/>
          </a:prstGeom>
          <a:ln w="1270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464CCB90-04AD-4542-98BB-737B664E2E55}"/>
              </a:ext>
            </a:extLst>
          </p:cNvPr>
          <p:cNvCxnSpPr>
            <a:cxnSpLocks/>
            <a:stCxn id="151" idx="1"/>
          </p:cNvCxnSpPr>
          <p:nvPr/>
        </p:nvCxnSpPr>
        <p:spPr>
          <a:xfrm flipH="1">
            <a:off x="5794289" y="3444384"/>
            <a:ext cx="2430322" cy="90449"/>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Rechteck 140">
            <a:extLst>
              <a:ext uri="{FF2B5EF4-FFF2-40B4-BE49-F238E27FC236}">
                <a16:creationId xmlns:a16="http://schemas.microsoft.com/office/drawing/2014/main" id="{D210C46F-7394-48D5-9453-26D545F2BF71}"/>
              </a:ext>
            </a:extLst>
          </p:cNvPr>
          <p:cNvSpPr/>
          <p:nvPr/>
        </p:nvSpPr>
        <p:spPr>
          <a:xfrm rot="10800000">
            <a:off x="5778355" y="3454546"/>
            <a:ext cx="31864" cy="126508"/>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Ellipse 141">
            <a:extLst>
              <a:ext uri="{FF2B5EF4-FFF2-40B4-BE49-F238E27FC236}">
                <a16:creationId xmlns:a16="http://schemas.microsoft.com/office/drawing/2014/main" id="{9D2E8F3A-2F41-4759-85C4-138553C7765A}"/>
              </a:ext>
            </a:extLst>
          </p:cNvPr>
          <p:cNvSpPr/>
          <p:nvPr/>
        </p:nvSpPr>
        <p:spPr>
          <a:xfrm>
            <a:off x="7526692" y="3395201"/>
            <a:ext cx="31105" cy="138996"/>
          </a:xfrm>
          <a:prstGeom prst="ellips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143" name="Ellipse 142">
            <a:extLst>
              <a:ext uri="{FF2B5EF4-FFF2-40B4-BE49-F238E27FC236}">
                <a16:creationId xmlns:a16="http://schemas.microsoft.com/office/drawing/2014/main" id="{DA206A45-ABE9-4F7B-9ADD-A5DA41CB39F0}"/>
              </a:ext>
            </a:extLst>
          </p:cNvPr>
          <p:cNvSpPr/>
          <p:nvPr/>
        </p:nvSpPr>
        <p:spPr>
          <a:xfrm>
            <a:off x="7373636" y="2714238"/>
            <a:ext cx="57409" cy="263042"/>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Ellipse 143">
            <a:extLst>
              <a:ext uri="{FF2B5EF4-FFF2-40B4-BE49-F238E27FC236}">
                <a16:creationId xmlns:a16="http://schemas.microsoft.com/office/drawing/2014/main" id="{F1CB3BBF-5324-4327-A3A6-FFF5EC689BA7}"/>
              </a:ext>
            </a:extLst>
          </p:cNvPr>
          <p:cNvSpPr/>
          <p:nvPr/>
        </p:nvSpPr>
        <p:spPr>
          <a:xfrm>
            <a:off x="6782582" y="2707980"/>
            <a:ext cx="57409" cy="263042"/>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hteck 144">
            <a:extLst>
              <a:ext uri="{FF2B5EF4-FFF2-40B4-BE49-F238E27FC236}">
                <a16:creationId xmlns:a16="http://schemas.microsoft.com/office/drawing/2014/main" id="{6492EF72-3FFD-49E2-8083-BC097B864988}"/>
              </a:ext>
            </a:extLst>
          </p:cNvPr>
          <p:cNvSpPr/>
          <p:nvPr/>
        </p:nvSpPr>
        <p:spPr>
          <a:xfrm rot="18853314">
            <a:off x="8415684" y="2714322"/>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hteck 145">
            <a:extLst>
              <a:ext uri="{FF2B5EF4-FFF2-40B4-BE49-F238E27FC236}">
                <a16:creationId xmlns:a16="http://schemas.microsoft.com/office/drawing/2014/main" id="{EB28E499-4C00-4FF6-896E-A344CF74580B}"/>
              </a:ext>
            </a:extLst>
          </p:cNvPr>
          <p:cNvSpPr/>
          <p:nvPr/>
        </p:nvSpPr>
        <p:spPr>
          <a:xfrm rot="2531081">
            <a:off x="6390385" y="2730443"/>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hteck 146">
            <a:extLst>
              <a:ext uri="{FF2B5EF4-FFF2-40B4-BE49-F238E27FC236}">
                <a16:creationId xmlns:a16="http://schemas.microsoft.com/office/drawing/2014/main" id="{B2C29D64-2201-45C2-A095-D89B36EE419F}"/>
              </a:ext>
            </a:extLst>
          </p:cNvPr>
          <p:cNvSpPr/>
          <p:nvPr/>
        </p:nvSpPr>
        <p:spPr>
          <a:xfrm rot="18853314">
            <a:off x="6390385" y="3070846"/>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8" name="Gerader Verbinder 147">
            <a:extLst>
              <a:ext uri="{FF2B5EF4-FFF2-40B4-BE49-F238E27FC236}">
                <a16:creationId xmlns:a16="http://schemas.microsoft.com/office/drawing/2014/main" id="{9577088F-73FA-4571-AFC3-104A51825E97}"/>
              </a:ext>
            </a:extLst>
          </p:cNvPr>
          <p:cNvCxnSpPr>
            <a:cxnSpLocks/>
            <a:stCxn id="147" idx="3"/>
          </p:cNvCxnSpPr>
          <p:nvPr/>
        </p:nvCxnSpPr>
        <p:spPr>
          <a:xfrm>
            <a:off x="6430105" y="3162077"/>
            <a:ext cx="1666380" cy="6156"/>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FFDF5939-3C25-420E-93E8-74394C01E023}"/>
              </a:ext>
            </a:extLst>
          </p:cNvPr>
          <p:cNvSpPr/>
          <p:nvPr/>
        </p:nvSpPr>
        <p:spPr>
          <a:xfrm>
            <a:off x="8020883" y="3081976"/>
            <a:ext cx="142613" cy="149818"/>
          </a:xfrm>
          <a:prstGeom prst="ellipse">
            <a:avLst/>
          </a:prstGeom>
          <a:solidFill>
            <a:schemeClr val="tx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cxnSp>
        <p:nvCxnSpPr>
          <p:cNvPr id="150" name="Gerader Verbinder 149">
            <a:extLst>
              <a:ext uri="{FF2B5EF4-FFF2-40B4-BE49-F238E27FC236}">
                <a16:creationId xmlns:a16="http://schemas.microsoft.com/office/drawing/2014/main" id="{3BC2C165-6A36-4CDD-8F13-1195CDABE298}"/>
              </a:ext>
            </a:extLst>
          </p:cNvPr>
          <p:cNvCxnSpPr>
            <a:cxnSpLocks/>
            <a:stCxn id="199" idx="3"/>
          </p:cNvCxnSpPr>
          <p:nvPr/>
        </p:nvCxnSpPr>
        <p:spPr>
          <a:xfrm>
            <a:off x="8092088" y="2113683"/>
            <a:ext cx="4397" cy="976651"/>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Rechteck 150">
            <a:extLst>
              <a:ext uri="{FF2B5EF4-FFF2-40B4-BE49-F238E27FC236}">
                <a16:creationId xmlns:a16="http://schemas.microsoft.com/office/drawing/2014/main" id="{C51B212A-67BA-4ECD-98DC-A8C05B169891}"/>
              </a:ext>
            </a:extLst>
          </p:cNvPr>
          <p:cNvSpPr/>
          <p:nvPr/>
        </p:nvSpPr>
        <p:spPr>
          <a:xfrm rot="2531081">
            <a:off x="8218550" y="3352098"/>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3" name="Gerader Verbinder 152">
            <a:extLst>
              <a:ext uri="{FF2B5EF4-FFF2-40B4-BE49-F238E27FC236}">
                <a16:creationId xmlns:a16="http://schemas.microsoft.com/office/drawing/2014/main" id="{CF142F14-3DAA-445A-9C55-65C37F5FC9C7}"/>
              </a:ext>
            </a:extLst>
          </p:cNvPr>
          <p:cNvCxnSpPr>
            <a:cxnSpLocks/>
            <a:stCxn id="128" idx="3"/>
            <a:endCxn id="203" idx="3"/>
          </p:cNvCxnSpPr>
          <p:nvPr/>
        </p:nvCxnSpPr>
        <p:spPr>
          <a:xfrm flipH="1">
            <a:off x="4831380" y="3988191"/>
            <a:ext cx="2430995" cy="46941"/>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Ellipse 153">
            <a:extLst>
              <a:ext uri="{FF2B5EF4-FFF2-40B4-BE49-F238E27FC236}">
                <a16:creationId xmlns:a16="http://schemas.microsoft.com/office/drawing/2014/main" id="{CA71FE99-B096-482B-94E7-AC0D8ACC5A36}"/>
              </a:ext>
            </a:extLst>
          </p:cNvPr>
          <p:cNvSpPr/>
          <p:nvPr/>
        </p:nvSpPr>
        <p:spPr>
          <a:xfrm>
            <a:off x="5518129" y="3947589"/>
            <a:ext cx="31105" cy="138996"/>
          </a:xfrm>
          <a:prstGeom prst="ellips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cxnSp>
        <p:nvCxnSpPr>
          <p:cNvPr id="155" name="Gerader Verbinder 154">
            <a:extLst>
              <a:ext uri="{FF2B5EF4-FFF2-40B4-BE49-F238E27FC236}">
                <a16:creationId xmlns:a16="http://schemas.microsoft.com/office/drawing/2014/main" id="{CEAAB3A7-A85B-49A8-8D5B-E88EF2775595}"/>
              </a:ext>
            </a:extLst>
          </p:cNvPr>
          <p:cNvCxnSpPr>
            <a:cxnSpLocks/>
          </p:cNvCxnSpPr>
          <p:nvPr/>
        </p:nvCxnSpPr>
        <p:spPr>
          <a:xfrm flipV="1">
            <a:off x="4824975" y="3861243"/>
            <a:ext cx="534648" cy="153077"/>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AEE67F25-FCF2-4087-8DB7-42C55AE18803}"/>
              </a:ext>
            </a:extLst>
          </p:cNvPr>
          <p:cNvCxnSpPr>
            <a:cxnSpLocks/>
            <a:endCxn id="157" idx="1"/>
          </p:cNvCxnSpPr>
          <p:nvPr/>
        </p:nvCxnSpPr>
        <p:spPr>
          <a:xfrm>
            <a:off x="5359623" y="3173653"/>
            <a:ext cx="6405" cy="708402"/>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7" name="Rechteck 156">
            <a:extLst>
              <a:ext uri="{FF2B5EF4-FFF2-40B4-BE49-F238E27FC236}">
                <a16:creationId xmlns:a16="http://schemas.microsoft.com/office/drawing/2014/main" id="{957A7AF8-CB48-4BA6-9E93-ABC4012291C2}"/>
              </a:ext>
            </a:extLst>
          </p:cNvPr>
          <p:cNvSpPr/>
          <p:nvPr/>
        </p:nvSpPr>
        <p:spPr>
          <a:xfrm rot="2531081">
            <a:off x="5359967" y="3789769"/>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 name="Gerader Verbinder 157">
            <a:extLst>
              <a:ext uri="{FF2B5EF4-FFF2-40B4-BE49-F238E27FC236}">
                <a16:creationId xmlns:a16="http://schemas.microsoft.com/office/drawing/2014/main" id="{D864F52F-9112-42C9-8E9D-1DAF3D77BC56}"/>
              </a:ext>
            </a:extLst>
          </p:cNvPr>
          <p:cNvCxnSpPr>
            <a:cxnSpLocks/>
            <a:stCxn id="176" idx="1"/>
          </p:cNvCxnSpPr>
          <p:nvPr/>
        </p:nvCxnSpPr>
        <p:spPr>
          <a:xfrm flipV="1">
            <a:off x="2064421" y="3845686"/>
            <a:ext cx="2609179" cy="37424"/>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Gerade Verbindung mit Pfeil 158">
            <a:extLst>
              <a:ext uri="{FF2B5EF4-FFF2-40B4-BE49-F238E27FC236}">
                <a16:creationId xmlns:a16="http://schemas.microsoft.com/office/drawing/2014/main" id="{5C8DF687-32C0-4320-A9A2-3CC88CFD8BF0}"/>
              </a:ext>
            </a:extLst>
          </p:cNvPr>
          <p:cNvCxnSpPr>
            <a:cxnSpLocks/>
          </p:cNvCxnSpPr>
          <p:nvPr/>
        </p:nvCxnSpPr>
        <p:spPr>
          <a:xfrm>
            <a:off x="2790477" y="3737275"/>
            <a:ext cx="0" cy="289560"/>
          </a:xfrm>
          <a:prstGeom prst="straightConnector1">
            <a:avLst/>
          </a:prstGeom>
          <a:ln w="127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C8FDB281-E6A9-4DB8-BA03-8A34B1ACF870}"/>
              </a:ext>
            </a:extLst>
          </p:cNvPr>
          <p:cNvCxnSpPr>
            <a:cxnSpLocks/>
            <a:stCxn id="170" idx="0"/>
          </p:cNvCxnSpPr>
          <p:nvPr/>
        </p:nvCxnSpPr>
        <p:spPr>
          <a:xfrm flipH="1" flipV="1">
            <a:off x="1833801" y="4597210"/>
            <a:ext cx="8070" cy="746869"/>
          </a:xfrm>
          <a:prstGeom prst="line">
            <a:avLst/>
          </a:prstGeom>
          <a:noFill/>
          <a:ln w="28575" cap="flat" cmpd="sng" algn="ctr">
            <a:solidFill>
              <a:srgbClr val="FF0000"/>
            </a:solidFill>
            <a:prstDash val="solid"/>
            <a:miter lim="800000"/>
            <a:headEnd type="none" w="med" len="med"/>
            <a:tailEnd type="none" w="med" len="med"/>
          </a:ln>
          <a:effectLst/>
        </p:spPr>
      </p:cxnSp>
      <p:cxnSp>
        <p:nvCxnSpPr>
          <p:cNvPr id="161" name="Gerader Verbinder 160">
            <a:extLst>
              <a:ext uri="{FF2B5EF4-FFF2-40B4-BE49-F238E27FC236}">
                <a16:creationId xmlns:a16="http://schemas.microsoft.com/office/drawing/2014/main" id="{2CB869C5-3EDF-4F0C-A16F-758E7A1FFD63}"/>
              </a:ext>
            </a:extLst>
          </p:cNvPr>
          <p:cNvCxnSpPr>
            <a:cxnSpLocks/>
          </p:cNvCxnSpPr>
          <p:nvPr/>
        </p:nvCxnSpPr>
        <p:spPr>
          <a:xfrm>
            <a:off x="2166181" y="3882055"/>
            <a:ext cx="0" cy="1583717"/>
          </a:xfrm>
          <a:prstGeom prst="line">
            <a:avLst/>
          </a:prstGeom>
          <a:noFill/>
          <a:ln w="28575" cap="flat" cmpd="sng" algn="ctr">
            <a:solidFill>
              <a:srgbClr val="FF0000"/>
            </a:solidFill>
            <a:prstDash val="solid"/>
            <a:miter lim="800000"/>
            <a:headEnd type="none" w="med" len="med"/>
            <a:tailEnd type="none" w="med" len="med"/>
          </a:ln>
          <a:effectLst/>
        </p:spPr>
      </p:cxnSp>
      <p:sp>
        <p:nvSpPr>
          <p:cNvPr id="162" name="Ellipse 161">
            <a:extLst>
              <a:ext uri="{FF2B5EF4-FFF2-40B4-BE49-F238E27FC236}">
                <a16:creationId xmlns:a16="http://schemas.microsoft.com/office/drawing/2014/main" id="{3D3ED8BA-43D3-47A4-9225-DAFE6194A662}"/>
              </a:ext>
            </a:extLst>
          </p:cNvPr>
          <p:cNvSpPr/>
          <p:nvPr/>
        </p:nvSpPr>
        <p:spPr>
          <a:xfrm rot="5400000">
            <a:off x="2138375" y="4710340"/>
            <a:ext cx="57409" cy="216000"/>
          </a:xfrm>
          <a:prstGeom prst="ellipse">
            <a:avLst/>
          </a:prstGeom>
          <a:solidFill>
            <a:sysClr val="window" lastClr="FFFFFF">
              <a:lumMod val="95000"/>
            </a:sys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Rechteck 162">
            <a:extLst>
              <a:ext uri="{FF2B5EF4-FFF2-40B4-BE49-F238E27FC236}">
                <a16:creationId xmlns:a16="http://schemas.microsoft.com/office/drawing/2014/main" id="{033C8B28-24A7-426E-A7F9-AB4A4B99BC0D}"/>
              </a:ext>
            </a:extLst>
          </p:cNvPr>
          <p:cNvSpPr/>
          <p:nvPr/>
        </p:nvSpPr>
        <p:spPr>
          <a:xfrm>
            <a:off x="1653221" y="4242650"/>
            <a:ext cx="356400" cy="354560"/>
          </a:xfrm>
          <a:prstGeom prst="rect">
            <a:avLst/>
          </a:prstGeom>
          <a:solidFill>
            <a:srgbClr val="5B9BD5">
              <a:lumMod val="40000"/>
              <a:lumOff val="60000"/>
            </a:srgb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Textfeld 163">
            <a:extLst>
              <a:ext uri="{FF2B5EF4-FFF2-40B4-BE49-F238E27FC236}">
                <a16:creationId xmlns:a16="http://schemas.microsoft.com/office/drawing/2014/main" id="{073DAFC6-D596-45D2-9184-9979410830F5}"/>
              </a:ext>
            </a:extLst>
          </p:cNvPr>
          <p:cNvSpPr txBox="1"/>
          <p:nvPr/>
        </p:nvSpPr>
        <p:spPr>
          <a:xfrm>
            <a:off x="1659900" y="4286266"/>
            <a:ext cx="348172" cy="261610"/>
          </a:xfrm>
          <a:prstGeom prst="rect">
            <a:avLst/>
          </a:prstGeom>
          <a:noFill/>
        </p:spPr>
        <p:txBody>
          <a:bodyPr wrap="none" rtlCol="0">
            <a:spAutoFit/>
          </a:bodyPr>
          <a:lstStyle/>
          <a:p>
            <a:pPr defTabSz="457200" fontAlgn="auto">
              <a:spcBef>
                <a:spcPts val="0"/>
              </a:spcBef>
              <a:spcAft>
                <a:spcPts val="0"/>
              </a:spcAft>
            </a:pPr>
            <a:r>
              <a:rPr lang="en-US" sz="1100" dirty="0">
                <a:solidFill>
                  <a:prstClr val="black"/>
                </a:solidFill>
                <a:latin typeface="Arial" panose="020B0604020202020204" pitchFamily="34" charset="0"/>
                <a:cs typeface="Arial" panose="020B0604020202020204" pitchFamily="34" charset="0"/>
              </a:rPr>
              <a:t>M²</a:t>
            </a:r>
          </a:p>
        </p:txBody>
      </p:sp>
      <p:cxnSp>
        <p:nvCxnSpPr>
          <p:cNvPr id="165" name="Gerader Verbinder 164">
            <a:extLst>
              <a:ext uri="{FF2B5EF4-FFF2-40B4-BE49-F238E27FC236}">
                <a16:creationId xmlns:a16="http://schemas.microsoft.com/office/drawing/2014/main" id="{0AE5F141-3B61-461D-940B-FCB61D570A06}"/>
              </a:ext>
            </a:extLst>
          </p:cNvPr>
          <p:cNvCxnSpPr>
            <a:cxnSpLocks/>
            <a:stCxn id="172" idx="3"/>
            <a:endCxn id="173" idx="3"/>
          </p:cNvCxnSpPr>
          <p:nvPr/>
        </p:nvCxnSpPr>
        <p:spPr>
          <a:xfrm>
            <a:off x="1463484" y="5439756"/>
            <a:ext cx="4903" cy="423924"/>
          </a:xfrm>
          <a:prstGeom prst="line">
            <a:avLst/>
          </a:prstGeom>
          <a:noFill/>
          <a:ln w="28575" cap="flat" cmpd="sng" algn="ctr">
            <a:solidFill>
              <a:srgbClr val="FF0000"/>
            </a:solidFill>
            <a:prstDash val="solid"/>
            <a:miter lim="800000"/>
            <a:headEnd type="none" w="med" len="med"/>
            <a:tailEnd type="none" w="med" len="med"/>
          </a:ln>
          <a:effectLst/>
        </p:spPr>
      </p:cxnSp>
      <p:cxnSp>
        <p:nvCxnSpPr>
          <p:cNvPr id="166" name="Gerader Verbinder 165">
            <a:extLst>
              <a:ext uri="{FF2B5EF4-FFF2-40B4-BE49-F238E27FC236}">
                <a16:creationId xmlns:a16="http://schemas.microsoft.com/office/drawing/2014/main" id="{A5BF6515-C00F-46C7-A119-13C80BABB124}"/>
              </a:ext>
            </a:extLst>
          </p:cNvPr>
          <p:cNvCxnSpPr>
            <a:cxnSpLocks/>
            <a:stCxn id="167" idx="1"/>
            <a:endCxn id="173" idx="3"/>
          </p:cNvCxnSpPr>
          <p:nvPr/>
        </p:nvCxnSpPr>
        <p:spPr>
          <a:xfrm flipH="1">
            <a:off x="1468387" y="5863680"/>
            <a:ext cx="442061" cy="0"/>
          </a:xfrm>
          <a:prstGeom prst="line">
            <a:avLst/>
          </a:prstGeom>
          <a:noFill/>
          <a:ln w="28575" cap="flat" cmpd="sng" algn="ctr">
            <a:solidFill>
              <a:srgbClr val="FF0000"/>
            </a:solidFill>
            <a:prstDash val="solid"/>
            <a:miter lim="800000"/>
            <a:headEnd type="none" w="med" len="med"/>
            <a:tailEnd type="none" w="med" len="med"/>
          </a:ln>
          <a:effectLst/>
        </p:spPr>
      </p:cxnSp>
      <p:sp>
        <p:nvSpPr>
          <p:cNvPr id="167" name="Rechteck 166">
            <a:extLst>
              <a:ext uri="{FF2B5EF4-FFF2-40B4-BE49-F238E27FC236}">
                <a16:creationId xmlns:a16="http://schemas.microsoft.com/office/drawing/2014/main" id="{9E49F6AD-6E48-41A0-ACF1-AC10A3CFFDF4}"/>
              </a:ext>
            </a:extLst>
          </p:cNvPr>
          <p:cNvSpPr/>
          <p:nvPr/>
        </p:nvSpPr>
        <p:spPr>
          <a:xfrm>
            <a:off x="1910448" y="5686400"/>
            <a:ext cx="381591" cy="354560"/>
          </a:xfrm>
          <a:prstGeom prst="rect">
            <a:avLst/>
          </a:prstGeom>
          <a:solidFill>
            <a:srgbClr val="5B9BD5">
              <a:lumMod val="40000"/>
              <a:lumOff val="60000"/>
            </a:srgb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Arial" panose="020B0604020202020204" pitchFamily="34" charset="0"/>
                <a:ea typeface="+mn-ea"/>
                <a:cs typeface="+mn-cs"/>
              </a:rPr>
              <a:t>AC</a:t>
            </a:r>
          </a:p>
        </p:txBody>
      </p:sp>
      <p:cxnSp>
        <p:nvCxnSpPr>
          <p:cNvPr id="168" name="Gerader Verbinder 167">
            <a:extLst>
              <a:ext uri="{FF2B5EF4-FFF2-40B4-BE49-F238E27FC236}">
                <a16:creationId xmlns:a16="http://schemas.microsoft.com/office/drawing/2014/main" id="{9E264E6B-B45A-4DBC-BEA9-F34CFF38FD0F}"/>
              </a:ext>
            </a:extLst>
          </p:cNvPr>
          <p:cNvCxnSpPr>
            <a:cxnSpLocks/>
            <a:stCxn id="170" idx="3"/>
            <a:endCxn id="169" idx="1"/>
          </p:cNvCxnSpPr>
          <p:nvPr/>
        </p:nvCxnSpPr>
        <p:spPr>
          <a:xfrm flipV="1">
            <a:off x="1949871" y="5449820"/>
            <a:ext cx="204398" cy="2259"/>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9" name="Rechteck 168">
            <a:extLst>
              <a:ext uri="{FF2B5EF4-FFF2-40B4-BE49-F238E27FC236}">
                <a16:creationId xmlns:a16="http://schemas.microsoft.com/office/drawing/2014/main" id="{DBBC1AEB-4C30-4C34-A097-14361DD921FF}"/>
              </a:ext>
            </a:extLst>
          </p:cNvPr>
          <p:cNvSpPr/>
          <p:nvPr/>
        </p:nvSpPr>
        <p:spPr>
          <a:xfrm rot="2531081">
            <a:off x="2148208" y="5357534"/>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hteck 169">
            <a:extLst>
              <a:ext uri="{FF2B5EF4-FFF2-40B4-BE49-F238E27FC236}">
                <a16:creationId xmlns:a16="http://schemas.microsoft.com/office/drawing/2014/main" id="{CF192520-9514-4DD2-9A60-51FFCE924E12}"/>
              </a:ext>
            </a:extLst>
          </p:cNvPr>
          <p:cNvSpPr/>
          <p:nvPr/>
        </p:nvSpPr>
        <p:spPr>
          <a:xfrm>
            <a:off x="1733871" y="5344079"/>
            <a:ext cx="216000" cy="216000"/>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71" name="Gerader Verbinder 170">
            <a:extLst>
              <a:ext uri="{FF2B5EF4-FFF2-40B4-BE49-F238E27FC236}">
                <a16:creationId xmlns:a16="http://schemas.microsoft.com/office/drawing/2014/main" id="{FFA2AC58-6012-4C74-BD13-14F20BA6BBF9}"/>
              </a:ext>
            </a:extLst>
          </p:cNvPr>
          <p:cNvCxnSpPr>
            <a:cxnSpLocks/>
            <a:endCxn id="170" idx="1"/>
          </p:cNvCxnSpPr>
          <p:nvPr/>
        </p:nvCxnSpPr>
        <p:spPr>
          <a:xfrm>
            <a:off x="1452066" y="5452079"/>
            <a:ext cx="281805" cy="0"/>
          </a:xfrm>
          <a:prstGeom prst="line">
            <a:avLst/>
          </a:prstGeom>
          <a:noFill/>
          <a:ln w="28575" cap="flat" cmpd="sng" algn="ctr">
            <a:solidFill>
              <a:srgbClr val="FF0000"/>
            </a:solidFill>
            <a:prstDash val="solid"/>
            <a:miter lim="800000"/>
            <a:headEnd type="none" w="med" len="med"/>
            <a:tailEnd type="none" w="med" len="med"/>
          </a:ln>
          <a:effectLst/>
        </p:spPr>
      </p:cxnSp>
      <p:sp>
        <p:nvSpPr>
          <p:cNvPr id="172" name="Rechteck 171">
            <a:extLst>
              <a:ext uri="{FF2B5EF4-FFF2-40B4-BE49-F238E27FC236}">
                <a16:creationId xmlns:a16="http://schemas.microsoft.com/office/drawing/2014/main" id="{246E6DD2-A72A-4A9A-895E-04D418E5CE8A}"/>
              </a:ext>
            </a:extLst>
          </p:cNvPr>
          <p:cNvSpPr/>
          <p:nvPr/>
        </p:nvSpPr>
        <p:spPr>
          <a:xfrm rot="2531081">
            <a:off x="1422745" y="5316042"/>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hteck 172">
            <a:extLst>
              <a:ext uri="{FF2B5EF4-FFF2-40B4-BE49-F238E27FC236}">
                <a16:creationId xmlns:a16="http://schemas.microsoft.com/office/drawing/2014/main" id="{501FD91B-D0E5-4F9D-908D-3EE1A505BDFF}"/>
              </a:ext>
            </a:extLst>
          </p:cNvPr>
          <p:cNvSpPr/>
          <p:nvPr/>
        </p:nvSpPr>
        <p:spPr>
          <a:xfrm rot="18853314">
            <a:off x="1428667" y="5772449"/>
            <a:ext cx="46800" cy="2160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Rechteck 173">
            <a:extLst>
              <a:ext uri="{FF2B5EF4-FFF2-40B4-BE49-F238E27FC236}">
                <a16:creationId xmlns:a16="http://schemas.microsoft.com/office/drawing/2014/main" id="{568B6DA2-4509-4788-8C5D-C270D765E410}"/>
              </a:ext>
            </a:extLst>
          </p:cNvPr>
          <p:cNvSpPr/>
          <p:nvPr/>
        </p:nvSpPr>
        <p:spPr>
          <a:xfrm>
            <a:off x="2595581" y="3390228"/>
            <a:ext cx="381591" cy="354560"/>
          </a:xfrm>
          <a:prstGeom prst="rect">
            <a:avLst/>
          </a:prstGeom>
          <a:solidFill>
            <a:srgbClr val="5B9BD5">
              <a:lumMod val="40000"/>
              <a:lumOff val="60000"/>
            </a:srgb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000" kern="0" dirty="0">
                <a:latin typeface="Arial" panose="020B0604020202020204" pitchFamily="34" charset="0"/>
              </a:rPr>
              <a:t>SP</a:t>
            </a:r>
            <a:endParaRPr kumimoji="0" lang="en-US" sz="1000" b="0" i="0" u="none" strike="noStrike" kern="0" cap="none" spc="0" normalizeH="0" baseline="0" noProof="0" dirty="0">
              <a:ln>
                <a:noFill/>
              </a:ln>
              <a:effectLst/>
              <a:uLnTx/>
              <a:uFillTx/>
              <a:latin typeface="Arial" panose="020B0604020202020204" pitchFamily="34" charset="0"/>
              <a:ea typeface="+mn-ea"/>
              <a:cs typeface="+mn-cs"/>
            </a:endParaRPr>
          </a:p>
        </p:txBody>
      </p:sp>
      <p:cxnSp>
        <p:nvCxnSpPr>
          <p:cNvPr id="175" name="Gerader Verbinder 174">
            <a:extLst>
              <a:ext uri="{FF2B5EF4-FFF2-40B4-BE49-F238E27FC236}">
                <a16:creationId xmlns:a16="http://schemas.microsoft.com/office/drawing/2014/main" id="{A238FA0C-0994-46FD-872D-725FED1F2416}"/>
              </a:ext>
            </a:extLst>
          </p:cNvPr>
          <p:cNvCxnSpPr>
            <a:cxnSpLocks/>
          </p:cNvCxnSpPr>
          <p:nvPr/>
        </p:nvCxnSpPr>
        <p:spPr>
          <a:xfrm>
            <a:off x="1728044" y="5344079"/>
            <a:ext cx="227487" cy="213226"/>
          </a:xfrm>
          <a:prstGeom prst="line">
            <a:avLst/>
          </a:prstGeom>
          <a:ln/>
        </p:spPr>
        <p:style>
          <a:lnRef idx="1">
            <a:schemeClr val="dk1"/>
          </a:lnRef>
          <a:fillRef idx="0">
            <a:schemeClr val="dk1"/>
          </a:fillRef>
          <a:effectRef idx="0">
            <a:schemeClr val="dk1"/>
          </a:effectRef>
          <a:fontRef idx="minor">
            <a:schemeClr val="tx1"/>
          </a:fontRef>
        </p:style>
      </p:cxnSp>
      <p:sp>
        <p:nvSpPr>
          <p:cNvPr id="176" name="Rechteck 175">
            <a:extLst>
              <a:ext uri="{FF2B5EF4-FFF2-40B4-BE49-F238E27FC236}">
                <a16:creationId xmlns:a16="http://schemas.microsoft.com/office/drawing/2014/main" id="{B77E8BC6-3764-408A-92BA-31AE91F442FC}"/>
              </a:ext>
            </a:extLst>
          </p:cNvPr>
          <p:cNvSpPr/>
          <p:nvPr/>
        </p:nvSpPr>
        <p:spPr>
          <a:xfrm>
            <a:off x="2064421" y="3775110"/>
            <a:ext cx="216000" cy="216000"/>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77" name="Gerader Verbinder 176">
            <a:extLst>
              <a:ext uri="{FF2B5EF4-FFF2-40B4-BE49-F238E27FC236}">
                <a16:creationId xmlns:a16="http://schemas.microsoft.com/office/drawing/2014/main" id="{86FCA24C-89B0-4ABF-AB0D-714507D968C0}"/>
              </a:ext>
            </a:extLst>
          </p:cNvPr>
          <p:cNvCxnSpPr>
            <a:cxnSpLocks/>
          </p:cNvCxnSpPr>
          <p:nvPr/>
        </p:nvCxnSpPr>
        <p:spPr>
          <a:xfrm flipV="1">
            <a:off x="2064544" y="3779805"/>
            <a:ext cx="216694" cy="214311"/>
          </a:xfrm>
          <a:prstGeom prst="line">
            <a:avLst/>
          </a:prstGeom>
          <a:ln/>
        </p:spPr>
        <p:style>
          <a:lnRef idx="1">
            <a:schemeClr val="dk1"/>
          </a:lnRef>
          <a:fillRef idx="0">
            <a:schemeClr val="dk1"/>
          </a:fillRef>
          <a:effectRef idx="0">
            <a:schemeClr val="dk1"/>
          </a:effectRef>
          <a:fontRef idx="minor">
            <a:schemeClr val="tx1"/>
          </a:fontRef>
        </p:style>
      </p:cxnSp>
      <p:grpSp>
        <p:nvGrpSpPr>
          <p:cNvPr id="178" name="Gruppieren 177">
            <a:extLst>
              <a:ext uri="{FF2B5EF4-FFF2-40B4-BE49-F238E27FC236}">
                <a16:creationId xmlns:a16="http://schemas.microsoft.com/office/drawing/2014/main" id="{E5A0831C-CBDD-4EDE-9C2B-61407441A52C}"/>
              </a:ext>
            </a:extLst>
          </p:cNvPr>
          <p:cNvGrpSpPr/>
          <p:nvPr/>
        </p:nvGrpSpPr>
        <p:grpSpPr>
          <a:xfrm flipH="1">
            <a:off x="3042019" y="3165340"/>
            <a:ext cx="1690364" cy="753809"/>
            <a:chOff x="1939259" y="5031010"/>
            <a:chExt cx="4141498" cy="760188"/>
          </a:xfrm>
        </p:grpSpPr>
        <p:cxnSp>
          <p:nvCxnSpPr>
            <p:cNvPr id="188" name="Gerader Verbinder 187">
              <a:extLst>
                <a:ext uri="{FF2B5EF4-FFF2-40B4-BE49-F238E27FC236}">
                  <a16:creationId xmlns:a16="http://schemas.microsoft.com/office/drawing/2014/main" id="{8746226F-3CF5-4805-BAEB-0A03CB8D5D6B}"/>
                </a:ext>
              </a:extLst>
            </p:cNvPr>
            <p:cNvCxnSpPr>
              <a:cxnSpLocks/>
            </p:cNvCxnSpPr>
            <p:nvPr/>
          </p:nvCxnSpPr>
          <p:spPr>
            <a:xfrm flipH="1">
              <a:off x="2029460" y="5078256"/>
              <a:ext cx="3930616" cy="135861"/>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cxnSp>
          <p:nvCxnSpPr>
            <p:cNvPr id="189" name="Gerader Verbinder 188">
              <a:extLst>
                <a:ext uri="{FF2B5EF4-FFF2-40B4-BE49-F238E27FC236}">
                  <a16:creationId xmlns:a16="http://schemas.microsoft.com/office/drawing/2014/main" id="{2B3A1275-102B-402D-9144-F5C63DD3C760}"/>
                </a:ext>
              </a:extLst>
            </p:cNvPr>
            <p:cNvCxnSpPr>
              <a:cxnSpLocks/>
            </p:cNvCxnSpPr>
            <p:nvPr/>
          </p:nvCxnSpPr>
          <p:spPr>
            <a:xfrm flipH="1">
              <a:off x="2044700" y="5200176"/>
              <a:ext cx="3930616" cy="135861"/>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cxnSp>
          <p:nvCxnSpPr>
            <p:cNvPr id="190" name="Gerader Verbinder 189">
              <a:extLst>
                <a:ext uri="{FF2B5EF4-FFF2-40B4-BE49-F238E27FC236}">
                  <a16:creationId xmlns:a16="http://schemas.microsoft.com/office/drawing/2014/main" id="{10E34CDE-926A-4521-831F-623DB3F0D621}"/>
                </a:ext>
              </a:extLst>
            </p:cNvPr>
            <p:cNvCxnSpPr>
              <a:cxnSpLocks/>
            </p:cNvCxnSpPr>
            <p:nvPr/>
          </p:nvCxnSpPr>
          <p:spPr>
            <a:xfrm flipH="1">
              <a:off x="2044699" y="5200176"/>
              <a:ext cx="3930618" cy="18460"/>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cxnSp>
          <p:nvCxnSpPr>
            <p:cNvPr id="191" name="Gerader Verbinder 190">
              <a:extLst>
                <a:ext uri="{FF2B5EF4-FFF2-40B4-BE49-F238E27FC236}">
                  <a16:creationId xmlns:a16="http://schemas.microsoft.com/office/drawing/2014/main" id="{1AAFA7A5-5443-4D32-83B9-F3626C633318}"/>
                </a:ext>
              </a:extLst>
            </p:cNvPr>
            <p:cNvCxnSpPr>
              <a:cxnSpLocks/>
            </p:cNvCxnSpPr>
            <p:nvPr/>
          </p:nvCxnSpPr>
          <p:spPr>
            <a:xfrm flipH="1">
              <a:off x="2044701" y="5327724"/>
              <a:ext cx="3930616" cy="135861"/>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cxnSp>
          <p:nvCxnSpPr>
            <p:cNvPr id="192" name="Gerader Verbinder 191">
              <a:extLst>
                <a:ext uri="{FF2B5EF4-FFF2-40B4-BE49-F238E27FC236}">
                  <a16:creationId xmlns:a16="http://schemas.microsoft.com/office/drawing/2014/main" id="{7585ED4E-C406-4D6F-AD7D-C323F92BAA8A}"/>
                </a:ext>
              </a:extLst>
            </p:cNvPr>
            <p:cNvCxnSpPr>
              <a:cxnSpLocks/>
            </p:cNvCxnSpPr>
            <p:nvPr/>
          </p:nvCxnSpPr>
          <p:spPr>
            <a:xfrm flipH="1">
              <a:off x="2044700" y="5327724"/>
              <a:ext cx="3930618" cy="18460"/>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cxnSp>
          <p:nvCxnSpPr>
            <p:cNvPr id="193" name="Gerader Verbinder 192">
              <a:extLst>
                <a:ext uri="{FF2B5EF4-FFF2-40B4-BE49-F238E27FC236}">
                  <a16:creationId xmlns:a16="http://schemas.microsoft.com/office/drawing/2014/main" id="{0833D686-BC55-472F-AA8D-941875D9F325}"/>
                </a:ext>
              </a:extLst>
            </p:cNvPr>
            <p:cNvCxnSpPr>
              <a:cxnSpLocks/>
            </p:cNvCxnSpPr>
            <p:nvPr/>
          </p:nvCxnSpPr>
          <p:spPr>
            <a:xfrm flipH="1">
              <a:off x="2044702" y="5460463"/>
              <a:ext cx="3930616" cy="135861"/>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cxnSp>
          <p:nvCxnSpPr>
            <p:cNvPr id="194" name="Gerader Verbinder 193">
              <a:extLst>
                <a:ext uri="{FF2B5EF4-FFF2-40B4-BE49-F238E27FC236}">
                  <a16:creationId xmlns:a16="http://schemas.microsoft.com/office/drawing/2014/main" id="{285CE53B-A152-482A-B510-EF8CFBCF0FA5}"/>
                </a:ext>
              </a:extLst>
            </p:cNvPr>
            <p:cNvCxnSpPr>
              <a:cxnSpLocks/>
            </p:cNvCxnSpPr>
            <p:nvPr/>
          </p:nvCxnSpPr>
          <p:spPr>
            <a:xfrm flipH="1">
              <a:off x="2060726" y="5451232"/>
              <a:ext cx="3930619" cy="18460"/>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cxnSp>
          <p:nvCxnSpPr>
            <p:cNvPr id="195" name="Gerader Verbinder 194">
              <a:extLst>
                <a:ext uri="{FF2B5EF4-FFF2-40B4-BE49-F238E27FC236}">
                  <a16:creationId xmlns:a16="http://schemas.microsoft.com/office/drawing/2014/main" id="{94F763D9-031B-48A3-BF0A-B2312292FA57}"/>
                </a:ext>
              </a:extLst>
            </p:cNvPr>
            <p:cNvCxnSpPr>
              <a:cxnSpLocks/>
            </p:cNvCxnSpPr>
            <p:nvPr/>
          </p:nvCxnSpPr>
          <p:spPr>
            <a:xfrm flipH="1">
              <a:off x="2059942" y="5582383"/>
              <a:ext cx="3930616" cy="135861"/>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cxnSp>
          <p:nvCxnSpPr>
            <p:cNvPr id="196" name="Gerader Verbinder 195">
              <a:extLst>
                <a:ext uri="{FF2B5EF4-FFF2-40B4-BE49-F238E27FC236}">
                  <a16:creationId xmlns:a16="http://schemas.microsoft.com/office/drawing/2014/main" id="{F8CB657A-664B-4FDB-B38F-2166A2D453DA}"/>
                </a:ext>
              </a:extLst>
            </p:cNvPr>
            <p:cNvCxnSpPr>
              <a:cxnSpLocks/>
            </p:cNvCxnSpPr>
            <p:nvPr/>
          </p:nvCxnSpPr>
          <p:spPr>
            <a:xfrm flipH="1">
              <a:off x="2059941" y="5582383"/>
              <a:ext cx="3930618" cy="18460"/>
            </a:xfrm>
            <a:prstGeom prst="line">
              <a:avLst/>
            </a:prstGeom>
            <a:ln w="19050">
              <a:solidFill>
                <a:srgbClr val="FF0000"/>
              </a:solidFill>
              <a:headEnd type="none"/>
              <a:tailEnd type="none"/>
            </a:ln>
          </p:spPr>
          <p:style>
            <a:lnRef idx="2">
              <a:schemeClr val="accent5"/>
            </a:lnRef>
            <a:fillRef idx="0">
              <a:schemeClr val="accent5"/>
            </a:fillRef>
            <a:effectRef idx="1">
              <a:schemeClr val="accent5"/>
            </a:effectRef>
            <a:fontRef idx="minor">
              <a:schemeClr val="tx1"/>
            </a:fontRef>
          </p:style>
        </p:cxnSp>
        <p:sp>
          <p:nvSpPr>
            <p:cNvPr id="197" name="Rechteck 196">
              <a:extLst>
                <a:ext uri="{FF2B5EF4-FFF2-40B4-BE49-F238E27FC236}">
                  <a16:creationId xmlns:a16="http://schemas.microsoft.com/office/drawing/2014/main" id="{DAE9C93C-ACC1-4FF7-9F07-8E1AAE27734C}"/>
                </a:ext>
              </a:extLst>
            </p:cNvPr>
            <p:cNvSpPr/>
            <p:nvPr/>
          </p:nvSpPr>
          <p:spPr>
            <a:xfrm>
              <a:off x="1939259" y="5140486"/>
              <a:ext cx="135924" cy="650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198" name="Rechteck 197">
              <a:extLst>
                <a:ext uri="{FF2B5EF4-FFF2-40B4-BE49-F238E27FC236}">
                  <a16:creationId xmlns:a16="http://schemas.microsoft.com/office/drawing/2014/main" id="{E729B6A2-8AEA-49E8-B62E-91B69055C4F4}"/>
                </a:ext>
              </a:extLst>
            </p:cNvPr>
            <p:cNvSpPr/>
            <p:nvPr/>
          </p:nvSpPr>
          <p:spPr>
            <a:xfrm>
              <a:off x="5944833" y="5031010"/>
              <a:ext cx="135924" cy="650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grpSp>
      <p:cxnSp>
        <p:nvCxnSpPr>
          <p:cNvPr id="179" name="Gerader Verbinder 178">
            <a:extLst>
              <a:ext uri="{FF2B5EF4-FFF2-40B4-BE49-F238E27FC236}">
                <a16:creationId xmlns:a16="http://schemas.microsoft.com/office/drawing/2014/main" id="{ECAA35D1-31BF-4AFE-A50E-93E8F36FDFAC}"/>
              </a:ext>
            </a:extLst>
          </p:cNvPr>
          <p:cNvCxnSpPr>
            <a:cxnSpLocks/>
          </p:cNvCxnSpPr>
          <p:nvPr/>
        </p:nvCxnSpPr>
        <p:spPr>
          <a:xfrm flipV="1">
            <a:off x="3101381" y="3173653"/>
            <a:ext cx="2258242" cy="34229"/>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0" name="Textfeld 179">
            <a:extLst>
              <a:ext uri="{FF2B5EF4-FFF2-40B4-BE49-F238E27FC236}">
                <a16:creationId xmlns:a16="http://schemas.microsoft.com/office/drawing/2014/main" id="{BDD4C7D8-1DDB-4178-9CBB-944707947869}"/>
              </a:ext>
            </a:extLst>
          </p:cNvPr>
          <p:cNvSpPr txBox="1"/>
          <p:nvPr/>
        </p:nvSpPr>
        <p:spPr>
          <a:xfrm>
            <a:off x="6008372" y="3597680"/>
            <a:ext cx="1051570" cy="276999"/>
          </a:xfrm>
          <a:prstGeom prst="rect">
            <a:avLst/>
          </a:prstGeom>
          <a:solidFill>
            <a:schemeClr val="bg1">
              <a:alpha val="63000"/>
            </a:schemeClr>
          </a:solidFill>
        </p:spPr>
        <p:txBody>
          <a:bodyPr wrap="none" lIns="0" tIns="0" rIns="0" bIns="0" rtlCol="0">
            <a:spAutoFit/>
          </a:bodyPr>
          <a:lstStyle/>
          <a:p>
            <a:pPr algn="l"/>
            <a:r>
              <a:rPr lang="en-US" dirty="0"/>
              <a:t>38 passes</a:t>
            </a:r>
          </a:p>
        </p:txBody>
      </p:sp>
      <p:sp>
        <p:nvSpPr>
          <p:cNvPr id="181" name="Textfeld 180">
            <a:extLst>
              <a:ext uri="{FF2B5EF4-FFF2-40B4-BE49-F238E27FC236}">
                <a16:creationId xmlns:a16="http://schemas.microsoft.com/office/drawing/2014/main" id="{9482E5BC-5C8E-4F13-9145-0622576B8F12}"/>
              </a:ext>
            </a:extLst>
          </p:cNvPr>
          <p:cNvSpPr txBox="1"/>
          <p:nvPr/>
        </p:nvSpPr>
        <p:spPr>
          <a:xfrm>
            <a:off x="3362346" y="3346369"/>
            <a:ext cx="974626" cy="276999"/>
          </a:xfrm>
          <a:prstGeom prst="rect">
            <a:avLst/>
          </a:prstGeom>
          <a:solidFill>
            <a:schemeClr val="bg1">
              <a:alpha val="63000"/>
            </a:schemeClr>
          </a:solidFill>
        </p:spPr>
        <p:txBody>
          <a:bodyPr wrap="none" lIns="0" tIns="0" rIns="0" bIns="0" rtlCol="0">
            <a:spAutoFit/>
          </a:bodyPr>
          <a:lstStyle/>
          <a:p>
            <a:pPr algn="l"/>
            <a:r>
              <a:rPr lang="en-US" dirty="0"/>
              <a:t>- 4500 fs²</a:t>
            </a:r>
          </a:p>
        </p:txBody>
      </p:sp>
      <p:sp>
        <p:nvSpPr>
          <p:cNvPr id="182" name="Rechteck 181">
            <a:extLst>
              <a:ext uri="{FF2B5EF4-FFF2-40B4-BE49-F238E27FC236}">
                <a16:creationId xmlns:a16="http://schemas.microsoft.com/office/drawing/2014/main" id="{D9D9BFA7-6B29-4246-B058-DB5D36DA6E13}"/>
              </a:ext>
            </a:extLst>
          </p:cNvPr>
          <p:cNvSpPr/>
          <p:nvPr/>
        </p:nvSpPr>
        <p:spPr>
          <a:xfrm>
            <a:off x="5241275" y="3078705"/>
            <a:ext cx="216000" cy="216000"/>
          </a:xfrm>
          <a:prstGeom prst="rect">
            <a:avLst/>
          </a:prstGeom>
          <a:solidFill>
            <a:sysClr val="window" lastClr="FFFFFF">
              <a:lumMod val="85000"/>
            </a:sysClr>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3" name="Gerader Verbinder 182">
            <a:extLst>
              <a:ext uri="{FF2B5EF4-FFF2-40B4-BE49-F238E27FC236}">
                <a16:creationId xmlns:a16="http://schemas.microsoft.com/office/drawing/2014/main" id="{36E66D66-EA03-40FC-A68F-0C7DD1A77E54}"/>
              </a:ext>
            </a:extLst>
          </p:cNvPr>
          <p:cNvCxnSpPr>
            <a:cxnSpLocks/>
          </p:cNvCxnSpPr>
          <p:nvPr/>
        </p:nvCxnSpPr>
        <p:spPr>
          <a:xfrm flipH="1" flipV="1">
            <a:off x="5243513" y="3080511"/>
            <a:ext cx="214312" cy="214312"/>
          </a:xfrm>
          <a:prstGeom prst="line">
            <a:avLst/>
          </a:prstGeom>
          <a:ln/>
        </p:spPr>
        <p:style>
          <a:lnRef idx="1">
            <a:schemeClr val="dk1"/>
          </a:lnRef>
          <a:fillRef idx="0">
            <a:schemeClr val="dk1"/>
          </a:fillRef>
          <a:effectRef idx="0">
            <a:schemeClr val="dk1"/>
          </a:effectRef>
          <a:fontRef idx="minor">
            <a:schemeClr val="tx1"/>
          </a:fontRef>
        </p:style>
      </p:cxnSp>
      <p:sp>
        <p:nvSpPr>
          <p:cNvPr id="184" name="Rechteck 183">
            <a:extLst>
              <a:ext uri="{FF2B5EF4-FFF2-40B4-BE49-F238E27FC236}">
                <a16:creationId xmlns:a16="http://schemas.microsoft.com/office/drawing/2014/main" id="{68C23849-84AD-4206-9EF9-51AA9A47A6A2}"/>
              </a:ext>
            </a:extLst>
          </p:cNvPr>
          <p:cNvSpPr/>
          <p:nvPr/>
        </p:nvSpPr>
        <p:spPr>
          <a:xfrm>
            <a:off x="4859684" y="3361224"/>
            <a:ext cx="381591" cy="354560"/>
          </a:xfrm>
          <a:prstGeom prst="rect">
            <a:avLst/>
          </a:prstGeom>
          <a:solidFill>
            <a:srgbClr val="5B9BD5">
              <a:lumMod val="40000"/>
              <a:lumOff val="60000"/>
            </a:srgbClr>
          </a:solidFill>
          <a:ln w="31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Arial" panose="020B0604020202020204" pitchFamily="34" charset="0"/>
                <a:ea typeface="+mn-ea"/>
                <a:cs typeface="+mn-cs"/>
              </a:rPr>
              <a:t>PM</a:t>
            </a:r>
          </a:p>
        </p:txBody>
      </p:sp>
      <p:cxnSp>
        <p:nvCxnSpPr>
          <p:cNvPr id="185" name="Gerade Verbindung mit Pfeil 184">
            <a:extLst>
              <a:ext uri="{FF2B5EF4-FFF2-40B4-BE49-F238E27FC236}">
                <a16:creationId xmlns:a16="http://schemas.microsoft.com/office/drawing/2014/main" id="{41D930B0-E4FF-4456-92B6-2FCCC695687B}"/>
              </a:ext>
            </a:extLst>
          </p:cNvPr>
          <p:cNvCxnSpPr>
            <a:cxnSpLocks/>
          </p:cNvCxnSpPr>
          <p:nvPr/>
        </p:nvCxnSpPr>
        <p:spPr>
          <a:xfrm flipV="1">
            <a:off x="5241275" y="3542245"/>
            <a:ext cx="231956" cy="2715"/>
          </a:xfrm>
          <a:prstGeom prst="straightConnector1">
            <a:avLst/>
          </a:prstGeom>
          <a:ln w="127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66853963-7134-4327-A9F6-36ED2C1003D6}"/>
              </a:ext>
            </a:extLst>
          </p:cNvPr>
          <p:cNvCxnSpPr>
            <a:cxnSpLocks/>
            <a:stCxn id="199" idx="3"/>
            <a:endCxn id="151" idx="1"/>
          </p:cNvCxnSpPr>
          <p:nvPr/>
        </p:nvCxnSpPr>
        <p:spPr>
          <a:xfrm>
            <a:off x="8092088" y="2113683"/>
            <a:ext cx="132523" cy="1330701"/>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816" name="Gruppieren 34815">
            <a:extLst>
              <a:ext uri="{FF2B5EF4-FFF2-40B4-BE49-F238E27FC236}">
                <a16:creationId xmlns:a16="http://schemas.microsoft.com/office/drawing/2014/main" id="{4580032F-BC78-49DA-A380-B66440DDE8A0}"/>
              </a:ext>
            </a:extLst>
          </p:cNvPr>
          <p:cNvGrpSpPr/>
          <p:nvPr/>
        </p:nvGrpSpPr>
        <p:grpSpPr>
          <a:xfrm>
            <a:off x="8927904" y="3078241"/>
            <a:ext cx="3078246" cy="1255224"/>
            <a:chOff x="9096199" y="2724538"/>
            <a:chExt cx="3078246" cy="1255224"/>
          </a:xfrm>
        </p:grpSpPr>
        <p:sp>
          <p:nvSpPr>
            <p:cNvPr id="26" name="Rechteck 25">
              <a:extLst>
                <a:ext uri="{FF2B5EF4-FFF2-40B4-BE49-F238E27FC236}">
                  <a16:creationId xmlns:a16="http://schemas.microsoft.com/office/drawing/2014/main" id="{1879120F-B49A-45AB-A5FA-D3185947F68C}"/>
                </a:ext>
              </a:extLst>
            </p:cNvPr>
            <p:cNvSpPr/>
            <p:nvPr/>
          </p:nvSpPr>
          <p:spPr>
            <a:xfrm>
              <a:off x="9096199" y="2724538"/>
              <a:ext cx="3078246" cy="1255224"/>
            </a:xfrm>
            <a:prstGeom prst="rect">
              <a:avLst/>
            </a:prstGeom>
            <a:solidFill>
              <a:srgbClr val="DDDDD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27" name="Textfeld 26">
              <a:extLst>
                <a:ext uri="{FF2B5EF4-FFF2-40B4-BE49-F238E27FC236}">
                  <a16:creationId xmlns:a16="http://schemas.microsoft.com/office/drawing/2014/main" id="{2D73EC8C-29BB-4A17-B3EA-B1D245429579}"/>
                </a:ext>
              </a:extLst>
            </p:cNvPr>
            <p:cNvSpPr txBox="1"/>
            <p:nvPr/>
          </p:nvSpPr>
          <p:spPr>
            <a:xfrm rot="16200000">
              <a:off x="8889522" y="3167484"/>
              <a:ext cx="888194" cy="369332"/>
            </a:xfrm>
            <a:prstGeom prst="rect">
              <a:avLst/>
            </a:prstGeom>
            <a:noFill/>
          </p:spPr>
          <p:txBody>
            <a:bodyPr wrap="square" lIns="0" tIns="0" rIns="0" bIns="0" rtlCol="0">
              <a:spAutoFit/>
            </a:bodyPr>
            <a:lstStyle/>
            <a:p>
              <a:pPr algn="l"/>
              <a:r>
                <a:rPr lang="en-US" sz="2400" b="1" dirty="0">
                  <a:solidFill>
                    <a:srgbClr val="7030A0"/>
                  </a:solidFill>
                </a:rPr>
                <a:t>Laser</a:t>
              </a:r>
            </a:p>
          </p:txBody>
        </p:sp>
        <p:sp>
          <p:nvSpPr>
            <p:cNvPr id="90" name="Textfeld 89">
              <a:extLst>
                <a:ext uri="{FF2B5EF4-FFF2-40B4-BE49-F238E27FC236}">
                  <a16:creationId xmlns:a16="http://schemas.microsoft.com/office/drawing/2014/main" id="{1E57EDEA-C76B-44E7-A8EA-0EA1FBA01155}"/>
                </a:ext>
              </a:extLst>
            </p:cNvPr>
            <p:cNvSpPr txBox="1"/>
            <p:nvPr/>
          </p:nvSpPr>
          <p:spPr>
            <a:xfrm>
              <a:off x="9657357" y="2798152"/>
              <a:ext cx="2403701" cy="1107996"/>
            </a:xfrm>
            <a:prstGeom prst="rect">
              <a:avLst/>
            </a:prstGeom>
            <a:noFill/>
          </p:spPr>
          <p:txBody>
            <a:bodyPr wrap="square" lIns="0" tIns="0" rIns="0" bIns="0" rtlCol="0">
              <a:spAutoFit/>
            </a:bodyPr>
            <a:lstStyle/>
            <a:p>
              <a:pPr algn="l"/>
              <a:r>
                <a:rPr lang="en-US" dirty="0"/>
                <a:t>Pulse duration:  630fs</a:t>
              </a:r>
            </a:p>
            <a:p>
              <a:pPr algn="l"/>
              <a:r>
                <a:rPr lang="en-US" dirty="0"/>
                <a:t>Pulse energy:    10mJ</a:t>
              </a:r>
            </a:p>
            <a:p>
              <a:pPr algn="l"/>
              <a:r>
                <a:rPr lang="en-US" dirty="0" err="1"/>
                <a:t>Repetiton</a:t>
              </a:r>
              <a:r>
                <a:rPr lang="en-US" dirty="0"/>
                <a:t> rate:   3kHz</a:t>
              </a:r>
            </a:p>
            <a:p>
              <a:pPr algn="l"/>
              <a:r>
                <a:rPr lang="en-US" dirty="0"/>
                <a:t>Beam Quality: M² = 1.3</a:t>
              </a:r>
            </a:p>
          </p:txBody>
        </p:sp>
      </p:grpSp>
      <p:grpSp>
        <p:nvGrpSpPr>
          <p:cNvPr id="15" name="Gruppieren 14">
            <a:extLst>
              <a:ext uri="{FF2B5EF4-FFF2-40B4-BE49-F238E27FC236}">
                <a16:creationId xmlns:a16="http://schemas.microsoft.com/office/drawing/2014/main" id="{A22BE858-7D72-4E58-9433-A5A3B5EC2B40}"/>
              </a:ext>
            </a:extLst>
          </p:cNvPr>
          <p:cNvGrpSpPr/>
          <p:nvPr/>
        </p:nvGrpSpPr>
        <p:grpSpPr>
          <a:xfrm>
            <a:off x="2364593" y="1068002"/>
            <a:ext cx="1995081" cy="2811459"/>
            <a:chOff x="2364593" y="1068002"/>
            <a:chExt cx="1995081" cy="2811459"/>
          </a:xfrm>
        </p:grpSpPr>
        <p:cxnSp>
          <p:nvCxnSpPr>
            <p:cNvPr id="218" name="Gerade Verbindung 13">
              <a:extLst>
                <a:ext uri="{FF2B5EF4-FFF2-40B4-BE49-F238E27FC236}">
                  <a16:creationId xmlns:a16="http://schemas.microsoft.com/office/drawing/2014/main" id="{DC208707-3E0B-4DA2-9854-0F50C6DEC8CA}"/>
                </a:ext>
              </a:extLst>
            </p:cNvPr>
            <p:cNvCxnSpPr>
              <a:cxnSpLocks/>
            </p:cNvCxnSpPr>
            <p:nvPr/>
          </p:nvCxnSpPr>
          <p:spPr>
            <a:xfrm flipV="1">
              <a:off x="2428177" y="2425121"/>
              <a:ext cx="8619" cy="1454340"/>
            </a:xfrm>
            <a:prstGeom prst="line">
              <a:avLst/>
            </a:prstGeom>
            <a:ln w="47625" cap="flat" cmpd="sng" algn="ctr">
              <a:solidFill>
                <a:schemeClr val="accent1"/>
              </a:solidFill>
              <a:prstDash val="solid"/>
              <a:miter lim="800000"/>
              <a:headEnd type="triangle" w="med" len="lg"/>
              <a:tailEnd type="none" w="med" len="med"/>
            </a:ln>
            <a:effectLst/>
          </p:spPr>
          <p:style>
            <a:lnRef idx="1">
              <a:schemeClr val="accent1"/>
            </a:lnRef>
            <a:fillRef idx="0">
              <a:schemeClr val="accent1"/>
            </a:fillRef>
            <a:effectRef idx="0">
              <a:schemeClr val="accent1"/>
            </a:effectRef>
            <a:fontRef idx="minor">
              <a:schemeClr val="tx1"/>
            </a:fontRef>
          </p:style>
        </p:cxnSp>
        <p:pic>
          <p:nvPicPr>
            <p:cNvPr id="105" name="Grafik 104">
              <a:extLst>
                <a:ext uri="{FF2B5EF4-FFF2-40B4-BE49-F238E27FC236}">
                  <a16:creationId xmlns:a16="http://schemas.microsoft.com/office/drawing/2014/main" id="{9F48D38C-6BDA-419F-BADB-75870FAD000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364593" y="1068002"/>
              <a:ext cx="1995081" cy="1777695"/>
            </a:xfrm>
            <a:prstGeom prst="roundRect">
              <a:avLst/>
            </a:prstGeom>
          </p:spPr>
        </p:pic>
      </p:grpSp>
      <p:grpSp>
        <p:nvGrpSpPr>
          <p:cNvPr id="3" name="Gruppieren 2">
            <a:extLst>
              <a:ext uri="{FF2B5EF4-FFF2-40B4-BE49-F238E27FC236}">
                <a16:creationId xmlns:a16="http://schemas.microsoft.com/office/drawing/2014/main" id="{DFB13A2C-6886-4C91-AF80-C2F3EA6FA387}"/>
              </a:ext>
            </a:extLst>
          </p:cNvPr>
          <p:cNvGrpSpPr/>
          <p:nvPr/>
        </p:nvGrpSpPr>
        <p:grpSpPr>
          <a:xfrm>
            <a:off x="4578726" y="1071525"/>
            <a:ext cx="1819356" cy="2371175"/>
            <a:chOff x="4578726" y="1071525"/>
            <a:chExt cx="1819356" cy="2371175"/>
          </a:xfrm>
        </p:grpSpPr>
        <p:cxnSp>
          <p:nvCxnSpPr>
            <p:cNvPr id="116" name="Gerade Verbindung 13">
              <a:extLst>
                <a:ext uri="{FF2B5EF4-FFF2-40B4-BE49-F238E27FC236}">
                  <a16:creationId xmlns:a16="http://schemas.microsoft.com/office/drawing/2014/main" id="{C88AC0DA-A839-4A7D-B4B4-EFD63F3520BC}"/>
                </a:ext>
              </a:extLst>
            </p:cNvPr>
            <p:cNvCxnSpPr>
              <a:cxnSpLocks/>
            </p:cNvCxnSpPr>
            <p:nvPr/>
          </p:nvCxnSpPr>
          <p:spPr>
            <a:xfrm flipV="1">
              <a:off x="5743209" y="2677699"/>
              <a:ext cx="265163" cy="765001"/>
            </a:xfrm>
            <a:prstGeom prst="line">
              <a:avLst/>
            </a:prstGeom>
            <a:ln w="47625" cap="flat" cmpd="sng" algn="ctr">
              <a:solidFill>
                <a:schemeClr val="accent1"/>
              </a:solidFill>
              <a:prstDash val="solid"/>
              <a:miter lim="800000"/>
              <a:headEnd type="triangle" w="med" len="lg"/>
              <a:tailEnd type="none" w="med" len="med"/>
            </a:ln>
            <a:effectLst/>
          </p:spPr>
          <p:style>
            <a:lnRef idx="1">
              <a:schemeClr val="accent1"/>
            </a:lnRef>
            <a:fillRef idx="0">
              <a:schemeClr val="accent1"/>
            </a:fillRef>
            <a:effectRef idx="0">
              <a:schemeClr val="accent1"/>
            </a:effectRef>
            <a:fontRef idx="minor">
              <a:schemeClr val="tx1"/>
            </a:fontRef>
          </p:style>
        </p:cxnSp>
        <p:pic>
          <p:nvPicPr>
            <p:cNvPr id="34819" name="B97260DC-3F8C-4369-B9BD-FCE549227664">
              <a:extLst>
                <a:ext uri="{FF2B5EF4-FFF2-40B4-BE49-F238E27FC236}">
                  <a16:creationId xmlns:a16="http://schemas.microsoft.com/office/drawing/2014/main" id="{E68F0863-AF76-4305-9E55-AF17A252896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rot="10800000">
              <a:off x="4578726" y="1071525"/>
              <a:ext cx="1819356" cy="177229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uppieren 5">
            <a:extLst>
              <a:ext uri="{FF2B5EF4-FFF2-40B4-BE49-F238E27FC236}">
                <a16:creationId xmlns:a16="http://schemas.microsoft.com/office/drawing/2014/main" id="{686028E7-B403-41D4-B62A-27A4303B93C1}"/>
              </a:ext>
            </a:extLst>
          </p:cNvPr>
          <p:cNvGrpSpPr/>
          <p:nvPr/>
        </p:nvGrpSpPr>
        <p:grpSpPr>
          <a:xfrm>
            <a:off x="3373642" y="4041051"/>
            <a:ext cx="7273577" cy="2040844"/>
            <a:chOff x="3373642" y="4041051"/>
            <a:chExt cx="7273577" cy="2040844"/>
          </a:xfrm>
        </p:grpSpPr>
        <p:pic>
          <p:nvPicPr>
            <p:cNvPr id="34818" name="C5688CF5-EE64-4182-A774-0F5EC695A653">
              <a:extLst>
                <a:ext uri="{FF2B5EF4-FFF2-40B4-BE49-F238E27FC236}">
                  <a16:creationId xmlns:a16="http://schemas.microsoft.com/office/drawing/2014/main" id="{38585B41-03A9-4091-BE1A-4828CC13D9C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colorTemperature colorTemp="6100"/>
                      </a14:imgEffect>
                      <a14:imgEffect>
                        <a14:saturation sat="120000"/>
                      </a14:imgEffect>
                      <a14:imgEffect>
                        <a14:brightnessContrast bright="5000" contrast="11000"/>
                      </a14:imgEffect>
                    </a14:imgLayer>
                  </a14:imgProps>
                </a:ext>
                <a:ext uri="{28A0092B-C50C-407E-A947-70E740481C1C}">
                  <a14:useLocalDpi xmlns:a14="http://schemas.microsoft.com/office/drawing/2010/main"/>
                </a:ext>
              </a:extLst>
            </a:blip>
            <a:srcRect/>
            <a:stretch/>
          </p:blipFill>
          <p:spPr bwMode="auto">
            <a:xfrm>
              <a:off x="3373642" y="4524274"/>
              <a:ext cx="7273577" cy="155762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3" name="Gerade Verbindung 13">
              <a:extLst>
                <a:ext uri="{FF2B5EF4-FFF2-40B4-BE49-F238E27FC236}">
                  <a16:creationId xmlns:a16="http://schemas.microsoft.com/office/drawing/2014/main" id="{27EAF1D2-EBCE-4E4D-B4F0-02416FB22513}"/>
                </a:ext>
              </a:extLst>
            </p:cNvPr>
            <p:cNvCxnSpPr>
              <a:cxnSpLocks/>
            </p:cNvCxnSpPr>
            <p:nvPr/>
          </p:nvCxnSpPr>
          <p:spPr>
            <a:xfrm>
              <a:off x="7439624" y="4041051"/>
              <a:ext cx="500544" cy="983387"/>
            </a:xfrm>
            <a:prstGeom prst="line">
              <a:avLst/>
            </a:prstGeom>
            <a:ln w="47625" cap="flat" cmpd="sng" algn="ctr">
              <a:solidFill>
                <a:schemeClr val="accent1"/>
              </a:solidFill>
              <a:prstDash val="solid"/>
              <a:miter lim="800000"/>
              <a:headEnd type="triangle" w="med" len="lg"/>
              <a:tailEnd type="none" w="med"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49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460AF3F9-4AD9-40AA-B95A-975A3537CF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3827" y="3858475"/>
            <a:ext cx="3867381" cy="2497873"/>
          </a:xfrm>
          <a:prstGeom prst="rect">
            <a:avLst/>
          </a:prstGeom>
        </p:spPr>
      </p:pic>
      <p:pic>
        <p:nvPicPr>
          <p:cNvPr id="14" name="Grafik 13">
            <a:extLst>
              <a:ext uri="{FF2B5EF4-FFF2-40B4-BE49-F238E27FC236}">
                <a16:creationId xmlns:a16="http://schemas.microsoft.com/office/drawing/2014/main" id="{BB98F772-1E14-4078-A107-8C1885C0576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65821" y="1440962"/>
            <a:ext cx="3769729" cy="2432583"/>
          </a:xfrm>
          <a:prstGeom prst="rect">
            <a:avLst/>
          </a:prstGeom>
        </p:spPr>
      </p:pic>
      <p:pic>
        <p:nvPicPr>
          <p:cNvPr id="11" name="Grafik 10">
            <a:extLst>
              <a:ext uri="{FF2B5EF4-FFF2-40B4-BE49-F238E27FC236}">
                <a16:creationId xmlns:a16="http://schemas.microsoft.com/office/drawing/2014/main" id="{6E6C5187-CD50-4267-9235-0FA2AAEF69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12040" y="1361587"/>
            <a:ext cx="4099051" cy="2640271"/>
          </a:xfrm>
          <a:prstGeom prst="rect">
            <a:avLst/>
          </a:prstGeom>
        </p:spPr>
      </p:pic>
      <p:sp>
        <p:nvSpPr>
          <p:cNvPr id="2" name="Titel 1">
            <a:extLst>
              <a:ext uri="{FF2B5EF4-FFF2-40B4-BE49-F238E27FC236}">
                <a16:creationId xmlns:a16="http://schemas.microsoft.com/office/drawing/2014/main" id="{537AD4DC-E50E-43E3-9E2E-6A8621CFC49D}"/>
              </a:ext>
            </a:extLst>
          </p:cNvPr>
          <p:cNvSpPr>
            <a:spLocks noGrp="1"/>
          </p:cNvSpPr>
          <p:nvPr>
            <p:ph type="title"/>
          </p:nvPr>
        </p:nvSpPr>
        <p:spPr/>
        <p:txBody>
          <a:bodyPr/>
          <a:lstStyle/>
          <a:p>
            <a:r>
              <a:rPr lang="en-US" dirty="0"/>
              <a:t>Medium Size Herriott Cell</a:t>
            </a:r>
          </a:p>
        </p:txBody>
      </p:sp>
      <p:sp>
        <p:nvSpPr>
          <p:cNvPr id="4" name="Fußzeilenplatzhalter 3">
            <a:extLst>
              <a:ext uri="{FF2B5EF4-FFF2-40B4-BE49-F238E27FC236}">
                <a16:creationId xmlns:a16="http://schemas.microsoft.com/office/drawing/2014/main" id="{85EEE6B6-E1C3-4784-BFF5-E413AD35B7AC}"/>
              </a:ext>
            </a:extLst>
          </p:cNvPr>
          <p:cNvSpPr>
            <a:spLocks noGrp="1"/>
          </p:cNvSpPr>
          <p:nvPr>
            <p:ph type="ftr" sz="quarter" idx="14"/>
          </p:nvPr>
        </p:nvSpPr>
        <p:spPr>
          <a:xfrm>
            <a:off x="589896" y="6356349"/>
            <a:ext cx="3995789" cy="305989"/>
          </a:xfrm>
        </p:spPr>
        <p:txBody>
          <a:bodyPr/>
          <a:lstStyle/>
          <a:p>
            <a:r>
              <a:rPr lang="en-US"/>
              <a:t>Tom Metzger | TRUMPF Scientific Lasers | EuroNNAc S-ST3-b #44</a:t>
            </a:r>
            <a:endParaRPr lang="en-US" dirty="0"/>
          </a:p>
        </p:txBody>
      </p:sp>
      <p:sp>
        <p:nvSpPr>
          <p:cNvPr id="5" name="Foliennummernplatzhalter 4">
            <a:extLst>
              <a:ext uri="{FF2B5EF4-FFF2-40B4-BE49-F238E27FC236}">
                <a16:creationId xmlns:a16="http://schemas.microsoft.com/office/drawing/2014/main" id="{227C50CF-71C1-4056-8F8A-D8A067C4E4C8}"/>
              </a:ext>
            </a:extLst>
          </p:cNvPr>
          <p:cNvSpPr>
            <a:spLocks noGrp="1"/>
          </p:cNvSpPr>
          <p:nvPr>
            <p:ph type="sldNum" sz="quarter" idx="15"/>
          </p:nvPr>
        </p:nvSpPr>
        <p:spPr/>
        <p:txBody>
          <a:bodyPr/>
          <a:lstStyle/>
          <a:p>
            <a:fld id="{8D57957C-F0F3-7842-B0E2-B762F92D6487}" type="slidenum">
              <a:rPr lang="en-US" smtClean="0"/>
              <a:pPr/>
              <a:t>17</a:t>
            </a:fld>
            <a:r>
              <a:rPr lang="en-US" dirty="0"/>
              <a:t>  </a:t>
            </a:r>
            <a:r>
              <a:rPr lang="en-US" b="0" dirty="0">
                <a:solidFill>
                  <a:schemeClr val="accent1"/>
                </a:solidFill>
              </a:rPr>
              <a:t>|</a:t>
            </a:r>
            <a:endParaRPr lang="en-US" sz="900" b="0" dirty="0">
              <a:solidFill>
                <a:schemeClr val="accent1"/>
              </a:solidFill>
            </a:endParaRPr>
          </a:p>
        </p:txBody>
      </p:sp>
      <p:sp>
        <p:nvSpPr>
          <p:cNvPr id="6" name="Textplatzhalter 5">
            <a:extLst>
              <a:ext uri="{FF2B5EF4-FFF2-40B4-BE49-F238E27FC236}">
                <a16:creationId xmlns:a16="http://schemas.microsoft.com/office/drawing/2014/main" id="{005179B8-7480-4BF3-B3A8-60BEF54959EA}"/>
              </a:ext>
            </a:extLst>
          </p:cNvPr>
          <p:cNvSpPr>
            <a:spLocks noGrp="1"/>
          </p:cNvSpPr>
          <p:nvPr>
            <p:ph type="body" sz="quarter" idx="16"/>
          </p:nvPr>
        </p:nvSpPr>
        <p:spPr/>
        <p:txBody>
          <a:bodyPr/>
          <a:lstStyle/>
          <a:p>
            <a:r>
              <a:rPr lang="en-US" dirty="0"/>
              <a:t>10mJ (3kHz), 620fs as input parameters</a:t>
            </a:r>
          </a:p>
        </p:txBody>
      </p:sp>
      <p:sp>
        <p:nvSpPr>
          <p:cNvPr id="123" name="Textfeld 122">
            <a:extLst>
              <a:ext uri="{FF2B5EF4-FFF2-40B4-BE49-F238E27FC236}">
                <a16:creationId xmlns:a16="http://schemas.microsoft.com/office/drawing/2014/main" id="{CD88D77A-B193-4FC6-9AF9-28A6A97E0B21}"/>
              </a:ext>
            </a:extLst>
          </p:cNvPr>
          <p:cNvSpPr txBox="1"/>
          <p:nvPr/>
        </p:nvSpPr>
        <p:spPr>
          <a:xfrm>
            <a:off x="7162995" y="4056036"/>
            <a:ext cx="3829056" cy="1883011"/>
          </a:xfrm>
          <a:prstGeom prst="rect">
            <a:avLst/>
          </a:prstGeom>
        </p:spPr>
        <p:txBody>
          <a:bodyPr vert="horz" wrap="none" lIns="18000" tIns="18000" rIns="18000" bIns="18000" rtlCol="0" anchor="ctr" anchorCtr="0">
            <a:spAutoFit/>
          </a:bodyPr>
          <a:lstStyle/>
          <a:p>
            <a:pPr>
              <a:buFont typeface="Arial" pitchFamily="34" charset="0"/>
              <a:buChar char="•"/>
            </a:pPr>
            <a:r>
              <a:rPr lang="en-US" sz="2000" baseline="0" dirty="0">
                <a:solidFill>
                  <a:schemeClr val="hlink"/>
                </a:solidFill>
              </a:rPr>
              <a:t> </a:t>
            </a:r>
            <a:r>
              <a:rPr lang="en-US" sz="2000" dirty="0">
                <a:solidFill>
                  <a:schemeClr val="hlink"/>
                </a:solidFill>
              </a:rPr>
              <a:t>10</a:t>
            </a:r>
            <a:r>
              <a:rPr lang="en-US" sz="2000" baseline="0" dirty="0">
                <a:solidFill>
                  <a:schemeClr val="hlink"/>
                </a:solidFill>
              </a:rPr>
              <a:t>mJ compressed output </a:t>
            </a:r>
          </a:p>
          <a:p>
            <a:pPr>
              <a:buFont typeface="Arial" pitchFamily="34" charset="0"/>
              <a:buChar char="•"/>
              <a:tabLst>
                <a:tab pos="2514600" algn="l"/>
              </a:tabLst>
            </a:pPr>
            <a:r>
              <a:rPr lang="en-US" sz="2000" baseline="0" dirty="0">
                <a:solidFill>
                  <a:schemeClr val="hlink"/>
                </a:solidFill>
              </a:rPr>
              <a:t> 36fs compressed pulse duration</a:t>
            </a:r>
          </a:p>
          <a:p>
            <a:pPr>
              <a:buFont typeface="Arial" pitchFamily="34" charset="0"/>
              <a:buChar char="•"/>
              <a:tabLst>
                <a:tab pos="2514600" algn="l"/>
              </a:tabLst>
            </a:pPr>
            <a:r>
              <a:rPr lang="en-US" sz="2000" dirty="0">
                <a:solidFill>
                  <a:schemeClr val="hlink"/>
                </a:solidFill>
              </a:rPr>
              <a:t> ~17 times pulse compression</a:t>
            </a:r>
            <a:endParaRPr lang="en-US" sz="2000" baseline="0" dirty="0">
              <a:solidFill>
                <a:schemeClr val="hlink"/>
              </a:solidFill>
            </a:endParaRPr>
          </a:p>
          <a:p>
            <a:pPr>
              <a:buFont typeface="Arial" pitchFamily="34" charset="0"/>
              <a:buChar char="•"/>
              <a:tabLst>
                <a:tab pos="2514600" algn="l"/>
              </a:tabLst>
            </a:pPr>
            <a:r>
              <a:rPr lang="en-US" sz="2000" dirty="0">
                <a:solidFill>
                  <a:schemeClr val="hlink"/>
                </a:solidFill>
              </a:rPr>
              <a:t> 95.5% optical efficiency</a:t>
            </a:r>
          </a:p>
          <a:p>
            <a:pPr>
              <a:tabLst>
                <a:tab pos="2514600" algn="l"/>
              </a:tabLst>
            </a:pPr>
            <a:r>
              <a:rPr lang="en-US" sz="2000" dirty="0">
                <a:solidFill>
                  <a:schemeClr val="hlink"/>
                </a:solidFill>
              </a:rPr>
              <a:t>  (97% Her; 98.5% CM)</a:t>
            </a:r>
          </a:p>
          <a:p>
            <a:pPr>
              <a:buFont typeface="Arial" pitchFamily="34" charset="0"/>
              <a:buChar char="•"/>
              <a:tabLst>
                <a:tab pos="2514600" algn="l"/>
              </a:tabLst>
            </a:pPr>
            <a:r>
              <a:rPr lang="en-US" sz="2000" dirty="0">
                <a:solidFill>
                  <a:schemeClr val="hlink"/>
                </a:solidFill>
              </a:rPr>
              <a:t> M² &lt; 1.2 excellent beam quality</a:t>
            </a:r>
          </a:p>
        </p:txBody>
      </p:sp>
      <p:pic>
        <p:nvPicPr>
          <p:cNvPr id="13" name="Grafik 12">
            <a:extLst>
              <a:ext uri="{FF2B5EF4-FFF2-40B4-BE49-F238E27FC236}">
                <a16:creationId xmlns:a16="http://schemas.microsoft.com/office/drawing/2014/main" id="{B8C93231-FB40-48AB-A376-9C83D9ACA9B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88462" y="4018528"/>
            <a:ext cx="1757917" cy="2056041"/>
          </a:xfrm>
          <a:prstGeom prst="rect">
            <a:avLst/>
          </a:prstGeom>
        </p:spPr>
      </p:pic>
      <p:sp>
        <p:nvSpPr>
          <p:cNvPr id="17" name="Rechteck 16">
            <a:extLst>
              <a:ext uri="{FF2B5EF4-FFF2-40B4-BE49-F238E27FC236}">
                <a16:creationId xmlns:a16="http://schemas.microsoft.com/office/drawing/2014/main" id="{C7453159-CA17-4511-96DD-207062917B0E}"/>
              </a:ext>
            </a:extLst>
          </p:cNvPr>
          <p:cNvSpPr/>
          <p:nvPr/>
        </p:nvSpPr>
        <p:spPr>
          <a:xfrm rot="16200000">
            <a:off x="3993352" y="4919424"/>
            <a:ext cx="1835942" cy="45719"/>
          </a:xfrm>
          <a:prstGeom prst="rect">
            <a:avLst/>
          </a:pr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19" name="Rechteck 18">
            <a:extLst>
              <a:ext uri="{FF2B5EF4-FFF2-40B4-BE49-F238E27FC236}">
                <a16:creationId xmlns:a16="http://schemas.microsoft.com/office/drawing/2014/main" id="{201C91E7-E184-4B37-9FD9-00D4A041ADC0}"/>
              </a:ext>
            </a:extLst>
          </p:cNvPr>
          <p:cNvSpPr/>
          <p:nvPr/>
        </p:nvSpPr>
        <p:spPr>
          <a:xfrm>
            <a:off x="4905651" y="5667375"/>
            <a:ext cx="1733585" cy="192880"/>
          </a:xfrm>
          <a:prstGeom prst="rect">
            <a:avLst/>
          </a:pr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Tree>
    <p:extLst>
      <p:ext uri="{BB962C8B-B14F-4D97-AF65-F5344CB8AC3E}">
        <p14:creationId xmlns:p14="http://schemas.microsoft.com/office/powerpoint/2010/main" val="97401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a:t>Nonlinear Compression of a Dira 1000-5 (500fs)</a:t>
            </a:r>
          </a:p>
        </p:txBody>
      </p:sp>
      <p:sp>
        <p:nvSpPr>
          <p:cNvPr id="3" name="Foliennummernplatzhalter 2"/>
          <p:cNvSpPr>
            <a:spLocks noGrp="1"/>
          </p:cNvSpPr>
          <p:nvPr>
            <p:ph type="sldNum" sz="quarter" idx="10"/>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1F6E9E6B-7FAD-4A8F-80B7-7EB22C50FD15}" type="slidenum">
              <a:rPr kumimoji="0" lang="en-US" sz="1000" b="1" i="0" u="none" strike="noStrike" kern="1200" cap="none" spc="0" normalizeH="0" baseline="0" noProof="0" smtClean="0">
                <a:ln>
                  <a:noFill/>
                </a:ln>
                <a:solidFill>
                  <a:srgbClr val="285172"/>
                </a:solidFill>
                <a:effectLst/>
                <a:uLnTx/>
                <a:uFillTx/>
                <a:latin typeface="Arial" panose="020B0604020202020204"/>
                <a:ea typeface="+mn-ea"/>
                <a:cs typeface="Arial" panose="020B0604020202020204" pitchFamily="34" charset="0"/>
              </a:rPr>
              <a:pPr marL="0" marR="0" lvl="0" indent="0" algn="r" defTabSz="914355"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dirty="0">
              <a:ln>
                <a:noFill/>
              </a:ln>
              <a:solidFill>
                <a:srgbClr val="285172"/>
              </a:solidFill>
              <a:effectLst/>
              <a:uLnTx/>
              <a:uFillTx/>
              <a:latin typeface="Arial" panose="020B0604020202020204"/>
              <a:ea typeface="+mn-ea"/>
              <a:cs typeface="Arial" panose="020B0604020202020204" pitchFamily="34" charset="0"/>
            </a:endParaRPr>
          </a:p>
        </p:txBody>
      </p:sp>
      <p:sp>
        <p:nvSpPr>
          <p:cNvPr id="23" name="Fußzeilenplatzhalter 22">
            <a:extLst>
              <a:ext uri="{FF2B5EF4-FFF2-40B4-BE49-F238E27FC236}">
                <a16:creationId xmlns:a16="http://schemas.microsoft.com/office/drawing/2014/main" id="{0C2E652E-9FE8-458D-A176-135DA9620A61}"/>
              </a:ext>
            </a:extLst>
          </p:cNvPr>
          <p:cNvSpPr>
            <a:spLocks noGrp="1"/>
          </p:cNvSpPr>
          <p:nvPr>
            <p:ph type="ftr" sz="quarter" idx="11"/>
          </p:nvPr>
        </p:nvSpPr>
        <p:spPr>
          <a:xfrm>
            <a:off x="589896" y="6356349"/>
            <a:ext cx="4111643" cy="305989"/>
          </a:xfrm>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757"/>
                </a:solidFill>
                <a:effectLst/>
                <a:uLnTx/>
                <a:uFillTx/>
                <a:latin typeface="Arial" panose="020B0604020202020204"/>
                <a:ea typeface="+mn-ea"/>
                <a:cs typeface="Arial" panose="020B0604020202020204" pitchFamily="34" charset="0"/>
              </a:rPr>
              <a:t>Tom Metzger | TRUMPF Scientific Lasers | EuroNNAc S-ST3-b #44</a:t>
            </a:r>
            <a:endParaRPr kumimoji="0" lang="en-US" sz="1000" b="0" i="0" u="none" strike="noStrike" kern="1200" cap="none" spc="0" normalizeH="0" baseline="0" noProof="0" dirty="0">
              <a:ln>
                <a:noFill/>
              </a:ln>
              <a:solidFill>
                <a:srgbClr val="575757"/>
              </a:solidFill>
              <a:effectLst/>
              <a:uLnTx/>
              <a:uFillTx/>
              <a:latin typeface="Arial" panose="020B0604020202020204"/>
              <a:ea typeface="+mn-ea"/>
              <a:cs typeface="Arial" panose="020B0604020202020204" pitchFamily="34" charset="0"/>
            </a:endParaRPr>
          </a:p>
        </p:txBody>
      </p:sp>
      <p:pic>
        <p:nvPicPr>
          <p:cNvPr id="6" name="Grafik 5">
            <a:extLst>
              <a:ext uri="{FF2B5EF4-FFF2-40B4-BE49-F238E27FC236}">
                <a16:creationId xmlns:a16="http://schemas.microsoft.com/office/drawing/2014/main" id="{220B77FC-34AE-4CF8-B6E8-64F86676A3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000"/>
                    </a14:imgEffect>
                    <a14:imgEffect>
                      <a14:colorTemperature colorTemp="6100"/>
                    </a14:imgEffect>
                    <a14:imgEffect>
                      <a14:saturation sat="93000"/>
                    </a14:imgEffect>
                    <a14:imgEffect>
                      <a14:brightnessContrast bright="4000" contrast="2000"/>
                    </a14:imgEffect>
                  </a14:imgLayer>
                </a14:imgProps>
              </a:ext>
              <a:ext uri="{28A0092B-C50C-407E-A947-70E740481C1C}">
                <a14:useLocalDpi xmlns:a14="http://schemas.microsoft.com/office/drawing/2010/main"/>
              </a:ext>
            </a:extLst>
          </a:blip>
          <a:srcRect/>
          <a:stretch/>
        </p:blipFill>
        <p:spPr>
          <a:xfrm>
            <a:off x="515938" y="1600200"/>
            <a:ext cx="11361191" cy="4416978"/>
          </a:xfrm>
          <a:prstGeom prst="rect">
            <a:avLst/>
          </a:prstGeom>
        </p:spPr>
      </p:pic>
      <p:sp>
        <p:nvSpPr>
          <p:cNvPr id="4" name="Textplatzhalter 3">
            <a:extLst>
              <a:ext uri="{FF2B5EF4-FFF2-40B4-BE49-F238E27FC236}">
                <a16:creationId xmlns:a16="http://schemas.microsoft.com/office/drawing/2014/main" id="{674E8C5D-C569-46C1-AEE9-A3381976A6DD}"/>
              </a:ext>
            </a:extLst>
          </p:cNvPr>
          <p:cNvSpPr>
            <a:spLocks noGrp="1"/>
          </p:cNvSpPr>
          <p:nvPr>
            <p:ph type="body" sz="quarter" idx="16"/>
          </p:nvPr>
        </p:nvSpPr>
        <p:spPr/>
        <p:txBody>
          <a:bodyPr/>
          <a:lstStyle/>
          <a:p>
            <a:r>
              <a:rPr lang="en-US" dirty="0"/>
              <a:t>Goal: 200mJ; &lt;50fs; 5kHz</a:t>
            </a:r>
          </a:p>
        </p:txBody>
      </p:sp>
    </p:spTree>
    <p:extLst>
      <p:ext uri="{BB962C8B-B14F-4D97-AF65-F5344CB8AC3E}">
        <p14:creationId xmlns:p14="http://schemas.microsoft.com/office/powerpoint/2010/main" val="418240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E1FF050-A03A-4ABD-95E1-824A84CBB9C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38588" y="2809092"/>
            <a:ext cx="4334656" cy="3595357"/>
          </a:xfrm>
          <a:prstGeom prst="rect">
            <a:avLst/>
          </a:prstGeom>
        </p:spPr>
      </p:pic>
      <p:sp>
        <p:nvSpPr>
          <p:cNvPr id="16" name="Titel 1">
            <a:extLst>
              <a:ext uri="{FF2B5EF4-FFF2-40B4-BE49-F238E27FC236}">
                <a16:creationId xmlns:a16="http://schemas.microsoft.com/office/drawing/2014/main" id="{7EA7251D-2C5E-4919-A85A-8ADEDADD6BE6}"/>
              </a:ext>
            </a:extLst>
          </p:cNvPr>
          <p:cNvSpPr>
            <a:spLocks noGrp="1"/>
          </p:cNvSpPr>
          <p:nvPr>
            <p:ph type="title"/>
          </p:nvPr>
        </p:nvSpPr>
        <p:spPr/>
        <p:txBody>
          <a:bodyPr/>
          <a:lstStyle/>
          <a:p>
            <a:r>
              <a:rPr lang="en-US" dirty="0">
                <a:solidFill>
                  <a:schemeClr val="dk1"/>
                </a:solidFill>
              </a:rPr>
              <a:t>Latest Compression Results</a:t>
            </a:r>
          </a:p>
        </p:txBody>
      </p:sp>
      <p:sp>
        <p:nvSpPr>
          <p:cNvPr id="18" name="Textplatzhalter 17">
            <a:extLst>
              <a:ext uri="{FF2B5EF4-FFF2-40B4-BE49-F238E27FC236}">
                <a16:creationId xmlns:a16="http://schemas.microsoft.com/office/drawing/2014/main" id="{CD2B4306-2724-4ABE-B978-ADD387FBF352}"/>
              </a:ext>
            </a:extLst>
          </p:cNvPr>
          <p:cNvSpPr>
            <a:spLocks noGrp="1"/>
          </p:cNvSpPr>
          <p:nvPr>
            <p:ph type="subTitle" idx="1"/>
          </p:nvPr>
        </p:nvSpPr>
        <p:spPr/>
        <p:txBody>
          <a:bodyPr/>
          <a:lstStyle/>
          <a:p>
            <a:r>
              <a:rPr lang="en-US" dirty="0"/>
              <a:t>Status 17</a:t>
            </a:r>
            <a:r>
              <a:rPr lang="en-US" baseline="30000" dirty="0"/>
              <a:t>th</a:t>
            </a:r>
            <a:r>
              <a:rPr lang="en-US" dirty="0"/>
              <a:t> of May 2022</a:t>
            </a:r>
          </a:p>
          <a:p>
            <a:endParaRPr lang="en-US" dirty="0"/>
          </a:p>
        </p:txBody>
      </p:sp>
      <p:sp>
        <p:nvSpPr>
          <p:cNvPr id="5" name="Fußzeilenplatzhalter 4">
            <a:extLst>
              <a:ext uri="{FF2B5EF4-FFF2-40B4-BE49-F238E27FC236}">
                <a16:creationId xmlns:a16="http://schemas.microsoft.com/office/drawing/2014/main" id="{92EA7772-5E05-44AB-8B08-996C16147AC4}"/>
              </a:ext>
            </a:extLst>
          </p:cNvPr>
          <p:cNvSpPr>
            <a:spLocks noGrp="1"/>
          </p:cNvSpPr>
          <p:nvPr>
            <p:ph type="ftr" sz="quarter" idx="17"/>
          </p:nvPr>
        </p:nvSpPr>
        <p:spPr>
          <a:xfrm>
            <a:off x="589897" y="6356349"/>
            <a:ext cx="3999520" cy="305989"/>
          </a:xfrm>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75757"/>
                </a:solidFill>
                <a:effectLst/>
                <a:uLnTx/>
                <a:uFillTx/>
                <a:latin typeface="Arial" panose="020B0604020202020204"/>
                <a:ea typeface="+mn-ea"/>
                <a:cs typeface="Arial" panose="020B0604020202020204" pitchFamily="34" charset="0"/>
              </a:rPr>
              <a:t>Tom Metzger | TRUMPF Scientific Lasers | </a:t>
            </a:r>
            <a:r>
              <a:rPr kumimoji="0" lang="en-US" sz="1000" b="0" i="0" u="none" strike="noStrike" kern="1200" cap="none" spc="0" normalizeH="0" baseline="0" noProof="0" dirty="0" err="1">
                <a:ln>
                  <a:noFill/>
                </a:ln>
                <a:solidFill>
                  <a:srgbClr val="575757"/>
                </a:solidFill>
                <a:effectLst/>
                <a:uLnTx/>
                <a:uFillTx/>
                <a:latin typeface="Arial" panose="020B0604020202020204"/>
                <a:ea typeface="+mn-ea"/>
                <a:cs typeface="Arial" panose="020B0604020202020204" pitchFamily="34" charset="0"/>
              </a:rPr>
              <a:t>EuroNNAc</a:t>
            </a:r>
            <a:r>
              <a:rPr kumimoji="0" lang="en-US" sz="1000" b="0" i="0" u="none" strike="noStrike" kern="1200" cap="none" spc="0" normalizeH="0" baseline="0" noProof="0" dirty="0">
                <a:ln>
                  <a:noFill/>
                </a:ln>
                <a:solidFill>
                  <a:srgbClr val="575757"/>
                </a:solidFill>
                <a:effectLst/>
                <a:uLnTx/>
                <a:uFillTx/>
                <a:latin typeface="Arial" panose="020B0604020202020204"/>
                <a:ea typeface="+mn-ea"/>
                <a:cs typeface="Arial" panose="020B0604020202020204" pitchFamily="34" charset="0"/>
              </a:rPr>
              <a:t> S-ST3-b #44</a:t>
            </a:r>
          </a:p>
        </p:txBody>
      </p:sp>
      <p:sp>
        <p:nvSpPr>
          <p:cNvPr id="6" name="Foliennummernplatzhalter 5">
            <a:extLst>
              <a:ext uri="{FF2B5EF4-FFF2-40B4-BE49-F238E27FC236}">
                <a16:creationId xmlns:a16="http://schemas.microsoft.com/office/drawing/2014/main" id="{B972CAD6-E549-4E18-9AEC-4E76D9D36F92}"/>
              </a:ext>
            </a:extLst>
          </p:cNvPr>
          <p:cNvSpPr>
            <a:spLocks noGrp="1"/>
          </p:cNvSpPr>
          <p:nvPr>
            <p:ph type="sldNum" sz="quarter" idx="18"/>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8D57957C-F0F3-7842-B0E2-B762F92D6487}" type="slidenum">
              <a:rPr kumimoji="0" lang="en-US" sz="1000" b="1" i="0" u="none" strike="noStrike" kern="1200" cap="none" spc="0" normalizeH="0" baseline="0" noProof="0" smtClean="0">
                <a:ln>
                  <a:noFill/>
                </a:ln>
                <a:solidFill>
                  <a:srgbClr val="285172"/>
                </a:solidFill>
                <a:effectLst/>
                <a:uLnTx/>
                <a:uFillTx/>
                <a:latin typeface="Arial" panose="020B0604020202020204"/>
                <a:ea typeface="+mn-ea"/>
                <a:cs typeface="Arial" panose="020B0604020202020204" pitchFamily="34" charset="0"/>
              </a:rPr>
              <a:pPr marL="0" marR="0" lvl="0" indent="0" algn="r" defTabSz="914355" rtl="0" eaLnBrk="1" fontAlgn="auto" latinLnBrk="0" hangingPunct="1">
                <a:lnSpc>
                  <a:spcPct val="100000"/>
                </a:lnSpc>
                <a:spcBef>
                  <a:spcPts val="0"/>
                </a:spcBef>
                <a:spcAft>
                  <a:spcPts val="0"/>
                </a:spcAft>
                <a:buClrTx/>
                <a:buSzTx/>
                <a:buFontTx/>
                <a:buNone/>
                <a:tabLst/>
                <a:defRPr/>
              </a:pPr>
              <a:t>19</a:t>
            </a:fld>
            <a:r>
              <a:rPr kumimoji="0" lang="en-US" sz="1000" b="1" i="0" u="none" strike="noStrike" kern="1200" cap="none" spc="0" normalizeH="0" baseline="0" noProof="0" dirty="0">
                <a:ln>
                  <a:noFill/>
                </a:ln>
                <a:solidFill>
                  <a:srgbClr val="285172"/>
                </a:solidFill>
                <a:effectLst/>
                <a:uLnTx/>
                <a:uFillTx/>
                <a:latin typeface="Arial" panose="020B0604020202020204"/>
                <a:ea typeface="+mn-ea"/>
                <a:cs typeface="Arial" panose="020B0604020202020204" pitchFamily="34" charset="0"/>
              </a:rPr>
              <a:t>  </a:t>
            </a:r>
            <a:r>
              <a:rPr kumimoji="0" lang="en-US" sz="1000" b="0" i="0" u="none" strike="noStrike" kern="1200" cap="none" spc="0" normalizeH="0" baseline="0" noProof="0" dirty="0">
                <a:ln>
                  <a:noFill/>
                </a:ln>
                <a:solidFill>
                  <a:srgbClr val="575757"/>
                </a:solidFill>
                <a:effectLst/>
                <a:uLnTx/>
                <a:uFillTx/>
                <a:latin typeface="Arial" panose="020B0604020202020204"/>
                <a:ea typeface="+mn-ea"/>
                <a:cs typeface="Arial" panose="020B0604020202020204" pitchFamily="34" charset="0"/>
              </a:rPr>
              <a:t>|</a:t>
            </a:r>
            <a:endParaRPr kumimoji="0" lang="en-US" sz="900" b="0" i="0" u="none" strike="noStrike" kern="1200" cap="none" spc="0" normalizeH="0" baseline="0" noProof="0" dirty="0">
              <a:ln>
                <a:noFill/>
              </a:ln>
              <a:solidFill>
                <a:srgbClr val="575757"/>
              </a:solidFill>
              <a:effectLst/>
              <a:uLnTx/>
              <a:uFillTx/>
              <a:latin typeface="Arial" panose="020B0604020202020204"/>
              <a:ea typeface="+mn-ea"/>
              <a:cs typeface="Arial" panose="020B0604020202020204" pitchFamily="34" charset="0"/>
            </a:endParaRPr>
          </a:p>
        </p:txBody>
      </p:sp>
      <p:sp>
        <p:nvSpPr>
          <p:cNvPr id="22" name="Rechteck 21">
            <a:extLst>
              <a:ext uri="{FF2B5EF4-FFF2-40B4-BE49-F238E27FC236}">
                <a16:creationId xmlns:a16="http://schemas.microsoft.com/office/drawing/2014/main" id="{4621F261-7A60-4F8B-92FA-218906A733C1}"/>
              </a:ext>
            </a:extLst>
          </p:cNvPr>
          <p:cNvSpPr/>
          <p:nvPr/>
        </p:nvSpPr>
        <p:spPr>
          <a:xfrm>
            <a:off x="996051" y="4271391"/>
            <a:ext cx="213624" cy="165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3" name="Rechteck 22">
            <a:extLst>
              <a:ext uri="{FF2B5EF4-FFF2-40B4-BE49-F238E27FC236}">
                <a16:creationId xmlns:a16="http://schemas.microsoft.com/office/drawing/2014/main" id="{EDB51F7E-20A0-4A79-BAB5-142E20FB7924}"/>
              </a:ext>
            </a:extLst>
          </p:cNvPr>
          <p:cNvSpPr/>
          <p:nvPr/>
        </p:nvSpPr>
        <p:spPr>
          <a:xfrm>
            <a:off x="3201192" y="4290696"/>
            <a:ext cx="129600" cy="145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1" name="Textfeld 10">
            <a:extLst>
              <a:ext uri="{FF2B5EF4-FFF2-40B4-BE49-F238E27FC236}">
                <a16:creationId xmlns:a16="http://schemas.microsoft.com/office/drawing/2014/main" id="{0D1E7BE5-0CEA-4339-BDE9-1E1A70C6DC47}"/>
              </a:ext>
            </a:extLst>
          </p:cNvPr>
          <p:cNvSpPr txBox="1"/>
          <p:nvPr/>
        </p:nvSpPr>
        <p:spPr>
          <a:xfrm>
            <a:off x="1838425" y="2502568"/>
            <a:ext cx="288541" cy="276999"/>
          </a:xfrm>
          <a:prstGeom prst="rect">
            <a:avLst/>
          </a:prstGeom>
          <a:noFill/>
        </p:spPr>
        <p:txBody>
          <a:bodyPr wrap="non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285750" marR="0" lvl="0" indent="-285750" algn="l" defTabSz="914355" rtl="0" eaLnBrk="1" fontAlgn="auto" latinLnBrk="0" hangingPunct="1">
              <a:lnSpc>
                <a:spcPct val="100000"/>
              </a:lnSpc>
              <a:spcBef>
                <a:spcPts val="0"/>
              </a:spcBef>
              <a:spcAft>
                <a:spcPts val="0"/>
              </a:spcAft>
              <a:buClr>
                <a:srgbClr val="285172"/>
              </a:buClr>
              <a:buSzTx/>
              <a:buFont typeface="Wingdings" pitchFamily="2" charset="2"/>
              <a:buChar char="§"/>
              <a:tabLst/>
              <a:defRPr/>
            </a:pPr>
            <a:endParaRPr kumimoji="0" lang="en-US" sz="18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 name="Textfeld 2">
            <a:extLst>
              <a:ext uri="{FF2B5EF4-FFF2-40B4-BE49-F238E27FC236}">
                <a16:creationId xmlns:a16="http://schemas.microsoft.com/office/drawing/2014/main" id="{1998C5AE-9C0A-4FC7-B538-DAD41A43C8C3}"/>
              </a:ext>
            </a:extLst>
          </p:cNvPr>
          <p:cNvSpPr txBox="1"/>
          <p:nvPr/>
        </p:nvSpPr>
        <p:spPr>
          <a:xfrm>
            <a:off x="831739" y="2087069"/>
            <a:ext cx="2013372" cy="1107996"/>
          </a:xfrm>
          <a:prstGeom prst="rect">
            <a:avLst/>
          </a:prstGeom>
          <a:noFill/>
        </p:spPr>
        <p:txBody>
          <a:bodyPr wrap="non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285750" marR="0" lvl="0" indent="-285750" algn="l" defTabSz="914355" rtl="0" eaLnBrk="1" fontAlgn="auto" latinLnBrk="0" hangingPunct="1">
              <a:lnSpc>
                <a:spcPct val="100000"/>
              </a:lnSpc>
              <a:spcBef>
                <a:spcPts val="0"/>
              </a:spcBef>
              <a:spcAft>
                <a:spcPts val="0"/>
              </a:spcAft>
              <a:buClr>
                <a:srgbClr val="285172"/>
              </a:buClr>
              <a:buSzTx/>
              <a:buFont typeface="Wingdings" pitchFamily="2" charset="2"/>
              <a:buChar char="§"/>
              <a:tabLst/>
              <a:defRPr/>
            </a:pP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rPr>
              <a:t>E</a:t>
            </a:r>
            <a:r>
              <a:rPr kumimoji="0" lang="en-US" sz="1800" b="1" i="0" u="none" strike="noStrike" kern="1200" cap="none" spc="0" normalizeH="0" baseline="-25000" noProof="0" dirty="0">
                <a:ln>
                  <a:noFill/>
                </a:ln>
                <a:solidFill>
                  <a:srgbClr val="333333"/>
                </a:solidFill>
                <a:effectLst/>
                <a:uLnTx/>
                <a:uFillTx/>
                <a:latin typeface="Arial" panose="020B0604020202020204"/>
                <a:ea typeface="+mn-ea"/>
                <a:cs typeface="+mn-cs"/>
              </a:rPr>
              <a:t>p     </a:t>
            </a: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rPr>
              <a:t>= 150 </a:t>
            </a:r>
            <a:r>
              <a:rPr kumimoji="0" lang="en-US" sz="1800" b="1" i="0" u="none" strike="noStrike" kern="1200" cap="none" spc="0" normalizeH="0" baseline="0" noProof="0" dirty="0" err="1">
                <a:ln>
                  <a:noFill/>
                </a:ln>
                <a:solidFill>
                  <a:srgbClr val="333333"/>
                </a:solidFill>
                <a:effectLst/>
                <a:uLnTx/>
                <a:uFillTx/>
                <a:latin typeface="Arial" panose="020B0604020202020204"/>
                <a:ea typeface="+mn-ea"/>
                <a:cs typeface="+mn-cs"/>
              </a:rPr>
              <a:t>mJ</a:t>
            </a: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rPr>
              <a:t> </a:t>
            </a:r>
          </a:p>
          <a:p>
            <a:pPr marL="285750" marR="0" lvl="0" indent="-285750" algn="l" defTabSz="914355" rtl="0" eaLnBrk="1" fontAlgn="auto" latinLnBrk="0" hangingPunct="1">
              <a:lnSpc>
                <a:spcPct val="100000"/>
              </a:lnSpc>
              <a:spcBef>
                <a:spcPts val="0"/>
              </a:spcBef>
              <a:spcAft>
                <a:spcPts val="0"/>
              </a:spcAft>
              <a:buClr>
                <a:srgbClr val="285172"/>
              </a:buClr>
              <a:buSzTx/>
              <a:buFont typeface="Wingdings" pitchFamily="2" charset="2"/>
              <a:buChar char="§"/>
              <a:tabLst/>
              <a:defRPr/>
            </a:pPr>
            <a:r>
              <a:rPr kumimoji="0" lang="en-US" sz="1800" b="0" i="0" u="none" strike="noStrike" kern="1200" cap="none" spc="0" normalizeH="0" baseline="0" noProof="0" dirty="0" err="1">
                <a:ln>
                  <a:noFill/>
                </a:ln>
                <a:solidFill>
                  <a:srgbClr val="333333"/>
                </a:solidFill>
                <a:effectLst/>
                <a:uLnTx/>
                <a:uFillTx/>
                <a:latin typeface="Arial" panose="020B0604020202020204"/>
                <a:ea typeface="+mn-ea"/>
                <a:cs typeface="+mn-cs"/>
              </a:rPr>
              <a:t>t</a:t>
            </a:r>
            <a:r>
              <a:rPr kumimoji="0" lang="en-US" sz="1800" b="0" i="0" u="none" strike="noStrike" kern="1200" cap="none" spc="0" normalizeH="0" baseline="-25000" noProof="0" dirty="0" err="1">
                <a:ln>
                  <a:noFill/>
                </a:ln>
                <a:solidFill>
                  <a:srgbClr val="333333"/>
                </a:solidFill>
                <a:effectLst/>
                <a:uLnTx/>
                <a:uFillTx/>
                <a:latin typeface="Arial" panose="020B0604020202020204"/>
                <a:ea typeface="+mn-ea"/>
                <a:cs typeface="+mn-cs"/>
              </a:rPr>
              <a:t>p</a:t>
            </a:r>
            <a:r>
              <a:rPr kumimoji="0" lang="en-US" sz="1800" b="0" i="0" u="none" strike="noStrike" kern="1200" cap="none" spc="0" normalizeH="0" baseline="-25000" noProof="0" dirty="0">
                <a:ln>
                  <a:noFill/>
                </a:ln>
                <a:solidFill>
                  <a:srgbClr val="333333"/>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	490 fs </a:t>
            </a:r>
          </a:p>
          <a:p>
            <a:pPr marL="285750" marR="0" lvl="0" indent="-285750" algn="l" defTabSz="914355" rtl="0" eaLnBrk="1" fontAlgn="auto" latinLnBrk="0" hangingPunct="1">
              <a:lnSpc>
                <a:spcPct val="100000"/>
              </a:lnSpc>
              <a:spcBef>
                <a:spcPts val="0"/>
              </a:spcBef>
              <a:spcAft>
                <a:spcPts val="0"/>
              </a:spcAft>
              <a:buClr>
                <a:srgbClr val="285172"/>
              </a:buClr>
              <a:buSzTx/>
              <a:buFont typeface="Wingdings" pitchFamily="2" charset="2"/>
              <a:buChar char="§"/>
              <a:tabLst/>
              <a:defRPr/>
            </a:pPr>
            <a:r>
              <a:rPr kumimoji="0" lang="en-US" sz="1800" b="0" i="0" u="none" strike="noStrike" kern="1200" cap="none" spc="0" normalizeH="0" baseline="0" noProof="0" dirty="0" err="1">
                <a:ln>
                  <a:noFill/>
                </a:ln>
                <a:solidFill>
                  <a:srgbClr val="333333"/>
                </a:solidFill>
                <a:effectLst/>
                <a:uLnTx/>
                <a:uFillTx/>
                <a:latin typeface="Arial" panose="020B0604020202020204"/>
                <a:ea typeface="+mn-ea"/>
                <a:cs typeface="+mn-cs"/>
              </a:rPr>
              <a:t>P</a:t>
            </a:r>
            <a:r>
              <a:rPr kumimoji="0" lang="en-US" sz="1800" b="0" i="0" u="none" strike="noStrike" kern="1200" cap="none" spc="0" normalizeH="0" baseline="-25000" noProof="0" dirty="0" err="1">
                <a:ln>
                  <a:noFill/>
                </a:ln>
                <a:solidFill>
                  <a:srgbClr val="333333"/>
                </a:solidFill>
                <a:effectLst/>
                <a:uLnTx/>
                <a:uFillTx/>
                <a:latin typeface="Arial" panose="020B0604020202020204"/>
                <a:ea typeface="+mn-ea"/>
                <a:cs typeface="+mn-cs"/>
              </a:rPr>
              <a:t>avg</a:t>
            </a:r>
            <a:r>
              <a:rPr kumimoji="0" lang="en-US" sz="1800" b="0" i="0" u="none" strike="noStrike" kern="1200" cap="none" spc="0" normalizeH="0" baseline="-25000" noProof="0" dirty="0">
                <a:ln>
                  <a:noFill/>
                </a:ln>
                <a:solidFill>
                  <a:srgbClr val="333333"/>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	750 W</a:t>
            </a:r>
          </a:p>
          <a:p>
            <a:pPr marL="285750" marR="0" lvl="0" indent="-285750" algn="l" defTabSz="914355" rtl="0" eaLnBrk="1" fontAlgn="auto" latinLnBrk="0" hangingPunct="1">
              <a:lnSpc>
                <a:spcPct val="100000"/>
              </a:lnSpc>
              <a:spcBef>
                <a:spcPts val="0"/>
              </a:spcBef>
              <a:spcAft>
                <a:spcPts val="0"/>
              </a:spcAft>
              <a:buClr>
                <a:srgbClr val="285172"/>
              </a:buClr>
              <a:buSzTx/>
              <a:buFont typeface="Wingdings" pitchFamily="2"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M²   =	1.45 / 1.31</a:t>
            </a:r>
          </a:p>
        </p:txBody>
      </p:sp>
      <p:sp>
        <p:nvSpPr>
          <p:cNvPr id="14" name="Textfeld 13">
            <a:extLst>
              <a:ext uri="{FF2B5EF4-FFF2-40B4-BE49-F238E27FC236}">
                <a16:creationId xmlns:a16="http://schemas.microsoft.com/office/drawing/2014/main" id="{F46926A6-0E2F-4FF7-85A0-DCCD7083E95B}"/>
              </a:ext>
            </a:extLst>
          </p:cNvPr>
          <p:cNvSpPr txBox="1"/>
          <p:nvPr/>
        </p:nvSpPr>
        <p:spPr>
          <a:xfrm>
            <a:off x="831739" y="4354027"/>
            <a:ext cx="2013372" cy="553998"/>
          </a:xfrm>
          <a:prstGeom prst="rect">
            <a:avLst/>
          </a:prstGeom>
          <a:noFill/>
        </p:spPr>
        <p:txBody>
          <a:bodyPr wrap="non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285750" marR="0" lvl="0" indent="-285750" algn="l" defTabSz="914355" rtl="0" eaLnBrk="1" fontAlgn="auto" latinLnBrk="0" hangingPunct="1">
              <a:lnSpc>
                <a:spcPct val="100000"/>
              </a:lnSpc>
              <a:spcBef>
                <a:spcPts val="0"/>
              </a:spcBef>
              <a:spcAft>
                <a:spcPts val="0"/>
              </a:spcAft>
              <a:buClr>
                <a:srgbClr val="285172"/>
              </a:buClr>
              <a:buSzTx/>
              <a:buFont typeface="Wingdings" pitchFamily="2" charset="2"/>
              <a:buChar char="§"/>
              <a:tabLst/>
              <a:defRPr/>
            </a:pPr>
            <a:r>
              <a:rPr kumimoji="0" lang="en-US" sz="1800" b="1" i="0" u="none" strike="noStrike" kern="1200" cap="none" spc="0" normalizeH="0" baseline="0" noProof="0" dirty="0" err="1">
                <a:ln>
                  <a:noFill/>
                </a:ln>
                <a:solidFill>
                  <a:srgbClr val="333333"/>
                </a:solidFill>
                <a:effectLst/>
                <a:uLnTx/>
                <a:uFillTx/>
                <a:latin typeface="Arial" panose="020B0604020202020204"/>
                <a:ea typeface="+mn-ea"/>
                <a:cs typeface="+mn-cs"/>
              </a:rPr>
              <a:t>t</a:t>
            </a:r>
            <a:r>
              <a:rPr kumimoji="0" lang="en-US" sz="1800" b="1" i="0" u="none" strike="noStrike" kern="1200" cap="none" spc="0" normalizeH="0" baseline="-25000" noProof="0" dirty="0" err="1">
                <a:ln>
                  <a:noFill/>
                </a:ln>
                <a:solidFill>
                  <a:srgbClr val="333333"/>
                </a:solidFill>
                <a:effectLst/>
                <a:uLnTx/>
                <a:uFillTx/>
                <a:latin typeface="Arial" panose="020B0604020202020204"/>
                <a:ea typeface="+mn-ea"/>
                <a:cs typeface="+mn-cs"/>
              </a:rPr>
              <a:t>p</a:t>
            </a:r>
            <a:r>
              <a:rPr kumimoji="0" lang="en-US" sz="1800" b="1" i="0" u="none" strike="noStrike" kern="1200" cap="none" spc="0" normalizeH="0" baseline="-25000" noProof="0" dirty="0">
                <a:ln>
                  <a:noFill/>
                </a:ln>
                <a:solidFill>
                  <a:srgbClr val="333333"/>
                </a:solidFill>
                <a:effectLst/>
                <a:uLnTx/>
                <a:uFillTx/>
                <a:latin typeface="Arial" panose="020B0604020202020204"/>
                <a:ea typeface="+mn-ea"/>
                <a:cs typeface="+mn-cs"/>
              </a:rPr>
              <a:t> </a:t>
            </a: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rPr>
              <a:t>=	37 fs </a:t>
            </a:r>
          </a:p>
          <a:p>
            <a:pPr marL="285750" marR="0" lvl="0" indent="-285750" algn="l" defTabSz="914355" rtl="0" eaLnBrk="1" fontAlgn="auto" latinLnBrk="0" hangingPunct="1">
              <a:lnSpc>
                <a:spcPct val="100000"/>
              </a:lnSpc>
              <a:spcBef>
                <a:spcPts val="0"/>
              </a:spcBef>
              <a:spcAft>
                <a:spcPts val="0"/>
              </a:spcAft>
              <a:buClr>
                <a:srgbClr val="285172"/>
              </a:buClr>
              <a:buSzTx/>
              <a:buFont typeface="Wingdings" pitchFamily="2"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M² =	1.41 / 1.33</a:t>
            </a:r>
          </a:p>
        </p:txBody>
      </p:sp>
      <p:sp>
        <p:nvSpPr>
          <p:cNvPr id="4" name="Pfeil: nach rechts 3">
            <a:extLst>
              <a:ext uri="{FF2B5EF4-FFF2-40B4-BE49-F238E27FC236}">
                <a16:creationId xmlns:a16="http://schemas.microsoft.com/office/drawing/2014/main" id="{355803A7-3C98-4B07-AF43-5F3AA3A5BD97}"/>
              </a:ext>
            </a:extLst>
          </p:cNvPr>
          <p:cNvSpPr/>
          <p:nvPr/>
        </p:nvSpPr>
        <p:spPr>
          <a:xfrm rot="5400000">
            <a:off x="1584532" y="2863449"/>
            <a:ext cx="507787" cy="1490268"/>
          </a:xfrm>
          <a:prstGeom prst="rightArrow">
            <a:avLst/>
          </a:prstGeom>
          <a:solidFill>
            <a:srgbClr val="BBD03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8" name="Textfeld 7">
            <a:extLst>
              <a:ext uri="{FF2B5EF4-FFF2-40B4-BE49-F238E27FC236}">
                <a16:creationId xmlns:a16="http://schemas.microsoft.com/office/drawing/2014/main" id="{142DFC89-8318-4E5E-84D2-1C5482633250}"/>
              </a:ext>
            </a:extLst>
          </p:cNvPr>
          <p:cNvSpPr txBox="1"/>
          <p:nvPr/>
        </p:nvSpPr>
        <p:spPr>
          <a:xfrm>
            <a:off x="782262" y="1768752"/>
            <a:ext cx="641201" cy="276999"/>
          </a:xfrm>
          <a:prstGeom prst="rect">
            <a:avLst/>
          </a:prstGeom>
          <a:noFill/>
        </p:spPr>
        <p:txBody>
          <a:bodyPr wrap="non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333333"/>
                </a:solidFill>
                <a:effectLst/>
                <a:uLnTx/>
                <a:uFillTx/>
                <a:latin typeface="Arial" panose="020B0604020202020204"/>
                <a:ea typeface="+mn-ea"/>
                <a:cs typeface="+mn-cs"/>
              </a:rPr>
              <a:t>Input:</a:t>
            </a:r>
          </a:p>
        </p:txBody>
      </p:sp>
      <p:sp>
        <p:nvSpPr>
          <p:cNvPr id="17" name="Textfeld 16">
            <a:extLst>
              <a:ext uri="{FF2B5EF4-FFF2-40B4-BE49-F238E27FC236}">
                <a16:creationId xmlns:a16="http://schemas.microsoft.com/office/drawing/2014/main" id="{101EECC2-7F45-45AF-9A6E-9636702E9BDD}"/>
              </a:ext>
            </a:extLst>
          </p:cNvPr>
          <p:cNvSpPr txBox="1"/>
          <p:nvPr/>
        </p:nvSpPr>
        <p:spPr>
          <a:xfrm>
            <a:off x="782262" y="4063239"/>
            <a:ext cx="833562" cy="276999"/>
          </a:xfrm>
          <a:prstGeom prst="rect">
            <a:avLst/>
          </a:prstGeom>
          <a:noFill/>
        </p:spPr>
        <p:txBody>
          <a:bodyPr wrap="non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333333"/>
                </a:solidFill>
                <a:effectLst/>
                <a:uLnTx/>
                <a:uFillTx/>
                <a:latin typeface="Arial" panose="020B0604020202020204"/>
                <a:ea typeface="+mn-ea"/>
                <a:cs typeface="+mn-cs"/>
              </a:rPr>
              <a:t>Output:</a:t>
            </a:r>
          </a:p>
        </p:txBody>
      </p:sp>
      <p:cxnSp>
        <p:nvCxnSpPr>
          <p:cNvPr id="62" name="Gerader Verbinder 61">
            <a:extLst>
              <a:ext uri="{FF2B5EF4-FFF2-40B4-BE49-F238E27FC236}">
                <a16:creationId xmlns:a16="http://schemas.microsoft.com/office/drawing/2014/main" id="{8A8A2D50-F157-46AD-A2A2-61AFA8914392}"/>
              </a:ext>
            </a:extLst>
          </p:cNvPr>
          <p:cNvCxnSpPr>
            <a:cxnSpLocks/>
            <a:stCxn id="66" idx="3"/>
            <a:endCxn id="74" idx="1"/>
          </p:cNvCxnSpPr>
          <p:nvPr/>
        </p:nvCxnSpPr>
        <p:spPr>
          <a:xfrm flipV="1">
            <a:off x="5780509" y="1851366"/>
            <a:ext cx="1721710" cy="4042"/>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 name="Gruppieren 62">
            <a:extLst>
              <a:ext uri="{FF2B5EF4-FFF2-40B4-BE49-F238E27FC236}">
                <a16:creationId xmlns:a16="http://schemas.microsoft.com/office/drawing/2014/main" id="{A05C1691-3CE0-49FF-A6A8-BA7A9836EF8B}"/>
              </a:ext>
            </a:extLst>
          </p:cNvPr>
          <p:cNvGrpSpPr/>
          <p:nvPr/>
        </p:nvGrpSpPr>
        <p:grpSpPr>
          <a:xfrm>
            <a:off x="3750334" y="1420460"/>
            <a:ext cx="2085544" cy="871840"/>
            <a:chOff x="9096199" y="2761780"/>
            <a:chExt cx="2645465" cy="1030029"/>
          </a:xfrm>
        </p:grpSpPr>
        <p:sp>
          <p:nvSpPr>
            <p:cNvPr id="64" name="Rechteck 63">
              <a:extLst>
                <a:ext uri="{FF2B5EF4-FFF2-40B4-BE49-F238E27FC236}">
                  <a16:creationId xmlns:a16="http://schemas.microsoft.com/office/drawing/2014/main" id="{902AC306-72F7-4A06-B019-D067593C762A}"/>
                </a:ext>
              </a:extLst>
            </p:cNvPr>
            <p:cNvSpPr/>
            <p:nvPr/>
          </p:nvSpPr>
          <p:spPr>
            <a:xfrm>
              <a:off x="9096199" y="2761780"/>
              <a:ext cx="2645465" cy="1030029"/>
            </a:xfrm>
            <a:prstGeom prst="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5" name="Textfeld 64">
              <a:extLst>
                <a:ext uri="{FF2B5EF4-FFF2-40B4-BE49-F238E27FC236}">
                  <a16:creationId xmlns:a16="http://schemas.microsoft.com/office/drawing/2014/main" id="{1138B75A-7BCA-4394-A114-9C76812EDBD5}"/>
                </a:ext>
              </a:extLst>
            </p:cNvPr>
            <p:cNvSpPr txBox="1"/>
            <p:nvPr/>
          </p:nvSpPr>
          <p:spPr>
            <a:xfrm rot="16200000">
              <a:off x="9004274" y="3149157"/>
              <a:ext cx="546625" cy="234245"/>
            </a:xfrm>
            <a:prstGeom prst="rect">
              <a:avLst/>
            </a:prstGeom>
            <a:noFill/>
          </p:spPr>
          <p:txBody>
            <a:bodyPr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Arial" panose="020B0604020202020204"/>
                  <a:ea typeface="+mn-ea"/>
                  <a:cs typeface="+mn-cs"/>
                </a:rPr>
                <a:t>Laser</a:t>
              </a:r>
            </a:p>
          </p:txBody>
        </p:sp>
        <p:sp>
          <p:nvSpPr>
            <p:cNvPr id="66" name="Textfeld 65">
              <a:extLst>
                <a:ext uri="{FF2B5EF4-FFF2-40B4-BE49-F238E27FC236}">
                  <a16:creationId xmlns:a16="http://schemas.microsoft.com/office/drawing/2014/main" id="{9D00A220-FE88-458F-9288-CBD484D2E990}"/>
                </a:ext>
              </a:extLst>
            </p:cNvPr>
            <p:cNvSpPr txBox="1"/>
            <p:nvPr/>
          </p:nvSpPr>
          <p:spPr>
            <a:xfrm>
              <a:off x="9440050" y="2839302"/>
              <a:ext cx="2231379" cy="872689"/>
            </a:xfrm>
            <a:prstGeom prst="rect">
              <a:avLst/>
            </a:prstGeom>
            <a:noFill/>
          </p:spPr>
          <p:txBody>
            <a:bodyPr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a:ea typeface="+mn-ea"/>
                  <a:cs typeface="+mn-cs"/>
                </a:rPr>
                <a:t>Pulse energy:     150 </a:t>
              </a:r>
              <a:r>
                <a:rPr kumimoji="0" lang="en-US" sz="1200" b="0" i="0" u="none" strike="noStrike" kern="1200" cap="none" spc="0" normalizeH="0" baseline="0" noProof="0" dirty="0" err="1">
                  <a:ln>
                    <a:noFill/>
                  </a:ln>
                  <a:solidFill>
                    <a:srgbClr val="333333"/>
                  </a:solidFill>
                  <a:effectLst/>
                  <a:uLnTx/>
                  <a:uFillTx/>
                  <a:latin typeface="Arial" panose="020B0604020202020204"/>
                  <a:ea typeface="+mn-ea"/>
                  <a:cs typeface="+mn-cs"/>
                </a:rPr>
                <a:t>mJ</a:t>
              </a:r>
              <a:endParaRPr kumimoji="0" lang="en-US" sz="12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a:ea typeface="+mn-ea"/>
                  <a:cs typeface="+mn-cs"/>
                </a:rPr>
                <a:t>Pulse duration:   490 fs </a:t>
              </a:r>
              <a:r>
                <a:rPr kumimoji="0" lang="en-US" sz="1200" b="0" i="0" u="none" strike="noStrike" kern="1200" cap="none" spc="0" normalizeH="0" baseline="0" noProof="0" dirty="0" err="1">
                  <a:ln>
                    <a:noFill/>
                  </a:ln>
                  <a:solidFill>
                    <a:srgbClr val="333333"/>
                  </a:solidFill>
                  <a:effectLst/>
                  <a:uLnTx/>
                  <a:uFillTx/>
                  <a:latin typeface="Arial" panose="020B0604020202020204"/>
                  <a:ea typeface="+mn-ea"/>
                  <a:cs typeface="+mn-cs"/>
                </a:rPr>
                <a:t>Repetiton</a:t>
              </a:r>
              <a:r>
                <a:rPr kumimoji="0" lang="en-US" sz="1200" b="0" i="0" u="none" strike="noStrike" kern="1200" cap="none" spc="0" normalizeH="0" baseline="0" noProof="0" dirty="0">
                  <a:ln>
                    <a:noFill/>
                  </a:ln>
                  <a:solidFill>
                    <a:srgbClr val="333333"/>
                  </a:solidFill>
                  <a:effectLst/>
                  <a:uLnTx/>
                  <a:uFillTx/>
                  <a:latin typeface="Arial" panose="020B0604020202020204"/>
                  <a:ea typeface="+mn-ea"/>
                  <a:cs typeface="+mn-cs"/>
                </a:rPr>
                <a:t> rate:    5 kHz</a:t>
              </a: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a:ea typeface="+mn-ea"/>
                  <a:cs typeface="+mn-cs"/>
                </a:rPr>
                <a:t>Beam Quality:  M² ~ 1.4</a:t>
              </a:r>
            </a:p>
          </p:txBody>
        </p:sp>
      </p:grpSp>
      <p:sp>
        <p:nvSpPr>
          <p:cNvPr id="67" name="Textfeld 66">
            <a:extLst>
              <a:ext uri="{FF2B5EF4-FFF2-40B4-BE49-F238E27FC236}">
                <a16:creationId xmlns:a16="http://schemas.microsoft.com/office/drawing/2014/main" id="{20862CD4-4C03-4AB8-BED0-A32A53926D04}"/>
              </a:ext>
            </a:extLst>
          </p:cNvPr>
          <p:cNvSpPr txBox="1"/>
          <p:nvPr/>
        </p:nvSpPr>
        <p:spPr>
          <a:xfrm>
            <a:off x="6256881" y="2496103"/>
            <a:ext cx="1846659" cy="276999"/>
          </a:xfrm>
          <a:prstGeom prst="rect">
            <a:avLst/>
          </a:prstGeom>
          <a:noFill/>
        </p:spPr>
        <p:txBody>
          <a:bodyPr wrap="non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rPr>
              <a:t>700 mbar Helium</a:t>
            </a:r>
          </a:p>
        </p:txBody>
      </p:sp>
      <p:pic>
        <p:nvPicPr>
          <p:cNvPr id="68" name="Grafik 67">
            <a:extLst>
              <a:ext uri="{FF2B5EF4-FFF2-40B4-BE49-F238E27FC236}">
                <a16:creationId xmlns:a16="http://schemas.microsoft.com/office/drawing/2014/main" id="{DFC919A5-69BB-46F6-B390-C0D05B9D9C90}"/>
              </a:ext>
            </a:extLst>
          </p:cNvPr>
          <p:cNvPicPr>
            <a:picLocks noChangeAspect="1"/>
          </p:cNvPicPr>
          <p:nvPr/>
        </p:nvPicPr>
        <p:blipFill>
          <a:blip r:embed="rId7"/>
          <a:stretch>
            <a:fillRect/>
          </a:stretch>
        </p:blipFill>
        <p:spPr>
          <a:xfrm>
            <a:off x="7782468" y="1414445"/>
            <a:ext cx="1519688" cy="1033612"/>
          </a:xfrm>
          <a:prstGeom prst="rect">
            <a:avLst/>
          </a:prstGeom>
        </p:spPr>
      </p:pic>
      <p:grpSp>
        <p:nvGrpSpPr>
          <p:cNvPr id="69" name="Gruppieren 68">
            <a:extLst>
              <a:ext uri="{FF2B5EF4-FFF2-40B4-BE49-F238E27FC236}">
                <a16:creationId xmlns:a16="http://schemas.microsoft.com/office/drawing/2014/main" id="{1959DF8A-60B9-456C-A1D4-58AA0285A446}"/>
              </a:ext>
            </a:extLst>
          </p:cNvPr>
          <p:cNvGrpSpPr/>
          <p:nvPr/>
        </p:nvGrpSpPr>
        <p:grpSpPr>
          <a:xfrm>
            <a:off x="7876530" y="1532663"/>
            <a:ext cx="1384789" cy="757242"/>
            <a:chOff x="5769844" y="1949813"/>
            <a:chExt cx="1756573" cy="894638"/>
          </a:xfrm>
        </p:grpSpPr>
        <p:sp>
          <p:nvSpPr>
            <p:cNvPr id="70" name="Freihandform: Form 69">
              <a:extLst>
                <a:ext uri="{FF2B5EF4-FFF2-40B4-BE49-F238E27FC236}">
                  <a16:creationId xmlns:a16="http://schemas.microsoft.com/office/drawing/2014/main" id="{2602E10C-35E6-4249-884C-74C8E7B10257}"/>
                </a:ext>
              </a:extLst>
            </p:cNvPr>
            <p:cNvSpPr/>
            <p:nvPr/>
          </p:nvSpPr>
          <p:spPr>
            <a:xfrm rot="5400000">
              <a:off x="5459568" y="2260089"/>
              <a:ext cx="894637" cy="274085"/>
            </a:xfrm>
            <a:custGeom>
              <a:avLst/>
              <a:gdLst>
                <a:gd name="connsiteX0" fmla="*/ 0 w 1702311"/>
                <a:gd name="connsiteY0" fmla="*/ 267295 h 267295"/>
                <a:gd name="connsiteX1" fmla="*/ 0 w 1702311"/>
                <a:gd name="connsiteY1" fmla="*/ 0 h 267295"/>
                <a:gd name="connsiteX2" fmla="*/ 41663 w 1702311"/>
                <a:gd name="connsiteY2" fmla="*/ 0 h 267295"/>
                <a:gd name="connsiteX3" fmla="*/ 87761 w 1702311"/>
                <a:gd name="connsiteY3" fmla="*/ 23661 h 267295"/>
                <a:gd name="connsiteX4" fmla="*/ 851155 w 1702311"/>
                <a:gd name="connsiteY4" fmla="*/ 157572 h 267295"/>
                <a:gd name="connsiteX5" fmla="*/ 1614550 w 1702311"/>
                <a:gd name="connsiteY5" fmla="*/ 23661 h 267295"/>
                <a:gd name="connsiteX6" fmla="*/ 1660648 w 1702311"/>
                <a:gd name="connsiteY6" fmla="*/ 0 h 267295"/>
                <a:gd name="connsiteX7" fmla="*/ 1702311 w 1702311"/>
                <a:gd name="connsiteY7" fmla="*/ 0 h 267295"/>
                <a:gd name="connsiteX8" fmla="*/ 1702311 w 1702311"/>
                <a:gd name="connsiteY8" fmla="*/ 267295 h 2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311" h="267295">
                  <a:moveTo>
                    <a:pt x="0" y="267295"/>
                  </a:moveTo>
                  <a:lnTo>
                    <a:pt x="0" y="0"/>
                  </a:lnTo>
                  <a:lnTo>
                    <a:pt x="41663" y="0"/>
                  </a:lnTo>
                  <a:lnTo>
                    <a:pt x="87761" y="23661"/>
                  </a:lnTo>
                  <a:cubicBezTo>
                    <a:pt x="283131" y="106398"/>
                    <a:pt x="553032" y="157572"/>
                    <a:pt x="851155" y="157572"/>
                  </a:cubicBezTo>
                  <a:cubicBezTo>
                    <a:pt x="1149279" y="157572"/>
                    <a:pt x="1419180" y="106398"/>
                    <a:pt x="1614550" y="23661"/>
                  </a:cubicBezTo>
                  <a:lnTo>
                    <a:pt x="1660648" y="0"/>
                  </a:lnTo>
                  <a:lnTo>
                    <a:pt x="1702311" y="0"/>
                  </a:lnTo>
                  <a:lnTo>
                    <a:pt x="1702311" y="267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1" name="Freihandform: Form 70">
              <a:extLst>
                <a:ext uri="{FF2B5EF4-FFF2-40B4-BE49-F238E27FC236}">
                  <a16:creationId xmlns:a16="http://schemas.microsoft.com/office/drawing/2014/main" id="{D6B917AD-281F-4F27-AE23-2E933ECD51BE}"/>
                </a:ext>
              </a:extLst>
            </p:cNvPr>
            <p:cNvSpPr/>
            <p:nvPr/>
          </p:nvSpPr>
          <p:spPr>
            <a:xfrm rot="16200000">
              <a:off x="6942056" y="2260090"/>
              <a:ext cx="894637" cy="274085"/>
            </a:xfrm>
            <a:custGeom>
              <a:avLst/>
              <a:gdLst>
                <a:gd name="connsiteX0" fmla="*/ 0 w 1702311"/>
                <a:gd name="connsiteY0" fmla="*/ 267295 h 267295"/>
                <a:gd name="connsiteX1" fmla="*/ 0 w 1702311"/>
                <a:gd name="connsiteY1" fmla="*/ 0 h 267295"/>
                <a:gd name="connsiteX2" fmla="*/ 41663 w 1702311"/>
                <a:gd name="connsiteY2" fmla="*/ 0 h 267295"/>
                <a:gd name="connsiteX3" fmla="*/ 87761 w 1702311"/>
                <a:gd name="connsiteY3" fmla="*/ 23661 h 267295"/>
                <a:gd name="connsiteX4" fmla="*/ 851155 w 1702311"/>
                <a:gd name="connsiteY4" fmla="*/ 157572 h 267295"/>
                <a:gd name="connsiteX5" fmla="*/ 1614550 w 1702311"/>
                <a:gd name="connsiteY5" fmla="*/ 23661 h 267295"/>
                <a:gd name="connsiteX6" fmla="*/ 1660648 w 1702311"/>
                <a:gd name="connsiteY6" fmla="*/ 0 h 267295"/>
                <a:gd name="connsiteX7" fmla="*/ 1702311 w 1702311"/>
                <a:gd name="connsiteY7" fmla="*/ 0 h 267295"/>
                <a:gd name="connsiteX8" fmla="*/ 1702311 w 1702311"/>
                <a:gd name="connsiteY8" fmla="*/ 267295 h 2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311" h="267295">
                  <a:moveTo>
                    <a:pt x="0" y="267295"/>
                  </a:moveTo>
                  <a:lnTo>
                    <a:pt x="0" y="0"/>
                  </a:lnTo>
                  <a:lnTo>
                    <a:pt x="41663" y="0"/>
                  </a:lnTo>
                  <a:lnTo>
                    <a:pt x="87761" y="23661"/>
                  </a:lnTo>
                  <a:cubicBezTo>
                    <a:pt x="283131" y="106398"/>
                    <a:pt x="553032" y="157572"/>
                    <a:pt x="851155" y="157572"/>
                  </a:cubicBezTo>
                  <a:cubicBezTo>
                    <a:pt x="1149279" y="157572"/>
                    <a:pt x="1419180" y="106398"/>
                    <a:pt x="1614550" y="23661"/>
                  </a:cubicBezTo>
                  <a:lnTo>
                    <a:pt x="1660648" y="0"/>
                  </a:lnTo>
                  <a:lnTo>
                    <a:pt x="1702311" y="0"/>
                  </a:lnTo>
                  <a:lnTo>
                    <a:pt x="1702311" y="267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sp>
        <p:nvSpPr>
          <p:cNvPr id="72" name="Rechteck 71">
            <a:extLst>
              <a:ext uri="{FF2B5EF4-FFF2-40B4-BE49-F238E27FC236}">
                <a16:creationId xmlns:a16="http://schemas.microsoft.com/office/drawing/2014/main" id="{EC895557-7139-4A3B-AEA5-8BDE01BD5F92}"/>
              </a:ext>
            </a:extLst>
          </p:cNvPr>
          <p:cNvSpPr/>
          <p:nvPr/>
        </p:nvSpPr>
        <p:spPr>
          <a:xfrm>
            <a:off x="8115709" y="2069787"/>
            <a:ext cx="52592" cy="169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3" name="Rechteck 72">
            <a:extLst>
              <a:ext uri="{FF2B5EF4-FFF2-40B4-BE49-F238E27FC236}">
                <a16:creationId xmlns:a16="http://schemas.microsoft.com/office/drawing/2014/main" id="{DCF28360-C80A-4F17-8E43-BCE19388D71A}"/>
              </a:ext>
            </a:extLst>
          </p:cNvPr>
          <p:cNvSpPr/>
          <p:nvPr/>
        </p:nvSpPr>
        <p:spPr>
          <a:xfrm>
            <a:off x="8922765" y="1549490"/>
            <a:ext cx="52592" cy="169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4" name="Rechteck 73">
            <a:extLst>
              <a:ext uri="{FF2B5EF4-FFF2-40B4-BE49-F238E27FC236}">
                <a16:creationId xmlns:a16="http://schemas.microsoft.com/office/drawing/2014/main" id="{DAB7346E-3664-44CA-9A2A-0B560BBD2E73}"/>
              </a:ext>
            </a:extLst>
          </p:cNvPr>
          <p:cNvSpPr/>
          <p:nvPr/>
        </p:nvSpPr>
        <p:spPr>
          <a:xfrm rot="707618">
            <a:off x="7501751" y="1705839"/>
            <a:ext cx="44303" cy="300107"/>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5" name="Freihandform: Form 74">
            <a:extLst>
              <a:ext uri="{FF2B5EF4-FFF2-40B4-BE49-F238E27FC236}">
                <a16:creationId xmlns:a16="http://schemas.microsoft.com/office/drawing/2014/main" id="{21E8C0CB-13D1-4541-B6E1-059774C7DA9B}"/>
              </a:ext>
            </a:extLst>
          </p:cNvPr>
          <p:cNvSpPr/>
          <p:nvPr/>
        </p:nvSpPr>
        <p:spPr>
          <a:xfrm rot="5992918">
            <a:off x="6318135" y="1224401"/>
            <a:ext cx="304712" cy="92350"/>
          </a:xfrm>
          <a:custGeom>
            <a:avLst/>
            <a:gdLst>
              <a:gd name="connsiteX0" fmla="*/ 0 w 1702311"/>
              <a:gd name="connsiteY0" fmla="*/ 267295 h 267295"/>
              <a:gd name="connsiteX1" fmla="*/ 0 w 1702311"/>
              <a:gd name="connsiteY1" fmla="*/ 0 h 267295"/>
              <a:gd name="connsiteX2" fmla="*/ 41663 w 1702311"/>
              <a:gd name="connsiteY2" fmla="*/ 0 h 267295"/>
              <a:gd name="connsiteX3" fmla="*/ 87761 w 1702311"/>
              <a:gd name="connsiteY3" fmla="*/ 23661 h 267295"/>
              <a:gd name="connsiteX4" fmla="*/ 851155 w 1702311"/>
              <a:gd name="connsiteY4" fmla="*/ 157572 h 267295"/>
              <a:gd name="connsiteX5" fmla="*/ 1614550 w 1702311"/>
              <a:gd name="connsiteY5" fmla="*/ 23661 h 267295"/>
              <a:gd name="connsiteX6" fmla="*/ 1660648 w 1702311"/>
              <a:gd name="connsiteY6" fmla="*/ 0 h 267295"/>
              <a:gd name="connsiteX7" fmla="*/ 1702311 w 1702311"/>
              <a:gd name="connsiteY7" fmla="*/ 0 h 267295"/>
              <a:gd name="connsiteX8" fmla="*/ 1702311 w 1702311"/>
              <a:gd name="connsiteY8" fmla="*/ 267295 h 2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311" h="267295">
                <a:moveTo>
                  <a:pt x="0" y="267295"/>
                </a:moveTo>
                <a:lnTo>
                  <a:pt x="0" y="0"/>
                </a:lnTo>
                <a:lnTo>
                  <a:pt x="41663" y="0"/>
                </a:lnTo>
                <a:lnTo>
                  <a:pt x="87761" y="23661"/>
                </a:lnTo>
                <a:cubicBezTo>
                  <a:pt x="283131" y="106398"/>
                  <a:pt x="553032" y="157572"/>
                  <a:pt x="851155" y="157572"/>
                </a:cubicBezTo>
                <a:cubicBezTo>
                  <a:pt x="1149279" y="157572"/>
                  <a:pt x="1419180" y="106398"/>
                  <a:pt x="1614550" y="23661"/>
                </a:cubicBezTo>
                <a:lnTo>
                  <a:pt x="1660648" y="0"/>
                </a:lnTo>
                <a:lnTo>
                  <a:pt x="1702311" y="0"/>
                </a:lnTo>
                <a:lnTo>
                  <a:pt x="1702311" y="267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cxnSp>
        <p:nvCxnSpPr>
          <p:cNvPr id="76" name="Gerader Verbinder 75">
            <a:extLst>
              <a:ext uri="{FF2B5EF4-FFF2-40B4-BE49-F238E27FC236}">
                <a16:creationId xmlns:a16="http://schemas.microsoft.com/office/drawing/2014/main" id="{3EFF6728-E721-4641-90EA-2E18BD91DBD2}"/>
              </a:ext>
            </a:extLst>
          </p:cNvPr>
          <p:cNvCxnSpPr>
            <a:cxnSpLocks/>
            <a:stCxn id="75" idx="4"/>
            <a:endCxn id="74" idx="1"/>
          </p:cNvCxnSpPr>
          <p:nvPr/>
        </p:nvCxnSpPr>
        <p:spPr>
          <a:xfrm>
            <a:off x="6462349" y="1269053"/>
            <a:ext cx="1039870" cy="581979"/>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835F35A-2F5A-416B-97DD-A40480F5321F}"/>
              </a:ext>
            </a:extLst>
          </p:cNvPr>
          <p:cNvCxnSpPr>
            <a:cxnSpLocks/>
            <a:stCxn id="75" idx="4"/>
            <a:endCxn id="73" idx="1"/>
          </p:cNvCxnSpPr>
          <p:nvPr/>
        </p:nvCxnSpPr>
        <p:spPr>
          <a:xfrm>
            <a:off x="6462349" y="1269053"/>
            <a:ext cx="2460416" cy="365090"/>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Rechteck 77">
            <a:extLst>
              <a:ext uri="{FF2B5EF4-FFF2-40B4-BE49-F238E27FC236}">
                <a16:creationId xmlns:a16="http://schemas.microsoft.com/office/drawing/2014/main" id="{52FFEFAF-B9DF-4F2C-B98B-600B1E3C9B0C}"/>
              </a:ext>
            </a:extLst>
          </p:cNvPr>
          <p:cNvSpPr/>
          <p:nvPr/>
        </p:nvSpPr>
        <p:spPr>
          <a:xfrm rot="10800000">
            <a:off x="6110833" y="979977"/>
            <a:ext cx="5310364" cy="183835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79" name="Gerader Verbinder 78">
            <a:extLst>
              <a:ext uri="{FF2B5EF4-FFF2-40B4-BE49-F238E27FC236}">
                <a16:creationId xmlns:a16="http://schemas.microsoft.com/office/drawing/2014/main" id="{89114D8F-57BB-4A42-BC6D-4E90FCBC0EB0}"/>
              </a:ext>
            </a:extLst>
          </p:cNvPr>
          <p:cNvCxnSpPr>
            <a:cxnSpLocks/>
            <a:stCxn id="72" idx="3"/>
            <a:endCxn id="80" idx="4"/>
          </p:cNvCxnSpPr>
          <p:nvPr/>
        </p:nvCxnSpPr>
        <p:spPr>
          <a:xfrm>
            <a:off x="8168302" y="2154441"/>
            <a:ext cx="2450583" cy="457792"/>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Freihandform: Form 79">
            <a:extLst>
              <a:ext uri="{FF2B5EF4-FFF2-40B4-BE49-F238E27FC236}">
                <a16:creationId xmlns:a16="http://schemas.microsoft.com/office/drawing/2014/main" id="{99416FCE-4E4B-40C2-8E07-7780EBBDC49A}"/>
              </a:ext>
            </a:extLst>
          </p:cNvPr>
          <p:cNvSpPr/>
          <p:nvPr/>
        </p:nvSpPr>
        <p:spPr>
          <a:xfrm rot="17189692">
            <a:off x="10458603" y="2563538"/>
            <a:ext cx="304712" cy="92350"/>
          </a:xfrm>
          <a:custGeom>
            <a:avLst/>
            <a:gdLst>
              <a:gd name="connsiteX0" fmla="*/ 0 w 1702311"/>
              <a:gd name="connsiteY0" fmla="*/ 267295 h 267295"/>
              <a:gd name="connsiteX1" fmla="*/ 0 w 1702311"/>
              <a:gd name="connsiteY1" fmla="*/ 0 h 267295"/>
              <a:gd name="connsiteX2" fmla="*/ 41663 w 1702311"/>
              <a:gd name="connsiteY2" fmla="*/ 0 h 267295"/>
              <a:gd name="connsiteX3" fmla="*/ 87761 w 1702311"/>
              <a:gd name="connsiteY3" fmla="*/ 23661 h 267295"/>
              <a:gd name="connsiteX4" fmla="*/ 851155 w 1702311"/>
              <a:gd name="connsiteY4" fmla="*/ 157572 h 267295"/>
              <a:gd name="connsiteX5" fmla="*/ 1614550 w 1702311"/>
              <a:gd name="connsiteY5" fmla="*/ 23661 h 267295"/>
              <a:gd name="connsiteX6" fmla="*/ 1660648 w 1702311"/>
              <a:gd name="connsiteY6" fmla="*/ 0 h 267295"/>
              <a:gd name="connsiteX7" fmla="*/ 1702311 w 1702311"/>
              <a:gd name="connsiteY7" fmla="*/ 0 h 267295"/>
              <a:gd name="connsiteX8" fmla="*/ 1702311 w 1702311"/>
              <a:gd name="connsiteY8" fmla="*/ 267295 h 2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311" h="267295">
                <a:moveTo>
                  <a:pt x="0" y="267295"/>
                </a:moveTo>
                <a:lnTo>
                  <a:pt x="0" y="0"/>
                </a:lnTo>
                <a:lnTo>
                  <a:pt x="41663" y="0"/>
                </a:lnTo>
                <a:lnTo>
                  <a:pt x="87761" y="23661"/>
                </a:lnTo>
                <a:cubicBezTo>
                  <a:pt x="283131" y="106398"/>
                  <a:pt x="553032" y="157572"/>
                  <a:pt x="851155" y="157572"/>
                </a:cubicBezTo>
                <a:cubicBezTo>
                  <a:pt x="1149279" y="157572"/>
                  <a:pt x="1419180" y="106398"/>
                  <a:pt x="1614550" y="23661"/>
                </a:cubicBezTo>
                <a:lnTo>
                  <a:pt x="1660648" y="0"/>
                </a:lnTo>
                <a:lnTo>
                  <a:pt x="1702311" y="0"/>
                </a:lnTo>
                <a:lnTo>
                  <a:pt x="1702311" y="267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81" name="Rechteck 80">
            <a:extLst>
              <a:ext uri="{FF2B5EF4-FFF2-40B4-BE49-F238E27FC236}">
                <a16:creationId xmlns:a16="http://schemas.microsoft.com/office/drawing/2014/main" id="{589EAAFB-24DB-4D38-908D-9848F76835CC}"/>
              </a:ext>
            </a:extLst>
          </p:cNvPr>
          <p:cNvSpPr/>
          <p:nvPr/>
        </p:nvSpPr>
        <p:spPr>
          <a:xfrm rot="707618">
            <a:off x="9463874" y="1733042"/>
            <a:ext cx="44303" cy="300107"/>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82" name="Gerader Verbinder 81">
            <a:extLst>
              <a:ext uri="{FF2B5EF4-FFF2-40B4-BE49-F238E27FC236}">
                <a16:creationId xmlns:a16="http://schemas.microsoft.com/office/drawing/2014/main" id="{C65034F7-DE7A-4DE9-AB97-B4BF9E9F0F02}"/>
              </a:ext>
            </a:extLst>
          </p:cNvPr>
          <p:cNvCxnSpPr>
            <a:cxnSpLocks/>
            <a:stCxn id="81" idx="3"/>
            <a:endCxn id="80" idx="4"/>
          </p:cNvCxnSpPr>
          <p:nvPr/>
        </p:nvCxnSpPr>
        <p:spPr>
          <a:xfrm>
            <a:off x="9507710" y="1887956"/>
            <a:ext cx="1111175" cy="724276"/>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9CCB915E-407F-4E14-BBD2-C7DC8086E156}"/>
              </a:ext>
            </a:extLst>
          </p:cNvPr>
          <p:cNvCxnSpPr>
            <a:cxnSpLocks/>
            <a:endCxn id="116" idx="3"/>
          </p:cNvCxnSpPr>
          <p:nvPr/>
        </p:nvCxnSpPr>
        <p:spPr>
          <a:xfrm>
            <a:off x="9495321" y="1878234"/>
            <a:ext cx="1532344" cy="12065"/>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C4B1E672-262F-481C-AC78-B28FFF3F0FCE}"/>
              </a:ext>
            </a:extLst>
          </p:cNvPr>
          <p:cNvCxnSpPr>
            <a:cxnSpLocks/>
          </p:cNvCxnSpPr>
          <p:nvPr/>
        </p:nvCxnSpPr>
        <p:spPr>
          <a:xfrm flipH="1" flipV="1">
            <a:off x="11042594" y="1899154"/>
            <a:ext cx="12634" cy="1306622"/>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Textfeld 86">
            <a:extLst>
              <a:ext uri="{FF2B5EF4-FFF2-40B4-BE49-F238E27FC236}">
                <a16:creationId xmlns:a16="http://schemas.microsoft.com/office/drawing/2014/main" id="{A41F8152-3BFE-4FF8-ACCA-137940ADE8B6}"/>
              </a:ext>
            </a:extLst>
          </p:cNvPr>
          <p:cNvSpPr txBox="1"/>
          <p:nvPr/>
        </p:nvSpPr>
        <p:spPr>
          <a:xfrm>
            <a:off x="8033498" y="1767228"/>
            <a:ext cx="1102866" cy="276999"/>
          </a:xfrm>
          <a:prstGeom prst="rect">
            <a:avLst/>
          </a:prstGeom>
          <a:solidFill>
            <a:schemeClr val="bg1">
              <a:alpha val="63000"/>
            </a:schemeClr>
          </a:solidFill>
        </p:spPr>
        <p:txBody>
          <a:bodyPr wrap="non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rPr>
              <a:t>24 passes</a:t>
            </a:r>
          </a:p>
        </p:txBody>
      </p:sp>
      <p:cxnSp>
        <p:nvCxnSpPr>
          <p:cNvPr id="89" name="Gerader Verbinder 88">
            <a:extLst>
              <a:ext uri="{FF2B5EF4-FFF2-40B4-BE49-F238E27FC236}">
                <a16:creationId xmlns:a16="http://schemas.microsoft.com/office/drawing/2014/main" id="{8F54BCFF-DACE-4ECC-989A-BD321872133B}"/>
              </a:ext>
            </a:extLst>
          </p:cNvPr>
          <p:cNvCxnSpPr>
            <a:cxnSpLocks/>
          </p:cNvCxnSpPr>
          <p:nvPr/>
        </p:nvCxnSpPr>
        <p:spPr>
          <a:xfrm>
            <a:off x="9089650" y="3210570"/>
            <a:ext cx="1264739" cy="114031"/>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cxnSp>
        <p:nvCxnSpPr>
          <p:cNvPr id="90" name="Gerader Verbinder 89">
            <a:extLst>
              <a:ext uri="{FF2B5EF4-FFF2-40B4-BE49-F238E27FC236}">
                <a16:creationId xmlns:a16="http://schemas.microsoft.com/office/drawing/2014/main" id="{5116D871-369E-43CC-94F5-A67CC9063AF4}"/>
              </a:ext>
            </a:extLst>
          </p:cNvPr>
          <p:cNvCxnSpPr>
            <a:cxnSpLocks/>
          </p:cNvCxnSpPr>
          <p:nvPr/>
        </p:nvCxnSpPr>
        <p:spPr>
          <a:xfrm>
            <a:off x="9084746" y="3312899"/>
            <a:ext cx="1264739" cy="114031"/>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cxnSp>
        <p:nvCxnSpPr>
          <p:cNvPr id="91" name="Gerader Verbinder 90">
            <a:extLst>
              <a:ext uri="{FF2B5EF4-FFF2-40B4-BE49-F238E27FC236}">
                <a16:creationId xmlns:a16="http://schemas.microsoft.com/office/drawing/2014/main" id="{90B820C1-BF72-4FFD-8D61-CCBB3979BD61}"/>
              </a:ext>
            </a:extLst>
          </p:cNvPr>
          <p:cNvCxnSpPr>
            <a:cxnSpLocks/>
          </p:cNvCxnSpPr>
          <p:nvPr/>
        </p:nvCxnSpPr>
        <p:spPr>
          <a:xfrm>
            <a:off x="9084746" y="3312899"/>
            <a:ext cx="1264740" cy="15494"/>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cxnSp>
        <p:nvCxnSpPr>
          <p:cNvPr id="92" name="Gerader Verbinder 91">
            <a:extLst>
              <a:ext uri="{FF2B5EF4-FFF2-40B4-BE49-F238E27FC236}">
                <a16:creationId xmlns:a16="http://schemas.microsoft.com/office/drawing/2014/main" id="{67B0E820-772A-45B0-9B55-5E9EFF84DFD5}"/>
              </a:ext>
            </a:extLst>
          </p:cNvPr>
          <p:cNvCxnSpPr>
            <a:cxnSpLocks/>
          </p:cNvCxnSpPr>
          <p:nvPr/>
        </p:nvCxnSpPr>
        <p:spPr>
          <a:xfrm>
            <a:off x="9084746" y="3419953"/>
            <a:ext cx="1264739" cy="114031"/>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cxnSp>
        <p:nvCxnSpPr>
          <p:cNvPr id="93" name="Gerader Verbinder 92">
            <a:extLst>
              <a:ext uri="{FF2B5EF4-FFF2-40B4-BE49-F238E27FC236}">
                <a16:creationId xmlns:a16="http://schemas.microsoft.com/office/drawing/2014/main" id="{63319E9D-C68E-4C94-AE8D-05233800542F}"/>
              </a:ext>
            </a:extLst>
          </p:cNvPr>
          <p:cNvCxnSpPr>
            <a:cxnSpLocks/>
          </p:cNvCxnSpPr>
          <p:nvPr/>
        </p:nvCxnSpPr>
        <p:spPr>
          <a:xfrm>
            <a:off x="9084746" y="3419953"/>
            <a:ext cx="1264740" cy="15494"/>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cxnSp>
        <p:nvCxnSpPr>
          <p:cNvPr id="94" name="Gerader Verbinder 93">
            <a:extLst>
              <a:ext uri="{FF2B5EF4-FFF2-40B4-BE49-F238E27FC236}">
                <a16:creationId xmlns:a16="http://schemas.microsoft.com/office/drawing/2014/main" id="{9717105E-42F8-4AAF-A136-18E9ECE7B59D}"/>
              </a:ext>
            </a:extLst>
          </p:cNvPr>
          <p:cNvCxnSpPr>
            <a:cxnSpLocks/>
          </p:cNvCxnSpPr>
          <p:nvPr/>
        </p:nvCxnSpPr>
        <p:spPr>
          <a:xfrm>
            <a:off x="9084746" y="3531363"/>
            <a:ext cx="1264739" cy="114031"/>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cxnSp>
        <p:nvCxnSpPr>
          <p:cNvPr id="95" name="Gerader Verbinder 94">
            <a:extLst>
              <a:ext uri="{FF2B5EF4-FFF2-40B4-BE49-F238E27FC236}">
                <a16:creationId xmlns:a16="http://schemas.microsoft.com/office/drawing/2014/main" id="{0201AF09-BDF9-4D67-90ED-7B7BDF16AF2D}"/>
              </a:ext>
            </a:extLst>
          </p:cNvPr>
          <p:cNvCxnSpPr>
            <a:cxnSpLocks/>
          </p:cNvCxnSpPr>
          <p:nvPr/>
        </p:nvCxnSpPr>
        <p:spPr>
          <a:xfrm>
            <a:off x="9079589" y="3523616"/>
            <a:ext cx="1264740" cy="15494"/>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cxnSp>
        <p:nvCxnSpPr>
          <p:cNvPr id="96" name="Gerader Verbinder 95">
            <a:extLst>
              <a:ext uri="{FF2B5EF4-FFF2-40B4-BE49-F238E27FC236}">
                <a16:creationId xmlns:a16="http://schemas.microsoft.com/office/drawing/2014/main" id="{06ACAE08-8E58-40F1-B487-FE7E34B802CD}"/>
              </a:ext>
            </a:extLst>
          </p:cNvPr>
          <p:cNvCxnSpPr>
            <a:cxnSpLocks/>
          </p:cNvCxnSpPr>
          <p:nvPr/>
        </p:nvCxnSpPr>
        <p:spPr>
          <a:xfrm>
            <a:off x="9079842" y="3633693"/>
            <a:ext cx="1264739" cy="114031"/>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cxnSp>
        <p:nvCxnSpPr>
          <p:cNvPr id="97" name="Gerader Verbinder 96">
            <a:extLst>
              <a:ext uri="{FF2B5EF4-FFF2-40B4-BE49-F238E27FC236}">
                <a16:creationId xmlns:a16="http://schemas.microsoft.com/office/drawing/2014/main" id="{9AD0F15F-56F1-48E9-BFA8-1242F5A61001}"/>
              </a:ext>
            </a:extLst>
          </p:cNvPr>
          <p:cNvCxnSpPr>
            <a:cxnSpLocks/>
          </p:cNvCxnSpPr>
          <p:nvPr/>
        </p:nvCxnSpPr>
        <p:spPr>
          <a:xfrm>
            <a:off x="9079842" y="3633693"/>
            <a:ext cx="1264740" cy="15494"/>
          </a:xfrm>
          <a:prstGeom prst="line">
            <a:avLst/>
          </a:prstGeom>
          <a:ln w="19050">
            <a:solidFill>
              <a:srgbClr val="FF0000"/>
            </a:solidFill>
            <a:prstDash val="sysDash"/>
            <a:headEnd type="none"/>
            <a:tailEnd type="none"/>
          </a:ln>
        </p:spPr>
        <p:style>
          <a:lnRef idx="2">
            <a:schemeClr val="accent5"/>
          </a:lnRef>
          <a:fillRef idx="0">
            <a:schemeClr val="accent5"/>
          </a:fillRef>
          <a:effectRef idx="1">
            <a:schemeClr val="accent5"/>
          </a:effectRef>
          <a:fontRef idx="minor">
            <a:schemeClr val="tx1"/>
          </a:fontRef>
        </p:style>
      </p:cxnSp>
      <p:sp>
        <p:nvSpPr>
          <p:cNvPr id="98" name="Rechteck 97">
            <a:extLst>
              <a:ext uri="{FF2B5EF4-FFF2-40B4-BE49-F238E27FC236}">
                <a16:creationId xmlns:a16="http://schemas.microsoft.com/office/drawing/2014/main" id="{62232EDD-0CFE-44E8-8511-FF10453E5B0F}"/>
              </a:ext>
            </a:extLst>
          </p:cNvPr>
          <p:cNvSpPr/>
          <p:nvPr/>
        </p:nvSpPr>
        <p:spPr>
          <a:xfrm flipH="1">
            <a:off x="10339677" y="3262800"/>
            <a:ext cx="43736" cy="5461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99" name="Rechteck 98">
            <a:extLst>
              <a:ext uri="{FF2B5EF4-FFF2-40B4-BE49-F238E27FC236}">
                <a16:creationId xmlns:a16="http://schemas.microsoft.com/office/drawing/2014/main" id="{F852A0EA-447E-4E6E-B039-3F044B986030}"/>
              </a:ext>
            </a:extLst>
          </p:cNvPr>
          <p:cNvSpPr/>
          <p:nvPr/>
        </p:nvSpPr>
        <p:spPr>
          <a:xfrm flipH="1">
            <a:off x="9050819" y="3170915"/>
            <a:ext cx="43736" cy="5461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00" name="Textfeld 99">
            <a:extLst>
              <a:ext uri="{FF2B5EF4-FFF2-40B4-BE49-F238E27FC236}">
                <a16:creationId xmlns:a16="http://schemas.microsoft.com/office/drawing/2014/main" id="{15FB9184-A8AE-43CF-B27C-C13462913F00}"/>
              </a:ext>
            </a:extLst>
          </p:cNvPr>
          <p:cNvSpPr txBox="1"/>
          <p:nvPr/>
        </p:nvSpPr>
        <p:spPr>
          <a:xfrm>
            <a:off x="9217532" y="3352228"/>
            <a:ext cx="1000274" cy="276999"/>
          </a:xfrm>
          <a:prstGeom prst="rect">
            <a:avLst/>
          </a:prstGeom>
          <a:solidFill>
            <a:schemeClr val="bg1">
              <a:alpha val="63000"/>
            </a:schemeClr>
          </a:solidFill>
        </p:spPr>
        <p:txBody>
          <a:bodyPr wrap="non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rPr>
              <a:t>- 2750 fs²</a:t>
            </a:r>
          </a:p>
        </p:txBody>
      </p:sp>
      <p:cxnSp>
        <p:nvCxnSpPr>
          <p:cNvPr id="101" name="Gerader Verbinder 100">
            <a:extLst>
              <a:ext uri="{FF2B5EF4-FFF2-40B4-BE49-F238E27FC236}">
                <a16:creationId xmlns:a16="http://schemas.microsoft.com/office/drawing/2014/main" id="{4FFFDAFF-0450-4BDC-8AFE-3DCC610B9EA4}"/>
              </a:ext>
            </a:extLst>
          </p:cNvPr>
          <p:cNvCxnSpPr>
            <a:cxnSpLocks/>
          </p:cNvCxnSpPr>
          <p:nvPr/>
        </p:nvCxnSpPr>
        <p:spPr>
          <a:xfrm flipH="1" flipV="1">
            <a:off x="9102643" y="3213727"/>
            <a:ext cx="1946270" cy="510"/>
          </a:xfrm>
          <a:prstGeom prst="line">
            <a:avLst/>
          </a:prstGeom>
          <a:ln w="19050" cap="flat" cmpd="sng" algn="ctr">
            <a:solidFill>
              <a:srgbClr val="FF0000"/>
            </a:solidFill>
            <a:prstDash val="sys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B70D86F5-403A-4373-8192-3A9FC86AB08D}"/>
              </a:ext>
            </a:extLst>
          </p:cNvPr>
          <p:cNvCxnSpPr>
            <a:cxnSpLocks/>
          </p:cNvCxnSpPr>
          <p:nvPr/>
        </p:nvCxnSpPr>
        <p:spPr>
          <a:xfrm flipH="1" flipV="1">
            <a:off x="8381989" y="3755482"/>
            <a:ext cx="1946270" cy="510"/>
          </a:xfrm>
          <a:prstGeom prst="line">
            <a:avLst/>
          </a:prstGeom>
          <a:ln w="19050" cap="flat" cmpd="sng" algn="ctr">
            <a:solidFill>
              <a:srgbClr val="FF0000"/>
            </a:solidFill>
            <a:prstDash val="sysDash"/>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3" name="Post-it">
            <a:extLst>
              <a:ext uri="{FF2B5EF4-FFF2-40B4-BE49-F238E27FC236}">
                <a16:creationId xmlns:a16="http://schemas.microsoft.com/office/drawing/2014/main" id="{6B575B9A-5A80-4FBA-BF84-5107B1FB1A27}"/>
              </a:ext>
            </a:extLst>
          </p:cNvPr>
          <p:cNvGrpSpPr/>
          <p:nvPr>
            <p:custDataLst>
              <p:tags r:id="rId1"/>
            </p:custDataLst>
          </p:nvPr>
        </p:nvGrpSpPr>
        <p:grpSpPr>
          <a:xfrm rot="460567">
            <a:off x="9371587" y="268401"/>
            <a:ext cx="2698324" cy="1192461"/>
            <a:chOff x="6774824" y="1710118"/>
            <a:chExt cx="1858386" cy="1455478"/>
          </a:xfrm>
        </p:grpSpPr>
        <p:pic>
          <p:nvPicPr>
            <p:cNvPr id="114" name="Grafik 113" descr="PostIt.png">
              <a:extLst>
                <a:ext uri="{FF2B5EF4-FFF2-40B4-BE49-F238E27FC236}">
                  <a16:creationId xmlns:a16="http://schemas.microsoft.com/office/drawing/2014/main" id="{6B948497-7B00-41CA-BF53-8B6B0FE4DC19}"/>
                </a:ext>
              </a:extLst>
            </p:cNvPr>
            <p:cNvPicPr>
              <a:picLocks noChangeAspect="1"/>
            </p:cNvPicPr>
            <p:nvPr>
              <p:custDataLst>
                <p:tags r:id="rId2"/>
              </p:custDataLst>
            </p:nvPr>
          </p:nvPicPr>
          <p:blipFill>
            <a:blip r:embed="rId8" cstate="print"/>
            <a:stretch>
              <a:fillRect/>
            </a:stretch>
          </p:blipFill>
          <p:spPr>
            <a:xfrm rot="388300">
              <a:off x="6774824" y="1710118"/>
              <a:ext cx="1858386" cy="1455478"/>
            </a:xfrm>
            <a:prstGeom prst="rect">
              <a:avLst/>
            </a:prstGeom>
          </p:spPr>
        </p:pic>
        <p:sp>
          <p:nvSpPr>
            <p:cNvPr id="115" name="Rectangle 15">
              <a:extLst>
                <a:ext uri="{FF2B5EF4-FFF2-40B4-BE49-F238E27FC236}">
                  <a16:creationId xmlns:a16="http://schemas.microsoft.com/office/drawing/2014/main" id="{303A7ADA-3987-4AB4-849F-07DBB5B7E32D}"/>
                </a:ext>
              </a:extLst>
            </p:cNvPr>
            <p:cNvSpPr>
              <a:spLocks noChangeArrowheads="1"/>
            </p:cNvSpPr>
            <p:nvPr>
              <p:custDataLst>
                <p:tags r:id="rId3"/>
              </p:custDataLst>
            </p:nvPr>
          </p:nvSpPr>
          <p:spPr bwMode="auto">
            <a:xfrm rot="360376">
              <a:off x="7002076" y="1861188"/>
              <a:ext cx="1487021" cy="1153339"/>
            </a:xfrm>
            <a:prstGeom prst="rect">
              <a:avLst/>
            </a:prstGeom>
            <a:noFill/>
            <a:ln w="9525" algn="ctr">
              <a:noFill/>
              <a:miter lim="800000"/>
              <a:headEnd/>
              <a:tailEnd/>
            </a:ln>
          </p:spPr>
          <p:txBody>
            <a:bodyPr wrap="square" lIns="70239" tIns="35120" rIns="70239" bIns="35120" anchor="ct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Arial" panose="020B0604020202020204"/>
                  <a:ea typeface="+mn-ea"/>
                  <a:cs typeface="+mn-cs"/>
                  <a:sym typeface="Wingdings" panose="05000000000000000000" pitchFamily="2" charset="2"/>
                </a:rPr>
                <a:t>Opt. Efficiency &gt;97%</a:t>
              </a: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Arial" panose="020B0604020202020204"/>
                  <a:ea typeface="+mn-ea"/>
                  <a:cs typeface="+mn-cs"/>
                  <a:sym typeface="Wingdings" panose="05000000000000000000" pitchFamily="2" charset="2"/>
                </a:rPr>
                <a:t>Compression ratio &gt;13</a:t>
              </a:r>
            </a:p>
          </p:txBody>
        </p:sp>
      </p:grpSp>
      <p:sp>
        <p:nvSpPr>
          <p:cNvPr id="116" name="Rechteck 115">
            <a:extLst>
              <a:ext uri="{FF2B5EF4-FFF2-40B4-BE49-F238E27FC236}">
                <a16:creationId xmlns:a16="http://schemas.microsoft.com/office/drawing/2014/main" id="{B004650A-53D3-4358-A478-FF5DE365DD69}"/>
              </a:ext>
            </a:extLst>
          </p:cNvPr>
          <p:cNvSpPr/>
          <p:nvPr/>
        </p:nvSpPr>
        <p:spPr>
          <a:xfrm rot="7942325">
            <a:off x="11020443" y="1723881"/>
            <a:ext cx="44303" cy="300107"/>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4" name="Trapezoid 144">
            <a:extLst>
              <a:ext uri="{FF2B5EF4-FFF2-40B4-BE49-F238E27FC236}">
                <a16:creationId xmlns:a16="http://schemas.microsoft.com/office/drawing/2014/main" id="{9B920193-A8BC-439E-BE92-45FA0D77112B}"/>
              </a:ext>
            </a:extLst>
          </p:cNvPr>
          <p:cNvSpPr/>
          <p:nvPr/>
        </p:nvSpPr>
        <p:spPr>
          <a:xfrm rot="2283831">
            <a:off x="11000650" y="3063874"/>
            <a:ext cx="83888" cy="283805"/>
          </a:xfrm>
          <a:custGeom>
            <a:avLst/>
            <a:gdLst>
              <a:gd name="connsiteX0" fmla="*/ 0 w 914400"/>
              <a:gd name="connsiteY0" fmla="*/ 542010 h 542010"/>
              <a:gd name="connsiteX1" fmla="*/ 135503 w 914400"/>
              <a:gd name="connsiteY1" fmla="*/ 0 h 542010"/>
              <a:gd name="connsiteX2" fmla="*/ 778898 w 914400"/>
              <a:gd name="connsiteY2" fmla="*/ 0 h 542010"/>
              <a:gd name="connsiteX3" fmla="*/ 914400 w 914400"/>
              <a:gd name="connsiteY3" fmla="*/ 542010 h 542010"/>
              <a:gd name="connsiteX4" fmla="*/ 0 w 914400"/>
              <a:gd name="connsiteY4" fmla="*/ 542010 h 542010"/>
              <a:gd name="connsiteX0" fmla="*/ 0 w 914400"/>
              <a:gd name="connsiteY0" fmla="*/ 542010 h 542010"/>
              <a:gd name="connsiteX1" fmla="*/ 135503 w 914400"/>
              <a:gd name="connsiteY1" fmla="*/ 0 h 542010"/>
              <a:gd name="connsiteX2" fmla="*/ 908600 w 914400"/>
              <a:gd name="connsiteY2" fmla="*/ 6485 h 542010"/>
              <a:gd name="connsiteX3" fmla="*/ 914400 w 914400"/>
              <a:gd name="connsiteY3" fmla="*/ 542010 h 542010"/>
              <a:gd name="connsiteX4" fmla="*/ 0 w 914400"/>
              <a:gd name="connsiteY4" fmla="*/ 542010 h 542010"/>
              <a:gd name="connsiteX0" fmla="*/ 0 w 914400"/>
              <a:gd name="connsiteY0" fmla="*/ 548495 h 548495"/>
              <a:gd name="connsiteX1" fmla="*/ 135503 w 914400"/>
              <a:gd name="connsiteY1" fmla="*/ 6485 h 548495"/>
              <a:gd name="connsiteX2" fmla="*/ 908601 w 914400"/>
              <a:gd name="connsiteY2" fmla="*/ 0 h 548495"/>
              <a:gd name="connsiteX3" fmla="*/ 914400 w 914400"/>
              <a:gd name="connsiteY3" fmla="*/ 548495 h 548495"/>
              <a:gd name="connsiteX4" fmla="*/ 0 w 914400"/>
              <a:gd name="connsiteY4" fmla="*/ 548495 h 548495"/>
              <a:gd name="connsiteX0" fmla="*/ 0 w 914400"/>
              <a:gd name="connsiteY0" fmla="*/ 542010 h 542010"/>
              <a:gd name="connsiteX1" fmla="*/ 135503 w 914400"/>
              <a:gd name="connsiteY1" fmla="*/ 0 h 542010"/>
              <a:gd name="connsiteX2" fmla="*/ 908601 w 914400"/>
              <a:gd name="connsiteY2" fmla="*/ 0 h 542010"/>
              <a:gd name="connsiteX3" fmla="*/ 914400 w 914400"/>
              <a:gd name="connsiteY3" fmla="*/ 542010 h 542010"/>
              <a:gd name="connsiteX4" fmla="*/ 0 w 914400"/>
              <a:gd name="connsiteY4" fmla="*/ 542010 h 542010"/>
              <a:gd name="connsiteX0" fmla="*/ 0 w 914400"/>
              <a:gd name="connsiteY0" fmla="*/ 542010 h 542010"/>
              <a:gd name="connsiteX1" fmla="*/ 190598 w 914400"/>
              <a:gd name="connsiteY1" fmla="*/ 0 h 542010"/>
              <a:gd name="connsiteX2" fmla="*/ 908601 w 914400"/>
              <a:gd name="connsiteY2" fmla="*/ 0 h 542010"/>
              <a:gd name="connsiteX3" fmla="*/ 914400 w 914400"/>
              <a:gd name="connsiteY3" fmla="*/ 542010 h 542010"/>
              <a:gd name="connsiteX4" fmla="*/ 0 w 914400"/>
              <a:gd name="connsiteY4" fmla="*/ 542010 h 542010"/>
              <a:gd name="connsiteX0" fmla="*/ 0 w 914400"/>
              <a:gd name="connsiteY0" fmla="*/ 550726 h 550726"/>
              <a:gd name="connsiteX1" fmla="*/ 774277 w 914400"/>
              <a:gd name="connsiteY1" fmla="*/ 0 h 550726"/>
              <a:gd name="connsiteX2" fmla="*/ 908601 w 914400"/>
              <a:gd name="connsiteY2" fmla="*/ 8716 h 550726"/>
              <a:gd name="connsiteX3" fmla="*/ 914400 w 914400"/>
              <a:gd name="connsiteY3" fmla="*/ 550726 h 550726"/>
              <a:gd name="connsiteX4" fmla="*/ 0 w 914400"/>
              <a:gd name="connsiteY4" fmla="*/ 550726 h 550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50726">
                <a:moveTo>
                  <a:pt x="0" y="550726"/>
                </a:moveTo>
                <a:lnTo>
                  <a:pt x="774277" y="0"/>
                </a:lnTo>
                <a:cubicBezTo>
                  <a:pt x="1013611" y="0"/>
                  <a:pt x="669267" y="8716"/>
                  <a:pt x="908601" y="8716"/>
                </a:cubicBezTo>
                <a:cubicBezTo>
                  <a:pt x="910534" y="187224"/>
                  <a:pt x="912467" y="372218"/>
                  <a:pt x="914400" y="550726"/>
                </a:cubicBezTo>
                <a:lnTo>
                  <a:pt x="0" y="550726"/>
                </a:lnTo>
                <a:close/>
              </a:path>
            </a:pathLst>
          </a:custGeom>
          <a:solidFill>
            <a:schemeClr val="accent2">
              <a:lumMod val="90000"/>
              <a:alpha val="37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18" name="Gerader Verbinder 117">
            <a:extLst>
              <a:ext uri="{FF2B5EF4-FFF2-40B4-BE49-F238E27FC236}">
                <a16:creationId xmlns:a16="http://schemas.microsoft.com/office/drawing/2014/main" id="{F9AC8449-4564-47B3-A49B-D127FAE21EF0}"/>
              </a:ext>
            </a:extLst>
          </p:cNvPr>
          <p:cNvCxnSpPr>
            <a:cxnSpLocks/>
          </p:cNvCxnSpPr>
          <p:nvPr/>
        </p:nvCxnSpPr>
        <p:spPr>
          <a:xfrm flipV="1">
            <a:off x="11048913" y="3260629"/>
            <a:ext cx="6315" cy="421231"/>
          </a:xfrm>
          <a:prstGeom prst="line">
            <a:avLst/>
          </a:prstGeom>
          <a:ln w="19050" cap="flat" cmpd="sng" algn="ctr">
            <a:solidFill>
              <a:srgbClr val="FF00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Rechteck 84">
            <a:extLst>
              <a:ext uri="{FF2B5EF4-FFF2-40B4-BE49-F238E27FC236}">
                <a16:creationId xmlns:a16="http://schemas.microsoft.com/office/drawing/2014/main" id="{7467059F-A9B3-4673-9684-DEBA23474880}"/>
              </a:ext>
            </a:extLst>
          </p:cNvPr>
          <p:cNvSpPr/>
          <p:nvPr/>
        </p:nvSpPr>
        <p:spPr>
          <a:xfrm>
            <a:off x="10841199" y="3567017"/>
            <a:ext cx="428058" cy="300108"/>
          </a:xfrm>
          <a:prstGeom prst="rect">
            <a:avLst/>
          </a:prstGeom>
          <a:solidFill>
            <a:srgbClr val="5B9BD5">
              <a:lumMod val="40000"/>
              <a:lumOff val="60000"/>
            </a:srgbClr>
          </a:solidFill>
          <a:ln w="3175"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33333"/>
                </a:solidFill>
                <a:effectLst/>
                <a:uLnTx/>
                <a:uFillTx/>
                <a:latin typeface="Arial" panose="020B0604020202020204" pitchFamily="34" charset="0"/>
                <a:ea typeface="+mn-ea"/>
                <a:cs typeface="+mn-cs"/>
              </a:rPr>
              <a:t>PM</a:t>
            </a:r>
          </a:p>
        </p:txBody>
      </p:sp>
      <p:pic>
        <p:nvPicPr>
          <p:cNvPr id="61" name="Grafik 60">
            <a:extLst>
              <a:ext uri="{FF2B5EF4-FFF2-40B4-BE49-F238E27FC236}">
                <a16:creationId xmlns:a16="http://schemas.microsoft.com/office/drawing/2014/main" id="{E498BAFF-4DB5-4685-B83D-14B0CD7A06F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49500" y="4400442"/>
            <a:ext cx="4363797" cy="1417384"/>
          </a:xfrm>
          <a:prstGeom prst="rect">
            <a:avLst/>
          </a:prstGeom>
        </p:spPr>
      </p:pic>
      <p:sp>
        <p:nvSpPr>
          <p:cNvPr id="88" name="Textfeld 87">
            <a:extLst>
              <a:ext uri="{FF2B5EF4-FFF2-40B4-BE49-F238E27FC236}">
                <a16:creationId xmlns:a16="http://schemas.microsoft.com/office/drawing/2014/main" id="{4B301B3D-05BC-4DA7-93EC-2DB9867FF934}"/>
              </a:ext>
            </a:extLst>
          </p:cNvPr>
          <p:cNvSpPr txBox="1"/>
          <p:nvPr/>
        </p:nvSpPr>
        <p:spPr>
          <a:xfrm>
            <a:off x="10603896" y="3006524"/>
            <a:ext cx="525896" cy="184666"/>
          </a:xfrm>
          <a:prstGeom prst="rect">
            <a:avLst/>
          </a:prstGeom>
          <a:noFill/>
        </p:spPr>
        <p:txBody>
          <a:bodyPr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Arial" panose="020B0604020202020204"/>
                <a:ea typeface="+mn-ea"/>
                <a:cs typeface="+mn-cs"/>
                <a:sym typeface="Symbol" panose="05050102010706020507" pitchFamily="18" charset="2"/>
              </a:rPr>
              <a:t>~ 1 %</a:t>
            </a:r>
            <a:endParaRPr kumimoji="0" lang="en-US" sz="1200" b="1"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482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6CCCE64-10AE-4DEC-9B4D-F306A1DF72C9}"/>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2788230" y="3127736"/>
            <a:ext cx="1425424" cy="635829"/>
          </a:xfrm>
          <a:prstGeom prst="rect">
            <a:avLst/>
          </a:prstGeom>
        </p:spPr>
      </p:pic>
      <p:pic>
        <p:nvPicPr>
          <p:cNvPr id="74" name="Grafik 73">
            <a:extLst>
              <a:ext uri="{FF2B5EF4-FFF2-40B4-BE49-F238E27FC236}">
                <a16:creationId xmlns:a16="http://schemas.microsoft.com/office/drawing/2014/main" id="{F98493F9-35D0-4EA9-A570-5098094925FA}"/>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2787093" y="3845741"/>
            <a:ext cx="1426127" cy="635829"/>
          </a:xfrm>
          <a:prstGeom prst="rect">
            <a:avLst/>
          </a:prstGeom>
        </p:spPr>
      </p:pic>
      <p:sp>
        <p:nvSpPr>
          <p:cNvPr id="2" name="Titel 1">
            <a:extLst>
              <a:ext uri="{FF2B5EF4-FFF2-40B4-BE49-F238E27FC236}">
                <a16:creationId xmlns:a16="http://schemas.microsoft.com/office/drawing/2014/main" id="{6FE40B7C-1832-4986-A5F7-4CC02603CA81}"/>
              </a:ext>
            </a:extLst>
          </p:cNvPr>
          <p:cNvSpPr>
            <a:spLocks noGrp="1"/>
          </p:cNvSpPr>
          <p:nvPr>
            <p:ph type="title"/>
            <p:custDataLst>
              <p:tags r:id="rId1"/>
            </p:custDataLst>
          </p:nvPr>
        </p:nvSpPr>
        <p:spPr/>
        <p:txBody>
          <a:bodyPr/>
          <a:lstStyle/>
          <a:p>
            <a:r>
              <a:rPr lang="en-US" dirty="0"/>
              <a:t>Content</a:t>
            </a:r>
          </a:p>
        </p:txBody>
      </p:sp>
      <p:sp>
        <p:nvSpPr>
          <p:cNvPr id="3" name="Foliennummernplatzhalter 2">
            <a:extLst>
              <a:ext uri="{FF2B5EF4-FFF2-40B4-BE49-F238E27FC236}">
                <a16:creationId xmlns:a16="http://schemas.microsoft.com/office/drawing/2014/main" id="{5B3B3798-31DE-4F28-B9DB-9E62A07A10B0}"/>
              </a:ext>
            </a:extLst>
          </p:cNvPr>
          <p:cNvSpPr>
            <a:spLocks noGrp="1"/>
          </p:cNvSpPr>
          <p:nvPr>
            <p:ph type="sldNum" sz="quarter" idx="10"/>
          </p:nvPr>
        </p:nvSpPr>
        <p:spPr/>
        <p:txBody>
          <a:bodyPr/>
          <a:lstStyle/>
          <a:p>
            <a:fld id="{8D57957C-F0F3-7842-B0E2-B762F92D6487}" type="slidenum">
              <a:rPr lang="en-US" smtClean="0"/>
              <a:pPr/>
              <a:t>2</a:t>
            </a:fld>
            <a:r>
              <a:rPr lang="en-US" dirty="0"/>
              <a:t>  </a:t>
            </a:r>
            <a:r>
              <a:rPr lang="en-US" b="0" dirty="0">
                <a:solidFill>
                  <a:schemeClr val="accent1"/>
                </a:solidFill>
              </a:rPr>
              <a:t>|</a:t>
            </a:r>
            <a:endParaRPr lang="en-US" sz="900" b="0" dirty="0">
              <a:solidFill>
                <a:schemeClr val="accent1"/>
              </a:solidFill>
            </a:endParaRPr>
          </a:p>
        </p:txBody>
      </p:sp>
      <p:sp>
        <p:nvSpPr>
          <p:cNvPr id="4" name="Fußzeilenplatzhalter 3">
            <a:extLst>
              <a:ext uri="{FF2B5EF4-FFF2-40B4-BE49-F238E27FC236}">
                <a16:creationId xmlns:a16="http://schemas.microsoft.com/office/drawing/2014/main" id="{97184266-A3F0-4600-A3BC-D0BF02477E92}"/>
              </a:ext>
            </a:extLst>
          </p:cNvPr>
          <p:cNvSpPr>
            <a:spLocks noGrp="1"/>
          </p:cNvSpPr>
          <p:nvPr>
            <p:ph type="ftr" sz="quarter" idx="11"/>
          </p:nvPr>
        </p:nvSpPr>
        <p:spPr>
          <a:xfrm>
            <a:off x="589897" y="6356349"/>
            <a:ext cx="3999440" cy="305989"/>
          </a:xfrm>
        </p:spPr>
        <p:txBody>
          <a:bodyPr/>
          <a:lstStyle/>
          <a:p>
            <a:r>
              <a:rPr lang="en-US" dirty="0"/>
              <a:t>Tom Metzger | TRUMPF Scientific Lasers | </a:t>
            </a:r>
            <a:r>
              <a:rPr lang="en-US" dirty="0" err="1"/>
              <a:t>EuroNNAc</a:t>
            </a:r>
            <a:r>
              <a:rPr lang="en-US" dirty="0"/>
              <a:t> S-ST3-b #44</a:t>
            </a:r>
          </a:p>
        </p:txBody>
      </p:sp>
      <p:grpSp>
        <p:nvGrpSpPr>
          <p:cNvPr id="35" name="Gruppieren 34">
            <a:extLst>
              <a:ext uri="{FF2B5EF4-FFF2-40B4-BE49-F238E27FC236}">
                <a16:creationId xmlns:a16="http://schemas.microsoft.com/office/drawing/2014/main" id="{FB035016-0776-416E-8AD8-6A84A871BCCE}"/>
              </a:ext>
            </a:extLst>
          </p:cNvPr>
          <p:cNvGrpSpPr/>
          <p:nvPr/>
        </p:nvGrpSpPr>
        <p:grpSpPr>
          <a:xfrm>
            <a:off x="4334539" y="3070490"/>
            <a:ext cx="4934952" cy="665183"/>
            <a:chOff x="4065754" y="2738870"/>
            <a:chExt cx="4934952" cy="665183"/>
          </a:xfrm>
        </p:grpSpPr>
        <p:grpSp>
          <p:nvGrpSpPr>
            <p:cNvPr id="17" name="MIO_AGENDA_ELEMENT_DECORATOR_3">
              <a:extLst>
                <a:ext uri="{FF2B5EF4-FFF2-40B4-BE49-F238E27FC236}">
                  <a16:creationId xmlns:a16="http://schemas.microsoft.com/office/drawing/2014/main" id="{4575EA47-7FCA-4B98-AB6B-E5F42C5087B6}"/>
                </a:ext>
              </a:extLst>
            </p:cNvPr>
            <p:cNvGrpSpPr>
              <a:grpSpLocks/>
            </p:cNvGrpSpPr>
            <p:nvPr>
              <p:custDataLst>
                <p:tags r:id="rId12"/>
              </p:custDataLst>
            </p:nvPr>
          </p:nvGrpSpPr>
          <p:grpSpPr>
            <a:xfrm>
              <a:off x="4860375" y="2738870"/>
              <a:ext cx="4140331" cy="665183"/>
              <a:chOff x="4622063" y="1494586"/>
              <a:chExt cx="3600000" cy="1067930"/>
            </a:xfrm>
          </p:grpSpPr>
          <p:cxnSp>
            <p:nvCxnSpPr>
              <p:cNvPr id="18" name="Gerader Verbinder 17">
                <a:extLst>
                  <a:ext uri="{FF2B5EF4-FFF2-40B4-BE49-F238E27FC236}">
                    <a16:creationId xmlns:a16="http://schemas.microsoft.com/office/drawing/2014/main" id="{B642A43C-3CB4-4006-A5F5-ECA15635DB80}"/>
                  </a:ext>
                </a:extLst>
              </p:cNvPr>
              <p:cNvCxnSpPr>
                <a:cxnSpLocks/>
              </p:cNvCxnSpPr>
              <p:nvPr>
                <p:custDataLst>
                  <p:tags r:id="rId15"/>
                </p:custDataLst>
              </p:nvPr>
            </p:nvCxnSpPr>
            <p:spPr>
              <a:xfrm>
                <a:off x="4622063" y="2544516"/>
                <a:ext cx="3600000" cy="18000"/>
              </a:xfrm>
              <a:prstGeom prst="line">
                <a:avLst/>
              </a:prstGeom>
              <a:ln w="19050" cap="flat"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6F7D2C9-AEFE-4253-8E43-96FE056B4987}"/>
                  </a:ext>
                </a:extLst>
              </p:cNvPr>
              <p:cNvCxnSpPr>
                <a:cxnSpLocks/>
              </p:cNvCxnSpPr>
              <p:nvPr>
                <p:custDataLst>
                  <p:tags r:id="rId16"/>
                </p:custDataLst>
              </p:nvPr>
            </p:nvCxnSpPr>
            <p:spPr>
              <a:xfrm>
                <a:off x="4622063" y="1494586"/>
                <a:ext cx="3600000" cy="18000"/>
              </a:xfrm>
              <a:prstGeom prst="line">
                <a:avLst/>
              </a:prstGeom>
              <a:ln w="19050" cap="flat" cmpd="sng" algn="ctr">
                <a:no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 name="MIO_AGENDA_ELEMENT_TITEL_3">
              <a:hlinkClick r:id="" action="ppaction://noaction"/>
              <a:extLst>
                <a:ext uri="{FF2B5EF4-FFF2-40B4-BE49-F238E27FC236}">
                  <a16:creationId xmlns:a16="http://schemas.microsoft.com/office/drawing/2014/main" id="{4E5F20DC-C8B0-4E10-AA35-B8E5C1544839}"/>
                </a:ext>
              </a:extLst>
            </p:cNvPr>
            <p:cNvSpPr>
              <a:spLocks/>
            </p:cNvSpPr>
            <p:nvPr>
              <p:custDataLst>
                <p:tags r:id="rId13"/>
              </p:custDataLst>
            </p:nvPr>
          </p:nvSpPr>
          <p:spPr>
            <a:xfrm>
              <a:off x="4860375" y="2785940"/>
              <a:ext cx="4140331" cy="552731"/>
            </a:xfrm>
            <a:prstGeom prst="rect">
              <a:avLst/>
            </a:prstGeom>
          </p:spPr>
          <p:txBody>
            <a:bodyPr vert="horz" lIns="0" tIns="216000" rIns="0" bIns="0" rtlCol="0" anchor="t">
              <a:noAutofit/>
            </a:bodyPr>
            <a:lstStyle/>
            <a:p>
              <a:pPr>
                <a:spcBef>
                  <a:spcPts val="600"/>
                </a:spcBef>
                <a:spcAft>
                  <a:spcPts val="600"/>
                </a:spcAft>
              </a:pPr>
              <a:r>
                <a:rPr lang="en-US" dirty="0">
                  <a:solidFill>
                    <a:schemeClr val="tx1"/>
                  </a:solidFill>
                  <a:cs typeface="Arial" panose="020B0604020202020204" pitchFamily="34" charset="0"/>
                </a:rPr>
                <a:t>Laser Systems</a:t>
              </a:r>
            </a:p>
          </p:txBody>
        </p:sp>
        <p:sp>
          <p:nvSpPr>
            <p:cNvPr id="16" name="MIO_AGENDA_ELEMENT_ELEMENTNUMBER_3">
              <a:hlinkClick r:id="" action="ppaction://noaction"/>
              <a:extLst>
                <a:ext uri="{FF2B5EF4-FFF2-40B4-BE49-F238E27FC236}">
                  <a16:creationId xmlns:a16="http://schemas.microsoft.com/office/drawing/2014/main" id="{5F634716-EB8C-4768-A307-5CFC0B65A94C}"/>
                </a:ext>
              </a:extLst>
            </p:cNvPr>
            <p:cNvSpPr>
              <a:spLocks/>
            </p:cNvSpPr>
            <p:nvPr>
              <p:custDataLst>
                <p:tags r:id="rId14"/>
              </p:custDataLst>
            </p:nvPr>
          </p:nvSpPr>
          <p:spPr>
            <a:xfrm>
              <a:off x="4065754" y="2738870"/>
              <a:ext cx="523583" cy="563942"/>
            </a:xfrm>
            <a:prstGeom prst="rect">
              <a:avLst/>
            </a:prstGeom>
            <a:noFill/>
          </p:spPr>
          <p:txBody>
            <a:bodyPr vert="horz" wrap="none" lIns="0" tIns="126000" rIns="0" bIns="0" rtlCol="0" anchor="t">
              <a:noAutofit/>
            </a:bodyPr>
            <a:lstStyle/>
            <a:p>
              <a:pPr algn="ctr">
                <a:spcBef>
                  <a:spcPts val="600"/>
                </a:spcBef>
                <a:spcAft>
                  <a:spcPts val="600"/>
                </a:spcAft>
              </a:pPr>
              <a:r>
                <a:rPr lang="en-US" sz="3200" b="1" dirty="0">
                  <a:solidFill>
                    <a:schemeClr val="tx2"/>
                  </a:solidFill>
                </a:rPr>
                <a:t>02</a:t>
              </a:r>
            </a:p>
          </p:txBody>
        </p:sp>
      </p:grpSp>
      <p:grpSp>
        <p:nvGrpSpPr>
          <p:cNvPr id="9" name="Gruppieren 8">
            <a:extLst>
              <a:ext uri="{FF2B5EF4-FFF2-40B4-BE49-F238E27FC236}">
                <a16:creationId xmlns:a16="http://schemas.microsoft.com/office/drawing/2014/main" id="{4BBEE6ED-81B3-4359-84A1-4590D7339029}"/>
              </a:ext>
            </a:extLst>
          </p:cNvPr>
          <p:cNvGrpSpPr/>
          <p:nvPr/>
        </p:nvGrpSpPr>
        <p:grpSpPr>
          <a:xfrm>
            <a:off x="4334539" y="3791985"/>
            <a:ext cx="4934952" cy="665183"/>
            <a:chOff x="4065754" y="3470957"/>
            <a:chExt cx="4934952" cy="665183"/>
          </a:xfrm>
        </p:grpSpPr>
        <p:grpSp>
          <p:nvGrpSpPr>
            <p:cNvPr id="22" name="MIO_AGENDA_ELEMENT_DECORATOR_4">
              <a:extLst>
                <a:ext uri="{FF2B5EF4-FFF2-40B4-BE49-F238E27FC236}">
                  <a16:creationId xmlns:a16="http://schemas.microsoft.com/office/drawing/2014/main" id="{1EE9DD15-2938-437E-903A-E4EB14D44612}"/>
                </a:ext>
              </a:extLst>
            </p:cNvPr>
            <p:cNvGrpSpPr>
              <a:grpSpLocks/>
            </p:cNvGrpSpPr>
            <p:nvPr>
              <p:custDataLst>
                <p:tags r:id="rId7"/>
              </p:custDataLst>
            </p:nvPr>
          </p:nvGrpSpPr>
          <p:grpSpPr>
            <a:xfrm>
              <a:off x="4860375" y="3470957"/>
              <a:ext cx="4140331" cy="665183"/>
              <a:chOff x="4622063" y="1494586"/>
              <a:chExt cx="3600000" cy="1067930"/>
            </a:xfrm>
          </p:grpSpPr>
          <p:cxnSp>
            <p:nvCxnSpPr>
              <p:cNvPr id="23" name="Gerader Verbinder 22">
                <a:extLst>
                  <a:ext uri="{FF2B5EF4-FFF2-40B4-BE49-F238E27FC236}">
                    <a16:creationId xmlns:a16="http://schemas.microsoft.com/office/drawing/2014/main" id="{F09FA8CF-13BA-49DE-A380-2EB8253C2205}"/>
                  </a:ext>
                </a:extLst>
              </p:cNvPr>
              <p:cNvCxnSpPr>
                <a:cxnSpLocks/>
              </p:cNvCxnSpPr>
              <p:nvPr>
                <p:custDataLst>
                  <p:tags r:id="rId10"/>
                </p:custDataLst>
              </p:nvPr>
            </p:nvCxnSpPr>
            <p:spPr>
              <a:xfrm>
                <a:off x="4622063" y="2544516"/>
                <a:ext cx="3600000" cy="18000"/>
              </a:xfrm>
              <a:prstGeom prst="line">
                <a:avLst/>
              </a:prstGeom>
              <a:ln w="19050" cap="flat"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DAA40F56-8922-40A1-8F4C-35713F43137D}"/>
                  </a:ext>
                </a:extLst>
              </p:cNvPr>
              <p:cNvCxnSpPr>
                <a:cxnSpLocks/>
              </p:cNvCxnSpPr>
              <p:nvPr>
                <p:custDataLst>
                  <p:tags r:id="rId11"/>
                </p:custDataLst>
              </p:nvPr>
            </p:nvCxnSpPr>
            <p:spPr>
              <a:xfrm>
                <a:off x="4622063" y="1494586"/>
                <a:ext cx="3600000" cy="18000"/>
              </a:xfrm>
              <a:prstGeom prst="line">
                <a:avLst/>
              </a:prstGeom>
              <a:ln w="19050" cap="flat" cmpd="sng" algn="ctr">
                <a:no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MIO_AGENDA_ELEMENT_TITEL_4">
              <a:hlinkClick r:id="" action="ppaction://noaction"/>
              <a:extLst>
                <a:ext uri="{FF2B5EF4-FFF2-40B4-BE49-F238E27FC236}">
                  <a16:creationId xmlns:a16="http://schemas.microsoft.com/office/drawing/2014/main" id="{29FAF34F-DF01-42FC-A880-C7535FBC2E9F}"/>
                </a:ext>
              </a:extLst>
            </p:cNvPr>
            <p:cNvSpPr>
              <a:spLocks/>
            </p:cNvSpPr>
            <p:nvPr>
              <p:custDataLst>
                <p:tags r:id="rId8"/>
              </p:custDataLst>
            </p:nvPr>
          </p:nvSpPr>
          <p:spPr>
            <a:xfrm>
              <a:off x="4860375" y="3518027"/>
              <a:ext cx="4139463" cy="552731"/>
            </a:xfrm>
            <a:prstGeom prst="rect">
              <a:avLst/>
            </a:prstGeom>
          </p:spPr>
          <p:txBody>
            <a:bodyPr vert="horz" lIns="0" tIns="216000" rIns="0" bIns="0" rtlCol="0" anchor="t">
              <a:noAutofit/>
            </a:bodyPr>
            <a:lstStyle/>
            <a:p>
              <a:pPr>
                <a:spcBef>
                  <a:spcPts val="600"/>
                </a:spcBef>
                <a:spcAft>
                  <a:spcPts val="600"/>
                </a:spcAft>
              </a:pPr>
              <a:r>
                <a:rPr lang="en-US" dirty="0">
                  <a:solidFill>
                    <a:schemeClr val="tx1"/>
                  </a:solidFill>
                  <a:cs typeface="Arial" panose="020B0604020202020204" pitchFamily="34" charset="0"/>
                </a:rPr>
                <a:t>Summary</a:t>
              </a:r>
            </a:p>
          </p:txBody>
        </p:sp>
        <p:sp>
          <p:nvSpPr>
            <p:cNvPr id="21" name="MIO_AGENDA_ELEMENT_ELEMENTNUMBER_4">
              <a:hlinkClick r:id="" action="ppaction://noaction"/>
              <a:extLst>
                <a:ext uri="{FF2B5EF4-FFF2-40B4-BE49-F238E27FC236}">
                  <a16:creationId xmlns:a16="http://schemas.microsoft.com/office/drawing/2014/main" id="{DEF95774-9A09-4B05-A343-2E5E169506E8}"/>
                </a:ext>
              </a:extLst>
            </p:cNvPr>
            <p:cNvSpPr>
              <a:spLocks/>
            </p:cNvSpPr>
            <p:nvPr>
              <p:custDataLst>
                <p:tags r:id="rId9"/>
              </p:custDataLst>
            </p:nvPr>
          </p:nvSpPr>
          <p:spPr>
            <a:xfrm>
              <a:off x="4065754" y="3470957"/>
              <a:ext cx="523583" cy="563942"/>
            </a:xfrm>
            <a:prstGeom prst="rect">
              <a:avLst/>
            </a:prstGeom>
            <a:noFill/>
          </p:spPr>
          <p:txBody>
            <a:bodyPr vert="horz" wrap="none" lIns="0" tIns="126000" rIns="0" bIns="0" rtlCol="0" anchor="t">
              <a:noAutofit/>
            </a:bodyPr>
            <a:lstStyle/>
            <a:p>
              <a:pPr algn="ctr">
                <a:spcBef>
                  <a:spcPts val="600"/>
                </a:spcBef>
                <a:spcAft>
                  <a:spcPts val="600"/>
                </a:spcAft>
              </a:pPr>
              <a:r>
                <a:rPr lang="en-US" sz="3200" b="1" dirty="0">
                  <a:solidFill>
                    <a:schemeClr val="tx2"/>
                  </a:solidFill>
                </a:rPr>
                <a:t>03</a:t>
              </a:r>
            </a:p>
          </p:txBody>
        </p:sp>
      </p:grpSp>
      <p:grpSp>
        <p:nvGrpSpPr>
          <p:cNvPr id="37" name="Gruppieren 36">
            <a:extLst>
              <a:ext uri="{FF2B5EF4-FFF2-40B4-BE49-F238E27FC236}">
                <a16:creationId xmlns:a16="http://schemas.microsoft.com/office/drawing/2014/main" id="{736BE05F-CF5C-40FF-90D8-EA7FC5B1C68D}"/>
              </a:ext>
            </a:extLst>
          </p:cNvPr>
          <p:cNvGrpSpPr/>
          <p:nvPr/>
        </p:nvGrpSpPr>
        <p:grpSpPr>
          <a:xfrm>
            <a:off x="4334973" y="2355173"/>
            <a:ext cx="4934952" cy="665189"/>
            <a:chOff x="4065754" y="1274694"/>
            <a:chExt cx="4934952" cy="665189"/>
          </a:xfrm>
        </p:grpSpPr>
        <p:grpSp>
          <p:nvGrpSpPr>
            <p:cNvPr id="47" name="MIO_AGENDA_ELEMENT_DECORATOR_1">
              <a:extLst>
                <a:ext uri="{FF2B5EF4-FFF2-40B4-BE49-F238E27FC236}">
                  <a16:creationId xmlns:a16="http://schemas.microsoft.com/office/drawing/2014/main" id="{B9AA806C-E90F-4FEF-8E8E-4176C9DF650B}"/>
                </a:ext>
              </a:extLst>
            </p:cNvPr>
            <p:cNvGrpSpPr>
              <a:grpSpLocks/>
            </p:cNvGrpSpPr>
            <p:nvPr>
              <p:custDataLst>
                <p:tags r:id="rId2"/>
              </p:custDataLst>
            </p:nvPr>
          </p:nvGrpSpPr>
          <p:grpSpPr>
            <a:xfrm>
              <a:off x="4860375" y="1274694"/>
              <a:ext cx="4140331" cy="665189"/>
              <a:chOff x="4622063" y="2633254"/>
              <a:chExt cx="3600000" cy="1013380"/>
            </a:xfrm>
          </p:grpSpPr>
          <p:cxnSp>
            <p:nvCxnSpPr>
              <p:cNvPr id="48" name="Gerader Verbinder 47">
                <a:extLst>
                  <a:ext uri="{FF2B5EF4-FFF2-40B4-BE49-F238E27FC236}">
                    <a16:creationId xmlns:a16="http://schemas.microsoft.com/office/drawing/2014/main" id="{243B6535-191C-443F-9239-70731D71D3EF}"/>
                  </a:ext>
                </a:extLst>
              </p:cNvPr>
              <p:cNvCxnSpPr>
                <a:cxnSpLocks/>
              </p:cNvCxnSpPr>
              <p:nvPr>
                <p:custDataLst>
                  <p:tags r:id="rId5"/>
                </p:custDataLst>
              </p:nvPr>
            </p:nvCxnSpPr>
            <p:spPr>
              <a:xfrm>
                <a:off x="4622063" y="2633254"/>
                <a:ext cx="3600000" cy="18000"/>
              </a:xfrm>
              <a:prstGeom prst="line">
                <a:avLst/>
              </a:prstGeom>
              <a:ln w="19050" cap="flat" cmpd="sng" algn="ctr">
                <a:no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FD3158F6-947C-4570-8829-4920AEBE0D13}"/>
                  </a:ext>
                </a:extLst>
              </p:cNvPr>
              <p:cNvCxnSpPr>
                <a:cxnSpLocks/>
              </p:cNvCxnSpPr>
              <p:nvPr>
                <p:custDataLst>
                  <p:tags r:id="rId6"/>
                </p:custDataLst>
              </p:nvPr>
            </p:nvCxnSpPr>
            <p:spPr>
              <a:xfrm>
                <a:off x="4622063" y="3628634"/>
                <a:ext cx="3600000" cy="18000"/>
              </a:xfrm>
              <a:prstGeom prst="line">
                <a:avLst/>
              </a:prstGeom>
              <a:ln w="19050" cap="flat"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MIO_AGENDA_ELEMENT_TITEL_1">
              <a:extLst>
                <a:ext uri="{FF2B5EF4-FFF2-40B4-BE49-F238E27FC236}">
                  <a16:creationId xmlns:a16="http://schemas.microsoft.com/office/drawing/2014/main" id="{2AD25379-AA8A-4AC1-8635-616461E3A308}"/>
                </a:ext>
              </a:extLst>
            </p:cNvPr>
            <p:cNvSpPr>
              <a:spLocks/>
            </p:cNvSpPr>
            <p:nvPr>
              <p:custDataLst>
                <p:tags r:id="rId3"/>
              </p:custDataLst>
            </p:nvPr>
          </p:nvSpPr>
          <p:spPr>
            <a:xfrm>
              <a:off x="4860375" y="1321764"/>
              <a:ext cx="4140331" cy="552127"/>
            </a:xfrm>
            <a:prstGeom prst="rect">
              <a:avLst/>
            </a:prstGeom>
          </p:spPr>
          <p:txBody>
            <a:bodyPr vert="horz" lIns="0" tIns="216000" rIns="0" bIns="0" rtlCol="0" anchor="t">
              <a:noAutofit/>
            </a:bodyPr>
            <a:lstStyle/>
            <a:p>
              <a:pPr>
                <a:spcBef>
                  <a:spcPts val="600"/>
                </a:spcBef>
                <a:spcAft>
                  <a:spcPts val="600"/>
                </a:spcAft>
              </a:pPr>
              <a:r>
                <a:rPr lang="en-US" dirty="0">
                  <a:cs typeface="Arial" panose="020B0604020202020204" pitchFamily="34" charset="0"/>
                </a:rPr>
                <a:t>Introduction &amp; Motivation</a:t>
              </a:r>
            </a:p>
            <a:p>
              <a:pPr>
                <a:spcBef>
                  <a:spcPts val="600"/>
                </a:spcBef>
                <a:spcAft>
                  <a:spcPts val="600"/>
                </a:spcAft>
              </a:pPr>
              <a:endParaRPr lang="en-US" dirty="0">
                <a:cs typeface="Arial" panose="020B0604020202020204" pitchFamily="34" charset="0"/>
              </a:endParaRPr>
            </a:p>
          </p:txBody>
        </p:sp>
        <p:sp>
          <p:nvSpPr>
            <p:cNvPr id="46" name="MIO_AGENDA_ELEMENT_ELEMENTNUMBER_1">
              <a:extLst>
                <a:ext uri="{FF2B5EF4-FFF2-40B4-BE49-F238E27FC236}">
                  <a16:creationId xmlns:a16="http://schemas.microsoft.com/office/drawing/2014/main" id="{2105E52D-BFB1-438F-A003-793089B45A35}"/>
                </a:ext>
              </a:extLst>
            </p:cNvPr>
            <p:cNvSpPr>
              <a:spLocks/>
            </p:cNvSpPr>
            <p:nvPr>
              <p:custDataLst>
                <p:tags r:id="rId4"/>
              </p:custDataLst>
            </p:nvPr>
          </p:nvSpPr>
          <p:spPr>
            <a:xfrm>
              <a:off x="4065754" y="1274694"/>
              <a:ext cx="523583" cy="563942"/>
            </a:xfrm>
            <a:prstGeom prst="rect">
              <a:avLst/>
            </a:prstGeom>
            <a:noFill/>
          </p:spPr>
          <p:txBody>
            <a:bodyPr vert="horz" wrap="none" lIns="0" tIns="126000" rIns="0" bIns="0" rtlCol="0" anchor="t">
              <a:noAutofit/>
            </a:bodyPr>
            <a:lstStyle/>
            <a:p>
              <a:pPr algn="ctr">
                <a:spcBef>
                  <a:spcPts val="600"/>
                </a:spcBef>
                <a:spcAft>
                  <a:spcPts val="600"/>
                </a:spcAft>
              </a:pPr>
              <a:r>
                <a:rPr lang="en-US" sz="3200" b="1" dirty="0">
                  <a:solidFill>
                    <a:schemeClr val="tx2"/>
                  </a:solidFill>
                </a:rPr>
                <a:t>01</a:t>
              </a:r>
            </a:p>
          </p:txBody>
        </p:sp>
      </p:grpSp>
      <p:pic>
        <p:nvPicPr>
          <p:cNvPr id="55" name="Grafik 54">
            <a:extLst>
              <a:ext uri="{FF2B5EF4-FFF2-40B4-BE49-F238E27FC236}">
                <a16:creationId xmlns:a16="http://schemas.microsoft.com/office/drawing/2014/main" id="{513E7757-AF88-4977-9203-8D47BAD2DF19}"/>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2786659" y="2406254"/>
            <a:ext cx="1426996" cy="639306"/>
          </a:xfrm>
          <a:prstGeom prst="rect">
            <a:avLst/>
          </a:prstGeom>
        </p:spPr>
      </p:pic>
      <p:sp>
        <p:nvSpPr>
          <p:cNvPr id="6" name="Rechteck 5">
            <a:extLst>
              <a:ext uri="{FF2B5EF4-FFF2-40B4-BE49-F238E27FC236}">
                <a16:creationId xmlns:a16="http://schemas.microsoft.com/office/drawing/2014/main" id="{85CF7F88-8DF0-46C7-B7D5-FABDBCD41D8A}"/>
              </a:ext>
            </a:extLst>
          </p:cNvPr>
          <p:cNvSpPr/>
          <p:nvPr/>
        </p:nvSpPr>
        <p:spPr>
          <a:xfrm>
            <a:off x="7844500" y="2358358"/>
            <a:ext cx="1425425" cy="3101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Tree>
    <p:extLst>
      <p:ext uri="{BB962C8B-B14F-4D97-AF65-F5344CB8AC3E}">
        <p14:creationId xmlns:p14="http://schemas.microsoft.com/office/powerpoint/2010/main" val="29335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6651D60-7373-4191-8224-8BDB4E530A4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1981" y="2328088"/>
            <a:ext cx="4217418" cy="3502800"/>
          </a:xfrm>
          <a:prstGeom prst="rect">
            <a:avLst/>
          </a:prstGeom>
        </p:spPr>
      </p:pic>
      <p:sp>
        <p:nvSpPr>
          <p:cNvPr id="5" name="Titel 4"/>
          <p:cNvSpPr>
            <a:spLocks noGrp="1"/>
          </p:cNvSpPr>
          <p:nvPr>
            <p:ph type="title"/>
          </p:nvPr>
        </p:nvSpPr>
        <p:spPr/>
        <p:txBody>
          <a:bodyPr/>
          <a:lstStyle/>
          <a:p>
            <a:r>
              <a:rPr lang="en-US" dirty="0"/>
              <a:t>Nonlinear Pulse Compression</a:t>
            </a:r>
          </a:p>
        </p:txBody>
      </p:sp>
      <p:sp>
        <p:nvSpPr>
          <p:cNvPr id="3" name="Foliennummernplatzhalter 2"/>
          <p:cNvSpPr>
            <a:spLocks noGrp="1"/>
          </p:cNvSpPr>
          <p:nvPr>
            <p:ph type="sldNum" sz="quarter" idx="10"/>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1F6E9E6B-7FAD-4A8F-80B7-7EB22C50FD15}" type="slidenum">
              <a:rPr kumimoji="0" lang="en-US" sz="1000" b="1" i="0" u="none" strike="noStrike" kern="1200" cap="none" spc="0" normalizeH="0" baseline="0" noProof="0" smtClean="0">
                <a:ln>
                  <a:noFill/>
                </a:ln>
                <a:solidFill>
                  <a:srgbClr val="285172"/>
                </a:solidFill>
                <a:effectLst/>
                <a:uLnTx/>
                <a:uFillTx/>
                <a:latin typeface="Arial" panose="020B0604020202020204"/>
                <a:ea typeface="+mn-ea"/>
                <a:cs typeface="Arial" panose="020B0604020202020204" pitchFamily="34" charset="0"/>
              </a:rPr>
              <a:pPr marL="0" marR="0" lvl="0" indent="0" algn="r" defTabSz="914355"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dirty="0">
              <a:ln>
                <a:noFill/>
              </a:ln>
              <a:solidFill>
                <a:srgbClr val="285172"/>
              </a:solidFill>
              <a:effectLst/>
              <a:uLnTx/>
              <a:uFillTx/>
              <a:latin typeface="Arial" panose="020B0604020202020204"/>
              <a:ea typeface="+mn-ea"/>
              <a:cs typeface="Arial" panose="020B0604020202020204" pitchFamily="34" charset="0"/>
            </a:endParaRPr>
          </a:p>
        </p:txBody>
      </p:sp>
      <p:sp>
        <p:nvSpPr>
          <p:cNvPr id="14" name="Textplatzhalter 13">
            <a:extLst>
              <a:ext uri="{FF2B5EF4-FFF2-40B4-BE49-F238E27FC236}">
                <a16:creationId xmlns:a16="http://schemas.microsoft.com/office/drawing/2014/main" id="{979C39E1-D245-4F44-B7E6-32BCD1AF606A}"/>
              </a:ext>
            </a:extLst>
          </p:cNvPr>
          <p:cNvSpPr>
            <a:spLocks noGrp="1"/>
          </p:cNvSpPr>
          <p:nvPr>
            <p:ph type="body" sz="quarter" idx="16"/>
          </p:nvPr>
        </p:nvSpPr>
        <p:spPr/>
        <p:txBody>
          <a:bodyPr/>
          <a:lstStyle/>
          <a:p>
            <a:r>
              <a:rPr lang="en-US" b="1" dirty="0"/>
              <a:t>Latest result:</a:t>
            </a:r>
            <a:r>
              <a:rPr lang="en-US" dirty="0"/>
              <a:t> 180mJ (5kHz), 490fs, 650mbar Helium</a:t>
            </a:r>
          </a:p>
        </p:txBody>
      </p:sp>
      <p:sp>
        <p:nvSpPr>
          <p:cNvPr id="23" name="Fußzeilenplatzhalter 22">
            <a:extLst>
              <a:ext uri="{FF2B5EF4-FFF2-40B4-BE49-F238E27FC236}">
                <a16:creationId xmlns:a16="http://schemas.microsoft.com/office/drawing/2014/main" id="{0C2E652E-9FE8-458D-A176-135DA9620A61}"/>
              </a:ext>
            </a:extLst>
          </p:cNvPr>
          <p:cNvSpPr>
            <a:spLocks noGrp="1"/>
          </p:cNvSpPr>
          <p:nvPr>
            <p:ph type="ftr" sz="quarter" idx="11"/>
          </p:nvPr>
        </p:nvSpPr>
        <p:spPr>
          <a:xfrm>
            <a:off x="589896" y="6356349"/>
            <a:ext cx="4111643" cy="305989"/>
          </a:xfrm>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757"/>
                </a:solidFill>
                <a:effectLst/>
                <a:uLnTx/>
                <a:uFillTx/>
                <a:latin typeface="Arial" panose="020B0604020202020204"/>
                <a:ea typeface="+mn-ea"/>
                <a:cs typeface="Arial" panose="020B0604020202020204" pitchFamily="34" charset="0"/>
              </a:rPr>
              <a:t>Tom Metzger | TRUMPF Scientific Lasers | EuroNNAc S-ST3-b #44</a:t>
            </a:r>
            <a:endParaRPr kumimoji="0" lang="en-US" sz="1000" b="0" i="0" u="none" strike="noStrike" kern="1200" cap="none" spc="0" normalizeH="0" baseline="0" noProof="0" dirty="0">
              <a:ln>
                <a:noFill/>
              </a:ln>
              <a:solidFill>
                <a:srgbClr val="575757"/>
              </a:solidFill>
              <a:effectLst/>
              <a:uLnTx/>
              <a:uFillTx/>
              <a:latin typeface="Arial" panose="020B0604020202020204"/>
              <a:ea typeface="+mn-ea"/>
              <a:cs typeface="Arial" panose="020B0604020202020204" pitchFamily="34" charset="0"/>
            </a:endParaRPr>
          </a:p>
        </p:txBody>
      </p:sp>
      <p:sp>
        <p:nvSpPr>
          <p:cNvPr id="19" name="Rechteck 18">
            <a:extLst>
              <a:ext uri="{FF2B5EF4-FFF2-40B4-BE49-F238E27FC236}">
                <a16:creationId xmlns:a16="http://schemas.microsoft.com/office/drawing/2014/main" id="{B7536761-7334-4802-B82E-30E23BDEAB7D}"/>
              </a:ext>
            </a:extLst>
          </p:cNvPr>
          <p:cNvSpPr/>
          <p:nvPr/>
        </p:nvSpPr>
        <p:spPr>
          <a:xfrm>
            <a:off x="2177013" y="1589205"/>
            <a:ext cx="1440831" cy="349702"/>
          </a:xfrm>
          <a:prstGeom prst="rect">
            <a:avLst/>
          </a:prstGeom>
          <a:ln>
            <a:noFill/>
          </a:ln>
          <a:effectLst/>
          <a:scene3d>
            <a:camera prst="orthographicFront">
              <a:rot lat="0" lon="0" rev="0"/>
            </a:camera>
            <a:lightRig rig="contrasting" dir="t">
              <a:rot lat="0" lon="0" rev="1500000"/>
            </a:lightRig>
          </a:scene3d>
          <a:sp3d prstMaterial="metal">
            <a:bevelT w="88900" h="88900"/>
          </a:sp3d>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sym typeface="Symbol" panose="05050102010706020507" pitchFamily="18" charset="2"/>
              </a:rPr>
              <a:t></a:t>
            </a: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sym typeface="Wingdings" panose="05000000000000000000" pitchFamily="2" charset="2"/>
              </a:rPr>
              <a:t> = 42 fs</a:t>
            </a:r>
            <a:endPar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
        <p:nvSpPr>
          <p:cNvPr id="8" name="Pfeil: nach rechts 7">
            <a:extLst>
              <a:ext uri="{FF2B5EF4-FFF2-40B4-BE49-F238E27FC236}">
                <a16:creationId xmlns:a16="http://schemas.microsoft.com/office/drawing/2014/main" id="{6429149D-5D30-4E75-B623-D6A275618A46}"/>
              </a:ext>
            </a:extLst>
          </p:cNvPr>
          <p:cNvSpPr/>
          <p:nvPr/>
        </p:nvSpPr>
        <p:spPr>
          <a:xfrm>
            <a:off x="5891096" y="1568885"/>
            <a:ext cx="601357" cy="54389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9B7BC812-500D-448B-874D-051E69B3C726}"/>
              </a:ext>
            </a:extLst>
          </p:cNvPr>
          <p:cNvSpPr txBox="1"/>
          <p:nvPr/>
        </p:nvSpPr>
        <p:spPr>
          <a:xfrm>
            <a:off x="6769404" y="1656167"/>
            <a:ext cx="3228448" cy="369332"/>
          </a:xfrm>
          <a:prstGeom prst="rect">
            <a:avLst/>
          </a:prstGeom>
          <a:noFill/>
        </p:spPr>
        <p:txBody>
          <a:bodyPr wrap="non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rial" panose="020B0604020202020204"/>
                <a:ea typeface="+mn-ea"/>
                <a:cs typeface="+mn-cs"/>
              </a:rPr>
              <a:t>Improvement ongoing</a:t>
            </a:r>
          </a:p>
        </p:txBody>
      </p:sp>
      <p:pic>
        <p:nvPicPr>
          <p:cNvPr id="11" name="Grafik 10">
            <a:extLst>
              <a:ext uri="{FF2B5EF4-FFF2-40B4-BE49-F238E27FC236}">
                <a16:creationId xmlns:a16="http://schemas.microsoft.com/office/drawing/2014/main" id="{357D7186-BF04-46F0-BA36-A0496317BFE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91097" y="3257000"/>
            <a:ext cx="6044785" cy="2710525"/>
          </a:xfrm>
          <a:prstGeom prst="rect">
            <a:avLst/>
          </a:prstGeom>
        </p:spPr>
      </p:pic>
      <p:sp>
        <p:nvSpPr>
          <p:cNvPr id="12" name="Pfeil: nach rechts 11">
            <a:extLst>
              <a:ext uri="{FF2B5EF4-FFF2-40B4-BE49-F238E27FC236}">
                <a16:creationId xmlns:a16="http://schemas.microsoft.com/office/drawing/2014/main" id="{D7FA43B1-00B5-4AC3-AF95-2B24C7077DAC}"/>
              </a:ext>
            </a:extLst>
          </p:cNvPr>
          <p:cNvSpPr/>
          <p:nvPr/>
        </p:nvSpPr>
        <p:spPr>
          <a:xfrm>
            <a:off x="5891097" y="2328088"/>
            <a:ext cx="601357" cy="54389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3" name="Textfeld 12">
            <a:extLst>
              <a:ext uri="{FF2B5EF4-FFF2-40B4-BE49-F238E27FC236}">
                <a16:creationId xmlns:a16="http://schemas.microsoft.com/office/drawing/2014/main" id="{BF8504CB-D8E5-4D50-88F3-978B1C5CCD8E}"/>
              </a:ext>
            </a:extLst>
          </p:cNvPr>
          <p:cNvSpPr txBox="1"/>
          <p:nvPr/>
        </p:nvSpPr>
        <p:spPr>
          <a:xfrm>
            <a:off x="6769404" y="2414034"/>
            <a:ext cx="3624390" cy="738664"/>
          </a:xfrm>
          <a:prstGeom prst="rect">
            <a:avLst/>
          </a:prstGeom>
          <a:noFill/>
        </p:spPr>
        <p:txBody>
          <a:bodyPr wrap="non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sz="2400" b="1" dirty="0">
                <a:solidFill>
                  <a:srgbClr val="333333"/>
                </a:solidFill>
                <a:latin typeface="Arial" panose="020B0604020202020204"/>
              </a:rPr>
              <a:t>Compact (4m) design for</a:t>
            </a:r>
          </a:p>
          <a:p>
            <a:pPr marL="0" marR="0" lvl="0" indent="0" algn="l" defTabSz="914355" rtl="0" eaLnBrk="1" fontAlgn="auto" latinLnBrk="0" hangingPunct="1">
              <a:lnSpc>
                <a:spcPct val="100000"/>
              </a:lnSpc>
              <a:spcBef>
                <a:spcPts val="0"/>
              </a:spcBef>
              <a:spcAft>
                <a:spcPts val="0"/>
              </a:spcAft>
              <a:buClrTx/>
              <a:buSzTx/>
              <a:buFontTx/>
              <a:buNone/>
              <a:tabLst/>
              <a:defRPr/>
            </a:pPr>
            <a:r>
              <a:rPr lang="en-US" sz="2400" b="1" dirty="0">
                <a:solidFill>
                  <a:srgbClr val="333333"/>
                </a:solidFill>
                <a:latin typeface="Arial" panose="020B0604020202020204"/>
              </a:rPr>
              <a:t>400mJ, 1kHz, &lt;40fs</a:t>
            </a:r>
            <a:endParaRPr kumimoji="0" lang="en-US" sz="2400" b="1"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45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F3C5E04-ADF5-4FFC-82F1-8781775C8CD0}"/>
              </a:ext>
            </a:extLst>
          </p:cNvPr>
          <p:cNvSpPr>
            <a:spLocks noGrp="1"/>
          </p:cNvSpPr>
          <p:nvPr>
            <p:ph type="subTitle" idx="1"/>
          </p:nvPr>
        </p:nvSpPr>
        <p:spPr>
          <a:xfrm>
            <a:off x="6276063" y="1495948"/>
            <a:ext cx="218174" cy="215444"/>
          </a:xfrm>
        </p:spPr>
        <p:txBody>
          <a:bodyPr/>
          <a:lstStyle/>
          <a:p>
            <a:endParaRPr lang="en-US" dirty="0"/>
          </a:p>
        </p:txBody>
      </p:sp>
      <p:sp>
        <p:nvSpPr>
          <p:cNvPr id="4" name="Titel 3">
            <a:extLst>
              <a:ext uri="{FF2B5EF4-FFF2-40B4-BE49-F238E27FC236}">
                <a16:creationId xmlns:a16="http://schemas.microsoft.com/office/drawing/2014/main" id="{806A75A6-EA20-4CC6-B8A4-E71168561BD8}"/>
              </a:ext>
            </a:extLst>
          </p:cNvPr>
          <p:cNvSpPr>
            <a:spLocks noGrp="1"/>
          </p:cNvSpPr>
          <p:nvPr>
            <p:ph type="ctrTitle"/>
          </p:nvPr>
        </p:nvSpPr>
        <p:spPr/>
        <p:txBody>
          <a:bodyPr/>
          <a:lstStyle/>
          <a:p>
            <a:r>
              <a:rPr lang="en-US" dirty="0"/>
              <a:t>3. Summary</a:t>
            </a:r>
          </a:p>
        </p:txBody>
      </p:sp>
      <p:sp>
        <p:nvSpPr>
          <p:cNvPr id="5" name="Fußzeilenplatzhalter 4">
            <a:extLst>
              <a:ext uri="{FF2B5EF4-FFF2-40B4-BE49-F238E27FC236}">
                <a16:creationId xmlns:a16="http://schemas.microsoft.com/office/drawing/2014/main" id="{F8E23EBD-5030-4D68-914F-5DC001CBFE15}"/>
              </a:ext>
            </a:extLst>
          </p:cNvPr>
          <p:cNvSpPr>
            <a:spLocks noGrp="1"/>
          </p:cNvSpPr>
          <p:nvPr>
            <p:ph type="ftr" sz="quarter" idx="13"/>
          </p:nvPr>
        </p:nvSpPr>
        <p:spPr>
          <a:xfrm>
            <a:off x="6276062" y="3733235"/>
            <a:ext cx="5685953" cy="215444"/>
          </a:xfrm>
        </p:spPr>
        <p:txBody>
          <a:bodyPr/>
          <a:lstStyle/>
          <a:p>
            <a:r>
              <a:rPr lang="en-US"/>
              <a:t>Tom Metzger | TRUMPF Scientific Lasers | EuroNNAc S-ST3-b #44</a:t>
            </a:r>
            <a:endParaRPr lang="en-US" dirty="0"/>
          </a:p>
        </p:txBody>
      </p:sp>
      <p:pic>
        <p:nvPicPr>
          <p:cNvPr id="9" name="Bildplatzhalter 8">
            <a:extLst>
              <a:ext uri="{FF2B5EF4-FFF2-40B4-BE49-F238E27FC236}">
                <a16:creationId xmlns:a16="http://schemas.microsoft.com/office/drawing/2014/main" id="{C574423E-07D5-4FF4-8DC5-1096E7F9B9C2}"/>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0885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963D32E-F4C0-4497-9BB6-9ED95FF3DE7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0"/>
            <a:ext cx="12194787" cy="6858000"/>
          </a:xfrm>
          <a:prstGeom prst="rect">
            <a:avLst/>
          </a:prstGeom>
        </p:spPr>
      </p:pic>
      <p:graphicFrame>
        <p:nvGraphicFramePr>
          <p:cNvPr id="14" name="Objekt 13" hidden="1">
            <a:extLst>
              <a:ext uri="{FF2B5EF4-FFF2-40B4-BE49-F238E27FC236}">
                <a16:creationId xmlns:a16="http://schemas.microsoft.com/office/drawing/2014/main" id="{36F62DCB-DAA5-4710-911A-8AF55B03461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124" name="think-cell Folie" r:id="rId6" imgW="347" imgH="346" progId="TCLayout.ActiveDocument.1">
                  <p:embed/>
                </p:oleObj>
              </mc:Choice>
              <mc:Fallback>
                <p:oleObj name="think-cell Folie" r:id="rId6" imgW="347" imgH="346" progId="TCLayout.ActiveDocument.1">
                  <p:embed/>
                  <p:pic>
                    <p:nvPicPr>
                      <p:cNvPr id="14" name="Objekt 13" hidden="1">
                        <a:extLst>
                          <a:ext uri="{FF2B5EF4-FFF2-40B4-BE49-F238E27FC236}">
                            <a16:creationId xmlns:a16="http://schemas.microsoft.com/office/drawing/2014/main" id="{36F62DCB-DAA5-4710-911A-8AF55B0346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Textfeld 14">
            <a:extLst>
              <a:ext uri="{FF2B5EF4-FFF2-40B4-BE49-F238E27FC236}">
                <a16:creationId xmlns:a16="http://schemas.microsoft.com/office/drawing/2014/main" id="{3B610142-3F7C-439C-A4BA-C3F11F4D2314}"/>
              </a:ext>
            </a:extLst>
          </p:cNvPr>
          <p:cNvSpPr txBox="1"/>
          <p:nvPr/>
        </p:nvSpPr>
        <p:spPr>
          <a:xfrm>
            <a:off x="490228" y="241610"/>
            <a:ext cx="7801182" cy="584775"/>
          </a:xfrm>
          <a:prstGeom prst="rect">
            <a:avLst/>
          </a:prstGeom>
          <a:noFill/>
        </p:spPr>
        <p:txBody>
          <a:bodyPr wrap="square">
            <a:spAutoFit/>
          </a:bodyPr>
          <a:lstStyle/>
          <a:p>
            <a:r>
              <a:rPr lang="en-US" sz="3200" dirty="0">
                <a:solidFill>
                  <a:schemeClr val="bg1"/>
                </a:solidFill>
                <a:latin typeface="Segoe UI" panose="020B0502040204020203" pitchFamily="34" charset="0"/>
                <a:cs typeface="Segoe UI" panose="020B0502040204020203" pitchFamily="34" charset="0"/>
              </a:rPr>
              <a:t>Where can our lasers be used?</a:t>
            </a:r>
          </a:p>
        </p:txBody>
      </p:sp>
      <p:grpSp>
        <p:nvGrpSpPr>
          <p:cNvPr id="33" name="Gruppieren 32">
            <a:extLst>
              <a:ext uri="{FF2B5EF4-FFF2-40B4-BE49-F238E27FC236}">
                <a16:creationId xmlns:a16="http://schemas.microsoft.com/office/drawing/2014/main" id="{B6485B33-AEE8-4E54-80C9-463FE4A13463}"/>
              </a:ext>
            </a:extLst>
          </p:cNvPr>
          <p:cNvGrpSpPr/>
          <p:nvPr/>
        </p:nvGrpSpPr>
        <p:grpSpPr>
          <a:xfrm>
            <a:off x="1996258" y="1536700"/>
            <a:ext cx="3082825" cy="923985"/>
            <a:chOff x="1031269" y="1881795"/>
            <a:chExt cx="4295007" cy="923985"/>
          </a:xfrm>
        </p:grpSpPr>
        <p:sp>
          <p:nvSpPr>
            <p:cNvPr id="4" name="Rechteck 3">
              <a:extLst>
                <a:ext uri="{FF2B5EF4-FFF2-40B4-BE49-F238E27FC236}">
                  <a16:creationId xmlns:a16="http://schemas.microsoft.com/office/drawing/2014/main" id="{E89DC1BB-BCB8-44D4-A458-9B66C30811E4}"/>
                </a:ext>
              </a:extLst>
            </p:cNvPr>
            <p:cNvSpPr/>
            <p:nvPr/>
          </p:nvSpPr>
          <p:spPr>
            <a:xfrm>
              <a:off x="1031269" y="2084382"/>
              <a:ext cx="2611316" cy="7213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indent="176213"/>
              <a:r>
                <a:rPr lang="en-US" b="1" dirty="0">
                  <a:solidFill>
                    <a:schemeClr val="tx1"/>
                  </a:solidFill>
                  <a:latin typeface="Segoe UI" panose="020B0502040204020203" pitchFamily="34" charset="0"/>
                  <a:cs typeface="Segoe UI" panose="020B0502040204020203" pitchFamily="34" charset="0"/>
                </a:rPr>
                <a:t>Pulse Energy</a:t>
              </a:r>
            </a:p>
            <a:p>
              <a:pPr marL="176213"/>
              <a:r>
                <a:rPr lang="en-US" sz="1000" b="0" i="0" dirty="0">
                  <a:solidFill>
                    <a:srgbClr val="707070"/>
                  </a:solidFill>
                  <a:effectLst/>
                  <a:latin typeface="Segoe UI" panose="020B0502040204020203" pitchFamily="34" charset="0"/>
                </a:rPr>
                <a:t>Which application requires which pulse energy? </a:t>
              </a:r>
              <a:endParaRPr lang="en-US" sz="1000" dirty="0">
                <a:solidFill>
                  <a:srgbClr val="707070"/>
                </a:solidFill>
                <a:latin typeface="Segoe UI" panose="020B0502040204020203" pitchFamily="34" charset="0"/>
                <a:cs typeface="Segoe UI" panose="020B0502040204020203" pitchFamily="34" charset="0"/>
              </a:endParaRPr>
            </a:p>
          </p:txBody>
        </p:sp>
        <p:cxnSp>
          <p:nvCxnSpPr>
            <p:cNvPr id="30" name="Gerader Verbinder 29">
              <a:extLst>
                <a:ext uri="{FF2B5EF4-FFF2-40B4-BE49-F238E27FC236}">
                  <a16:creationId xmlns:a16="http://schemas.microsoft.com/office/drawing/2014/main" id="{DAC9C585-333C-4BDB-A2FA-C8136014EB26}"/>
                </a:ext>
              </a:extLst>
            </p:cNvPr>
            <p:cNvCxnSpPr>
              <a:cxnSpLocks/>
              <a:stCxn id="13" idx="2"/>
            </p:cNvCxnSpPr>
            <p:nvPr/>
          </p:nvCxnSpPr>
          <p:spPr>
            <a:xfrm flipH="1" flipV="1">
              <a:off x="2330661" y="1891320"/>
              <a:ext cx="2995615" cy="8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8F6A5488-5089-493A-A35F-27A4C43E73A8}"/>
                </a:ext>
              </a:extLst>
            </p:cNvPr>
            <p:cNvCxnSpPr>
              <a:cxnSpLocks/>
              <a:endCxn id="4" idx="0"/>
            </p:cNvCxnSpPr>
            <p:nvPr/>
          </p:nvCxnSpPr>
          <p:spPr>
            <a:xfrm flipH="1">
              <a:off x="2336928" y="1881795"/>
              <a:ext cx="84" cy="202587"/>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3" name="Gruppieren 2">
            <a:extLst>
              <a:ext uri="{FF2B5EF4-FFF2-40B4-BE49-F238E27FC236}">
                <a16:creationId xmlns:a16="http://schemas.microsoft.com/office/drawing/2014/main" id="{8EFCC216-41B1-4234-A028-9BBC147B10C2}"/>
              </a:ext>
            </a:extLst>
          </p:cNvPr>
          <p:cNvGrpSpPr/>
          <p:nvPr/>
        </p:nvGrpSpPr>
        <p:grpSpPr>
          <a:xfrm>
            <a:off x="5934075" y="4312299"/>
            <a:ext cx="711034" cy="1212201"/>
            <a:chOff x="2673516" y="4440645"/>
            <a:chExt cx="711034" cy="1212201"/>
          </a:xfrm>
        </p:grpSpPr>
        <p:cxnSp>
          <p:nvCxnSpPr>
            <p:cNvPr id="31" name="Gerader Verbinder 30">
              <a:extLst>
                <a:ext uri="{FF2B5EF4-FFF2-40B4-BE49-F238E27FC236}">
                  <a16:creationId xmlns:a16="http://schemas.microsoft.com/office/drawing/2014/main" id="{E788D48A-0B53-4CEE-B58D-6B76119D89B8}"/>
                </a:ext>
              </a:extLst>
            </p:cNvPr>
            <p:cNvCxnSpPr>
              <a:cxnSpLocks/>
            </p:cNvCxnSpPr>
            <p:nvPr/>
          </p:nvCxnSpPr>
          <p:spPr>
            <a:xfrm flipH="1">
              <a:off x="2679366" y="4440645"/>
              <a:ext cx="7051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C5897C67-88A2-47E9-812B-1DB910DC6BE4}"/>
                </a:ext>
              </a:extLst>
            </p:cNvPr>
            <p:cNvCxnSpPr>
              <a:cxnSpLocks/>
            </p:cNvCxnSpPr>
            <p:nvPr/>
          </p:nvCxnSpPr>
          <p:spPr>
            <a:xfrm flipH="1">
              <a:off x="2673516" y="4440645"/>
              <a:ext cx="5852" cy="1212201"/>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83971" name="Gruppieren 83970">
            <a:extLst>
              <a:ext uri="{FF2B5EF4-FFF2-40B4-BE49-F238E27FC236}">
                <a16:creationId xmlns:a16="http://schemas.microsoft.com/office/drawing/2014/main" id="{CE82419A-D03A-430A-9F98-49C14E0F2A66}"/>
              </a:ext>
            </a:extLst>
          </p:cNvPr>
          <p:cNvGrpSpPr/>
          <p:nvPr/>
        </p:nvGrpSpPr>
        <p:grpSpPr>
          <a:xfrm>
            <a:off x="2556003" y="3016869"/>
            <a:ext cx="2775285" cy="2330048"/>
            <a:chOff x="2545625" y="3020766"/>
            <a:chExt cx="2775285" cy="2722246"/>
          </a:xfrm>
        </p:grpSpPr>
        <p:sp>
          <p:nvSpPr>
            <p:cNvPr id="34" name="Rechteck 33">
              <a:extLst>
                <a:ext uri="{FF2B5EF4-FFF2-40B4-BE49-F238E27FC236}">
                  <a16:creationId xmlns:a16="http://schemas.microsoft.com/office/drawing/2014/main" id="{062C6E2F-F484-4DD0-9FE8-150F99C83DFF}"/>
                </a:ext>
              </a:extLst>
            </p:cNvPr>
            <p:cNvSpPr/>
            <p:nvPr/>
          </p:nvSpPr>
          <p:spPr>
            <a:xfrm>
              <a:off x="2545625" y="4711122"/>
              <a:ext cx="2775285" cy="103189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975" indent="-4763"/>
              <a:r>
                <a:rPr lang="en-US" b="1" dirty="0">
                  <a:solidFill>
                    <a:schemeClr val="tx1"/>
                  </a:solidFill>
                  <a:latin typeface="Segoe UI" panose="020B0502040204020203" pitchFamily="34" charset="0"/>
                  <a:cs typeface="Segoe UI" panose="020B0502040204020203" pitchFamily="34" charset="0"/>
                </a:rPr>
                <a:t>Applications</a:t>
              </a:r>
            </a:p>
            <a:p>
              <a:pPr marL="176213"/>
              <a:r>
                <a:rPr lang="en-US" sz="1000" dirty="0">
                  <a:solidFill>
                    <a:srgbClr val="707070"/>
                  </a:solidFill>
                  <a:latin typeface="Segoe UI" panose="020B0502040204020203" pitchFamily="34" charset="0"/>
                </a:rPr>
                <a:t>Which applications exist and what needs to be done to tackle them?</a:t>
              </a:r>
            </a:p>
          </p:txBody>
        </p:sp>
        <p:cxnSp>
          <p:nvCxnSpPr>
            <p:cNvPr id="43" name="Gerader Verbinder 42">
              <a:extLst>
                <a:ext uri="{FF2B5EF4-FFF2-40B4-BE49-F238E27FC236}">
                  <a16:creationId xmlns:a16="http://schemas.microsoft.com/office/drawing/2014/main" id="{3384214C-641E-4B41-9EAA-78A5997E7E24}"/>
                </a:ext>
              </a:extLst>
            </p:cNvPr>
            <p:cNvCxnSpPr>
              <a:cxnSpLocks/>
            </p:cNvCxnSpPr>
            <p:nvPr/>
          </p:nvCxnSpPr>
          <p:spPr>
            <a:xfrm flipH="1">
              <a:off x="3930265" y="3286874"/>
              <a:ext cx="10921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A0E9A28E-C32D-451F-AC4A-8148104BE10D}"/>
                </a:ext>
              </a:extLst>
            </p:cNvPr>
            <p:cNvCxnSpPr>
              <a:cxnSpLocks/>
            </p:cNvCxnSpPr>
            <p:nvPr/>
          </p:nvCxnSpPr>
          <p:spPr>
            <a:xfrm>
              <a:off x="5018356" y="3020766"/>
              <a:ext cx="0" cy="2661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8236AEB7-F1BC-4F04-BE11-5F5D00238689}"/>
                </a:ext>
              </a:extLst>
            </p:cNvPr>
            <p:cNvCxnSpPr>
              <a:cxnSpLocks/>
            </p:cNvCxnSpPr>
            <p:nvPr/>
          </p:nvCxnSpPr>
          <p:spPr>
            <a:xfrm>
              <a:off x="3936443" y="3279455"/>
              <a:ext cx="0" cy="1431667"/>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83968" name="Gruppieren 83967">
            <a:extLst>
              <a:ext uri="{FF2B5EF4-FFF2-40B4-BE49-F238E27FC236}">
                <a16:creationId xmlns:a16="http://schemas.microsoft.com/office/drawing/2014/main" id="{62A0B956-91BF-4AA8-A820-80AD74A3EFDD}"/>
              </a:ext>
            </a:extLst>
          </p:cNvPr>
          <p:cNvGrpSpPr/>
          <p:nvPr/>
        </p:nvGrpSpPr>
        <p:grpSpPr>
          <a:xfrm>
            <a:off x="7220554" y="396329"/>
            <a:ext cx="3469508" cy="1795704"/>
            <a:chOff x="7591934" y="603030"/>
            <a:chExt cx="3469508" cy="1795704"/>
          </a:xfrm>
        </p:grpSpPr>
        <p:sp>
          <p:nvSpPr>
            <p:cNvPr id="54" name="Rechteck 53">
              <a:extLst>
                <a:ext uri="{FF2B5EF4-FFF2-40B4-BE49-F238E27FC236}">
                  <a16:creationId xmlns:a16="http://schemas.microsoft.com/office/drawing/2014/main" id="{01758EEE-6891-4859-9A98-2BA32744E1A5}"/>
                </a:ext>
              </a:extLst>
            </p:cNvPr>
            <p:cNvSpPr/>
            <p:nvPr/>
          </p:nvSpPr>
          <p:spPr>
            <a:xfrm>
              <a:off x="8516068" y="603030"/>
              <a:ext cx="2545374" cy="100097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indent="176213"/>
              <a:r>
                <a:rPr lang="en-US" b="1" dirty="0">
                  <a:solidFill>
                    <a:schemeClr val="tx1"/>
                  </a:solidFill>
                  <a:latin typeface="Segoe UI" panose="020B0502040204020203" pitchFamily="34" charset="0"/>
                  <a:cs typeface="Segoe UI" panose="020B0502040204020203" pitchFamily="34" charset="0"/>
                </a:rPr>
                <a:t>Repetition Rate</a:t>
              </a:r>
            </a:p>
            <a:p>
              <a:pPr marL="176213"/>
              <a:r>
                <a:rPr lang="en-US" sz="1000" dirty="0">
                  <a:solidFill>
                    <a:srgbClr val="707070"/>
                  </a:solidFill>
                  <a:latin typeface="Segoe UI" panose="020B0502040204020203" pitchFamily="34" charset="0"/>
                </a:rPr>
                <a:t>How high can the average power be. Is the available diagnostic fast enough and which repetition rate is meaningful for feedback loops?</a:t>
              </a:r>
            </a:p>
          </p:txBody>
        </p:sp>
        <p:cxnSp>
          <p:nvCxnSpPr>
            <p:cNvPr id="55" name="Gerader Verbinder 54">
              <a:extLst>
                <a:ext uri="{FF2B5EF4-FFF2-40B4-BE49-F238E27FC236}">
                  <a16:creationId xmlns:a16="http://schemas.microsoft.com/office/drawing/2014/main" id="{48DFACCA-B441-4427-B122-6EDAEDFDBAE5}"/>
                </a:ext>
              </a:extLst>
            </p:cNvPr>
            <p:cNvCxnSpPr>
              <a:cxnSpLocks/>
              <a:endCxn id="57" idx="0"/>
            </p:cNvCxnSpPr>
            <p:nvPr/>
          </p:nvCxnSpPr>
          <p:spPr>
            <a:xfrm flipH="1">
              <a:off x="7598284" y="1101903"/>
              <a:ext cx="3168" cy="12968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0203A860-2D20-460F-8E40-E2914F818DA5}"/>
                </a:ext>
              </a:extLst>
            </p:cNvPr>
            <p:cNvCxnSpPr>
              <a:cxnSpLocks/>
            </p:cNvCxnSpPr>
            <p:nvPr/>
          </p:nvCxnSpPr>
          <p:spPr>
            <a:xfrm>
              <a:off x="7591934" y="1101903"/>
              <a:ext cx="924496" cy="1612"/>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pic>
        <p:nvPicPr>
          <p:cNvPr id="46" name="Grafik 45">
            <a:extLst>
              <a:ext uri="{FF2B5EF4-FFF2-40B4-BE49-F238E27FC236}">
                <a16:creationId xmlns:a16="http://schemas.microsoft.com/office/drawing/2014/main" id="{12B752FE-3866-4607-87FA-00A65BE7128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1468099" y="6131379"/>
            <a:ext cx="532492" cy="532492"/>
          </a:xfrm>
          <a:prstGeom prst="rect">
            <a:avLst/>
          </a:prstGeom>
        </p:spPr>
      </p:pic>
      <p:grpSp>
        <p:nvGrpSpPr>
          <p:cNvPr id="35" name="Gruppieren 34">
            <a:extLst>
              <a:ext uri="{FF2B5EF4-FFF2-40B4-BE49-F238E27FC236}">
                <a16:creationId xmlns:a16="http://schemas.microsoft.com/office/drawing/2014/main" id="{2F3816B1-4238-497C-9440-680EDC0C503C}"/>
              </a:ext>
            </a:extLst>
          </p:cNvPr>
          <p:cNvGrpSpPr/>
          <p:nvPr/>
        </p:nvGrpSpPr>
        <p:grpSpPr>
          <a:xfrm>
            <a:off x="8888924" y="4210990"/>
            <a:ext cx="2348703" cy="1827767"/>
            <a:chOff x="-221484" y="-827133"/>
            <a:chExt cx="2348703" cy="4426543"/>
          </a:xfrm>
        </p:grpSpPr>
        <p:sp>
          <p:nvSpPr>
            <p:cNvPr id="36" name="Rechteck 35">
              <a:extLst>
                <a:ext uri="{FF2B5EF4-FFF2-40B4-BE49-F238E27FC236}">
                  <a16:creationId xmlns:a16="http://schemas.microsoft.com/office/drawing/2014/main" id="{C736C3E2-9505-43B1-9AF7-815719017372}"/>
                </a:ext>
              </a:extLst>
            </p:cNvPr>
            <p:cNvSpPr/>
            <p:nvPr/>
          </p:nvSpPr>
          <p:spPr>
            <a:xfrm>
              <a:off x="-56405" y="1175237"/>
              <a:ext cx="2183624" cy="242417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indent="175895"/>
              <a:r>
                <a:rPr lang="en-US" b="1" dirty="0">
                  <a:solidFill>
                    <a:schemeClr val="tx1"/>
                  </a:solidFill>
                  <a:latin typeface="Segoe UI" panose="020B0502040204020203" pitchFamily="34" charset="0"/>
                  <a:cs typeface="Segoe UI"/>
                </a:rPr>
                <a:t>Future</a:t>
              </a:r>
              <a:endParaRPr lang="en-US" dirty="0">
                <a:solidFill>
                  <a:schemeClr val="tx1"/>
                </a:solidFill>
                <a:latin typeface="Segoe UI" panose="020B0502040204020203" pitchFamily="34" charset="0"/>
                <a:cs typeface="Segoe UI"/>
              </a:endParaRPr>
            </a:p>
            <a:p>
              <a:pPr marL="175895"/>
              <a:r>
                <a:rPr lang="en-US" sz="1000" dirty="0">
                  <a:solidFill>
                    <a:srgbClr val="707070"/>
                  </a:solidFill>
                  <a:latin typeface="Segoe UI" panose="020B0502040204020203" pitchFamily="34" charset="0"/>
                </a:rPr>
                <a:t>Where do we need to go? Towards 10J or 100J, 50fs or 1ps? Repetition rate?</a:t>
              </a:r>
              <a:endParaRPr lang="en-US" sz="1000" dirty="0">
                <a:solidFill>
                  <a:srgbClr val="707070"/>
                </a:solidFill>
                <a:latin typeface="Segoe UI" panose="020B0502040204020203" pitchFamily="34" charset="0"/>
                <a:cs typeface="Segoe UI"/>
              </a:endParaRPr>
            </a:p>
          </p:txBody>
        </p:sp>
        <p:cxnSp>
          <p:nvCxnSpPr>
            <p:cNvPr id="37" name="Gerader Verbinder 36">
              <a:extLst>
                <a:ext uri="{FF2B5EF4-FFF2-40B4-BE49-F238E27FC236}">
                  <a16:creationId xmlns:a16="http://schemas.microsoft.com/office/drawing/2014/main" id="{9018627B-91BE-444F-8217-ABF478EC8940}"/>
                </a:ext>
              </a:extLst>
            </p:cNvPr>
            <p:cNvCxnSpPr>
              <a:cxnSpLocks/>
              <a:stCxn id="61" idx="6"/>
            </p:cNvCxnSpPr>
            <p:nvPr/>
          </p:nvCxnSpPr>
          <p:spPr>
            <a:xfrm>
              <a:off x="-221484" y="-827133"/>
              <a:ext cx="12562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09838B79-DC95-418C-BF0A-8EA660B9D776}"/>
                </a:ext>
              </a:extLst>
            </p:cNvPr>
            <p:cNvCxnSpPr>
              <a:cxnSpLocks/>
            </p:cNvCxnSpPr>
            <p:nvPr/>
          </p:nvCxnSpPr>
          <p:spPr>
            <a:xfrm>
              <a:off x="1025966" y="-827133"/>
              <a:ext cx="8776" cy="2025435"/>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2" name="Gruppieren 1">
            <a:extLst>
              <a:ext uri="{FF2B5EF4-FFF2-40B4-BE49-F238E27FC236}">
                <a16:creationId xmlns:a16="http://schemas.microsoft.com/office/drawing/2014/main" id="{A6471977-98BC-4676-8BDC-EA03442530F5}"/>
              </a:ext>
            </a:extLst>
          </p:cNvPr>
          <p:cNvGrpSpPr/>
          <p:nvPr/>
        </p:nvGrpSpPr>
        <p:grpSpPr>
          <a:xfrm>
            <a:off x="181518" y="3282975"/>
            <a:ext cx="2852195" cy="1082069"/>
            <a:chOff x="181518" y="3282975"/>
            <a:chExt cx="2852195" cy="1082069"/>
          </a:xfrm>
        </p:grpSpPr>
        <p:sp>
          <p:nvSpPr>
            <p:cNvPr id="49" name="Rechteck 48">
              <a:extLst>
                <a:ext uri="{FF2B5EF4-FFF2-40B4-BE49-F238E27FC236}">
                  <a16:creationId xmlns:a16="http://schemas.microsoft.com/office/drawing/2014/main" id="{25DD36B2-1059-4066-AD06-67202FE0A56A}"/>
                </a:ext>
              </a:extLst>
            </p:cNvPr>
            <p:cNvSpPr/>
            <p:nvPr/>
          </p:nvSpPr>
          <p:spPr>
            <a:xfrm>
              <a:off x="181518" y="3474424"/>
              <a:ext cx="2539496" cy="8906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975" indent="-4445"/>
              <a:r>
                <a:rPr lang="en-US" b="1" dirty="0">
                  <a:solidFill>
                    <a:schemeClr val="tx1"/>
                  </a:solidFill>
                  <a:latin typeface="Segoe UI" panose="020B0502040204020203" pitchFamily="34" charset="0"/>
                  <a:cs typeface="Segoe UI"/>
                </a:rPr>
                <a:t>Pulse Contrast</a:t>
              </a:r>
              <a:endParaRPr lang="en-US" dirty="0">
                <a:solidFill>
                  <a:schemeClr val="tx1"/>
                </a:solidFill>
                <a:latin typeface="Segoe UI" panose="020B0502040204020203" pitchFamily="34" charset="0"/>
              </a:endParaRPr>
            </a:p>
            <a:p>
              <a:pPr marL="175895"/>
              <a:r>
                <a:rPr lang="en-US" sz="1000" dirty="0">
                  <a:solidFill>
                    <a:srgbClr val="707070"/>
                  </a:solidFill>
                  <a:latin typeface="Segoe UI" panose="020B0502040204020203" pitchFamily="34" charset="0"/>
                </a:rPr>
                <a:t>Which application requires which pulse contrast on a </a:t>
              </a:r>
              <a:r>
                <a:rPr lang="en-US" sz="1000" dirty="0" err="1">
                  <a:solidFill>
                    <a:srgbClr val="707070"/>
                  </a:solidFill>
                  <a:latin typeface="Segoe UI" panose="020B0502040204020203" pitchFamily="34" charset="0"/>
                </a:rPr>
                <a:t>ps</a:t>
              </a:r>
              <a:r>
                <a:rPr lang="en-US" sz="1000" dirty="0">
                  <a:solidFill>
                    <a:srgbClr val="707070"/>
                  </a:solidFill>
                  <a:latin typeface="Segoe UI" panose="020B0502040204020203" pitchFamily="34" charset="0"/>
                </a:rPr>
                <a:t> and ns scale? ASE level, </a:t>
              </a:r>
              <a:r>
                <a:rPr lang="en-US" sz="1000" dirty="0" err="1">
                  <a:solidFill>
                    <a:srgbClr val="707070"/>
                  </a:solidFill>
                  <a:latin typeface="Segoe UI" panose="020B0502040204020203" pitchFamily="34" charset="0"/>
                </a:rPr>
                <a:t>prepulses</a:t>
              </a:r>
              <a:r>
                <a:rPr lang="en-US" sz="1000" dirty="0">
                  <a:solidFill>
                    <a:srgbClr val="707070"/>
                  </a:solidFill>
                  <a:latin typeface="Segoe UI" panose="020B0502040204020203" pitchFamily="34" charset="0"/>
                </a:rPr>
                <a:t>, …&amp;  </a:t>
              </a:r>
              <a:endParaRPr lang="en-US" sz="1000" dirty="0">
                <a:solidFill>
                  <a:srgbClr val="707070"/>
                </a:solidFill>
                <a:latin typeface="Segoe UI" panose="020B0502040204020203" pitchFamily="34" charset="0"/>
                <a:cs typeface="Segoe UI"/>
              </a:endParaRPr>
            </a:p>
          </p:txBody>
        </p:sp>
        <p:cxnSp>
          <p:nvCxnSpPr>
            <p:cNvPr id="66" name="Gerader Verbinder 65">
              <a:extLst>
                <a:ext uri="{FF2B5EF4-FFF2-40B4-BE49-F238E27FC236}">
                  <a16:creationId xmlns:a16="http://schemas.microsoft.com/office/drawing/2014/main" id="{DC8B42A5-A151-471C-925A-CF343D0C3867}"/>
                </a:ext>
              </a:extLst>
            </p:cNvPr>
            <p:cNvCxnSpPr>
              <a:cxnSpLocks/>
            </p:cNvCxnSpPr>
            <p:nvPr/>
          </p:nvCxnSpPr>
          <p:spPr>
            <a:xfrm flipH="1">
              <a:off x="1452563" y="3282975"/>
              <a:ext cx="340" cy="188888"/>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88C4B4E1-7355-42BD-AEF3-201547C30BE9}"/>
                </a:ext>
              </a:extLst>
            </p:cNvPr>
            <p:cNvCxnSpPr>
              <a:cxnSpLocks/>
            </p:cNvCxnSpPr>
            <p:nvPr/>
          </p:nvCxnSpPr>
          <p:spPr>
            <a:xfrm flipH="1" flipV="1">
              <a:off x="1452902" y="3293250"/>
              <a:ext cx="1580811" cy="119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Ellipse 12">
            <a:extLst>
              <a:ext uri="{FF2B5EF4-FFF2-40B4-BE49-F238E27FC236}">
                <a16:creationId xmlns:a16="http://schemas.microsoft.com/office/drawing/2014/main" id="{23B884A1-29BC-41A3-86D1-74335E90A7EF}"/>
              </a:ext>
            </a:extLst>
          </p:cNvPr>
          <p:cNvSpPr>
            <a:spLocks noChangeAspect="1"/>
          </p:cNvSpPr>
          <p:nvPr/>
        </p:nvSpPr>
        <p:spPr>
          <a:xfrm>
            <a:off x="5079083" y="1187036"/>
            <a:ext cx="720000" cy="720000"/>
          </a:xfrm>
          <a:prstGeom prst="ellipse">
            <a:avLst/>
          </a:prstGeom>
          <a:noFill/>
          <a:ln w="47625">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5400" dirty="0">
                <a:solidFill>
                  <a:srgbClr val="CCFF33"/>
                </a:solidFill>
              </a:rPr>
              <a:t>?</a:t>
            </a:r>
          </a:p>
        </p:txBody>
      </p:sp>
      <p:sp>
        <p:nvSpPr>
          <p:cNvPr id="57" name="Ellipse 56">
            <a:extLst>
              <a:ext uri="{FF2B5EF4-FFF2-40B4-BE49-F238E27FC236}">
                <a16:creationId xmlns:a16="http://schemas.microsoft.com/office/drawing/2014/main" id="{D66BBF08-6905-48C5-B233-F7C99FA6C9D7}"/>
              </a:ext>
            </a:extLst>
          </p:cNvPr>
          <p:cNvSpPr>
            <a:spLocks noChangeAspect="1"/>
          </p:cNvSpPr>
          <p:nvPr/>
        </p:nvSpPr>
        <p:spPr>
          <a:xfrm>
            <a:off x="6866904" y="2192033"/>
            <a:ext cx="720000" cy="720000"/>
          </a:xfrm>
          <a:prstGeom prst="ellipse">
            <a:avLst/>
          </a:prstGeom>
          <a:noFill/>
          <a:ln w="47625">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5400" dirty="0">
                <a:solidFill>
                  <a:srgbClr val="CCFF33"/>
                </a:solidFill>
              </a:rPr>
              <a:t>?</a:t>
            </a:r>
          </a:p>
        </p:txBody>
      </p:sp>
      <p:sp>
        <p:nvSpPr>
          <p:cNvPr id="59" name="Ellipse 58">
            <a:extLst>
              <a:ext uri="{FF2B5EF4-FFF2-40B4-BE49-F238E27FC236}">
                <a16:creationId xmlns:a16="http://schemas.microsoft.com/office/drawing/2014/main" id="{18CB0FAC-24CC-4CFD-986B-A6B2095644A9}"/>
              </a:ext>
            </a:extLst>
          </p:cNvPr>
          <p:cNvSpPr>
            <a:spLocks noChangeAspect="1"/>
          </p:cNvSpPr>
          <p:nvPr/>
        </p:nvSpPr>
        <p:spPr>
          <a:xfrm>
            <a:off x="3045893" y="2942775"/>
            <a:ext cx="720000" cy="720000"/>
          </a:xfrm>
          <a:prstGeom prst="ellipse">
            <a:avLst/>
          </a:prstGeom>
          <a:noFill/>
          <a:ln w="47625">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5400" dirty="0">
                <a:solidFill>
                  <a:srgbClr val="CCFF33"/>
                </a:solidFill>
              </a:rPr>
              <a:t>?</a:t>
            </a:r>
          </a:p>
        </p:txBody>
      </p:sp>
      <p:sp>
        <p:nvSpPr>
          <p:cNvPr id="60" name="Ellipse 59">
            <a:extLst>
              <a:ext uri="{FF2B5EF4-FFF2-40B4-BE49-F238E27FC236}">
                <a16:creationId xmlns:a16="http://schemas.microsoft.com/office/drawing/2014/main" id="{0F15E068-3A4B-4C26-9D6A-BEAC3FF8B780}"/>
              </a:ext>
            </a:extLst>
          </p:cNvPr>
          <p:cNvSpPr>
            <a:spLocks noChangeAspect="1"/>
          </p:cNvSpPr>
          <p:nvPr/>
        </p:nvSpPr>
        <p:spPr>
          <a:xfrm>
            <a:off x="4669638" y="2316654"/>
            <a:ext cx="720000" cy="720000"/>
          </a:xfrm>
          <a:prstGeom prst="ellipse">
            <a:avLst/>
          </a:prstGeom>
          <a:noFill/>
          <a:ln w="47625">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5400" dirty="0">
                <a:solidFill>
                  <a:srgbClr val="CCFF33"/>
                </a:solidFill>
              </a:rPr>
              <a:t>?</a:t>
            </a:r>
          </a:p>
        </p:txBody>
      </p:sp>
      <p:sp>
        <p:nvSpPr>
          <p:cNvPr id="61" name="Ellipse 60">
            <a:extLst>
              <a:ext uri="{FF2B5EF4-FFF2-40B4-BE49-F238E27FC236}">
                <a16:creationId xmlns:a16="http://schemas.microsoft.com/office/drawing/2014/main" id="{1A154376-3792-4956-80E7-BB26B5FE6AC3}"/>
              </a:ext>
            </a:extLst>
          </p:cNvPr>
          <p:cNvSpPr>
            <a:spLocks noChangeAspect="1"/>
          </p:cNvSpPr>
          <p:nvPr/>
        </p:nvSpPr>
        <p:spPr>
          <a:xfrm>
            <a:off x="8168924" y="3850990"/>
            <a:ext cx="720000" cy="720000"/>
          </a:xfrm>
          <a:prstGeom prst="ellipse">
            <a:avLst/>
          </a:prstGeom>
          <a:noFill/>
          <a:ln w="47625">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5400" dirty="0">
                <a:solidFill>
                  <a:srgbClr val="CCFF33"/>
                </a:solidFill>
              </a:rPr>
              <a:t>?</a:t>
            </a:r>
          </a:p>
        </p:txBody>
      </p:sp>
      <p:sp>
        <p:nvSpPr>
          <p:cNvPr id="62" name="Ellipse 61">
            <a:extLst>
              <a:ext uri="{FF2B5EF4-FFF2-40B4-BE49-F238E27FC236}">
                <a16:creationId xmlns:a16="http://schemas.microsoft.com/office/drawing/2014/main" id="{82C14AC3-21ED-445F-947C-5C8F26C52E04}"/>
              </a:ext>
            </a:extLst>
          </p:cNvPr>
          <p:cNvSpPr>
            <a:spLocks noChangeAspect="1"/>
          </p:cNvSpPr>
          <p:nvPr/>
        </p:nvSpPr>
        <p:spPr>
          <a:xfrm>
            <a:off x="6629116" y="3948162"/>
            <a:ext cx="720000" cy="720000"/>
          </a:xfrm>
          <a:prstGeom prst="ellipse">
            <a:avLst/>
          </a:prstGeom>
          <a:noFill/>
          <a:ln w="47625">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5400" dirty="0">
                <a:solidFill>
                  <a:srgbClr val="CCFF33"/>
                </a:solidFill>
              </a:rPr>
              <a:t>?</a:t>
            </a:r>
          </a:p>
        </p:txBody>
      </p:sp>
      <p:sp>
        <p:nvSpPr>
          <p:cNvPr id="64" name="Rechteck 63">
            <a:extLst>
              <a:ext uri="{FF2B5EF4-FFF2-40B4-BE49-F238E27FC236}">
                <a16:creationId xmlns:a16="http://schemas.microsoft.com/office/drawing/2014/main" id="{4B8C17EF-6964-48C4-AE39-13131FE8976E}"/>
              </a:ext>
            </a:extLst>
          </p:cNvPr>
          <p:cNvSpPr>
            <a:spLocks/>
          </p:cNvSpPr>
          <p:nvPr/>
        </p:nvSpPr>
        <p:spPr>
          <a:xfrm>
            <a:off x="4784752" y="5524500"/>
            <a:ext cx="2304000" cy="864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975" indent="-4763"/>
            <a:r>
              <a:rPr lang="en-US" b="1" dirty="0">
                <a:solidFill>
                  <a:schemeClr val="tx1"/>
                </a:solidFill>
                <a:latin typeface="Segoe UI" panose="020B0502040204020203" pitchFamily="34" charset="0"/>
                <a:cs typeface="Segoe UI" panose="020B0502040204020203" pitchFamily="34" charset="0"/>
              </a:rPr>
              <a:t>Pulse Duration</a:t>
            </a:r>
          </a:p>
          <a:p>
            <a:pPr marL="176213"/>
            <a:r>
              <a:rPr lang="en-US" sz="1000" dirty="0">
                <a:solidFill>
                  <a:srgbClr val="707070"/>
                </a:solidFill>
                <a:latin typeface="Segoe UI" panose="020B0502040204020203" pitchFamily="34" charset="0"/>
              </a:rPr>
              <a:t>Which pulse duration is required for which applications. Are 50fs short enough?</a:t>
            </a:r>
          </a:p>
        </p:txBody>
      </p:sp>
      <p:sp>
        <p:nvSpPr>
          <p:cNvPr id="67" name="Ellipse 66">
            <a:extLst>
              <a:ext uri="{FF2B5EF4-FFF2-40B4-BE49-F238E27FC236}">
                <a16:creationId xmlns:a16="http://schemas.microsoft.com/office/drawing/2014/main" id="{64AD406E-AF23-42C9-A5B4-1DD3BD9FA805}"/>
              </a:ext>
            </a:extLst>
          </p:cNvPr>
          <p:cNvSpPr>
            <a:spLocks noChangeAspect="1"/>
          </p:cNvSpPr>
          <p:nvPr/>
        </p:nvSpPr>
        <p:spPr>
          <a:xfrm>
            <a:off x="8025961" y="2552033"/>
            <a:ext cx="720000" cy="720000"/>
          </a:xfrm>
          <a:prstGeom prst="ellipse">
            <a:avLst/>
          </a:prstGeom>
          <a:noFill/>
          <a:ln w="47625">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5400" dirty="0">
                <a:solidFill>
                  <a:srgbClr val="CCFF33"/>
                </a:solidFill>
              </a:rPr>
              <a:t>?</a:t>
            </a:r>
          </a:p>
        </p:txBody>
      </p:sp>
      <p:grpSp>
        <p:nvGrpSpPr>
          <p:cNvPr id="47" name="Gruppieren 46">
            <a:extLst>
              <a:ext uri="{FF2B5EF4-FFF2-40B4-BE49-F238E27FC236}">
                <a16:creationId xmlns:a16="http://schemas.microsoft.com/office/drawing/2014/main" id="{3475220A-20BE-47D6-AD38-33966C7888B8}"/>
              </a:ext>
            </a:extLst>
          </p:cNvPr>
          <p:cNvGrpSpPr/>
          <p:nvPr/>
        </p:nvGrpSpPr>
        <p:grpSpPr>
          <a:xfrm>
            <a:off x="8745961" y="2520981"/>
            <a:ext cx="3151893" cy="783939"/>
            <a:chOff x="8064216" y="712464"/>
            <a:chExt cx="3151893" cy="783939"/>
          </a:xfrm>
        </p:grpSpPr>
        <p:sp>
          <p:nvSpPr>
            <p:cNvPr id="48" name="Rechteck 47">
              <a:extLst>
                <a:ext uri="{FF2B5EF4-FFF2-40B4-BE49-F238E27FC236}">
                  <a16:creationId xmlns:a16="http://schemas.microsoft.com/office/drawing/2014/main" id="{BD5E3087-2F21-4B85-8AB8-62D336D69552}"/>
                </a:ext>
              </a:extLst>
            </p:cNvPr>
            <p:cNvSpPr/>
            <p:nvPr/>
          </p:nvSpPr>
          <p:spPr>
            <a:xfrm>
              <a:off x="8517559" y="712464"/>
              <a:ext cx="2698550" cy="7839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indent="176213"/>
              <a:r>
                <a:rPr lang="en-US" b="1" dirty="0">
                  <a:solidFill>
                    <a:schemeClr val="tx1"/>
                  </a:solidFill>
                  <a:latin typeface="Segoe UI" panose="020B0502040204020203" pitchFamily="34" charset="0"/>
                  <a:cs typeface="Segoe UI" panose="020B0502040204020203" pitchFamily="34" charset="0"/>
                </a:rPr>
                <a:t>Target &amp; Diagnostics</a:t>
              </a:r>
            </a:p>
            <a:p>
              <a:pPr marL="176213"/>
              <a:r>
                <a:rPr lang="en-US" sz="1000" dirty="0">
                  <a:solidFill>
                    <a:srgbClr val="707070"/>
                  </a:solidFill>
                  <a:latin typeface="Segoe UI" panose="020B0502040204020203" pitchFamily="34" charset="0"/>
                </a:rPr>
                <a:t>What needs to be developed? Targets and Diagnostic ready for high repetition rates?</a:t>
              </a:r>
            </a:p>
          </p:txBody>
        </p:sp>
        <p:cxnSp>
          <p:nvCxnSpPr>
            <p:cNvPr id="51" name="Gerader Verbinder 50">
              <a:extLst>
                <a:ext uri="{FF2B5EF4-FFF2-40B4-BE49-F238E27FC236}">
                  <a16:creationId xmlns:a16="http://schemas.microsoft.com/office/drawing/2014/main" id="{5BD49CA6-63A9-42D8-9AFC-E32C79C21377}"/>
                </a:ext>
              </a:extLst>
            </p:cNvPr>
            <p:cNvCxnSpPr>
              <a:cxnSpLocks/>
              <a:stCxn id="67" idx="6"/>
            </p:cNvCxnSpPr>
            <p:nvPr/>
          </p:nvCxnSpPr>
          <p:spPr>
            <a:xfrm flipV="1">
              <a:off x="8064216" y="1103515"/>
              <a:ext cx="452214" cy="1"/>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sp>
        <p:nvSpPr>
          <p:cNvPr id="5" name="Foliennummernplatzhalter 4">
            <a:extLst>
              <a:ext uri="{FF2B5EF4-FFF2-40B4-BE49-F238E27FC236}">
                <a16:creationId xmlns:a16="http://schemas.microsoft.com/office/drawing/2014/main" id="{6967C7B3-BE42-4DC9-9D7A-17E3106CCFCB}"/>
              </a:ext>
            </a:extLst>
          </p:cNvPr>
          <p:cNvSpPr>
            <a:spLocks noGrp="1"/>
          </p:cNvSpPr>
          <p:nvPr>
            <p:ph type="sldNum" sz="quarter" idx="10"/>
          </p:nvPr>
        </p:nvSpPr>
        <p:spPr/>
        <p:txBody>
          <a:bodyPr/>
          <a:lstStyle/>
          <a:p>
            <a:fld id="{8D57957C-F0F3-7842-B0E2-B762F92D6487}" type="slidenum">
              <a:rPr lang="en-US" smtClean="0"/>
              <a:pPr/>
              <a:t>22</a:t>
            </a:fld>
            <a:r>
              <a:rPr lang="en-US" dirty="0"/>
              <a:t>  </a:t>
            </a:r>
            <a:r>
              <a:rPr lang="en-US" b="0" dirty="0">
                <a:solidFill>
                  <a:schemeClr val="accent1"/>
                </a:solidFill>
              </a:rPr>
              <a:t>|</a:t>
            </a:r>
            <a:endParaRPr lang="en-US" sz="900" b="0" dirty="0">
              <a:solidFill>
                <a:schemeClr val="accent1"/>
              </a:solidFill>
            </a:endParaRPr>
          </a:p>
        </p:txBody>
      </p:sp>
      <p:sp>
        <p:nvSpPr>
          <p:cNvPr id="6" name="Fußzeilenplatzhalter 5">
            <a:extLst>
              <a:ext uri="{FF2B5EF4-FFF2-40B4-BE49-F238E27FC236}">
                <a16:creationId xmlns:a16="http://schemas.microsoft.com/office/drawing/2014/main" id="{DFBD1118-A1E6-4BE9-B1E5-308A99BADD1B}"/>
              </a:ext>
            </a:extLst>
          </p:cNvPr>
          <p:cNvSpPr>
            <a:spLocks noGrp="1"/>
          </p:cNvSpPr>
          <p:nvPr>
            <p:ph type="ftr" sz="quarter" idx="11"/>
          </p:nvPr>
        </p:nvSpPr>
        <p:spPr>
          <a:xfrm>
            <a:off x="589896" y="6356349"/>
            <a:ext cx="3824161" cy="305989"/>
          </a:xfrm>
        </p:spPr>
        <p:txBody>
          <a:bodyPr/>
          <a:lstStyle/>
          <a:p>
            <a:r>
              <a:rPr lang="en-US"/>
              <a:t>Tom Metzger | TRUMPF Scientific Lasers | EuroNNAc S-ST3-b #44</a:t>
            </a:r>
            <a:endParaRPr lang="en-US" dirty="0"/>
          </a:p>
        </p:txBody>
      </p:sp>
    </p:spTree>
    <p:extLst>
      <p:ext uri="{BB962C8B-B14F-4D97-AF65-F5344CB8AC3E}">
        <p14:creationId xmlns:p14="http://schemas.microsoft.com/office/powerpoint/2010/main" val="418443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BEF42AC-4767-41BC-BF54-92BAF0D7F9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hteck 3">
            <a:extLst>
              <a:ext uri="{FF2B5EF4-FFF2-40B4-BE49-F238E27FC236}">
                <a16:creationId xmlns:a16="http://schemas.microsoft.com/office/drawing/2014/main" id="{C609D241-437C-48FC-BBEC-DDAF813320D6}"/>
              </a:ext>
            </a:extLst>
          </p:cNvPr>
          <p:cNvSpPr/>
          <p:nvPr/>
        </p:nvSpPr>
        <p:spPr>
          <a:xfrm>
            <a:off x="-3174" y="4141176"/>
            <a:ext cx="4762255" cy="225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8" name="Textfeld 7">
            <a:extLst>
              <a:ext uri="{FF2B5EF4-FFF2-40B4-BE49-F238E27FC236}">
                <a16:creationId xmlns:a16="http://schemas.microsoft.com/office/drawing/2014/main" id="{826CC460-2B86-43EF-A60A-06FA78B27A12}"/>
              </a:ext>
            </a:extLst>
          </p:cNvPr>
          <p:cNvSpPr txBox="1"/>
          <p:nvPr/>
        </p:nvSpPr>
        <p:spPr>
          <a:xfrm>
            <a:off x="573268" y="4324826"/>
            <a:ext cx="3742948" cy="430887"/>
          </a:xfrm>
          <a:prstGeom prst="rect">
            <a:avLst/>
          </a:prstGeom>
          <a:noFill/>
        </p:spPr>
        <p:txBody>
          <a:bodyPr wrap="none" lIns="0" tIns="0" rIns="0" bIns="0" rtlCol="0">
            <a:spAutoFit/>
          </a:bodyPr>
          <a:lstStyle/>
          <a:p>
            <a:pPr algn="l"/>
            <a:r>
              <a:rPr lang="en-US" sz="2800" dirty="0">
                <a:latin typeface="Frutiger LT Pro 45 Light" panose="020B0403030504020204" pitchFamily="34" charset="0"/>
              </a:rPr>
              <a:t>TRUMPF Scientific Lasers</a:t>
            </a:r>
          </a:p>
        </p:txBody>
      </p:sp>
      <p:sp>
        <p:nvSpPr>
          <p:cNvPr id="12" name="Textfeld 11">
            <a:extLst>
              <a:ext uri="{FF2B5EF4-FFF2-40B4-BE49-F238E27FC236}">
                <a16:creationId xmlns:a16="http://schemas.microsoft.com/office/drawing/2014/main" id="{89B46E27-2388-4E8B-AB3D-FC0D35A53736}"/>
              </a:ext>
            </a:extLst>
          </p:cNvPr>
          <p:cNvSpPr txBox="1"/>
          <p:nvPr/>
        </p:nvSpPr>
        <p:spPr>
          <a:xfrm>
            <a:off x="569938" y="4851962"/>
            <a:ext cx="1110369" cy="430887"/>
          </a:xfrm>
          <a:prstGeom prst="rect">
            <a:avLst/>
          </a:prstGeom>
          <a:noFill/>
        </p:spPr>
        <p:txBody>
          <a:bodyPr wrap="none" lIns="0" tIns="0" rIns="0" bIns="0" rtlCol="0">
            <a:spAutoFit/>
          </a:bodyPr>
          <a:lstStyle/>
          <a:p>
            <a:pPr algn="l"/>
            <a:r>
              <a:rPr lang="en-US" sz="1400" b="1" dirty="0">
                <a:solidFill>
                  <a:srgbClr val="5F5F5F"/>
                </a:solidFill>
                <a:latin typeface="+mj-lt"/>
              </a:rPr>
              <a:t>Your Contact</a:t>
            </a:r>
          </a:p>
          <a:p>
            <a:pPr algn="l"/>
            <a:endParaRPr lang="en-US" sz="1400" b="1" dirty="0">
              <a:solidFill>
                <a:srgbClr val="5F5F5F"/>
              </a:solidFill>
              <a:latin typeface="+mj-lt"/>
            </a:endParaRPr>
          </a:p>
        </p:txBody>
      </p:sp>
      <p:sp>
        <p:nvSpPr>
          <p:cNvPr id="13" name="Textfeld 12">
            <a:extLst>
              <a:ext uri="{FF2B5EF4-FFF2-40B4-BE49-F238E27FC236}">
                <a16:creationId xmlns:a16="http://schemas.microsoft.com/office/drawing/2014/main" id="{A613CE15-6A86-46CC-8009-9032D3F61D0C}"/>
              </a:ext>
            </a:extLst>
          </p:cNvPr>
          <p:cNvSpPr txBox="1"/>
          <p:nvPr/>
        </p:nvSpPr>
        <p:spPr>
          <a:xfrm>
            <a:off x="569938" y="5157000"/>
            <a:ext cx="2715487" cy="984885"/>
          </a:xfrm>
          <a:prstGeom prst="rect">
            <a:avLst/>
          </a:prstGeom>
          <a:noFill/>
        </p:spPr>
        <p:txBody>
          <a:bodyPr wrap="none" lIns="0" tIns="0" rIns="0" bIns="0" rtlCol="0">
            <a:spAutoFit/>
          </a:bodyPr>
          <a:lstStyle/>
          <a:p>
            <a:pPr algn="l"/>
            <a:r>
              <a:rPr lang="en-US" sz="1600" dirty="0">
                <a:latin typeface="+mj-lt"/>
              </a:rPr>
              <a:t>Tom Metzger</a:t>
            </a:r>
          </a:p>
          <a:p>
            <a:pPr algn="l"/>
            <a:r>
              <a:rPr lang="en-US" sz="1600" dirty="0">
                <a:latin typeface="+mj-lt"/>
              </a:rPr>
              <a:t>Feringastr. 10a</a:t>
            </a:r>
          </a:p>
          <a:p>
            <a:pPr algn="l"/>
            <a:r>
              <a:rPr lang="en-US" sz="1600" dirty="0">
                <a:latin typeface="+mj-lt"/>
              </a:rPr>
              <a:t>85774 Unterföhring, Germany</a:t>
            </a:r>
          </a:p>
          <a:p>
            <a:pPr algn="l"/>
            <a:r>
              <a:rPr lang="en-US" sz="1600" dirty="0">
                <a:latin typeface="+mj-lt"/>
              </a:rPr>
              <a:t>thomas.metzger@trumpf.com</a:t>
            </a:r>
          </a:p>
        </p:txBody>
      </p:sp>
      <p:pic>
        <p:nvPicPr>
          <p:cNvPr id="14" name="Grafik 13">
            <a:extLst>
              <a:ext uri="{FF2B5EF4-FFF2-40B4-BE49-F238E27FC236}">
                <a16:creationId xmlns:a16="http://schemas.microsoft.com/office/drawing/2014/main" id="{A91DB132-ED90-4D7C-BB1B-91A9921E23D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470906" y="6131379"/>
            <a:ext cx="528209" cy="528209"/>
          </a:xfrm>
          <a:prstGeom prst="rect">
            <a:avLst/>
          </a:prstGeom>
        </p:spPr>
      </p:pic>
      <p:sp>
        <p:nvSpPr>
          <p:cNvPr id="15" name="Textfeld 14">
            <a:extLst>
              <a:ext uri="{FF2B5EF4-FFF2-40B4-BE49-F238E27FC236}">
                <a16:creationId xmlns:a16="http://schemas.microsoft.com/office/drawing/2014/main" id="{C962B5F0-2833-436D-9043-81BE07AADA2F}"/>
              </a:ext>
            </a:extLst>
          </p:cNvPr>
          <p:cNvSpPr txBox="1"/>
          <p:nvPr/>
        </p:nvSpPr>
        <p:spPr>
          <a:xfrm>
            <a:off x="569938" y="6172173"/>
            <a:ext cx="2045432" cy="153888"/>
          </a:xfrm>
          <a:prstGeom prst="rect">
            <a:avLst/>
          </a:prstGeom>
          <a:noFill/>
        </p:spPr>
        <p:txBody>
          <a:bodyPr wrap="none" lIns="0" tIns="0" rIns="0" bIns="0" rtlCol="0">
            <a:spAutoFit/>
          </a:bodyPr>
          <a:lstStyle/>
          <a:p>
            <a:pPr algn="l"/>
            <a:r>
              <a:rPr lang="en-US" sz="1000" b="1" dirty="0">
                <a:latin typeface="+mj-lt"/>
              </a:rPr>
              <a:t>www.trumpf-scientific-lasers.com</a:t>
            </a:r>
          </a:p>
        </p:txBody>
      </p:sp>
      <p:sp>
        <p:nvSpPr>
          <p:cNvPr id="2" name="Foliennummernplatzhalter 1">
            <a:extLst>
              <a:ext uri="{FF2B5EF4-FFF2-40B4-BE49-F238E27FC236}">
                <a16:creationId xmlns:a16="http://schemas.microsoft.com/office/drawing/2014/main" id="{51DA8D69-10E7-4E88-9585-E804423CED65}"/>
              </a:ext>
            </a:extLst>
          </p:cNvPr>
          <p:cNvSpPr>
            <a:spLocks noGrp="1"/>
          </p:cNvSpPr>
          <p:nvPr>
            <p:ph type="sldNum" sz="quarter" idx="10"/>
          </p:nvPr>
        </p:nvSpPr>
        <p:spPr/>
        <p:txBody>
          <a:bodyPr/>
          <a:lstStyle/>
          <a:p>
            <a:fld id="{8D57957C-F0F3-7842-B0E2-B762F92D6487}" type="slidenum">
              <a:rPr lang="en-US" smtClean="0"/>
              <a:pPr/>
              <a:t>23</a:t>
            </a:fld>
            <a:r>
              <a:rPr lang="en-US" dirty="0"/>
              <a:t>  </a:t>
            </a:r>
            <a:r>
              <a:rPr lang="en-US" b="0" dirty="0">
                <a:solidFill>
                  <a:schemeClr val="accent1"/>
                </a:solidFill>
              </a:rPr>
              <a:t>|</a:t>
            </a:r>
            <a:endParaRPr lang="en-US" sz="900" b="0" dirty="0">
              <a:solidFill>
                <a:schemeClr val="accent1"/>
              </a:solidFill>
            </a:endParaRPr>
          </a:p>
        </p:txBody>
      </p:sp>
      <p:sp>
        <p:nvSpPr>
          <p:cNvPr id="3" name="Fußzeilenplatzhalter 2">
            <a:extLst>
              <a:ext uri="{FF2B5EF4-FFF2-40B4-BE49-F238E27FC236}">
                <a16:creationId xmlns:a16="http://schemas.microsoft.com/office/drawing/2014/main" id="{7C449DA5-7119-4D60-9FC0-42D0C35E7585}"/>
              </a:ext>
            </a:extLst>
          </p:cNvPr>
          <p:cNvSpPr>
            <a:spLocks noGrp="1"/>
          </p:cNvSpPr>
          <p:nvPr>
            <p:ph type="ftr" sz="quarter" idx="11"/>
          </p:nvPr>
        </p:nvSpPr>
        <p:spPr>
          <a:xfrm>
            <a:off x="589896" y="6356349"/>
            <a:ext cx="3915601" cy="305989"/>
          </a:xfrm>
        </p:spPr>
        <p:txBody>
          <a:bodyPr/>
          <a:lstStyle/>
          <a:p>
            <a:r>
              <a:rPr lang="en-US"/>
              <a:t>Tom Metzger | TRUMPF Scientific Lasers | EuroNNAc S-ST3-b #44</a:t>
            </a:r>
            <a:endParaRPr lang="en-US" dirty="0"/>
          </a:p>
        </p:txBody>
      </p:sp>
    </p:spTree>
    <p:extLst>
      <p:ext uri="{BB962C8B-B14F-4D97-AF65-F5344CB8AC3E}">
        <p14:creationId xmlns:p14="http://schemas.microsoft.com/office/powerpoint/2010/main" val="340938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2CC514A4-3AEF-48E1-B897-69903D23C664}"/>
              </a:ext>
            </a:extLst>
          </p:cNvPr>
          <p:cNvSpPr>
            <a:spLocks noGrp="1"/>
          </p:cNvSpPr>
          <p:nvPr>
            <p:ph type="title"/>
          </p:nvPr>
        </p:nvSpPr>
        <p:spPr/>
        <p:txBody>
          <a:bodyPr/>
          <a:lstStyle/>
          <a:p>
            <a:r>
              <a:rPr lang="en-US" dirty="0"/>
              <a:t>Summary</a:t>
            </a:r>
          </a:p>
        </p:txBody>
      </p:sp>
      <p:sp>
        <p:nvSpPr>
          <p:cNvPr id="5" name="Fußzeilenplatzhalter 4">
            <a:extLst>
              <a:ext uri="{FF2B5EF4-FFF2-40B4-BE49-F238E27FC236}">
                <a16:creationId xmlns:a16="http://schemas.microsoft.com/office/drawing/2014/main" id="{64F2E801-5E28-4F56-8775-D15D17AF06A0}"/>
              </a:ext>
            </a:extLst>
          </p:cNvPr>
          <p:cNvSpPr>
            <a:spLocks noGrp="1"/>
          </p:cNvSpPr>
          <p:nvPr>
            <p:ph type="ftr" sz="quarter" idx="14"/>
          </p:nvPr>
        </p:nvSpPr>
        <p:spPr>
          <a:xfrm>
            <a:off x="589896" y="6356349"/>
            <a:ext cx="5341003" cy="305989"/>
          </a:xfrm>
        </p:spPr>
        <p:txBody>
          <a:bodyPr/>
          <a:lstStyle/>
          <a:p>
            <a:r>
              <a:rPr lang="en-US"/>
              <a:t>Tom Metzger | TRUMPF Scientific Lasers | EuroNNAc S-ST3-b #44</a:t>
            </a:r>
            <a:endParaRPr lang="en-US" dirty="0"/>
          </a:p>
        </p:txBody>
      </p:sp>
      <p:pic>
        <p:nvPicPr>
          <p:cNvPr id="38" name="Grafik 37">
            <a:extLst>
              <a:ext uri="{FF2B5EF4-FFF2-40B4-BE49-F238E27FC236}">
                <a16:creationId xmlns:a16="http://schemas.microsoft.com/office/drawing/2014/main" id="{383F95FE-993F-4BF7-8973-F1A50846CEA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6686" y="4382485"/>
            <a:ext cx="2093302" cy="936435"/>
          </a:xfrm>
          <a:prstGeom prst="rect">
            <a:avLst/>
          </a:prstGeom>
        </p:spPr>
      </p:pic>
      <p:sp>
        <p:nvSpPr>
          <p:cNvPr id="55" name="Foliennummernplatzhalter 54">
            <a:extLst>
              <a:ext uri="{FF2B5EF4-FFF2-40B4-BE49-F238E27FC236}">
                <a16:creationId xmlns:a16="http://schemas.microsoft.com/office/drawing/2014/main" id="{CBC0A0C6-F7D3-4D06-A35A-9653946CF4C6}"/>
              </a:ext>
            </a:extLst>
          </p:cNvPr>
          <p:cNvSpPr>
            <a:spLocks noGrp="1"/>
          </p:cNvSpPr>
          <p:nvPr>
            <p:ph type="sldNum" sz="quarter" idx="15"/>
          </p:nvPr>
        </p:nvSpPr>
        <p:spPr/>
        <p:txBody>
          <a:bodyPr/>
          <a:lstStyle/>
          <a:p>
            <a:fld id="{8D57957C-F0F3-7842-B0E2-B762F92D6487}" type="slidenum">
              <a:rPr lang="en-US" smtClean="0"/>
              <a:pPr/>
              <a:t>24</a:t>
            </a:fld>
            <a:r>
              <a:rPr lang="en-US" dirty="0"/>
              <a:t>  </a:t>
            </a:r>
            <a:r>
              <a:rPr lang="en-US" b="0" dirty="0">
                <a:solidFill>
                  <a:schemeClr val="accent1"/>
                </a:solidFill>
              </a:rPr>
              <a:t>|</a:t>
            </a:r>
            <a:endParaRPr lang="en-US" sz="900" b="0" dirty="0">
              <a:solidFill>
                <a:schemeClr val="accent1"/>
              </a:solidFill>
            </a:endParaRPr>
          </a:p>
        </p:txBody>
      </p:sp>
      <p:pic>
        <p:nvPicPr>
          <p:cNvPr id="17" name="Grafik 16">
            <a:extLst>
              <a:ext uri="{FF2B5EF4-FFF2-40B4-BE49-F238E27FC236}">
                <a16:creationId xmlns:a16="http://schemas.microsoft.com/office/drawing/2014/main" id="{4E246342-51AA-44C8-B8D6-6A07F4F34F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5938" y="1060237"/>
            <a:ext cx="2090218" cy="936435"/>
          </a:xfrm>
          <a:prstGeom prst="rect">
            <a:avLst/>
          </a:prstGeom>
        </p:spPr>
      </p:pic>
      <p:sp>
        <p:nvSpPr>
          <p:cNvPr id="18" name="Rectangle 3">
            <a:extLst>
              <a:ext uri="{FF2B5EF4-FFF2-40B4-BE49-F238E27FC236}">
                <a16:creationId xmlns:a16="http://schemas.microsoft.com/office/drawing/2014/main" id="{46935874-57BE-46E0-B887-482900F3E6B9}"/>
              </a:ext>
            </a:extLst>
          </p:cNvPr>
          <p:cNvSpPr txBox="1">
            <a:spLocks noChangeArrowheads="1"/>
          </p:cNvSpPr>
          <p:nvPr>
            <p:custDataLst>
              <p:tags r:id="rId1"/>
            </p:custDataLst>
          </p:nvPr>
        </p:nvSpPr>
        <p:spPr>
          <a:xfrm>
            <a:off x="2667687" y="1060237"/>
            <a:ext cx="9105214" cy="3962400"/>
          </a:xfrm>
          <a:prstGeom prst="rect">
            <a:avLst/>
          </a:prstGeom>
        </p:spPr>
        <p:txBody>
          <a:bodyPr wrap="square" lIns="0" tIns="0" rIns="0" bIns="0" anchor="t" anchorCtr="0">
            <a:noAutofit/>
          </a:bodyPr>
          <a:lstStyle>
            <a:lvl1pPr marL="216000" indent="-216000" algn="l" defTabSz="914355" rtl="0" eaLnBrk="1" latinLnBrk="0" hangingPunct="1">
              <a:buClr>
                <a:schemeClr val="tx2"/>
              </a:buClr>
              <a:buFont typeface="Wingdings" pitchFamily="2" charset="2"/>
              <a:buChar char="§"/>
            </a:lvl1pPr>
            <a:lvl2pPr marL="216000" indent="-216000" algn="l" defTabSz="914355" rtl="0" eaLnBrk="1" latinLnBrk="0" hangingPunct="1">
              <a:buClr>
                <a:schemeClr val="tx2"/>
              </a:buClr>
              <a:buFont typeface="Wingdings" pitchFamily="2" charset="2"/>
              <a:buChar char="§"/>
            </a:lvl2pPr>
            <a:lvl3pPr marL="216000" indent="-216000" algn="l" defTabSz="914355" rtl="0" eaLnBrk="1" latinLnBrk="0" hangingPunct="1">
              <a:buClr>
                <a:schemeClr val="tx2"/>
              </a:buClr>
              <a:buFont typeface="Wingdings" pitchFamily="2" charset="2"/>
              <a:buChar char="§"/>
            </a:lvl3pPr>
            <a:lvl4pPr marL="432000" indent="-216000" algn="l" defTabSz="914355" rtl="0" eaLnBrk="1" latinLnBrk="0" hangingPunct="1">
              <a:buClr>
                <a:schemeClr val="tx2"/>
              </a:buClr>
              <a:buFont typeface="Wingdings" pitchFamily="2" charset="2"/>
              <a:buChar char="§"/>
            </a:lvl4pPr>
            <a:lvl5pPr marL="648000" indent="-216000" algn="l" defTabSz="914355" rtl="0" eaLnBrk="1" latinLnBrk="0" hangingPunct="1">
              <a:buClr>
                <a:schemeClr val="tx2"/>
              </a:buClr>
              <a:buFont typeface="Wingdings" pitchFamily="2" charset="2"/>
              <a:buChar char="§"/>
            </a:lvl5pPr>
            <a:lvl6pPr marL="864000" indent="-216000" algn="l" defTabSz="914355" rtl="0" eaLnBrk="1" latinLnBrk="0" hangingPunct="1">
              <a:buClr>
                <a:schemeClr val="tx2"/>
              </a:buClr>
              <a:buFont typeface="Wingdings" pitchFamily="2" charset="2"/>
              <a:buChar char="§"/>
            </a:lvl6pPr>
            <a:lvl7pPr marL="1080000" indent="-216000" algn="l" defTabSz="914355" rtl="0" eaLnBrk="1" latinLnBrk="0" hangingPunct="1">
              <a:buClr>
                <a:schemeClr val="tx2"/>
              </a:buClr>
              <a:buFont typeface="Wingdings" panose="05000000000000000000" pitchFamily="2" charset="2"/>
              <a:buChar char="§"/>
            </a:lvl7pPr>
            <a:lvl8pPr marL="1296000" indent="-216000" algn="l" defTabSz="914355" rtl="0" eaLnBrk="1" latinLnBrk="0" hangingPunct="1">
              <a:buClr>
                <a:schemeClr val="tx2"/>
              </a:buClr>
              <a:buFont typeface="Wingdings" panose="05000000000000000000" pitchFamily="2" charset="2"/>
              <a:buChar char="§"/>
            </a:lvl8pPr>
            <a:lvl9pPr marL="1512000" indent="-216000" algn="l" defTabSz="914355" rtl="0" eaLnBrk="1" latinLnBrk="0" hangingPunct="1">
              <a:buClr>
                <a:schemeClr val="tx2"/>
              </a:buClr>
              <a:buFont typeface="Wingdings" panose="05000000000000000000" pitchFamily="2" charset="2"/>
              <a:buChar char="§"/>
            </a:lvl9pPr>
          </a:lstStyle>
          <a:p>
            <a:pPr marL="179388" marR="0" lvl="1" indent="-177800" algn="l" defTabSz="914400" rtl="0" eaLnBrk="1" fontAlgn="base" latinLnBrk="0" hangingPunct="1">
              <a:lnSpc>
                <a:spcPct val="100000"/>
              </a:lnSpc>
              <a:spcBef>
                <a:spcPts val="0"/>
              </a:spcBef>
              <a:spcAft>
                <a:spcPts val="600"/>
              </a:spcAft>
              <a:buClrTx/>
              <a:buSzTx/>
              <a:buFont typeface="Wingdings" pitchFamily="2" charset="2"/>
              <a:buChar char="§"/>
              <a:tabLst>
                <a:tab pos="2330450" algn="l"/>
              </a:tabLst>
              <a:defRPr/>
            </a:pPr>
            <a:r>
              <a:rPr kumimoji="0" lang="en-US" sz="1600" b="0" i="0" u="none" strike="noStrike" kern="0" cap="none" spc="0" normalizeH="0" baseline="0" noProof="0" dirty="0">
                <a:ln>
                  <a:noFill/>
                </a:ln>
                <a:solidFill>
                  <a:schemeClr val="hlink"/>
                </a:solidFill>
                <a:effectLst/>
                <a:uLnTx/>
                <a:uFillTx/>
                <a:latin typeface="Arial"/>
              </a:rPr>
              <a:t>Dira Series:	</a:t>
            </a:r>
            <a:r>
              <a:rPr lang="en-US" sz="1600" b="1" kern="0" dirty="0">
                <a:solidFill>
                  <a:schemeClr val="hlink"/>
                </a:solidFill>
                <a:latin typeface="Arial"/>
              </a:rPr>
              <a:t>20</a:t>
            </a:r>
            <a:r>
              <a:rPr kumimoji="0" lang="en-US" sz="1600" b="1" i="0" u="none" strike="noStrike" kern="0" cap="none" spc="0" normalizeH="0" baseline="0" noProof="0" dirty="0">
                <a:ln>
                  <a:noFill/>
                </a:ln>
                <a:solidFill>
                  <a:schemeClr val="hlink"/>
                </a:solidFill>
                <a:effectLst/>
                <a:uLnTx/>
                <a:uFillTx/>
                <a:latin typeface="Arial"/>
              </a:rPr>
              <a:t>0mJ // 1.0kW //  5kHz </a:t>
            </a:r>
            <a:r>
              <a:rPr kumimoji="0" lang="en-US" sz="1600" b="1" i="0" u="none" strike="noStrike" kern="0" cap="none" spc="0" normalizeH="0" baseline="0" noProof="0" dirty="0">
                <a:ln>
                  <a:noFill/>
                </a:ln>
                <a:solidFill>
                  <a:srgbClr val="008000"/>
                </a:solidFill>
                <a:effectLst/>
                <a:uLnTx/>
                <a:uFillTx/>
                <a:latin typeface="Arial"/>
              </a:rPr>
              <a:t>(standard</a:t>
            </a:r>
            <a:r>
              <a:rPr lang="en-US" sz="1600" b="1" kern="0" dirty="0">
                <a:solidFill>
                  <a:srgbClr val="008000"/>
                </a:solidFill>
                <a:latin typeface="Arial"/>
              </a:rPr>
              <a:t>;</a:t>
            </a:r>
            <a:r>
              <a:rPr kumimoji="0" lang="en-US" sz="1600" b="1" i="0" u="none" strike="noStrike" kern="0" cap="none" spc="0" normalizeH="0" baseline="0" noProof="0" dirty="0">
                <a:ln>
                  <a:noFill/>
                </a:ln>
                <a:solidFill>
                  <a:srgbClr val="008000"/>
                </a:solidFill>
                <a:effectLst/>
                <a:uLnTx/>
                <a:uFillTx/>
                <a:latin typeface="Arial"/>
              </a:rPr>
              <a:t> </a:t>
            </a:r>
            <a:r>
              <a:rPr lang="en-US" sz="1600" b="1" kern="0" dirty="0">
                <a:solidFill>
                  <a:srgbClr val="008000"/>
                </a:solidFill>
                <a:latin typeface="Arial"/>
              </a:rPr>
              <a:t>few </a:t>
            </a:r>
            <a:r>
              <a:rPr kumimoji="0" lang="en-US" sz="1600" b="1" i="0" u="none" strike="noStrike" kern="0" cap="none" spc="0" normalizeH="0" baseline="0" noProof="0" dirty="0" err="1">
                <a:ln>
                  <a:noFill/>
                </a:ln>
                <a:solidFill>
                  <a:srgbClr val="008000"/>
                </a:solidFill>
                <a:effectLst/>
                <a:uLnTx/>
                <a:uFillTx/>
                <a:latin typeface="Arial"/>
              </a:rPr>
              <a:t>mJ</a:t>
            </a:r>
            <a:r>
              <a:rPr kumimoji="0" lang="en-US" sz="1600" b="1" i="0" u="none" strike="noStrike" kern="0" cap="none" spc="0" normalizeH="0" baseline="0" noProof="0" dirty="0">
                <a:ln>
                  <a:noFill/>
                </a:ln>
                <a:solidFill>
                  <a:srgbClr val="008000"/>
                </a:solidFill>
                <a:effectLst/>
                <a:uLnTx/>
                <a:uFillTx/>
                <a:latin typeface="Arial"/>
              </a:rPr>
              <a:t> // 200kHz // 1.5kW)</a:t>
            </a:r>
            <a:endParaRPr lang="en-US" sz="1600" kern="0" dirty="0">
              <a:solidFill>
                <a:srgbClr val="008000"/>
              </a:solidFill>
              <a:latin typeface="Arial"/>
            </a:endParaRPr>
          </a:p>
          <a:p>
            <a:pPr marL="1588" lvl="1" indent="0" defTabSz="914400" fontAlgn="base">
              <a:spcAft>
                <a:spcPts val="600"/>
              </a:spcAft>
              <a:buNone/>
              <a:tabLst>
                <a:tab pos="2330450" algn="l"/>
              </a:tabLst>
              <a:defRPr/>
            </a:pPr>
            <a:r>
              <a:rPr lang="en-US" sz="1600" kern="0" dirty="0">
                <a:solidFill>
                  <a:schemeClr val="hlink"/>
                </a:solidFill>
                <a:latin typeface="Arial"/>
              </a:rPr>
              <a:t>	</a:t>
            </a:r>
            <a:r>
              <a:rPr lang="en-US" sz="1600" b="1" kern="0" dirty="0">
                <a:solidFill>
                  <a:schemeClr val="hlink"/>
                </a:solidFill>
                <a:latin typeface="Arial"/>
              </a:rPr>
              <a:t>500mJ // 0.5kW //  1kHz </a:t>
            </a:r>
            <a:r>
              <a:rPr lang="en-US" sz="1600" b="1" kern="0" dirty="0">
                <a:solidFill>
                  <a:srgbClr val="FF0000"/>
                </a:solidFill>
                <a:latin typeface="Arial"/>
              </a:rPr>
              <a:t>(record value)</a:t>
            </a:r>
            <a:endParaRPr lang="en-US" sz="1600" kern="0" dirty="0">
              <a:solidFill>
                <a:srgbClr val="FF0000"/>
              </a:solidFill>
              <a:latin typeface="Arial"/>
            </a:endParaRPr>
          </a:p>
          <a:p>
            <a:pPr marL="1588" marR="0" lvl="1" indent="0" algn="l" defTabSz="914400" rtl="0" eaLnBrk="1" fontAlgn="base" latinLnBrk="0" hangingPunct="1">
              <a:lnSpc>
                <a:spcPct val="100000"/>
              </a:lnSpc>
              <a:spcBef>
                <a:spcPts val="0"/>
              </a:spcBef>
              <a:spcAft>
                <a:spcPts val="1800"/>
              </a:spcAft>
              <a:buClrTx/>
              <a:buSzTx/>
              <a:buNone/>
              <a:tabLst>
                <a:tab pos="2330450" algn="l"/>
              </a:tabLst>
              <a:defRPr/>
            </a:pPr>
            <a:r>
              <a:rPr lang="en-US" sz="1600" b="1" kern="0" dirty="0">
                <a:solidFill>
                  <a:schemeClr val="hlink"/>
                </a:solidFill>
                <a:latin typeface="Arial"/>
              </a:rPr>
              <a:t>	400mJ // 4.0kW // 10kHz </a:t>
            </a:r>
            <a:r>
              <a:rPr lang="en-US" sz="1600" b="1" kern="0" dirty="0">
                <a:solidFill>
                  <a:srgbClr val="FF0000"/>
                </a:solidFill>
                <a:latin typeface="Arial"/>
              </a:rPr>
              <a:t>(potential)</a:t>
            </a:r>
          </a:p>
          <a:p>
            <a:pPr lvl="1" defTabSz="914400" fontAlgn="base">
              <a:spcAft>
                <a:spcPts val="600"/>
              </a:spcAft>
              <a:tabLst>
                <a:tab pos="2330450" algn="l"/>
              </a:tabLst>
              <a:defRPr/>
            </a:pPr>
            <a:r>
              <a:rPr lang="en-US" sz="1600" kern="0" dirty="0">
                <a:solidFill>
                  <a:schemeClr val="hlink"/>
                </a:solidFill>
              </a:rPr>
              <a:t>Multipass Amplifier:	</a:t>
            </a:r>
            <a:r>
              <a:rPr lang="en-US" sz="1600" b="1" kern="0" dirty="0">
                <a:solidFill>
                  <a:schemeClr val="hlink"/>
                </a:solidFill>
              </a:rPr>
              <a:t>1J // 1.0kW // 1kHz </a:t>
            </a:r>
            <a:r>
              <a:rPr lang="en-US" sz="1600" b="1" kern="0" dirty="0">
                <a:solidFill>
                  <a:srgbClr val="008000"/>
                </a:solidFill>
              </a:rPr>
              <a:t>(Experiments on Mt. </a:t>
            </a:r>
            <a:r>
              <a:rPr lang="en-US" sz="1600" b="1" kern="0" dirty="0" err="1">
                <a:solidFill>
                  <a:srgbClr val="008000"/>
                </a:solidFill>
              </a:rPr>
              <a:t>Säntis</a:t>
            </a:r>
            <a:r>
              <a:rPr lang="en-US" sz="1600" b="1" kern="0" dirty="0">
                <a:solidFill>
                  <a:srgbClr val="008000"/>
                </a:solidFill>
              </a:rPr>
              <a:t>)</a:t>
            </a:r>
          </a:p>
          <a:p>
            <a:pPr marL="0" lvl="1" indent="0" defTabSz="914400" fontAlgn="base">
              <a:spcAft>
                <a:spcPts val="600"/>
              </a:spcAft>
              <a:buNone/>
              <a:tabLst>
                <a:tab pos="2330450" algn="l"/>
              </a:tabLst>
              <a:defRPr/>
            </a:pPr>
            <a:r>
              <a:rPr lang="en-US" sz="1600" b="1" kern="0" dirty="0">
                <a:solidFill>
                  <a:srgbClr val="008000"/>
                </a:solidFill>
              </a:rPr>
              <a:t>		</a:t>
            </a:r>
          </a:p>
          <a:p>
            <a:pPr marL="0" lvl="1" indent="0" defTabSz="914400" fontAlgn="base">
              <a:spcAft>
                <a:spcPts val="600"/>
              </a:spcAft>
              <a:buNone/>
              <a:tabLst>
                <a:tab pos="2330450" algn="l"/>
              </a:tabLst>
              <a:defRPr/>
            </a:pPr>
            <a:r>
              <a:rPr lang="en-US" sz="1600" b="1" kern="0" dirty="0">
                <a:solidFill>
                  <a:srgbClr val="008000"/>
                </a:solidFill>
              </a:rPr>
              <a:t>			</a:t>
            </a:r>
            <a:endParaRPr lang="en-US" sz="1600" b="1" kern="0" dirty="0">
              <a:solidFill>
                <a:srgbClr val="FF0000"/>
              </a:solidFill>
              <a:latin typeface="Arial"/>
            </a:endParaRPr>
          </a:p>
          <a:p>
            <a:pPr marL="179388" lvl="1" indent="-177800" defTabSz="914400" fontAlgn="base">
              <a:spcBef>
                <a:spcPts val="1000"/>
              </a:spcBef>
              <a:spcAft>
                <a:spcPts val="600"/>
              </a:spcAft>
              <a:buFont typeface="Wingdings" pitchFamily="2" charset="2"/>
              <a:buChar char="§"/>
              <a:tabLst>
                <a:tab pos="2330450" algn="l"/>
              </a:tabLst>
              <a:defRPr/>
            </a:pPr>
            <a:r>
              <a:rPr lang="en-US" sz="1600" kern="0" dirty="0" err="1">
                <a:solidFill>
                  <a:schemeClr val="hlink"/>
                </a:solidFill>
              </a:rPr>
              <a:t>Nonlin</a:t>
            </a:r>
            <a:r>
              <a:rPr lang="en-US" sz="1600" kern="0" dirty="0">
                <a:solidFill>
                  <a:schemeClr val="hlink"/>
                </a:solidFill>
              </a:rPr>
              <a:t>. Compression: 	</a:t>
            </a:r>
            <a:r>
              <a:rPr lang="en-US" sz="1600" b="1" kern="0" dirty="0" err="1">
                <a:solidFill>
                  <a:schemeClr val="hlink"/>
                </a:solidFill>
              </a:rPr>
              <a:t>Multiplates</a:t>
            </a:r>
            <a:r>
              <a:rPr lang="en-US" sz="1600" b="1" kern="0" dirty="0">
                <a:solidFill>
                  <a:schemeClr val="hlink"/>
                </a:solidFill>
              </a:rPr>
              <a:t>: &lt;40-50fs // 90µJ // ~20W</a:t>
            </a:r>
          </a:p>
          <a:p>
            <a:pPr marL="1588" lvl="1" indent="0" defTabSz="914400" fontAlgn="base">
              <a:spcAft>
                <a:spcPts val="600"/>
              </a:spcAft>
              <a:buNone/>
              <a:tabLst>
                <a:tab pos="2330450" algn="l"/>
              </a:tabLst>
              <a:defRPr/>
            </a:pPr>
            <a:r>
              <a:rPr lang="en-US" sz="1600" b="1" kern="0" dirty="0">
                <a:solidFill>
                  <a:schemeClr val="hlink"/>
                </a:solidFill>
              </a:rPr>
              <a:t>	Small Herriott Cell: 36fs // 10mJ // 30W </a:t>
            </a:r>
            <a:r>
              <a:rPr lang="en-US" sz="1600" b="1" kern="0" dirty="0">
                <a:solidFill>
                  <a:srgbClr val="008000"/>
                </a:solidFill>
              </a:rPr>
              <a:t>(standard up to 50mJ)</a:t>
            </a:r>
          </a:p>
          <a:p>
            <a:pPr marL="1588" lvl="1" indent="0" defTabSz="914400" fontAlgn="base">
              <a:buNone/>
              <a:tabLst>
                <a:tab pos="2330450" algn="l"/>
              </a:tabLst>
              <a:defRPr/>
            </a:pPr>
            <a:r>
              <a:rPr lang="en-US" sz="1600" b="1" kern="0" dirty="0">
                <a:solidFill>
                  <a:schemeClr val="hlink"/>
                </a:solidFill>
              </a:rPr>
              <a:t>	Large Herriott Cell: 200mJ // 1.0kW //  5kHz &lt;40fs </a:t>
            </a:r>
            <a:r>
              <a:rPr lang="en-US" sz="1600" b="1" kern="0" dirty="0">
                <a:solidFill>
                  <a:srgbClr val="E17F0D"/>
                </a:solidFill>
              </a:rPr>
              <a:t>(project ongoing)</a:t>
            </a:r>
            <a:r>
              <a:rPr lang="en-US" sz="1600" b="1" kern="0" dirty="0">
                <a:solidFill>
                  <a:schemeClr val="hlink"/>
                </a:solidFill>
              </a:rPr>
              <a:t>	</a:t>
            </a:r>
          </a:p>
          <a:p>
            <a:pPr marL="179388" lvl="1" indent="-177800" defTabSz="914400" fontAlgn="base">
              <a:spcAft>
                <a:spcPts val="600"/>
              </a:spcAft>
              <a:buFont typeface="Wingdings" pitchFamily="2" charset="2"/>
              <a:buChar char="§"/>
              <a:tabLst>
                <a:tab pos="2330450" algn="l"/>
              </a:tabLst>
              <a:defRPr/>
            </a:pPr>
            <a:r>
              <a:rPr lang="en-US" sz="1600" kern="0" dirty="0">
                <a:solidFill>
                  <a:schemeClr val="hlink"/>
                </a:solidFill>
                <a:latin typeface="Arial"/>
              </a:rPr>
              <a:t>Multipass Cell:	</a:t>
            </a:r>
            <a:r>
              <a:rPr lang="en-US" sz="1600" b="1" kern="0" dirty="0">
                <a:solidFill>
                  <a:schemeClr val="hlink"/>
                </a:solidFill>
              </a:rPr>
              <a:t>Based on TRUMPF Laser GmbH technology for 10s of kW</a:t>
            </a:r>
            <a:endParaRPr lang="en-US" sz="1600" kern="0" dirty="0">
              <a:solidFill>
                <a:srgbClr val="008000"/>
              </a:solidFill>
            </a:endParaRPr>
          </a:p>
          <a:p>
            <a:pPr marL="1588" lvl="1" indent="0" defTabSz="914400" fontAlgn="base">
              <a:spcAft>
                <a:spcPts val="600"/>
              </a:spcAft>
              <a:buNone/>
              <a:tabLst>
                <a:tab pos="2330450" algn="l"/>
              </a:tabLst>
              <a:defRPr/>
            </a:pPr>
            <a:r>
              <a:rPr lang="en-US" sz="1600" b="1" kern="0" dirty="0">
                <a:solidFill>
                  <a:schemeClr val="hlink"/>
                </a:solidFill>
              </a:rPr>
              <a:t>	120mJ // 0.1kW // 1kHz (~1ns chirped, M² ~1.4)</a:t>
            </a:r>
          </a:p>
          <a:p>
            <a:pPr marL="1588" lvl="1" indent="0" defTabSz="914400" fontAlgn="base">
              <a:spcAft>
                <a:spcPts val="600"/>
              </a:spcAft>
              <a:buNone/>
              <a:tabLst>
                <a:tab pos="2330450" algn="l"/>
              </a:tabLst>
              <a:defRPr/>
            </a:pPr>
            <a:r>
              <a:rPr lang="en-US" sz="1600" b="1" kern="0" dirty="0">
                <a:solidFill>
                  <a:schemeClr val="hlink"/>
                </a:solidFill>
              </a:rPr>
              <a:t>	25mJ // 2500W // 100 kHz (~1ns, M² = 1.5) </a:t>
            </a:r>
            <a:r>
              <a:rPr lang="en-US" sz="1600" b="1" kern="0" dirty="0">
                <a:solidFill>
                  <a:srgbClr val="FF0000"/>
                </a:solidFill>
                <a:latin typeface="Arial"/>
              </a:rPr>
              <a:t>(potential &gt;5kW, 200mJ)</a:t>
            </a:r>
            <a:r>
              <a:rPr kumimoji="0" lang="en-US" sz="1600" b="1" i="0" u="none" strike="noStrike" kern="0" cap="none" spc="0" normalizeH="0" baseline="0" noProof="0" dirty="0">
                <a:ln>
                  <a:noFill/>
                </a:ln>
                <a:solidFill>
                  <a:schemeClr val="hlink"/>
                </a:solidFill>
                <a:effectLst/>
                <a:uLnTx/>
                <a:uFillTx/>
                <a:latin typeface="Arial"/>
              </a:rPr>
              <a:t>	</a:t>
            </a:r>
          </a:p>
          <a:p>
            <a:pPr marL="179388" marR="0" lvl="1" indent="-177800" algn="l" defTabSz="914400" rtl="0" eaLnBrk="1" fontAlgn="base" latinLnBrk="0" hangingPunct="1">
              <a:lnSpc>
                <a:spcPct val="100000"/>
              </a:lnSpc>
              <a:spcBef>
                <a:spcPts val="0"/>
              </a:spcBef>
              <a:spcAft>
                <a:spcPts val="600"/>
              </a:spcAft>
              <a:buClrTx/>
              <a:buSzTx/>
              <a:buFont typeface="Wingdings" pitchFamily="2" charset="2"/>
              <a:buNone/>
              <a:tabLst>
                <a:tab pos="2063750" algn="l"/>
              </a:tabLst>
              <a:defRPr/>
            </a:pPr>
            <a:endParaRPr kumimoji="0" lang="en-US" sz="1600" b="0" i="0" u="none" strike="noStrike" kern="0" cap="none" spc="0" normalizeH="0" baseline="0" noProof="0" dirty="0">
              <a:ln>
                <a:noFill/>
              </a:ln>
              <a:solidFill>
                <a:schemeClr val="hlink"/>
              </a:solidFill>
              <a:effectLst/>
              <a:uLnTx/>
              <a:uFillTx/>
              <a:latin typeface="Arial"/>
            </a:endParaRPr>
          </a:p>
        </p:txBody>
      </p:sp>
      <p:pic>
        <p:nvPicPr>
          <p:cNvPr id="2" name="Grafik 1">
            <a:extLst>
              <a:ext uri="{FF2B5EF4-FFF2-40B4-BE49-F238E27FC236}">
                <a16:creationId xmlns:a16="http://schemas.microsoft.com/office/drawing/2014/main" id="{DC58DFC1-17E0-4312-BDCD-CEB1F8CC5C3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5938" y="3274532"/>
            <a:ext cx="2090218" cy="936435"/>
          </a:xfrm>
          <a:prstGeom prst="rect">
            <a:avLst/>
          </a:prstGeom>
        </p:spPr>
      </p:pic>
      <p:pic>
        <p:nvPicPr>
          <p:cNvPr id="4" name="Grafik 3">
            <a:extLst>
              <a:ext uri="{FF2B5EF4-FFF2-40B4-BE49-F238E27FC236}">
                <a16:creationId xmlns:a16="http://schemas.microsoft.com/office/drawing/2014/main" id="{0BC7CE87-086C-4C8D-8BEA-F0E17B43F4D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15938" y="2168191"/>
            <a:ext cx="2090218" cy="934822"/>
          </a:xfrm>
          <a:prstGeom prst="rect">
            <a:avLst/>
          </a:prstGeom>
        </p:spPr>
      </p:pic>
      <p:cxnSp>
        <p:nvCxnSpPr>
          <p:cNvPr id="7" name="Gerader Verbinder 6">
            <a:extLst>
              <a:ext uri="{FF2B5EF4-FFF2-40B4-BE49-F238E27FC236}">
                <a16:creationId xmlns:a16="http://schemas.microsoft.com/office/drawing/2014/main" id="{CAAB7339-42EE-4064-8CB8-0950ED824976}"/>
              </a:ext>
            </a:extLst>
          </p:cNvPr>
          <p:cNvCxnSpPr>
            <a:cxnSpLocks/>
          </p:cNvCxnSpPr>
          <p:nvPr/>
        </p:nvCxnSpPr>
        <p:spPr>
          <a:xfrm>
            <a:off x="2606156" y="1987880"/>
            <a:ext cx="8841429"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E96FCBE3-8264-4BC0-B5B3-5C0E4C4A25EE}"/>
              </a:ext>
            </a:extLst>
          </p:cNvPr>
          <p:cNvCxnSpPr>
            <a:cxnSpLocks/>
          </p:cNvCxnSpPr>
          <p:nvPr/>
        </p:nvCxnSpPr>
        <p:spPr>
          <a:xfrm>
            <a:off x="2606156" y="4201442"/>
            <a:ext cx="8841429"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968E05B8-1961-4658-A97B-45E7A6DF51A7}"/>
              </a:ext>
            </a:extLst>
          </p:cNvPr>
          <p:cNvCxnSpPr>
            <a:cxnSpLocks/>
          </p:cNvCxnSpPr>
          <p:nvPr/>
        </p:nvCxnSpPr>
        <p:spPr>
          <a:xfrm>
            <a:off x="2606156" y="3093488"/>
            <a:ext cx="8841429"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3E36D823-E98E-4842-8B99-9237CCCF7503}"/>
              </a:ext>
            </a:extLst>
          </p:cNvPr>
          <p:cNvCxnSpPr>
            <a:cxnSpLocks/>
          </p:cNvCxnSpPr>
          <p:nvPr/>
        </p:nvCxnSpPr>
        <p:spPr>
          <a:xfrm>
            <a:off x="2599988" y="5309014"/>
            <a:ext cx="8841429"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2" name="Grafik 21">
            <a:extLst>
              <a:ext uri="{FF2B5EF4-FFF2-40B4-BE49-F238E27FC236}">
                <a16:creationId xmlns:a16="http://schemas.microsoft.com/office/drawing/2014/main" id="{81732C2B-EAD3-4B58-8609-0551652A07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462304" y="6135587"/>
            <a:ext cx="432000" cy="432000"/>
          </a:xfrm>
          <a:prstGeom prst="rect">
            <a:avLst/>
          </a:prstGeom>
        </p:spPr>
      </p:pic>
      <p:pic>
        <p:nvPicPr>
          <p:cNvPr id="23" name="Bildplatzhalter 6">
            <a:extLst>
              <a:ext uri="{FF2B5EF4-FFF2-40B4-BE49-F238E27FC236}">
                <a16:creationId xmlns:a16="http://schemas.microsoft.com/office/drawing/2014/main" id="{A0755B3B-5B95-4EE9-96AA-4FE05590E53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6200000">
            <a:off x="1088531" y="3800639"/>
            <a:ext cx="926528" cy="2090217"/>
          </a:xfrm>
          <a:prstGeom prst="rect">
            <a:avLst/>
          </a:prstGeom>
        </p:spPr>
      </p:pic>
    </p:spTree>
    <p:extLst>
      <p:ext uri="{BB962C8B-B14F-4D97-AF65-F5344CB8AC3E}">
        <p14:creationId xmlns:p14="http://schemas.microsoft.com/office/powerpoint/2010/main" val="112344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3FD2F91C-81D4-48FC-A13C-A3D16E67C4E7}"/>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0" y="0"/>
            <a:ext cx="5914800" cy="6858000"/>
          </a:xfrm>
        </p:spPr>
      </p:pic>
      <p:sp>
        <p:nvSpPr>
          <p:cNvPr id="6" name="Untertitel 5">
            <a:extLst>
              <a:ext uri="{FF2B5EF4-FFF2-40B4-BE49-F238E27FC236}">
                <a16:creationId xmlns:a16="http://schemas.microsoft.com/office/drawing/2014/main" id="{CEA4174B-9076-4D89-A652-0D9C62DC41FA}"/>
              </a:ext>
            </a:extLst>
          </p:cNvPr>
          <p:cNvSpPr>
            <a:spLocks noGrp="1"/>
          </p:cNvSpPr>
          <p:nvPr>
            <p:ph type="subTitle" idx="1"/>
          </p:nvPr>
        </p:nvSpPr>
        <p:spPr>
          <a:xfrm>
            <a:off x="6276063" y="1495948"/>
            <a:ext cx="218174" cy="215444"/>
          </a:xfrm>
        </p:spPr>
        <p:txBody>
          <a:bodyPr/>
          <a:lstStyle/>
          <a:p>
            <a:endParaRPr lang="en-US" dirty="0"/>
          </a:p>
        </p:txBody>
      </p:sp>
      <p:sp>
        <p:nvSpPr>
          <p:cNvPr id="5" name="Titel 4">
            <a:extLst>
              <a:ext uri="{FF2B5EF4-FFF2-40B4-BE49-F238E27FC236}">
                <a16:creationId xmlns:a16="http://schemas.microsoft.com/office/drawing/2014/main" id="{28C84536-85DE-4A0D-AD58-E1CB59634D9C}"/>
              </a:ext>
            </a:extLst>
          </p:cNvPr>
          <p:cNvSpPr>
            <a:spLocks noGrp="1"/>
          </p:cNvSpPr>
          <p:nvPr>
            <p:ph type="ctrTitle"/>
          </p:nvPr>
        </p:nvSpPr>
        <p:spPr/>
        <p:txBody>
          <a:bodyPr/>
          <a:lstStyle/>
          <a:p>
            <a:r>
              <a:rPr lang="en-US" dirty="0"/>
              <a:t>1. Introduction</a:t>
            </a:r>
          </a:p>
        </p:txBody>
      </p:sp>
      <p:sp>
        <p:nvSpPr>
          <p:cNvPr id="7" name="Textplatzhalter 6">
            <a:extLst>
              <a:ext uri="{FF2B5EF4-FFF2-40B4-BE49-F238E27FC236}">
                <a16:creationId xmlns:a16="http://schemas.microsoft.com/office/drawing/2014/main" id="{85784739-BFFC-46E5-A8A5-754B9E6389E7}"/>
              </a:ext>
            </a:extLst>
          </p:cNvPr>
          <p:cNvSpPr>
            <a:spLocks noGrp="1"/>
          </p:cNvSpPr>
          <p:nvPr>
            <p:ph type="body" sz="quarter" idx="10"/>
          </p:nvPr>
        </p:nvSpPr>
        <p:spPr>
          <a:xfrm>
            <a:off x="6276062" y="3733235"/>
            <a:ext cx="5914799" cy="215444"/>
          </a:xfrm>
        </p:spPr>
        <p:txBody>
          <a:bodyPr/>
          <a:lstStyle/>
          <a:p>
            <a:r>
              <a:rPr lang="en-US" dirty="0"/>
              <a:t>Tom Metzger │ TRUMPF Scientific Lasers | </a:t>
            </a:r>
            <a:r>
              <a:rPr lang="en-US" dirty="0" err="1"/>
              <a:t>EuroNNAc</a:t>
            </a:r>
            <a:endParaRPr lang="en-US" dirty="0"/>
          </a:p>
        </p:txBody>
      </p:sp>
    </p:spTree>
    <p:extLst>
      <p:ext uri="{BB962C8B-B14F-4D97-AF65-F5344CB8AC3E}">
        <p14:creationId xmlns:p14="http://schemas.microsoft.com/office/powerpoint/2010/main" val="43777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3FD2633-C922-4D6D-8E1D-5DC3E42C2C40}"/>
              </a:ext>
            </a:extLst>
          </p:cNvPr>
          <p:cNvPicPr>
            <a:picLocks noChangeAspect="1"/>
          </p:cNvPicPr>
          <p:nvPr/>
        </p:nvPicPr>
        <p:blipFill>
          <a:blip r:embed="rId5"/>
          <a:stretch>
            <a:fillRect/>
          </a:stretch>
        </p:blipFill>
        <p:spPr>
          <a:xfrm>
            <a:off x="-16330" y="0"/>
            <a:ext cx="12211506" cy="6858000"/>
          </a:xfrm>
          <a:prstGeom prst="rect">
            <a:avLst/>
          </a:prstGeom>
        </p:spPr>
      </p:pic>
      <p:graphicFrame>
        <p:nvGraphicFramePr>
          <p:cNvPr id="7" name="Objekt 6" hidden="1">
            <a:extLst>
              <a:ext uri="{FF2B5EF4-FFF2-40B4-BE49-F238E27FC236}">
                <a16:creationId xmlns:a16="http://schemas.microsoft.com/office/drawing/2014/main" id="{2DE681D3-3CBB-446B-B53C-0893025213F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46" name="think-cell Folie" r:id="rId6" imgW="347" imgH="348" progId="TCLayout.ActiveDocument.1">
                  <p:embed/>
                </p:oleObj>
              </mc:Choice>
              <mc:Fallback>
                <p:oleObj name="think-cell Folie" r:id="rId6" imgW="347" imgH="348" progId="TCLayout.ActiveDocument.1">
                  <p:embed/>
                  <p:pic>
                    <p:nvPicPr>
                      <p:cNvPr id="7" name="Objekt 6" hidden="1">
                        <a:extLst>
                          <a:ext uri="{FF2B5EF4-FFF2-40B4-BE49-F238E27FC236}">
                            <a16:creationId xmlns:a16="http://schemas.microsoft.com/office/drawing/2014/main" id="{2DE681D3-3CBB-446B-B53C-0893025213F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eck 5">
            <a:extLst>
              <a:ext uri="{FF2B5EF4-FFF2-40B4-BE49-F238E27FC236}">
                <a16:creationId xmlns:a16="http://schemas.microsoft.com/office/drawing/2014/main" id="{E7601E2B-3722-4FF0-B539-7781D87442B9}"/>
              </a:ext>
            </a:extLst>
          </p:cNvPr>
          <p:cNvSpPr/>
          <p:nvPr/>
        </p:nvSpPr>
        <p:spPr>
          <a:xfrm>
            <a:off x="-16330" y="4767637"/>
            <a:ext cx="4839789"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a:p>
        </p:txBody>
      </p:sp>
      <p:sp>
        <p:nvSpPr>
          <p:cNvPr id="5" name="Titel 4">
            <a:extLst>
              <a:ext uri="{FF2B5EF4-FFF2-40B4-BE49-F238E27FC236}">
                <a16:creationId xmlns:a16="http://schemas.microsoft.com/office/drawing/2014/main" id="{F06D5F19-55E6-496D-BA6F-73EC493D53E8}"/>
              </a:ext>
            </a:extLst>
          </p:cNvPr>
          <p:cNvSpPr>
            <a:spLocks noGrp="1"/>
          </p:cNvSpPr>
          <p:nvPr>
            <p:ph type="title"/>
          </p:nvPr>
        </p:nvSpPr>
        <p:spPr>
          <a:xfrm>
            <a:off x="199172" y="4964475"/>
            <a:ext cx="4921468" cy="1181100"/>
          </a:xfrm>
        </p:spPr>
        <p:txBody>
          <a:bodyPr vert="horz"/>
          <a:lstStyle/>
          <a:p>
            <a:r>
              <a:rPr lang="en-US" sz="1400" dirty="0">
                <a:solidFill>
                  <a:srgbClr val="5F5F5F"/>
                </a:solidFill>
                <a:latin typeface="+mn-lt"/>
                <a:ea typeface="+mn-ea"/>
              </a:rPr>
              <a:t>TRUMPF Group</a:t>
            </a:r>
            <a:br>
              <a:rPr lang="en-US" sz="3200" b="0" dirty="0">
                <a:latin typeface="Segoe UI" panose="020B0502040204020203" pitchFamily="34" charset="0"/>
                <a:cs typeface="Segoe UI" panose="020B0502040204020203" pitchFamily="34" charset="0"/>
              </a:rPr>
            </a:br>
            <a:r>
              <a:rPr lang="en-US" sz="3200" dirty="0">
                <a:latin typeface="Segoe UI"/>
                <a:cs typeface="Segoe UI"/>
              </a:rPr>
              <a:t>Production Technology</a:t>
            </a:r>
            <a:br>
              <a:rPr lang="en-US" sz="3200" dirty="0">
                <a:latin typeface="Segoe UI"/>
                <a:cs typeface="Segoe UI"/>
              </a:rPr>
            </a:br>
            <a:r>
              <a:rPr lang="en-US" sz="1600" dirty="0">
                <a:latin typeface="Segoe UI"/>
                <a:cs typeface="Segoe UI"/>
              </a:rPr>
              <a:t>2021/22: 4.2 bn. € sales and 16.500 employees</a:t>
            </a:r>
          </a:p>
        </p:txBody>
      </p:sp>
      <p:pic>
        <p:nvPicPr>
          <p:cNvPr id="9" name="Grafik 8">
            <a:extLst>
              <a:ext uri="{FF2B5EF4-FFF2-40B4-BE49-F238E27FC236}">
                <a16:creationId xmlns:a16="http://schemas.microsoft.com/office/drawing/2014/main" id="{0541E9A2-812A-480F-B30C-003A661A457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1470906" y="6131379"/>
            <a:ext cx="528209" cy="528209"/>
          </a:xfrm>
          <a:prstGeom prst="rect">
            <a:avLst/>
          </a:prstGeom>
        </p:spPr>
      </p:pic>
      <p:sp>
        <p:nvSpPr>
          <p:cNvPr id="10" name="Textfeld 9">
            <a:extLst>
              <a:ext uri="{FF2B5EF4-FFF2-40B4-BE49-F238E27FC236}">
                <a16:creationId xmlns:a16="http://schemas.microsoft.com/office/drawing/2014/main" id="{81334735-79AC-49D3-8E9C-37D9B5EE02EC}"/>
              </a:ext>
            </a:extLst>
          </p:cNvPr>
          <p:cNvSpPr txBox="1"/>
          <p:nvPr/>
        </p:nvSpPr>
        <p:spPr>
          <a:xfrm>
            <a:off x="479448" y="6495024"/>
            <a:ext cx="1059585" cy="153888"/>
          </a:xfrm>
          <a:prstGeom prst="rect">
            <a:avLst/>
          </a:prstGeom>
          <a:noFill/>
        </p:spPr>
        <p:txBody>
          <a:bodyPr wrap="none" lIns="0" tIns="0" rIns="0" bIns="0" rtlCol="0">
            <a:spAutoFit/>
          </a:bodyPr>
          <a:lstStyle/>
          <a:p>
            <a:pPr algn="l"/>
            <a:r>
              <a:rPr lang="en-US" sz="1000" b="1" dirty="0">
                <a:solidFill>
                  <a:schemeClr val="lt1"/>
                </a:solidFill>
                <a:latin typeface="Segoe UI" panose="020B0502040204020203" pitchFamily="34" charset="0"/>
              </a:rPr>
              <a:t>www.trumpf.com</a:t>
            </a:r>
          </a:p>
        </p:txBody>
      </p:sp>
    </p:spTree>
    <p:extLst>
      <p:ext uri="{BB962C8B-B14F-4D97-AF65-F5344CB8AC3E}">
        <p14:creationId xmlns:p14="http://schemas.microsoft.com/office/powerpoint/2010/main" val="95455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3FD2633-C922-4D6D-8E1D-5DC3E42C2C40}"/>
              </a:ext>
            </a:extLst>
          </p:cNvPr>
          <p:cNvPicPr>
            <a:picLocks noChangeAspect="1"/>
          </p:cNvPicPr>
          <p:nvPr/>
        </p:nvPicPr>
        <p:blipFill>
          <a:blip r:embed="rId5"/>
          <a:stretch>
            <a:fillRect/>
          </a:stretch>
        </p:blipFill>
        <p:spPr>
          <a:xfrm>
            <a:off x="3176" y="0"/>
            <a:ext cx="12192000" cy="6847311"/>
          </a:xfrm>
          <a:prstGeom prst="rect">
            <a:avLst/>
          </a:prstGeom>
        </p:spPr>
      </p:pic>
      <p:graphicFrame>
        <p:nvGraphicFramePr>
          <p:cNvPr id="7" name="Objekt 6" hidden="1">
            <a:extLst>
              <a:ext uri="{FF2B5EF4-FFF2-40B4-BE49-F238E27FC236}">
                <a16:creationId xmlns:a16="http://schemas.microsoft.com/office/drawing/2014/main" id="{2DE681D3-3CBB-446B-B53C-0893025213F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12" name="think-cell Folie" r:id="rId6" imgW="347" imgH="348" progId="TCLayout.ActiveDocument.1">
                  <p:embed/>
                </p:oleObj>
              </mc:Choice>
              <mc:Fallback>
                <p:oleObj name="think-cell Folie" r:id="rId6" imgW="347" imgH="348" progId="TCLayout.ActiveDocument.1">
                  <p:embed/>
                  <p:pic>
                    <p:nvPicPr>
                      <p:cNvPr id="7" name="Objekt 6" hidden="1">
                        <a:extLst>
                          <a:ext uri="{FF2B5EF4-FFF2-40B4-BE49-F238E27FC236}">
                            <a16:creationId xmlns:a16="http://schemas.microsoft.com/office/drawing/2014/main" id="{2DE681D3-3CBB-446B-B53C-0893025213F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eck 5">
            <a:extLst>
              <a:ext uri="{FF2B5EF4-FFF2-40B4-BE49-F238E27FC236}">
                <a16:creationId xmlns:a16="http://schemas.microsoft.com/office/drawing/2014/main" id="{E7601E2B-3722-4FF0-B539-7781D87442B9}"/>
              </a:ext>
            </a:extLst>
          </p:cNvPr>
          <p:cNvSpPr/>
          <p:nvPr/>
        </p:nvSpPr>
        <p:spPr>
          <a:xfrm>
            <a:off x="-16330" y="4767637"/>
            <a:ext cx="4839789"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a:p>
        </p:txBody>
      </p:sp>
      <p:sp>
        <p:nvSpPr>
          <p:cNvPr id="5" name="Titel 4">
            <a:extLst>
              <a:ext uri="{FF2B5EF4-FFF2-40B4-BE49-F238E27FC236}">
                <a16:creationId xmlns:a16="http://schemas.microsoft.com/office/drawing/2014/main" id="{F06D5F19-55E6-496D-BA6F-73EC493D53E8}"/>
              </a:ext>
            </a:extLst>
          </p:cNvPr>
          <p:cNvSpPr>
            <a:spLocks noGrp="1"/>
          </p:cNvSpPr>
          <p:nvPr>
            <p:ph type="title"/>
          </p:nvPr>
        </p:nvSpPr>
        <p:spPr>
          <a:xfrm>
            <a:off x="199172" y="4964475"/>
            <a:ext cx="4921468" cy="1181100"/>
          </a:xfrm>
        </p:spPr>
        <p:txBody>
          <a:bodyPr vert="horz"/>
          <a:lstStyle/>
          <a:p>
            <a:r>
              <a:rPr lang="en-US" sz="1400" dirty="0">
                <a:solidFill>
                  <a:srgbClr val="5F5F5F"/>
                </a:solidFill>
                <a:latin typeface="+mn-lt"/>
                <a:ea typeface="+mn-ea"/>
              </a:rPr>
              <a:t>TRUMPF Group</a:t>
            </a:r>
            <a:br>
              <a:rPr lang="en-US" sz="3200" b="0" dirty="0">
                <a:latin typeface="Segoe UI" panose="020B0502040204020203" pitchFamily="34" charset="0"/>
                <a:cs typeface="Segoe UI" panose="020B0502040204020203" pitchFamily="34" charset="0"/>
              </a:rPr>
            </a:br>
            <a:r>
              <a:rPr lang="en-US" sz="3200" dirty="0">
                <a:latin typeface="Segoe UI"/>
                <a:cs typeface="Segoe UI"/>
              </a:rPr>
              <a:t>Production Technology</a:t>
            </a:r>
            <a:br>
              <a:rPr lang="en-US" sz="3200" dirty="0">
                <a:latin typeface="Segoe UI"/>
                <a:cs typeface="Segoe UI"/>
              </a:rPr>
            </a:br>
            <a:r>
              <a:rPr lang="en-US" sz="1600" dirty="0">
                <a:latin typeface="Segoe UI"/>
                <a:cs typeface="Segoe UI"/>
              </a:rPr>
              <a:t>2021/22: 4.2 bn. € sales and 16.500 employees</a:t>
            </a:r>
          </a:p>
        </p:txBody>
      </p:sp>
      <p:sp>
        <p:nvSpPr>
          <p:cNvPr id="10" name="Textfeld 9">
            <a:extLst>
              <a:ext uri="{FF2B5EF4-FFF2-40B4-BE49-F238E27FC236}">
                <a16:creationId xmlns:a16="http://schemas.microsoft.com/office/drawing/2014/main" id="{81334735-79AC-49D3-8E9C-37D9B5EE02EC}"/>
              </a:ext>
            </a:extLst>
          </p:cNvPr>
          <p:cNvSpPr txBox="1"/>
          <p:nvPr/>
        </p:nvSpPr>
        <p:spPr>
          <a:xfrm>
            <a:off x="479448" y="6495024"/>
            <a:ext cx="1059585" cy="153888"/>
          </a:xfrm>
          <a:prstGeom prst="rect">
            <a:avLst/>
          </a:prstGeom>
          <a:noFill/>
        </p:spPr>
        <p:txBody>
          <a:bodyPr wrap="none" lIns="0" tIns="0" rIns="0" bIns="0" rtlCol="0">
            <a:spAutoFit/>
          </a:bodyPr>
          <a:lstStyle/>
          <a:p>
            <a:pPr algn="l"/>
            <a:r>
              <a:rPr lang="en-US" sz="1000" b="1" dirty="0">
                <a:solidFill>
                  <a:schemeClr val="lt1"/>
                </a:solidFill>
                <a:latin typeface="Segoe UI" panose="020B0502040204020203" pitchFamily="34" charset="0"/>
              </a:rPr>
              <a:t>www.trumpf.com</a:t>
            </a:r>
          </a:p>
        </p:txBody>
      </p:sp>
      <p:sp>
        <p:nvSpPr>
          <p:cNvPr id="3" name="Rechteck 2">
            <a:extLst>
              <a:ext uri="{FF2B5EF4-FFF2-40B4-BE49-F238E27FC236}">
                <a16:creationId xmlns:a16="http://schemas.microsoft.com/office/drawing/2014/main" id="{6DC40953-A5E3-407D-BF2F-179833034B9A}"/>
              </a:ext>
            </a:extLst>
          </p:cNvPr>
          <p:cNvSpPr/>
          <p:nvPr/>
        </p:nvSpPr>
        <p:spPr>
          <a:xfrm>
            <a:off x="5596912" y="-1"/>
            <a:ext cx="6598264" cy="6847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12" name="Textfeld 11">
            <a:extLst>
              <a:ext uri="{FF2B5EF4-FFF2-40B4-BE49-F238E27FC236}">
                <a16:creationId xmlns:a16="http://schemas.microsoft.com/office/drawing/2014/main" id="{A6C7CACB-5319-4277-B241-1700CF4D01C4}"/>
              </a:ext>
            </a:extLst>
          </p:cNvPr>
          <p:cNvSpPr txBox="1"/>
          <p:nvPr/>
        </p:nvSpPr>
        <p:spPr>
          <a:xfrm>
            <a:off x="5702808" y="276841"/>
            <a:ext cx="5785068" cy="3847207"/>
          </a:xfrm>
          <a:prstGeom prst="rect">
            <a:avLst/>
          </a:prstGeom>
          <a:noFill/>
        </p:spPr>
        <p:txBody>
          <a:bodyPr wrap="square">
            <a:spAutoFit/>
          </a:bodyPr>
          <a:lstStyle/>
          <a:p>
            <a:pPr>
              <a:buClr>
                <a:srgbClr val="BBD03A"/>
              </a:buClr>
              <a:buSzPct val="150000"/>
            </a:pPr>
            <a:r>
              <a:rPr lang="en-US" sz="3200" dirty="0">
                <a:solidFill>
                  <a:schemeClr val="dk1"/>
                </a:solidFill>
                <a:latin typeface="+mj-lt"/>
                <a:cs typeface="Segoe UI" panose="020B0502040204020203" pitchFamily="34" charset="0"/>
              </a:rPr>
              <a:t>TRUMPF Group</a:t>
            </a:r>
          </a:p>
          <a:p>
            <a:pPr>
              <a:buClr>
                <a:srgbClr val="BBD03A"/>
              </a:buClr>
              <a:buSzPct val="150000"/>
            </a:pPr>
            <a:r>
              <a:rPr lang="en-US" sz="1400" dirty="0">
                <a:solidFill>
                  <a:schemeClr val="tx1">
                    <a:lumMod val="60000"/>
                    <a:lumOff val="40000"/>
                  </a:schemeClr>
                </a:solidFill>
                <a:latin typeface="+mj-lt"/>
              </a:rPr>
              <a:t>Market and technology leader in machine </a:t>
            </a:r>
          </a:p>
          <a:p>
            <a:pPr>
              <a:buClr>
                <a:srgbClr val="BBD03A"/>
              </a:buClr>
              <a:buSzPct val="150000"/>
            </a:pPr>
            <a:r>
              <a:rPr lang="en-US" sz="1400" dirty="0">
                <a:solidFill>
                  <a:schemeClr val="tx1">
                    <a:lumMod val="60000"/>
                    <a:lumOff val="40000"/>
                  </a:schemeClr>
                </a:solidFill>
                <a:latin typeface="+mj-lt"/>
              </a:rPr>
              <a:t>tools &amp; lasers for industrial manufacturing.</a:t>
            </a:r>
          </a:p>
          <a:p>
            <a:pPr marL="285750" indent="-285750">
              <a:buClr>
                <a:srgbClr val="BBD03A"/>
              </a:buClr>
              <a:buSzPct val="150000"/>
              <a:buFont typeface="Wingdings" panose="05000000000000000000" pitchFamily="2" charset="2"/>
              <a:buChar char="§"/>
            </a:pPr>
            <a:endParaRPr lang="en-US" b="0" i="0" dirty="0">
              <a:solidFill>
                <a:schemeClr val="dk1"/>
              </a:solidFill>
              <a:effectLst/>
              <a:latin typeface="+mj-lt"/>
              <a:cs typeface="Segoe UI" panose="020B0502040204020203" pitchFamily="34" charset="0"/>
            </a:endParaRPr>
          </a:p>
          <a:p>
            <a:pPr>
              <a:buClr>
                <a:srgbClr val="BBD03A"/>
              </a:buClr>
              <a:buSzPct val="150000"/>
            </a:pPr>
            <a:endParaRPr lang="en-US" b="0" i="0" dirty="0">
              <a:solidFill>
                <a:schemeClr val="dk1"/>
              </a:solidFill>
              <a:effectLst/>
              <a:latin typeface="+mj-lt"/>
              <a:cs typeface="Segoe UI" panose="020B0502040204020203" pitchFamily="34" charset="0"/>
            </a:endParaRPr>
          </a:p>
          <a:p>
            <a:pPr marL="285750" indent="-285750">
              <a:buClr>
                <a:srgbClr val="BBD03A"/>
              </a:buClr>
              <a:buSzPct val="150000"/>
              <a:buFont typeface="Wingdings" panose="05000000000000000000" pitchFamily="2" charset="2"/>
              <a:buChar char="§"/>
            </a:pPr>
            <a:r>
              <a:rPr lang="en-US" b="1" dirty="0">
                <a:solidFill>
                  <a:schemeClr val="dk1"/>
                </a:solidFill>
                <a:latin typeface="+mj-lt"/>
              </a:rPr>
              <a:t>Machine tools </a:t>
            </a:r>
            <a:br>
              <a:rPr lang="en-US" b="1" dirty="0">
                <a:solidFill>
                  <a:schemeClr val="dk1"/>
                </a:solidFill>
                <a:latin typeface="+mj-lt"/>
              </a:rPr>
            </a:br>
            <a:r>
              <a:rPr lang="en-US" sz="1400" b="0" i="0" dirty="0">
                <a:solidFill>
                  <a:schemeClr val="tx1">
                    <a:lumMod val="60000"/>
                    <a:lumOff val="40000"/>
                  </a:schemeClr>
                </a:solidFill>
                <a:effectLst/>
                <a:latin typeface="+mj-lt"/>
              </a:rPr>
              <a:t>For flexible sheet metal processing.</a:t>
            </a:r>
          </a:p>
          <a:p>
            <a:pPr marL="285750" indent="-285750">
              <a:buClr>
                <a:srgbClr val="BBD03A"/>
              </a:buClr>
              <a:buSzPct val="150000"/>
              <a:buFont typeface="Wingdings" panose="05000000000000000000" pitchFamily="2" charset="2"/>
              <a:buChar char="§"/>
            </a:pPr>
            <a:endParaRPr lang="en-US" sz="1400" b="0" i="0" dirty="0">
              <a:solidFill>
                <a:schemeClr val="tx1">
                  <a:lumMod val="60000"/>
                  <a:lumOff val="40000"/>
                </a:schemeClr>
              </a:solidFill>
              <a:effectLst/>
              <a:latin typeface="+mj-lt"/>
            </a:endParaRPr>
          </a:p>
          <a:p>
            <a:pPr marL="285750" indent="-285750">
              <a:buClr>
                <a:srgbClr val="BBD03A"/>
              </a:buClr>
              <a:buSzPct val="150000"/>
              <a:buFont typeface="Wingdings" panose="05000000000000000000" pitchFamily="2" charset="2"/>
              <a:buChar char="§"/>
            </a:pPr>
            <a:endParaRPr lang="en-US" sz="1400" dirty="0">
              <a:solidFill>
                <a:schemeClr val="tx1">
                  <a:lumMod val="60000"/>
                  <a:lumOff val="40000"/>
                </a:schemeClr>
              </a:solidFill>
              <a:latin typeface="+mj-lt"/>
            </a:endParaRPr>
          </a:p>
          <a:p>
            <a:pPr>
              <a:buClr>
                <a:srgbClr val="BBD03A"/>
              </a:buClr>
              <a:buSzPct val="150000"/>
            </a:pPr>
            <a:endParaRPr lang="en-US" sz="1400" dirty="0">
              <a:solidFill>
                <a:schemeClr val="tx1">
                  <a:lumMod val="60000"/>
                  <a:lumOff val="40000"/>
                </a:schemeClr>
              </a:solidFill>
              <a:latin typeface="+mj-lt"/>
            </a:endParaRPr>
          </a:p>
          <a:p>
            <a:pPr marL="285750" indent="-285750">
              <a:buClr>
                <a:srgbClr val="BBD03A"/>
              </a:buClr>
              <a:buSzPct val="150000"/>
              <a:buFont typeface="Wingdings" panose="05000000000000000000" pitchFamily="2" charset="2"/>
              <a:buChar char="§"/>
            </a:pPr>
            <a:endParaRPr lang="en-US" sz="1400" b="0" i="0" dirty="0">
              <a:solidFill>
                <a:schemeClr val="tx1">
                  <a:lumMod val="60000"/>
                  <a:lumOff val="40000"/>
                </a:schemeClr>
              </a:solidFill>
              <a:effectLst/>
              <a:latin typeface="+mj-lt"/>
            </a:endParaRPr>
          </a:p>
          <a:p>
            <a:pPr>
              <a:buClr>
                <a:srgbClr val="BBD03A"/>
              </a:buClr>
              <a:buSzPct val="150000"/>
            </a:pPr>
            <a:endParaRPr lang="en-US" sz="1400" b="0" i="0" dirty="0">
              <a:solidFill>
                <a:schemeClr val="tx1">
                  <a:lumMod val="60000"/>
                  <a:lumOff val="40000"/>
                </a:schemeClr>
              </a:solidFill>
              <a:effectLst/>
              <a:latin typeface="+mj-lt"/>
            </a:endParaRPr>
          </a:p>
          <a:p>
            <a:pPr>
              <a:buClr>
                <a:srgbClr val="BBD03A"/>
              </a:buClr>
              <a:buSzPct val="150000"/>
            </a:pPr>
            <a:endParaRPr lang="en-US" sz="1400" b="0" i="0" dirty="0">
              <a:solidFill>
                <a:schemeClr val="tx1">
                  <a:lumMod val="60000"/>
                  <a:lumOff val="40000"/>
                </a:schemeClr>
              </a:solidFill>
              <a:effectLst/>
              <a:latin typeface="+mj-lt"/>
            </a:endParaRPr>
          </a:p>
          <a:p>
            <a:pPr marL="285750" indent="-285750">
              <a:buClr>
                <a:srgbClr val="BBD03A"/>
              </a:buClr>
              <a:buSzPct val="150000"/>
              <a:buFont typeface="Wingdings" panose="05000000000000000000" pitchFamily="2" charset="2"/>
              <a:buChar char="§"/>
            </a:pPr>
            <a:r>
              <a:rPr lang="en-US" b="1" dirty="0">
                <a:solidFill>
                  <a:schemeClr val="dk1"/>
                </a:solidFill>
                <a:latin typeface="+mj-lt"/>
              </a:rPr>
              <a:t>Laser technology</a:t>
            </a:r>
            <a:br>
              <a:rPr lang="en-US" b="1" dirty="0">
                <a:solidFill>
                  <a:schemeClr val="dk1"/>
                </a:solidFill>
                <a:latin typeface="+mj-lt"/>
              </a:rPr>
            </a:br>
            <a:r>
              <a:rPr lang="en-US" sz="1400" b="0" i="0" dirty="0">
                <a:solidFill>
                  <a:srgbClr val="707070"/>
                </a:solidFill>
                <a:effectLst/>
                <a:latin typeface="+mj-lt"/>
              </a:rPr>
              <a:t>For industrial applications.</a:t>
            </a:r>
          </a:p>
        </p:txBody>
      </p:sp>
      <p:pic>
        <p:nvPicPr>
          <p:cNvPr id="13" name="Grafik 12" descr="Held männlich Silhouette">
            <a:extLst>
              <a:ext uri="{FF2B5EF4-FFF2-40B4-BE49-F238E27FC236}">
                <a16:creationId xmlns:a16="http://schemas.microsoft.com/office/drawing/2014/main" id="{A4C06577-6F8D-40B9-A6A1-3F6B64E1F3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8670" y="5743192"/>
            <a:ext cx="273239" cy="273239"/>
          </a:xfrm>
          <a:prstGeom prst="rect">
            <a:avLst/>
          </a:prstGeom>
        </p:spPr>
      </p:pic>
      <p:sp>
        <p:nvSpPr>
          <p:cNvPr id="16" name="Textfeld 15">
            <a:extLst>
              <a:ext uri="{FF2B5EF4-FFF2-40B4-BE49-F238E27FC236}">
                <a16:creationId xmlns:a16="http://schemas.microsoft.com/office/drawing/2014/main" id="{B6811F70-31FE-4847-97D1-01631843F190}"/>
              </a:ext>
            </a:extLst>
          </p:cNvPr>
          <p:cNvSpPr txBox="1"/>
          <p:nvPr/>
        </p:nvSpPr>
        <p:spPr>
          <a:xfrm>
            <a:off x="5987878" y="4812335"/>
            <a:ext cx="3641897" cy="1723549"/>
          </a:xfrm>
          <a:prstGeom prst="rect">
            <a:avLst/>
          </a:prstGeom>
          <a:noFill/>
        </p:spPr>
        <p:txBody>
          <a:bodyPr wrap="square">
            <a:spAutoFit/>
          </a:bodyPr>
          <a:lstStyle/>
          <a:p>
            <a:pPr>
              <a:buClr>
                <a:srgbClr val="BBD03A"/>
              </a:buClr>
              <a:buSzPct val="150000"/>
            </a:pPr>
            <a:r>
              <a:rPr lang="en-US" b="1" dirty="0">
                <a:solidFill>
                  <a:schemeClr val="dk1"/>
                </a:solidFill>
                <a:latin typeface="+mj-lt"/>
              </a:rPr>
              <a:t>TRUMPF Scientific Lasers</a:t>
            </a:r>
          </a:p>
          <a:p>
            <a:pPr>
              <a:spcBef>
                <a:spcPts val="300"/>
              </a:spcBef>
              <a:spcAft>
                <a:spcPts val="300"/>
              </a:spcAft>
              <a:buClr>
                <a:srgbClr val="BBD03A"/>
              </a:buClr>
              <a:buSzPct val="150000"/>
            </a:pPr>
            <a:r>
              <a:rPr lang="en-US" sz="1400" dirty="0">
                <a:solidFill>
                  <a:srgbClr val="707070"/>
                </a:solidFill>
                <a:latin typeface="+mj-lt"/>
              </a:rPr>
              <a:t>Part of Laser Technology Business Division</a:t>
            </a:r>
          </a:p>
          <a:p>
            <a:pPr>
              <a:spcBef>
                <a:spcPts val="300"/>
              </a:spcBef>
              <a:spcAft>
                <a:spcPts val="300"/>
              </a:spcAft>
              <a:buClr>
                <a:srgbClr val="BBD03A"/>
              </a:buClr>
              <a:buSzPct val="150000"/>
            </a:pPr>
            <a:r>
              <a:rPr lang="en-US" sz="1400" dirty="0">
                <a:solidFill>
                  <a:srgbClr val="707070"/>
                </a:solidFill>
                <a:latin typeface="+mj-lt"/>
              </a:rPr>
              <a:t>For scientific applications</a:t>
            </a:r>
          </a:p>
          <a:p>
            <a:pPr>
              <a:spcBef>
                <a:spcPts val="300"/>
              </a:spcBef>
              <a:spcAft>
                <a:spcPts val="300"/>
              </a:spcAft>
              <a:buClr>
                <a:srgbClr val="BBD03A"/>
              </a:buClr>
              <a:buSzPct val="150000"/>
            </a:pPr>
            <a:r>
              <a:rPr lang="en-US" sz="1400" dirty="0">
                <a:solidFill>
                  <a:srgbClr val="707070"/>
                </a:solidFill>
                <a:latin typeface="+mj-lt"/>
              </a:rPr>
              <a:t>16 employees</a:t>
            </a:r>
          </a:p>
          <a:p>
            <a:pPr>
              <a:spcBef>
                <a:spcPts val="300"/>
              </a:spcBef>
              <a:spcAft>
                <a:spcPts val="300"/>
              </a:spcAft>
              <a:buClr>
                <a:srgbClr val="BBD03A"/>
              </a:buClr>
              <a:buSzPct val="150000"/>
            </a:pPr>
            <a:r>
              <a:rPr lang="en-US" sz="1400" dirty="0">
                <a:solidFill>
                  <a:srgbClr val="707070"/>
                </a:solidFill>
                <a:latin typeface="+mj-lt"/>
              </a:rPr>
              <a:t>Located in Munich, Germany</a:t>
            </a:r>
          </a:p>
          <a:p>
            <a:pPr marL="285750" indent="-285750">
              <a:buClr>
                <a:srgbClr val="BBD03A"/>
              </a:buClr>
              <a:buSzPct val="150000"/>
              <a:buFont typeface="Wingdings" panose="05000000000000000000" pitchFamily="2" charset="2"/>
              <a:buChar char="§"/>
            </a:pPr>
            <a:endParaRPr lang="en-US" sz="1200" dirty="0">
              <a:solidFill>
                <a:srgbClr val="707070"/>
              </a:solidFill>
              <a:latin typeface="+mj-lt"/>
            </a:endParaRPr>
          </a:p>
        </p:txBody>
      </p:sp>
      <p:pic>
        <p:nvPicPr>
          <p:cNvPr id="23556" name="Picture 4" descr="Laser Processing |">
            <a:extLst>
              <a:ext uri="{FF2B5EF4-FFF2-40B4-BE49-F238E27FC236}">
                <a16:creationId xmlns:a16="http://schemas.microsoft.com/office/drawing/2014/main" id="{46269A27-4358-4D39-BF4B-1D3091B4DB49}"/>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9524638" y="1069224"/>
            <a:ext cx="2468189" cy="1758052"/>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23">
            <a:extLst>
              <a:ext uri="{FF2B5EF4-FFF2-40B4-BE49-F238E27FC236}">
                <a16:creationId xmlns:a16="http://schemas.microsoft.com/office/drawing/2014/main" id="{CBE6EF48-7280-4DD3-B44F-8F07145C722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9524637" y="2942934"/>
            <a:ext cx="2468189" cy="1758053"/>
          </a:xfrm>
          <a:prstGeom prst="rect">
            <a:avLst/>
          </a:prstGeom>
        </p:spPr>
      </p:pic>
      <p:pic>
        <p:nvPicPr>
          <p:cNvPr id="26" name="Grafik 25">
            <a:extLst>
              <a:ext uri="{FF2B5EF4-FFF2-40B4-BE49-F238E27FC236}">
                <a16:creationId xmlns:a16="http://schemas.microsoft.com/office/drawing/2014/main" id="{1A7865CB-5D6C-41FB-B863-BAACB60B907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805529" y="4837796"/>
            <a:ext cx="263509" cy="263509"/>
          </a:xfrm>
          <a:prstGeom prst="rect">
            <a:avLst/>
          </a:prstGeom>
        </p:spPr>
      </p:pic>
      <p:pic>
        <p:nvPicPr>
          <p:cNvPr id="4" name="Grafik 3" descr="Gebäudesteinmauer mit einfarbiger Füllung">
            <a:extLst>
              <a:ext uri="{FF2B5EF4-FFF2-40B4-BE49-F238E27FC236}">
                <a16:creationId xmlns:a16="http://schemas.microsoft.com/office/drawing/2014/main" id="{DE0E27DF-5556-4BCA-A74F-F28ACC306CA3}"/>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21400" y="5145817"/>
            <a:ext cx="247778" cy="247778"/>
          </a:xfrm>
          <a:prstGeom prst="rect">
            <a:avLst/>
          </a:prstGeom>
        </p:spPr>
      </p:pic>
      <p:pic>
        <p:nvPicPr>
          <p:cNvPr id="15" name="Grafik 14" descr="Markierung mit einfarbiger Füllung">
            <a:extLst>
              <a:ext uri="{FF2B5EF4-FFF2-40B4-BE49-F238E27FC236}">
                <a16:creationId xmlns:a16="http://schemas.microsoft.com/office/drawing/2014/main" id="{BB2F4C04-4475-4A8F-9EB4-8833C0AD35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96553" y="6015419"/>
            <a:ext cx="297472" cy="297472"/>
          </a:xfrm>
          <a:prstGeom prst="rect">
            <a:avLst/>
          </a:prstGeom>
        </p:spPr>
      </p:pic>
      <p:pic>
        <p:nvPicPr>
          <p:cNvPr id="27" name="Grafik 26" descr="Atom mit einfarbiger Füllung">
            <a:extLst>
              <a:ext uri="{FF2B5EF4-FFF2-40B4-BE49-F238E27FC236}">
                <a16:creationId xmlns:a16="http://schemas.microsoft.com/office/drawing/2014/main" id="{44C07495-279C-42DB-A6C7-6F63E9D0419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08669" y="5449738"/>
            <a:ext cx="273240" cy="273240"/>
          </a:xfrm>
          <a:prstGeom prst="rect">
            <a:avLst/>
          </a:prstGeom>
        </p:spPr>
      </p:pic>
      <p:pic>
        <p:nvPicPr>
          <p:cNvPr id="9" name="Grafik 8">
            <a:extLst>
              <a:ext uri="{FF2B5EF4-FFF2-40B4-BE49-F238E27FC236}">
                <a16:creationId xmlns:a16="http://schemas.microsoft.com/office/drawing/2014/main" id="{DE456B38-AC47-4042-A7A1-B2E1628AE1C5}"/>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9524637" y="4818228"/>
            <a:ext cx="2468189" cy="1773719"/>
          </a:xfrm>
          <a:prstGeom prst="rect">
            <a:avLst/>
          </a:prstGeom>
        </p:spPr>
      </p:pic>
      <p:grpSp>
        <p:nvGrpSpPr>
          <p:cNvPr id="11" name="Gruppieren 10">
            <a:extLst>
              <a:ext uri="{FF2B5EF4-FFF2-40B4-BE49-F238E27FC236}">
                <a16:creationId xmlns:a16="http://schemas.microsoft.com/office/drawing/2014/main" id="{92AE1A31-69A8-44FF-8C80-432001558279}"/>
              </a:ext>
            </a:extLst>
          </p:cNvPr>
          <p:cNvGrpSpPr/>
          <p:nvPr/>
        </p:nvGrpSpPr>
        <p:grpSpPr>
          <a:xfrm>
            <a:off x="5796553" y="1799082"/>
            <a:ext cx="170659" cy="176156"/>
            <a:chOff x="5796553" y="1799082"/>
            <a:chExt cx="170659" cy="176156"/>
          </a:xfrm>
        </p:grpSpPr>
        <p:sp>
          <p:nvSpPr>
            <p:cNvPr id="22" name="Rechteck 21">
              <a:extLst>
                <a:ext uri="{FF2B5EF4-FFF2-40B4-BE49-F238E27FC236}">
                  <a16:creationId xmlns:a16="http://schemas.microsoft.com/office/drawing/2014/main" id="{A3209722-EE07-4179-814C-0F8DB9D368DB}"/>
                </a:ext>
              </a:extLst>
            </p:cNvPr>
            <p:cNvSpPr/>
            <p:nvPr/>
          </p:nvSpPr>
          <p:spPr>
            <a:xfrm>
              <a:off x="5796553" y="1799082"/>
              <a:ext cx="170659" cy="131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a:p>
          </p:txBody>
        </p:sp>
        <p:sp>
          <p:nvSpPr>
            <p:cNvPr id="20" name="Rechteck 19">
              <a:extLst>
                <a:ext uri="{FF2B5EF4-FFF2-40B4-BE49-F238E27FC236}">
                  <a16:creationId xmlns:a16="http://schemas.microsoft.com/office/drawing/2014/main" id="{4B5399E2-F136-4E64-908F-8C3D886C77E1}"/>
                </a:ext>
              </a:extLst>
            </p:cNvPr>
            <p:cNvSpPr/>
            <p:nvPr/>
          </p:nvSpPr>
          <p:spPr>
            <a:xfrm>
              <a:off x="5823908" y="1874438"/>
              <a:ext cx="100769" cy="100800"/>
            </a:xfrm>
            <a:prstGeom prst="rect">
              <a:avLst/>
            </a:prstGeom>
            <a:solidFill>
              <a:srgbClr val="BBD03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a:p>
          </p:txBody>
        </p:sp>
      </p:grpSp>
      <p:grpSp>
        <p:nvGrpSpPr>
          <p:cNvPr id="25" name="Gruppieren 24">
            <a:extLst>
              <a:ext uri="{FF2B5EF4-FFF2-40B4-BE49-F238E27FC236}">
                <a16:creationId xmlns:a16="http://schemas.microsoft.com/office/drawing/2014/main" id="{236802A4-D15B-47E0-8F74-291705548535}"/>
              </a:ext>
            </a:extLst>
          </p:cNvPr>
          <p:cNvGrpSpPr/>
          <p:nvPr/>
        </p:nvGrpSpPr>
        <p:grpSpPr>
          <a:xfrm>
            <a:off x="5796553" y="3586607"/>
            <a:ext cx="170659" cy="176156"/>
            <a:chOff x="5796553" y="1799082"/>
            <a:chExt cx="170659" cy="176156"/>
          </a:xfrm>
        </p:grpSpPr>
        <p:sp>
          <p:nvSpPr>
            <p:cNvPr id="28" name="Rechteck 27">
              <a:extLst>
                <a:ext uri="{FF2B5EF4-FFF2-40B4-BE49-F238E27FC236}">
                  <a16:creationId xmlns:a16="http://schemas.microsoft.com/office/drawing/2014/main" id="{46FB1F95-759A-48F3-BE5D-DD866874BDFB}"/>
                </a:ext>
              </a:extLst>
            </p:cNvPr>
            <p:cNvSpPr/>
            <p:nvPr/>
          </p:nvSpPr>
          <p:spPr>
            <a:xfrm>
              <a:off x="5796553" y="1799082"/>
              <a:ext cx="170659" cy="131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a:p>
          </p:txBody>
        </p:sp>
        <p:sp>
          <p:nvSpPr>
            <p:cNvPr id="30" name="Rechteck 29">
              <a:extLst>
                <a:ext uri="{FF2B5EF4-FFF2-40B4-BE49-F238E27FC236}">
                  <a16:creationId xmlns:a16="http://schemas.microsoft.com/office/drawing/2014/main" id="{4238D1CF-6CB9-4EDF-9627-11F8D3429564}"/>
                </a:ext>
              </a:extLst>
            </p:cNvPr>
            <p:cNvSpPr/>
            <p:nvPr/>
          </p:nvSpPr>
          <p:spPr>
            <a:xfrm>
              <a:off x="5823908" y="1874438"/>
              <a:ext cx="100769" cy="100800"/>
            </a:xfrm>
            <a:prstGeom prst="rect">
              <a:avLst/>
            </a:prstGeom>
            <a:solidFill>
              <a:srgbClr val="BBD03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a:p>
          </p:txBody>
        </p:sp>
      </p:grpSp>
    </p:spTree>
    <p:extLst>
      <p:ext uri="{BB962C8B-B14F-4D97-AF65-F5344CB8AC3E}">
        <p14:creationId xmlns:p14="http://schemas.microsoft.com/office/powerpoint/2010/main" val="3513323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 4" descr="IMG_6800.JPG">
            <a:extLst>
              <a:ext uri="{FF2B5EF4-FFF2-40B4-BE49-F238E27FC236}">
                <a16:creationId xmlns:a16="http://schemas.microsoft.com/office/drawing/2014/main" id="{2CE08847-905A-4B6E-B4DC-83BE781F736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flipH="1" flipV="1">
            <a:off x="3891400" y="5153479"/>
            <a:ext cx="1867878" cy="1069781"/>
          </a:xfrm>
          <a:prstGeom prst="roundRect">
            <a:avLst/>
          </a:prstGeom>
          <a:ln w="19050">
            <a:solidFill>
              <a:schemeClr val="bg1">
                <a:lumMod val="75000"/>
              </a:schemeClr>
            </a:solidFill>
          </a:ln>
        </p:spPr>
      </p:pic>
      <p:sp>
        <p:nvSpPr>
          <p:cNvPr id="2" name="Titel 1">
            <a:extLst>
              <a:ext uri="{FF2B5EF4-FFF2-40B4-BE49-F238E27FC236}">
                <a16:creationId xmlns:a16="http://schemas.microsoft.com/office/drawing/2014/main" id="{F1825C65-9117-491D-BDB6-AACC1CD2EFAE}"/>
              </a:ext>
            </a:extLst>
          </p:cNvPr>
          <p:cNvSpPr>
            <a:spLocks noGrp="1"/>
          </p:cNvSpPr>
          <p:nvPr>
            <p:ph type="title"/>
          </p:nvPr>
        </p:nvSpPr>
        <p:spPr/>
        <p:txBody>
          <a:bodyPr/>
          <a:lstStyle/>
          <a:p>
            <a:r>
              <a:rPr lang="en-US" dirty="0"/>
              <a:t>TRUMPF Scientific Lasers</a:t>
            </a:r>
          </a:p>
        </p:txBody>
      </p:sp>
      <p:sp>
        <p:nvSpPr>
          <p:cNvPr id="4" name="Fußzeilenplatzhalter 3">
            <a:extLst>
              <a:ext uri="{FF2B5EF4-FFF2-40B4-BE49-F238E27FC236}">
                <a16:creationId xmlns:a16="http://schemas.microsoft.com/office/drawing/2014/main" id="{FC81D005-A5E8-4D71-A19A-4BBC541CA77A}"/>
              </a:ext>
            </a:extLst>
          </p:cNvPr>
          <p:cNvSpPr>
            <a:spLocks noGrp="1"/>
          </p:cNvSpPr>
          <p:nvPr>
            <p:ph type="ftr" sz="quarter" idx="14"/>
          </p:nvPr>
        </p:nvSpPr>
        <p:spPr>
          <a:xfrm>
            <a:off x="589897" y="6356349"/>
            <a:ext cx="4518434" cy="305989"/>
          </a:xfrm>
        </p:spPr>
        <p:txBody>
          <a:bodyPr/>
          <a:lstStyle/>
          <a:p>
            <a:r>
              <a:rPr lang="en-US"/>
              <a:t>Tom Metzger | TRUMPF Scientific Lasers | EuroNNAc S-ST3-b #44</a:t>
            </a:r>
            <a:endParaRPr lang="en-US" dirty="0"/>
          </a:p>
        </p:txBody>
      </p:sp>
      <p:sp>
        <p:nvSpPr>
          <p:cNvPr id="5" name="Foliennummernplatzhalter 4">
            <a:extLst>
              <a:ext uri="{FF2B5EF4-FFF2-40B4-BE49-F238E27FC236}">
                <a16:creationId xmlns:a16="http://schemas.microsoft.com/office/drawing/2014/main" id="{39F51467-6132-48D6-8A83-E751C3E3C282}"/>
              </a:ext>
            </a:extLst>
          </p:cNvPr>
          <p:cNvSpPr>
            <a:spLocks noGrp="1"/>
          </p:cNvSpPr>
          <p:nvPr>
            <p:ph type="sldNum" sz="quarter" idx="15"/>
          </p:nvPr>
        </p:nvSpPr>
        <p:spPr/>
        <p:txBody>
          <a:bodyPr/>
          <a:lstStyle/>
          <a:p>
            <a:fld id="{8D57957C-F0F3-7842-B0E2-B762F92D6487}" type="slidenum">
              <a:rPr lang="en-US" smtClean="0"/>
              <a:pPr/>
              <a:t>6</a:t>
            </a:fld>
            <a:r>
              <a:rPr lang="en-US" dirty="0"/>
              <a:t>  </a:t>
            </a:r>
            <a:r>
              <a:rPr lang="en-US" b="0" dirty="0">
                <a:solidFill>
                  <a:schemeClr val="accent1"/>
                </a:solidFill>
              </a:rPr>
              <a:t>|</a:t>
            </a:r>
            <a:endParaRPr lang="en-US" sz="900" b="0" dirty="0">
              <a:solidFill>
                <a:schemeClr val="accent1"/>
              </a:solidFill>
            </a:endParaRPr>
          </a:p>
        </p:txBody>
      </p:sp>
      <p:sp>
        <p:nvSpPr>
          <p:cNvPr id="6" name="Textplatzhalter 5">
            <a:extLst>
              <a:ext uri="{FF2B5EF4-FFF2-40B4-BE49-F238E27FC236}">
                <a16:creationId xmlns:a16="http://schemas.microsoft.com/office/drawing/2014/main" id="{978333C0-5F4B-4881-BC6E-746208289796}"/>
              </a:ext>
            </a:extLst>
          </p:cNvPr>
          <p:cNvSpPr>
            <a:spLocks noGrp="1"/>
          </p:cNvSpPr>
          <p:nvPr>
            <p:ph type="body" sz="quarter" idx="16"/>
          </p:nvPr>
        </p:nvSpPr>
        <p:spPr/>
        <p:txBody>
          <a:bodyPr/>
          <a:lstStyle/>
          <a:p>
            <a:r>
              <a:rPr lang="en-US" dirty="0"/>
              <a:t>Customer Applications</a:t>
            </a:r>
          </a:p>
        </p:txBody>
      </p:sp>
      <p:sp>
        <p:nvSpPr>
          <p:cNvPr id="12" name="Plain textbox">
            <a:extLst>
              <a:ext uri="{FF2B5EF4-FFF2-40B4-BE49-F238E27FC236}">
                <a16:creationId xmlns:a16="http://schemas.microsoft.com/office/drawing/2014/main" id="{F15FA2AD-A5C1-43AA-8CA5-A5D2A7BB0161}"/>
              </a:ext>
            </a:extLst>
          </p:cNvPr>
          <p:cNvSpPr txBox="1"/>
          <p:nvPr>
            <p:custDataLst>
              <p:tags r:id="rId1"/>
            </p:custDataLst>
          </p:nvPr>
        </p:nvSpPr>
        <p:spPr bwMode="auto">
          <a:xfrm>
            <a:off x="515938" y="1710709"/>
            <a:ext cx="3024867" cy="246221"/>
          </a:xfrm>
          <a:prstGeom prst="rect">
            <a:avLst/>
          </a:prstGeom>
          <a:solidFill>
            <a:schemeClr val="bg1"/>
          </a:solidFill>
          <a:ln>
            <a:solidFill>
              <a:schemeClr val="bg1"/>
            </a:solidFill>
          </a:ln>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pPr marL="180975" indent="-180975">
              <a:buFont typeface="Arial" panose="020B0604020202020204" pitchFamily="34" charset="0"/>
              <a:buChar char="•"/>
            </a:pPr>
            <a:r>
              <a:rPr lang="en-US" dirty="0"/>
              <a:t>Inverse Compton Scattering</a:t>
            </a:r>
          </a:p>
        </p:txBody>
      </p:sp>
      <p:pic>
        <p:nvPicPr>
          <p:cNvPr id="23" name="Grafik 22">
            <a:extLst>
              <a:ext uri="{FF2B5EF4-FFF2-40B4-BE49-F238E27FC236}">
                <a16:creationId xmlns:a16="http://schemas.microsoft.com/office/drawing/2014/main" id="{249A0FFC-1D8D-4A99-AB1F-A135B748CB0F}"/>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3901024" y="2607371"/>
            <a:ext cx="1851949" cy="1061456"/>
          </a:xfrm>
          <a:prstGeom prst="roundRect">
            <a:avLst/>
          </a:prstGeom>
          <a:ln w="19050">
            <a:solidFill>
              <a:schemeClr val="bg1">
                <a:lumMod val="75000"/>
              </a:schemeClr>
            </a:solidFill>
          </a:ln>
        </p:spPr>
      </p:pic>
      <p:sp>
        <p:nvSpPr>
          <p:cNvPr id="13" name="Plain textbox">
            <a:extLst>
              <a:ext uri="{FF2B5EF4-FFF2-40B4-BE49-F238E27FC236}">
                <a16:creationId xmlns:a16="http://schemas.microsoft.com/office/drawing/2014/main" id="{5F6E0B7C-688A-42A9-BCCE-694AA668A86A}"/>
              </a:ext>
            </a:extLst>
          </p:cNvPr>
          <p:cNvSpPr txBox="1"/>
          <p:nvPr>
            <p:custDataLst>
              <p:tags r:id="rId2"/>
            </p:custDataLst>
          </p:nvPr>
        </p:nvSpPr>
        <p:spPr bwMode="auto">
          <a:xfrm>
            <a:off x="515938" y="2991620"/>
            <a:ext cx="2888611" cy="246221"/>
          </a:xfrm>
          <a:prstGeom prst="rect">
            <a:avLst/>
          </a:prstGeom>
          <a:solidFill>
            <a:schemeClr val="bg1"/>
          </a:solidFill>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pPr marL="180975" indent="-180975">
              <a:buFont typeface="Arial" panose="020B0604020202020204" pitchFamily="34" charset="0"/>
              <a:buChar char="•"/>
            </a:pPr>
            <a:r>
              <a:rPr lang="en-US" dirty="0"/>
              <a:t>High Harmonic Generation</a:t>
            </a:r>
          </a:p>
        </p:txBody>
      </p:sp>
      <p:sp>
        <p:nvSpPr>
          <p:cNvPr id="14" name="Plain textbox">
            <a:extLst>
              <a:ext uri="{FF2B5EF4-FFF2-40B4-BE49-F238E27FC236}">
                <a16:creationId xmlns:a16="http://schemas.microsoft.com/office/drawing/2014/main" id="{179C4D94-622A-4C72-90DB-86D9E5FDC7F7}"/>
              </a:ext>
            </a:extLst>
          </p:cNvPr>
          <p:cNvSpPr txBox="1"/>
          <p:nvPr>
            <p:custDataLst>
              <p:tags r:id="rId3"/>
            </p:custDataLst>
          </p:nvPr>
        </p:nvSpPr>
        <p:spPr bwMode="auto">
          <a:xfrm>
            <a:off x="515938" y="4272531"/>
            <a:ext cx="3456459" cy="246221"/>
          </a:xfrm>
          <a:prstGeom prst="rect">
            <a:avLst/>
          </a:prstGeom>
          <a:solidFill>
            <a:schemeClr val="bg1"/>
          </a:solidFill>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pPr marL="180975" indent="-180975">
              <a:buFont typeface="Arial" panose="020B0604020202020204" pitchFamily="34" charset="0"/>
              <a:buChar char="•"/>
            </a:pPr>
            <a:r>
              <a:rPr lang="en-US" dirty="0"/>
              <a:t>Optical Parametric Amplification</a:t>
            </a:r>
          </a:p>
        </p:txBody>
      </p:sp>
      <p:sp>
        <p:nvSpPr>
          <p:cNvPr id="17" name="Plain textbox">
            <a:extLst>
              <a:ext uri="{FF2B5EF4-FFF2-40B4-BE49-F238E27FC236}">
                <a16:creationId xmlns:a16="http://schemas.microsoft.com/office/drawing/2014/main" id="{34A3C0DA-A112-48AE-BCE4-4E684DFAD772}"/>
              </a:ext>
            </a:extLst>
          </p:cNvPr>
          <p:cNvSpPr txBox="1"/>
          <p:nvPr>
            <p:custDataLst>
              <p:tags r:id="rId4"/>
            </p:custDataLst>
          </p:nvPr>
        </p:nvSpPr>
        <p:spPr bwMode="auto">
          <a:xfrm>
            <a:off x="6503315" y="1708452"/>
            <a:ext cx="2587247" cy="246221"/>
          </a:xfrm>
          <a:prstGeom prst="rect">
            <a:avLst/>
          </a:prstGeom>
          <a:solidFill>
            <a:schemeClr val="bg1"/>
          </a:solidFill>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pPr marL="180975" indent="-180975">
              <a:buFont typeface="Arial" panose="020B0604020202020204" pitchFamily="34" charset="0"/>
              <a:buChar char="•"/>
            </a:pPr>
            <a:r>
              <a:rPr lang="en-US" dirty="0"/>
              <a:t>EUV &amp; X-Ray Generation</a:t>
            </a:r>
          </a:p>
        </p:txBody>
      </p:sp>
      <p:sp>
        <p:nvSpPr>
          <p:cNvPr id="18" name="Plain textbox">
            <a:extLst>
              <a:ext uri="{FF2B5EF4-FFF2-40B4-BE49-F238E27FC236}">
                <a16:creationId xmlns:a16="http://schemas.microsoft.com/office/drawing/2014/main" id="{CB50D9EE-81B1-4230-8014-DC1C5449141F}"/>
              </a:ext>
            </a:extLst>
          </p:cNvPr>
          <p:cNvSpPr txBox="1"/>
          <p:nvPr>
            <p:custDataLst>
              <p:tags r:id="rId5"/>
            </p:custDataLst>
          </p:nvPr>
        </p:nvSpPr>
        <p:spPr bwMode="auto">
          <a:xfrm>
            <a:off x="6503315" y="2991619"/>
            <a:ext cx="2328651" cy="246221"/>
          </a:xfrm>
          <a:prstGeom prst="rect">
            <a:avLst/>
          </a:prstGeom>
          <a:solidFill>
            <a:schemeClr val="bg1"/>
          </a:solidFill>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pPr marL="180975" indent="-180975">
              <a:buFont typeface="Arial" panose="020B0604020202020204" pitchFamily="34" charset="0"/>
              <a:buChar char="•"/>
            </a:pPr>
            <a:r>
              <a:rPr lang="en-US" dirty="0"/>
              <a:t>Pumping </a:t>
            </a:r>
            <a:r>
              <a:rPr lang="en-US" dirty="0" err="1"/>
              <a:t>Ti:Sapphire</a:t>
            </a:r>
            <a:endParaRPr lang="en-US" dirty="0"/>
          </a:p>
        </p:txBody>
      </p:sp>
      <p:sp>
        <p:nvSpPr>
          <p:cNvPr id="20" name="Plain textbox">
            <a:extLst>
              <a:ext uri="{FF2B5EF4-FFF2-40B4-BE49-F238E27FC236}">
                <a16:creationId xmlns:a16="http://schemas.microsoft.com/office/drawing/2014/main" id="{3A857BF4-30C5-49AB-B4C6-32DB2128D7F6}"/>
              </a:ext>
            </a:extLst>
          </p:cNvPr>
          <p:cNvSpPr txBox="1"/>
          <p:nvPr>
            <p:custDataLst>
              <p:tags r:id="rId6"/>
            </p:custDataLst>
          </p:nvPr>
        </p:nvSpPr>
        <p:spPr bwMode="auto">
          <a:xfrm>
            <a:off x="6503315" y="4270275"/>
            <a:ext cx="1699183" cy="246221"/>
          </a:xfrm>
          <a:prstGeom prst="rect">
            <a:avLst/>
          </a:prstGeom>
          <a:solidFill>
            <a:schemeClr val="bg1"/>
          </a:solidFill>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pPr marL="180975" indent="-180975">
              <a:buFont typeface="Arial" panose="020B0604020202020204" pitchFamily="34" charset="0"/>
              <a:buChar char="•"/>
            </a:pPr>
            <a:r>
              <a:rPr lang="en-US" dirty="0"/>
              <a:t>THz Generation</a:t>
            </a:r>
          </a:p>
        </p:txBody>
      </p:sp>
      <p:sp>
        <p:nvSpPr>
          <p:cNvPr id="21" name="Plain textbox">
            <a:extLst>
              <a:ext uri="{FF2B5EF4-FFF2-40B4-BE49-F238E27FC236}">
                <a16:creationId xmlns:a16="http://schemas.microsoft.com/office/drawing/2014/main" id="{21919E69-C82D-4F78-BB7C-DAE8131E2DAD}"/>
              </a:ext>
            </a:extLst>
          </p:cNvPr>
          <p:cNvSpPr txBox="1"/>
          <p:nvPr>
            <p:custDataLst>
              <p:tags r:id="rId7"/>
            </p:custDataLst>
          </p:nvPr>
        </p:nvSpPr>
        <p:spPr bwMode="auto">
          <a:xfrm>
            <a:off x="515938" y="5544471"/>
            <a:ext cx="1141338" cy="246221"/>
          </a:xfrm>
          <a:prstGeom prst="rect">
            <a:avLst/>
          </a:prstGeom>
          <a:solidFill>
            <a:schemeClr val="bg1"/>
          </a:solidFill>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pPr marL="180975" indent="-180975">
              <a:buFont typeface="Arial" panose="020B0604020202020204" pitchFamily="34" charset="0"/>
              <a:buChar char="•"/>
            </a:pPr>
            <a:r>
              <a:rPr lang="en-US" dirty="0"/>
              <a:t>Filaments</a:t>
            </a:r>
          </a:p>
        </p:txBody>
      </p:sp>
      <p:grpSp>
        <p:nvGrpSpPr>
          <p:cNvPr id="10" name="Gruppieren 9">
            <a:extLst>
              <a:ext uri="{FF2B5EF4-FFF2-40B4-BE49-F238E27FC236}">
                <a16:creationId xmlns:a16="http://schemas.microsoft.com/office/drawing/2014/main" id="{641055F9-EDC6-45C1-85B0-DCCA6E07F4D2}"/>
              </a:ext>
            </a:extLst>
          </p:cNvPr>
          <p:cNvGrpSpPr/>
          <p:nvPr/>
        </p:nvGrpSpPr>
        <p:grpSpPr>
          <a:xfrm>
            <a:off x="3886709" y="3878373"/>
            <a:ext cx="1867878" cy="1071909"/>
            <a:chOff x="8088097" y="4638394"/>
            <a:chExt cx="1867878" cy="1071909"/>
          </a:xfrm>
        </p:grpSpPr>
        <p:pic>
          <p:nvPicPr>
            <p:cNvPr id="19" name="Grafik 18">
              <a:extLst>
                <a:ext uri="{FF2B5EF4-FFF2-40B4-BE49-F238E27FC236}">
                  <a16:creationId xmlns:a16="http://schemas.microsoft.com/office/drawing/2014/main" id="{52A08D27-9CE6-4F3B-8387-716BA824DBAF}"/>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8191271" y="4640522"/>
              <a:ext cx="1505179" cy="1069781"/>
            </a:xfrm>
            <a:prstGeom prst="rect">
              <a:avLst/>
            </a:prstGeom>
          </p:spPr>
        </p:pic>
        <p:sp>
          <p:nvSpPr>
            <p:cNvPr id="47" name="Textfeld 46">
              <a:extLst>
                <a:ext uri="{FF2B5EF4-FFF2-40B4-BE49-F238E27FC236}">
                  <a16:creationId xmlns:a16="http://schemas.microsoft.com/office/drawing/2014/main" id="{3AEF6796-00CE-410C-9D40-76FA968E618D}"/>
                </a:ext>
              </a:extLst>
            </p:cNvPr>
            <p:cNvSpPr txBox="1"/>
            <p:nvPr/>
          </p:nvSpPr>
          <p:spPr>
            <a:xfrm>
              <a:off x="8088097" y="4638394"/>
              <a:ext cx="1867878" cy="1069781"/>
            </a:xfrm>
            <a:prstGeom prst="roundRect">
              <a:avLst/>
            </a:prstGeom>
            <a:noFill/>
            <a:ln w="19050">
              <a:solidFill>
                <a:schemeClr val="bg1">
                  <a:lumMod val="75000"/>
                </a:schemeClr>
              </a:solidFill>
            </a:ln>
          </p:spPr>
          <p:txBody>
            <a:bodyPr vert="horz" wrap="square" lIns="0" tIns="0" rIns="0" bIns="0" rtlCol="0" anchor="ctr" anchorCtr="0">
              <a:noAutofit/>
            </a:bodyPr>
            <a:lstStyle/>
            <a:p>
              <a:pPr algn="ctr"/>
              <a:endParaRPr lang="en-US" sz="1600" dirty="0"/>
            </a:p>
          </p:txBody>
        </p:sp>
      </p:grpSp>
      <p:grpSp>
        <p:nvGrpSpPr>
          <p:cNvPr id="11" name="Gruppieren 10">
            <a:extLst>
              <a:ext uri="{FF2B5EF4-FFF2-40B4-BE49-F238E27FC236}">
                <a16:creationId xmlns:a16="http://schemas.microsoft.com/office/drawing/2014/main" id="{DCE13B83-FBAE-4154-B3EF-79C6D64DB858}"/>
              </a:ext>
            </a:extLst>
          </p:cNvPr>
          <p:cNvGrpSpPr/>
          <p:nvPr/>
        </p:nvGrpSpPr>
        <p:grpSpPr>
          <a:xfrm>
            <a:off x="3888671" y="1328044"/>
            <a:ext cx="1927455" cy="1069781"/>
            <a:chOff x="8426873" y="4729882"/>
            <a:chExt cx="1927455" cy="1069781"/>
          </a:xfrm>
        </p:grpSpPr>
        <p:pic>
          <p:nvPicPr>
            <p:cNvPr id="15" name="Grafik 14" descr="inverse_compton_scattering.png">
              <a:extLst>
                <a:ext uri="{FF2B5EF4-FFF2-40B4-BE49-F238E27FC236}">
                  <a16:creationId xmlns:a16="http://schemas.microsoft.com/office/drawing/2014/main" id="{FF86141B-E405-48F1-ADF0-13C4CE39F53E}"/>
                </a:ext>
              </a:extLst>
            </p:cNvPr>
            <p:cNvPicPr>
              <a:picLocks noChangeAspect="1"/>
            </p:cNvPicPr>
            <p:nvPr/>
          </p:nvPicPr>
          <p:blipFill>
            <a:blip r:embed="rId15" cstate="print">
              <a:extLst>
                <a:ext uri="{28A0092B-C50C-407E-A947-70E740481C1C}">
                  <a14:useLocalDpi xmlns:a14="http://schemas.microsoft.com/office/drawing/2010/main"/>
                </a:ext>
              </a:extLst>
            </a:blip>
            <a:srcRect b="10839"/>
            <a:stretch>
              <a:fillRect/>
            </a:stretch>
          </p:blipFill>
          <p:spPr>
            <a:xfrm>
              <a:off x="8450323" y="4822940"/>
              <a:ext cx="1904005" cy="894901"/>
            </a:xfrm>
            <a:prstGeom prst="rect">
              <a:avLst/>
            </a:prstGeom>
          </p:spPr>
        </p:pic>
        <p:sp>
          <p:nvSpPr>
            <p:cNvPr id="52" name="Textfeld 51">
              <a:extLst>
                <a:ext uri="{FF2B5EF4-FFF2-40B4-BE49-F238E27FC236}">
                  <a16:creationId xmlns:a16="http://schemas.microsoft.com/office/drawing/2014/main" id="{1D0995A3-EC4B-4D01-ACF6-583395EC671D}"/>
                </a:ext>
              </a:extLst>
            </p:cNvPr>
            <p:cNvSpPr txBox="1"/>
            <p:nvPr/>
          </p:nvSpPr>
          <p:spPr>
            <a:xfrm>
              <a:off x="8426873" y="4729882"/>
              <a:ext cx="1867878" cy="1069781"/>
            </a:xfrm>
            <a:prstGeom prst="roundRect">
              <a:avLst/>
            </a:prstGeom>
            <a:noFill/>
            <a:ln w="19050">
              <a:solidFill>
                <a:schemeClr val="bg1">
                  <a:lumMod val="75000"/>
                </a:schemeClr>
              </a:solidFill>
            </a:ln>
          </p:spPr>
          <p:txBody>
            <a:bodyPr vert="horz" wrap="square" lIns="0" tIns="0" rIns="0" bIns="0" rtlCol="0" anchor="ctr" anchorCtr="0">
              <a:noAutofit/>
            </a:bodyPr>
            <a:lstStyle/>
            <a:p>
              <a:pPr algn="ctr"/>
              <a:endParaRPr lang="en-US" sz="1600" dirty="0"/>
            </a:p>
          </p:txBody>
        </p:sp>
      </p:grpSp>
      <p:grpSp>
        <p:nvGrpSpPr>
          <p:cNvPr id="60" name="Gruppieren 59">
            <a:extLst>
              <a:ext uri="{FF2B5EF4-FFF2-40B4-BE49-F238E27FC236}">
                <a16:creationId xmlns:a16="http://schemas.microsoft.com/office/drawing/2014/main" id="{0C564BBE-532A-487C-ABB3-94E6A6CC3004}"/>
              </a:ext>
            </a:extLst>
          </p:cNvPr>
          <p:cNvGrpSpPr/>
          <p:nvPr/>
        </p:nvGrpSpPr>
        <p:grpSpPr>
          <a:xfrm>
            <a:off x="9163839" y="2601181"/>
            <a:ext cx="1867878" cy="1069781"/>
            <a:chOff x="8732641" y="2669934"/>
            <a:chExt cx="1867878" cy="1069781"/>
          </a:xfrm>
        </p:grpSpPr>
        <p:grpSp>
          <p:nvGrpSpPr>
            <p:cNvPr id="58" name="Gruppieren 57">
              <a:extLst>
                <a:ext uri="{FF2B5EF4-FFF2-40B4-BE49-F238E27FC236}">
                  <a16:creationId xmlns:a16="http://schemas.microsoft.com/office/drawing/2014/main" id="{3AD2248E-77EE-4232-8091-4B7CD18634AF}"/>
                </a:ext>
              </a:extLst>
            </p:cNvPr>
            <p:cNvGrpSpPr/>
            <p:nvPr/>
          </p:nvGrpSpPr>
          <p:grpSpPr>
            <a:xfrm>
              <a:off x="8732641" y="2669934"/>
              <a:ext cx="1867878" cy="1069781"/>
              <a:chOff x="8891881" y="3690423"/>
              <a:chExt cx="1867878" cy="1069781"/>
            </a:xfrm>
          </p:grpSpPr>
          <p:grpSp>
            <p:nvGrpSpPr>
              <p:cNvPr id="56" name="Gruppieren 55">
                <a:extLst>
                  <a:ext uri="{FF2B5EF4-FFF2-40B4-BE49-F238E27FC236}">
                    <a16:creationId xmlns:a16="http://schemas.microsoft.com/office/drawing/2014/main" id="{6BB02CAE-4845-4C73-984F-39BDE46CB09E}"/>
                  </a:ext>
                </a:extLst>
              </p:cNvPr>
              <p:cNvGrpSpPr>
                <a:grpSpLocks noChangeAspect="1"/>
              </p:cNvGrpSpPr>
              <p:nvPr/>
            </p:nvGrpSpPr>
            <p:grpSpPr>
              <a:xfrm>
                <a:off x="9761830" y="3798997"/>
                <a:ext cx="896360" cy="852631"/>
                <a:chOff x="9317361" y="2686745"/>
                <a:chExt cx="1139657" cy="1084059"/>
              </a:xfrm>
            </p:grpSpPr>
            <p:sp>
              <p:nvSpPr>
                <p:cNvPr id="28" name="Ellipse 27">
                  <a:extLst>
                    <a:ext uri="{FF2B5EF4-FFF2-40B4-BE49-F238E27FC236}">
                      <a16:creationId xmlns:a16="http://schemas.microsoft.com/office/drawing/2014/main" id="{DF36E9F8-9C51-46E8-9C6B-CE51A1310FBE}"/>
                    </a:ext>
                  </a:extLst>
                </p:cNvPr>
                <p:cNvSpPr/>
                <p:nvPr/>
              </p:nvSpPr>
              <p:spPr>
                <a:xfrm>
                  <a:off x="9317361" y="2686745"/>
                  <a:ext cx="1139657" cy="1084059"/>
                </a:xfrm>
                <a:prstGeom prst="ellipse">
                  <a:avLst/>
                </a:prstGeom>
                <a:solidFill>
                  <a:srgbClr val="A91B51">
                    <a:alpha val="90000"/>
                  </a:srgbClr>
                </a:solidFill>
                <a:ln w="12700">
                  <a:solidFill>
                    <a:schemeClr val="accent4">
                      <a:alpha val="66000"/>
                    </a:schemeClr>
                  </a:solidFill>
                </a:ln>
                <a:effectLst>
                  <a:glow>
                    <a:schemeClr val="accent1"/>
                  </a:glow>
                </a:effectLst>
                <a:scene3d>
                  <a:camera prst="isometricOffAxis1Left"/>
                  <a:lightRig rig="threePt" dir="t"/>
                </a:scene3d>
                <a:sp3d>
                  <a:bevelT w="0" h="3048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tx1"/>
                    </a:solidFill>
                  </a:endParaRPr>
                </a:p>
              </p:txBody>
            </p:sp>
            <p:sp>
              <p:nvSpPr>
                <p:cNvPr id="30" name="Ellipse 29">
                  <a:extLst>
                    <a:ext uri="{FF2B5EF4-FFF2-40B4-BE49-F238E27FC236}">
                      <a16:creationId xmlns:a16="http://schemas.microsoft.com/office/drawing/2014/main" id="{673F7125-24EC-4A89-B2C8-57E14B7E453B}"/>
                    </a:ext>
                  </a:extLst>
                </p:cNvPr>
                <p:cNvSpPr/>
                <p:nvPr/>
              </p:nvSpPr>
              <p:spPr>
                <a:xfrm>
                  <a:off x="9617189" y="2958774"/>
                  <a:ext cx="540000" cy="540000"/>
                </a:xfrm>
                <a:prstGeom prst="ellipse">
                  <a:avLst/>
                </a:prstGeom>
                <a:solidFill>
                  <a:srgbClr val="0FAD03">
                    <a:alpha val="84706"/>
                  </a:srgbClr>
                </a:solidFill>
                <a:ln w="12700">
                  <a:noFill/>
                </a:ln>
                <a:effectLst>
                  <a:glow rad="228600">
                    <a:srgbClr val="0FAD03">
                      <a:alpha val="85000"/>
                    </a:srgbClr>
                  </a:glow>
                  <a:softEdge rad="25400"/>
                </a:effectLst>
                <a:scene3d>
                  <a:camera prst="isometricOffAxis1Left"/>
                  <a:lightRig rig="threePt" dir="t"/>
                </a:scene3d>
                <a:sp3d>
                  <a:bevelT w="41275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tx1"/>
                    </a:solidFill>
                  </a:endParaRPr>
                </a:p>
              </p:txBody>
            </p:sp>
          </p:grpSp>
          <p:sp>
            <p:nvSpPr>
              <p:cNvPr id="54" name="Textfeld 53">
                <a:extLst>
                  <a:ext uri="{FF2B5EF4-FFF2-40B4-BE49-F238E27FC236}">
                    <a16:creationId xmlns:a16="http://schemas.microsoft.com/office/drawing/2014/main" id="{EB2E4CD8-72E5-4887-93B0-F351186FF3BF}"/>
                  </a:ext>
                </a:extLst>
              </p:cNvPr>
              <p:cNvSpPr txBox="1"/>
              <p:nvPr/>
            </p:nvSpPr>
            <p:spPr>
              <a:xfrm>
                <a:off x="8891881" y="3690423"/>
                <a:ext cx="1867878" cy="1069781"/>
              </a:xfrm>
              <a:prstGeom prst="roundRect">
                <a:avLst/>
              </a:prstGeom>
              <a:noFill/>
              <a:ln w="19050">
                <a:solidFill>
                  <a:schemeClr val="bg1">
                    <a:lumMod val="75000"/>
                  </a:schemeClr>
                </a:solidFill>
              </a:ln>
            </p:spPr>
            <p:txBody>
              <a:bodyPr vert="horz" wrap="square" lIns="0" tIns="0" rIns="0" bIns="0" rtlCol="0" anchor="ctr" anchorCtr="0">
                <a:noAutofit/>
              </a:bodyPr>
              <a:lstStyle/>
              <a:p>
                <a:pPr algn="ctr"/>
                <a:endParaRPr lang="en-US" sz="1600" dirty="0"/>
              </a:p>
            </p:txBody>
          </p:sp>
          <p:sp>
            <p:nvSpPr>
              <p:cNvPr id="57" name="Pfeil: gestreift nach rechts 56">
                <a:extLst>
                  <a:ext uri="{FF2B5EF4-FFF2-40B4-BE49-F238E27FC236}">
                    <a16:creationId xmlns:a16="http://schemas.microsoft.com/office/drawing/2014/main" id="{78C361E8-A2E5-4DC5-9635-5CC2B5160E2A}"/>
                  </a:ext>
                </a:extLst>
              </p:cNvPr>
              <p:cNvSpPr/>
              <p:nvPr/>
            </p:nvSpPr>
            <p:spPr>
              <a:xfrm>
                <a:off x="8920459" y="3885828"/>
                <a:ext cx="1076759" cy="683502"/>
              </a:xfrm>
              <a:prstGeom prst="stripedRightArrow">
                <a:avLst/>
              </a:prstGeom>
              <a:solidFill>
                <a:srgbClr val="0FAD0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1600" b="1" dirty="0">
                  <a:solidFill>
                    <a:schemeClr val="dk2"/>
                  </a:solidFill>
                </a:endParaRPr>
              </a:p>
            </p:txBody>
          </p:sp>
        </p:grpSp>
        <p:sp>
          <p:nvSpPr>
            <p:cNvPr id="59" name="Plain textbox">
              <a:extLst>
                <a:ext uri="{FF2B5EF4-FFF2-40B4-BE49-F238E27FC236}">
                  <a16:creationId xmlns:a16="http://schemas.microsoft.com/office/drawing/2014/main" id="{4933CC6F-D291-4E76-A53C-ED8C050F6902}"/>
                </a:ext>
              </a:extLst>
            </p:cNvPr>
            <p:cNvSpPr txBox="1"/>
            <p:nvPr>
              <p:custDataLst>
                <p:tags r:id="rId9"/>
              </p:custDataLst>
            </p:nvPr>
          </p:nvSpPr>
          <p:spPr bwMode="auto">
            <a:xfrm>
              <a:off x="8887874" y="3101863"/>
              <a:ext cx="886461" cy="215444"/>
            </a:xfrm>
            <a:prstGeom prst="rect">
              <a:avLst/>
            </a:prstGeom>
            <a:noFill/>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r>
                <a:rPr lang="en-US" sz="1400" kern="2700" dirty="0"/>
                <a:t>J, kHz, kW</a:t>
              </a:r>
            </a:p>
          </p:txBody>
        </p:sp>
      </p:grpSp>
      <p:pic>
        <p:nvPicPr>
          <p:cNvPr id="62" name="Grafik 61">
            <a:extLst>
              <a:ext uri="{FF2B5EF4-FFF2-40B4-BE49-F238E27FC236}">
                <a16:creationId xmlns:a16="http://schemas.microsoft.com/office/drawing/2014/main" id="{AAC0E18E-4666-4A97-A46E-E0EAF1EDB235}"/>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9173221" y="3883001"/>
            <a:ext cx="1867878" cy="1060524"/>
          </a:xfrm>
          <a:prstGeom prst="roundRect">
            <a:avLst/>
          </a:prstGeom>
          <a:ln w="19050">
            <a:solidFill>
              <a:schemeClr val="bg1">
                <a:lumMod val="75000"/>
              </a:schemeClr>
            </a:solidFill>
          </a:ln>
        </p:spPr>
      </p:pic>
      <p:pic>
        <p:nvPicPr>
          <p:cNvPr id="29" name="Grafik 28">
            <a:extLst>
              <a:ext uri="{FF2B5EF4-FFF2-40B4-BE49-F238E27FC236}">
                <a16:creationId xmlns:a16="http://schemas.microsoft.com/office/drawing/2014/main" id="{A2CB9F54-CD6A-44A0-939B-440198B3BEA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9170911" y="1336368"/>
            <a:ext cx="1867879" cy="1061457"/>
          </a:xfrm>
          <a:prstGeom prst="roundRect">
            <a:avLst/>
          </a:prstGeom>
          <a:ln w="19050">
            <a:solidFill>
              <a:schemeClr val="bg1">
                <a:lumMod val="75000"/>
              </a:schemeClr>
            </a:solidFill>
          </a:ln>
        </p:spPr>
      </p:pic>
      <p:grpSp>
        <p:nvGrpSpPr>
          <p:cNvPr id="3" name="Gruppieren 2">
            <a:extLst>
              <a:ext uri="{FF2B5EF4-FFF2-40B4-BE49-F238E27FC236}">
                <a16:creationId xmlns:a16="http://schemas.microsoft.com/office/drawing/2014/main" id="{5E4136B9-1286-4A25-9D9F-DA9B575D1F87}"/>
              </a:ext>
            </a:extLst>
          </p:cNvPr>
          <p:cNvGrpSpPr/>
          <p:nvPr/>
        </p:nvGrpSpPr>
        <p:grpSpPr>
          <a:xfrm>
            <a:off x="6503315" y="5150379"/>
            <a:ext cx="4529070" cy="1072882"/>
            <a:chOff x="6503315" y="5150379"/>
            <a:chExt cx="4529070" cy="1072882"/>
          </a:xfrm>
        </p:grpSpPr>
        <p:pic>
          <p:nvPicPr>
            <p:cNvPr id="38" name="Grafik 37">
              <a:extLst>
                <a:ext uri="{FF2B5EF4-FFF2-40B4-BE49-F238E27FC236}">
                  <a16:creationId xmlns:a16="http://schemas.microsoft.com/office/drawing/2014/main" id="{0364C476-859C-4075-98CE-1B1935B7AB07}"/>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170911" y="5150379"/>
              <a:ext cx="1861474" cy="1072882"/>
            </a:xfrm>
            <a:prstGeom prst="roundRect">
              <a:avLst/>
            </a:prstGeom>
            <a:noFill/>
            <a:ln w="19050">
              <a:solidFill>
                <a:schemeClr val="bg1">
                  <a:lumMod val="75000"/>
                </a:schemeClr>
              </a:solidFill>
            </a:ln>
          </p:spPr>
        </p:pic>
        <p:sp>
          <p:nvSpPr>
            <p:cNvPr id="39" name="Plain textbox">
              <a:extLst>
                <a:ext uri="{FF2B5EF4-FFF2-40B4-BE49-F238E27FC236}">
                  <a16:creationId xmlns:a16="http://schemas.microsoft.com/office/drawing/2014/main" id="{22CD59A1-7286-4540-A81A-E656C2CB5CC4}"/>
                </a:ext>
              </a:extLst>
            </p:cNvPr>
            <p:cNvSpPr txBox="1"/>
            <p:nvPr>
              <p:custDataLst>
                <p:tags r:id="rId8"/>
              </p:custDataLst>
            </p:nvPr>
          </p:nvSpPr>
          <p:spPr bwMode="auto">
            <a:xfrm>
              <a:off x="6503315" y="5542097"/>
              <a:ext cx="2010550" cy="246221"/>
            </a:xfrm>
            <a:prstGeom prst="rect">
              <a:avLst/>
            </a:prstGeom>
            <a:solidFill>
              <a:schemeClr val="bg1"/>
            </a:solidFill>
            <a:effectLst/>
          </p:spPr>
          <p:txBody>
            <a:bodyPr vert="horz" wrap="none" lIns="0" tIns="0" rIns="0" bIns="0" rtlCol="0">
              <a:spAutoFit/>
            </a:bodyPr>
            <a:lstStyle>
              <a:defPPr>
                <a:defRPr lang="de-DE"/>
              </a:defPPr>
              <a:lvl1pPr>
                <a:spcBef>
                  <a:spcPts val="600"/>
                </a:spcBef>
                <a:spcAft>
                  <a:spcPts val="600"/>
                </a:spcAft>
                <a:defRPr sz="1600" b="1">
                  <a:solidFill>
                    <a:schemeClr val="tx2"/>
                  </a:solidFill>
                  <a:cs typeface="Arial" panose="020B0604020202020204" pitchFamily="34" charset="0"/>
                </a:defRPr>
              </a:lvl1pPr>
            </a:lstStyle>
            <a:p>
              <a:pPr marL="180975" indent="-180975">
                <a:buFont typeface="Arial" panose="020B0604020202020204" pitchFamily="34" charset="0"/>
                <a:buChar char="•"/>
              </a:pPr>
              <a:r>
                <a:rPr lang="en-US" dirty="0"/>
                <a:t>Laser Acceleration</a:t>
              </a:r>
            </a:p>
          </p:txBody>
        </p:sp>
        <p:sp>
          <p:nvSpPr>
            <p:cNvPr id="8" name="Textfeld 7">
              <a:extLst>
                <a:ext uri="{FF2B5EF4-FFF2-40B4-BE49-F238E27FC236}">
                  <a16:creationId xmlns:a16="http://schemas.microsoft.com/office/drawing/2014/main" id="{E3F8F80A-EB15-4714-A5AD-AEF7E3F4FF8B}"/>
                </a:ext>
              </a:extLst>
            </p:cNvPr>
            <p:cNvSpPr txBox="1"/>
            <p:nvPr/>
          </p:nvSpPr>
          <p:spPr>
            <a:xfrm>
              <a:off x="9730796" y="6026665"/>
              <a:ext cx="1213474" cy="153888"/>
            </a:xfrm>
            <a:prstGeom prst="rect">
              <a:avLst/>
            </a:prstGeom>
            <a:noFill/>
          </p:spPr>
          <p:txBody>
            <a:bodyPr wrap="none" lIns="0" tIns="0" rIns="0" bIns="0" rtlCol="0">
              <a:spAutoFit/>
            </a:bodyPr>
            <a:lstStyle/>
            <a:p>
              <a:pPr algn="r"/>
              <a:r>
                <a:rPr lang="en-US" sz="500" b="1" dirty="0">
                  <a:solidFill>
                    <a:schemeClr val="bg1"/>
                  </a:solidFill>
                  <a:latin typeface="+mj-lt"/>
                </a:rPr>
                <a:t>Credit:</a:t>
              </a:r>
            </a:p>
            <a:p>
              <a:pPr algn="r"/>
              <a:r>
                <a:rPr lang="en-US" sz="500" b="1">
                  <a:solidFill>
                    <a:schemeClr val="bg1"/>
                  </a:solidFill>
                  <a:effectLst/>
                  <a:latin typeface="+mj-lt"/>
                  <a:ea typeface="Calibri" panose="020F0502020204030204" pitchFamily="34" charset="0"/>
                </a:rPr>
                <a:t>SciCom Lab, S. Jalas, M. Kirchen, DESY</a:t>
              </a:r>
              <a:endParaRPr lang="en-US" sz="500" b="1" dirty="0">
                <a:solidFill>
                  <a:schemeClr val="bg1"/>
                </a:solidFill>
                <a:effectLst/>
                <a:latin typeface="+mj-lt"/>
                <a:ea typeface="Calibri" panose="020F0502020204030204" pitchFamily="34" charset="0"/>
              </a:endParaRPr>
            </a:p>
          </p:txBody>
        </p:sp>
      </p:grpSp>
      <p:sp>
        <p:nvSpPr>
          <p:cNvPr id="40" name="Textfeld 39">
            <a:extLst>
              <a:ext uri="{FF2B5EF4-FFF2-40B4-BE49-F238E27FC236}">
                <a16:creationId xmlns:a16="http://schemas.microsoft.com/office/drawing/2014/main" id="{F2FEA83B-1951-4ECA-86F5-02B7427CA7AE}"/>
              </a:ext>
            </a:extLst>
          </p:cNvPr>
          <p:cNvSpPr txBox="1"/>
          <p:nvPr/>
        </p:nvSpPr>
        <p:spPr>
          <a:xfrm>
            <a:off x="5236239" y="3502989"/>
            <a:ext cx="434414" cy="153888"/>
          </a:xfrm>
          <a:prstGeom prst="rect">
            <a:avLst/>
          </a:prstGeom>
          <a:noFill/>
        </p:spPr>
        <p:txBody>
          <a:bodyPr wrap="none" lIns="0" tIns="0" rIns="0" bIns="0" rtlCol="0">
            <a:spAutoFit/>
          </a:bodyPr>
          <a:lstStyle/>
          <a:p>
            <a:pPr algn="r"/>
            <a:r>
              <a:rPr lang="en-US" sz="500" b="1" dirty="0">
                <a:solidFill>
                  <a:schemeClr val="bg1"/>
                </a:solidFill>
                <a:latin typeface="+mj-lt"/>
              </a:rPr>
              <a:t>Credit:</a:t>
            </a:r>
          </a:p>
          <a:p>
            <a:pPr algn="r"/>
            <a:r>
              <a:rPr lang="en-US" sz="500" b="1">
                <a:solidFill>
                  <a:schemeClr val="bg1"/>
                </a:solidFill>
                <a:latin typeface="+mj-lt"/>
                <a:ea typeface="Calibri" panose="020F0502020204030204" pitchFamily="34" charset="0"/>
              </a:rPr>
              <a:t>a</a:t>
            </a:r>
            <a:r>
              <a:rPr lang="en-US" sz="500" b="1">
                <a:solidFill>
                  <a:schemeClr val="bg1"/>
                </a:solidFill>
                <a:effectLst/>
                <a:latin typeface="+mj-lt"/>
                <a:ea typeface="Calibri" panose="020F0502020204030204" pitchFamily="34" charset="0"/>
              </a:rPr>
              <a:t>ttoworld.com</a:t>
            </a:r>
            <a:endParaRPr lang="en-US" sz="500" b="1" dirty="0">
              <a:solidFill>
                <a:schemeClr val="bg1"/>
              </a:solidFill>
              <a:effectLst/>
              <a:latin typeface="+mj-lt"/>
              <a:ea typeface="Calibri" panose="020F0502020204030204" pitchFamily="34" charset="0"/>
            </a:endParaRPr>
          </a:p>
        </p:txBody>
      </p:sp>
      <p:sp>
        <p:nvSpPr>
          <p:cNvPr id="41" name="Textfeld 40">
            <a:extLst>
              <a:ext uri="{FF2B5EF4-FFF2-40B4-BE49-F238E27FC236}">
                <a16:creationId xmlns:a16="http://schemas.microsoft.com/office/drawing/2014/main" id="{98294F79-E138-4CE7-B38B-4C0313624146}"/>
              </a:ext>
            </a:extLst>
          </p:cNvPr>
          <p:cNvSpPr txBox="1"/>
          <p:nvPr/>
        </p:nvSpPr>
        <p:spPr>
          <a:xfrm>
            <a:off x="4999888" y="6058831"/>
            <a:ext cx="665247" cy="153888"/>
          </a:xfrm>
          <a:prstGeom prst="rect">
            <a:avLst/>
          </a:prstGeom>
          <a:noFill/>
        </p:spPr>
        <p:txBody>
          <a:bodyPr wrap="none" lIns="0" tIns="0" rIns="0" bIns="0" rtlCol="0">
            <a:spAutoFit/>
          </a:bodyPr>
          <a:lstStyle/>
          <a:p>
            <a:pPr algn="r"/>
            <a:r>
              <a:rPr lang="en-US" sz="500" b="1" dirty="0">
                <a:solidFill>
                  <a:schemeClr val="bg1"/>
                </a:solidFill>
                <a:latin typeface="+mj-lt"/>
              </a:rPr>
              <a:t>Credit:</a:t>
            </a:r>
          </a:p>
          <a:p>
            <a:pPr algn="r"/>
            <a:r>
              <a:rPr lang="en-US" sz="500" b="1">
                <a:solidFill>
                  <a:schemeClr val="bg1"/>
                </a:solidFill>
                <a:latin typeface="+mj-lt"/>
                <a:ea typeface="Calibri" panose="020F0502020204030204" pitchFamily="34" charset="0"/>
              </a:rPr>
              <a:t>LOA, Aurélien Houard</a:t>
            </a:r>
            <a:endParaRPr lang="en-US" sz="500" b="1" dirty="0">
              <a:solidFill>
                <a:schemeClr val="bg1"/>
              </a:solidFill>
              <a:effectLst/>
              <a:latin typeface="+mj-lt"/>
              <a:ea typeface="Calibri" panose="020F0502020204030204" pitchFamily="34" charset="0"/>
            </a:endParaRPr>
          </a:p>
        </p:txBody>
      </p:sp>
      <p:sp>
        <p:nvSpPr>
          <p:cNvPr id="42" name="Textfeld 41">
            <a:extLst>
              <a:ext uri="{FF2B5EF4-FFF2-40B4-BE49-F238E27FC236}">
                <a16:creationId xmlns:a16="http://schemas.microsoft.com/office/drawing/2014/main" id="{9922030F-F1DB-4616-BAB4-6ACAC852E175}"/>
              </a:ext>
            </a:extLst>
          </p:cNvPr>
          <p:cNvSpPr txBox="1"/>
          <p:nvPr/>
        </p:nvSpPr>
        <p:spPr>
          <a:xfrm>
            <a:off x="10001868" y="4756661"/>
            <a:ext cx="960198" cy="153888"/>
          </a:xfrm>
          <a:prstGeom prst="rect">
            <a:avLst/>
          </a:prstGeom>
          <a:noFill/>
        </p:spPr>
        <p:txBody>
          <a:bodyPr wrap="none" lIns="0" tIns="0" rIns="0" bIns="0" rtlCol="0">
            <a:spAutoFit/>
          </a:bodyPr>
          <a:lstStyle/>
          <a:p>
            <a:pPr algn="r"/>
            <a:r>
              <a:rPr lang="en-US" sz="500" b="1" dirty="0">
                <a:solidFill>
                  <a:schemeClr val="bg1"/>
                </a:solidFill>
                <a:latin typeface="+mj-lt"/>
              </a:rPr>
              <a:t>Credit:</a:t>
            </a:r>
          </a:p>
          <a:p>
            <a:pPr algn="r"/>
            <a:r>
              <a:rPr lang="en-US" sz="500" b="1">
                <a:solidFill>
                  <a:schemeClr val="bg1"/>
                </a:solidFill>
                <a:latin typeface="+mj-lt"/>
                <a:ea typeface="Calibri" panose="020F0502020204030204" pitchFamily="34" charset="0"/>
              </a:rPr>
              <a:t>Uni Rocheter, Michael Osadciw</a:t>
            </a:r>
            <a:endParaRPr lang="en-US" sz="500" b="1" dirty="0">
              <a:solidFill>
                <a:schemeClr val="bg1"/>
              </a:solidFill>
              <a:effectLst/>
              <a:latin typeface="+mj-lt"/>
              <a:ea typeface="Calibri" panose="020F0502020204030204" pitchFamily="34" charset="0"/>
            </a:endParaRPr>
          </a:p>
        </p:txBody>
      </p:sp>
      <p:sp>
        <p:nvSpPr>
          <p:cNvPr id="37" name="Textfeld 36">
            <a:extLst>
              <a:ext uri="{FF2B5EF4-FFF2-40B4-BE49-F238E27FC236}">
                <a16:creationId xmlns:a16="http://schemas.microsoft.com/office/drawing/2014/main" id="{59FF6206-3E1B-4E01-831D-15AEB4FBE31B}"/>
              </a:ext>
            </a:extLst>
          </p:cNvPr>
          <p:cNvSpPr txBox="1"/>
          <p:nvPr/>
        </p:nvSpPr>
        <p:spPr>
          <a:xfrm>
            <a:off x="10695967" y="2212760"/>
            <a:ext cx="266099" cy="153888"/>
          </a:xfrm>
          <a:prstGeom prst="rect">
            <a:avLst/>
          </a:prstGeom>
          <a:noFill/>
        </p:spPr>
        <p:txBody>
          <a:bodyPr wrap="none" lIns="0" tIns="0" rIns="0" bIns="0" rtlCol="0">
            <a:spAutoFit/>
          </a:bodyPr>
          <a:lstStyle/>
          <a:p>
            <a:pPr algn="r"/>
            <a:r>
              <a:rPr lang="en-US" sz="500" b="1" dirty="0">
                <a:solidFill>
                  <a:schemeClr val="bg1"/>
                </a:solidFill>
                <a:latin typeface="+mj-lt"/>
              </a:rPr>
              <a:t>Credit:</a:t>
            </a:r>
          </a:p>
          <a:p>
            <a:pPr algn="r"/>
            <a:r>
              <a:rPr lang="en-US" sz="500" b="1">
                <a:solidFill>
                  <a:schemeClr val="bg1"/>
                </a:solidFill>
                <a:effectLst/>
                <a:latin typeface="+mj-lt"/>
                <a:ea typeface="Calibri" panose="020F0502020204030204" pitchFamily="34" charset="0"/>
              </a:rPr>
              <a:t>TRUMPF</a:t>
            </a:r>
            <a:endParaRPr lang="en-US" sz="500" b="1" dirty="0">
              <a:solidFill>
                <a:schemeClr val="bg1"/>
              </a:solidFill>
              <a:effectLst/>
              <a:latin typeface="+mj-lt"/>
              <a:ea typeface="Calibri" panose="020F0502020204030204" pitchFamily="34" charset="0"/>
            </a:endParaRPr>
          </a:p>
        </p:txBody>
      </p:sp>
    </p:spTree>
    <p:extLst>
      <p:ext uri="{BB962C8B-B14F-4D97-AF65-F5344CB8AC3E}">
        <p14:creationId xmlns:p14="http://schemas.microsoft.com/office/powerpoint/2010/main" val="1400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825C65-9117-491D-BDB6-AACC1CD2EFAE}"/>
              </a:ext>
            </a:extLst>
          </p:cNvPr>
          <p:cNvSpPr>
            <a:spLocks noGrp="1"/>
          </p:cNvSpPr>
          <p:nvPr>
            <p:ph type="title"/>
          </p:nvPr>
        </p:nvSpPr>
        <p:spPr/>
        <p:txBody>
          <a:bodyPr/>
          <a:lstStyle/>
          <a:p>
            <a:r>
              <a:rPr lang="en-US" dirty="0"/>
              <a:t>Publications</a:t>
            </a:r>
          </a:p>
        </p:txBody>
      </p:sp>
      <p:sp>
        <p:nvSpPr>
          <p:cNvPr id="4" name="Fußzeilenplatzhalter 3">
            <a:extLst>
              <a:ext uri="{FF2B5EF4-FFF2-40B4-BE49-F238E27FC236}">
                <a16:creationId xmlns:a16="http://schemas.microsoft.com/office/drawing/2014/main" id="{FC81D005-A5E8-4D71-A19A-4BBC541CA77A}"/>
              </a:ext>
            </a:extLst>
          </p:cNvPr>
          <p:cNvSpPr>
            <a:spLocks noGrp="1"/>
          </p:cNvSpPr>
          <p:nvPr>
            <p:ph type="ftr" sz="quarter" idx="14"/>
          </p:nvPr>
        </p:nvSpPr>
        <p:spPr>
          <a:xfrm>
            <a:off x="589897" y="6356349"/>
            <a:ext cx="4518434" cy="305989"/>
          </a:xfrm>
        </p:spPr>
        <p:txBody>
          <a:bodyPr/>
          <a:lstStyle/>
          <a:p>
            <a:r>
              <a:rPr lang="en-US"/>
              <a:t>Tom Metzger | TRUMPF Scientific Lasers | EuroNNAc S-ST3-b #44</a:t>
            </a:r>
            <a:endParaRPr lang="en-US" dirty="0"/>
          </a:p>
        </p:txBody>
      </p:sp>
      <p:sp>
        <p:nvSpPr>
          <p:cNvPr id="5" name="Foliennummernplatzhalter 4">
            <a:extLst>
              <a:ext uri="{FF2B5EF4-FFF2-40B4-BE49-F238E27FC236}">
                <a16:creationId xmlns:a16="http://schemas.microsoft.com/office/drawing/2014/main" id="{39F51467-6132-48D6-8A83-E751C3E3C282}"/>
              </a:ext>
            </a:extLst>
          </p:cNvPr>
          <p:cNvSpPr>
            <a:spLocks noGrp="1"/>
          </p:cNvSpPr>
          <p:nvPr>
            <p:ph type="sldNum" sz="quarter" idx="15"/>
          </p:nvPr>
        </p:nvSpPr>
        <p:spPr/>
        <p:txBody>
          <a:bodyPr/>
          <a:lstStyle/>
          <a:p>
            <a:fld id="{8D57957C-F0F3-7842-B0E2-B762F92D6487}" type="slidenum">
              <a:rPr lang="en-US" smtClean="0"/>
              <a:pPr/>
              <a:t>7</a:t>
            </a:fld>
            <a:r>
              <a:rPr lang="en-US" dirty="0"/>
              <a:t>  </a:t>
            </a:r>
            <a:r>
              <a:rPr lang="en-US" b="0" dirty="0">
                <a:solidFill>
                  <a:schemeClr val="accent1"/>
                </a:solidFill>
              </a:rPr>
              <a:t>|</a:t>
            </a:r>
            <a:endParaRPr lang="en-US" sz="900" b="0" dirty="0">
              <a:solidFill>
                <a:schemeClr val="accent1"/>
              </a:solidFill>
            </a:endParaRPr>
          </a:p>
        </p:txBody>
      </p:sp>
      <p:sp>
        <p:nvSpPr>
          <p:cNvPr id="6" name="Textplatzhalter 5">
            <a:extLst>
              <a:ext uri="{FF2B5EF4-FFF2-40B4-BE49-F238E27FC236}">
                <a16:creationId xmlns:a16="http://schemas.microsoft.com/office/drawing/2014/main" id="{978333C0-5F4B-4881-BC6E-746208289796}"/>
              </a:ext>
            </a:extLst>
          </p:cNvPr>
          <p:cNvSpPr>
            <a:spLocks noGrp="1"/>
          </p:cNvSpPr>
          <p:nvPr>
            <p:ph type="body" sz="quarter" idx="16"/>
          </p:nvPr>
        </p:nvSpPr>
        <p:spPr>
          <a:xfrm>
            <a:off x="515938" y="919611"/>
            <a:ext cx="11160000" cy="387798"/>
          </a:xfrm>
        </p:spPr>
        <p:txBody>
          <a:bodyPr/>
          <a:lstStyle/>
          <a:p>
            <a:r>
              <a:rPr lang="en-US" dirty="0"/>
              <a:t>Laser acceleration of electrons and neutrons</a:t>
            </a:r>
          </a:p>
        </p:txBody>
      </p:sp>
      <p:pic>
        <p:nvPicPr>
          <p:cNvPr id="7" name="Grafik 6">
            <a:extLst>
              <a:ext uri="{FF2B5EF4-FFF2-40B4-BE49-F238E27FC236}">
                <a16:creationId xmlns:a16="http://schemas.microsoft.com/office/drawing/2014/main" id="{49CE1F83-3610-474D-8527-60D940DCC64B}"/>
              </a:ext>
            </a:extLst>
          </p:cNvPr>
          <p:cNvPicPr>
            <a:picLocks noChangeAspect="1"/>
          </p:cNvPicPr>
          <p:nvPr/>
        </p:nvPicPr>
        <p:blipFill>
          <a:blip r:embed="rId3"/>
          <a:stretch>
            <a:fillRect/>
          </a:stretch>
        </p:blipFill>
        <p:spPr>
          <a:xfrm>
            <a:off x="515937" y="1406973"/>
            <a:ext cx="5277503" cy="2835347"/>
          </a:xfrm>
          <a:prstGeom prst="rect">
            <a:avLst/>
          </a:prstGeom>
          <a:ln>
            <a:noFill/>
          </a:ln>
          <a:effectLst>
            <a:outerShdw blurRad="190500" algn="tl" rotWithShape="0">
              <a:srgbClr val="000000">
                <a:alpha val="70000"/>
              </a:srgbClr>
            </a:outerShdw>
          </a:effectLst>
        </p:spPr>
      </p:pic>
      <p:pic>
        <p:nvPicPr>
          <p:cNvPr id="26" name="Grafik 25">
            <a:extLst>
              <a:ext uri="{FF2B5EF4-FFF2-40B4-BE49-F238E27FC236}">
                <a16:creationId xmlns:a16="http://schemas.microsoft.com/office/drawing/2014/main" id="{DFAA07EB-BAF8-4785-836E-9093BC60DDE4}"/>
              </a:ext>
            </a:extLst>
          </p:cNvPr>
          <p:cNvPicPr>
            <a:picLocks noChangeAspect="1"/>
          </p:cNvPicPr>
          <p:nvPr/>
        </p:nvPicPr>
        <p:blipFill>
          <a:blip r:embed="rId4"/>
          <a:stretch>
            <a:fillRect/>
          </a:stretch>
        </p:blipFill>
        <p:spPr>
          <a:xfrm>
            <a:off x="6160818" y="1397457"/>
            <a:ext cx="4683071" cy="1896145"/>
          </a:xfrm>
          <a:prstGeom prst="rect">
            <a:avLst/>
          </a:prstGeom>
          <a:ln>
            <a:noFill/>
          </a:ln>
          <a:effectLst>
            <a:outerShdw blurRad="190500" algn="tl" rotWithShape="0">
              <a:srgbClr val="000000">
                <a:alpha val="70000"/>
              </a:srgbClr>
            </a:outerShdw>
          </a:effectLst>
        </p:spPr>
      </p:pic>
      <p:pic>
        <p:nvPicPr>
          <p:cNvPr id="31" name="Grafik 30">
            <a:extLst>
              <a:ext uri="{FF2B5EF4-FFF2-40B4-BE49-F238E27FC236}">
                <a16:creationId xmlns:a16="http://schemas.microsoft.com/office/drawing/2014/main" id="{928D31ED-3486-44B3-B744-C434998CC52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60818" y="3483864"/>
            <a:ext cx="5641558" cy="1316736"/>
          </a:xfrm>
          <a:prstGeom prst="rect">
            <a:avLst/>
          </a:prstGeom>
          <a:ln>
            <a:noFill/>
          </a:ln>
          <a:effectLst>
            <a:outerShdw blurRad="190500" algn="tl" rotWithShape="0">
              <a:srgbClr val="000000">
                <a:alpha val="70000"/>
              </a:srgbClr>
            </a:outerShdw>
          </a:effectLst>
        </p:spPr>
      </p:pic>
      <p:pic>
        <p:nvPicPr>
          <p:cNvPr id="33" name="Grafik 32">
            <a:extLst>
              <a:ext uri="{FF2B5EF4-FFF2-40B4-BE49-F238E27FC236}">
                <a16:creationId xmlns:a16="http://schemas.microsoft.com/office/drawing/2014/main" id="{D9BA0CA2-4C11-4F93-97FD-B47A966A124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60818" y="4990862"/>
            <a:ext cx="5235418" cy="1702491"/>
          </a:xfrm>
          <a:prstGeom prst="rect">
            <a:avLst/>
          </a:prstGeom>
          <a:ln>
            <a:noFill/>
          </a:ln>
          <a:effectLst>
            <a:outerShdw blurRad="190500" algn="tl" rotWithShape="0">
              <a:srgbClr val="000000">
                <a:alpha val="70000"/>
              </a:srgbClr>
            </a:outerShdw>
          </a:effectLst>
        </p:spPr>
      </p:pic>
      <p:grpSp>
        <p:nvGrpSpPr>
          <p:cNvPr id="12" name="Gruppieren 11">
            <a:extLst>
              <a:ext uri="{FF2B5EF4-FFF2-40B4-BE49-F238E27FC236}">
                <a16:creationId xmlns:a16="http://schemas.microsoft.com/office/drawing/2014/main" id="{606D3601-EEC4-4190-B729-4D3183ED6E33}"/>
              </a:ext>
            </a:extLst>
          </p:cNvPr>
          <p:cNvGrpSpPr>
            <a:grpSpLocks noChangeAspect="1"/>
          </p:cNvGrpSpPr>
          <p:nvPr/>
        </p:nvGrpSpPr>
        <p:grpSpPr>
          <a:xfrm>
            <a:off x="515936" y="4693000"/>
            <a:ext cx="5277503" cy="1124999"/>
            <a:chOff x="1748283" y="4817740"/>
            <a:chExt cx="4518435" cy="963189"/>
          </a:xfrm>
        </p:grpSpPr>
        <p:pic>
          <p:nvPicPr>
            <p:cNvPr id="9" name="Grafik 8">
              <a:extLst>
                <a:ext uri="{FF2B5EF4-FFF2-40B4-BE49-F238E27FC236}">
                  <a16:creationId xmlns:a16="http://schemas.microsoft.com/office/drawing/2014/main" id="{9910EACA-C46A-40BB-8E09-9C020C97F9E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748283" y="4817740"/>
              <a:ext cx="4518435" cy="963189"/>
            </a:xfrm>
            <a:prstGeom prst="rect">
              <a:avLst/>
            </a:prstGeom>
            <a:ln>
              <a:noFill/>
            </a:ln>
            <a:effectLst>
              <a:outerShdw blurRad="190500" algn="tl" rotWithShape="0">
                <a:srgbClr val="000000">
                  <a:alpha val="70000"/>
                </a:srgbClr>
              </a:outerShdw>
            </a:effectLst>
          </p:spPr>
        </p:pic>
        <p:pic>
          <p:nvPicPr>
            <p:cNvPr id="24" name="Grafik 23">
              <a:extLst>
                <a:ext uri="{FF2B5EF4-FFF2-40B4-BE49-F238E27FC236}">
                  <a16:creationId xmlns:a16="http://schemas.microsoft.com/office/drawing/2014/main" id="{B3EE2FA5-1480-4CA4-B09B-56FA2F6EC55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822450" y="5385645"/>
              <a:ext cx="1098550" cy="395283"/>
            </a:xfrm>
            <a:prstGeom prst="rect">
              <a:avLst/>
            </a:prstGeom>
          </p:spPr>
        </p:pic>
      </p:grpSp>
    </p:spTree>
    <p:extLst>
      <p:ext uri="{BB962C8B-B14F-4D97-AF65-F5344CB8AC3E}">
        <p14:creationId xmlns:p14="http://schemas.microsoft.com/office/powerpoint/2010/main" val="259961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DE681D3-3CBB-446B-B53C-0893025213F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94" name="think-cell Folie" r:id="rId5" imgW="347" imgH="348" progId="TCLayout.ActiveDocument.1">
                  <p:embed/>
                </p:oleObj>
              </mc:Choice>
              <mc:Fallback>
                <p:oleObj name="think-cell Folie" r:id="rId5" imgW="347" imgH="348" progId="TCLayout.ActiveDocument.1">
                  <p:embed/>
                  <p:pic>
                    <p:nvPicPr>
                      <p:cNvPr id="7" name="Objekt 6" hidden="1">
                        <a:extLst>
                          <a:ext uri="{FF2B5EF4-FFF2-40B4-BE49-F238E27FC236}">
                            <a16:creationId xmlns:a16="http://schemas.microsoft.com/office/drawing/2014/main" id="{2DE681D3-3CBB-446B-B53C-0893025213F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a:extLst>
              <a:ext uri="{FF2B5EF4-FFF2-40B4-BE49-F238E27FC236}">
                <a16:creationId xmlns:a16="http://schemas.microsoft.com/office/drawing/2014/main" id="{E7601E2B-3722-4FF0-B539-7781D87442B9}"/>
              </a:ext>
            </a:extLst>
          </p:cNvPr>
          <p:cNvSpPr/>
          <p:nvPr/>
        </p:nvSpPr>
        <p:spPr>
          <a:xfrm>
            <a:off x="-16330" y="4767637"/>
            <a:ext cx="407398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a:p>
        </p:txBody>
      </p:sp>
      <p:sp>
        <p:nvSpPr>
          <p:cNvPr id="5" name="Titel 4">
            <a:extLst>
              <a:ext uri="{FF2B5EF4-FFF2-40B4-BE49-F238E27FC236}">
                <a16:creationId xmlns:a16="http://schemas.microsoft.com/office/drawing/2014/main" id="{F06D5F19-55E6-496D-BA6F-73EC493D53E8}"/>
              </a:ext>
            </a:extLst>
          </p:cNvPr>
          <p:cNvSpPr>
            <a:spLocks noGrp="1"/>
          </p:cNvSpPr>
          <p:nvPr>
            <p:ph type="title"/>
          </p:nvPr>
        </p:nvSpPr>
        <p:spPr>
          <a:xfrm>
            <a:off x="199172" y="4964475"/>
            <a:ext cx="3816804" cy="1181100"/>
          </a:xfrm>
        </p:spPr>
        <p:txBody>
          <a:bodyPr vert="horz"/>
          <a:lstStyle/>
          <a:p>
            <a:r>
              <a:rPr lang="en-US" sz="1400" dirty="0">
                <a:solidFill>
                  <a:srgbClr val="5F5F5F"/>
                </a:solidFill>
                <a:latin typeface="+mn-lt"/>
                <a:ea typeface="+mn-ea"/>
              </a:rPr>
              <a:t>TRUMPF Scientific Lasers</a:t>
            </a:r>
            <a:br>
              <a:rPr lang="en-US" sz="3200" b="0" dirty="0">
                <a:latin typeface="Segoe UI" panose="020B0502040204020203" pitchFamily="34" charset="0"/>
                <a:cs typeface="Segoe UI" panose="020B0502040204020203" pitchFamily="34" charset="0"/>
              </a:rPr>
            </a:br>
            <a:r>
              <a:rPr lang="en-US" sz="3200" dirty="0">
                <a:latin typeface="Segoe UI"/>
                <a:cs typeface="Segoe UI"/>
              </a:rPr>
              <a:t>2. Laser Technology</a:t>
            </a:r>
            <a:endParaRPr lang="en-US" sz="1400" dirty="0">
              <a:latin typeface="Segoe UI"/>
              <a:cs typeface="Segoe UI"/>
            </a:endParaRPr>
          </a:p>
        </p:txBody>
      </p:sp>
    </p:spTree>
    <p:extLst>
      <p:ext uri="{BB962C8B-B14F-4D97-AF65-F5344CB8AC3E}">
        <p14:creationId xmlns:p14="http://schemas.microsoft.com/office/powerpoint/2010/main" val="528455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descr="EP_1394.jpg">
            <a:extLst>
              <a:ext uri="{FF2B5EF4-FFF2-40B4-BE49-F238E27FC236}">
                <a16:creationId xmlns:a16="http://schemas.microsoft.com/office/drawing/2014/main" id="{E95C24AF-61F4-42DC-82C4-F16403DA50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164738" y="1414914"/>
            <a:ext cx="2208998" cy="4889479"/>
          </a:xfrm>
          <a:prstGeom prst="rect">
            <a:avLst/>
          </a:prstGeom>
        </p:spPr>
      </p:pic>
      <p:pic>
        <p:nvPicPr>
          <p:cNvPr id="46" name="Grafik 45" descr="EP_1394.jpg">
            <a:extLst>
              <a:ext uri="{FF2B5EF4-FFF2-40B4-BE49-F238E27FC236}">
                <a16:creationId xmlns:a16="http://schemas.microsoft.com/office/drawing/2014/main" id="{C29F8D3D-1DD7-42CB-85ED-6B26EC7D37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6044" y="1414913"/>
            <a:ext cx="1073745" cy="4889479"/>
          </a:xfrm>
          <a:prstGeom prst="rect">
            <a:avLst/>
          </a:prstGeom>
        </p:spPr>
      </p:pic>
      <p:sp>
        <p:nvSpPr>
          <p:cNvPr id="2" name="Titel 1">
            <a:extLst>
              <a:ext uri="{FF2B5EF4-FFF2-40B4-BE49-F238E27FC236}">
                <a16:creationId xmlns:a16="http://schemas.microsoft.com/office/drawing/2014/main" id="{B1F3453C-73D0-4073-A67E-93197F3E152A}"/>
              </a:ext>
            </a:extLst>
          </p:cNvPr>
          <p:cNvSpPr>
            <a:spLocks noGrp="1"/>
          </p:cNvSpPr>
          <p:nvPr>
            <p:ph type="title"/>
          </p:nvPr>
        </p:nvSpPr>
        <p:spPr/>
        <p:txBody>
          <a:bodyPr/>
          <a:lstStyle/>
          <a:p>
            <a:r>
              <a:rPr lang="en-US" dirty="0"/>
              <a:t>Today’s State-of-the-Art CW Thin-Disk Laser</a:t>
            </a:r>
          </a:p>
        </p:txBody>
      </p:sp>
      <p:sp>
        <p:nvSpPr>
          <p:cNvPr id="4" name="Fußzeilenplatzhalter 3">
            <a:extLst>
              <a:ext uri="{FF2B5EF4-FFF2-40B4-BE49-F238E27FC236}">
                <a16:creationId xmlns:a16="http://schemas.microsoft.com/office/drawing/2014/main" id="{41A203C6-209E-456F-BA8E-36F0985AC849}"/>
              </a:ext>
            </a:extLst>
          </p:cNvPr>
          <p:cNvSpPr>
            <a:spLocks noGrp="1"/>
          </p:cNvSpPr>
          <p:nvPr>
            <p:ph type="ftr" sz="quarter" idx="14"/>
          </p:nvPr>
        </p:nvSpPr>
        <p:spPr>
          <a:xfrm>
            <a:off x="589895" y="6356349"/>
            <a:ext cx="4298627" cy="305989"/>
          </a:xfrm>
        </p:spPr>
        <p:txBody>
          <a:bodyPr/>
          <a:lstStyle/>
          <a:p>
            <a:r>
              <a:rPr lang="en-US"/>
              <a:t>Tom Metzger | TRUMPF Scientific Lasers | EuroNNAc S-ST3-b #44</a:t>
            </a:r>
            <a:endParaRPr lang="en-US" dirty="0"/>
          </a:p>
        </p:txBody>
      </p:sp>
      <p:sp>
        <p:nvSpPr>
          <p:cNvPr id="5" name="Foliennummernplatzhalter 4">
            <a:extLst>
              <a:ext uri="{FF2B5EF4-FFF2-40B4-BE49-F238E27FC236}">
                <a16:creationId xmlns:a16="http://schemas.microsoft.com/office/drawing/2014/main" id="{769A0792-C95B-466C-B834-0A04AD327FED}"/>
              </a:ext>
            </a:extLst>
          </p:cNvPr>
          <p:cNvSpPr>
            <a:spLocks noGrp="1"/>
          </p:cNvSpPr>
          <p:nvPr>
            <p:ph type="sldNum" sz="quarter" idx="15"/>
          </p:nvPr>
        </p:nvSpPr>
        <p:spPr/>
        <p:txBody>
          <a:bodyPr/>
          <a:lstStyle/>
          <a:p>
            <a:fld id="{8D57957C-F0F3-7842-B0E2-B762F92D6487}" type="slidenum">
              <a:rPr lang="en-US" smtClean="0"/>
              <a:pPr/>
              <a:t>9</a:t>
            </a:fld>
            <a:r>
              <a:rPr lang="en-US" dirty="0"/>
              <a:t>  </a:t>
            </a:r>
            <a:r>
              <a:rPr lang="en-US" b="0" dirty="0">
                <a:solidFill>
                  <a:schemeClr val="accent1"/>
                </a:solidFill>
              </a:rPr>
              <a:t>|</a:t>
            </a:r>
            <a:endParaRPr lang="en-US" sz="900" b="0" dirty="0">
              <a:solidFill>
                <a:schemeClr val="accent1"/>
              </a:solidFill>
            </a:endParaRPr>
          </a:p>
        </p:txBody>
      </p:sp>
      <p:sp>
        <p:nvSpPr>
          <p:cNvPr id="6" name="Textplatzhalter 5">
            <a:extLst>
              <a:ext uri="{FF2B5EF4-FFF2-40B4-BE49-F238E27FC236}">
                <a16:creationId xmlns:a16="http://schemas.microsoft.com/office/drawing/2014/main" id="{6F751F7C-1E5D-4468-A1D7-2C8CD562E395}"/>
              </a:ext>
            </a:extLst>
          </p:cNvPr>
          <p:cNvSpPr>
            <a:spLocks noGrp="1"/>
          </p:cNvSpPr>
          <p:nvPr>
            <p:ph type="body" sz="quarter" idx="16"/>
          </p:nvPr>
        </p:nvSpPr>
        <p:spPr/>
        <p:txBody>
          <a:bodyPr/>
          <a:lstStyle/>
          <a:p>
            <a:endParaRPr lang="en-US" dirty="0"/>
          </a:p>
          <a:p>
            <a:endParaRPr lang="en-US" dirty="0"/>
          </a:p>
        </p:txBody>
      </p:sp>
      <p:pic>
        <p:nvPicPr>
          <p:cNvPr id="33" name="Grafik 32" descr="EP_1394.jpg">
            <a:extLst>
              <a:ext uri="{FF2B5EF4-FFF2-40B4-BE49-F238E27FC236}">
                <a16:creationId xmlns:a16="http://schemas.microsoft.com/office/drawing/2014/main" id="{46544BFB-B3CD-402B-9A58-84D16B8CE514}"/>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589789" y="1414912"/>
            <a:ext cx="7666924" cy="4889479"/>
          </a:xfrm>
          <a:prstGeom prst="rect">
            <a:avLst/>
          </a:prstGeom>
        </p:spPr>
      </p:pic>
      <p:sp>
        <p:nvSpPr>
          <p:cNvPr id="34" name="Line 6">
            <a:extLst>
              <a:ext uri="{FF2B5EF4-FFF2-40B4-BE49-F238E27FC236}">
                <a16:creationId xmlns:a16="http://schemas.microsoft.com/office/drawing/2014/main" id="{DE17A98F-8BA2-4A9B-A9B8-86E3F87A4971}"/>
              </a:ext>
            </a:extLst>
          </p:cNvPr>
          <p:cNvSpPr>
            <a:spLocks noChangeShapeType="1"/>
          </p:cNvSpPr>
          <p:nvPr/>
        </p:nvSpPr>
        <p:spPr bwMode="auto">
          <a:xfrm>
            <a:off x="8077200" y="2095430"/>
            <a:ext cx="1179512" cy="188967"/>
          </a:xfrm>
          <a:prstGeom prst="line">
            <a:avLst/>
          </a:prstGeom>
          <a:noFill/>
          <a:ln w="28575" cap="sq">
            <a:solidFill>
              <a:sysClr val="windowText" lastClr="000000"/>
            </a:solidFill>
            <a:round/>
            <a:headEnd type="oval" w="med" len="med"/>
            <a:tailEnd type="oval" w="med" len="med"/>
          </a:ln>
        </p:spPr>
        <p:txBody>
          <a:bodyPr lIns="91426" tIns="45713" rIns="91426" bIns="45713" anchor="ctr"/>
          <a:lstStyle/>
          <a:p>
            <a:pPr marL="0" marR="0" lvl="0" indent="0" defTabSz="95783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black"/>
              </a:solidFill>
              <a:effectLst/>
              <a:uLnTx/>
              <a:uFillTx/>
            </a:endParaRPr>
          </a:p>
        </p:txBody>
      </p:sp>
      <p:sp>
        <p:nvSpPr>
          <p:cNvPr id="35" name="Text Box 7">
            <a:extLst>
              <a:ext uri="{FF2B5EF4-FFF2-40B4-BE49-F238E27FC236}">
                <a16:creationId xmlns:a16="http://schemas.microsoft.com/office/drawing/2014/main" id="{50A886D4-D2BF-4FD8-9380-229418A73DB3}"/>
              </a:ext>
            </a:extLst>
          </p:cNvPr>
          <p:cNvSpPr txBox="1">
            <a:spLocks noChangeArrowheads="1"/>
          </p:cNvSpPr>
          <p:nvPr/>
        </p:nvSpPr>
        <p:spPr bwMode="auto">
          <a:xfrm>
            <a:off x="9180475" y="2099764"/>
            <a:ext cx="1400874" cy="346755"/>
          </a:xfrm>
          <a:prstGeom prst="rect">
            <a:avLst/>
          </a:prstGeom>
          <a:gradFill rotWithShape="1">
            <a:gsLst>
              <a:gs pos="0">
                <a:srgbClr val="638EBD">
                  <a:tint val="50000"/>
                  <a:satMod val="300000"/>
                </a:srgbClr>
              </a:gs>
              <a:gs pos="35000">
                <a:srgbClr val="638EBD">
                  <a:tint val="37000"/>
                  <a:satMod val="300000"/>
                </a:srgbClr>
              </a:gs>
              <a:gs pos="100000">
                <a:srgbClr val="638EBD">
                  <a:tint val="15000"/>
                  <a:satMod val="350000"/>
                </a:srgbClr>
              </a:gs>
            </a:gsLst>
            <a:lin ang="16200000" scaled="1"/>
          </a:gradFill>
          <a:ln w="9525"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91426" tIns="45713" rIns="91426" bIns="45713" rtlCol="0">
            <a:spAutoFit/>
          </a:bodyPr>
          <a:lstStyle/>
          <a:p>
            <a:pPr marL="0" marR="0" lvl="0" indent="0" algn="ctr" defTabSz="957835"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Pump Unit</a:t>
            </a:r>
          </a:p>
        </p:txBody>
      </p:sp>
      <p:sp>
        <p:nvSpPr>
          <p:cNvPr id="36" name="Line 9">
            <a:extLst>
              <a:ext uri="{FF2B5EF4-FFF2-40B4-BE49-F238E27FC236}">
                <a16:creationId xmlns:a16="http://schemas.microsoft.com/office/drawing/2014/main" id="{C5162F08-BE88-4588-90C4-9510B2005A2E}"/>
              </a:ext>
            </a:extLst>
          </p:cNvPr>
          <p:cNvSpPr>
            <a:spLocks noChangeShapeType="1"/>
          </p:cNvSpPr>
          <p:nvPr/>
        </p:nvSpPr>
        <p:spPr bwMode="auto">
          <a:xfrm flipH="1" flipV="1">
            <a:off x="5569742" y="4100513"/>
            <a:ext cx="1747890" cy="1304072"/>
          </a:xfrm>
          <a:prstGeom prst="line">
            <a:avLst/>
          </a:prstGeom>
          <a:noFill/>
          <a:ln w="28575" cap="sq">
            <a:solidFill>
              <a:sysClr val="windowText" lastClr="000000"/>
            </a:solidFill>
            <a:round/>
            <a:headEnd type="oval" w="med" len="med"/>
            <a:tailEnd type="oval" w="med" len="med"/>
          </a:ln>
        </p:spPr>
        <p:txBody>
          <a:bodyPr lIns="91426" tIns="45713" rIns="91426" bIns="45713" anchor="ctr"/>
          <a:lstStyle/>
          <a:p>
            <a:pPr marL="0" marR="0" lvl="0" indent="0" defTabSz="95783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black"/>
              </a:solidFill>
              <a:effectLst/>
              <a:uLnTx/>
              <a:uFillTx/>
            </a:endParaRPr>
          </a:p>
        </p:txBody>
      </p:sp>
      <p:sp>
        <p:nvSpPr>
          <p:cNvPr id="37" name="Text Box 8">
            <a:extLst>
              <a:ext uri="{FF2B5EF4-FFF2-40B4-BE49-F238E27FC236}">
                <a16:creationId xmlns:a16="http://schemas.microsoft.com/office/drawing/2014/main" id="{BF0328E2-A820-4AED-BE5F-1E9585377BB4}"/>
              </a:ext>
            </a:extLst>
          </p:cNvPr>
          <p:cNvSpPr txBox="1">
            <a:spLocks noChangeArrowheads="1"/>
          </p:cNvSpPr>
          <p:nvPr/>
        </p:nvSpPr>
        <p:spPr bwMode="auto">
          <a:xfrm>
            <a:off x="7107824" y="4843354"/>
            <a:ext cx="1747891" cy="830983"/>
          </a:xfrm>
          <a:prstGeom prst="rect">
            <a:avLst/>
          </a:prstGeom>
          <a:gradFill rotWithShape="1">
            <a:gsLst>
              <a:gs pos="0">
                <a:srgbClr val="638EBD">
                  <a:tint val="50000"/>
                  <a:satMod val="300000"/>
                </a:srgbClr>
              </a:gs>
              <a:gs pos="35000">
                <a:srgbClr val="638EBD">
                  <a:tint val="37000"/>
                  <a:satMod val="300000"/>
                </a:srgbClr>
              </a:gs>
              <a:gs pos="100000">
                <a:srgbClr val="638EBD">
                  <a:tint val="15000"/>
                  <a:satMod val="350000"/>
                </a:srgbClr>
              </a:gs>
            </a:gsLst>
            <a:lin ang="16200000" scaled="1"/>
          </a:gradFill>
          <a:ln w="9525"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91426" tIns="45713" rIns="91426" bIns="45713" rtlCol="0">
            <a:spAutoFit/>
          </a:bodyPr>
          <a:lstStyle/>
          <a:p>
            <a:pPr marL="0" marR="0" lvl="0" indent="0" defTabSz="957835"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„Cavity“</a:t>
            </a:r>
            <a:br>
              <a:rPr kumimoji="0" lang="en-US" sz="1600" b="0" i="0" u="none" strike="noStrike" kern="0" cap="none" spc="0" normalizeH="0" baseline="0" noProof="0" dirty="0">
                <a:ln>
                  <a:noFill/>
                </a:ln>
                <a:solidFill>
                  <a:prstClr val="black"/>
                </a:solidFill>
                <a:effectLst/>
                <a:uLnTx/>
                <a:uFillTx/>
                <a:latin typeface="Arial"/>
                <a:ea typeface="+mn-ea"/>
                <a:cs typeface="+mn-cs"/>
              </a:rPr>
            </a:br>
            <a:r>
              <a:rPr kumimoji="0" lang="en-US" sz="1600" b="0" i="0" u="none" strike="noStrike" kern="0" cap="none" spc="0" normalizeH="0" baseline="0" noProof="0" dirty="0">
                <a:ln>
                  <a:noFill/>
                </a:ln>
                <a:solidFill>
                  <a:prstClr val="black"/>
                </a:solidFill>
                <a:effectLst/>
                <a:uLnTx/>
                <a:uFillTx/>
                <a:latin typeface="Arial"/>
                <a:ea typeface="+mn-ea"/>
                <a:cs typeface="+mn-cs"/>
              </a:rPr>
              <a:t>for efficient pump light absorption</a:t>
            </a:r>
          </a:p>
        </p:txBody>
      </p:sp>
      <p:sp>
        <p:nvSpPr>
          <p:cNvPr id="38" name="Line 9">
            <a:extLst>
              <a:ext uri="{FF2B5EF4-FFF2-40B4-BE49-F238E27FC236}">
                <a16:creationId xmlns:a16="http://schemas.microsoft.com/office/drawing/2014/main" id="{BF1CD0F1-6AFF-482C-9003-3BA63877A1B1}"/>
              </a:ext>
            </a:extLst>
          </p:cNvPr>
          <p:cNvSpPr>
            <a:spLocks noChangeShapeType="1"/>
          </p:cNvSpPr>
          <p:nvPr/>
        </p:nvSpPr>
        <p:spPr bwMode="auto">
          <a:xfrm>
            <a:off x="2505075" y="3572719"/>
            <a:ext cx="1747890" cy="759271"/>
          </a:xfrm>
          <a:prstGeom prst="line">
            <a:avLst/>
          </a:prstGeom>
          <a:noFill/>
          <a:ln w="28575" cap="sq">
            <a:solidFill>
              <a:sysClr val="windowText" lastClr="000000"/>
            </a:solidFill>
            <a:round/>
            <a:headEnd type="oval" w="med" len="med"/>
            <a:tailEnd type="oval" w="med" len="med"/>
          </a:ln>
        </p:spPr>
        <p:txBody>
          <a:bodyPr lIns="91426" tIns="45713" rIns="91426" bIns="45713" anchor="ctr"/>
          <a:lstStyle/>
          <a:p>
            <a:pPr marL="0" marR="0" lvl="0" indent="0" defTabSz="95783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black"/>
              </a:solidFill>
              <a:effectLst/>
              <a:uLnTx/>
              <a:uFillTx/>
            </a:endParaRPr>
          </a:p>
        </p:txBody>
      </p:sp>
      <p:sp>
        <p:nvSpPr>
          <p:cNvPr id="39" name="Text Box 5">
            <a:extLst>
              <a:ext uri="{FF2B5EF4-FFF2-40B4-BE49-F238E27FC236}">
                <a16:creationId xmlns:a16="http://schemas.microsoft.com/office/drawing/2014/main" id="{8AF00360-3F90-4424-A3BC-B8982ECAD1B4}"/>
              </a:ext>
            </a:extLst>
          </p:cNvPr>
          <p:cNvSpPr txBox="1">
            <a:spLocks noChangeArrowheads="1"/>
          </p:cNvSpPr>
          <p:nvPr/>
        </p:nvSpPr>
        <p:spPr bwMode="auto">
          <a:xfrm>
            <a:off x="1071966" y="3437498"/>
            <a:ext cx="1543050" cy="346755"/>
          </a:xfrm>
          <a:prstGeom prst="rect">
            <a:avLst/>
          </a:prstGeom>
          <a:gradFill rotWithShape="1">
            <a:gsLst>
              <a:gs pos="0">
                <a:srgbClr val="638EBD">
                  <a:tint val="50000"/>
                  <a:satMod val="300000"/>
                </a:srgbClr>
              </a:gs>
              <a:gs pos="35000">
                <a:srgbClr val="638EBD">
                  <a:tint val="37000"/>
                  <a:satMod val="300000"/>
                </a:srgbClr>
              </a:gs>
              <a:gs pos="100000">
                <a:srgbClr val="638EBD">
                  <a:tint val="15000"/>
                  <a:satMod val="350000"/>
                </a:srgbClr>
              </a:gs>
            </a:gsLst>
            <a:lin ang="16200000" scaled="1"/>
          </a:gradFill>
          <a:ln w="9525"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91426" tIns="45713" rIns="91426" bIns="45713" rtlCol="0">
            <a:spAutoFit/>
          </a:bodyPr>
          <a:lstStyle/>
          <a:p>
            <a:pPr marL="0" marR="0" lvl="0" indent="0" algn="ctr" defTabSz="957835"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OC Mirror</a:t>
            </a:r>
          </a:p>
        </p:txBody>
      </p:sp>
      <p:sp>
        <p:nvSpPr>
          <p:cNvPr id="40" name="Line 4">
            <a:extLst>
              <a:ext uri="{FF2B5EF4-FFF2-40B4-BE49-F238E27FC236}">
                <a16:creationId xmlns:a16="http://schemas.microsoft.com/office/drawing/2014/main" id="{E91340A0-252F-44DC-B9F2-32172270DFAD}"/>
              </a:ext>
            </a:extLst>
          </p:cNvPr>
          <p:cNvSpPr>
            <a:spLocks noChangeShapeType="1"/>
          </p:cNvSpPr>
          <p:nvPr/>
        </p:nvSpPr>
        <p:spPr bwMode="auto">
          <a:xfrm>
            <a:off x="3473152" y="2762250"/>
            <a:ext cx="1293195" cy="702966"/>
          </a:xfrm>
          <a:prstGeom prst="line">
            <a:avLst/>
          </a:prstGeom>
          <a:noFill/>
          <a:ln w="28575" cap="sq">
            <a:solidFill>
              <a:sysClr val="windowText" lastClr="000000"/>
            </a:solidFill>
            <a:round/>
            <a:headEnd type="oval" w="med" len="med"/>
            <a:tailEnd type="oval" w="med" len="med"/>
          </a:ln>
        </p:spPr>
        <p:txBody>
          <a:bodyPr lIns="91426" tIns="45713" rIns="91426" bIns="45713" anchor="ctr"/>
          <a:lstStyle/>
          <a:p>
            <a:pPr marL="0" marR="0" lvl="0" indent="0" defTabSz="95783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black"/>
              </a:solidFill>
              <a:effectLst/>
              <a:uLnTx/>
              <a:uFillTx/>
            </a:endParaRPr>
          </a:p>
        </p:txBody>
      </p:sp>
      <p:sp>
        <p:nvSpPr>
          <p:cNvPr id="41" name="Text Box 5">
            <a:extLst>
              <a:ext uri="{FF2B5EF4-FFF2-40B4-BE49-F238E27FC236}">
                <a16:creationId xmlns:a16="http://schemas.microsoft.com/office/drawing/2014/main" id="{86D24991-B9E5-41E1-BF1E-D475D8A7A5FF}"/>
              </a:ext>
            </a:extLst>
          </p:cNvPr>
          <p:cNvSpPr txBox="1">
            <a:spLocks noChangeArrowheads="1"/>
          </p:cNvSpPr>
          <p:nvPr/>
        </p:nvSpPr>
        <p:spPr bwMode="auto">
          <a:xfrm>
            <a:off x="2447925" y="2612891"/>
            <a:ext cx="1130438" cy="346755"/>
          </a:xfrm>
          <a:prstGeom prst="rect">
            <a:avLst/>
          </a:prstGeom>
          <a:gradFill rotWithShape="1">
            <a:gsLst>
              <a:gs pos="0">
                <a:srgbClr val="638EBD">
                  <a:tint val="50000"/>
                  <a:satMod val="300000"/>
                </a:srgbClr>
              </a:gs>
              <a:gs pos="35000">
                <a:srgbClr val="638EBD">
                  <a:tint val="37000"/>
                  <a:satMod val="300000"/>
                </a:srgbClr>
              </a:gs>
              <a:gs pos="100000">
                <a:srgbClr val="638EBD">
                  <a:tint val="15000"/>
                  <a:satMod val="350000"/>
                </a:srgbClr>
              </a:gs>
            </a:gsLst>
            <a:lin ang="16200000" scaled="1"/>
          </a:gradFill>
          <a:ln w="9525"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91426" tIns="45713" rIns="91426" bIns="45713" rtlCol="0">
            <a:spAutoFit/>
          </a:bodyPr>
          <a:lstStyle/>
          <a:p>
            <a:pPr marL="0" marR="0" lvl="0" indent="0" defTabSz="957835"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Resonator</a:t>
            </a:r>
          </a:p>
        </p:txBody>
      </p:sp>
      <p:sp>
        <p:nvSpPr>
          <p:cNvPr id="42" name="Line 9">
            <a:extLst>
              <a:ext uri="{FF2B5EF4-FFF2-40B4-BE49-F238E27FC236}">
                <a16:creationId xmlns:a16="http://schemas.microsoft.com/office/drawing/2014/main" id="{A775D101-9D83-4D85-BF05-CFCECEF3AC94}"/>
              </a:ext>
            </a:extLst>
          </p:cNvPr>
          <p:cNvSpPr>
            <a:spLocks noChangeShapeType="1"/>
          </p:cNvSpPr>
          <p:nvPr/>
        </p:nvSpPr>
        <p:spPr bwMode="auto">
          <a:xfrm flipH="1" flipV="1">
            <a:off x="5839977" y="3731417"/>
            <a:ext cx="1452361" cy="669132"/>
          </a:xfrm>
          <a:prstGeom prst="line">
            <a:avLst/>
          </a:prstGeom>
          <a:noFill/>
          <a:ln w="28575" cap="sq">
            <a:solidFill>
              <a:sysClr val="windowText" lastClr="000000"/>
            </a:solidFill>
            <a:round/>
            <a:headEnd type="oval" w="med" len="med"/>
            <a:tailEnd type="oval" w="med" len="med"/>
          </a:ln>
        </p:spPr>
        <p:txBody>
          <a:bodyPr lIns="91426" tIns="45713" rIns="91426" bIns="45713" anchor="ctr"/>
          <a:lstStyle/>
          <a:p>
            <a:pPr marL="0" marR="0" lvl="0" indent="0" defTabSz="95783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black"/>
              </a:solidFill>
              <a:effectLst/>
              <a:uLnTx/>
              <a:uFillTx/>
            </a:endParaRPr>
          </a:p>
        </p:txBody>
      </p:sp>
      <p:sp>
        <p:nvSpPr>
          <p:cNvPr id="43" name="Text Box 8">
            <a:extLst>
              <a:ext uri="{FF2B5EF4-FFF2-40B4-BE49-F238E27FC236}">
                <a16:creationId xmlns:a16="http://schemas.microsoft.com/office/drawing/2014/main" id="{6ECBC20B-19A8-4FF3-8943-5C516923CF22}"/>
              </a:ext>
            </a:extLst>
          </p:cNvPr>
          <p:cNvSpPr txBox="1">
            <a:spLocks noChangeArrowheads="1"/>
          </p:cNvSpPr>
          <p:nvPr/>
        </p:nvSpPr>
        <p:spPr bwMode="auto">
          <a:xfrm>
            <a:off x="7107824" y="4009290"/>
            <a:ext cx="1747891" cy="584761"/>
          </a:xfrm>
          <a:prstGeom prst="rect">
            <a:avLst/>
          </a:prstGeom>
          <a:gradFill rotWithShape="1">
            <a:gsLst>
              <a:gs pos="0">
                <a:srgbClr val="638EBD">
                  <a:tint val="50000"/>
                  <a:satMod val="300000"/>
                </a:srgbClr>
              </a:gs>
              <a:gs pos="35000">
                <a:srgbClr val="638EBD">
                  <a:tint val="37000"/>
                  <a:satMod val="300000"/>
                </a:srgbClr>
              </a:gs>
              <a:gs pos="100000">
                <a:srgbClr val="638EBD">
                  <a:tint val="15000"/>
                  <a:satMod val="350000"/>
                </a:srgbClr>
              </a:gs>
            </a:gsLst>
            <a:lin ang="16200000" scaled="1"/>
          </a:gradFill>
          <a:ln w="9525"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91426" tIns="45713" rIns="91426" bIns="45713" rtlCol="0">
            <a:spAutoFit/>
          </a:bodyPr>
          <a:lstStyle/>
          <a:p>
            <a:pPr marL="0" marR="0" lvl="0" indent="0" defTabSz="957835"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Laser Disk</a:t>
            </a:r>
          </a:p>
          <a:p>
            <a:pPr marL="0" marR="0" lvl="0" indent="0" defTabSz="957835"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„Cooling Finger“</a:t>
            </a:r>
          </a:p>
        </p:txBody>
      </p:sp>
      <p:sp>
        <p:nvSpPr>
          <p:cNvPr id="44" name="Line 4">
            <a:extLst>
              <a:ext uri="{FF2B5EF4-FFF2-40B4-BE49-F238E27FC236}">
                <a16:creationId xmlns:a16="http://schemas.microsoft.com/office/drawing/2014/main" id="{E96EE19A-55F6-44F0-A1A0-AD67250BC332}"/>
              </a:ext>
            </a:extLst>
          </p:cNvPr>
          <p:cNvSpPr>
            <a:spLocks noChangeShapeType="1"/>
          </p:cNvSpPr>
          <p:nvPr/>
        </p:nvSpPr>
        <p:spPr bwMode="auto">
          <a:xfrm flipH="1" flipV="1">
            <a:off x="5228022" y="2106422"/>
            <a:ext cx="1203156" cy="203173"/>
          </a:xfrm>
          <a:prstGeom prst="line">
            <a:avLst/>
          </a:prstGeom>
          <a:noFill/>
          <a:ln w="28575" cap="sq">
            <a:solidFill>
              <a:sysClr val="windowText" lastClr="000000"/>
            </a:solidFill>
            <a:round/>
            <a:headEnd type="oval" w="med" len="med"/>
            <a:tailEnd type="oval" w="med" len="med"/>
          </a:ln>
        </p:spPr>
        <p:txBody>
          <a:bodyPr lIns="91426" tIns="45713" rIns="91426" bIns="45713" anchor="ctr"/>
          <a:lstStyle/>
          <a:p>
            <a:pPr marL="0" marR="0" lvl="0" indent="0" defTabSz="95783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black"/>
              </a:solidFill>
              <a:effectLst/>
              <a:uLnTx/>
              <a:uFillTx/>
            </a:endParaRPr>
          </a:p>
        </p:txBody>
      </p:sp>
      <p:sp>
        <p:nvSpPr>
          <p:cNvPr id="45" name="Text Box 5">
            <a:extLst>
              <a:ext uri="{FF2B5EF4-FFF2-40B4-BE49-F238E27FC236}">
                <a16:creationId xmlns:a16="http://schemas.microsoft.com/office/drawing/2014/main" id="{04185E93-BD4B-4C9A-BDFE-9FEFE997A64A}"/>
              </a:ext>
            </a:extLst>
          </p:cNvPr>
          <p:cNvSpPr txBox="1">
            <a:spLocks noChangeArrowheads="1"/>
          </p:cNvSpPr>
          <p:nvPr/>
        </p:nvSpPr>
        <p:spPr bwMode="auto">
          <a:xfrm>
            <a:off x="3842086" y="1962841"/>
            <a:ext cx="1543050" cy="346755"/>
          </a:xfrm>
          <a:prstGeom prst="rect">
            <a:avLst/>
          </a:prstGeom>
          <a:gradFill rotWithShape="1">
            <a:gsLst>
              <a:gs pos="0">
                <a:srgbClr val="638EBD">
                  <a:tint val="50000"/>
                  <a:satMod val="300000"/>
                </a:srgbClr>
              </a:gs>
              <a:gs pos="35000">
                <a:srgbClr val="638EBD">
                  <a:tint val="37000"/>
                  <a:satMod val="300000"/>
                </a:srgbClr>
              </a:gs>
              <a:gs pos="100000">
                <a:srgbClr val="638EBD">
                  <a:tint val="15000"/>
                  <a:satMod val="350000"/>
                </a:srgbClr>
              </a:gs>
            </a:gsLst>
            <a:lin ang="16200000" scaled="1"/>
          </a:gradFill>
          <a:ln w="9525"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91426" tIns="45713" rIns="91426" bIns="45713" rtlCol="0">
            <a:spAutoFit/>
          </a:bodyPr>
          <a:lstStyle/>
          <a:p>
            <a:pPr marL="0" marR="0" lvl="0" indent="0" algn="ctr" defTabSz="957835"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HR Mirror</a:t>
            </a:r>
          </a:p>
        </p:txBody>
      </p:sp>
      <p:sp>
        <p:nvSpPr>
          <p:cNvPr id="21" name="Rechteck 20">
            <a:extLst>
              <a:ext uri="{FF2B5EF4-FFF2-40B4-BE49-F238E27FC236}">
                <a16:creationId xmlns:a16="http://schemas.microsoft.com/office/drawing/2014/main" id="{0EBFE907-78F2-4FD9-9C35-2904109114EC}"/>
              </a:ext>
            </a:extLst>
          </p:cNvPr>
          <p:cNvSpPr/>
          <p:nvPr/>
        </p:nvSpPr>
        <p:spPr>
          <a:xfrm rot="20359658">
            <a:off x="773792" y="1903910"/>
            <a:ext cx="2249561" cy="811367"/>
          </a:xfrm>
          <a:prstGeom prst="rect">
            <a:avLst/>
          </a:prstGeom>
          <a:ln>
            <a:noFill/>
          </a:ln>
          <a:effectLst/>
          <a:scene3d>
            <a:camera prst="orthographicFront">
              <a:rot lat="0" lon="0" rev="0"/>
            </a:camera>
            <a:lightRig rig="contrasting" dir="t">
              <a:rot lat="0" lon="0" rev="1500000"/>
            </a:lightRig>
          </a:scene3d>
          <a:sp3d prstMaterial="metal">
            <a:bevelT w="88900" h="88900"/>
          </a:sp3d>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spAutoFit/>
          </a:bodyPr>
          <a:lstStyle/>
          <a:p>
            <a:pPr algn="ctr"/>
            <a:r>
              <a:rPr lang="en-US" sz="1600" dirty="0">
                <a:solidFill>
                  <a:schemeClr val="tx1"/>
                </a:solidFill>
              </a:rPr>
              <a:t>~14kW average power</a:t>
            </a:r>
          </a:p>
          <a:p>
            <a:pPr algn="ctr"/>
            <a:r>
              <a:rPr lang="en-US" sz="1600" dirty="0">
                <a:solidFill>
                  <a:schemeClr val="tx1"/>
                </a:solidFill>
              </a:rPr>
              <a:t>Beam quality: M² ~10</a:t>
            </a:r>
          </a:p>
          <a:p>
            <a:pPr algn="ctr"/>
            <a:r>
              <a:rPr lang="en-US" sz="1600" dirty="0">
                <a:solidFill>
                  <a:schemeClr val="tx1"/>
                </a:solidFill>
              </a:rPr>
              <a:t>70% opt. efficiency</a:t>
            </a:r>
          </a:p>
        </p:txBody>
      </p:sp>
      <p:grpSp>
        <p:nvGrpSpPr>
          <p:cNvPr id="7" name="Gruppieren 6">
            <a:extLst>
              <a:ext uri="{FF2B5EF4-FFF2-40B4-BE49-F238E27FC236}">
                <a16:creationId xmlns:a16="http://schemas.microsoft.com/office/drawing/2014/main" id="{C3AEBF35-5C01-455E-ABD2-177409806C70}"/>
              </a:ext>
            </a:extLst>
          </p:cNvPr>
          <p:cNvGrpSpPr/>
          <p:nvPr/>
        </p:nvGrpSpPr>
        <p:grpSpPr>
          <a:xfrm rot="318069">
            <a:off x="9267517" y="515555"/>
            <a:ext cx="2236517" cy="1195910"/>
            <a:chOff x="8892596" y="374655"/>
            <a:chExt cx="2236517" cy="1195910"/>
          </a:xfrm>
        </p:grpSpPr>
        <p:pic>
          <p:nvPicPr>
            <p:cNvPr id="62466" name="Picture 2" descr="Laser beam and aerial effects — Pangolin and KVANT Lasers">
              <a:extLst>
                <a:ext uri="{FF2B5EF4-FFF2-40B4-BE49-F238E27FC236}">
                  <a16:creationId xmlns:a16="http://schemas.microsoft.com/office/drawing/2014/main" id="{70FAF13F-8B0C-44D6-B9E3-F423754D4DA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8892596" y="374655"/>
              <a:ext cx="2236517" cy="1195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494157D9-DE2A-4783-8A41-B32D378FB9F9}"/>
                </a:ext>
              </a:extLst>
            </p:cNvPr>
            <p:cNvSpPr txBox="1"/>
            <p:nvPr/>
          </p:nvSpPr>
          <p:spPr>
            <a:xfrm>
              <a:off x="9536487" y="430767"/>
              <a:ext cx="955390" cy="615553"/>
            </a:xfrm>
            <a:prstGeom prst="rect">
              <a:avLst/>
            </a:prstGeom>
            <a:noFill/>
          </p:spPr>
          <p:txBody>
            <a:bodyPr wrap="none" lIns="0" tIns="0" rIns="0" bIns="0" rtlCol="0">
              <a:spAutoFit/>
            </a:bodyPr>
            <a:lstStyle/>
            <a:p>
              <a:pPr algn="l"/>
              <a:r>
                <a:rPr lang="en-US" sz="2000" b="1">
                  <a:solidFill>
                    <a:schemeClr val="bg1"/>
                  </a:solidFill>
                </a:rPr>
                <a:t>Yb:YAG</a:t>
              </a:r>
            </a:p>
            <a:p>
              <a:pPr algn="l"/>
              <a:r>
                <a:rPr lang="en-US" sz="2000" b="1">
                  <a:solidFill>
                    <a:schemeClr val="bg1"/>
                  </a:solidFill>
                </a:rPr>
                <a:t>1030nm</a:t>
              </a:r>
              <a:endParaRPr lang="en-US" sz="2000" b="1" dirty="0">
                <a:solidFill>
                  <a:schemeClr val="bg1"/>
                </a:solidFill>
              </a:endParaRPr>
            </a:p>
          </p:txBody>
        </p:sp>
      </p:grpSp>
    </p:spTree>
    <p:extLst>
      <p:ext uri="{BB962C8B-B14F-4D97-AF65-F5344CB8AC3E}">
        <p14:creationId xmlns:p14="http://schemas.microsoft.com/office/powerpoint/2010/main" val="15245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MIO_CHANGETRACKING" val="true"/>
  <p:tag name="MIO_PRESENTATION_LANGUAGE" val="1033"/>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MIO_FALLBACK_LAYOUT" val="10"/>
  <p:tag name="MIO_SHOW_DATE" val="False"/>
  <p:tag name="MIO_SHOW_FOOTER" val="True"/>
  <p:tag name="MIO_SHOW_PAGENUMBER" val="True"/>
  <p:tag name="MIO_AVOID_BLANK_LAYOUT" val="True"/>
  <p:tag name="MIO_CD_LAYOUT_VALID_AREA" val="False"/>
  <p:tag name="MIO_NUMBER_OF_VALID_LAYOUTS" val="13"/>
  <p:tag name="MIO_HDS" val="True"/>
  <p:tag name="MIO_SKIPVERSION" val="01.01.0001 00:00:00"/>
  <p:tag name="MIO_EKGUID" val="b548f96e-155a-47ac-93ab-42badac561a6"/>
  <p:tag name="MIO_UPDATE" val="True"/>
  <p:tag name="MIO_VERSION" val="06.03.2019 21:47:41"/>
  <p:tag name="MIO_DBID" val="8236CE71-3243-41A3-904F-7EA9E80C736A"/>
  <p:tag name="MIO_LASTDOWNLOADED" val="27.05.2019 09:40:43"/>
  <p:tag name="MIO_OBJECTNAME" val="Master 2019"/>
  <p:tag name="MIO_CDID" val="d30371fb-bd2b-4816-a0ce-bd6a1479ab6b"/>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MIO_FALLBACK_LAYOUT" val="10"/>
  <p:tag name="MIO_SHOW_DATE" val="False"/>
  <p:tag name="MIO_SHOW_FOOTER" val="True"/>
  <p:tag name="MIO_SHOW_PAGENUMBER" val="True"/>
  <p:tag name="MIO_AVOID_BLANK_LAYOUT" val="True"/>
  <p:tag name="MIO_CD_LAYOUT_VALID_AREA" val="False"/>
  <p:tag name="MIO_NUMBER_OF_VALID_LAYOUTS" val="13"/>
  <p:tag name="MIO_HDS" val="True"/>
  <p:tag name="MIO_SKIPVERSION" val="01.01.0001 00:00:00"/>
  <p:tag name="MIO_EKGUID" val="b548f96e-155a-47ac-93ab-42badac561a6"/>
  <p:tag name="MIO_UPDATE" val="True"/>
  <p:tag name="MIO_VERSION" val="06.03.2019 21:47:41"/>
  <p:tag name="MIO_DBID" val="8236CE71-3243-41A3-904F-7EA9E80C736A"/>
  <p:tag name="MIO_LASTDOWNLOADED" val="27.05.2019 09:40:43"/>
  <p:tag name="MIO_OBJECTNAME" val="Master 2019"/>
  <p:tag name="MIO_CDID" val="d30371fb-bd2b-4816-a0ce-bd6a1479ab6b"/>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MIO_FALLBACK_LAYOUT" val="10"/>
  <p:tag name="MIO_SHOW_DATE" val="False"/>
  <p:tag name="MIO_SHOW_FOOTER" val="True"/>
  <p:tag name="MIO_SHOW_PAGENUMBER" val="True"/>
  <p:tag name="MIO_AVOID_BLANK_LAYOUT" val="True"/>
  <p:tag name="MIO_CD_LAYOUT_VALID_AREA" val="False"/>
  <p:tag name="MIO_NUMBER_OF_VALID_LAYOUTS" val="13"/>
  <p:tag name="MIO_HDS" val="True"/>
  <p:tag name="MIO_SKIPVERSION" val="01.01.0001 00:00:00"/>
  <p:tag name="MIO_EKGUID" val="b548f96e-155a-47ac-93ab-42badac561a6"/>
  <p:tag name="MIO_UPDATE" val="True"/>
  <p:tag name="MIO_VERSION" val="06.03.2019 21:47:41"/>
  <p:tag name="MIO_DBID" val="8236CE71-3243-41A3-904F-7EA9E80C736A"/>
  <p:tag name="MIO_LASTDOWNLOADED" val="27.05.2019 09:40:43"/>
  <p:tag name="MIO_OBJECTNAME" val="Master 2019"/>
  <p:tag name="MIO_CDID" val="d30371fb-bd2b-4816-a0ce-bd6a1479ab6b"/>
</p:tagLst>
</file>

<file path=ppt/tags/tag3.xml><?xml version="1.0" encoding="utf-8"?>
<p:tagLst xmlns:a="http://schemas.openxmlformats.org/drawingml/2006/main" xmlns:r="http://schemas.openxmlformats.org/officeDocument/2006/relationships" xmlns:p="http://schemas.openxmlformats.org/presentationml/2006/main">
  <p:tag name="MIO_FALLBACK_LAYOUT" val="10"/>
  <p:tag name="MIO_SHOW_DATE" val="False"/>
  <p:tag name="MIO_SHOW_FOOTER" val="True"/>
  <p:tag name="MIO_SHOW_PAGENUMBER" val="True"/>
  <p:tag name="MIO_AVOID_BLANK_LAYOUT" val="True"/>
  <p:tag name="MIO_CD_LAYOUT_VALID_AREA" val="False"/>
  <p:tag name="MIO_NUMBER_OF_VALID_LAYOUTS" val="13"/>
  <p:tag name="MIO_HDS" val="True"/>
  <p:tag name="MIO_SKIPVERSION" val="01.01.0001 00:00:00"/>
  <p:tag name="MIO_EKGUID" val="b548f96e-155a-47ac-93ab-42badac561a6"/>
  <p:tag name="MIO_UPDATE" val="True"/>
  <p:tag name="MIO_VERSION" val="06.03.2019 21:47:41"/>
  <p:tag name="MIO_DBID" val="8236CE71-3243-41A3-904F-7EA9E80C736A"/>
  <p:tag name="MIO_LASTDOWNLOADED" val="27.05.2019 09:40:43"/>
  <p:tag name="MIO_OBJECTNAME" val="Master 2019"/>
  <p:tag name="MIO_CDID" val="d30371fb-bd2b-4816-a0ce-bd6a1479ab6b"/>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38.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39.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41.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42.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4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5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56.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57.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58.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59.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61.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62.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63.xml><?xml version="1.0" encoding="utf-8"?>
<p:tagLst xmlns:a="http://schemas.openxmlformats.org/drawingml/2006/main" xmlns:r="http://schemas.openxmlformats.org/officeDocument/2006/relationships" xmlns:p="http://schemas.openxmlformats.org/presentationml/2006/main">
  <p:tag name="MIO_GUID" val="8068e8bb-e0a1-4a61-9aa1-7209e796c62d"/>
  <p:tag name="MIO_EK" val="653"/>
  <p:tag name="MIO_EKGUID" val="6ce53475-d8bb-48c2-98db-9328a48947ab"/>
  <p:tag name="MIO_UPDATE" val="True"/>
  <p:tag name="MIO_VERSION" val="27.02.2019 08:32:55"/>
  <p:tag name="MIO_DBID" val="8236CE71-3243-41A3-904F-7EA9E80C736A"/>
  <p:tag name="MIO_LASTDOWNLOADED" val="04.09.2019 10:31:01"/>
  <p:tag name="MIO_OBJECTNAME" val="Plain textbox"/>
  <p:tag name="MIO_LASTEDITORNAME" val="empower enterprise"/>
  <p:tag name="MIO_INSERT_ID" val="976f81a8-acba-4138-92b7-937b862bd9b4"/>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MIO_EKGUID" val="6e9f1caf-14e7-477e-96ca-f7504f579ebf"/>
  <p:tag name="MIO_GUID" val="1282f9fc-8be3-4ac7-9e1e-910014754568"/>
  <p:tag name="MIO_UPDATE" val="True"/>
  <p:tag name="MIO_VERSION" val="26.02.2019 14:04:18"/>
  <p:tag name="MIO_DBID" val="8236CE71-3243-41A3-904F-7EA9E80C736A"/>
  <p:tag name="MIO_LASTDOWNLOADED" val="19.07.2019 16:53:17"/>
  <p:tag name="MIO_OBJECTNAME" val="Post-it"/>
  <p:tag name="MIO_LASTEDITORNAME" val="empower enterprise"/>
  <p:tag name="MIO_INSERT_ID" val="0c9643de-9cba-46e1-bb26-90f44b1b47a0"/>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IO_GUID" val="446ef62b-3d29-4722-ad1a-6a81ec9ccebd"/>
</p:tagLst>
</file>

<file path=ppt/tags/tag71.xml><?xml version="1.0" encoding="utf-8"?>
<p:tagLst xmlns:a="http://schemas.openxmlformats.org/drawingml/2006/main" xmlns:r="http://schemas.openxmlformats.org/officeDocument/2006/relationships" xmlns:p="http://schemas.openxmlformats.org/presentationml/2006/main">
  <p:tag name="MIO_GUID" val="6e71c875-cf6e-4171-bd9d-1fa820019ec8"/>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rumpf PowerPoint 2019">
  <a:themeElements>
    <a:clrScheme name="Trumpf dezent">
      <a:dk1>
        <a:srgbClr val="333333"/>
      </a:dk1>
      <a:lt1>
        <a:srgbClr val="FFFFFF"/>
      </a:lt1>
      <a:dk2>
        <a:srgbClr val="285172"/>
      </a:dk2>
      <a:lt2>
        <a:srgbClr val="FFFFFF"/>
      </a:lt2>
      <a:accent1>
        <a:srgbClr val="575757"/>
      </a:accent1>
      <a:accent2>
        <a:srgbClr val="D0D0D0"/>
      </a:accent2>
      <a:accent3>
        <a:srgbClr val="285172"/>
      </a:accent3>
      <a:accent4>
        <a:srgbClr val="8094AF"/>
      </a:accent4>
      <a:accent5>
        <a:srgbClr val="BBD03A"/>
      </a:accent5>
      <a:accent6>
        <a:srgbClr val="6C955E"/>
      </a:accent6>
      <a:hlink>
        <a:srgbClr val="204461"/>
      </a:hlink>
      <a:folHlink>
        <a:srgbClr val="638E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äsentation3" id="{2B7FE6D1-6B3C-3342-9ECF-D5755E5F2FC6}" vid="{E4823109-521D-2A4B-8265-904123A8633F}"/>
    </a:ext>
  </a:extLst>
</a:theme>
</file>

<file path=ppt/theme/theme2.xml><?xml version="1.0" encoding="utf-8"?>
<a:theme xmlns:a="http://schemas.openxmlformats.org/drawingml/2006/main" name="1_Trumpf PowerPoint 2019">
  <a:themeElements>
    <a:clrScheme name="Trumpf dezent">
      <a:dk1>
        <a:srgbClr val="333333"/>
      </a:dk1>
      <a:lt1>
        <a:srgbClr val="FFFFFF"/>
      </a:lt1>
      <a:dk2>
        <a:srgbClr val="285172"/>
      </a:dk2>
      <a:lt2>
        <a:srgbClr val="FFFFFF"/>
      </a:lt2>
      <a:accent1>
        <a:srgbClr val="575757"/>
      </a:accent1>
      <a:accent2>
        <a:srgbClr val="D0D0D0"/>
      </a:accent2>
      <a:accent3>
        <a:srgbClr val="285172"/>
      </a:accent3>
      <a:accent4>
        <a:srgbClr val="8094AF"/>
      </a:accent4>
      <a:accent5>
        <a:srgbClr val="BBD03A"/>
      </a:accent5>
      <a:accent6>
        <a:srgbClr val="6C955E"/>
      </a:accent6>
      <a:hlink>
        <a:srgbClr val="204461"/>
      </a:hlink>
      <a:folHlink>
        <a:srgbClr val="638E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äsentation3" id="{2B7FE6D1-6B3C-3342-9ECF-D5755E5F2FC6}" vid="{E4823109-521D-2A4B-8265-904123A8633F}"/>
    </a:ext>
  </a:extLst>
</a:theme>
</file>

<file path=ppt/theme/theme3.xml><?xml version="1.0" encoding="utf-8"?>
<a:theme xmlns:a="http://schemas.openxmlformats.org/drawingml/2006/main" name="2_Trumpf PowerPoint 2019">
  <a:themeElements>
    <a:clrScheme name="Trumpf dezent">
      <a:dk1>
        <a:srgbClr val="333333"/>
      </a:dk1>
      <a:lt1>
        <a:srgbClr val="FFFFFF"/>
      </a:lt1>
      <a:dk2>
        <a:srgbClr val="285172"/>
      </a:dk2>
      <a:lt2>
        <a:srgbClr val="FFFFFF"/>
      </a:lt2>
      <a:accent1>
        <a:srgbClr val="575757"/>
      </a:accent1>
      <a:accent2>
        <a:srgbClr val="D0D0D0"/>
      </a:accent2>
      <a:accent3>
        <a:srgbClr val="285172"/>
      </a:accent3>
      <a:accent4>
        <a:srgbClr val="8094AF"/>
      </a:accent4>
      <a:accent5>
        <a:srgbClr val="BBD03A"/>
      </a:accent5>
      <a:accent6>
        <a:srgbClr val="6C955E"/>
      </a:accent6>
      <a:hlink>
        <a:srgbClr val="204461"/>
      </a:hlink>
      <a:folHlink>
        <a:srgbClr val="638E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äsentation3" id="{2B7FE6D1-6B3C-3342-9ECF-D5755E5F2FC6}" vid="{E4823109-521D-2A4B-8265-904123A8633F}"/>
    </a:ext>
  </a:extLst>
</a:theme>
</file>

<file path=ppt/theme/theme4.xml><?xml version="1.0" encoding="utf-8"?>
<a:theme xmlns:a="http://schemas.openxmlformats.org/drawingml/2006/main" name="4_Trumpf PowerPoint 2019">
  <a:themeElements>
    <a:clrScheme name="Trumpf dezent">
      <a:dk1>
        <a:srgbClr val="333333"/>
      </a:dk1>
      <a:lt1>
        <a:srgbClr val="FFFFFF"/>
      </a:lt1>
      <a:dk2>
        <a:srgbClr val="285172"/>
      </a:dk2>
      <a:lt2>
        <a:srgbClr val="FFFFFF"/>
      </a:lt2>
      <a:accent1>
        <a:srgbClr val="575757"/>
      </a:accent1>
      <a:accent2>
        <a:srgbClr val="D0D0D0"/>
      </a:accent2>
      <a:accent3>
        <a:srgbClr val="285172"/>
      </a:accent3>
      <a:accent4>
        <a:srgbClr val="8094AF"/>
      </a:accent4>
      <a:accent5>
        <a:srgbClr val="BBD03A"/>
      </a:accent5>
      <a:accent6>
        <a:srgbClr val="6C955E"/>
      </a:accent6>
      <a:hlink>
        <a:srgbClr val="204461"/>
      </a:hlink>
      <a:folHlink>
        <a:srgbClr val="638E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äsentation3" id="{2B7FE6D1-6B3C-3342-9ECF-D5755E5F2FC6}" vid="{E4823109-521D-2A4B-8265-904123A8633F}"/>
    </a:ext>
  </a:extLst>
</a:theme>
</file>

<file path=ppt/theme/theme5.xml><?xml version="1.0" encoding="utf-8"?>
<a:theme xmlns:a="http://schemas.openxmlformats.org/drawingml/2006/main" name="AFS_Foliendesign_v1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S_Foliendesign_v10" id="{8B040547-ECF1-40AC-89F5-3AA04DFDAA1F}" vid="{FEB0F9B6-CD4C-4E7B-96E2-18702E0EB53C}"/>
    </a:ext>
  </a:extLst>
</a:theme>
</file>

<file path=ppt/theme/theme6.xml><?xml version="1.0" encoding="utf-8"?>
<a:theme xmlns:a="http://schemas.openxmlformats.org/drawingml/2006/main" name="Office">
  <a:themeElements>
    <a:clrScheme name="Trumpf">
      <a:dk1>
        <a:srgbClr val="333333"/>
      </a:dk1>
      <a:lt1>
        <a:srgbClr val="FFFFFF"/>
      </a:lt1>
      <a:dk2>
        <a:srgbClr val="204461"/>
      </a:dk2>
      <a:lt2>
        <a:srgbClr val="FFFFFF"/>
      </a:lt2>
      <a:accent1>
        <a:srgbClr val="707070"/>
      </a:accent1>
      <a:accent2>
        <a:srgbClr val="D0D0D0"/>
      </a:accent2>
      <a:accent3>
        <a:srgbClr val="204461"/>
      </a:accent3>
      <a:accent4>
        <a:srgbClr val="638EBD"/>
      </a:accent4>
      <a:accent5>
        <a:srgbClr val="93C11C"/>
      </a:accent5>
      <a:accent6>
        <a:srgbClr val="6C955E"/>
      </a:accent6>
      <a:hlink>
        <a:srgbClr val="204461"/>
      </a:hlink>
      <a:folHlink>
        <a:srgbClr val="638EBD"/>
      </a:folHlink>
    </a:clrScheme>
    <a:fontScheme name="Benutzerdefiniert 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Trumpf">
      <a:dk1>
        <a:srgbClr val="333333"/>
      </a:dk1>
      <a:lt1>
        <a:srgbClr val="FFFFFF"/>
      </a:lt1>
      <a:dk2>
        <a:srgbClr val="204461"/>
      </a:dk2>
      <a:lt2>
        <a:srgbClr val="FFFFFF"/>
      </a:lt2>
      <a:accent1>
        <a:srgbClr val="707070"/>
      </a:accent1>
      <a:accent2>
        <a:srgbClr val="D0D0D0"/>
      </a:accent2>
      <a:accent3>
        <a:srgbClr val="204461"/>
      </a:accent3>
      <a:accent4>
        <a:srgbClr val="638EBD"/>
      </a:accent4>
      <a:accent5>
        <a:srgbClr val="93C11C"/>
      </a:accent5>
      <a:accent6>
        <a:srgbClr val="6C955E"/>
      </a:accent6>
      <a:hlink>
        <a:srgbClr val="204461"/>
      </a:hlink>
      <a:folHlink>
        <a:srgbClr val="638EBD"/>
      </a:folHlink>
    </a:clrScheme>
    <a:fontScheme name="Benutzerdefiniert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1902_Trumpf-Master_Dada_v8</Template>
  <TotalTime>0</TotalTime>
  <Words>1972</Words>
  <Application>Microsoft Office PowerPoint</Application>
  <PresentationFormat>Breitbild</PresentationFormat>
  <Paragraphs>344</Paragraphs>
  <Slides>24</Slides>
  <Notes>24</Notes>
  <HiddenSlides>0</HiddenSlides>
  <MMClips>0</MMClips>
  <ScaleCrop>false</ScaleCrop>
  <HeadingPairs>
    <vt:vector size="8" baseType="variant">
      <vt:variant>
        <vt:lpstr>Verwendete Schriftarten</vt:lpstr>
      </vt:variant>
      <vt:variant>
        <vt:i4>8</vt:i4>
      </vt:variant>
      <vt:variant>
        <vt:lpstr>Design</vt:lpstr>
      </vt:variant>
      <vt:variant>
        <vt:i4>5</vt:i4>
      </vt:variant>
      <vt:variant>
        <vt:lpstr>Eingebettete OLE-Server</vt:lpstr>
      </vt:variant>
      <vt:variant>
        <vt:i4>1</vt:i4>
      </vt:variant>
      <vt:variant>
        <vt:lpstr>Folientitel</vt:lpstr>
      </vt:variant>
      <vt:variant>
        <vt:i4>24</vt:i4>
      </vt:variant>
    </vt:vector>
  </HeadingPairs>
  <TitlesOfParts>
    <vt:vector size="38" baseType="lpstr">
      <vt:lpstr>Abel</vt:lpstr>
      <vt:lpstr>Arial</vt:lpstr>
      <vt:lpstr>Calibri</vt:lpstr>
      <vt:lpstr>Cambria Math</vt:lpstr>
      <vt:lpstr>Frutiger LT Pro 45 Light</vt:lpstr>
      <vt:lpstr>Segoe UI</vt:lpstr>
      <vt:lpstr>STIXGeneral-Regular</vt:lpstr>
      <vt:lpstr>Wingdings</vt:lpstr>
      <vt:lpstr>Trumpf PowerPoint 2019</vt:lpstr>
      <vt:lpstr>1_Trumpf PowerPoint 2019</vt:lpstr>
      <vt:lpstr>2_Trumpf PowerPoint 2019</vt:lpstr>
      <vt:lpstr>4_Trumpf PowerPoint 2019</vt:lpstr>
      <vt:lpstr>AFS_Foliendesign_v10</vt:lpstr>
      <vt:lpstr>think-cell Folie</vt:lpstr>
      <vt:lpstr>Thin-Disk Amplifiers and Nonlinear Compression</vt:lpstr>
      <vt:lpstr>Content</vt:lpstr>
      <vt:lpstr>1. Introduction</vt:lpstr>
      <vt:lpstr>TRUMPF Group Production Technology 2021/22: 4.2 bn. € sales and 16.500 employees</vt:lpstr>
      <vt:lpstr>TRUMPF Group Production Technology 2021/22: 4.2 bn. € sales and 16.500 employees</vt:lpstr>
      <vt:lpstr>TRUMPF Scientific Lasers</vt:lpstr>
      <vt:lpstr>Publications</vt:lpstr>
      <vt:lpstr>TRUMPF Scientific Lasers 2. Laser Technology</vt:lpstr>
      <vt:lpstr>Today’s State-of-the-Art CW Thin-Disk Laser</vt:lpstr>
      <vt:lpstr>PowerPoint-Präsentation</vt:lpstr>
      <vt:lpstr>PowerPoint-Präsentation</vt:lpstr>
      <vt:lpstr>PowerPoint-Präsentation</vt:lpstr>
      <vt:lpstr>High Energy Thin-Disk Multipass Amplifier</vt:lpstr>
      <vt:lpstr>PowerPoint-Präsentation</vt:lpstr>
      <vt:lpstr>PowerPoint-Präsentation</vt:lpstr>
      <vt:lpstr>Medium Size Herriott Cell: 10-20mJ</vt:lpstr>
      <vt:lpstr>Medium Size Herriott Cell</vt:lpstr>
      <vt:lpstr>Nonlinear Compression of a Dira 1000-5 (500fs)</vt:lpstr>
      <vt:lpstr>Latest Compression Results</vt:lpstr>
      <vt:lpstr>Nonlinear Pulse Compression</vt:lpstr>
      <vt:lpstr>3. Summary</vt:lpstr>
      <vt:lpstr>PowerPoint-Präsentation</vt:lpstr>
      <vt:lpstr>PowerPoint-Präsentation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Seemann</dc:creator>
  <cp:lastModifiedBy>Metzger, Thomas</cp:lastModifiedBy>
  <cp:revision>852</cp:revision>
  <cp:lastPrinted>2019-09-06T14:09:25Z</cp:lastPrinted>
  <dcterms:created xsi:type="dcterms:W3CDTF">2019-03-05T13:02:09Z</dcterms:created>
  <dcterms:modified xsi:type="dcterms:W3CDTF">2022-09-20T16:03:33Z</dcterms:modified>
</cp:coreProperties>
</file>