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4" r:id="rId3"/>
    <p:sldId id="259" r:id="rId4"/>
    <p:sldId id="727" r:id="rId5"/>
    <p:sldId id="263" r:id="rId6"/>
    <p:sldId id="728" r:id="rId7"/>
    <p:sldId id="716" r:id="rId8"/>
    <p:sldId id="266" r:id="rId9"/>
    <p:sldId id="262" r:id="rId10"/>
    <p:sldId id="714" r:id="rId11"/>
    <p:sldId id="720" r:id="rId12"/>
    <p:sldId id="722" r:id="rId13"/>
    <p:sldId id="721" r:id="rId14"/>
    <p:sldId id="691" r:id="rId15"/>
    <p:sldId id="702" r:id="rId16"/>
    <p:sldId id="703" r:id="rId17"/>
    <p:sldId id="257" r:id="rId18"/>
    <p:sldId id="729" r:id="rId19"/>
    <p:sldId id="258" r:id="rId20"/>
    <p:sldId id="706" r:id="rId21"/>
    <p:sldId id="689" r:id="rId22"/>
    <p:sldId id="731" r:id="rId23"/>
    <p:sldId id="732" r:id="rId24"/>
    <p:sldId id="724" r:id="rId25"/>
    <p:sldId id="733" r:id="rId26"/>
    <p:sldId id="718" r:id="rId27"/>
    <p:sldId id="725" r:id="rId28"/>
    <p:sldId id="726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CCD63-C697-544F-AD31-6023A5FB5459}" v="49" dt="2022-09-28T09:41:57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197"/>
  </p:normalViewPr>
  <p:slideViewPr>
    <p:cSldViewPr snapToGrid="0">
      <p:cViewPr varScale="1">
        <p:scale>
          <a:sx n="119" d="100"/>
          <a:sy n="119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a Spallino" userId="a830675d-8756-4b9a-9c53-2e95bd741645" providerId="ADAL" clId="{B6134D62-D52A-9E44-AC04-FC312A80D7DE}"/>
    <pc:docChg chg="undo custSel addSld delSld modSld sldOrd">
      <pc:chgData name="Luisa Spallino" userId="a830675d-8756-4b9a-9c53-2e95bd741645" providerId="ADAL" clId="{B6134D62-D52A-9E44-AC04-FC312A80D7DE}" dt="2022-09-26T13:53:14.138" v="151" actId="14100"/>
      <pc:docMkLst>
        <pc:docMk/>
      </pc:docMkLst>
      <pc:sldChg chg="modSp mod">
        <pc:chgData name="Luisa Spallino" userId="a830675d-8756-4b9a-9c53-2e95bd741645" providerId="ADAL" clId="{B6134D62-D52A-9E44-AC04-FC312A80D7DE}" dt="2022-09-26T13:53:14.138" v="151" actId="14100"/>
        <pc:sldMkLst>
          <pc:docMk/>
          <pc:sldMk cId="1930142835" sldId="262"/>
        </pc:sldMkLst>
        <pc:cxnChg chg="mod">
          <ac:chgData name="Luisa Spallino" userId="a830675d-8756-4b9a-9c53-2e95bd741645" providerId="ADAL" clId="{B6134D62-D52A-9E44-AC04-FC312A80D7DE}" dt="2022-09-26T13:53:09.382" v="150" actId="14100"/>
          <ac:cxnSpMkLst>
            <pc:docMk/>
            <pc:sldMk cId="1930142835" sldId="262"/>
            <ac:cxnSpMk id="12" creationId="{A6085CB2-E859-49F0-EE56-B899E89F76F2}"/>
          </ac:cxnSpMkLst>
        </pc:cxnChg>
        <pc:cxnChg chg="mod">
          <ac:chgData name="Luisa Spallino" userId="a830675d-8756-4b9a-9c53-2e95bd741645" providerId="ADAL" clId="{B6134D62-D52A-9E44-AC04-FC312A80D7DE}" dt="2022-09-26T13:53:07.049" v="149" actId="14100"/>
          <ac:cxnSpMkLst>
            <pc:docMk/>
            <pc:sldMk cId="1930142835" sldId="262"/>
            <ac:cxnSpMk id="14" creationId="{5A906989-261A-9966-1387-EE3F6CD61F0C}"/>
          </ac:cxnSpMkLst>
        </pc:cxnChg>
        <pc:cxnChg chg="mod">
          <ac:chgData name="Luisa Spallino" userId="a830675d-8756-4b9a-9c53-2e95bd741645" providerId="ADAL" clId="{B6134D62-D52A-9E44-AC04-FC312A80D7DE}" dt="2022-09-26T13:53:14.138" v="151" actId="14100"/>
          <ac:cxnSpMkLst>
            <pc:docMk/>
            <pc:sldMk cId="1930142835" sldId="262"/>
            <ac:cxnSpMk id="19" creationId="{20CF956F-8B66-D64D-0385-CA0851E8F3F9}"/>
          </ac:cxnSpMkLst>
        </pc:cxnChg>
        <pc:cxnChg chg="mod">
          <ac:chgData name="Luisa Spallino" userId="a830675d-8756-4b9a-9c53-2e95bd741645" providerId="ADAL" clId="{B6134D62-D52A-9E44-AC04-FC312A80D7DE}" dt="2022-09-26T13:52:14.078" v="143" actId="14100"/>
          <ac:cxnSpMkLst>
            <pc:docMk/>
            <pc:sldMk cId="1930142835" sldId="262"/>
            <ac:cxnSpMk id="23" creationId="{A54C2428-07B4-6080-D2C0-4D130A1D6B12}"/>
          </ac:cxnSpMkLst>
        </pc:cxnChg>
        <pc:cxnChg chg="mod">
          <ac:chgData name="Luisa Spallino" userId="a830675d-8756-4b9a-9c53-2e95bd741645" providerId="ADAL" clId="{B6134D62-D52A-9E44-AC04-FC312A80D7DE}" dt="2022-09-26T13:52:17.878" v="144" actId="14100"/>
          <ac:cxnSpMkLst>
            <pc:docMk/>
            <pc:sldMk cId="1930142835" sldId="262"/>
            <ac:cxnSpMk id="32" creationId="{57A18F40-8573-DD32-7910-82C2E56820FA}"/>
          </ac:cxnSpMkLst>
        </pc:cxnChg>
      </pc:sldChg>
      <pc:sldChg chg="modSp mod">
        <pc:chgData name="Luisa Spallino" userId="a830675d-8756-4b9a-9c53-2e95bd741645" providerId="ADAL" clId="{B6134D62-D52A-9E44-AC04-FC312A80D7DE}" dt="2022-09-24T18:48:57.131" v="122" actId="20577"/>
        <pc:sldMkLst>
          <pc:docMk/>
          <pc:sldMk cId="2432777628" sldId="263"/>
        </pc:sldMkLst>
        <pc:spChg chg="mod">
          <ac:chgData name="Luisa Spallino" userId="a830675d-8756-4b9a-9c53-2e95bd741645" providerId="ADAL" clId="{B6134D62-D52A-9E44-AC04-FC312A80D7DE}" dt="2022-09-24T18:48:57.131" v="122" actId="20577"/>
          <ac:spMkLst>
            <pc:docMk/>
            <pc:sldMk cId="2432777628" sldId="263"/>
            <ac:spMk id="16" creationId="{808DCE9D-0DDD-290F-FFB1-CF20371B23BD}"/>
          </ac:spMkLst>
        </pc:spChg>
      </pc:sldChg>
      <pc:sldChg chg="modSp mod">
        <pc:chgData name="Luisa Spallino" userId="a830675d-8756-4b9a-9c53-2e95bd741645" providerId="ADAL" clId="{B6134D62-D52A-9E44-AC04-FC312A80D7DE}" dt="2022-09-24T09:21:31.803" v="0" actId="113"/>
        <pc:sldMkLst>
          <pc:docMk/>
          <pc:sldMk cId="2323920509" sldId="264"/>
        </pc:sldMkLst>
        <pc:spChg chg="mod">
          <ac:chgData name="Luisa Spallino" userId="a830675d-8756-4b9a-9c53-2e95bd741645" providerId="ADAL" clId="{B6134D62-D52A-9E44-AC04-FC312A80D7DE}" dt="2022-09-24T09:21:31.803" v="0" actId="113"/>
          <ac:spMkLst>
            <pc:docMk/>
            <pc:sldMk cId="2323920509" sldId="264"/>
            <ac:spMk id="2" creationId="{D09CA31E-E577-43B1-2D7B-ED36A708C75C}"/>
          </ac:spMkLst>
        </pc:spChg>
      </pc:sldChg>
      <pc:sldChg chg="add del">
        <pc:chgData name="Luisa Spallino" userId="a830675d-8756-4b9a-9c53-2e95bd741645" providerId="ADAL" clId="{B6134D62-D52A-9E44-AC04-FC312A80D7DE}" dt="2022-09-24T18:50:45.082" v="133" actId="2696"/>
        <pc:sldMkLst>
          <pc:docMk/>
          <pc:sldMk cId="3638666383" sldId="712"/>
        </pc:sldMkLst>
      </pc:sldChg>
      <pc:sldChg chg="delSp mod">
        <pc:chgData name="Luisa Spallino" userId="a830675d-8756-4b9a-9c53-2e95bd741645" providerId="ADAL" clId="{B6134D62-D52A-9E44-AC04-FC312A80D7DE}" dt="2022-09-24T09:21:44.481" v="1" actId="478"/>
        <pc:sldMkLst>
          <pc:docMk/>
          <pc:sldMk cId="3633094785" sldId="726"/>
        </pc:sldMkLst>
        <pc:spChg chg="del">
          <ac:chgData name="Luisa Spallino" userId="a830675d-8756-4b9a-9c53-2e95bd741645" providerId="ADAL" clId="{B6134D62-D52A-9E44-AC04-FC312A80D7DE}" dt="2022-09-24T09:21:44.481" v="1" actId="478"/>
          <ac:spMkLst>
            <pc:docMk/>
            <pc:sldMk cId="3633094785" sldId="726"/>
            <ac:spMk id="7" creationId="{303F00DE-5138-7B57-3E6D-D37BA832A03D}"/>
          </ac:spMkLst>
        </pc:spChg>
        <pc:spChg chg="del">
          <ac:chgData name="Luisa Spallino" userId="a830675d-8756-4b9a-9c53-2e95bd741645" providerId="ADAL" clId="{B6134D62-D52A-9E44-AC04-FC312A80D7DE}" dt="2022-09-24T09:21:44.481" v="1" actId="478"/>
          <ac:spMkLst>
            <pc:docMk/>
            <pc:sldMk cId="3633094785" sldId="726"/>
            <ac:spMk id="9" creationId="{E3A6F903-08DE-4944-E165-4025CE0D7A5E}"/>
          </ac:spMkLst>
        </pc:spChg>
        <pc:spChg chg="del">
          <ac:chgData name="Luisa Spallino" userId="a830675d-8756-4b9a-9c53-2e95bd741645" providerId="ADAL" clId="{B6134D62-D52A-9E44-AC04-FC312A80D7DE}" dt="2022-09-24T09:21:44.481" v="1" actId="478"/>
          <ac:spMkLst>
            <pc:docMk/>
            <pc:sldMk cId="3633094785" sldId="726"/>
            <ac:spMk id="11" creationId="{CDD24846-E23D-C019-CDA8-BA88375A11F1}"/>
          </ac:spMkLst>
        </pc:spChg>
      </pc:sldChg>
      <pc:sldChg chg="addSp delSp modSp add mod ord">
        <pc:chgData name="Luisa Spallino" userId="a830675d-8756-4b9a-9c53-2e95bd741645" providerId="ADAL" clId="{B6134D62-D52A-9E44-AC04-FC312A80D7DE}" dt="2022-09-24T18:50:07.214" v="131" actId="1035"/>
        <pc:sldMkLst>
          <pc:docMk/>
          <pc:sldMk cId="1510149797" sldId="727"/>
        </pc:sldMkLst>
        <pc:spChg chg="add mod">
          <ac:chgData name="Luisa Spallino" userId="a830675d-8756-4b9a-9c53-2e95bd741645" providerId="ADAL" clId="{B6134D62-D52A-9E44-AC04-FC312A80D7DE}" dt="2022-09-24T18:50:03.284" v="129" actId="207"/>
          <ac:spMkLst>
            <pc:docMk/>
            <pc:sldMk cId="1510149797" sldId="727"/>
            <ac:spMk id="3" creationId="{464D87E7-16AB-1DF5-7835-A52D785CFF0B}"/>
          </ac:spMkLst>
        </pc:spChg>
        <pc:spChg chg="del mod">
          <ac:chgData name="Luisa Spallino" userId="a830675d-8756-4b9a-9c53-2e95bd741645" providerId="ADAL" clId="{B6134D62-D52A-9E44-AC04-FC312A80D7DE}" dt="2022-09-24T18:49:18.194" v="123" actId="478"/>
          <ac:spMkLst>
            <pc:docMk/>
            <pc:sldMk cId="1510149797" sldId="727"/>
            <ac:spMk id="16" creationId="{808DCE9D-0DDD-290F-FFB1-CF20371B23BD}"/>
          </ac:spMkLst>
        </pc:spChg>
        <pc:picChg chg="mod">
          <ac:chgData name="Luisa Spallino" userId="a830675d-8756-4b9a-9c53-2e95bd741645" providerId="ADAL" clId="{B6134D62-D52A-9E44-AC04-FC312A80D7DE}" dt="2022-09-24T18:50:07.214" v="131" actId="1035"/>
          <ac:picMkLst>
            <pc:docMk/>
            <pc:sldMk cId="1510149797" sldId="727"/>
            <ac:picMk id="17" creationId="{AB421E43-C22A-DACF-FF27-8C384672DB74}"/>
          </ac:picMkLst>
        </pc:picChg>
      </pc:sldChg>
      <pc:sldChg chg="addSp delSp modSp add mod">
        <pc:chgData name="Luisa Spallino" userId="a830675d-8756-4b9a-9c53-2e95bd741645" providerId="ADAL" clId="{B6134D62-D52A-9E44-AC04-FC312A80D7DE}" dt="2022-09-24T18:51:54.623" v="138" actId="2711"/>
        <pc:sldMkLst>
          <pc:docMk/>
          <pc:sldMk cId="1067695940" sldId="728"/>
        </pc:sldMkLst>
        <pc:spChg chg="mod">
          <ac:chgData name="Luisa Spallino" userId="a830675d-8756-4b9a-9c53-2e95bd741645" providerId="ADAL" clId="{B6134D62-D52A-9E44-AC04-FC312A80D7DE}" dt="2022-09-24T18:45:41.786" v="21" actId="27636"/>
          <ac:spMkLst>
            <pc:docMk/>
            <pc:sldMk cId="1067695940" sldId="728"/>
            <ac:spMk id="2" creationId="{6DA3C470-3E7D-6D2D-CB00-E60DDE7E8E5E}"/>
          </ac:spMkLst>
        </pc:spChg>
        <pc:spChg chg="add del mod">
          <ac:chgData name="Luisa Spallino" userId="a830675d-8756-4b9a-9c53-2e95bd741645" providerId="ADAL" clId="{B6134D62-D52A-9E44-AC04-FC312A80D7DE}" dt="2022-09-24T18:45:44.658" v="22" actId="478"/>
          <ac:spMkLst>
            <pc:docMk/>
            <pc:sldMk cId="1067695940" sldId="728"/>
            <ac:spMk id="4" creationId="{1B1B5944-14BC-2909-9DA9-6BE4E739B6ED}"/>
          </ac:spMkLst>
        </pc:spChg>
        <pc:spChg chg="add mod">
          <ac:chgData name="Luisa Spallino" userId="a830675d-8756-4b9a-9c53-2e95bd741645" providerId="ADAL" clId="{B6134D62-D52A-9E44-AC04-FC312A80D7DE}" dt="2022-09-24T18:47:34.692" v="82" actId="1035"/>
          <ac:spMkLst>
            <pc:docMk/>
            <pc:sldMk cId="1067695940" sldId="728"/>
            <ac:spMk id="7" creationId="{17F6E5D7-3970-3528-0689-7B9A39C2FCB9}"/>
          </ac:spMkLst>
        </pc:spChg>
        <pc:spChg chg="add mod">
          <ac:chgData name="Luisa Spallino" userId="a830675d-8756-4b9a-9c53-2e95bd741645" providerId="ADAL" clId="{B6134D62-D52A-9E44-AC04-FC312A80D7DE}" dt="2022-09-24T18:50:34.247" v="132" actId="1076"/>
          <ac:spMkLst>
            <pc:docMk/>
            <pc:sldMk cId="1067695940" sldId="728"/>
            <ac:spMk id="8" creationId="{42010830-4CB3-FAA7-4CC5-C87CE7DFC33D}"/>
          </ac:spMkLst>
        </pc:spChg>
        <pc:spChg chg="add mod">
          <ac:chgData name="Luisa Spallino" userId="a830675d-8756-4b9a-9c53-2e95bd741645" providerId="ADAL" clId="{B6134D62-D52A-9E44-AC04-FC312A80D7DE}" dt="2022-09-24T18:51:54.623" v="138" actId="2711"/>
          <ac:spMkLst>
            <pc:docMk/>
            <pc:sldMk cId="1067695940" sldId="728"/>
            <ac:spMk id="9" creationId="{FE930B58-B0F5-47BD-3AD4-A8E0B63F8EF6}"/>
          </ac:spMkLst>
        </pc:spChg>
        <pc:spChg chg="del">
          <ac:chgData name="Luisa Spallino" userId="a830675d-8756-4b9a-9c53-2e95bd741645" providerId="ADAL" clId="{B6134D62-D52A-9E44-AC04-FC312A80D7DE}" dt="2022-09-24T18:45:13.682" v="13" actId="478"/>
          <ac:spMkLst>
            <pc:docMk/>
            <pc:sldMk cId="1067695940" sldId="728"/>
            <ac:spMk id="16" creationId="{808DCE9D-0DDD-290F-FFB1-CF20371B23BD}"/>
          </ac:spMkLst>
        </pc:spChg>
        <pc:picChg chg="add mod">
          <ac:chgData name="Luisa Spallino" userId="a830675d-8756-4b9a-9c53-2e95bd741645" providerId="ADAL" clId="{B6134D62-D52A-9E44-AC04-FC312A80D7DE}" dt="2022-09-24T18:47:34.692" v="82" actId="1035"/>
          <ac:picMkLst>
            <pc:docMk/>
            <pc:sldMk cId="1067695940" sldId="728"/>
            <ac:picMk id="5" creationId="{4DC0C6B2-94C7-5872-3F28-582039D4BF12}"/>
          </ac:picMkLst>
        </pc:picChg>
        <pc:picChg chg="add mod">
          <ac:chgData name="Luisa Spallino" userId="a830675d-8756-4b9a-9c53-2e95bd741645" providerId="ADAL" clId="{B6134D62-D52A-9E44-AC04-FC312A80D7DE}" dt="2022-09-24T18:47:34.692" v="82" actId="1035"/>
          <ac:picMkLst>
            <pc:docMk/>
            <pc:sldMk cId="1067695940" sldId="728"/>
            <ac:picMk id="6" creationId="{D20AFF13-6305-95CB-24A6-17614402E198}"/>
          </ac:picMkLst>
        </pc:picChg>
        <pc:picChg chg="mod">
          <ac:chgData name="Luisa Spallino" userId="a830675d-8756-4b9a-9c53-2e95bd741645" providerId="ADAL" clId="{B6134D62-D52A-9E44-AC04-FC312A80D7DE}" dt="2022-09-24T18:47:08.717" v="73" actId="1076"/>
          <ac:picMkLst>
            <pc:docMk/>
            <pc:sldMk cId="1067695940" sldId="728"/>
            <ac:picMk id="17" creationId="{AB421E43-C22A-DACF-FF27-8C384672DB74}"/>
          </ac:picMkLst>
        </pc:picChg>
      </pc:sldChg>
    </pc:docChg>
  </pc:docChgLst>
  <pc:docChgLst>
    <pc:chgData name="Luisa Spallino" userId="a830675d-8756-4b9a-9c53-2e95bd741645" providerId="ADAL" clId="{CF7CCD63-C697-544F-AD31-6023A5FB5459}"/>
    <pc:docChg chg="undo custSel addSld delSld modSld sldOrd">
      <pc:chgData name="Luisa Spallino" userId="a830675d-8756-4b9a-9c53-2e95bd741645" providerId="ADAL" clId="{CF7CCD63-C697-544F-AD31-6023A5FB5459}" dt="2022-09-28T09:45:28.502" v="421" actId="20577"/>
      <pc:docMkLst>
        <pc:docMk/>
      </pc:docMkLst>
      <pc:sldChg chg="addSp modSp mod">
        <pc:chgData name="Luisa Spallino" userId="a830675d-8756-4b9a-9c53-2e95bd741645" providerId="ADAL" clId="{CF7CCD63-C697-544F-AD31-6023A5FB5459}" dt="2022-09-28T09:33:55.272" v="345" actId="1076"/>
        <pc:sldMkLst>
          <pc:docMk/>
          <pc:sldMk cId="447359813" sldId="257"/>
        </pc:sldMkLst>
        <pc:spChg chg="add mod">
          <ac:chgData name="Luisa Spallino" userId="a830675d-8756-4b9a-9c53-2e95bd741645" providerId="ADAL" clId="{CF7CCD63-C697-544F-AD31-6023A5FB5459}" dt="2022-09-28T06:36:37.073" v="6"/>
          <ac:spMkLst>
            <pc:docMk/>
            <pc:sldMk cId="447359813" sldId="257"/>
            <ac:spMk id="5" creationId="{1292CF61-CCAB-CAE2-7949-63BE21E9CF2F}"/>
          </ac:spMkLst>
        </pc:spChg>
        <pc:spChg chg="mod">
          <ac:chgData name="Luisa Spallino" userId="a830675d-8756-4b9a-9c53-2e95bd741645" providerId="ADAL" clId="{CF7CCD63-C697-544F-AD31-6023A5FB5459}" dt="2022-09-28T09:33:55.272" v="345" actId="1076"/>
          <ac:spMkLst>
            <pc:docMk/>
            <pc:sldMk cId="447359813" sldId="257"/>
            <ac:spMk id="8" creationId="{30FC652D-E93B-49D0-375F-6DDCBD1C095F}"/>
          </ac:spMkLst>
        </pc:spChg>
        <pc:grpChg chg="mod">
          <ac:chgData name="Luisa Spallino" userId="a830675d-8756-4b9a-9c53-2e95bd741645" providerId="ADAL" clId="{CF7CCD63-C697-544F-AD31-6023A5FB5459}" dt="2022-09-28T06:37:01.756" v="10" actId="1076"/>
          <ac:grpSpMkLst>
            <pc:docMk/>
            <pc:sldMk cId="447359813" sldId="257"/>
            <ac:grpSpMk id="4" creationId="{33BEFA5A-8B5E-7949-998F-E02F8371B269}"/>
          </ac:grpSpMkLst>
        </pc:grpChg>
        <pc:picChg chg="mod">
          <ac:chgData name="Luisa Spallino" userId="a830675d-8756-4b9a-9c53-2e95bd741645" providerId="ADAL" clId="{CF7CCD63-C697-544F-AD31-6023A5FB5459}" dt="2022-09-28T06:37:05.576" v="11" actId="1076"/>
          <ac:picMkLst>
            <pc:docMk/>
            <pc:sldMk cId="447359813" sldId="257"/>
            <ac:picMk id="12" creationId="{58497E47-E0EC-C340-8B43-48EDF113EB04}"/>
          </ac:picMkLst>
        </pc:picChg>
      </pc:sldChg>
      <pc:sldChg chg="add del">
        <pc:chgData name="Luisa Spallino" userId="a830675d-8756-4b9a-9c53-2e95bd741645" providerId="ADAL" clId="{CF7CCD63-C697-544F-AD31-6023A5FB5459}" dt="2022-09-28T06:35:50.692" v="4" actId="2696"/>
        <pc:sldMkLst>
          <pc:docMk/>
          <pc:sldMk cId="241796752" sldId="291"/>
        </pc:sldMkLst>
      </pc:sldChg>
      <pc:sldChg chg="modSp add del mod">
        <pc:chgData name="Luisa Spallino" userId="a830675d-8756-4b9a-9c53-2e95bd741645" providerId="ADAL" clId="{CF7CCD63-C697-544F-AD31-6023A5FB5459}" dt="2022-09-28T07:03:38.826" v="230" actId="2696"/>
        <pc:sldMkLst>
          <pc:docMk/>
          <pc:sldMk cId="1548466988" sldId="291"/>
        </pc:sldMkLst>
        <pc:spChg chg="mod">
          <ac:chgData name="Luisa Spallino" userId="a830675d-8756-4b9a-9c53-2e95bd741645" providerId="ADAL" clId="{CF7CCD63-C697-544F-AD31-6023A5FB5459}" dt="2022-09-28T06:54:12.539" v="214" actId="1076"/>
          <ac:spMkLst>
            <pc:docMk/>
            <pc:sldMk cId="1548466988" sldId="291"/>
            <ac:spMk id="28" creationId="{D527565F-ECF0-8048-9333-1336D3B8687E}"/>
          </ac:spMkLst>
        </pc:spChg>
        <pc:picChg chg="mod">
          <ac:chgData name="Luisa Spallino" userId="a830675d-8756-4b9a-9c53-2e95bd741645" providerId="ADAL" clId="{CF7CCD63-C697-544F-AD31-6023A5FB5459}" dt="2022-09-28T06:54:00.614" v="210" actId="1076"/>
          <ac:picMkLst>
            <pc:docMk/>
            <pc:sldMk cId="1548466988" sldId="291"/>
            <ac:picMk id="26" creationId="{43A7CB59-FA1E-1F44-8115-B10582130D1B}"/>
          </ac:picMkLst>
        </pc:picChg>
        <pc:picChg chg="mod">
          <ac:chgData name="Luisa Spallino" userId="a830675d-8756-4b9a-9c53-2e95bd741645" providerId="ADAL" clId="{CF7CCD63-C697-544F-AD31-6023A5FB5459}" dt="2022-09-28T06:54:05.756" v="212" actId="1076"/>
          <ac:picMkLst>
            <pc:docMk/>
            <pc:sldMk cId="1548466988" sldId="291"/>
            <ac:picMk id="1026" creationId="{4DDD39A6-99DE-1141-BB04-6018CD7EB37F}"/>
          </ac:picMkLst>
        </pc:picChg>
      </pc:sldChg>
      <pc:sldChg chg="modSp mod">
        <pc:chgData name="Luisa Spallino" userId="a830675d-8756-4b9a-9c53-2e95bd741645" providerId="ADAL" clId="{CF7CCD63-C697-544F-AD31-6023A5FB5459}" dt="2022-09-28T06:52:44.382" v="203" actId="688"/>
        <pc:sldMkLst>
          <pc:docMk/>
          <pc:sldMk cId="3239803786" sldId="689"/>
        </pc:sldMkLst>
        <pc:spChg chg="mod">
          <ac:chgData name="Luisa Spallino" userId="a830675d-8756-4b9a-9c53-2e95bd741645" providerId="ADAL" clId="{CF7CCD63-C697-544F-AD31-6023A5FB5459}" dt="2022-09-28T06:52:44.382" v="203" actId="688"/>
          <ac:spMkLst>
            <pc:docMk/>
            <pc:sldMk cId="3239803786" sldId="689"/>
            <ac:spMk id="4" creationId="{AC1B2F2F-7E14-93F4-693C-2944AF582665}"/>
          </ac:spMkLst>
        </pc:spChg>
        <pc:spChg chg="mod">
          <ac:chgData name="Luisa Spallino" userId="a830675d-8756-4b9a-9c53-2e95bd741645" providerId="ADAL" clId="{CF7CCD63-C697-544F-AD31-6023A5FB5459}" dt="2022-09-28T06:43:43.267" v="65" actId="20577"/>
          <ac:spMkLst>
            <pc:docMk/>
            <pc:sldMk cId="3239803786" sldId="689"/>
            <ac:spMk id="10" creationId="{73AFCD95-E241-DE1A-1735-552DD19EBD84}"/>
          </ac:spMkLst>
        </pc:spChg>
      </pc:sldChg>
      <pc:sldChg chg="add del">
        <pc:chgData name="Luisa Spallino" userId="a830675d-8756-4b9a-9c53-2e95bd741645" providerId="ADAL" clId="{CF7CCD63-C697-544F-AD31-6023A5FB5459}" dt="2022-09-28T06:35:50.692" v="4" actId="2696"/>
        <pc:sldMkLst>
          <pc:docMk/>
          <pc:sldMk cId="3012196710" sldId="719"/>
        </pc:sldMkLst>
      </pc:sldChg>
      <pc:sldChg chg="add del">
        <pc:chgData name="Luisa Spallino" userId="a830675d-8756-4b9a-9c53-2e95bd741645" providerId="ADAL" clId="{CF7CCD63-C697-544F-AD31-6023A5FB5459}" dt="2022-09-28T06:53:09.154" v="204" actId="2696"/>
        <pc:sldMkLst>
          <pc:docMk/>
          <pc:sldMk cId="3879797243" sldId="719"/>
        </pc:sldMkLst>
      </pc:sldChg>
      <pc:sldChg chg="addSp delSp mod">
        <pc:chgData name="Luisa Spallino" userId="a830675d-8756-4b9a-9c53-2e95bd741645" providerId="ADAL" clId="{CF7CCD63-C697-544F-AD31-6023A5FB5459}" dt="2022-09-28T06:35:45.500" v="2" actId="22"/>
        <pc:sldMkLst>
          <pc:docMk/>
          <pc:sldMk cId="2937406090" sldId="724"/>
        </pc:sldMkLst>
        <pc:spChg chg="add del">
          <ac:chgData name="Luisa Spallino" userId="a830675d-8756-4b9a-9c53-2e95bd741645" providerId="ADAL" clId="{CF7CCD63-C697-544F-AD31-6023A5FB5459}" dt="2022-09-28T06:35:45.500" v="2" actId="22"/>
          <ac:spMkLst>
            <pc:docMk/>
            <pc:sldMk cId="2937406090" sldId="724"/>
            <ac:spMk id="6" creationId="{14C533D8-8668-5A76-224A-6BA81ED78465}"/>
          </ac:spMkLst>
        </pc:spChg>
      </pc:sldChg>
      <pc:sldChg chg="modSp mod">
        <pc:chgData name="Luisa Spallino" userId="a830675d-8756-4b9a-9c53-2e95bd741645" providerId="ADAL" clId="{CF7CCD63-C697-544F-AD31-6023A5FB5459}" dt="2022-09-28T09:45:28.502" v="421" actId="20577"/>
        <pc:sldMkLst>
          <pc:docMk/>
          <pc:sldMk cId="1763963632" sldId="725"/>
        </pc:sldMkLst>
        <pc:spChg chg="mod">
          <ac:chgData name="Luisa Spallino" userId="a830675d-8756-4b9a-9c53-2e95bd741645" providerId="ADAL" clId="{CF7CCD63-C697-544F-AD31-6023A5FB5459}" dt="2022-09-28T09:45:28.502" v="421" actId="20577"/>
          <ac:spMkLst>
            <pc:docMk/>
            <pc:sldMk cId="1763963632" sldId="725"/>
            <ac:spMk id="2" creationId="{752FBCB4-56A1-B17C-8B90-BBCFB3A8C2D9}"/>
          </ac:spMkLst>
        </pc:spChg>
        <pc:spChg chg="mod">
          <ac:chgData name="Luisa Spallino" userId="a830675d-8756-4b9a-9c53-2e95bd741645" providerId="ADAL" clId="{CF7CCD63-C697-544F-AD31-6023A5FB5459}" dt="2022-09-28T09:39:46.783" v="350" actId="20577"/>
          <ac:spMkLst>
            <pc:docMk/>
            <pc:sldMk cId="1763963632" sldId="725"/>
            <ac:spMk id="9" creationId="{E3A6F903-08DE-4944-E165-4025CE0D7A5E}"/>
          </ac:spMkLst>
        </pc:spChg>
      </pc:sldChg>
      <pc:sldChg chg="addSp modSp mod">
        <pc:chgData name="Luisa Spallino" userId="a830675d-8756-4b9a-9c53-2e95bd741645" providerId="ADAL" clId="{CF7CCD63-C697-544F-AD31-6023A5FB5459}" dt="2022-09-28T07:14:26.440" v="343" actId="20577"/>
        <pc:sldMkLst>
          <pc:docMk/>
          <pc:sldMk cId="3633094785" sldId="726"/>
        </pc:sldMkLst>
        <pc:spChg chg="add mod">
          <ac:chgData name="Luisa Spallino" userId="a830675d-8756-4b9a-9c53-2e95bd741645" providerId="ADAL" clId="{CF7CCD63-C697-544F-AD31-6023A5FB5459}" dt="2022-09-28T07:14:09.386" v="341" actId="170"/>
          <ac:spMkLst>
            <pc:docMk/>
            <pc:sldMk cId="3633094785" sldId="726"/>
            <ac:spMk id="4" creationId="{6FEA9D2C-6D04-5249-5646-2D9B11E08EF2}"/>
          </ac:spMkLst>
        </pc:spChg>
        <pc:spChg chg="add mod">
          <ac:chgData name="Luisa Spallino" userId="a830675d-8756-4b9a-9c53-2e95bd741645" providerId="ADAL" clId="{CF7CCD63-C697-544F-AD31-6023A5FB5459}" dt="2022-09-28T07:13:48.074" v="339" actId="170"/>
          <ac:spMkLst>
            <pc:docMk/>
            <pc:sldMk cId="3633094785" sldId="726"/>
            <ac:spMk id="5" creationId="{E814AB60-718C-7A7F-0463-88CBE7F5D18E}"/>
          </ac:spMkLst>
        </pc:spChg>
        <pc:spChg chg="add mod">
          <ac:chgData name="Luisa Spallino" userId="a830675d-8756-4b9a-9c53-2e95bd741645" providerId="ADAL" clId="{CF7CCD63-C697-544F-AD31-6023A5FB5459}" dt="2022-09-28T07:13:55.316" v="340" actId="171"/>
          <ac:spMkLst>
            <pc:docMk/>
            <pc:sldMk cId="3633094785" sldId="726"/>
            <ac:spMk id="6" creationId="{AC3304EF-D43E-A321-29EA-924D08B92699}"/>
          </ac:spMkLst>
        </pc:spChg>
        <pc:spChg chg="add mod">
          <ac:chgData name="Luisa Spallino" userId="a830675d-8756-4b9a-9c53-2e95bd741645" providerId="ADAL" clId="{CF7CCD63-C697-544F-AD31-6023A5FB5459}" dt="2022-09-28T07:14:26.440" v="343" actId="20577"/>
          <ac:spMkLst>
            <pc:docMk/>
            <pc:sldMk cId="3633094785" sldId="726"/>
            <ac:spMk id="7" creationId="{1B7E1DD4-67BC-45CC-8B46-836438569251}"/>
          </ac:spMkLst>
        </pc:spChg>
        <pc:spChg chg="add mod">
          <ac:chgData name="Luisa Spallino" userId="a830675d-8756-4b9a-9c53-2e95bd741645" providerId="ADAL" clId="{CF7CCD63-C697-544F-AD31-6023A5FB5459}" dt="2022-09-28T07:12:58.468" v="336" actId="207"/>
          <ac:spMkLst>
            <pc:docMk/>
            <pc:sldMk cId="3633094785" sldId="726"/>
            <ac:spMk id="9" creationId="{B1818944-01CA-20CE-BE26-C698709A8F21}"/>
          </ac:spMkLst>
        </pc:spChg>
        <pc:picChg chg="add mod">
          <ac:chgData name="Luisa Spallino" userId="a830675d-8756-4b9a-9c53-2e95bd741645" providerId="ADAL" clId="{CF7CCD63-C697-544F-AD31-6023A5FB5459}" dt="2022-09-28T07:10:06.854" v="241" actId="1076"/>
          <ac:picMkLst>
            <pc:docMk/>
            <pc:sldMk cId="3633094785" sldId="726"/>
            <ac:picMk id="3" creationId="{7C82FE57-6FAD-28B0-89F7-D7408F7FE804}"/>
          </ac:picMkLst>
        </pc:picChg>
        <pc:picChg chg="mod">
          <ac:chgData name="Luisa Spallino" userId="a830675d-8756-4b9a-9c53-2e95bd741645" providerId="ADAL" clId="{CF7CCD63-C697-544F-AD31-6023A5FB5459}" dt="2022-09-28T07:12:31.922" v="316" actId="171"/>
          <ac:picMkLst>
            <pc:docMk/>
            <pc:sldMk cId="3633094785" sldId="726"/>
            <ac:picMk id="10" creationId="{6256B764-C8DB-065E-ED92-2F8A58D69D84}"/>
          </ac:picMkLst>
        </pc:picChg>
      </pc:sldChg>
      <pc:sldChg chg="addSp modSp new mod ord">
        <pc:chgData name="Luisa Spallino" userId="a830675d-8756-4b9a-9c53-2e95bd741645" providerId="ADAL" clId="{CF7CCD63-C697-544F-AD31-6023A5FB5459}" dt="2022-09-28T06:38:32.839" v="16"/>
        <pc:sldMkLst>
          <pc:docMk/>
          <pc:sldMk cId="28982297" sldId="729"/>
        </pc:sldMkLst>
        <pc:spChg chg="mod">
          <ac:chgData name="Luisa Spallino" userId="a830675d-8756-4b9a-9c53-2e95bd741645" providerId="ADAL" clId="{CF7CCD63-C697-544F-AD31-6023A5FB5459}" dt="2022-09-28T06:38:32.839" v="16"/>
          <ac:spMkLst>
            <pc:docMk/>
            <pc:sldMk cId="28982297" sldId="729"/>
            <ac:spMk id="2" creationId="{05FDB683-159B-9AB4-4071-0D916881B44B}"/>
          </ac:spMkLst>
        </pc:spChg>
        <pc:spChg chg="add mod">
          <ac:chgData name="Luisa Spallino" userId="a830675d-8756-4b9a-9c53-2e95bd741645" providerId="ADAL" clId="{CF7CCD63-C697-544F-AD31-6023A5FB5459}" dt="2022-09-28T06:38:16.018" v="15"/>
          <ac:spMkLst>
            <pc:docMk/>
            <pc:sldMk cId="28982297" sldId="729"/>
            <ac:spMk id="6" creationId="{7DD52E38-2AE4-7C6B-E63D-AB72D54DF0C5}"/>
          </ac:spMkLst>
        </pc:spChg>
        <pc:spChg chg="add mod">
          <ac:chgData name="Luisa Spallino" userId="a830675d-8756-4b9a-9c53-2e95bd741645" providerId="ADAL" clId="{CF7CCD63-C697-544F-AD31-6023A5FB5459}" dt="2022-09-28T06:38:16.018" v="15"/>
          <ac:spMkLst>
            <pc:docMk/>
            <pc:sldMk cId="28982297" sldId="729"/>
            <ac:spMk id="7" creationId="{C7F28E08-2734-064C-314B-6E1489FA5121}"/>
          </ac:spMkLst>
        </pc:spChg>
        <pc:spChg chg="add mod">
          <ac:chgData name="Luisa Spallino" userId="a830675d-8756-4b9a-9c53-2e95bd741645" providerId="ADAL" clId="{CF7CCD63-C697-544F-AD31-6023A5FB5459}" dt="2022-09-28T06:38:16.018" v="15"/>
          <ac:spMkLst>
            <pc:docMk/>
            <pc:sldMk cId="28982297" sldId="729"/>
            <ac:spMk id="12" creationId="{8F6A2229-A667-B5A3-7F4A-5EE06080F749}"/>
          </ac:spMkLst>
        </pc:spChg>
        <pc:spChg chg="add mod">
          <ac:chgData name="Luisa Spallino" userId="a830675d-8756-4b9a-9c53-2e95bd741645" providerId="ADAL" clId="{CF7CCD63-C697-544F-AD31-6023A5FB5459}" dt="2022-09-28T06:38:16.018" v="15"/>
          <ac:spMkLst>
            <pc:docMk/>
            <pc:sldMk cId="28982297" sldId="729"/>
            <ac:spMk id="13" creationId="{7D6140AA-7A90-59E0-3A8F-B54E578A4284}"/>
          </ac:spMkLst>
        </pc:spChg>
        <pc:spChg chg="add mod">
          <ac:chgData name="Luisa Spallino" userId="a830675d-8756-4b9a-9c53-2e95bd741645" providerId="ADAL" clId="{CF7CCD63-C697-544F-AD31-6023A5FB5459}" dt="2022-09-28T06:38:16.018" v="15"/>
          <ac:spMkLst>
            <pc:docMk/>
            <pc:sldMk cId="28982297" sldId="729"/>
            <ac:spMk id="14" creationId="{0471D7C0-BCB6-E2B9-A902-5F9BBB50719C}"/>
          </ac:spMkLst>
        </pc:spChg>
        <pc:spChg chg="add mod">
          <ac:chgData name="Luisa Spallino" userId="a830675d-8756-4b9a-9c53-2e95bd741645" providerId="ADAL" clId="{CF7CCD63-C697-544F-AD31-6023A5FB5459}" dt="2022-09-28T06:38:16.018" v="15"/>
          <ac:spMkLst>
            <pc:docMk/>
            <pc:sldMk cId="28982297" sldId="729"/>
            <ac:spMk id="15" creationId="{12EAED2F-4317-421A-FA9A-F3BB8DFB31CE}"/>
          </ac:spMkLst>
        </pc:spChg>
        <pc:grpChg chg="add mod">
          <ac:chgData name="Luisa Spallino" userId="a830675d-8756-4b9a-9c53-2e95bd741645" providerId="ADAL" clId="{CF7CCD63-C697-544F-AD31-6023A5FB5459}" dt="2022-09-28T06:38:16.018" v="15"/>
          <ac:grpSpMkLst>
            <pc:docMk/>
            <pc:sldMk cId="28982297" sldId="729"/>
            <ac:grpSpMk id="8" creationId="{C0841466-204E-83B4-6B87-AF3F142B8877}"/>
          </ac:grpSpMkLst>
        </pc:grpChg>
        <pc:picChg chg="mod">
          <ac:chgData name="Luisa Spallino" userId="a830675d-8756-4b9a-9c53-2e95bd741645" providerId="ADAL" clId="{CF7CCD63-C697-544F-AD31-6023A5FB5459}" dt="2022-09-28T06:38:16.018" v="15"/>
          <ac:picMkLst>
            <pc:docMk/>
            <pc:sldMk cId="28982297" sldId="729"/>
            <ac:picMk id="9" creationId="{E929B56D-192F-4154-CAEF-AE466DFAD0B4}"/>
          </ac:picMkLst>
        </pc:picChg>
        <pc:cxnChg chg="mod">
          <ac:chgData name="Luisa Spallino" userId="a830675d-8756-4b9a-9c53-2e95bd741645" providerId="ADAL" clId="{CF7CCD63-C697-544F-AD31-6023A5FB5459}" dt="2022-09-28T06:38:16.018" v="15"/>
          <ac:cxnSpMkLst>
            <pc:docMk/>
            <pc:sldMk cId="28982297" sldId="729"/>
            <ac:cxnSpMk id="10" creationId="{D69781E7-A881-AE94-C2DF-270651549FEB}"/>
          </ac:cxnSpMkLst>
        </pc:cxnChg>
        <pc:cxnChg chg="mod">
          <ac:chgData name="Luisa Spallino" userId="a830675d-8756-4b9a-9c53-2e95bd741645" providerId="ADAL" clId="{CF7CCD63-C697-544F-AD31-6023A5FB5459}" dt="2022-09-28T06:38:16.018" v="15"/>
          <ac:cxnSpMkLst>
            <pc:docMk/>
            <pc:sldMk cId="28982297" sldId="729"/>
            <ac:cxnSpMk id="11" creationId="{E2BD114B-00BF-F5BF-9BEA-81309A273EB1}"/>
          </ac:cxnSpMkLst>
        </pc:cxnChg>
        <pc:cxnChg chg="add mod">
          <ac:chgData name="Luisa Spallino" userId="a830675d-8756-4b9a-9c53-2e95bd741645" providerId="ADAL" clId="{CF7CCD63-C697-544F-AD31-6023A5FB5459}" dt="2022-09-28T06:38:16.018" v="15"/>
          <ac:cxnSpMkLst>
            <pc:docMk/>
            <pc:sldMk cId="28982297" sldId="729"/>
            <ac:cxnSpMk id="16" creationId="{F559C8E6-72C4-75B6-9703-176433E0FB2A}"/>
          </ac:cxnSpMkLst>
        </pc:cxnChg>
      </pc:sldChg>
      <pc:sldChg chg="add del ord">
        <pc:chgData name="Luisa Spallino" userId="a830675d-8756-4b9a-9c53-2e95bd741645" providerId="ADAL" clId="{CF7CCD63-C697-544F-AD31-6023A5FB5459}" dt="2022-09-28T07:02:27.819" v="225" actId="2696"/>
        <pc:sldMkLst>
          <pc:docMk/>
          <pc:sldMk cId="2020262412" sldId="730"/>
        </pc:sldMkLst>
      </pc:sldChg>
      <pc:sldChg chg="addSp delSp modSp new mod ord modClrScheme chgLayout">
        <pc:chgData name="Luisa Spallino" userId="a830675d-8756-4b9a-9c53-2e95bd741645" providerId="ADAL" clId="{CF7CCD63-C697-544F-AD31-6023A5FB5459}" dt="2022-09-28T07:03:58.733" v="231" actId="207"/>
        <pc:sldMkLst>
          <pc:docMk/>
          <pc:sldMk cId="1362174268" sldId="731"/>
        </pc:sldMkLst>
        <pc:spChg chg="del mod ord">
          <ac:chgData name="Luisa Spallino" userId="a830675d-8756-4b9a-9c53-2e95bd741645" providerId="ADAL" clId="{CF7CCD63-C697-544F-AD31-6023A5FB5459}" dt="2022-09-28T06:44:00.709" v="67" actId="700"/>
          <ac:spMkLst>
            <pc:docMk/>
            <pc:sldMk cId="1362174268" sldId="731"/>
            <ac:spMk id="2" creationId="{C38D8F87-AFCF-7BEF-DB79-7505B84FB87A}"/>
          </ac:spMkLst>
        </pc:spChg>
        <pc:spChg chg="del">
          <ac:chgData name="Luisa Spallino" userId="a830675d-8756-4b9a-9c53-2e95bd741645" providerId="ADAL" clId="{CF7CCD63-C697-544F-AD31-6023A5FB5459}" dt="2022-09-28T06:44:00.709" v="67" actId="700"/>
          <ac:spMkLst>
            <pc:docMk/>
            <pc:sldMk cId="1362174268" sldId="731"/>
            <ac:spMk id="3" creationId="{34A28896-B191-A4EB-72C7-F7380A3BC742}"/>
          </ac:spMkLst>
        </pc:spChg>
        <pc:spChg chg="mod ord">
          <ac:chgData name="Luisa Spallino" userId="a830675d-8756-4b9a-9c53-2e95bd741645" providerId="ADAL" clId="{CF7CCD63-C697-544F-AD31-6023A5FB5459}" dt="2022-09-28T06:44:00.709" v="67" actId="700"/>
          <ac:spMkLst>
            <pc:docMk/>
            <pc:sldMk cId="1362174268" sldId="731"/>
            <ac:spMk id="4" creationId="{DB42FEF9-6928-A8EA-CDE2-3B823971E9ED}"/>
          </ac:spMkLst>
        </pc:spChg>
        <pc:spChg chg="mod ord">
          <ac:chgData name="Luisa Spallino" userId="a830675d-8756-4b9a-9c53-2e95bd741645" providerId="ADAL" clId="{CF7CCD63-C697-544F-AD31-6023A5FB5459}" dt="2022-09-28T06:44:00.709" v="67" actId="700"/>
          <ac:spMkLst>
            <pc:docMk/>
            <pc:sldMk cId="1362174268" sldId="731"/>
            <ac:spMk id="5" creationId="{B49415FE-5C6B-0884-263A-3FE75BCD6F20}"/>
          </ac:spMkLst>
        </pc:spChg>
        <pc:spChg chg="mod ord">
          <ac:chgData name="Luisa Spallino" userId="a830675d-8756-4b9a-9c53-2e95bd741645" providerId="ADAL" clId="{CF7CCD63-C697-544F-AD31-6023A5FB5459}" dt="2022-09-28T06:44:00.709" v="67" actId="700"/>
          <ac:spMkLst>
            <pc:docMk/>
            <pc:sldMk cId="1362174268" sldId="731"/>
            <ac:spMk id="6" creationId="{1C52E496-D722-5BBB-A891-CF39331CFF33}"/>
          </ac:spMkLst>
        </pc:spChg>
        <pc:spChg chg="add mod ord">
          <ac:chgData name="Luisa Spallino" userId="a830675d-8756-4b9a-9c53-2e95bd741645" providerId="ADAL" clId="{CF7CCD63-C697-544F-AD31-6023A5FB5459}" dt="2022-09-28T06:50:09.005" v="160"/>
          <ac:spMkLst>
            <pc:docMk/>
            <pc:sldMk cId="1362174268" sldId="731"/>
            <ac:spMk id="7" creationId="{4FEEC5F4-43A4-A773-8AB3-6A50088A37DB}"/>
          </ac:spMkLst>
        </pc:spChg>
        <pc:spChg chg="add mod">
          <ac:chgData name="Luisa Spallino" userId="a830675d-8756-4b9a-9c53-2e95bd741645" providerId="ADAL" clId="{CF7CCD63-C697-544F-AD31-6023A5FB5459}" dt="2022-09-28T06:50:56.924" v="182" actId="1076"/>
          <ac:spMkLst>
            <pc:docMk/>
            <pc:sldMk cId="1362174268" sldId="731"/>
            <ac:spMk id="10" creationId="{53AF1ADE-550E-7062-61E3-1328C545823D}"/>
          </ac:spMkLst>
        </pc:spChg>
        <pc:spChg chg="add mod">
          <ac:chgData name="Luisa Spallino" userId="a830675d-8756-4b9a-9c53-2e95bd741645" providerId="ADAL" clId="{CF7CCD63-C697-544F-AD31-6023A5FB5459}" dt="2022-09-28T07:03:58.733" v="231" actId="207"/>
          <ac:spMkLst>
            <pc:docMk/>
            <pc:sldMk cId="1362174268" sldId="731"/>
            <ac:spMk id="11" creationId="{F2F8F5E5-13DA-FEA7-74AF-40B5790041BC}"/>
          </ac:spMkLst>
        </pc:spChg>
        <pc:spChg chg="mod">
          <ac:chgData name="Luisa Spallino" userId="a830675d-8756-4b9a-9c53-2e95bd741645" providerId="ADAL" clId="{CF7CCD63-C697-544F-AD31-6023A5FB5459}" dt="2022-09-28T06:52:11.151" v="199" actId="255"/>
          <ac:spMkLst>
            <pc:docMk/>
            <pc:sldMk cId="1362174268" sldId="731"/>
            <ac:spMk id="14" creationId="{606BA84F-0CF3-E159-D674-0EC864F0ED97}"/>
          </ac:spMkLst>
        </pc:spChg>
        <pc:grpChg chg="add mod">
          <ac:chgData name="Luisa Spallino" userId="a830675d-8756-4b9a-9c53-2e95bd741645" providerId="ADAL" clId="{CF7CCD63-C697-544F-AD31-6023A5FB5459}" dt="2022-09-28T06:52:04.630" v="198" actId="1076"/>
          <ac:grpSpMkLst>
            <pc:docMk/>
            <pc:sldMk cId="1362174268" sldId="731"/>
            <ac:grpSpMk id="12" creationId="{ABF729FF-6C14-0320-8747-259FEE7AD112}"/>
          </ac:grpSpMkLst>
        </pc:grpChg>
        <pc:picChg chg="add mod">
          <ac:chgData name="Luisa Spallino" userId="a830675d-8756-4b9a-9c53-2e95bd741645" providerId="ADAL" clId="{CF7CCD63-C697-544F-AD31-6023A5FB5459}" dt="2022-09-28T06:51:36.913" v="192" actId="14100"/>
          <ac:picMkLst>
            <pc:docMk/>
            <pc:sldMk cId="1362174268" sldId="731"/>
            <ac:picMk id="8" creationId="{5BF7D1A1-DA8E-1DA6-EA1C-B4CFB54C3D1F}"/>
          </ac:picMkLst>
        </pc:picChg>
        <pc:picChg chg="add mod">
          <ac:chgData name="Luisa Spallino" userId="a830675d-8756-4b9a-9c53-2e95bd741645" providerId="ADAL" clId="{CF7CCD63-C697-544F-AD31-6023A5FB5459}" dt="2022-09-28T06:50:59.767" v="187" actId="1038"/>
          <ac:picMkLst>
            <pc:docMk/>
            <pc:sldMk cId="1362174268" sldId="731"/>
            <ac:picMk id="9" creationId="{18E7FDC0-15D2-C4C6-033D-FCEDE6029B9F}"/>
          </ac:picMkLst>
        </pc:picChg>
        <pc:picChg chg="mod">
          <ac:chgData name="Luisa Spallino" userId="a830675d-8756-4b9a-9c53-2e95bd741645" providerId="ADAL" clId="{CF7CCD63-C697-544F-AD31-6023A5FB5459}" dt="2022-09-28T06:51:14.443" v="188"/>
          <ac:picMkLst>
            <pc:docMk/>
            <pc:sldMk cId="1362174268" sldId="731"/>
            <ac:picMk id="13" creationId="{A54EB9AE-4319-6F59-9EBD-6ED9A2EC56B5}"/>
          </ac:picMkLst>
        </pc:picChg>
      </pc:sldChg>
      <pc:sldChg chg="modSp add mod">
        <pc:chgData name="Luisa Spallino" userId="a830675d-8756-4b9a-9c53-2e95bd741645" providerId="ADAL" clId="{CF7CCD63-C697-544F-AD31-6023A5FB5459}" dt="2022-09-28T07:01:40.681" v="221" actId="13926"/>
        <pc:sldMkLst>
          <pc:docMk/>
          <pc:sldMk cId="3750823593" sldId="732"/>
        </pc:sldMkLst>
        <pc:spChg chg="mod">
          <ac:chgData name="Luisa Spallino" userId="a830675d-8756-4b9a-9c53-2e95bd741645" providerId="ADAL" clId="{CF7CCD63-C697-544F-AD31-6023A5FB5459}" dt="2022-09-28T07:01:40.681" v="221" actId="13926"/>
          <ac:spMkLst>
            <pc:docMk/>
            <pc:sldMk cId="3750823593" sldId="732"/>
            <ac:spMk id="11" creationId="{F2F8F5E5-13DA-FEA7-74AF-40B5790041BC}"/>
          </ac:spMkLst>
        </pc:spChg>
      </pc:sldChg>
      <pc:sldChg chg="addSp delSp modSp add mod">
        <pc:chgData name="Luisa Spallino" userId="a830675d-8756-4b9a-9c53-2e95bd741645" providerId="ADAL" clId="{CF7CCD63-C697-544F-AD31-6023A5FB5459}" dt="2022-09-28T09:43:10.674" v="392" actId="1076"/>
        <pc:sldMkLst>
          <pc:docMk/>
          <pc:sldMk cId="14915381" sldId="733"/>
        </pc:sldMkLst>
        <pc:spChg chg="mod">
          <ac:chgData name="Luisa Spallino" userId="a830675d-8756-4b9a-9c53-2e95bd741645" providerId="ADAL" clId="{CF7CCD63-C697-544F-AD31-6023A5FB5459}" dt="2022-09-28T09:43:10.674" v="392" actId="1076"/>
          <ac:spMkLst>
            <pc:docMk/>
            <pc:sldMk cId="14915381" sldId="733"/>
            <ac:spMk id="3" creationId="{37D28BEF-56DC-4A47-62F1-525BB849DC3A}"/>
          </ac:spMkLst>
        </pc:spChg>
        <pc:spChg chg="add del">
          <ac:chgData name="Luisa Spallino" userId="a830675d-8756-4b9a-9c53-2e95bd741645" providerId="ADAL" clId="{CF7CCD63-C697-544F-AD31-6023A5FB5459}" dt="2022-09-28T09:41:28.208" v="360" actId="478"/>
          <ac:spMkLst>
            <pc:docMk/>
            <pc:sldMk cId="14915381" sldId="733"/>
            <ac:spMk id="5" creationId="{F3E20A6C-641D-C359-1AA2-E5169B42B99C}"/>
          </ac:spMkLst>
        </pc:spChg>
        <pc:spChg chg="add mod">
          <ac:chgData name="Luisa Spallino" userId="a830675d-8756-4b9a-9c53-2e95bd741645" providerId="ADAL" clId="{CF7CCD63-C697-544F-AD31-6023A5FB5459}" dt="2022-09-28T09:42:45.410" v="387" actId="13822"/>
          <ac:spMkLst>
            <pc:docMk/>
            <pc:sldMk cId="14915381" sldId="733"/>
            <ac:spMk id="6" creationId="{BCEF05B6-10E0-D37F-0452-9E2F19CD6732}"/>
          </ac:spMkLst>
        </pc:spChg>
        <pc:spChg chg="add mod">
          <ac:chgData name="Luisa Spallino" userId="a830675d-8756-4b9a-9c53-2e95bd741645" providerId="ADAL" clId="{CF7CCD63-C697-544F-AD31-6023A5FB5459}" dt="2022-09-28T09:42:56.873" v="389" actId="208"/>
          <ac:spMkLst>
            <pc:docMk/>
            <pc:sldMk cId="14915381" sldId="733"/>
            <ac:spMk id="7" creationId="{2494B350-1922-CB1C-95B8-EE9D73DC71C5}"/>
          </ac:spMkLst>
        </pc:spChg>
        <pc:spChg chg="add mod">
          <ac:chgData name="Luisa Spallino" userId="a830675d-8756-4b9a-9c53-2e95bd741645" providerId="ADAL" clId="{CF7CCD63-C697-544F-AD31-6023A5FB5459}" dt="2022-09-28T09:43:03.290" v="391" actId="403"/>
          <ac:spMkLst>
            <pc:docMk/>
            <pc:sldMk cId="14915381" sldId="733"/>
            <ac:spMk id="8" creationId="{89867FA7-AB94-C62C-0870-6BBF5D990570}"/>
          </ac:spMkLst>
        </pc:spChg>
      </pc:sldChg>
      <pc:sldChg chg="addSp delSp add del setBg delDesignElem">
        <pc:chgData name="Luisa Spallino" userId="a830675d-8756-4b9a-9c53-2e95bd741645" providerId="ADAL" clId="{CF7CCD63-C697-544F-AD31-6023A5FB5459}" dt="2022-09-28T09:39:34.732" v="348"/>
        <pc:sldMkLst>
          <pc:docMk/>
          <pc:sldMk cId="1300745709" sldId="733"/>
        </pc:sldMkLst>
        <pc:spChg chg="add del">
          <ac:chgData name="Luisa Spallino" userId="a830675d-8756-4b9a-9c53-2e95bd741645" providerId="ADAL" clId="{CF7CCD63-C697-544F-AD31-6023A5FB5459}" dt="2022-09-28T09:39:34.732" v="348"/>
          <ac:spMkLst>
            <pc:docMk/>
            <pc:sldMk cId="1300745709" sldId="733"/>
            <ac:spMk id="24" creationId="{C74F2646-08C7-4051-81DA-751C43A03FC1}"/>
          </ac:spMkLst>
        </pc:spChg>
        <pc:spChg chg="add del">
          <ac:chgData name="Luisa Spallino" userId="a830675d-8756-4b9a-9c53-2e95bd741645" providerId="ADAL" clId="{CF7CCD63-C697-544F-AD31-6023A5FB5459}" dt="2022-09-28T09:39:34.732" v="348"/>
          <ac:spMkLst>
            <pc:docMk/>
            <pc:sldMk cId="1300745709" sldId="733"/>
            <ac:spMk id="25" creationId="{04C21BAE-6866-4C7A-A7EC-C1B2E572D5BE}"/>
          </ac:spMkLst>
        </pc:spChg>
        <pc:spChg chg="add del">
          <ac:chgData name="Luisa Spallino" userId="a830675d-8756-4b9a-9c53-2e95bd741645" providerId="ADAL" clId="{CF7CCD63-C697-544F-AD31-6023A5FB5459}" dt="2022-09-28T09:39:34.732" v="348"/>
          <ac:spMkLst>
            <pc:docMk/>
            <pc:sldMk cId="1300745709" sldId="733"/>
            <ac:spMk id="26" creationId="{DCD6552F-C98B-4FBA-842F-3EF2D5ACA1FF}"/>
          </ac:spMkLst>
        </pc:spChg>
        <pc:spChg chg="add del">
          <ac:chgData name="Luisa Spallino" userId="a830675d-8756-4b9a-9c53-2e95bd741645" providerId="ADAL" clId="{CF7CCD63-C697-544F-AD31-6023A5FB5459}" dt="2022-09-28T09:39:34.732" v="348"/>
          <ac:spMkLst>
            <pc:docMk/>
            <pc:sldMk cId="1300745709" sldId="733"/>
            <ac:spMk id="28" creationId="{F0C518C2-0AA4-470C-87B9-9CBF428FBA2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EDCD4B-EB20-41AF-BBDF-CEAF555D22B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0BACA4-3A9D-4C70-BE5F-4583A0036423}">
      <dgm:prSet custT="1"/>
      <dgm:spPr/>
      <dgm:t>
        <a:bodyPr/>
        <a:lstStyle/>
        <a:p>
          <a:r>
            <a:rPr lang="en-GB" sz="2800" dirty="0"/>
            <a:t>From KAGRA experience, simulations indicate:</a:t>
          </a:r>
          <a:endParaRPr lang="en-US" sz="2800" dirty="0"/>
        </a:p>
      </dgm:t>
    </dgm:pt>
    <dgm:pt modelId="{3059DE0D-70B7-4F86-AEE4-707EC7F73B6D}" type="parTrans" cxnId="{971B128F-EF15-4505-8DEC-7F3DFEC875C2}">
      <dgm:prSet/>
      <dgm:spPr/>
      <dgm:t>
        <a:bodyPr/>
        <a:lstStyle/>
        <a:p>
          <a:endParaRPr lang="en-US"/>
        </a:p>
      </dgm:t>
    </dgm:pt>
    <dgm:pt modelId="{1411642B-F826-42CE-AF3E-E81652E181B2}" type="sibTrans" cxnId="{971B128F-EF15-4505-8DEC-7F3DFEC875C2}">
      <dgm:prSet/>
      <dgm:spPr/>
      <dgm:t>
        <a:bodyPr/>
        <a:lstStyle/>
        <a:p>
          <a:endParaRPr lang="en-US"/>
        </a:p>
      </dgm:t>
    </dgm:pt>
    <dgm:pt modelId="{2EBEE76E-CFEF-401C-98F1-BE6197EF989D}">
      <dgm:prSet custT="1"/>
      <dgm:spPr/>
      <dgm:t>
        <a:bodyPr/>
        <a:lstStyle/>
        <a:p>
          <a:r>
            <a:rPr lang="en-GB" sz="2000" dirty="0"/>
            <a:t>reflectivity gets affected, already after 100 nm of H</a:t>
          </a:r>
          <a:r>
            <a:rPr lang="en-GB" sz="2000" baseline="-25000" dirty="0"/>
            <a:t>2</a:t>
          </a:r>
          <a:r>
            <a:rPr lang="en-GB" sz="2000" dirty="0"/>
            <a:t>O ice</a:t>
          </a:r>
          <a:endParaRPr lang="en-US" sz="2000" dirty="0"/>
        </a:p>
      </dgm:t>
    </dgm:pt>
    <dgm:pt modelId="{C80AA8AC-8E03-4FAC-829C-4C555C86C9B1}" type="parTrans" cxnId="{D2D7897A-C878-4682-87FC-5559F1E12C66}">
      <dgm:prSet/>
      <dgm:spPr/>
      <dgm:t>
        <a:bodyPr/>
        <a:lstStyle/>
        <a:p>
          <a:endParaRPr lang="en-US"/>
        </a:p>
      </dgm:t>
    </dgm:pt>
    <dgm:pt modelId="{A7769306-8C71-47FF-A3A4-40B4E1DF1976}" type="sibTrans" cxnId="{D2D7897A-C878-4682-87FC-5559F1E12C66}">
      <dgm:prSet/>
      <dgm:spPr/>
      <dgm:t>
        <a:bodyPr/>
        <a:lstStyle/>
        <a:p>
          <a:endParaRPr lang="en-US"/>
        </a:p>
      </dgm:t>
    </dgm:pt>
    <dgm:pt modelId="{FAA99D70-BCD6-4290-88D6-EEFB90C5FE3E}">
      <dgm:prSet custT="1"/>
      <dgm:spPr/>
      <dgm:t>
        <a:bodyPr/>
        <a:lstStyle/>
        <a:p>
          <a:r>
            <a:rPr lang="en-GB" sz="2000" dirty="0"/>
            <a:t>ET maximum thermal budget </a:t>
          </a:r>
          <a:r>
            <a:rPr lang="en-GB" sz="2000" b="1" dirty="0"/>
            <a:t>(~100 </a:t>
          </a:r>
          <a:r>
            <a:rPr lang="en-GB" sz="2000" b="1" dirty="0" err="1"/>
            <a:t>mW</a:t>
          </a:r>
          <a:r>
            <a:rPr lang="en-GB" sz="2000" b="1" dirty="0"/>
            <a:t>/ 1 W</a:t>
          </a:r>
          <a:r>
            <a:rPr lang="en-GB" sz="2000" dirty="0"/>
            <a:t>) is expected to be exceeded already after ~</a:t>
          </a:r>
          <a:r>
            <a:rPr lang="en-GB" sz="2000" b="1" dirty="0"/>
            <a:t>1-10 nm</a:t>
          </a:r>
          <a:r>
            <a:rPr lang="en-GB" sz="2000" dirty="0"/>
            <a:t> of H</a:t>
          </a:r>
          <a:r>
            <a:rPr lang="en-GB" sz="2000" baseline="-25000" dirty="0"/>
            <a:t>2</a:t>
          </a:r>
          <a:r>
            <a:rPr lang="en-GB" sz="2000" dirty="0"/>
            <a:t>O ice!!!</a:t>
          </a:r>
          <a:r>
            <a:rPr lang="en-GB" sz="1300" dirty="0"/>
            <a:t> </a:t>
          </a:r>
          <a:endParaRPr lang="en-US" sz="1300" dirty="0"/>
        </a:p>
      </dgm:t>
    </dgm:pt>
    <dgm:pt modelId="{8EACCF1A-3336-40E8-8ED0-1F3B3BE909D7}" type="parTrans" cxnId="{93B32B82-374D-43B1-B474-0699921E39C9}">
      <dgm:prSet/>
      <dgm:spPr/>
      <dgm:t>
        <a:bodyPr/>
        <a:lstStyle/>
        <a:p>
          <a:endParaRPr lang="en-US"/>
        </a:p>
      </dgm:t>
    </dgm:pt>
    <dgm:pt modelId="{4407CFC4-CFBC-4E56-AE49-67776BC05BF7}" type="sibTrans" cxnId="{93B32B82-374D-43B1-B474-0699921E39C9}">
      <dgm:prSet/>
      <dgm:spPr/>
      <dgm:t>
        <a:bodyPr/>
        <a:lstStyle/>
        <a:p>
          <a:endParaRPr lang="en-US"/>
        </a:p>
      </dgm:t>
    </dgm:pt>
    <dgm:pt modelId="{AFBEE0EB-BE04-A440-B120-AD87EC4CBBCA}" type="pres">
      <dgm:prSet presAssocID="{83EDCD4B-EB20-41AF-BBDF-CEAF555D22BA}" presName="outerComposite" presStyleCnt="0">
        <dgm:presLayoutVars>
          <dgm:chMax val="5"/>
          <dgm:dir/>
          <dgm:resizeHandles val="exact"/>
        </dgm:presLayoutVars>
      </dgm:prSet>
      <dgm:spPr/>
    </dgm:pt>
    <dgm:pt modelId="{E82D7C4A-DDC6-174C-A0A3-78B8A7F15202}" type="pres">
      <dgm:prSet presAssocID="{83EDCD4B-EB20-41AF-BBDF-CEAF555D22BA}" presName="dummyMaxCanvas" presStyleCnt="0">
        <dgm:presLayoutVars/>
      </dgm:prSet>
      <dgm:spPr/>
    </dgm:pt>
    <dgm:pt modelId="{D0B4394C-922D-614C-8B12-E92E740E9796}" type="pres">
      <dgm:prSet presAssocID="{83EDCD4B-EB20-41AF-BBDF-CEAF555D22BA}" presName="OneNode_1" presStyleLbl="node1" presStyleIdx="0" presStyleCnt="1" custScaleY="156724">
        <dgm:presLayoutVars>
          <dgm:bulletEnabled val="1"/>
        </dgm:presLayoutVars>
      </dgm:prSet>
      <dgm:spPr/>
    </dgm:pt>
  </dgm:ptLst>
  <dgm:cxnLst>
    <dgm:cxn modelId="{4C563800-E503-9442-9523-36EE59C8C631}" type="presOf" srcId="{2EBEE76E-CFEF-401C-98F1-BE6197EF989D}" destId="{D0B4394C-922D-614C-8B12-E92E740E9796}" srcOrd="0" destOrd="1" presId="urn:microsoft.com/office/officeart/2005/8/layout/vProcess5"/>
    <dgm:cxn modelId="{9BD4A00E-BE62-B846-87DD-DD1902F07758}" type="presOf" srcId="{83EDCD4B-EB20-41AF-BBDF-CEAF555D22BA}" destId="{AFBEE0EB-BE04-A440-B120-AD87EC4CBBCA}" srcOrd="0" destOrd="0" presId="urn:microsoft.com/office/officeart/2005/8/layout/vProcess5"/>
    <dgm:cxn modelId="{D2D7897A-C878-4682-87FC-5559F1E12C66}" srcId="{BE0BACA4-3A9D-4C70-BE5F-4583A0036423}" destId="{2EBEE76E-CFEF-401C-98F1-BE6197EF989D}" srcOrd="0" destOrd="0" parTransId="{C80AA8AC-8E03-4FAC-829C-4C555C86C9B1}" sibTransId="{A7769306-8C71-47FF-A3A4-40B4E1DF1976}"/>
    <dgm:cxn modelId="{93B32B82-374D-43B1-B474-0699921E39C9}" srcId="{BE0BACA4-3A9D-4C70-BE5F-4583A0036423}" destId="{FAA99D70-BCD6-4290-88D6-EEFB90C5FE3E}" srcOrd="1" destOrd="0" parTransId="{8EACCF1A-3336-40E8-8ED0-1F3B3BE909D7}" sibTransId="{4407CFC4-CFBC-4E56-AE49-67776BC05BF7}"/>
    <dgm:cxn modelId="{971B128F-EF15-4505-8DEC-7F3DFEC875C2}" srcId="{83EDCD4B-EB20-41AF-BBDF-CEAF555D22BA}" destId="{BE0BACA4-3A9D-4C70-BE5F-4583A0036423}" srcOrd="0" destOrd="0" parTransId="{3059DE0D-70B7-4F86-AEE4-707EC7F73B6D}" sibTransId="{1411642B-F826-42CE-AF3E-E81652E181B2}"/>
    <dgm:cxn modelId="{1613C3EA-FEF3-6B4D-BF00-89067682638A}" type="presOf" srcId="{FAA99D70-BCD6-4290-88D6-EEFB90C5FE3E}" destId="{D0B4394C-922D-614C-8B12-E92E740E9796}" srcOrd="0" destOrd="2" presId="urn:microsoft.com/office/officeart/2005/8/layout/vProcess5"/>
    <dgm:cxn modelId="{3CE6D4F4-94A6-D24A-A629-E44816A31FD5}" type="presOf" srcId="{BE0BACA4-3A9D-4C70-BE5F-4583A0036423}" destId="{D0B4394C-922D-614C-8B12-E92E740E9796}" srcOrd="0" destOrd="0" presId="urn:microsoft.com/office/officeart/2005/8/layout/vProcess5"/>
    <dgm:cxn modelId="{B20C8E08-921B-4548-88B9-42FC75CF8C14}" type="presParOf" srcId="{AFBEE0EB-BE04-A440-B120-AD87EC4CBBCA}" destId="{E82D7C4A-DDC6-174C-A0A3-78B8A7F15202}" srcOrd="0" destOrd="0" presId="urn:microsoft.com/office/officeart/2005/8/layout/vProcess5"/>
    <dgm:cxn modelId="{D0CD4686-B95E-6B44-834B-AEA56111B626}" type="presParOf" srcId="{AFBEE0EB-BE04-A440-B120-AD87EC4CBBCA}" destId="{D0B4394C-922D-614C-8B12-E92E740E9796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4394C-922D-614C-8B12-E92E740E9796}">
      <dsp:nvSpPr>
        <dsp:cNvPr id="0" name=""/>
        <dsp:cNvSpPr/>
      </dsp:nvSpPr>
      <dsp:spPr>
        <a:xfrm>
          <a:off x="0" y="249737"/>
          <a:ext cx="8086174" cy="1808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From KAGRA experience, simulations indicate:</a:t>
          </a:r>
          <a:endParaRPr lang="en-U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reflectivity gets affected, already after 100 nm of H</a:t>
          </a:r>
          <a:r>
            <a:rPr lang="en-GB" sz="2000" kern="1200" baseline="-25000" dirty="0"/>
            <a:t>2</a:t>
          </a:r>
          <a:r>
            <a:rPr lang="en-GB" sz="2000" kern="1200" dirty="0"/>
            <a:t>O ice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ET maximum thermal budget </a:t>
          </a:r>
          <a:r>
            <a:rPr lang="en-GB" sz="2000" b="1" kern="1200" dirty="0"/>
            <a:t>(~100 </a:t>
          </a:r>
          <a:r>
            <a:rPr lang="en-GB" sz="2000" b="1" kern="1200" dirty="0" err="1"/>
            <a:t>mW</a:t>
          </a:r>
          <a:r>
            <a:rPr lang="en-GB" sz="2000" b="1" kern="1200" dirty="0"/>
            <a:t>/ 1 W</a:t>
          </a:r>
          <a:r>
            <a:rPr lang="en-GB" sz="2000" kern="1200" dirty="0"/>
            <a:t>) is expected to be exceeded already after ~</a:t>
          </a:r>
          <a:r>
            <a:rPr lang="en-GB" sz="2000" b="1" kern="1200" dirty="0"/>
            <a:t>1-10 nm</a:t>
          </a:r>
          <a:r>
            <a:rPr lang="en-GB" sz="2000" kern="1200" dirty="0"/>
            <a:t> of H</a:t>
          </a:r>
          <a:r>
            <a:rPr lang="en-GB" sz="2000" kern="1200" baseline="-25000" dirty="0"/>
            <a:t>2</a:t>
          </a:r>
          <a:r>
            <a:rPr lang="en-GB" sz="2000" kern="1200" dirty="0"/>
            <a:t>O ice!!!</a:t>
          </a:r>
          <a:r>
            <a:rPr lang="en-GB" sz="1300" kern="1200" dirty="0"/>
            <a:t> </a:t>
          </a:r>
          <a:endParaRPr lang="en-US" sz="1300" kern="1200" dirty="0"/>
        </a:p>
      </dsp:txBody>
      <dsp:txXfrm>
        <a:off x="52979" y="302716"/>
        <a:ext cx="7980216" cy="1702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744B3-50CE-C64A-A972-5F81FC3C54AA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AD8A-EFDD-1449-A967-F1CB27F502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20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70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88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34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203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70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43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98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99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6034F-B1A7-B841-A789-1426D5CCBD0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47CC5A-CD49-6EDC-ACDD-905731D23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6ACCC0-6692-05F9-4806-B65906FCD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614268-F7F2-B19F-E5A3-EF9F0E5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9FB9EC-355D-0B75-3738-D054E306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27EA0E-D865-F4D9-850A-A7925180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79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6FEBC-D828-DA04-9B52-538285A48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704F74E-4CB9-89F0-DD3C-F7A71145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9A5EBE-22F9-613A-A9CB-D8DACE68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59D58D-497C-8E05-F2BD-D7F793FD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C98526-5DF4-CD6E-BA44-410568F4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03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9006863-589D-C823-2F2A-1F61C2A98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047939-C2CB-B7F7-5C05-DCEFE8044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D75822-C3C0-8325-CBD7-D5DD91A1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B52A0B-21DB-035A-B6D2-8577564F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392842-1F64-70D2-A243-DB1E7812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69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678392-3AD9-59B4-005D-4DD5A280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48F811-B144-7E84-491C-79207C4A8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F3BB3D-3E3B-50E5-7E4B-46862A80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5C76E1-219E-C9A2-4212-9D8DA46D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A1BB48-B13F-B79E-D83B-76FE7F32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19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2C156-DFFB-3EC7-166A-09E80BCE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D7294B-6F8B-A358-530A-9FBC0D1F3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9FD3FE-E2E8-520E-7024-F4D17E34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6AE89C-F544-6290-DB9D-89042D2A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5E3BA0-EAAF-DAFE-DB24-7F3D5D69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3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60536-DA38-D601-F211-C981337A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3DB731-2B30-7C0C-6A1B-A42995A64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CAF24A-1012-1D8E-952F-4B94CE276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8B609E-7CC1-CF3F-ACB8-4C008309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790202-8793-F0F7-2089-FC2925A0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3DDF05-B108-800E-B85E-CEAFADB2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1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8D1901-BE7D-9F77-2305-487B3965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EF0F9B-FA89-BB41-C351-BF0CBB2E5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73ED9B-18C8-215D-20B6-25BA5167C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379689-E5DF-8FEA-65F1-0CEED0967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FD5ACFE-36BA-47B6-596F-01F9204BB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2E576D8-54D8-2288-9DB2-CC3217B8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C36EAC-9AEA-73AE-E434-C30636B2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2F18E3E-F041-7943-1A2E-B374F50D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98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6C2CEE-D882-4563-D549-DC0FC048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FF2BB0-E481-F88C-736C-840B4421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0C78B5-30F3-830A-FC33-DA18D8179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D5F95F-CE9A-27AE-67B4-307E9687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5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58B83EA-5D69-A025-6D88-BB83EA71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22D645-7460-1796-2CE3-4857CE48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3AFAD9-EAC9-FB31-AEBB-921688DF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6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65441-62F3-E617-F2C6-9EA3536F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21A4A1-12CB-0DB8-D56F-5B04B81C4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EB71EA-FEE3-7E15-2D56-FC45A2FDC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4C4B34-F4E9-DE76-6637-2A8AB27C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EF028F-850E-D0A3-EABD-A0DCB90C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5B02A9-1E53-BC85-07C2-9CD07DAB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57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D5C45-ABA8-76E0-57A5-F8A16BB55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1BA8A1-93A3-8781-F2BD-75F66B7B8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0A5E8C-9C3E-901D-8F3C-8A68CB61F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581DDA-C786-797E-9C1F-6FF2D6E7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CEE754-E676-CDE2-E9F3-E0318404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453DC0-9281-CCBF-4957-C67A26A6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88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C07F2E8-0C99-52B5-B775-EF3EE7FD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791B84-C8AE-DA12-6635-8CF5AA13E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25B16D-E7D9-A9D2-5BC3-157FF4182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3748F1-5F42-EF29-C3DF-30C13AFFC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22750A-543A-24D7-B8C6-31AD41F78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918AD-78CB-754C-8103-A0BCD2C061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7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8.png"/><Relationship Id="rId7" Type="http://schemas.openxmlformats.org/officeDocument/2006/relationships/diagramData" Target="../diagrams/data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microsoft.com/office/2007/relationships/diagramDrawing" Target="../diagrams/drawing1.xml"/><Relationship Id="rId5" Type="http://schemas.openxmlformats.org/officeDocument/2006/relationships/image" Target="../media/image30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9.png"/><Relationship Id="rId9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256B764-C8DB-065E-ED92-2F8A58D6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2FBCB4-56A1-B17C-8B90-BBCFB3A8C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Synergies between dynamic vacuum issues in accelerators and GW instrumentations</a:t>
            </a:r>
          </a:p>
        </p:txBody>
      </p:sp>
      <p:pic>
        <p:nvPicPr>
          <p:cNvPr id="8" name="Picture 2" descr="CERN’s plans for a new particle accelerator dwarfs the existing LHC">
            <a:extLst>
              <a:ext uri="{FF2B5EF4-FFF2-40B4-BE49-F238E27FC236}">
                <a16:creationId xmlns:a16="http://schemas.microsoft.com/office/drawing/2014/main" id="{4B0C3ACB-3386-D4D0-1320-C724D4452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r="17032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144ECE0-50AC-D588-4E35-F537DA4C9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9172" y="1933132"/>
            <a:ext cx="6971839" cy="1627331"/>
          </a:xfrm>
          <a:solidFill>
            <a:schemeClr val="bg2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ECLOUD’22 &amp; GWDVac’22 workshops</a:t>
            </a:r>
          </a:p>
          <a:p>
            <a:r>
              <a:rPr lang="en-US" sz="2800" dirty="0"/>
              <a:t>25</a:t>
            </a:r>
            <a:r>
              <a:rPr lang="en-US" sz="2800" baseline="30000" dirty="0"/>
              <a:t>th</a:t>
            </a:r>
            <a:r>
              <a:rPr lang="en-US" sz="2800" dirty="0"/>
              <a:t> September – 1</a:t>
            </a:r>
            <a:r>
              <a:rPr lang="en-US" sz="2800" baseline="30000" dirty="0"/>
              <a:t>st</a:t>
            </a:r>
            <a:r>
              <a:rPr lang="en-US" sz="2800" dirty="0"/>
              <a:t> October 2022</a:t>
            </a:r>
          </a:p>
          <a:p>
            <a:r>
              <a:rPr lang="en-US" sz="2800" dirty="0"/>
              <a:t>Luisa </a:t>
            </a:r>
            <a:r>
              <a:rPr lang="en-US" sz="2800" dirty="0" err="1"/>
              <a:t>Spallino</a:t>
            </a:r>
            <a:r>
              <a:rPr lang="en-US" sz="2800" dirty="0"/>
              <a:t>, LNF-INFN</a:t>
            </a:r>
          </a:p>
        </p:txBody>
      </p:sp>
      <p:pic>
        <p:nvPicPr>
          <p:cNvPr id="4098" name="Picture 2" descr="ECLOUD'22 and GWDVac’22 Workshops">
            <a:extLst>
              <a:ext uri="{FF2B5EF4-FFF2-40B4-BE49-F238E27FC236}">
                <a16:creationId xmlns:a16="http://schemas.microsoft.com/office/drawing/2014/main" id="{644A1BBF-A857-5C96-968D-DD6C2DCE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1" y="1933132"/>
            <a:ext cx="2789711" cy="162733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</p:pic>
      <p:pic>
        <p:nvPicPr>
          <p:cNvPr id="32" name="Immagine 13">
            <a:extLst>
              <a:ext uri="{FF2B5EF4-FFF2-40B4-BE49-F238E27FC236}">
                <a16:creationId xmlns:a16="http://schemas.microsoft.com/office/drawing/2014/main" id="{3027DA4E-ED03-0CAF-8057-08040EDA46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361" y="1933165"/>
            <a:ext cx="1962040" cy="1627265"/>
          </a:xfrm>
          <a:prstGeom prst="rect">
            <a:avLst/>
          </a:prstGeom>
          <a:solidFill>
            <a:schemeClr val="bg2">
              <a:alpha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6534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9339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Secondary Electron Yield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12207A4-2AB5-CDC9-E989-B3FFCCBE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61" y="910834"/>
            <a:ext cx="4046957" cy="242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891B2535-7ED1-A8A5-0ECB-DCFFC96F551F}"/>
              </a:ext>
            </a:extLst>
          </p:cNvPr>
          <p:cNvSpPr/>
          <p:nvPr/>
        </p:nvSpPr>
        <p:spPr>
          <a:xfrm>
            <a:off x="3818676" y="3179919"/>
            <a:ext cx="34079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/>
              <a:t>Electron mean free path up to ~10 nm 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97E93D1-FD0E-14B2-C435-97824C03A5B6}"/>
              </a:ext>
            </a:extLst>
          </p:cNvPr>
          <p:cNvGrpSpPr/>
          <p:nvPr/>
        </p:nvGrpSpPr>
        <p:grpSpPr>
          <a:xfrm>
            <a:off x="8158862" y="2129691"/>
            <a:ext cx="3644399" cy="1669034"/>
            <a:chOff x="1114680" y="4306186"/>
            <a:chExt cx="4476609" cy="2050164"/>
          </a:xfrm>
        </p:grpSpPr>
        <p:pic>
          <p:nvPicPr>
            <p:cNvPr id="24" name="Picture 2" descr="Silicon Wafer, Type P, 4&quot; : Amazon.it: Commercio, Industria e Scienza">
              <a:extLst>
                <a:ext uri="{FF2B5EF4-FFF2-40B4-BE49-F238E27FC236}">
                  <a16:creationId xmlns:a16="http://schemas.microsoft.com/office/drawing/2014/main" id="{A90CEC41-9932-EABC-416D-615470225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524" y="5664880"/>
              <a:ext cx="1440562" cy="691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796860D4-B565-B9A7-4340-970D546F1AD7}"/>
                </a:ext>
              </a:extLst>
            </p:cNvPr>
            <p:cNvCxnSpPr>
              <a:cxnSpLocks/>
            </p:cNvCxnSpPr>
            <p:nvPr/>
          </p:nvCxnSpPr>
          <p:spPr>
            <a:xfrm>
              <a:off x="2606030" y="5234139"/>
              <a:ext cx="441630" cy="73681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E70467CB-51C9-494D-093A-1BEB97378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3577" y="5234139"/>
              <a:ext cx="510492" cy="73952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6BDB0871-522D-DC9A-2DE7-FF8A826B2223}"/>
                </a:ext>
              </a:extLst>
            </p:cNvPr>
            <p:cNvSpPr txBox="1"/>
            <p:nvPr/>
          </p:nvSpPr>
          <p:spPr>
            <a:xfrm>
              <a:off x="1114680" y="4306186"/>
              <a:ext cx="2344144" cy="66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Incident electrons current (I</a:t>
              </a:r>
              <a:r>
                <a:rPr lang="en-GB" sz="1600" baseline="-25000" dirty="0"/>
                <a:t>p</a:t>
              </a:r>
              <a:r>
                <a:rPr lang="en-GB" sz="1600" dirty="0"/>
                <a:t>)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AC8246B-47BD-50EC-4908-EEE56BDD7B63}"/>
                </a:ext>
              </a:extLst>
            </p:cNvPr>
            <p:cNvSpPr txBox="1"/>
            <p:nvPr/>
          </p:nvSpPr>
          <p:spPr>
            <a:xfrm>
              <a:off x="3047661" y="4515146"/>
              <a:ext cx="2543628" cy="66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/>
                <a:t>Emitted electrons current (</a:t>
              </a:r>
              <a:r>
                <a:rPr lang="en-GB" sz="1600" dirty="0" err="1"/>
                <a:t>I</a:t>
              </a:r>
              <a:r>
                <a:rPr lang="en-GB" sz="1600" baseline="-25000" dirty="0" err="1"/>
                <a:t>out</a:t>
              </a:r>
              <a:r>
                <a:rPr lang="en-GB" sz="1600" dirty="0"/>
                <a:t>)</a:t>
              </a:r>
            </a:p>
          </p:txBody>
        </p:sp>
      </p:grpSp>
      <p:pic>
        <p:nvPicPr>
          <p:cNvPr id="31" name="Immagine 30">
            <a:extLst>
              <a:ext uri="{FF2B5EF4-FFF2-40B4-BE49-F238E27FC236}">
                <a16:creationId xmlns:a16="http://schemas.microsoft.com/office/drawing/2014/main" id="{8F35E786-65DC-8A95-3D7A-5959183DD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709" y="3925978"/>
            <a:ext cx="3764201" cy="2458437"/>
          </a:xfrm>
          <a:prstGeom prst="rect">
            <a:avLst/>
          </a:prstGeom>
        </p:spPr>
      </p:pic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E80351A3-EFD9-626C-E4AA-BE87F4404EDC}"/>
              </a:ext>
            </a:extLst>
          </p:cNvPr>
          <p:cNvCxnSpPr>
            <a:cxnSpLocks/>
          </p:cNvCxnSpPr>
          <p:nvPr/>
        </p:nvCxnSpPr>
        <p:spPr>
          <a:xfrm>
            <a:off x="112855" y="3632200"/>
            <a:ext cx="78514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tangolo 32">
            <a:extLst>
              <a:ext uri="{FF2B5EF4-FFF2-40B4-BE49-F238E27FC236}">
                <a16:creationId xmlns:a16="http://schemas.microsoft.com/office/drawing/2014/main" id="{24B6643D-BF57-9C6D-3BF5-C3BFDF51F3FF}"/>
              </a:ext>
            </a:extLst>
          </p:cNvPr>
          <p:cNvSpPr/>
          <p:nvPr/>
        </p:nvSpPr>
        <p:spPr>
          <a:xfrm>
            <a:off x="3972115" y="1945769"/>
            <a:ext cx="33999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SEY is an intrinsic surface property of materials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1058DC58-2E62-FF21-C6CC-6D82597DE3BA}"/>
                  </a:ext>
                </a:extLst>
              </p:cNvPr>
              <p:cNvSpPr/>
              <p:nvPr/>
            </p:nvSpPr>
            <p:spPr>
              <a:xfrm>
                <a:off x="7001202" y="961224"/>
                <a:ext cx="4998673" cy="828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𝑆𝐸𝑌</m:t>
                    </m:r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den>
                    </m:f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 = 1 -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GB" sz="2800" baseline="-25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1058DC58-2E62-FF21-C6CC-6D82597DE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202" y="961224"/>
                <a:ext cx="4998673" cy="828000"/>
              </a:xfrm>
              <a:prstGeom prst="rect">
                <a:avLst/>
              </a:prstGeom>
              <a:blipFill>
                <a:blip r:embed="rId6"/>
                <a:stretch>
                  <a:fillRect l="-761" t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E8522BED-CBFE-ACEF-B99E-07340EFEA497}"/>
              </a:ext>
            </a:extLst>
          </p:cNvPr>
          <p:cNvSpPr/>
          <p:nvPr/>
        </p:nvSpPr>
        <p:spPr>
          <a:xfrm>
            <a:off x="16425" y="4142555"/>
            <a:ext cx="33830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SEY depends on the electron impinging energy and on surface conditions 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40B59A-53A1-113E-CF00-FB343F212961}"/>
              </a:ext>
            </a:extLst>
          </p:cNvPr>
          <p:cNvCxnSpPr>
            <a:cxnSpLocks/>
          </p:cNvCxnSpPr>
          <p:nvPr/>
        </p:nvCxnSpPr>
        <p:spPr>
          <a:xfrm>
            <a:off x="7973653" y="3632200"/>
            <a:ext cx="0" cy="28443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D9435E3E-4A2D-135C-BBC5-B266DB61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61AF1911-B125-F78A-5201-F7AB28AC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ECLOUD'22 &amp; GWDVac'22     L. </a:t>
            </a:r>
            <a:r>
              <a:rPr lang="en-GB" dirty="0" err="1"/>
              <a:t>Spallino</a:t>
            </a:r>
            <a:r>
              <a:rPr lang="en-GB" dirty="0"/>
              <a:t> (LNF-INFN)</a:t>
            </a:r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B2449F8F-4E5C-0D26-CFF4-792C17F4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10</a:t>
            </a:fld>
            <a:endParaRPr lang="en-GB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221073E3-CE18-7134-DF63-1A444BF07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380" y="3873380"/>
            <a:ext cx="4577202" cy="2984619"/>
          </a:xfrm>
          <a:prstGeom prst="rect">
            <a:avLst/>
          </a:prstGeom>
        </p:spPr>
      </p:pic>
      <p:sp>
        <p:nvSpPr>
          <p:cNvPr id="36" name="TextBox 10">
            <a:extLst>
              <a:ext uri="{FF2B5EF4-FFF2-40B4-BE49-F238E27FC236}">
                <a16:creationId xmlns:a16="http://schemas.microsoft.com/office/drawing/2014/main" id="{2CFAFA38-424B-6242-7CAF-4973E5782C31}"/>
              </a:ext>
            </a:extLst>
          </p:cNvPr>
          <p:cNvSpPr txBox="1"/>
          <p:nvPr/>
        </p:nvSpPr>
        <p:spPr>
          <a:xfrm>
            <a:off x="5878499" y="3618201"/>
            <a:ext cx="190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R.Cimino</a:t>
            </a:r>
            <a:r>
              <a:rPr lang="en-GB" sz="1400" dirty="0"/>
              <a:t> et al PRL 2004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A236F2A2-A704-B459-259F-8C748E240C87}"/>
              </a:ext>
            </a:extLst>
          </p:cNvPr>
          <p:cNvSpPr/>
          <p:nvPr/>
        </p:nvSpPr>
        <p:spPr>
          <a:xfrm>
            <a:off x="0" y="5576239"/>
            <a:ext cx="3535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see talk of M. </a:t>
            </a:r>
            <a:r>
              <a:rPr lang="en-GB" dirty="0" err="1"/>
              <a:t>Angelucci</a:t>
            </a:r>
            <a:r>
              <a:rPr lang="en-GB" dirty="0"/>
              <a:t> (27/09/22) 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F469C88-F9A8-448D-347F-27412DD2CF45}"/>
              </a:ext>
            </a:extLst>
          </p:cNvPr>
          <p:cNvCxnSpPr>
            <a:cxnSpLocks/>
          </p:cNvCxnSpPr>
          <p:nvPr/>
        </p:nvCxnSpPr>
        <p:spPr>
          <a:xfrm flipH="1" flipV="1">
            <a:off x="2124775" y="2571387"/>
            <a:ext cx="1693901" cy="7824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9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687D32-1ED5-9AA4-CE3C-F1C10D60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66" y="2393950"/>
            <a:ext cx="4876800" cy="396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9339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SEY of non-conductive surfaces</a:t>
            </a:r>
          </a:p>
        </p:txBody>
      </p: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D9435E3E-4A2D-135C-BBC5-B266DB61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61AF1911-B125-F78A-5201-F7AB28AC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B2449F8F-4E5C-0D26-CFF4-792C17F4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11</a:t>
            </a:fld>
            <a:endParaRPr lang="en-GB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CE8CC1F-D3C9-3A9D-162B-A717ACEEFC4D}"/>
              </a:ext>
            </a:extLst>
          </p:cNvPr>
          <p:cNvSpPr txBox="1"/>
          <p:nvPr/>
        </p:nvSpPr>
        <p:spPr>
          <a:xfrm>
            <a:off x="200226" y="1172949"/>
            <a:ext cx="11791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On a dielectric, the charge left on the surface depends on the energy of the impinging electrons</a:t>
            </a:r>
          </a:p>
        </p:txBody>
      </p:sp>
      <p:sp>
        <p:nvSpPr>
          <p:cNvPr id="2" name="TextBox 78">
            <a:extLst>
              <a:ext uri="{FF2B5EF4-FFF2-40B4-BE49-F238E27FC236}">
                <a16:creationId xmlns:a16="http://schemas.microsoft.com/office/drawing/2014/main" id="{3207DA82-FABF-3E4B-1442-35F23E30CC4D}"/>
              </a:ext>
            </a:extLst>
          </p:cNvPr>
          <p:cNvSpPr txBox="1"/>
          <p:nvPr/>
        </p:nvSpPr>
        <p:spPr>
          <a:xfrm>
            <a:off x="2204966" y="2055396"/>
            <a:ext cx="2963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Jokela et al. Phys. Procedia (2011) 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C989DF93-C0D2-13B6-E3BD-4E3AC7D96F4C}"/>
                  </a:ext>
                </a:extLst>
              </p:cNvPr>
              <p:cNvSpPr/>
              <p:nvPr/>
            </p:nvSpPr>
            <p:spPr>
              <a:xfrm>
                <a:off x="6155447" y="2055396"/>
                <a:ext cx="4998673" cy="828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𝑆𝐸𝑌</m:t>
                    </m:r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den>
                    </m:f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 = 1 -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GB" sz="2800" baseline="-25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C989DF93-C0D2-13B6-E3BD-4E3AC7D96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447" y="2055396"/>
                <a:ext cx="4998673" cy="828000"/>
              </a:xfrm>
              <a:prstGeom prst="rect">
                <a:avLst/>
              </a:prstGeom>
              <a:blipFill>
                <a:blip r:embed="rId4"/>
                <a:stretch>
                  <a:fillRect l="-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e 11">
            <a:extLst>
              <a:ext uri="{FF2B5EF4-FFF2-40B4-BE49-F238E27FC236}">
                <a16:creationId xmlns:a16="http://schemas.microsoft.com/office/drawing/2014/main" id="{94182AE7-19B7-A09B-3404-071AB64FCE57}"/>
              </a:ext>
            </a:extLst>
          </p:cNvPr>
          <p:cNvSpPr/>
          <p:nvPr/>
        </p:nvSpPr>
        <p:spPr>
          <a:xfrm>
            <a:off x="7988300" y="1910596"/>
            <a:ext cx="622300" cy="1117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44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>
            <a:extLst>
              <a:ext uri="{FF2B5EF4-FFF2-40B4-BE49-F238E27FC236}">
                <a16:creationId xmlns:a16="http://schemas.microsoft.com/office/drawing/2014/main" id="{6B85214C-E967-5992-91AB-C76E8D20F9FB}"/>
              </a:ext>
            </a:extLst>
          </p:cNvPr>
          <p:cNvGrpSpPr/>
          <p:nvPr/>
        </p:nvGrpSpPr>
        <p:grpSpPr>
          <a:xfrm>
            <a:off x="388866" y="2393948"/>
            <a:ext cx="4876800" cy="3962402"/>
            <a:chOff x="6903966" y="2393948"/>
            <a:chExt cx="4876800" cy="396240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B687D32-1ED5-9AA4-CE3C-F1C10D60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3966" y="2393950"/>
              <a:ext cx="4876800" cy="3962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A1D76DC6-3F21-1962-05A4-2C8E1FF2EDD6}"/>
                </a:ext>
              </a:extLst>
            </p:cNvPr>
            <p:cNvSpPr/>
            <p:nvPr/>
          </p:nvSpPr>
          <p:spPr>
            <a:xfrm>
              <a:off x="7556500" y="2393949"/>
              <a:ext cx="4224266" cy="3689351"/>
            </a:xfrm>
            <a:prstGeom prst="rect">
              <a:avLst/>
            </a:prstGeom>
            <a:solidFill>
              <a:schemeClr val="bg1">
                <a:alpha val="8516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4D58FDA-E5B9-5685-6651-B9C4CFDE85BC}"/>
                </a:ext>
              </a:extLst>
            </p:cNvPr>
            <p:cNvSpPr/>
            <p:nvPr/>
          </p:nvSpPr>
          <p:spPr>
            <a:xfrm>
              <a:off x="7252486" y="2393948"/>
              <a:ext cx="882885" cy="2070103"/>
            </a:xfrm>
            <a:prstGeom prst="rect">
              <a:avLst/>
            </a:prstGeom>
            <a:solidFill>
              <a:schemeClr val="bg1">
                <a:alpha val="8516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9339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SEY of non-conductive surfaces</a:t>
            </a:r>
          </a:p>
        </p:txBody>
      </p:sp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D9435E3E-4A2D-135C-BBC5-B266DB61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61AF1911-B125-F78A-5201-F7AB28AC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B2449F8F-4E5C-0D26-CFF4-792C17F4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12</a:t>
            </a:fld>
            <a:endParaRPr lang="en-GB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CE8CC1F-D3C9-3A9D-162B-A717ACEEFC4D}"/>
              </a:ext>
            </a:extLst>
          </p:cNvPr>
          <p:cNvSpPr txBox="1"/>
          <p:nvPr/>
        </p:nvSpPr>
        <p:spPr>
          <a:xfrm>
            <a:off x="200226" y="1172949"/>
            <a:ext cx="11791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On a dielectric, the charge left on the surface depends on the energy of the impinging electrons</a:t>
            </a:r>
          </a:p>
        </p:txBody>
      </p:sp>
      <p:sp>
        <p:nvSpPr>
          <p:cNvPr id="2" name="TextBox 78">
            <a:extLst>
              <a:ext uri="{FF2B5EF4-FFF2-40B4-BE49-F238E27FC236}">
                <a16:creationId xmlns:a16="http://schemas.microsoft.com/office/drawing/2014/main" id="{3207DA82-FABF-3E4B-1442-35F23E30CC4D}"/>
              </a:ext>
            </a:extLst>
          </p:cNvPr>
          <p:cNvSpPr txBox="1"/>
          <p:nvPr/>
        </p:nvSpPr>
        <p:spPr>
          <a:xfrm>
            <a:off x="2204966" y="2055396"/>
            <a:ext cx="2963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Jokela et al. Phys. Procedia (2011) </a:t>
            </a:r>
            <a:endParaRPr lang="en-GB" sz="1600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FE07E22-F84B-F4F3-D08B-F38CE4C879F7}"/>
              </a:ext>
            </a:extLst>
          </p:cNvPr>
          <p:cNvGrpSpPr/>
          <p:nvPr/>
        </p:nvGrpSpPr>
        <p:grpSpPr>
          <a:xfrm>
            <a:off x="1041400" y="3224218"/>
            <a:ext cx="3528849" cy="2837658"/>
            <a:chOff x="7556500" y="3224218"/>
            <a:chExt cx="3528849" cy="2837658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EC685A4-1122-84F5-FE48-1F1123ACEC37}"/>
                </a:ext>
              </a:extLst>
            </p:cNvPr>
            <p:cNvGrpSpPr/>
            <p:nvPr/>
          </p:nvGrpSpPr>
          <p:grpSpPr>
            <a:xfrm>
              <a:off x="8191500" y="3224218"/>
              <a:ext cx="2893849" cy="2837658"/>
              <a:chOff x="5716751" y="3293624"/>
              <a:chExt cx="2893849" cy="2837658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74D695E7-CC2D-77E3-279D-EC1E28DF8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830"/>
              <a:stretch/>
            </p:blipFill>
            <p:spPr>
              <a:xfrm>
                <a:off x="5716751" y="3293624"/>
                <a:ext cx="2893849" cy="28376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3A97035-A966-1496-9C6B-7A197C81DF1D}"/>
                  </a:ext>
                </a:extLst>
              </p:cNvPr>
              <p:cNvSpPr txBox="1"/>
              <p:nvPr/>
            </p:nvSpPr>
            <p:spPr>
              <a:xfrm>
                <a:off x="7959460" y="5665943"/>
                <a:ext cx="6511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200</a:t>
                </a:r>
              </a:p>
            </p:txBody>
          </p:sp>
        </p:grp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5F8E1B6B-A84E-3FD2-EFA9-EF6B99979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6500" y="3224218"/>
              <a:ext cx="634999" cy="12820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ADF3900E-65C0-76D5-220D-A4155681A453}"/>
                </a:ext>
              </a:extLst>
            </p:cNvPr>
            <p:cNvCxnSpPr>
              <a:cxnSpLocks/>
            </p:cNvCxnSpPr>
            <p:nvPr/>
          </p:nvCxnSpPr>
          <p:spPr>
            <a:xfrm>
              <a:off x="7556500" y="5776122"/>
              <a:ext cx="634999" cy="282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0ADDAEB0-037B-D952-2CC7-422474C38E06}"/>
                </a:ext>
              </a:extLst>
            </p:cNvPr>
            <p:cNvCxnSpPr/>
            <p:nvPr/>
          </p:nvCxnSpPr>
          <p:spPr>
            <a:xfrm>
              <a:off x="7556500" y="4506228"/>
              <a:ext cx="0" cy="12698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93119E40-7595-BAC1-64E4-B491CC256904}"/>
                </a:ext>
              </a:extLst>
            </p:cNvPr>
            <p:cNvCxnSpPr/>
            <p:nvPr/>
          </p:nvCxnSpPr>
          <p:spPr>
            <a:xfrm>
              <a:off x="8720066" y="4051300"/>
              <a:ext cx="236528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81">
            <a:extLst>
              <a:ext uri="{FF2B5EF4-FFF2-40B4-BE49-F238E27FC236}">
                <a16:creationId xmlns:a16="http://schemas.microsoft.com/office/drawing/2014/main" id="{B2AD1C0E-AC0D-A6A3-C05C-EB135DA3B709}"/>
              </a:ext>
            </a:extLst>
          </p:cNvPr>
          <p:cNvSpPr txBox="1"/>
          <p:nvPr/>
        </p:nvSpPr>
        <p:spPr>
          <a:xfrm>
            <a:off x="3153533" y="4395128"/>
            <a:ext cx="13067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SEY &lt;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C989DF93-C0D2-13B6-E3BD-4E3AC7D96F4C}"/>
                  </a:ext>
                </a:extLst>
              </p:cNvPr>
              <p:cNvSpPr/>
              <p:nvPr/>
            </p:nvSpPr>
            <p:spPr>
              <a:xfrm>
                <a:off x="6155447" y="2055396"/>
                <a:ext cx="4998673" cy="828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𝑆𝐸𝑌</m:t>
                    </m:r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den>
                    </m:f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 = 1 -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GB" sz="2800" baseline="-25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C989DF93-C0D2-13B6-E3BD-4E3AC7D96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447" y="2055396"/>
                <a:ext cx="4998673" cy="828000"/>
              </a:xfrm>
              <a:prstGeom prst="rect">
                <a:avLst/>
              </a:prstGeom>
              <a:blipFill>
                <a:blip r:embed="rId5"/>
                <a:stretch>
                  <a:fillRect l="-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e 6">
            <a:extLst>
              <a:ext uri="{FF2B5EF4-FFF2-40B4-BE49-F238E27FC236}">
                <a16:creationId xmlns:a16="http://schemas.microsoft.com/office/drawing/2014/main" id="{A8EE27B6-1E5B-3A5A-AC07-1F4A7EC5B2E3}"/>
              </a:ext>
            </a:extLst>
          </p:cNvPr>
          <p:cNvSpPr/>
          <p:nvPr/>
        </p:nvSpPr>
        <p:spPr>
          <a:xfrm>
            <a:off x="7988300" y="1910596"/>
            <a:ext cx="622300" cy="1117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2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>
            <a:extLst>
              <a:ext uri="{FF2B5EF4-FFF2-40B4-BE49-F238E27FC236}">
                <a16:creationId xmlns:a16="http://schemas.microsoft.com/office/drawing/2014/main" id="{6B85214C-E967-5992-91AB-C76E8D20F9FB}"/>
              </a:ext>
            </a:extLst>
          </p:cNvPr>
          <p:cNvGrpSpPr/>
          <p:nvPr/>
        </p:nvGrpSpPr>
        <p:grpSpPr>
          <a:xfrm>
            <a:off x="388866" y="2393948"/>
            <a:ext cx="4876800" cy="3962402"/>
            <a:chOff x="6903966" y="2393948"/>
            <a:chExt cx="4876800" cy="3962402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B687D32-1ED5-9AA4-CE3C-F1C10D60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3966" y="2393950"/>
              <a:ext cx="4876800" cy="3962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A1D76DC6-3F21-1962-05A4-2C8E1FF2EDD6}"/>
                </a:ext>
              </a:extLst>
            </p:cNvPr>
            <p:cNvSpPr/>
            <p:nvPr/>
          </p:nvSpPr>
          <p:spPr>
            <a:xfrm>
              <a:off x="7556500" y="2393949"/>
              <a:ext cx="4224266" cy="3689351"/>
            </a:xfrm>
            <a:prstGeom prst="rect">
              <a:avLst/>
            </a:prstGeom>
            <a:solidFill>
              <a:schemeClr val="bg1">
                <a:alpha val="8516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4D58FDA-E5B9-5685-6651-B9C4CFDE85BC}"/>
                </a:ext>
              </a:extLst>
            </p:cNvPr>
            <p:cNvSpPr/>
            <p:nvPr/>
          </p:nvSpPr>
          <p:spPr>
            <a:xfrm>
              <a:off x="7252486" y="2393948"/>
              <a:ext cx="882885" cy="2070103"/>
            </a:xfrm>
            <a:prstGeom prst="rect">
              <a:avLst/>
            </a:prstGeom>
            <a:solidFill>
              <a:schemeClr val="bg1">
                <a:alpha val="8516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93398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SEY of non-conductive surfaces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1058DC58-2E62-FF21-C6CC-6D82597DE3BA}"/>
                  </a:ext>
                </a:extLst>
              </p:cNvPr>
              <p:cNvSpPr/>
              <p:nvPr/>
            </p:nvSpPr>
            <p:spPr>
              <a:xfrm>
                <a:off x="6155447" y="2055396"/>
                <a:ext cx="4998673" cy="82800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𝑆𝐸𝑌</m:t>
                    </m:r>
                    <m:r>
                      <a:rPr lang="en-GB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den>
                    </m:f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</m:t>
                        </m:r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bg1"/>
                    </a:solidFill>
                  </a:rPr>
                  <a:t>  = 1 - </a:t>
                </a:r>
                <a14:m>
                  <m:oMath xmlns:m="http://schemas.openxmlformats.org/officeDocument/2006/math">
                    <m:r>
                      <a:rPr lang="en-GB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GB" sz="2800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sz="2800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GB" sz="2800" baseline="-25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1058DC58-2E62-FF21-C6CC-6D82597DE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447" y="2055396"/>
                <a:ext cx="4998673" cy="828000"/>
              </a:xfrm>
              <a:prstGeom prst="rect">
                <a:avLst/>
              </a:prstGeom>
              <a:blipFill>
                <a:blip r:embed="rId4"/>
                <a:stretch>
                  <a:fillRect l="-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D9435E3E-4A2D-135C-BBC5-B266DB61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61AF1911-B125-F78A-5201-F7AB28AC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B2449F8F-4E5C-0D26-CFF4-792C17F4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13</a:t>
            </a:fld>
            <a:endParaRPr lang="en-GB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CE8CC1F-D3C9-3A9D-162B-A717ACEEFC4D}"/>
              </a:ext>
            </a:extLst>
          </p:cNvPr>
          <p:cNvSpPr txBox="1"/>
          <p:nvPr/>
        </p:nvSpPr>
        <p:spPr>
          <a:xfrm>
            <a:off x="200226" y="1172949"/>
            <a:ext cx="11791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On a dielectric, the charge left on the surface depends on the energy of the impinging electrons</a:t>
            </a:r>
          </a:p>
        </p:txBody>
      </p:sp>
      <p:sp>
        <p:nvSpPr>
          <p:cNvPr id="2" name="TextBox 78">
            <a:extLst>
              <a:ext uri="{FF2B5EF4-FFF2-40B4-BE49-F238E27FC236}">
                <a16:creationId xmlns:a16="http://schemas.microsoft.com/office/drawing/2014/main" id="{3207DA82-FABF-3E4B-1442-35F23E30CC4D}"/>
              </a:ext>
            </a:extLst>
          </p:cNvPr>
          <p:cNvSpPr txBox="1"/>
          <p:nvPr/>
        </p:nvSpPr>
        <p:spPr>
          <a:xfrm>
            <a:off x="2204966" y="2055396"/>
            <a:ext cx="2963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Jokela et al. Phys. Procedia (2011) </a:t>
            </a:r>
            <a:endParaRPr lang="en-GB" sz="1600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FE07E22-F84B-F4F3-D08B-F38CE4C879F7}"/>
              </a:ext>
            </a:extLst>
          </p:cNvPr>
          <p:cNvGrpSpPr/>
          <p:nvPr/>
        </p:nvGrpSpPr>
        <p:grpSpPr>
          <a:xfrm>
            <a:off x="1041400" y="3224218"/>
            <a:ext cx="3528849" cy="2837658"/>
            <a:chOff x="7556500" y="3224218"/>
            <a:chExt cx="3528849" cy="2837658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0EC685A4-1122-84F5-FE48-1F1123ACEC37}"/>
                </a:ext>
              </a:extLst>
            </p:cNvPr>
            <p:cNvGrpSpPr/>
            <p:nvPr/>
          </p:nvGrpSpPr>
          <p:grpSpPr>
            <a:xfrm>
              <a:off x="8191500" y="3224218"/>
              <a:ext cx="2893849" cy="2837658"/>
              <a:chOff x="5716751" y="3293624"/>
              <a:chExt cx="2893849" cy="2837658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74D695E7-CC2D-77E3-279D-EC1E28DF8B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2830"/>
              <a:stretch/>
            </p:blipFill>
            <p:spPr>
              <a:xfrm>
                <a:off x="5716751" y="3293624"/>
                <a:ext cx="2893849" cy="28376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3A97035-A966-1496-9C6B-7A197C81DF1D}"/>
                  </a:ext>
                </a:extLst>
              </p:cNvPr>
              <p:cNvSpPr txBox="1"/>
              <p:nvPr/>
            </p:nvSpPr>
            <p:spPr>
              <a:xfrm>
                <a:off x="7959460" y="5665943"/>
                <a:ext cx="65114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200</a:t>
                </a:r>
              </a:p>
            </p:txBody>
          </p:sp>
        </p:grp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5F8E1B6B-A84E-3FD2-EFA9-EF6B999793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6500" y="3224218"/>
              <a:ext cx="634999" cy="12820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ADF3900E-65C0-76D5-220D-A4155681A453}"/>
                </a:ext>
              </a:extLst>
            </p:cNvPr>
            <p:cNvCxnSpPr>
              <a:cxnSpLocks/>
            </p:cNvCxnSpPr>
            <p:nvPr/>
          </p:nvCxnSpPr>
          <p:spPr>
            <a:xfrm>
              <a:off x="7556500" y="5776122"/>
              <a:ext cx="634999" cy="2820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0ADDAEB0-037B-D952-2CC7-422474C38E06}"/>
                </a:ext>
              </a:extLst>
            </p:cNvPr>
            <p:cNvCxnSpPr/>
            <p:nvPr/>
          </p:nvCxnSpPr>
          <p:spPr>
            <a:xfrm>
              <a:off x="7556500" y="4506228"/>
              <a:ext cx="0" cy="12698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id="{93119E40-7595-BAC1-64E4-B491CC256904}"/>
                </a:ext>
              </a:extLst>
            </p:cNvPr>
            <p:cNvCxnSpPr/>
            <p:nvPr/>
          </p:nvCxnSpPr>
          <p:spPr>
            <a:xfrm>
              <a:off x="8720066" y="4051300"/>
              <a:ext cx="2365283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81">
            <a:extLst>
              <a:ext uri="{FF2B5EF4-FFF2-40B4-BE49-F238E27FC236}">
                <a16:creationId xmlns:a16="http://schemas.microsoft.com/office/drawing/2014/main" id="{B2AD1C0E-AC0D-A6A3-C05C-EB135DA3B709}"/>
              </a:ext>
            </a:extLst>
          </p:cNvPr>
          <p:cNvSpPr txBox="1"/>
          <p:nvPr/>
        </p:nvSpPr>
        <p:spPr>
          <a:xfrm>
            <a:off x="3153533" y="4395128"/>
            <a:ext cx="13067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SEY &lt; 1 </a:t>
            </a:r>
          </a:p>
        </p:txBody>
      </p:sp>
      <p:sp>
        <p:nvSpPr>
          <p:cNvPr id="30" name="TextBox 73">
            <a:extLst>
              <a:ext uri="{FF2B5EF4-FFF2-40B4-BE49-F238E27FC236}">
                <a16:creationId xmlns:a16="http://schemas.microsoft.com/office/drawing/2014/main" id="{AB79143D-410D-71DA-1673-FCCB9D1DDB7C}"/>
              </a:ext>
            </a:extLst>
          </p:cNvPr>
          <p:cNvSpPr txBox="1"/>
          <p:nvPr/>
        </p:nvSpPr>
        <p:spPr>
          <a:xfrm>
            <a:off x="5317792" y="4211542"/>
            <a:ext cx="6673982" cy="138499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This can very well explain the mirrors electrostatic charge, its inhomogeneity and sign uncertainty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446086E5-E23C-9AD3-697C-7BF4934A0206}"/>
              </a:ext>
            </a:extLst>
          </p:cNvPr>
          <p:cNvSpPr/>
          <p:nvPr/>
        </p:nvSpPr>
        <p:spPr>
          <a:xfrm>
            <a:off x="7988300" y="1910596"/>
            <a:ext cx="622300" cy="1117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20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04E20D5-FC59-7C4B-BF0F-058099401D5C}"/>
              </a:ext>
            </a:extLst>
          </p:cNvPr>
          <p:cNvSpPr txBox="1">
            <a:spLocks/>
          </p:cNvSpPr>
          <p:nvPr/>
        </p:nvSpPr>
        <p:spPr>
          <a:xfrm>
            <a:off x="263460" y="4751267"/>
            <a:ext cx="11665080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GB" dirty="0"/>
              <a:t>We propose to use </a:t>
            </a:r>
            <a:r>
              <a:rPr lang="en-GB" b="1" dirty="0"/>
              <a:t>electrons</a:t>
            </a:r>
            <a:r>
              <a:rPr lang="en-GB" dirty="0"/>
              <a:t> of variable but </a:t>
            </a:r>
            <a:r>
              <a:rPr lang="en-GB" b="1" dirty="0"/>
              <a:t>low energy </a:t>
            </a:r>
            <a:r>
              <a:rPr lang="en-GB" dirty="0"/>
              <a:t>(between 10 to 100 eV) to </a:t>
            </a:r>
            <a:r>
              <a:rPr lang="en-GB" b="1" dirty="0"/>
              <a:t>neutralize</a:t>
            </a:r>
            <a:r>
              <a:rPr lang="en-GB" dirty="0"/>
              <a:t> unwanted </a:t>
            </a:r>
            <a:r>
              <a:rPr lang="en-GB" b="1" dirty="0"/>
              <a:t>electrostatic charge on test mass mirrors</a:t>
            </a:r>
            <a:r>
              <a:rPr lang="en-GB" dirty="0"/>
              <a:t>. Low energy selected electrons can indeed compensate charges of both polarity on mirror optics.</a:t>
            </a:r>
          </a:p>
        </p:txBody>
      </p:sp>
      <p:pic>
        <p:nvPicPr>
          <p:cNvPr id="21" name="Segnaposto contenuto 2">
            <a:extLst>
              <a:ext uri="{FF2B5EF4-FFF2-40B4-BE49-F238E27FC236}">
                <a16:creationId xmlns:a16="http://schemas.microsoft.com/office/drawing/2014/main" id="{A275789E-2B3D-3859-E535-50030D54A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" r="1"/>
          <a:stretch/>
        </p:blipFill>
        <p:spPr>
          <a:xfrm>
            <a:off x="263460" y="1846112"/>
            <a:ext cx="5450293" cy="27690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A4A415E-3B21-244F-A42F-50A2B52F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9224" y="6356350"/>
            <a:ext cx="26609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595959"/>
                </a:solidFill>
              </a:rPr>
              <a:t>28/09/2022</a:t>
            </a:r>
            <a:endParaRPr lang="en-US">
              <a:solidFill>
                <a:srgbClr val="595959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AB06D6D-7A03-E34A-842D-EE47A5972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" r="736"/>
          <a:stretch/>
        </p:blipFill>
        <p:spPr>
          <a:xfrm>
            <a:off x="5854700" y="2069169"/>
            <a:ext cx="6073840" cy="232291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D20674-24E7-22A8-6F99-FDC1DBEB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ECLOUD'22 &amp; GWDVac'22     L. Spallino (LNF-INFN)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B103870-CF14-FD41-9A70-EC0F071A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72638CE-BB60-3144-9797-6AD8FF2ADFBA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E0AAF3-29D0-0F83-5836-A84DD25E03C5}"/>
              </a:ext>
            </a:extLst>
          </p:cNvPr>
          <p:cNvSpPr txBox="1"/>
          <p:nvPr/>
        </p:nvSpPr>
        <p:spPr>
          <a:xfrm>
            <a:off x="7645264" y="427996"/>
            <a:ext cx="38944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</a:rPr>
              <a:t>OUR PROPOSAL</a:t>
            </a:r>
          </a:p>
        </p:txBody>
      </p:sp>
      <p:sp>
        <p:nvSpPr>
          <p:cNvPr id="5" name="TextBox 73">
            <a:extLst>
              <a:ext uri="{FF2B5EF4-FFF2-40B4-BE49-F238E27FC236}">
                <a16:creationId xmlns:a16="http://schemas.microsoft.com/office/drawing/2014/main" id="{5577F3EA-6F7C-1A3D-5974-A812CCC5E972}"/>
              </a:ext>
            </a:extLst>
          </p:cNvPr>
          <p:cNvSpPr txBox="1"/>
          <p:nvPr/>
        </p:nvSpPr>
        <p:spPr>
          <a:xfrm>
            <a:off x="295592" y="335663"/>
            <a:ext cx="667398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SEY not only can explain the charging phenomenon but suggests how to cure it!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93398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Using low energy electrons to neutralize electrostatic charging: a proof of principle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B626F7-8F47-F742-805E-3FC989964A77}"/>
              </a:ext>
            </a:extLst>
          </p:cNvPr>
          <p:cNvSpPr txBox="1">
            <a:spLocks/>
          </p:cNvSpPr>
          <p:nvPr/>
        </p:nvSpPr>
        <p:spPr>
          <a:xfrm>
            <a:off x="3475974" y="2158234"/>
            <a:ext cx="3512966" cy="7571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Secondary Electron Yield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SEY=</a:t>
            </a:r>
            <a:r>
              <a:rPr lang="en-US" sz="2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400" b="1" baseline="-250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</a:t>
            </a:r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/I</a:t>
            </a:r>
            <a:r>
              <a:rPr lang="en-US" sz="2400" b="1" baseline="-25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FB9DBD0-8F67-9740-9A22-5E8C1A16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1153591"/>
            <a:ext cx="3656269" cy="2939640"/>
          </a:xfrm>
          <a:prstGeom prst="rect">
            <a:avLst/>
          </a:prstGeom>
        </p:spPr>
      </p:pic>
      <p:pic>
        <p:nvPicPr>
          <p:cNvPr id="3074" name="Picture 2" descr="Silicon Wafer, Type P, 4&quot; : Amazon.it: Commercio, Industria e Scienza">
            <a:extLst>
              <a:ext uri="{FF2B5EF4-FFF2-40B4-BE49-F238E27FC236}">
                <a16:creationId xmlns:a16="http://schemas.microsoft.com/office/drawing/2014/main" id="{80FA178C-59B2-5347-BB5E-C92260B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65" y="4524685"/>
            <a:ext cx="1440562" cy="69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D575027-923F-E74E-85DC-399B66951997}"/>
              </a:ext>
            </a:extLst>
          </p:cNvPr>
          <p:cNvCxnSpPr>
            <a:cxnSpLocks/>
          </p:cNvCxnSpPr>
          <p:nvPr/>
        </p:nvCxnSpPr>
        <p:spPr>
          <a:xfrm>
            <a:off x="3354571" y="4093944"/>
            <a:ext cx="441630" cy="73681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2234C0B-0440-4440-AF83-01FB7E6F1C92}"/>
              </a:ext>
            </a:extLst>
          </p:cNvPr>
          <p:cNvCxnSpPr>
            <a:cxnSpLocks/>
          </p:cNvCxnSpPr>
          <p:nvPr/>
        </p:nvCxnSpPr>
        <p:spPr>
          <a:xfrm flipV="1">
            <a:off x="3952118" y="4093944"/>
            <a:ext cx="510492" cy="73952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E13EE-CEB3-2041-B2C1-93FD023656B0}"/>
              </a:ext>
            </a:extLst>
          </p:cNvPr>
          <p:cNvSpPr txBox="1"/>
          <p:nvPr/>
        </p:nvSpPr>
        <p:spPr>
          <a:xfrm>
            <a:off x="1011258" y="4183006"/>
            <a:ext cx="234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Incident electrons current (I</a:t>
            </a:r>
            <a:r>
              <a:rPr lang="en-GB" baseline="-25000" dirty="0"/>
              <a:t>p</a:t>
            </a:r>
            <a:r>
              <a:rPr lang="en-GB" dirty="0"/>
              <a:t>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90DE881-505A-684D-8A60-BE51A82EE7CB}"/>
              </a:ext>
            </a:extLst>
          </p:cNvPr>
          <p:cNvSpPr txBox="1"/>
          <p:nvPr/>
        </p:nvSpPr>
        <p:spPr>
          <a:xfrm>
            <a:off x="4445312" y="4139186"/>
            <a:ext cx="254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Emitted electrons current (</a:t>
            </a:r>
            <a:r>
              <a:rPr lang="en-GB" dirty="0" err="1"/>
              <a:t>I</a:t>
            </a:r>
            <a:r>
              <a:rPr lang="en-GB" baseline="-25000" dirty="0" err="1"/>
              <a:t>out</a:t>
            </a:r>
            <a:r>
              <a:rPr lang="en-GB" dirty="0"/>
              <a:t>)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9244D2-116E-A442-B1F4-791A5F37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21E4EB4-A494-0E4C-97DC-1561C541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15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43F884-E5D3-7606-1155-EBD4C76B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</p:spTree>
    <p:extLst>
      <p:ext uri="{BB962C8B-B14F-4D97-AF65-F5344CB8AC3E}">
        <p14:creationId xmlns:p14="http://schemas.microsoft.com/office/powerpoint/2010/main" val="2961473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93398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Using low energy electrons to neutralize electrostatic charging: a proof of principle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B626F7-8F47-F742-805E-3FC989964A77}"/>
              </a:ext>
            </a:extLst>
          </p:cNvPr>
          <p:cNvSpPr txBox="1">
            <a:spLocks/>
          </p:cNvSpPr>
          <p:nvPr/>
        </p:nvSpPr>
        <p:spPr>
          <a:xfrm>
            <a:off x="3475974" y="2158234"/>
            <a:ext cx="3512966" cy="7571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Secondary Electron Yield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SEY=</a:t>
            </a:r>
            <a:r>
              <a:rPr lang="en-US" sz="2400" b="1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2400" b="1" baseline="-25000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out</a:t>
            </a:r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/I</a:t>
            </a:r>
            <a:r>
              <a:rPr lang="en-US" sz="2400" b="1" baseline="-2500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EF199DC-BBCF-F04F-AB8A-DB548C5E4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4" t="2609" r="15009" b="10931"/>
          <a:stretch/>
        </p:blipFill>
        <p:spPr>
          <a:xfrm>
            <a:off x="7735993" y="1149784"/>
            <a:ext cx="4452315" cy="5713318"/>
          </a:xfrm>
          <a:prstGeom prst="rect">
            <a:avLst/>
          </a:prstGeom>
        </p:spPr>
      </p:pic>
      <p:pic>
        <p:nvPicPr>
          <p:cNvPr id="3074" name="Picture 2" descr="Silicon Wafer, Type P, 4&quot; : Amazon.it: Commercio, Industria e Scienza">
            <a:extLst>
              <a:ext uri="{FF2B5EF4-FFF2-40B4-BE49-F238E27FC236}">
                <a16:creationId xmlns:a16="http://schemas.microsoft.com/office/drawing/2014/main" id="{80FA178C-59B2-5347-BB5E-C92260B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65" y="4524685"/>
            <a:ext cx="1440562" cy="69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D575027-923F-E74E-85DC-399B66951997}"/>
              </a:ext>
            </a:extLst>
          </p:cNvPr>
          <p:cNvCxnSpPr>
            <a:cxnSpLocks/>
          </p:cNvCxnSpPr>
          <p:nvPr/>
        </p:nvCxnSpPr>
        <p:spPr>
          <a:xfrm>
            <a:off x="3354571" y="4093944"/>
            <a:ext cx="441630" cy="73681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2234C0B-0440-4440-AF83-01FB7E6F1C92}"/>
              </a:ext>
            </a:extLst>
          </p:cNvPr>
          <p:cNvCxnSpPr>
            <a:cxnSpLocks/>
          </p:cNvCxnSpPr>
          <p:nvPr/>
        </p:nvCxnSpPr>
        <p:spPr>
          <a:xfrm flipV="1">
            <a:off x="3952118" y="4093944"/>
            <a:ext cx="510492" cy="73952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E13EE-CEB3-2041-B2C1-93FD023656B0}"/>
              </a:ext>
            </a:extLst>
          </p:cNvPr>
          <p:cNvSpPr txBox="1"/>
          <p:nvPr/>
        </p:nvSpPr>
        <p:spPr>
          <a:xfrm>
            <a:off x="1011258" y="4183006"/>
            <a:ext cx="234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Incident electrons current (I</a:t>
            </a:r>
            <a:r>
              <a:rPr lang="en-GB" baseline="-25000" dirty="0"/>
              <a:t>p</a:t>
            </a:r>
            <a:r>
              <a:rPr lang="en-GB" dirty="0"/>
              <a:t>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90DE881-505A-684D-8A60-BE51A82EE7CB}"/>
              </a:ext>
            </a:extLst>
          </p:cNvPr>
          <p:cNvSpPr txBox="1"/>
          <p:nvPr/>
        </p:nvSpPr>
        <p:spPr>
          <a:xfrm>
            <a:off x="4445312" y="4139186"/>
            <a:ext cx="254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Emitted electrons current (</a:t>
            </a:r>
            <a:r>
              <a:rPr lang="en-GB" dirty="0" err="1"/>
              <a:t>I</a:t>
            </a:r>
            <a:r>
              <a:rPr lang="en-GB" baseline="-25000" dirty="0" err="1"/>
              <a:t>out</a:t>
            </a:r>
            <a:r>
              <a:rPr lang="en-GB" dirty="0"/>
              <a:t>)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1075350-C2C7-194D-985C-4C6EAAA46A2A}"/>
              </a:ext>
            </a:extLst>
          </p:cNvPr>
          <p:cNvSpPr txBox="1"/>
          <p:nvPr/>
        </p:nvSpPr>
        <p:spPr>
          <a:xfrm>
            <a:off x="343118" y="5369367"/>
            <a:ext cx="7390963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energy of the incident electrons can be opportunely tuned to neutralize positive and negative charges on the mirror’s dielectric surface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9244D2-116E-A442-B1F4-791A5F37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768FA4F-47BE-D240-886D-4B563F2D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16</a:t>
            </a:fld>
            <a:endParaRPr lang="en-GB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146221A-1990-534D-ADFA-BBA8BE5CF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" y="1153591"/>
            <a:ext cx="3656269" cy="293964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E1F410-2B6D-BD51-B54D-79161F43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</p:spTree>
    <p:extLst>
      <p:ext uri="{BB962C8B-B14F-4D97-AF65-F5344CB8AC3E}">
        <p14:creationId xmlns:p14="http://schemas.microsoft.com/office/powerpoint/2010/main" val="137927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BF580-287D-F84F-85F2-641F2B1F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Cryogenic Vacuum Issues on GWD optics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58497E47-E0EC-C340-8B43-48EDF113E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7485" y="1311135"/>
            <a:ext cx="3393865" cy="101788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62020A6E-E29B-A647-93D7-0D2BD23D33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621" y="5681845"/>
            <a:ext cx="4230353" cy="674505"/>
          </a:xfrm>
          <a:prstGeom prst="rect">
            <a:avLst/>
          </a:prstGeom>
        </p:spPr>
      </p:pic>
      <p:pic>
        <p:nvPicPr>
          <p:cNvPr id="1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8CB2D0F-A0C3-4A44-95AD-6F802ACA8B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313" b="29905"/>
          <a:stretch/>
        </p:blipFill>
        <p:spPr>
          <a:xfrm>
            <a:off x="227509" y="3820552"/>
            <a:ext cx="3451112" cy="2801833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33BEFA5A-8B5E-7949-998F-E02F8371B269}"/>
              </a:ext>
            </a:extLst>
          </p:cNvPr>
          <p:cNvGrpSpPr/>
          <p:nvPr/>
        </p:nvGrpSpPr>
        <p:grpSpPr>
          <a:xfrm>
            <a:off x="8389457" y="2319555"/>
            <a:ext cx="3629922" cy="2677474"/>
            <a:chOff x="8679749" y="2435722"/>
            <a:chExt cx="3314931" cy="2425060"/>
          </a:xfrm>
        </p:grpSpPr>
        <p:pic>
          <p:nvPicPr>
            <p:cNvPr id="11" name="Picture 5" descr="Chart&#10;&#10;Description automatically generated">
              <a:extLst>
                <a:ext uri="{FF2B5EF4-FFF2-40B4-BE49-F238E27FC236}">
                  <a16:creationId xmlns:a16="http://schemas.microsoft.com/office/drawing/2014/main" id="{339107B0-E40B-9844-B487-A8289489B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749" y="2435722"/>
              <a:ext cx="3314931" cy="2416492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A73C4250-50CE-994E-8C2F-907CEA36524C}"/>
                </a:ext>
              </a:extLst>
            </p:cNvPr>
            <p:cNvSpPr txBox="1"/>
            <p:nvPr/>
          </p:nvSpPr>
          <p:spPr>
            <a:xfrm>
              <a:off x="9867900" y="4645338"/>
              <a:ext cx="1289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800" dirty="0"/>
                <a:t>Water Layer Thickness [m]</a:t>
              </a:r>
            </a:p>
          </p:txBody>
        </p:sp>
      </p:grpSp>
      <p:pic>
        <p:nvPicPr>
          <p:cNvPr id="15" name="Picture 2" descr="Mass Spectrometry">
            <a:extLst>
              <a:ext uri="{FF2B5EF4-FFF2-40B4-BE49-F238E27FC236}">
                <a16:creationId xmlns:a16="http://schemas.microsoft.com/office/drawing/2014/main" id="{B2A6F47F-200C-8F4D-A577-008EF4A93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7050" y="3951184"/>
            <a:ext cx="2233493" cy="15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extBox 3">
            <a:extLst>
              <a:ext uri="{FF2B5EF4-FFF2-40B4-BE49-F238E27FC236}">
                <a16:creationId xmlns:a16="http://schemas.microsoft.com/office/drawing/2014/main" id="{B39FFE0D-4530-411F-A7B8-34FB1526E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471698"/>
              </p:ext>
            </p:extLst>
          </p:nvPr>
        </p:nvGraphicFramePr>
        <p:xfrm>
          <a:off x="128574" y="1642860"/>
          <a:ext cx="8086174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A2B2448-5789-F4C1-EE81-4F3DA4E9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FC652D-E93B-49D0-375F-6DDCBD1C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BC12E74-5D68-916F-EC60-6F6743CF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17</a:t>
            </a:fld>
            <a:endParaRPr lang="en-GB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292CF61-CCAB-CAE2-7949-63BE21E9CF2F}"/>
              </a:ext>
            </a:extLst>
          </p:cNvPr>
          <p:cNvSpPr/>
          <p:nvPr/>
        </p:nvSpPr>
        <p:spPr>
          <a:xfrm>
            <a:off x="7670332" y="5625896"/>
            <a:ext cx="4357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Can we cure it?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5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DB683-159B-9AB4-4071-0D916881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Residual gas adsorption on cold surfaces</a:t>
            </a:r>
            <a:endParaRPr lang="en-GB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72887F-23EC-CF5C-0D85-5167FB32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CAD3FD-5328-8F6E-76D0-34844776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57880C-6417-E1F1-5B35-C574A202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DD52E38-2AE4-7C6B-E63D-AB72D54DF0C5}"/>
              </a:ext>
            </a:extLst>
          </p:cNvPr>
          <p:cNvSpPr txBox="1"/>
          <p:nvPr/>
        </p:nvSpPr>
        <p:spPr>
          <a:xfrm>
            <a:off x="366373" y="1476089"/>
            <a:ext cx="485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Saturated </a:t>
            </a:r>
            <a:r>
              <a:rPr lang="en-US" sz="1600" i="1" dirty="0" err="1"/>
              <a:t>vapour</a:t>
            </a:r>
            <a:r>
              <a:rPr lang="en-US" sz="1600" i="1" dirty="0"/>
              <a:t> pressure from Honig and Hook (1960) 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7F28E08-2734-064C-314B-6E1489FA5121}"/>
              </a:ext>
            </a:extLst>
          </p:cNvPr>
          <p:cNvSpPr txBox="1"/>
          <p:nvPr/>
        </p:nvSpPr>
        <p:spPr>
          <a:xfrm>
            <a:off x="7252138" y="1742755"/>
            <a:ext cx="4573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Cryosorption</a:t>
            </a: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depends on:</a:t>
            </a:r>
          </a:p>
          <a:p>
            <a:pPr algn="ctr"/>
            <a:endParaRPr lang="en-GB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surface temperature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pressure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0841466-204E-83B4-6B87-AF3F142B8877}"/>
              </a:ext>
            </a:extLst>
          </p:cNvPr>
          <p:cNvGrpSpPr>
            <a:grpSpLocks noChangeAspect="1"/>
          </p:cNvGrpSpPr>
          <p:nvPr/>
        </p:nvGrpSpPr>
        <p:grpSpPr>
          <a:xfrm>
            <a:off x="504496" y="1753748"/>
            <a:ext cx="6106980" cy="3816863"/>
            <a:chOff x="124635" y="2586444"/>
            <a:chExt cx="6145437" cy="384089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929B56D-192F-4154-CAEF-AE466DFAD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635" y="2586444"/>
              <a:ext cx="6145437" cy="3840898"/>
            </a:xfrm>
            <a:prstGeom prst="rect">
              <a:avLst/>
            </a:prstGeom>
          </p:spPr>
        </p:pic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D69781E7-A881-AE94-C2DF-270651549FEB}"/>
                </a:ext>
              </a:extLst>
            </p:cNvPr>
            <p:cNvCxnSpPr>
              <a:cxnSpLocks/>
            </p:cNvCxnSpPr>
            <p:nvPr/>
          </p:nvCxnSpPr>
          <p:spPr>
            <a:xfrm>
              <a:off x="1169734" y="5212406"/>
              <a:ext cx="4169229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E2BD114B-00BF-F5BF-9BEA-81309A273EB1}"/>
                </a:ext>
              </a:extLst>
            </p:cNvPr>
            <p:cNvCxnSpPr>
              <a:cxnSpLocks/>
            </p:cNvCxnSpPr>
            <p:nvPr/>
          </p:nvCxnSpPr>
          <p:spPr>
            <a:xfrm>
              <a:off x="2786289" y="2830993"/>
              <a:ext cx="0" cy="288346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6A2229-A667-B5A3-7F4A-5EE06080F749}"/>
              </a:ext>
            </a:extLst>
          </p:cNvPr>
          <p:cNvSpPr txBox="1"/>
          <p:nvPr/>
        </p:nvSpPr>
        <p:spPr>
          <a:xfrm>
            <a:off x="7386638" y="3393466"/>
            <a:ext cx="44389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3200" b="1" u="sng" dirty="0">
                <a:solidFill>
                  <a:srgbClr val="FF0000"/>
                </a:solidFill>
              </a:rPr>
              <a:t>gas partial pressures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D6140AA-7A90-59E0-3A8F-B54E578A4284}"/>
              </a:ext>
            </a:extLst>
          </p:cNvPr>
          <p:cNvSpPr/>
          <p:nvPr/>
        </p:nvSpPr>
        <p:spPr>
          <a:xfrm>
            <a:off x="7386639" y="3289781"/>
            <a:ext cx="4438988" cy="896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71D7C0-BCB6-E2B9-A902-5F9BBB50719C}"/>
              </a:ext>
            </a:extLst>
          </p:cNvPr>
          <p:cNvSpPr txBox="1"/>
          <p:nvPr/>
        </p:nvSpPr>
        <p:spPr>
          <a:xfrm>
            <a:off x="7058089" y="4508087"/>
            <a:ext cx="5133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/>
              <a:t>They have to be correctly evaluated, considering:</a:t>
            </a:r>
          </a:p>
          <a:p>
            <a:pPr lvl="0" algn="ctr"/>
            <a:endParaRPr lang="en-GB" sz="2400" dirty="0">
              <a:solidFill>
                <a:srgbClr val="FF0000"/>
              </a:solidFill>
            </a:endParaRP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P</a:t>
            </a:r>
            <a:r>
              <a:rPr lang="en-GB" sz="2400" baseline="-25000" dirty="0">
                <a:solidFill>
                  <a:srgbClr val="FF0000"/>
                </a:solidFill>
              </a:rPr>
              <a:t>RT</a:t>
            </a:r>
            <a:r>
              <a:rPr lang="en-GB" sz="2400" dirty="0">
                <a:solidFill>
                  <a:srgbClr val="FF0000"/>
                </a:solidFill>
              </a:rPr>
              <a:t>≠P</a:t>
            </a:r>
            <a:r>
              <a:rPr lang="en-GB" sz="2400" baseline="-25000" dirty="0">
                <a:solidFill>
                  <a:srgbClr val="FF0000"/>
                </a:solidFill>
              </a:rPr>
              <a:t>LT</a:t>
            </a:r>
            <a:r>
              <a:rPr lang="en-GB" sz="2400" dirty="0">
                <a:solidFill>
                  <a:srgbClr val="FF0000"/>
                </a:solidFill>
              </a:rPr>
              <a:t> (thermal transpiration correction)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vacuum history 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EAED2F-4317-421A-FA9A-F3BB8DFB31CE}"/>
              </a:ext>
            </a:extLst>
          </p:cNvPr>
          <p:cNvSpPr txBox="1"/>
          <p:nvPr/>
        </p:nvSpPr>
        <p:spPr>
          <a:xfrm>
            <a:off x="366372" y="5663212"/>
            <a:ext cx="7101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For T~10 K and p&lt;10</a:t>
            </a:r>
            <a:r>
              <a:rPr lang="en-GB" sz="1600" baseline="30000" dirty="0"/>
              <a:t>-10</a:t>
            </a:r>
            <a:r>
              <a:rPr lang="en-GB" sz="1600" dirty="0"/>
              <a:t> mbar, the most common residual gas species in a UHV chamber (except H</a:t>
            </a:r>
            <a:r>
              <a:rPr lang="en-GB" sz="1600" baseline="-25000" dirty="0"/>
              <a:t>2</a:t>
            </a:r>
            <a:r>
              <a:rPr lang="en-GB" sz="1600" dirty="0"/>
              <a:t> and He) will be adsorbed, forming a molecular ice (“frost”) on the surface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559C8E6-72C4-75B6-9703-176433E0FB2A}"/>
              </a:ext>
            </a:extLst>
          </p:cNvPr>
          <p:cNvCxnSpPr>
            <a:cxnSpLocks/>
          </p:cNvCxnSpPr>
          <p:nvPr/>
        </p:nvCxnSpPr>
        <p:spPr>
          <a:xfrm flipH="1" flipV="1">
            <a:off x="5107197" y="5101873"/>
            <a:ext cx="232058" cy="56133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F7F5F22-7D02-B042-B6CE-9B84BC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Residual gas adsorption on cold surfaces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10F069-B1E5-3546-B724-E38B39B7D59C}"/>
              </a:ext>
            </a:extLst>
          </p:cNvPr>
          <p:cNvSpPr txBox="1"/>
          <p:nvPr/>
        </p:nvSpPr>
        <p:spPr>
          <a:xfrm>
            <a:off x="838199" y="1853863"/>
            <a:ext cx="105155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The right evaluation of gas pressure allows to give reliable estimates of ice thickness forming on the cold surface.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76E81A65-F6BF-CA4F-AA83-43E7225DD616}"/>
              </a:ext>
            </a:extLst>
          </p:cNvPr>
          <p:cNvSpPr txBox="1"/>
          <p:nvPr/>
        </p:nvSpPr>
        <p:spPr>
          <a:xfrm>
            <a:off x="1894490" y="3310814"/>
            <a:ext cx="3765332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FF0000"/>
                </a:solidFill>
              </a:rPr>
              <a:t>Langmuir (L) unit:</a:t>
            </a:r>
          </a:p>
          <a:p>
            <a:pPr algn="just"/>
            <a:endParaRPr lang="en-GB" sz="2400" dirty="0">
              <a:solidFill>
                <a:srgbClr val="FF0000"/>
              </a:solidFill>
            </a:endParaRPr>
          </a:p>
          <a:p>
            <a:pPr algn="just"/>
            <a:r>
              <a:rPr lang="en-GB" sz="2400" b="1" dirty="0">
                <a:solidFill>
                  <a:srgbClr val="FF0000"/>
                </a:solidFill>
              </a:rPr>
              <a:t> 1 L = 1x 10</a:t>
            </a:r>
            <a:r>
              <a:rPr lang="en-GB" sz="2400" b="1" baseline="30000" dirty="0">
                <a:solidFill>
                  <a:srgbClr val="FF0000"/>
                </a:solidFill>
              </a:rPr>
              <a:t>-6 </a:t>
            </a:r>
            <a:r>
              <a:rPr lang="en-GB" sz="2400" b="1" dirty="0">
                <a:solidFill>
                  <a:srgbClr val="FF0000"/>
                </a:solidFill>
              </a:rPr>
              <a:t>mbar x 1s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gas exposure of a surface (or dosage)</a:t>
            </a:r>
          </a:p>
        </p:txBody>
      </p:sp>
      <p:pic>
        <p:nvPicPr>
          <p:cNvPr id="17" name="Picture 2" descr="Mass Spectrometry">
            <a:extLst>
              <a:ext uri="{FF2B5EF4-FFF2-40B4-BE49-F238E27FC236}">
                <a16:creationId xmlns:a16="http://schemas.microsoft.com/office/drawing/2014/main" id="{60642E6C-1FC2-494C-95C6-578B171EF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4311" y="2931081"/>
            <a:ext cx="2743199" cy="18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CC14F6-9248-284A-998E-8DBA69677CAA}"/>
              </a:ext>
            </a:extLst>
          </p:cNvPr>
          <p:cNvSpPr txBox="1"/>
          <p:nvPr/>
        </p:nvSpPr>
        <p:spPr>
          <a:xfrm>
            <a:off x="646386" y="5292546"/>
            <a:ext cx="4753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For sticking coefficient S</a:t>
            </a:r>
            <a:r>
              <a:rPr lang="en-GB" sz="2400" baseline="-25000" dirty="0"/>
              <a:t>c</a:t>
            </a:r>
            <a:r>
              <a:rPr lang="en-GB" sz="2400" dirty="0"/>
              <a:t>= 1:</a:t>
            </a:r>
          </a:p>
          <a:p>
            <a:r>
              <a:rPr lang="en-GB" sz="2400" b="1" dirty="0"/>
              <a:t>1 L ~ 1 Monolayer (ML) cryosorbed</a:t>
            </a:r>
          </a:p>
          <a:p>
            <a:r>
              <a:rPr lang="en-GB" sz="2400" dirty="0"/>
              <a:t>for H</a:t>
            </a:r>
            <a:r>
              <a:rPr lang="en-GB" sz="2400" baseline="-25000" dirty="0"/>
              <a:t>2</a:t>
            </a:r>
            <a:r>
              <a:rPr lang="en-GB" sz="2400" dirty="0"/>
              <a:t>O, 1 ML ~ 0.3 nm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5FE9276-A204-3447-877E-29636B30B259}"/>
              </a:ext>
            </a:extLst>
          </p:cNvPr>
          <p:cNvSpPr txBox="1"/>
          <p:nvPr/>
        </p:nvSpPr>
        <p:spPr>
          <a:xfrm>
            <a:off x="6176140" y="4877047"/>
            <a:ext cx="549953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ym typeface="Wingdings" pitchFamily="2" charset="2"/>
              </a:rPr>
              <a:t> In </a:t>
            </a:r>
            <a:r>
              <a:rPr lang="en-GB" sz="2400" b="1" dirty="0"/>
              <a:t>1x 10</a:t>
            </a:r>
            <a:r>
              <a:rPr lang="en-GB" sz="2400" b="1" baseline="30000" dirty="0"/>
              <a:t>-10 </a:t>
            </a:r>
            <a:r>
              <a:rPr lang="en-GB" sz="2400" b="1" dirty="0"/>
              <a:t>mbar, it takes 10.000 s (~3h) to build up a ML.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12E6CE-E4C9-CBB8-76BE-445A7217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ECD8FD-E750-80D9-09E2-61FC2622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F93217-583E-48AE-6847-10A5160C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71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ow Fast Can Gravitational Wave Detection Get? | WIRED">
            <a:extLst>
              <a:ext uri="{FF2B5EF4-FFF2-40B4-BE49-F238E27FC236}">
                <a16:creationId xmlns:a16="http://schemas.microsoft.com/office/drawing/2014/main" id="{FDB108E2-E411-A19B-61A7-D420A8B7B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1" b="29456"/>
          <a:stretch/>
        </p:blipFill>
        <p:spPr bwMode="auto">
          <a:xfrm>
            <a:off x="4267201" y="10"/>
            <a:ext cx="792480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derstanding how particle accelerators work | Britannica">
            <a:extLst>
              <a:ext uri="{FF2B5EF4-FFF2-40B4-BE49-F238E27FC236}">
                <a16:creationId xmlns:a16="http://schemas.microsoft.com/office/drawing/2014/main" id="{C7C9C4DD-49E0-572E-F894-63184B1D6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" r="2" b="12118"/>
          <a:stretch/>
        </p:blipFill>
        <p:spPr bwMode="auto">
          <a:xfrm>
            <a:off x="4650916" y="3474720"/>
            <a:ext cx="755583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Freeform: Shape 308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09CA31E-E577-43B1-2D7B-ED36A708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1"/>
            <a:ext cx="3992700" cy="7048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6FEBE693-B33F-1288-5AC5-71EF91B8B7D5}"/>
              </a:ext>
            </a:extLst>
          </p:cNvPr>
          <p:cNvSpPr txBox="1">
            <a:spLocks/>
          </p:cNvSpPr>
          <p:nvPr/>
        </p:nvSpPr>
        <p:spPr>
          <a:xfrm>
            <a:off x="112888" y="2432665"/>
            <a:ext cx="5303775" cy="1336048"/>
          </a:xfrm>
          <a:prstGeom prst="rect">
            <a:avLst/>
          </a:prstGeom>
          <a:solidFill>
            <a:schemeClr val="bg1">
              <a:alpha val="80386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>
                <a:solidFill>
                  <a:srgbClr val="000000"/>
                </a:solidFill>
              </a:rPr>
              <a:t>Clear synergies in vacuum, cryogenics plants and installation between ultimate accelerators and GW Observatories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88B0D83-6FBD-DF82-46E3-B9F00E2E56A8}"/>
              </a:ext>
            </a:extLst>
          </p:cNvPr>
          <p:cNvSpPr txBox="1">
            <a:spLocks/>
          </p:cNvSpPr>
          <p:nvPr/>
        </p:nvSpPr>
        <p:spPr>
          <a:xfrm>
            <a:off x="112888" y="3992871"/>
            <a:ext cx="5303775" cy="2090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Can the competences developed to tackle unconventional “dynamic” vacuum be of some use for the running of existing and future </a:t>
            </a:r>
            <a:r>
              <a:rPr lang="en-US" dirty="0"/>
              <a:t>GW interferometers</a:t>
            </a:r>
            <a:r>
              <a:rPr lang="en-GB" dirty="0"/>
              <a:t>?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A09E8D1B-C31C-2CCB-19D7-AB805EC8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661179FB-8B31-6F57-2C79-BF4EAC89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ECLOUD'22 &amp; GWDVac'22     L. </a:t>
            </a:r>
            <a:r>
              <a:rPr lang="en-GB" dirty="0" err="1">
                <a:solidFill>
                  <a:schemeClr val="tx1"/>
                </a:solidFill>
              </a:rPr>
              <a:t>Spallino</a:t>
            </a:r>
            <a:r>
              <a:rPr lang="en-GB" dirty="0">
                <a:solidFill>
                  <a:schemeClr val="tx1"/>
                </a:solidFill>
              </a:rPr>
              <a:t> (LNF-INFN)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5763BC27-6FC6-82B6-4265-26FC0EE8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920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F7F5F22-7D02-B042-B6CE-9B84BC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Residual gas adsorption on cold surfaces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F10F069-B1E5-3546-B724-E38B39B7D59C}"/>
              </a:ext>
            </a:extLst>
          </p:cNvPr>
          <p:cNvSpPr txBox="1"/>
          <p:nvPr/>
        </p:nvSpPr>
        <p:spPr>
          <a:xfrm>
            <a:off x="838199" y="1853863"/>
            <a:ext cx="105155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/>
              <a:t>The right evaluation of gas pressure allows to give reliable estimates of ice thickness forming on the cold surface.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76E81A65-F6BF-CA4F-AA83-43E7225DD616}"/>
              </a:ext>
            </a:extLst>
          </p:cNvPr>
          <p:cNvSpPr txBox="1"/>
          <p:nvPr/>
        </p:nvSpPr>
        <p:spPr>
          <a:xfrm>
            <a:off x="1894490" y="3310814"/>
            <a:ext cx="3765332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solidFill>
                  <a:srgbClr val="FF0000"/>
                </a:solidFill>
              </a:rPr>
              <a:t>Langmuir (L) unit:</a:t>
            </a:r>
          </a:p>
          <a:p>
            <a:pPr algn="just"/>
            <a:endParaRPr lang="en-GB" sz="2400" dirty="0">
              <a:solidFill>
                <a:srgbClr val="FF0000"/>
              </a:solidFill>
            </a:endParaRPr>
          </a:p>
          <a:p>
            <a:pPr algn="just"/>
            <a:r>
              <a:rPr lang="en-GB" sz="2400" b="1" dirty="0">
                <a:solidFill>
                  <a:srgbClr val="FF0000"/>
                </a:solidFill>
              </a:rPr>
              <a:t> 1 L = 1x 10</a:t>
            </a:r>
            <a:r>
              <a:rPr lang="en-GB" sz="2400" b="1" baseline="30000" dirty="0">
                <a:solidFill>
                  <a:srgbClr val="FF0000"/>
                </a:solidFill>
              </a:rPr>
              <a:t>-6 </a:t>
            </a:r>
            <a:r>
              <a:rPr lang="en-GB" sz="2400" b="1" dirty="0">
                <a:solidFill>
                  <a:srgbClr val="FF0000"/>
                </a:solidFill>
              </a:rPr>
              <a:t>mbar x 1s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gas exposure of a surface (or dosage)</a:t>
            </a:r>
          </a:p>
        </p:txBody>
      </p:sp>
      <p:pic>
        <p:nvPicPr>
          <p:cNvPr id="17" name="Picture 2" descr="Mass Spectrometry">
            <a:extLst>
              <a:ext uri="{FF2B5EF4-FFF2-40B4-BE49-F238E27FC236}">
                <a16:creationId xmlns:a16="http://schemas.microsoft.com/office/drawing/2014/main" id="{60642E6C-1FC2-494C-95C6-578B171EF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4311" y="2931081"/>
            <a:ext cx="2743199" cy="18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5CC14F6-9248-284A-998E-8DBA69677CAA}"/>
              </a:ext>
            </a:extLst>
          </p:cNvPr>
          <p:cNvSpPr txBox="1"/>
          <p:nvPr/>
        </p:nvSpPr>
        <p:spPr>
          <a:xfrm>
            <a:off x="646386" y="5292546"/>
            <a:ext cx="4753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For sticking coefficient S</a:t>
            </a:r>
            <a:r>
              <a:rPr lang="en-GB" sz="2400" baseline="-25000" dirty="0"/>
              <a:t>c</a:t>
            </a:r>
            <a:r>
              <a:rPr lang="en-GB" sz="2400" dirty="0"/>
              <a:t>= 1:</a:t>
            </a:r>
          </a:p>
          <a:p>
            <a:r>
              <a:rPr lang="en-GB" sz="2400" b="1" dirty="0"/>
              <a:t>1 L ~ 1 Monolayer (ML) cryosorbed</a:t>
            </a:r>
          </a:p>
          <a:p>
            <a:r>
              <a:rPr lang="en-GB" sz="2400" dirty="0"/>
              <a:t>for H</a:t>
            </a:r>
            <a:r>
              <a:rPr lang="en-GB" sz="2400" baseline="-25000" dirty="0"/>
              <a:t>2</a:t>
            </a:r>
            <a:r>
              <a:rPr lang="en-GB" sz="2400" dirty="0"/>
              <a:t>O, 1 ML ~ 0.3 nm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B99D2A-FA15-FB4D-92DB-F0DEAB0F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28/09/2022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F0C360-D5AB-CB44-B1BF-716E4BABA781}"/>
              </a:ext>
            </a:extLst>
          </p:cNvPr>
          <p:cNvSpPr txBox="1"/>
          <p:nvPr/>
        </p:nvSpPr>
        <p:spPr>
          <a:xfrm>
            <a:off x="6176140" y="5622620"/>
            <a:ext cx="549953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FF0000"/>
                </a:solidFill>
                <a:sym typeface="Wingdings" pitchFamily="2" charset="2"/>
              </a:rPr>
              <a:t> In </a:t>
            </a:r>
            <a:r>
              <a:rPr lang="en-GB" sz="2400" b="1" dirty="0">
                <a:solidFill>
                  <a:srgbClr val="FF0000"/>
                </a:solidFill>
              </a:rPr>
              <a:t>1x 10</a:t>
            </a:r>
            <a:r>
              <a:rPr lang="en-GB" sz="2400" b="1" baseline="30000" dirty="0">
                <a:solidFill>
                  <a:srgbClr val="FF0000"/>
                </a:solidFill>
              </a:rPr>
              <a:t>-12 </a:t>
            </a:r>
            <a:r>
              <a:rPr lang="en-GB" sz="2400" b="1" dirty="0">
                <a:solidFill>
                  <a:srgbClr val="FF0000"/>
                </a:solidFill>
              </a:rPr>
              <a:t>mbar, it takes 1.000.000 s (~300 h) to build up a ML.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4DB45D-3D4F-444B-95BD-AD6A221C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20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12F539-59B7-BF8B-7A5A-C510C8A9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</p:spTree>
    <p:extLst>
      <p:ext uri="{BB962C8B-B14F-4D97-AF65-F5344CB8AC3E}">
        <p14:creationId xmlns:p14="http://schemas.microsoft.com/office/powerpoint/2010/main" val="2322294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olo 1">
            <a:extLst>
              <a:ext uri="{FF2B5EF4-FFF2-40B4-BE49-F238E27FC236}">
                <a16:creationId xmlns:a16="http://schemas.microsoft.com/office/drawing/2014/main" id="{85D8B602-851E-C744-9C8F-A553B80F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549" y="36496"/>
            <a:ext cx="8628284" cy="57179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Active mitigation strategies: Wrap-up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5292B5-13A4-1C44-ADAD-14512FA3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5D8C0C-AEE0-A745-8729-716D7044A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495" y="709143"/>
            <a:ext cx="8149010" cy="4125436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42232555-5EA9-794B-AED7-2FCD3C2722FA}"/>
              </a:ext>
            </a:extLst>
          </p:cNvPr>
          <p:cNvSpPr/>
          <p:nvPr/>
        </p:nvSpPr>
        <p:spPr>
          <a:xfrm>
            <a:off x="8267286" y="4088811"/>
            <a:ext cx="1782536" cy="7312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5679BC2-0161-8347-8D53-E929C1BB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21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5612A51-A96D-0164-4257-CEB09381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D22EAFC-A91B-1045-9158-293A5105C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2" y="4820094"/>
            <a:ext cx="5825273" cy="1490769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3AFCD95-E241-DE1A-1735-552DD19EBD84}"/>
              </a:ext>
            </a:extLst>
          </p:cNvPr>
          <p:cNvSpPr/>
          <p:nvPr/>
        </p:nvSpPr>
        <p:spPr>
          <a:xfrm>
            <a:off x="6087184" y="5487483"/>
            <a:ext cx="5991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lesson from accelerators’ dynamic vacuum !</a:t>
            </a:r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AC1B2F2F-7E14-93F4-693C-2944AF582665}"/>
              </a:ext>
            </a:extLst>
          </p:cNvPr>
          <p:cNvSpPr/>
          <p:nvPr/>
        </p:nvSpPr>
        <p:spPr>
          <a:xfrm rot="890495">
            <a:off x="10077673" y="4749704"/>
            <a:ext cx="674914" cy="745384"/>
          </a:xfrm>
          <a:prstGeom prst="arc">
            <a:avLst/>
          </a:prstGeom>
          <a:ln w="2857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803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FEEC5F4-43A4-A773-8AB3-6A50088A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Low energy electrons irradiation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42FEF9-6928-A8EA-CDE2-3B823971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9415FE-5C6B-0884-263A-3FE75BCD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2E496-D722-5BBB-A891-CF39331C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22</a:t>
            </a:fld>
            <a:endParaRPr lang="en-GB"/>
          </a:p>
        </p:txBody>
      </p:sp>
      <p:pic>
        <p:nvPicPr>
          <p:cNvPr id="8" name="Picture 2" descr="EGO &amp; the Virgo Collaboration (@ego_virgo) / Twitter">
            <a:extLst>
              <a:ext uri="{FF2B5EF4-FFF2-40B4-BE49-F238E27FC236}">
                <a16:creationId xmlns:a16="http://schemas.microsoft.com/office/drawing/2014/main" id="{5BF7D1A1-DA8E-1DA6-EA1C-B4CFB54C3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9"/>
          <a:stretch/>
        </p:blipFill>
        <p:spPr bwMode="auto">
          <a:xfrm>
            <a:off x="9019227" y="2451214"/>
            <a:ext cx="2898864" cy="39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E7FDC0-15D2-C4C6-033D-FCEDE602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74" y="1690687"/>
            <a:ext cx="4155355" cy="46656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41">
            <a:extLst>
              <a:ext uri="{FF2B5EF4-FFF2-40B4-BE49-F238E27FC236}">
                <a16:creationId xmlns:a16="http://schemas.microsoft.com/office/drawing/2014/main" id="{53AF1ADE-550E-7062-61E3-1328C545823D}"/>
              </a:ext>
            </a:extLst>
          </p:cNvPr>
          <p:cNvSpPr/>
          <p:nvPr/>
        </p:nvSpPr>
        <p:spPr>
          <a:xfrm rot="16200000">
            <a:off x="-1193447" y="3792685"/>
            <a:ext cx="3396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R. Dupuy  et al.  J. Appl. Phys. 128, 175304 (2020)</a:t>
            </a:r>
          </a:p>
          <a:p>
            <a:pPr algn="ctr"/>
            <a:r>
              <a:rPr lang="en-US" sz="1200" b="1" dirty="0">
                <a:effectLst/>
                <a:latin typeface="+mj-lt"/>
              </a:rPr>
              <a:t>L. </a:t>
            </a:r>
            <a:r>
              <a:rPr lang="en-US" sz="1200" b="1" dirty="0" err="1">
                <a:effectLst/>
                <a:latin typeface="+mj-lt"/>
              </a:rPr>
              <a:t>Spallino</a:t>
            </a:r>
            <a:r>
              <a:rPr lang="en-US" sz="1200" b="1" dirty="0">
                <a:effectLst/>
                <a:latin typeface="+mj-lt"/>
              </a:rPr>
              <a:t> et al., Phys</a:t>
            </a:r>
            <a:r>
              <a:rPr lang="en-US" sz="1200" b="1" dirty="0">
                <a:latin typeface="+mj-lt"/>
              </a:rPr>
              <a:t>. Rev. D, 062001, 104 (2021) </a:t>
            </a:r>
            <a:endParaRPr lang="en-US" sz="1200" b="1" dirty="0">
              <a:effectLst/>
              <a:latin typeface="+mj-lt"/>
            </a:endParaRPr>
          </a:p>
        </p:txBody>
      </p:sp>
      <p:sp>
        <p:nvSpPr>
          <p:cNvPr id="11" name="TextBox 73">
            <a:extLst>
              <a:ext uri="{FF2B5EF4-FFF2-40B4-BE49-F238E27FC236}">
                <a16:creationId xmlns:a16="http://schemas.microsoft.com/office/drawing/2014/main" id="{F2F8F5E5-13DA-FEA7-74AF-40B5790041BC}"/>
              </a:ext>
            </a:extLst>
          </p:cNvPr>
          <p:cNvSpPr txBox="1"/>
          <p:nvPr/>
        </p:nvSpPr>
        <p:spPr>
          <a:xfrm>
            <a:off x="5244109" y="1424576"/>
            <a:ext cx="6673982" cy="95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Electrons efficiently induce molecular ice nonthermal desorption</a:t>
            </a:r>
            <a:r>
              <a:rPr lang="en-US" sz="2800" b="1" kern="1200" dirty="0">
                <a:solidFill>
                  <a:schemeClr val="bg1"/>
                </a:solidFill>
                <a:ea typeface="+mj-ea"/>
                <a:cs typeface="+mj-cs"/>
              </a:rPr>
              <a:t>!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ABF729FF-6C14-0320-8747-259FEE7AD112}"/>
              </a:ext>
            </a:extLst>
          </p:cNvPr>
          <p:cNvGrpSpPr/>
          <p:nvPr/>
        </p:nvGrpSpPr>
        <p:grpSpPr>
          <a:xfrm>
            <a:off x="4999829" y="3382286"/>
            <a:ext cx="3914262" cy="1880045"/>
            <a:chOff x="8394731" y="3059800"/>
            <a:chExt cx="4981432" cy="2184400"/>
          </a:xfrm>
        </p:grpSpPr>
        <p:pic>
          <p:nvPicPr>
            <p:cNvPr id="13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A54EB9AE-4319-6F59-9EBD-6ED9A2EC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733" y="3059800"/>
              <a:ext cx="4981430" cy="2184400"/>
            </a:xfrm>
            <a:prstGeom prst="rect">
              <a:avLst/>
            </a:prstGeom>
          </p:spPr>
        </p:pic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606BA84F-0CF3-E159-D674-0EC864F0ED97}"/>
                </a:ext>
              </a:extLst>
            </p:cNvPr>
            <p:cNvSpPr txBox="1"/>
            <p:nvPr/>
          </p:nvSpPr>
          <p:spPr>
            <a:xfrm>
              <a:off x="8394731" y="4809093"/>
              <a:ext cx="4833918" cy="429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Mirror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2174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FEEC5F4-43A4-A773-8AB3-6A50088A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Low energy electrons irradiation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42FEF9-6928-A8EA-CDE2-3B823971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9415FE-5C6B-0884-263A-3FE75BCD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2E496-D722-5BBB-A891-CF39331C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23</a:t>
            </a:fld>
            <a:endParaRPr lang="en-GB"/>
          </a:p>
        </p:txBody>
      </p:sp>
      <p:pic>
        <p:nvPicPr>
          <p:cNvPr id="8" name="Picture 2" descr="EGO &amp; the Virgo Collaboration (@ego_virgo) / Twitter">
            <a:extLst>
              <a:ext uri="{FF2B5EF4-FFF2-40B4-BE49-F238E27FC236}">
                <a16:creationId xmlns:a16="http://schemas.microsoft.com/office/drawing/2014/main" id="{5BF7D1A1-DA8E-1DA6-EA1C-B4CFB54C3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9"/>
          <a:stretch/>
        </p:blipFill>
        <p:spPr bwMode="auto">
          <a:xfrm>
            <a:off x="9019227" y="2451214"/>
            <a:ext cx="2898864" cy="39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E7FDC0-15D2-C4C6-033D-FCEDE602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74" y="1690687"/>
            <a:ext cx="4155355" cy="46656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41">
            <a:extLst>
              <a:ext uri="{FF2B5EF4-FFF2-40B4-BE49-F238E27FC236}">
                <a16:creationId xmlns:a16="http://schemas.microsoft.com/office/drawing/2014/main" id="{53AF1ADE-550E-7062-61E3-1328C545823D}"/>
              </a:ext>
            </a:extLst>
          </p:cNvPr>
          <p:cNvSpPr/>
          <p:nvPr/>
        </p:nvSpPr>
        <p:spPr>
          <a:xfrm rot="16200000">
            <a:off x="-1193447" y="3792685"/>
            <a:ext cx="3396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R. Dupuy  et al.  J. Appl. Phys. 128, 175304 (2020)</a:t>
            </a:r>
          </a:p>
          <a:p>
            <a:pPr algn="ctr"/>
            <a:r>
              <a:rPr lang="en-US" sz="1200" b="1" dirty="0">
                <a:effectLst/>
                <a:latin typeface="+mj-lt"/>
              </a:rPr>
              <a:t>L. </a:t>
            </a:r>
            <a:r>
              <a:rPr lang="en-US" sz="1200" b="1" dirty="0" err="1">
                <a:effectLst/>
                <a:latin typeface="+mj-lt"/>
              </a:rPr>
              <a:t>Spallino</a:t>
            </a:r>
            <a:r>
              <a:rPr lang="en-US" sz="1200" b="1" dirty="0">
                <a:effectLst/>
                <a:latin typeface="+mj-lt"/>
              </a:rPr>
              <a:t> et al., Phys</a:t>
            </a:r>
            <a:r>
              <a:rPr lang="en-US" sz="1200" b="1" dirty="0">
                <a:latin typeface="+mj-lt"/>
              </a:rPr>
              <a:t>. Rev. D, 062001, 104 (2021) </a:t>
            </a:r>
            <a:endParaRPr lang="en-US" sz="1200" b="1" dirty="0">
              <a:effectLst/>
              <a:latin typeface="+mj-lt"/>
            </a:endParaRPr>
          </a:p>
        </p:txBody>
      </p:sp>
      <p:sp>
        <p:nvSpPr>
          <p:cNvPr id="11" name="TextBox 73">
            <a:extLst>
              <a:ext uri="{FF2B5EF4-FFF2-40B4-BE49-F238E27FC236}">
                <a16:creationId xmlns:a16="http://schemas.microsoft.com/office/drawing/2014/main" id="{F2F8F5E5-13DA-FEA7-74AF-40B5790041BC}"/>
              </a:ext>
            </a:extLst>
          </p:cNvPr>
          <p:cNvSpPr txBox="1"/>
          <p:nvPr/>
        </p:nvSpPr>
        <p:spPr>
          <a:xfrm>
            <a:off x="5244109" y="1424576"/>
            <a:ext cx="667398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Possible if a charging mitigation method compliant with cryogenics is proved!</a:t>
            </a:r>
          </a:p>
        </p:txBody>
      </p:sp>
      <p:grpSp>
        <p:nvGrpSpPr>
          <p:cNvPr id="12" name="Group 6">
            <a:extLst>
              <a:ext uri="{FF2B5EF4-FFF2-40B4-BE49-F238E27FC236}">
                <a16:creationId xmlns:a16="http://schemas.microsoft.com/office/drawing/2014/main" id="{ABF729FF-6C14-0320-8747-259FEE7AD112}"/>
              </a:ext>
            </a:extLst>
          </p:cNvPr>
          <p:cNvGrpSpPr/>
          <p:nvPr/>
        </p:nvGrpSpPr>
        <p:grpSpPr>
          <a:xfrm>
            <a:off x="4999829" y="3382286"/>
            <a:ext cx="3914262" cy="1880045"/>
            <a:chOff x="8394731" y="3059800"/>
            <a:chExt cx="4981432" cy="2184400"/>
          </a:xfrm>
        </p:grpSpPr>
        <p:pic>
          <p:nvPicPr>
            <p:cNvPr id="13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A54EB9AE-4319-6F59-9EBD-6ED9A2EC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733" y="3059800"/>
              <a:ext cx="4981430" cy="2184400"/>
            </a:xfrm>
            <a:prstGeom prst="rect">
              <a:avLst/>
            </a:prstGeom>
          </p:spPr>
        </p:pic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606BA84F-0CF3-E159-D674-0EC864F0ED97}"/>
                </a:ext>
              </a:extLst>
            </p:cNvPr>
            <p:cNvSpPr txBox="1"/>
            <p:nvPr/>
          </p:nvSpPr>
          <p:spPr>
            <a:xfrm>
              <a:off x="8394731" y="4809093"/>
              <a:ext cx="4833918" cy="4291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Mirror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823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978C6CF4-577B-B344-8EFC-556F533FA50A}"/>
              </a:ext>
            </a:extLst>
          </p:cNvPr>
          <p:cNvGrpSpPr/>
          <p:nvPr/>
        </p:nvGrpSpPr>
        <p:grpSpPr>
          <a:xfrm>
            <a:off x="9341795" y="648430"/>
            <a:ext cx="2270677" cy="1158604"/>
            <a:chOff x="8394731" y="3059800"/>
            <a:chExt cx="4981432" cy="2298918"/>
          </a:xfrm>
        </p:grpSpPr>
        <p:pic>
          <p:nvPicPr>
            <p:cNvPr id="18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7CACC78E-5E03-1242-91E2-E29452211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4733" y="3059800"/>
              <a:ext cx="4981430" cy="2184400"/>
            </a:xfrm>
            <a:prstGeom prst="rect">
              <a:avLst/>
            </a:prstGeom>
          </p:spPr>
        </p:pic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F2F63733-E89F-354B-B17C-6FFB55657964}"/>
                </a:ext>
              </a:extLst>
            </p:cNvPr>
            <p:cNvSpPr txBox="1"/>
            <p:nvPr/>
          </p:nvSpPr>
          <p:spPr>
            <a:xfrm>
              <a:off x="8394731" y="4809093"/>
              <a:ext cx="4833918" cy="5496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Mirror </a:t>
              </a:r>
            </a:p>
          </p:txBody>
        </p:sp>
      </p:grpSp>
      <p:sp>
        <p:nvSpPr>
          <p:cNvPr id="22" name="TextBox 3">
            <a:extLst>
              <a:ext uri="{FF2B5EF4-FFF2-40B4-BE49-F238E27FC236}">
                <a16:creationId xmlns:a16="http://schemas.microsoft.com/office/drawing/2014/main" id="{76A1FE32-1272-1E41-BADE-8091621EF7BD}"/>
              </a:ext>
            </a:extLst>
          </p:cNvPr>
          <p:cNvSpPr txBox="1"/>
          <p:nvPr/>
        </p:nvSpPr>
        <p:spPr>
          <a:xfrm>
            <a:off x="1486591" y="1889726"/>
            <a:ext cx="9033823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If </a:t>
            </a:r>
            <a:r>
              <a:rPr lang="en-GB" sz="2000" dirty="0" err="1"/>
              <a:t>P</a:t>
            </a:r>
            <a:r>
              <a:rPr lang="en-GB" sz="2000" baseline="-25000" dirty="0" err="1"/>
              <a:t>eff</a:t>
            </a:r>
            <a:r>
              <a:rPr lang="en-GB" sz="2000" dirty="0"/>
              <a:t> </a:t>
            </a:r>
            <a:r>
              <a:rPr lang="en-GB" sz="2000" dirty="0">
                <a:latin typeface="Symbol" pitchFamily="2" charset="2"/>
                <a:sym typeface="Wingdings" pitchFamily="2" charset="2"/>
              </a:rPr>
              <a:t>~</a:t>
            </a:r>
            <a:r>
              <a:rPr lang="en-GB" sz="2000" dirty="0"/>
              <a:t> 1x10</a:t>
            </a:r>
            <a:r>
              <a:rPr lang="en-GB" sz="2000" baseline="30000" dirty="0"/>
              <a:t>-10</a:t>
            </a:r>
            <a:r>
              <a:rPr lang="en-GB" sz="2000" dirty="0"/>
              <a:t> (H</a:t>
            </a:r>
            <a:r>
              <a:rPr lang="en-GB" sz="2000" baseline="-25000" dirty="0"/>
              <a:t>2</a:t>
            </a:r>
            <a:r>
              <a:rPr lang="en-GB" sz="2000" dirty="0"/>
              <a:t>O,CO,CO</a:t>
            </a:r>
            <a:r>
              <a:rPr lang="en-GB" sz="2000" baseline="-25000" dirty="0"/>
              <a:t>2</a:t>
            </a:r>
            <a:r>
              <a:rPr lang="en-GB" sz="2000" dirty="0"/>
              <a:t>, etc) mbar; 		sticking coefficient = 1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Wingdings" pitchFamily="2" charset="2"/>
              <a:buChar char="è"/>
            </a:pPr>
            <a:r>
              <a:rPr lang="en-GB" sz="2000" dirty="0">
                <a:sym typeface="Wingdings" pitchFamily="2" charset="2"/>
              </a:rPr>
              <a:t>1 monolayer (</a:t>
            </a:r>
            <a:r>
              <a:rPr lang="en-GB" sz="2000" dirty="0">
                <a:latin typeface="Symbol" pitchFamily="2" charset="2"/>
                <a:sym typeface="Wingdings" pitchFamily="2" charset="2"/>
              </a:rPr>
              <a:t>~ </a:t>
            </a:r>
            <a:r>
              <a:rPr lang="en-GB" sz="2000" dirty="0">
                <a:sym typeface="Wingdings" pitchFamily="2" charset="2"/>
              </a:rPr>
              <a:t>10</a:t>
            </a:r>
            <a:r>
              <a:rPr lang="en-GB" sz="2000" baseline="30000" dirty="0">
                <a:sym typeface="Wingdings" pitchFamily="2" charset="2"/>
              </a:rPr>
              <a:t>15 </a:t>
            </a:r>
            <a:r>
              <a:rPr lang="en-GB" sz="2000" dirty="0">
                <a:sym typeface="Wingdings" pitchFamily="2" charset="2"/>
              </a:rPr>
              <a:t>mol/cm</a:t>
            </a:r>
            <a:r>
              <a:rPr lang="en-GB" sz="2000" baseline="30000" dirty="0">
                <a:sym typeface="Wingdings" pitchFamily="2" charset="2"/>
              </a:rPr>
              <a:t>2 </a:t>
            </a:r>
            <a:r>
              <a:rPr lang="en-GB" sz="2000" dirty="0">
                <a:latin typeface="Symbol" pitchFamily="2" charset="2"/>
                <a:sym typeface="Wingdings" pitchFamily="2" charset="2"/>
              </a:rPr>
              <a:t>~</a:t>
            </a:r>
            <a:r>
              <a:rPr lang="en-GB" sz="2000" baseline="-25000" dirty="0">
                <a:sym typeface="Wingdings" pitchFamily="2" charset="2"/>
              </a:rPr>
              <a:t> </a:t>
            </a:r>
            <a:r>
              <a:rPr lang="en-GB" sz="2000" dirty="0">
                <a:sym typeface="Wingdings" pitchFamily="2" charset="2"/>
              </a:rPr>
              <a:t>0.3 nm) will be </a:t>
            </a:r>
            <a:r>
              <a:rPr lang="en-GB" sz="2000" dirty="0" err="1">
                <a:sym typeface="Wingdings" pitchFamily="2" charset="2"/>
              </a:rPr>
              <a:t>cryosorbed</a:t>
            </a:r>
            <a:r>
              <a:rPr lang="en-GB" sz="2000" dirty="0">
                <a:sym typeface="Wingdings" pitchFamily="2" charset="2"/>
              </a:rPr>
              <a:t> in 10.000 s. </a:t>
            </a:r>
          </a:p>
          <a:p>
            <a:pPr algn="just"/>
            <a:r>
              <a:rPr lang="en-GB" sz="2000" dirty="0">
                <a:sym typeface="Wingdings" pitchFamily="2" charset="2"/>
              </a:rPr>
              <a:t>			(</a:t>
            </a:r>
            <a:r>
              <a:rPr lang="en-GB" sz="2000" dirty="0">
                <a:latin typeface="Symbol" pitchFamily="2" charset="2"/>
                <a:sym typeface="Wingdings" pitchFamily="2" charset="2"/>
              </a:rPr>
              <a:t>~ </a:t>
            </a:r>
            <a:r>
              <a:rPr lang="en-GB" sz="2000" dirty="0">
                <a:sym typeface="Wingdings" pitchFamily="2" charset="2"/>
              </a:rPr>
              <a:t>2.5nm/day  </a:t>
            </a:r>
            <a:r>
              <a:rPr lang="en-GB" sz="2000" dirty="0">
                <a:latin typeface="Symbol" pitchFamily="2" charset="2"/>
                <a:sym typeface="Wingdings" pitchFamily="2" charset="2"/>
              </a:rPr>
              <a:t>~ 10 </a:t>
            </a:r>
            <a:r>
              <a:rPr lang="en-GB" sz="2000" dirty="0">
                <a:sym typeface="Wingdings" pitchFamily="2" charset="2"/>
              </a:rPr>
              <a:t>times less than in KAGRA) </a:t>
            </a:r>
          </a:p>
          <a:p>
            <a:pPr algn="just"/>
            <a:endParaRPr lang="en-GB" sz="2000" dirty="0">
              <a:sym typeface="Wingdings" pitchFamily="2" charset="2"/>
            </a:endParaRPr>
          </a:p>
          <a:p>
            <a:pPr algn="just"/>
            <a:r>
              <a:rPr lang="en-GB" sz="2000" dirty="0">
                <a:sym typeface="Wingdings" pitchFamily="2" charset="2"/>
              </a:rPr>
              <a:t>If we assume a mean  </a:t>
            </a:r>
            <a:r>
              <a:rPr lang="en-GB" sz="2000" b="1" dirty="0">
                <a:sym typeface="Wingdings" pitchFamily="2" charset="2"/>
              </a:rPr>
              <a:t>ESD </a:t>
            </a:r>
            <a:r>
              <a:rPr lang="en-GB" sz="2000" b="1" dirty="0">
                <a:latin typeface="Symbol" pitchFamily="2" charset="2"/>
                <a:sym typeface="Wingdings" pitchFamily="2" charset="2"/>
              </a:rPr>
              <a:t>h</a:t>
            </a:r>
            <a:r>
              <a:rPr lang="en-GB" sz="2000" b="1" dirty="0">
                <a:sym typeface="Wingdings" pitchFamily="2" charset="2"/>
              </a:rPr>
              <a:t>= 0.1 mol./electron (as for H</a:t>
            </a:r>
            <a:r>
              <a:rPr lang="en-GB" sz="2000" b="1" baseline="-25000" dirty="0">
                <a:sym typeface="Wingdings" pitchFamily="2" charset="2"/>
              </a:rPr>
              <a:t>2</a:t>
            </a:r>
            <a:r>
              <a:rPr lang="en-GB" sz="2000" b="1" dirty="0">
                <a:sym typeface="Wingdings" pitchFamily="2" charset="2"/>
              </a:rPr>
              <a:t>O) @ 100eV</a:t>
            </a:r>
            <a:r>
              <a:rPr lang="en-GB" sz="2000" dirty="0">
                <a:sym typeface="Wingdings" pitchFamily="2" charset="2"/>
              </a:rPr>
              <a:t>. </a:t>
            </a:r>
            <a:r>
              <a:rPr lang="en-US" sz="2000" dirty="0"/>
              <a:t> </a:t>
            </a:r>
          </a:p>
          <a:p>
            <a:pPr algn="just"/>
            <a:r>
              <a:rPr lang="en-US" sz="2000" dirty="0"/>
              <a:t>				(R. Dupuy  et al.  J. Appl. Phys. 128, 175304, 2020)</a:t>
            </a:r>
            <a:endParaRPr lang="en-GB" sz="2000" dirty="0">
              <a:sym typeface="Wingdings" pitchFamily="2" charset="2"/>
            </a:endParaRPr>
          </a:p>
          <a:p>
            <a:pPr algn="just"/>
            <a:endParaRPr lang="en-GB" sz="2000" dirty="0">
              <a:sym typeface="Wingdings" pitchFamily="2" charset="2"/>
            </a:endParaRPr>
          </a:p>
          <a:p>
            <a:pPr algn="just"/>
            <a:r>
              <a:rPr lang="en-GB" sz="2000" dirty="0">
                <a:sym typeface="Wingdings" pitchFamily="2" charset="2"/>
              </a:rPr>
              <a:t>To remove </a:t>
            </a:r>
            <a:r>
              <a:rPr lang="en-GB" sz="2000" b="1" dirty="0">
                <a:sym typeface="Wingdings" pitchFamily="2" charset="2"/>
              </a:rPr>
              <a:t>1 ML </a:t>
            </a:r>
            <a:r>
              <a:rPr lang="en-GB" sz="2000" dirty="0">
                <a:sym typeface="Wingdings" pitchFamily="2" charset="2"/>
              </a:rPr>
              <a:t>we need an el. current of:	 </a:t>
            </a:r>
            <a:r>
              <a:rPr lang="en-GB" sz="2000" b="1" dirty="0">
                <a:sym typeface="Wingdings" pitchFamily="2" charset="2"/>
              </a:rPr>
              <a:t>~ 1 </a:t>
            </a:r>
            <a:r>
              <a:rPr lang="en-GB" sz="2000" b="1" dirty="0" err="1">
                <a:sym typeface="Wingdings" pitchFamily="2" charset="2"/>
              </a:rPr>
              <a:t>mAmps</a:t>
            </a:r>
            <a:r>
              <a:rPr lang="en-GB" sz="2000" b="1" dirty="0">
                <a:sym typeface="Wingdings" pitchFamily="2" charset="2"/>
              </a:rPr>
              <a:t>/cm</a:t>
            </a:r>
            <a:r>
              <a:rPr lang="en-GB" sz="2000" b="1" baseline="30000" dirty="0">
                <a:sym typeface="Wingdings" pitchFamily="2" charset="2"/>
              </a:rPr>
              <a:t>2 </a:t>
            </a:r>
            <a:r>
              <a:rPr lang="en-GB" sz="2000" b="1" dirty="0">
                <a:sym typeface="Wingdings" pitchFamily="2" charset="2"/>
              </a:rPr>
              <a:t>in one second</a:t>
            </a:r>
            <a:r>
              <a:rPr lang="en-GB" sz="2000" dirty="0">
                <a:sym typeface="Wingdings" pitchFamily="2" charset="2"/>
              </a:rPr>
              <a:t> </a:t>
            </a: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… </a:t>
            </a:r>
            <a:r>
              <a:rPr lang="en-GB" sz="2000" dirty="0">
                <a:solidFill>
                  <a:srgbClr val="FF0000"/>
                </a:solidFill>
              </a:rPr>
              <a:t>depositing less than 100 </a:t>
            </a:r>
            <a:r>
              <a:rPr lang="en-GB" sz="2000" dirty="0" err="1">
                <a:solidFill>
                  <a:srgbClr val="FF0000"/>
                </a:solidFill>
              </a:rPr>
              <a:t>mW</a:t>
            </a:r>
            <a:r>
              <a:rPr lang="en-GB" sz="2000" dirty="0">
                <a:solidFill>
                  <a:srgbClr val="FF0000"/>
                </a:solidFill>
              </a:rPr>
              <a:t>/ML/cm</a:t>
            </a:r>
            <a:r>
              <a:rPr lang="en-GB" sz="2000" baseline="30000" dirty="0">
                <a:solidFill>
                  <a:srgbClr val="FF0000"/>
                </a:solidFill>
              </a:rPr>
              <a:t>2 	</a:t>
            </a:r>
            <a:r>
              <a:rPr lang="en-GB" sz="2000" dirty="0">
                <a:solidFill>
                  <a:srgbClr val="FF0000"/>
                </a:solidFill>
              </a:rPr>
              <a:t>(not all el. energy goes in thermal heat!)</a:t>
            </a:r>
            <a:endParaRPr lang="en-GB" sz="2000" baseline="30000" dirty="0">
              <a:solidFill>
                <a:srgbClr val="FF0000"/>
              </a:solidFill>
            </a:endParaRPr>
          </a:p>
          <a:p>
            <a:pPr algn="just"/>
            <a:endParaRPr lang="en-GB" sz="2000" dirty="0"/>
          </a:p>
          <a:p>
            <a:pPr algn="just"/>
            <a:r>
              <a:rPr lang="en-GB" sz="2000" dirty="0"/>
              <a:t>All in UHV, with marginal heating up of the mirrors and (possibly) reduced downtime. </a:t>
            </a:r>
          </a:p>
          <a:p>
            <a:pPr algn="ctr"/>
            <a:r>
              <a:rPr lang="en-GB" sz="2000" dirty="0">
                <a:solidFill>
                  <a:srgbClr val="FF2600"/>
                </a:solidFill>
              </a:rPr>
              <a:t>Deserves further investigation!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D640A085-0BD8-4D49-BB6F-34EB7D98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2" y="158573"/>
            <a:ext cx="9747434" cy="779489"/>
          </a:xfrm>
        </p:spPr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Low energy electrons irradiation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ACE613D-BC70-3548-8A8E-6FDAE112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E65C5CB-22C2-E140-A17B-5A76EE5A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638CE-BB60-3144-9797-6AD8FF2ADFBA}" type="slidenum">
              <a:rPr lang="en-GB" smtClean="0"/>
              <a:t>24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E86BE3-AB94-184A-3A43-FEC1E05D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</p:spTree>
    <p:extLst>
      <p:ext uri="{BB962C8B-B14F-4D97-AF65-F5344CB8AC3E}">
        <p14:creationId xmlns:p14="http://schemas.microsoft.com/office/powerpoint/2010/main" val="29374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2"/>
    </mc:Choice>
    <mc:Fallback xmlns="">
      <p:transition spd="slow" advTm="5460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AB421E43-C22A-DACF-FF27-8C384672D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4" b="201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3C470-3E7D-6D2D-CB00-E60DDE7E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602137"/>
            <a:ext cx="5886449" cy="121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Unconventional GWO issues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0D6AE374-F158-725E-E38B-7AD28CCC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28/09/2022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D70FC8A5-9F94-BEE6-C7D9-60DDBA3E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ECLOUD'22 &amp; GWDVac'22     L. Spallino (LNF-INFN)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E0C9A878-F87F-DE45-5F48-159AC961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18AD-78CB-754C-8103-A0BCD2C0618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7D28BEF-56DC-4A47-62F1-525BB849DC3A}"/>
              </a:ext>
            </a:extLst>
          </p:cNvPr>
          <p:cNvSpPr/>
          <p:nvPr/>
        </p:nvSpPr>
        <p:spPr>
          <a:xfrm>
            <a:off x="7859685" y="609600"/>
            <a:ext cx="424503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Anything to do with accelerator dynamic vacuum?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DB7BC-58E6-075C-8A8F-E78B764276C1}"/>
              </a:ext>
            </a:extLst>
          </p:cNvPr>
          <p:cNvSpPr txBox="1">
            <a:spLocks/>
          </p:cNvSpPr>
          <p:nvPr/>
        </p:nvSpPr>
        <p:spPr>
          <a:xfrm>
            <a:off x="641098" y="1638300"/>
            <a:ext cx="7036050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Cryosorption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cold optics (frost):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KAGRA GWO suffers from gas cryosorbed on the mirror surface inducing detrimental effects on the optics.</a:t>
            </a:r>
          </a:p>
          <a:p>
            <a:pPr marL="5715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Warming up should be avoided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(time consuming)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Electrostatic charge of mirrors</a:t>
            </a:r>
          </a:p>
          <a:p>
            <a:pPr marL="874178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VIRGO and LIGO optics undergo to inhomogeneous electrostatic charging of variable (or unknown) sign that may induce unwanted noise.</a:t>
            </a:r>
          </a:p>
          <a:p>
            <a:pPr marL="607488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procedures are undertaken for neutralization with positive/neg ions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itchFamily="2" charset="2"/>
              </a:rPr>
              <a:t>Not applicable at LT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)</a:t>
            </a:r>
          </a:p>
        </p:txBody>
      </p:sp>
      <p:sp>
        <p:nvSpPr>
          <p:cNvPr id="6" name="Freccia destra con strisce 5">
            <a:extLst>
              <a:ext uri="{FF2B5EF4-FFF2-40B4-BE49-F238E27FC236}">
                <a16:creationId xmlns:a16="http://schemas.microsoft.com/office/drawing/2014/main" id="{BCEF05B6-10E0-D37F-0452-9E2F19CD6732}"/>
              </a:ext>
            </a:extLst>
          </p:cNvPr>
          <p:cNvSpPr/>
          <p:nvPr/>
        </p:nvSpPr>
        <p:spPr>
          <a:xfrm rot="1765766">
            <a:off x="7957758" y="2841056"/>
            <a:ext cx="1047304" cy="674241"/>
          </a:xfrm>
          <a:prstGeom prst="striped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ccia destra con strisce 6">
            <a:extLst>
              <a:ext uri="{FF2B5EF4-FFF2-40B4-BE49-F238E27FC236}">
                <a16:creationId xmlns:a16="http://schemas.microsoft.com/office/drawing/2014/main" id="{2494B350-1922-CB1C-95B8-EE9D73DC71C5}"/>
              </a:ext>
            </a:extLst>
          </p:cNvPr>
          <p:cNvSpPr/>
          <p:nvPr/>
        </p:nvSpPr>
        <p:spPr>
          <a:xfrm rot="19964130">
            <a:off x="7955942" y="4416874"/>
            <a:ext cx="1047304" cy="674241"/>
          </a:xfrm>
          <a:prstGeom prst="strip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89867FA7-AB94-C62C-0870-6BBF5D990570}"/>
              </a:ext>
            </a:extLst>
          </p:cNvPr>
          <p:cNvSpPr/>
          <p:nvPr/>
        </p:nvSpPr>
        <p:spPr>
          <a:xfrm>
            <a:off x="9099504" y="3629667"/>
            <a:ext cx="249354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Electrons</a:t>
            </a:r>
            <a:endParaRPr kumimoji="0" lang="en-GB" sz="40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32012BE-4BD4-2CFA-86B6-F78AFA855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9560" b="1"/>
          <a:stretch/>
        </p:blipFill>
        <p:spPr>
          <a:xfrm rot="5400000">
            <a:off x="5565619" y="231924"/>
            <a:ext cx="6858000" cy="639415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8EF325-8589-590B-971E-4EF87173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9569FE-01DC-E363-2C44-BCFA5333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>
                <a:solidFill>
                  <a:schemeClr val="bg1"/>
                </a:solidFill>
              </a:rPr>
              <a:t>26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216599-5107-A986-8EC0-7DFDCB21E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chemeClr val="bg1">
              <a:alpha val="87994"/>
            </a:schemeClr>
          </a:solidFill>
        </p:spPr>
        <p:txBody>
          <a:bodyPr/>
          <a:lstStyle/>
          <a:p>
            <a:r>
              <a:rPr lang="en-GB" dirty="0"/>
              <a:t>ECLOUD'22 &amp; GWDVac'22     L. </a:t>
            </a:r>
            <a:r>
              <a:rPr lang="en-GB" dirty="0" err="1"/>
              <a:t>Spallino</a:t>
            </a:r>
            <a:r>
              <a:rPr lang="en-GB" dirty="0"/>
              <a:t> (LNF-INFN)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2DBDBF-49D4-3A6D-1722-B97C7A5F416D}"/>
              </a:ext>
            </a:extLst>
          </p:cNvPr>
          <p:cNvSpPr txBox="1"/>
          <p:nvPr/>
        </p:nvSpPr>
        <p:spPr>
          <a:xfrm>
            <a:off x="268446" y="4494752"/>
            <a:ext cx="5257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dirty="0"/>
              <a:t>The competences developed to tackle unconventional “dynamic” vacuum can of some use for the running of existing and future </a:t>
            </a:r>
            <a:r>
              <a:rPr lang="en-US" sz="2000" dirty="0"/>
              <a:t>GW interferometers</a:t>
            </a:r>
            <a:r>
              <a:rPr lang="en-GB" sz="2000" dirty="0"/>
              <a:t>!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C588A4C-65BD-51E1-2AE9-F8C6E5350927}"/>
              </a:ext>
            </a:extLst>
          </p:cNvPr>
          <p:cNvSpPr txBox="1">
            <a:spLocks/>
          </p:cNvSpPr>
          <p:nvPr/>
        </p:nvSpPr>
        <p:spPr>
          <a:xfrm>
            <a:off x="1685969" y="2362461"/>
            <a:ext cx="4111574" cy="13723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+mn-lt"/>
              </a:rPr>
              <a:t>LNF-INFN </a:t>
            </a:r>
            <a:r>
              <a:rPr lang="en-GB" sz="2800" dirty="0" err="1">
                <a:solidFill>
                  <a:schemeClr val="accent1"/>
                </a:solidFill>
                <a:latin typeface="+mn-lt"/>
              </a:rPr>
              <a:t>MaSSlab</a:t>
            </a:r>
            <a:r>
              <a:rPr lang="en-GB" sz="2800" dirty="0">
                <a:solidFill>
                  <a:schemeClr val="accent1"/>
                </a:solidFill>
                <a:latin typeface="+mn-lt"/>
              </a:rPr>
              <a:t> “Material and Surface Science laboratory”</a:t>
            </a:r>
          </a:p>
        </p:txBody>
      </p:sp>
      <p:pic>
        <p:nvPicPr>
          <p:cNvPr id="18" name="Immagine 13">
            <a:extLst>
              <a:ext uri="{FF2B5EF4-FFF2-40B4-BE49-F238E27FC236}">
                <a16:creationId xmlns:a16="http://schemas.microsoft.com/office/drawing/2014/main" id="{6B914D9E-5537-4547-617C-001B1D16C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" y="2362461"/>
            <a:ext cx="1654726" cy="1372387"/>
          </a:xfrm>
          <a:prstGeom prst="rect">
            <a:avLst/>
          </a:prstGeom>
          <a:noFill/>
        </p:spPr>
      </p:pic>
      <p:sp>
        <p:nvSpPr>
          <p:cNvPr id="19" name="TextBox 73">
            <a:extLst>
              <a:ext uri="{FF2B5EF4-FFF2-40B4-BE49-F238E27FC236}">
                <a16:creationId xmlns:a16="http://schemas.microsoft.com/office/drawing/2014/main" id="{A033BC8F-322C-FD9A-ACB5-C15B3F4698F5}"/>
              </a:ext>
            </a:extLst>
          </p:cNvPr>
          <p:cNvSpPr txBox="1"/>
          <p:nvPr/>
        </p:nvSpPr>
        <p:spPr>
          <a:xfrm>
            <a:off x="206692" y="1062465"/>
            <a:ext cx="538130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bg1"/>
                </a:solidFill>
                <a:ea typeface="+mj-ea"/>
                <a:cs typeface="+mj-cs"/>
              </a:rPr>
              <a:t>Ongoing studies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37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256B764-C8DB-065E-ED92-2F8A58D6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2FBCB4-56A1-B17C-8B90-BBCFB3A8C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</a:t>
            </a: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ERN’s plans for a new particle accelerator dwarfs the existing LHC">
            <a:extLst>
              <a:ext uri="{FF2B5EF4-FFF2-40B4-BE49-F238E27FC236}">
                <a16:creationId xmlns:a16="http://schemas.microsoft.com/office/drawing/2014/main" id="{4B0C3ACB-3386-D4D0-1320-C724D4452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r="17032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5144ECE0-50AC-D588-4E35-F537DA4C9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344" y="2013625"/>
            <a:ext cx="10515599" cy="3904575"/>
          </a:xfrm>
          <a:solidFill>
            <a:schemeClr val="bg2">
              <a:alpha val="71817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800" dirty="0"/>
              <a:t>There are many conventional vacuum issues in common between GWO and Accelerators</a:t>
            </a:r>
          </a:p>
          <a:p>
            <a:pPr algn="just"/>
            <a:endParaRPr lang="en-US" sz="2800" dirty="0"/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800" dirty="0"/>
              <a:t> There are also some “unconventional” vacuum studies where both communities can learn from each other</a:t>
            </a:r>
          </a:p>
          <a:p>
            <a:pPr algn="just"/>
            <a:endParaRPr lang="en-US" sz="2800" dirty="0"/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800" dirty="0"/>
              <a:t>A lot of R&amp;D is ahead and have to be tackled as soon as possible to be included in the final design of new GWO</a:t>
            </a:r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303F00DE-5138-7B57-3E6D-D37BA832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it-IT" dirty="0"/>
              <a:t>28/09/2022</a:t>
            </a:r>
            <a:endParaRPr lang="en-GB" dirty="0"/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E3A6F903-08DE-4944-E165-4025CE0D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GB" dirty="0"/>
              <a:t>27</a:t>
            </a:r>
          </a:p>
        </p:txBody>
      </p:sp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CDD24846-E23D-C019-CDA8-BA88375A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</p:spTree>
    <p:extLst>
      <p:ext uri="{BB962C8B-B14F-4D97-AF65-F5344CB8AC3E}">
        <p14:creationId xmlns:p14="http://schemas.microsoft.com/office/powerpoint/2010/main" val="1763963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256B764-C8DB-065E-ED92-2F8A58D69D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B1818944-01CA-20CE-BE26-C698709A8F21}"/>
              </a:ext>
            </a:extLst>
          </p:cNvPr>
          <p:cNvSpPr/>
          <p:nvPr/>
        </p:nvSpPr>
        <p:spPr>
          <a:xfrm>
            <a:off x="147815" y="1567967"/>
            <a:ext cx="3045168" cy="30960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Thanks to the low temperature team at LNF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2FBCB4-56A1-B17C-8B90-BBCFB3A8C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attention!</a:t>
            </a:r>
          </a:p>
        </p:txBody>
      </p:sp>
      <p:pic>
        <p:nvPicPr>
          <p:cNvPr id="8" name="Picture 2" descr="CERN’s plans for a new particle accelerator dwarfs the existing LHC">
            <a:extLst>
              <a:ext uri="{FF2B5EF4-FFF2-40B4-BE49-F238E27FC236}">
                <a16:creationId xmlns:a16="http://schemas.microsoft.com/office/drawing/2014/main" id="{4B0C3ACB-3386-D4D0-1320-C724D4452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9" r="17032"/>
          <a:stretch/>
        </p:blipFill>
        <p:spPr bwMode="auto"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C82FE57-6FAD-28B0-89F7-D7408F7FE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9"/>
          <a:stretch>
            <a:fillRect/>
          </a:stretch>
        </p:blipFill>
        <p:spPr>
          <a:xfrm>
            <a:off x="478336" y="2439000"/>
            <a:ext cx="2525435" cy="1980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FEA9D2C-6D04-5249-5646-2D9B11E08EF2}"/>
              </a:ext>
            </a:extLst>
          </p:cNvPr>
          <p:cNvSpPr/>
          <p:nvPr/>
        </p:nvSpPr>
        <p:spPr>
          <a:xfrm>
            <a:off x="147815" y="4346682"/>
            <a:ext cx="1192699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it-IT" sz="1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Angelucci</a:t>
            </a:r>
            <a:endParaRPr lang="en-US" sz="1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C3304EF-D43E-A321-29EA-924D08B92699}"/>
              </a:ext>
            </a:extLst>
          </p:cNvPr>
          <p:cNvSpPr/>
          <p:nvPr/>
        </p:nvSpPr>
        <p:spPr>
          <a:xfrm>
            <a:off x="1417117" y="4346682"/>
            <a:ext cx="803425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it-IT" sz="1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Liedl</a:t>
            </a:r>
            <a:endParaRPr lang="en-US" sz="1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814AB60-718C-7A7F-0463-88CBE7F5D18E}"/>
              </a:ext>
            </a:extLst>
          </p:cNvPr>
          <p:cNvSpPr/>
          <p:nvPr/>
        </p:nvSpPr>
        <p:spPr>
          <a:xfrm>
            <a:off x="792482" y="2416976"/>
            <a:ext cx="97174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R. Cimino</a:t>
            </a:r>
            <a:endParaRPr lang="en-US" sz="1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B7E1DD4-67BC-45CC-8B46-836438569251}"/>
              </a:ext>
            </a:extLst>
          </p:cNvPr>
          <p:cNvSpPr/>
          <p:nvPr/>
        </p:nvSpPr>
        <p:spPr>
          <a:xfrm>
            <a:off x="1936036" y="2416976"/>
            <a:ext cx="1216872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it-IT" sz="1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Larciprete</a:t>
            </a:r>
            <a:endParaRPr lang="en-US" sz="1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9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ltra high vacuum (10^-7 – 10^-14mbar) – Low2High®">
            <a:extLst>
              <a:ext uri="{FF2B5EF4-FFF2-40B4-BE49-F238E27FC236}">
                <a16:creationId xmlns:a16="http://schemas.microsoft.com/office/drawing/2014/main" id="{12C6B3F4-2C20-D5FB-1987-5305075A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25" y="998058"/>
            <a:ext cx="3323175" cy="203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Freeform: Shape 5130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126" name="Picture 6" descr="Choosing between different types of vacuum pumps">
            <a:extLst>
              <a:ext uri="{FF2B5EF4-FFF2-40B4-BE49-F238E27FC236}">
                <a16:creationId xmlns:a16="http://schemas.microsoft.com/office/drawing/2014/main" id="{2341A891-9793-C18F-84E9-C192D0505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0807" y="974125"/>
            <a:ext cx="3352800" cy="2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e need another particle accelerator. Don't let these 5 myths fool you -  Big Think">
            <a:extLst>
              <a:ext uri="{FF2B5EF4-FFF2-40B4-BE49-F238E27FC236}">
                <a16:creationId xmlns:a16="http://schemas.microsoft.com/office/drawing/2014/main" id="{5520342D-2353-F1B4-DF41-FA191274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5679" y="987145"/>
            <a:ext cx="2743200" cy="16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Freeform: Shape 5132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814187-2CD5-F5C2-F2DE-16401AF60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71" y="3277852"/>
            <a:ext cx="8352862" cy="3129103"/>
          </a:xfrm>
        </p:spPr>
        <p:txBody>
          <a:bodyPr>
            <a:noAutofit/>
          </a:bodyPr>
          <a:lstStyle/>
          <a:p>
            <a:r>
              <a:rPr lang="en-GB" sz="2400" dirty="0"/>
              <a:t>Installations and running of huge vacuum and cryogenic systems</a:t>
            </a:r>
          </a:p>
          <a:p>
            <a:r>
              <a:rPr lang="en-GB" sz="2400" dirty="0"/>
              <a:t>Joints, flanges, valves etc. R&amp;D</a:t>
            </a:r>
          </a:p>
          <a:p>
            <a:r>
              <a:rPr lang="en-GB" sz="2400" dirty="0"/>
              <a:t>Pumps and diagnostic (gauges, mass spectrometers and related R&amp;D)</a:t>
            </a:r>
          </a:p>
          <a:p>
            <a:r>
              <a:rPr lang="en-GB" sz="2400" dirty="0"/>
              <a:t>Vacuum calculations</a:t>
            </a:r>
          </a:p>
          <a:p>
            <a:r>
              <a:rPr lang="en-GB" sz="2400" dirty="0"/>
              <a:t>R&amp;D on new materials, material’s coatings and/or surface treatments to reduce surface degassing to limit vacuum pumps and contain vacuum costs! </a:t>
            </a:r>
          </a:p>
          <a:p>
            <a:endParaRPr lang="en-GB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8E6124-485C-1184-9BA0-1B09D6E0E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719" y="3343616"/>
            <a:ext cx="3052320" cy="2441855"/>
          </a:xfrm>
          <a:prstGeom prst="rect">
            <a:avLst/>
          </a:prstGeom>
        </p:spPr>
      </p:pic>
      <p:sp>
        <p:nvSpPr>
          <p:cNvPr id="5130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98D00E-AAF8-BC7C-CE18-F31677B5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t>28/09/2022</a:t>
            </a:r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2754E7-565F-ACAD-17D0-8DFF1375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ECLOUD'22 &amp; GWDVac'22     L. Spallino (LNF-INFN)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E8CFA6-070D-F615-3E45-D7D09B45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D918AD-78CB-754C-8103-A0BCD2C06180}" type="slidenum"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ADD2FBB-6E9C-0931-DC42-AC8666B4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87" y="30471"/>
            <a:ext cx="7697682" cy="95667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accent1"/>
                </a:solidFill>
              </a:rPr>
              <a:t>Common standard vacuum issues</a:t>
            </a:r>
          </a:p>
        </p:txBody>
      </p:sp>
      <p:pic>
        <p:nvPicPr>
          <p:cNvPr id="8" name="Picture 2" descr="EGO &amp; the Virgo Collaboration (@ego_virgo) / Twitter">
            <a:extLst>
              <a:ext uri="{FF2B5EF4-FFF2-40B4-BE49-F238E27FC236}">
                <a16:creationId xmlns:a16="http://schemas.microsoft.com/office/drawing/2014/main" id="{715EFF4C-9392-4A81-7A5D-128CA0BBD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9"/>
          <a:stretch/>
        </p:blipFill>
        <p:spPr bwMode="auto">
          <a:xfrm>
            <a:off x="10667417" y="1150301"/>
            <a:ext cx="1469376" cy="197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9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AB421E43-C22A-DACF-FF27-8C384672D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4" b="201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3C470-3E7D-6D2D-CB00-E60DDE7E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602137"/>
            <a:ext cx="5886449" cy="121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Unconventional GWO issues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0D6AE374-F158-725E-E38B-7AD28CCC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D70FC8A5-9F94-BEE6-C7D9-60DDBA3E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E0C9A878-F87F-DE45-5F48-159AC961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4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87E7-16AB-1DF5-7835-A52D785CFF0B}"/>
              </a:ext>
            </a:extLst>
          </p:cNvPr>
          <p:cNvSpPr txBox="1">
            <a:spLocks/>
          </p:cNvSpPr>
          <p:nvPr/>
        </p:nvSpPr>
        <p:spPr>
          <a:xfrm>
            <a:off x="641098" y="1638300"/>
            <a:ext cx="7036050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Cryosorption</a:t>
            </a:r>
            <a:r>
              <a:rPr lang="en-US" sz="2200" b="1" dirty="0">
                <a:solidFill>
                  <a:schemeClr val="accent6"/>
                </a:solidFill>
              </a:rPr>
              <a:t> on cold optics (frost):</a:t>
            </a:r>
          </a:p>
          <a:p>
            <a:pPr lvl="1"/>
            <a:r>
              <a:rPr lang="en-US" sz="2200" dirty="0"/>
              <a:t>KAGRA GWO suffers from gas cryosorbed on the mirror surface inducing detrimental effects on the optics.</a:t>
            </a:r>
          </a:p>
          <a:p>
            <a:pPr marL="571500" lvl="1" indent="-342900">
              <a:buFont typeface="Wingdings" pitchFamily="2" charset="2"/>
              <a:buChar char="à"/>
            </a:pPr>
            <a:r>
              <a:rPr lang="en-US" sz="2200" dirty="0"/>
              <a:t>Warming up should be avoided </a:t>
            </a:r>
            <a:r>
              <a:rPr lang="en-US" sz="2200" dirty="0">
                <a:sym typeface="Wingdings" pitchFamily="2" charset="2"/>
              </a:rPr>
              <a:t>(time consuming)</a:t>
            </a:r>
          </a:p>
          <a:p>
            <a:pPr marL="228600" lvl="1" indent="0">
              <a:buNone/>
            </a:pPr>
            <a:endParaRPr lang="en-US" sz="2200" b="1" dirty="0">
              <a:solidFill>
                <a:srgbClr val="FF0000"/>
              </a:solidFill>
              <a:sym typeface="Wingdings" pitchFamily="2" charset="2"/>
            </a:endParaRPr>
          </a:p>
          <a:p>
            <a:pPr marL="0">
              <a:buNone/>
            </a:pPr>
            <a:r>
              <a:rPr lang="en-US" sz="2200" b="1" dirty="0">
                <a:solidFill>
                  <a:schemeClr val="bg2"/>
                </a:solidFill>
              </a:rPr>
              <a:t>Electrostatic charge of mirrors</a:t>
            </a:r>
          </a:p>
          <a:p>
            <a:pPr marL="874178" lvl="1"/>
            <a:r>
              <a:rPr lang="en-US" sz="2200" dirty="0">
                <a:solidFill>
                  <a:schemeClr val="bg2"/>
                </a:solidFill>
              </a:rPr>
              <a:t>Both VIRGO and LIGO optics undergo to inhomogeneous electrostatic charging of variable (or unknown) sign that may induce unwanted noise.</a:t>
            </a:r>
          </a:p>
          <a:p>
            <a:pPr marL="607488" lvl="1" indent="-342900">
              <a:buFont typeface="Wingdings" pitchFamily="2" charset="2"/>
              <a:buChar char="à"/>
            </a:pPr>
            <a:r>
              <a:rPr lang="en-US" sz="2200" dirty="0">
                <a:solidFill>
                  <a:schemeClr val="bg2"/>
                </a:solidFill>
                <a:sym typeface="Wingdings" pitchFamily="2" charset="2"/>
              </a:rPr>
              <a:t>procedures are undertaken for neutralization with positive/neg ions </a:t>
            </a:r>
          </a:p>
        </p:txBody>
      </p:sp>
    </p:spTree>
    <p:extLst>
      <p:ext uri="{BB962C8B-B14F-4D97-AF65-F5344CB8AC3E}">
        <p14:creationId xmlns:p14="http://schemas.microsoft.com/office/powerpoint/2010/main" val="1510149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AB421E43-C22A-DACF-FF27-8C384672D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4" b="201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3C470-3E7D-6D2D-CB00-E60DDE7E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602137"/>
            <a:ext cx="5886449" cy="121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Unconventional GWO issues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08DCE9D-0DDD-290F-FFB1-CF20371B23BD}"/>
              </a:ext>
            </a:extLst>
          </p:cNvPr>
          <p:cNvSpPr txBox="1">
            <a:spLocks/>
          </p:cNvSpPr>
          <p:nvPr/>
        </p:nvSpPr>
        <p:spPr>
          <a:xfrm>
            <a:off x="641098" y="1638300"/>
            <a:ext cx="7036050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Cryosorption</a:t>
            </a:r>
            <a:r>
              <a:rPr lang="en-US" sz="2200" b="1" dirty="0">
                <a:solidFill>
                  <a:schemeClr val="accent6"/>
                </a:solidFill>
              </a:rPr>
              <a:t> on cold optics (frost):</a:t>
            </a:r>
          </a:p>
          <a:p>
            <a:pPr lvl="1"/>
            <a:r>
              <a:rPr lang="en-US" sz="2200" dirty="0"/>
              <a:t>KAGRA GWO suffers from gas cryosorbed on the mirror surface inducing detrimental effects on the optics.</a:t>
            </a:r>
          </a:p>
          <a:p>
            <a:pPr marL="571500" lvl="1" indent="-342900">
              <a:buFont typeface="Wingdings" pitchFamily="2" charset="2"/>
              <a:buChar char="à"/>
            </a:pPr>
            <a:r>
              <a:rPr lang="en-US" sz="2200" dirty="0"/>
              <a:t>Warming up should be avoided </a:t>
            </a:r>
            <a:r>
              <a:rPr lang="en-US" sz="2200" dirty="0">
                <a:sym typeface="Wingdings" pitchFamily="2" charset="2"/>
              </a:rPr>
              <a:t>(time consuming)</a:t>
            </a:r>
          </a:p>
          <a:p>
            <a:pPr marL="228600" lvl="1" indent="0">
              <a:buNone/>
            </a:pPr>
            <a:endParaRPr lang="en-US" sz="2200" b="1" dirty="0">
              <a:solidFill>
                <a:srgbClr val="FF0000"/>
              </a:solidFill>
              <a:sym typeface="Wingdings" pitchFamily="2" charset="2"/>
            </a:endParaRPr>
          </a:p>
          <a:p>
            <a:pPr marL="0">
              <a:buNone/>
            </a:pPr>
            <a:r>
              <a:rPr lang="en-US" sz="2200" b="1" dirty="0">
                <a:solidFill>
                  <a:srgbClr val="FF0000"/>
                </a:solidFill>
              </a:rPr>
              <a:t>Electrostatic charge of mirrors</a:t>
            </a:r>
          </a:p>
          <a:p>
            <a:pPr marL="874178" lvl="1"/>
            <a:r>
              <a:rPr lang="en-US" sz="2200" dirty="0"/>
              <a:t>Both VIRGO and LIGO optics undergo to inhomogeneous electrostatic charging of variable (or unknown) sign that may induce unwanted noise.</a:t>
            </a:r>
          </a:p>
          <a:p>
            <a:pPr marL="607488" lvl="1" indent="-34290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procedures are undertaken for neutralization with positive/neg ions </a:t>
            </a:r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0D6AE374-F158-725E-E38B-7AD28CCC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D70FC8A5-9F94-BEE6-C7D9-60DDBA3E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E0C9A878-F87F-DE45-5F48-159AC961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777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AB421E43-C22A-DACF-FF27-8C384672D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4" b="201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3C470-3E7D-6D2D-CB00-E60DDE7E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602137"/>
            <a:ext cx="5886449" cy="121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Charging mitigation at a-LIGO (Room Temperature)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0D6AE374-F158-725E-E38B-7AD28CCC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D70FC8A5-9F94-BEE6-C7D9-60DDBA3E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E0C9A878-F87F-DE45-5F48-159AC961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6</a:t>
            </a:fld>
            <a:endParaRPr lang="en-GB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DC0C6B2-94C7-5872-3F28-582039D4B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54" y="2368360"/>
            <a:ext cx="4571953" cy="375625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0AFF13-6305-95CB-24A6-17614402E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243" y="2351496"/>
            <a:ext cx="6800934" cy="28230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F6E5D7-3970-3528-0689-7B9A39C2FCB9}"/>
              </a:ext>
            </a:extLst>
          </p:cNvPr>
          <p:cNvSpPr txBox="1"/>
          <p:nvPr/>
        </p:nvSpPr>
        <p:spPr>
          <a:xfrm>
            <a:off x="8569172" y="2074497"/>
            <a:ext cx="34812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dirty="0"/>
              <a:t>D. Ugolini et al., Rev. Sci. </a:t>
            </a:r>
            <a:r>
              <a:rPr lang="it-IT" sz="1200" dirty="0" err="1"/>
              <a:t>Instrum</a:t>
            </a:r>
            <a:r>
              <a:rPr lang="it-IT" sz="1200" dirty="0"/>
              <a:t>.,</a:t>
            </a:r>
            <a:r>
              <a:rPr lang="en-GB" sz="1200" dirty="0"/>
              <a:t> 82, 046108 (2011)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010830-4CB3-FAA7-4CC5-C87CE7DFC33D}"/>
              </a:ext>
            </a:extLst>
          </p:cNvPr>
          <p:cNvSpPr txBox="1"/>
          <p:nvPr/>
        </p:nvSpPr>
        <p:spPr>
          <a:xfrm>
            <a:off x="956333" y="1973610"/>
            <a:ext cx="7360364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</a:rPr>
              <a:t>Mirror exposure to some tenth of mbar of a N</a:t>
            </a:r>
            <a:r>
              <a:rPr lang="en-GB" baseline="-25000" dirty="0">
                <a:effectLst/>
              </a:rPr>
              <a:t>2</a:t>
            </a:r>
            <a:r>
              <a:rPr lang="en-GB" dirty="0">
                <a:effectLst/>
              </a:rPr>
              <a:t> plasma for a long time (~1 h)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930B58-B0F5-47BD-3AD4-A8E0B63F8EF6}"/>
              </a:ext>
            </a:extLst>
          </p:cNvPr>
          <p:cNvSpPr txBox="1"/>
          <p:nvPr/>
        </p:nvSpPr>
        <p:spPr>
          <a:xfrm>
            <a:off x="5286641" y="5293615"/>
            <a:ext cx="6808536" cy="110799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0000"/>
                </a:solidFill>
              </a:rPr>
              <a:t>If the LIGO neutralization method will be applied at cryogenic temperature, a significant layer (~</a:t>
            </a:r>
            <a:r>
              <a:rPr lang="en-GB" sz="2200" b="1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GB" sz="2200" b="1" dirty="0">
                <a:solidFill>
                  <a:srgbClr val="FF0000"/>
                </a:solidFill>
              </a:rPr>
              <a:t>m) of the injected N</a:t>
            </a:r>
            <a:r>
              <a:rPr lang="en-GB" sz="2200" b="1" baseline="-25000" dirty="0">
                <a:solidFill>
                  <a:srgbClr val="FF0000"/>
                </a:solidFill>
              </a:rPr>
              <a:t>2</a:t>
            </a:r>
            <a:r>
              <a:rPr lang="en-GB" sz="2200" b="1" dirty="0">
                <a:solidFill>
                  <a:srgbClr val="FF0000"/>
                </a:solidFill>
              </a:rPr>
              <a:t> will be cryosorbed on the mirror surface</a:t>
            </a:r>
          </a:p>
        </p:txBody>
      </p:sp>
    </p:spTree>
    <p:extLst>
      <p:ext uri="{BB962C8B-B14F-4D97-AF65-F5344CB8AC3E}">
        <p14:creationId xmlns:p14="http://schemas.microsoft.com/office/powerpoint/2010/main" val="106769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AB421E43-C22A-DACF-FF27-8C384672D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4" b="20173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099" y="585274"/>
            <a:ext cx="7036051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DA3C470-3E7D-6D2D-CB00-E60DDE7E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899" y="602137"/>
            <a:ext cx="5886449" cy="1211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Unconventional GWO issues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05249" y="39510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egnaposto data 18">
            <a:extLst>
              <a:ext uri="{FF2B5EF4-FFF2-40B4-BE49-F238E27FC236}">
                <a16:creationId xmlns:a16="http://schemas.microsoft.com/office/drawing/2014/main" id="{0D6AE374-F158-725E-E38B-7AD28CCC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D70FC8A5-9F94-BEE6-C7D9-60DDBA3E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E0C9A878-F87F-DE45-5F48-159AC961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7</a:t>
            </a:fld>
            <a:endParaRPr lang="en-GB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7D28BEF-56DC-4A47-62F1-525BB849DC3A}"/>
              </a:ext>
            </a:extLst>
          </p:cNvPr>
          <p:cNvSpPr/>
          <p:nvPr/>
        </p:nvSpPr>
        <p:spPr>
          <a:xfrm>
            <a:off x="7924800" y="2974370"/>
            <a:ext cx="41148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</a:rPr>
              <a:t>Anything to do with accelerator dynamic vacuum?</a:t>
            </a:r>
            <a:endParaRPr lang="en-GB" sz="3200" b="1" dirty="0">
              <a:solidFill>
                <a:srgbClr val="00B05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DB7BC-58E6-075C-8A8F-E78B764276C1}"/>
              </a:ext>
            </a:extLst>
          </p:cNvPr>
          <p:cNvSpPr txBox="1">
            <a:spLocks/>
          </p:cNvSpPr>
          <p:nvPr/>
        </p:nvSpPr>
        <p:spPr>
          <a:xfrm>
            <a:off x="641098" y="1638300"/>
            <a:ext cx="7036050" cy="424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Cryosorption</a:t>
            </a:r>
            <a:r>
              <a:rPr lang="en-US" sz="2200" b="1" dirty="0">
                <a:solidFill>
                  <a:schemeClr val="accent6"/>
                </a:solidFill>
              </a:rPr>
              <a:t> on cold optics (frost):</a:t>
            </a:r>
          </a:p>
          <a:p>
            <a:pPr lvl="1"/>
            <a:r>
              <a:rPr lang="en-US" sz="2200" dirty="0"/>
              <a:t>KAGRA GWO suffers from gas cryosorbed on the mirror surface inducing detrimental effects on the optics.</a:t>
            </a:r>
          </a:p>
          <a:p>
            <a:pPr marL="571500" lvl="1" indent="-342900">
              <a:buFont typeface="Wingdings" pitchFamily="2" charset="2"/>
              <a:buChar char="à"/>
            </a:pPr>
            <a:r>
              <a:rPr lang="en-US" sz="2200" dirty="0"/>
              <a:t>Warming up should be avoided </a:t>
            </a:r>
            <a:r>
              <a:rPr lang="en-US" sz="2200" dirty="0">
                <a:sym typeface="Wingdings" pitchFamily="2" charset="2"/>
              </a:rPr>
              <a:t>(time consuming)</a:t>
            </a:r>
          </a:p>
          <a:p>
            <a:pPr marL="228600" lvl="1" indent="0">
              <a:buNone/>
            </a:pPr>
            <a:endParaRPr lang="en-US" sz="2200" b="1" dirty="0">
              <a:solidFill>
                <a:srgbClr val="FF0000"/>
              </a:solidFill>
              <a:sym typeface="Wingdings" pitchFamily="2" charset="2"/>
            </a:endParaRPr>
          </a:p>
          <a:p>
            <a:pPr marL="0">
              <a:buNone/>
            </a:pPr>
            <a:r>
              <a:rPr lang="en-US" sz="2200" b="1" dirty="0">
                <a:solidFill>
                  <a:srgbClr val="FF0000"/>
                </a:solidFill>
              </a:rPr>
              <a:t>Electrostatic charge of mirrors</a:t>
            </a:r>
          </a:p>
          <a:p>
            <a:pPr marL="874178" lvl="1"/>
            <a:r>
              <a:rPr lang="en-US" sz="2200" dirty="0"/>
              <a:t>Both VIRGO and LIGO optics undergo to inhomogeneous electrostatic charging of variable (or unknown) sign that may induce unwanted noise.</a:t>
            </a:r>
          </a:p>
          <a:p>
            <a:pPr marL="607488" lvl="1" indent="-342900">
              <a:buFont typeface="Wingdings" pitchFamily="2" charset="2"/>
              <a:buChar char="à"/>
            </a:pPr>
            <a:r>
              <a:rPr lang="en-US" sz="2200" dirty="0">
                <a:sym typeface="Wingdings" pitchFamily="2" charset="2"/>
              </a:rPr>
              <a:t>procedures are undertaken for neutralization with positive/neg ions (</a:t>
            </a:r>
            <a:r>
              <a:rPr lang="en-US" sz="24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Not applicable at LT </a:t>
            </a:r>
            <a:r>
              <a:rPr lang="en-US" sz="2200" dirty="0"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553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73A463-9249-6BC6-0A01-31D8DB26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4" y="454821"/>
            <a:ext cx="6904291" cy="14954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Unconventional accelerators issues: dynamic vacuum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629B6-36B4-DCA4-5877-66F5E3EB3E24}"/>
              </a:ext>
            </a:extLst>
          </p:cNvPr>
          <p:cNvSpPr txBox="1">
            <a:spLocks/>
          </p:cNvSpPr>
          <p:nvPr/>
        </p:nvSpPr>
        <p:spPr>
          <a:xfrm>
            <a:off x="785" y="2303467"/>
            <a:ext cx="7170206" cy="399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0299" indent="-342900" algn="just">
              <a:buFont typeface="Courier New" panose="02070309020205020404" pitchFamily="49" charset="0"/>
              <a:buChar char="o"/>
            </a:pPr>
            <a:r>
              <a:rPr lang="en-US" sz="2200" dirty="0"/>
              <a:t>Particles beam interactions with residual gases in the vacuum chamber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b="1" dirty="0"/>
              <a:t>reduced beam lifetime </a:t>
            </a:r>
            <a:r>
              <a:rPr lang="en-US" sz="2200" dirty="0"/>
              <a:t>and/or </a:t>
            </a:r>
            <a:r>
              <a:rPr lang="en-US" sz="2200" b="1" dirty="0"/>
              <a:t>emittance</a:t>
            </a:r>
          </a:p>
          <a:p>
            <a:pPr marL="114300" indent="-342900" algn="just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114300" indent="-342900" algn="just">
              <a:buFont typeface="Courier New" panose="02070309020205020404" pitchFamily="49" charset="0"/>
              <a:buChar char="o"/>
            </a:pPr>
            <a:r>
              <a:rPr lang="en-US" sz="2200" dirty="0"/>
              <a:t>Inner wall surface properties of the </a:t>
            </a:r>
            <a:r>
              <a:rPr lang="en-US" sz="2200" b="1" dirty="0"/>
              <a:t>vacuum chamber</a:t>
            </a:r>
            <a:r>
              <a:rPr lang="en-US" sz="2200" dirty="0"/>
              <a:t>, in particular </a:t>
            </a:r>
            <a:r>
              <a:rPr lang="en-US" sz="2200" b="1" dirty="0"/>
              <a:t>electron induced desorption and electron yields</a:t>
            </a:r>
            <a:r>
              <a:rPr lang="en-US" sz="2200" dirty="0"/>
              <a:t>, are critical:</a:t>
            </a:r>
          </a:p>
          <a:p>
            <a:pPr marL="114300" indent="-342900" algn="ctr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marL="457200" lvl="1" indent="0" algn="ctr">
              <a:buNone/>
            </a:pPr>
            <a:r>
              <a:rPr lang="en-US" sz="2200" dirty="0"/>
              <a:t>High desorption yields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200" b="1" dirty="0"/>
              <a:t>pressure runaway</a:t>
            </a:r>
          </a:p>
          <a:p>
            <a:pPr marL="571500" lvl="1" indent="-342900" algn="ctr">
              <a:buFont typeface="Courier New" panose="02070309020205020404" pitchFamily="49" charset="0"/>
              <a:buChar char="o"/>
            </a:pPr>
            <a:endParaRPr lang="en-US" sz="2200" b="1" dirty="0"/>
          </a:p>
          <a:p>
            <a:pPr marL="228600" lvl="1" indent="0" algn="ctr">
              <a:buNone/>
            </a:pPr>
            <a:r>
              <a:rPr lang="en-US" sz="2200" dirty="0"/>
              <a:t>High electron yields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</a:rPr>
              <a:t>electron cloud formation</a:t>
            </a:r>
          </a:p>
        </p:txBody>
      </p:sp>
      <p:pic>
        <p:nvPicPr>
          <p:cNvPr id="5" name="Picture 15" descr="Page_13.jpg                                                    00003BBAMacintosh HD                   B8906C1D:">
            <a:extLst>
              <a:ext uri="{FF2B5EF4-FFF2-40B4-BE49-F238E27FC236}">
                <a16:creationId xmlns:a16="http://schemas.microsoft.com/office/drawing/2014/main" id="{417973FB-9B67-5A8A-85E3-ECD0CDBE6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17" r="-2" b="-2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9487F06-2CFF-941A-960C-EC21EF3E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3148A2-00E6-089C-01AF-B08DBA3C7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C7DA81E-10DC-0560-EF81-F6BA748B3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0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6">
            <a:extLst>
              <a:ext uri="{FF2B5EF4-FFF2-40B4-BE49-F238E27FC236}">
                <a16:creationId xmlns:a16="http://schemas.microsoft.com/office/drawing/2014/main" id="{ABB36209-6CB9-BC5C-C1DB-CF4C998C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86" y="3659467"/>
            <a:ext cx="6465586" cy="1839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381C99E-E637-CED8-4137-DB75F63C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7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highlight>
                  <a:srgbClr val="FF0000"/>
                </a:highlight>
              </a:rPr>
              <a:t>e</a:t>
            </a:r>
            <a:r>
              <a:rPr lang="en-GB" b="1" baseline="30000" dirty="0">
                <a:solidFill>
                  <a:schemeClr val="bg1"/>
                </a:solidFill>
                <a:highlight>
                  <a:srgbClr val="FF0000"/>
                </a:highlight>
              </a:rPr>
              <a:t>-</a:t>
            </a:r>
            <a:r>
              <a:rPr lang="en-GB" b="1" dirty="0">
                <a:solidFill>
                  <a:schemeClr val="bg1"/>
                </a:solidFill>
                <a:highlight>
                  <a:srgbClr val="FF0000"/>
                </a:highlight>
              </a:rPr>
              <a:t> cloud formation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1071A1B-DCCD-66F8-56FE-CCC83401CCEC}"/>
              </a:ext>
            </a:extLst>
          </p:cNvPr>
          <p:cNvSpPr/>
          <p:nvPr/>
        </p:nvSpPr>
        <p:spPr>
          <a:xfrm>
            <a:off x="5003801" y="947337"/>
            <a:ext cx="4470400" cy="148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Generation of electrons inside the vacuum chamber (primary, or seed, electrons)</a:t>
            </a: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69FDB82A-14C5-753F-CB9D-9A6DFB0A1B7F}"/>
              </a:ext>
            </a:extLst>
          </p:cNvPr>
          <p:cNvSpPr txBox="1"/>
          <p:nvPr/>
        </p:nvSpPr>
        <p:spPr>
          <a:xfrm>
            <a:off x="468338" y="1882071"/>
            <a:ext cx="242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68686"/>
                </a:solidFill>
              </a:rPr>
              <a:t>Photoelectrons from synchrotron radiation </a:t>
            </a:r>
          </a:p>
        </p:txBody>
      </p:sp>
      <p:sp>
        <p:nvSpPr>
          <p:cNvPr id="6" name="TextBox 42">
            <a:extLst>
              <a:ext uri="{FF2B5EF4-FFF2-40B4-BE49-F238E27FC236}">
                <a16:creationId xmlns:a16="http://schemas.microsoft.com/office/drawing/2014/main" id="{931A2068-27A9-48F3-A510-4C0B27165526}"/>
              </a:ext>
            </a:extLst>
          </p:cNvPr>
          <p:cNvSpPr txBox="1"/>
          <p:nvPr/>
        </p:nvSpPr>
        <p:spPr>
          <a:xfrm>
            <a:off x="9499601" y="2433237"/>
            <a:ext cx="264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Desorption from the wall</a:t>
            </a:r>
          </a:p>
        </p:txBody>
      </p:sp>
      <p:sp>
        <p:nvSpPr>
          <p:cNvPr id="7" name="TextBox 43">
            <a:extLst>
              <a:ext uri="{FF2B5EF4-FFF2-40B4-BE49-F238E27FC236}">
                <a16:creationId xmlns:a16="http://schemas.microsoft.com/office/drawing/2014/main" id="{921F29CF-7B57-D5C4-27AA-81BDB76C57D3}"/>
              </a:ext>
            </a:extLst>
          </p:cNvPr>
          <p:cNvSpPr txBox="1"/>
          <p:nvPr/>
        </p:nvSpPr>
        <p:spPr>
          <a:xfrm>
            <a:off x="2407826" y="2581506"/>
            <a:ext cx="242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Residual gas ionization</a:t>
            </a: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859ACC3C-BEB7-7074-4AAC-3E2929656162}"/>
              </a:ext>
            </a:extLst>
          </p:cNvPr>
          <p:cNvSpPr txBox="1"/>
          <p:nvPr/>
        </p:nvSpPr>
        <p:spPr>
          <a:xfrm>
            <a:off x="125897" y="1247614"/>
            <a:ext cx="37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Electrons from ion pumps and gauges</a:t>
            </a:r>
          </a:p>
        </p:txBody>
      </p:sp>
      <p:sp>
        <p:nvSpPr>
          <p:cNvPr id="9" name="TextBox 70">
            <a:extLst>
              <a:ext uri="{FF2B5EF4-FFF2-40B4-BE49-F238E27FC236}">
                <a16:creationId xmlns:a16="http://schemas.microsoft.com/office/drawing/2014/main" id="{E42858AE-C2FC-8E9F-8737-7A01B6A8C1F6}"/>
              </a:ext>
            </a:extLst>
          </p:cNvPr>
          <p:cNvSpPr txBox="1"/>
          <p:nvPr/>
        </p:nvSpPr>
        <p:spPr>
          <a:xfrm>
            <a:off x="10214152" y="1195847"/>
            <a:ext cx="1851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Electrons from cosmic rays  etc...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6085CB2-E859-49F0-EE56-B899E89F76F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910497" y="1432280"/>
            <a:ext cx="921803" cy="1846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A906989-261A-9966-1387-EE3F6CD61F0C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1680575" y="1842178"/>
            <a:ext cx="3151725" cy="398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0CF956F-8B66-D64D-0385-CA0851E8F3F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620063" y="2011680"/>
            <a:ext cx="1306939" cy="569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54C2428-07B4-6080-D2C0-4D130A1D6B12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499601" y="1519013"/>
            <a:ext cx="714551" cy="171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57A18F40-8573-DD32-7910-82C2E56820F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474201" y="1882071"/>
            <a:ext cx="1346843" cy="5511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ccia giù 48">
            <a:extLst>
              <a:ext uri="{FF2B5EF4-FFF2-40B4-BE49-F238E27FC236}">
                <a16:creationId xmlns:a16="http://schemas.microsoft.com/office/drawing/2014/main" id="{94C35C39-E061-6528-B42C-5534E52A12C8}"/>
              </a:ext>
            </a:extLst>
          </p:cNvPr>
          <p:cNvSpPr/>
          <p:nvPr/>
        </p:nvSpPr>
        <p:spPr>
          <a:xfrm rot="2337267">
            <a:off x="5070441" y="2293610"/>
            <a:ext cx="312042" cy="1629872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C2529753-BEFB-F2EA-B270-88D0B26CF7A7}"/>
              </a:ext>
            </a:extLst>
          </p:cNvPr>
          <p:cNvSpPr/>
          <p:nvPr/>
        </p:nvSpPr>
        <p:spPr>
          <a:xfrm>
            <a:off x="50799" y="3487573"/>
            <a:ext cx="5346701" cy="21090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b="1" dirty="0"/>
              <a:t>Acceleration of primary electrons in the beam field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b="1" dirty="0"/>
              <a:t>Secondary electron production when hitting the wall</a:t>
            </a: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8A1A2C42-6C20-96EC-707B-0FB836F1681C}"/>
              </a:ext>
            </a:extLst>
          </p:cNvPr>
          <p:cNvSpPr txBox="1"/>
          <p:nvPr/>
        </p:nvSpPr>
        <p:spPr>
          <a:xfrm>
            <a:off x="155807" y="5691749"/>
            <a:ext cx="11910296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377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presence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of an e</a:t>
            </a:r>
            <a:r>
              <a:rPr lang="en-US" sz="24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cloud inside an accelerator has consequences on the</a:t>
            </a:r>
            <a:r>
              <a:rPr lang="en-US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machine </a:t>
            </a: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(pressure rise, outgassing, heat load, etc.) 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and on the </a:t>
            </a:r>
            <a:r>
              <a:rPr lang="en-US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beam </a:t>
            </a:r>
            <a:r>
              <a:rPr lang="en-US" sz="24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 to be mitigated</a:t>
            </a: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Segnaposto data 53">
            <a:extLst>
              <a:ext uri="{FF2B5EF4-FFF2-40B4-BE49-F238E27FC236}">
                <a16:creationId xmlns:a16="http://schemas.microsoft.com/office/drawing/2014/main" id="{F46725B6-EABA-E942-593A-0F3F49E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28/09/2022</a:t>
            </a:r>
            <a:endParaRPr lang="en-GB"/>
          </a:p>
        </p:txBody>
      </p:sp>
      <p:sp>
        <p:nvSpPr>
          <p:cNvPr id="55" name="Segnaposto piè di pagina 54">
            <a:extLst>
              <a:ext uri="{FF2B5EF4-FFF2-40B4-BE49-F238E27FC236}">
                <a16:creationId xmlns:a16="http://schemas.microsoft.com/office/drawing/2014/main" id="{D7477F5B-3E8B-4904-3211-383962BCF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&amp; GWDVac'22     L. Spallino (LNF-INFN)</a:t>
            </a:r>
          </a:p>
        </p:txBody>
      </p:sp>
      <p:sp>
        <p:nvSpPr>
          <p:cNvPr id="56" name="Segnaposto numero diapositiva 55">
            <a:extLst>
              <a:ext uri="{FF2B5EF4-FFF2-40B4-BE49-F238E27FC236}">
                <a16:creationId xmlns:a16="http://schemas.microsoft.com/office/drawing/2014/main" id="{585B72FC-940F-50DD-5E92-DF8219BB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918AD-78CB-754C-8103-A0BCD2C0618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142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</TotalTime>
  <Words>2074</Words>
  <Application>Microsoft Macintosh PowerPoint</Application>
  <PresentationFormat>Widescreen</PresentationFormat>
  <Paragraphs>283</Paragraphs>
  <Slides>28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Tema di Office</vt:lpstr>
      <vt:lpstr>Synergies between dynamic vacuum issues in accelerators and GW instrumentations</vt:lpstr>
      <vt:lpstr>Motivation</vt:lpstr>
      <vt:lpstr>Common standard vacuum issues</vt:lpstr>
      <vt:lpstr>Unconventional GWO issues</vt:lpstr>
      <vt:lpstr>Unconventional GWO issues</vt:lpstr>
      <vt:lpstr>Charging mitigation at a-LIGO (Room Temperature)</vt:lpstr>
      <vt:lpstr>Unconventional GWO issues</vt:lpstr>
      <vt:lpstr>Unconventional accelerators issues: dynamic vacuum</vt:lpstr>
      <vt:lpstr>e- cloud formation</vt:lpstr>
      <vt:lpstr>Secondary Electron Yield</vt:lpstr>
      <vt:lpstr>SEY of non-conductive surfaces</vt:lpstr>
      <vt:lpstr>SEY of non-conductive surfaces</vt:lpstr>
      <vt:lpstr>SEY of non-conductive surfaces</vt:lpstr>
      <vt:lpstr>Presentazione standard di PowerPoint</vt:lpstr>
      <vt:lpstr>Using low energy electrons to neutralize electrostatic charging: a proof of principle</vt:lpstr>
      <vt:lpstr>Using low energy electrons to neutralize electrostatic charging: a proof of principle</vt:lpstr>
      <vt:lpstr>Cryogenic Vacuum Issues on GWD optics</vt:lpstr>
      <vt:lpstr>Residual gas adsorption on cold surfaces</vt:lpstr>
      <vt:lpstr>Residual gas adsorption on cold surfaces</vt:lpstr>
      <vt:lpstr>Residual gas adsorption on cold surfaces</vt:lpstr>
      <vt:lpstr>Active mitigation strategies: Wrap-up</vt:lpstr>
      <vt:lpstr>Low energy electrons irradiation</vt:lpstr>
      <vt:lpstr>Low energy electrons irradiation</vt:lpstr>
      <vt:lpstr>Low energy electrons irradiation</vt:lpstr>
      <vt:lpstr>Unconventional GWO issues</vt:lpstr>
      <vt:lpstr>Presentazione standard di PowerPoint</vt:lpstr>
      <vt:lpstr>Summary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Synergies between dynamic vacuum issues in accelerators and GW instrumentations</dc:title>
  <dc:creator>Luisa Spallino</dc:creator>
  <cp:lastModifiedBy>Luisa Spallino</cp:lastModifiedBy>
  <cp:revision>1</cp:revision>
  <dcterms:created xsi:type="dcterms:W3CDTF">2022-09-22T15:12:22Z</dcterms:created>
  <dcterms:modified xsi:type="dcterms:W3CDTF">2022-09-28T09:45:34Z</dcterms:modified>
</cp:coreProperties>
</file>