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57" r:id="rId1"/>
    <p:sldMasterId id="2147483858" r:id="rId2"/>
    <p:sldMasterId id="2147483861" r:id="rId3"/>
    <p:sldMasterId id="2147483882" r:id="rId4"/>
    <p:sldMasterId id="2147483899" r:id="rId5"/>
    <p:sldMasterId id="2147483917" r:id="rId6"/>
    <p:sldMasterId id="2147483921" r:id="rId7"/>
  </p:sldMasterIdLst>
  <p:notesMasterIdLst>
    <p:notesMasterId r:id="rId58"/>
  </p:notesMasterIdLst>
  <p:sldIdLst>
    <p:sldId id="256" r:id="rId8"/>
    <p:sldId id="289" r:id="rId9"/>
    <p:sldId id="1644" r:id="rId10"/>
    <p:sldId id="257" r:id="rId11"/>
    <p:sldId id="675" r:id="rId12"/>
    <p:sldId id="1620" r:id="rId13"/>
    <p:sldId id="1627" r:id="rId14"/>
    <p:sldId id="1624" r:id="rId15"/>
    <p:sldId id="1625" r:id="rId16"/>
    <p:sldId id="1626" r:id="rId17"/>
    <p:sldId id="1622" r:id="rId18"/>
    <p:sldId id="1623" r:id="rId19"/>
    <p:sldId id="292" r:id="rId20"/>
    <p:sldId id="1636" r:id="rId21"/>
    <p:sldId id="1619" r:id="rId22"/>
    <p:sldId id="285" r:id="rId23"/>
    <p:sldId id="284" r:id="rId24"/>
    <p:sldId id="1630" r:id="rId25"/>
    <p:sldId id="270" r:id="rId26"/>
    <p:sldId id="290" r:id="rId27"/>
    <p:sldId id="1629" r:id="rId28"/>
    <p:sldId id="291" r:id="rId29"/>
    <p:sldId id="1628" r:id="rId30"/>
    <p:sldId id="1645" r:id="rId31"/>
    <p:sldId id="286" r:id="rId32"/>
    <p:sldId id="287" r:id="rId33"/>
    <p:sldId id="1631" r:id="rId34"/>
    <p:sldId id="276" r:id="rId35"/>
    <p:sldId id="277" r:id="rId36"/>
    <p:sldId id="1632" r:id="rId37"/>
    <p:sldId id="282" r:id="rId38"/>
    <p:sldId id="1634" r:id="rId39"/>
    <p:sldId id="1633" r:id="rId40"/>
    <p:sldId id="1635" r:id="rId41"/>
    <p:sldId id="1637" r:id="rId42"/>
    <p:sldId id="1640" r:id="rId43"/>
    <p:sldId id="1639" r:id="rId44"/>
    <p:sldId id="262" r:id="rId45"/>
    <p:sldId id="1641" r:id="rId46"/>
    <p:sldId id="297" r:id="rId47"/>
    <p:sldId id="259" r:id="rId48"/>
    <p:sldId id="293" r:id="rId49"/>
    <p:sldId id="294" r:id="rId50"/>
    <p:sldId id="295" r:id="rId51"/>
    <p:sldId id="1638" r:id="rId52"/>
    <p:sldId id="1642" r:id="rId53"/>
    <p:sldId id="1643" r:id="rId54"/>
    <p:sldId id="260" r:id="rId55"/>
    <p:sldId id="261" r:id="rId56"/>
    <p:sldId id="267" r:id="rId57"/>
  </p:sldIdLst>
  <p:sldSz cx="9144000" cy="5143500" type="screen16x9"/>
  <p:notesSz cx="6858000" cy="9144000"/>
  <p:embeddedFontLst>
    <p:embeddedFont>
      <p:font typeface="Arial Black" panose="020B0604020202020204" pitchFamily="34" charset="0"/>
      <p:bold r:id="rId59"/>
    </p:embeddedFont>
    <p:embeddedFont>
      <p:font typeface="Avenir" panose="02000503020000020003" pitchFamily="2" charset="0"/>
      <p:regular r:id="rId60"/>
      <p:italic r:id="rId61"/>
    </p:embeddedFont>
    <p:embeddedFont>
      <p:font typeface="Calibri" panose="020F0502020204030204" pitchFamily="34" charset="0"/>
      <p:regular r:id="rId62"/>
      <p:bold r:id="rId63"/>
      <p:italic r:id="rId64"/>
      <p:boldItalic r:id="rId65"/>
    </p:embeddedFont>
    <p:embeddedFont>
      <p:font typeface="Cambria Math" panose="02040503050406030204" pitchFamily="18" charset="0"/>
      <p:regular r:id="rId66"/>
    </p:embeddedFont>
    <p:embeddedFont>
      <p:font typeface="Century Gothic" panose="020B0502020202020204" pitchFamily="34" charset="0"/>
      <p:regular r:id="rId67"/>
      <p:bold r:id="rId68"/>
      <p:italic r:id="rId69"/>
      <p:boldItalic r:id="rId70"/>
    </p:embeddedFont>
    <p:embeddedFont>
      <p:font typeface="Franklin Gothic Book" panose="020B0503020102020204" pitchFamily="34" charset="0"/>
      <p:regular r:id="rId71"/>
      <p:italic r:id="rId72"/>
    </p:embeddedFont>
    <p:embeddedFont>
      <p:font typeface="Franklin Gothic Medium" panose="020B0603020102020204" pitchFamily="34" charset="0"/>
      <p:regular r:id="rId73"/>
      <p:italic r:id="rId74"/>
    </p:embeddedFont>
    <p:embeddedFont>
      <p:font typeface="Libre Franklin" pitchFamily="2" charset="77"/>
      <p:regular r:id="rId75"/>
      <p:bold r:id="rId76"/>
      <p:italic r:id="rId77"/>
      <p:boldItalic r:id="rId78"/>
    </p:embeddedFont>
    <p:embeddedFont>
      <p:font typeface="Libre Franklin Medium" pitchFamily="2" charset="77"/>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9BDC33-DD27-44D4-A6F9-A64ED3A47CA5}">
  <a:tblStyle styleId="{379BDC33-DD27-44D4-A6F9-A64ED3A47CA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CC62A8-7B5E-4285-B53B-844C5B485F9D}"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a:tcStyle>
        <a:tcBdr/>
        <a:fill>
          <a:solidFill>
            <a:srgbClr val="CED2E2"/>
          </a:solidFill>
        </a:fill>
      </a:tcStyle>
    </a:band1H>
    <a:band2H>
      <a:tcTxStyle/>
      <a:tcStyle>
        <a:tcBdr/>
      </a:tcStyle>
    </a:band2H>
    <a:band1V>
      <a:tcTxStyle/>
      <a:tcStyle>
        <a:tcBdr/>
        <a:fill>
          <a:solidFill>
            <a:srgbClr val="CED2E2"/>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03"/>
    <p:restoredTop sz="83909"/>
  </p:normalViewPr>
  <p:slideViewPr>
    <p:cSldViewPr snapToGrid="0">
      <p:cViewPr varScale="1">
        <p:scale>
          <a:sx n="194" d="100"/>
          <a:sy n="194" d="100"/>
        </p:scale>
        <p:origin x="73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8.fntdata"/><Relationship Id="rId7" Type="http://schemas.openxmlformats.org/officeDocument/2006/relationships/slideMaster" Target="slideMasters/slideMaster7.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8.fntdata"/><Relationship Id="rId61" Type="http://schemas.openxmlformats.org/officeDocument/2006/relationships/font" Target="fonts/font3.fntdata"/><Relationship Id="rId8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g1405d0f631a_2_151: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2992" name="Google Shape;2992;g1405d0f631a_2_151:notes"/>
          <p:cNvSpPr txBox="1">
            <a:spLocks noGrp="1"/>
          </p:cNvSpPr>
          <p:nvPr>
            <p:ph type="body" idx="1"/>
          </p:nvPr>
        </p:nvSpPr>
        <p:spPr>
          <a:xfrm>
            <a:off x="685800" y="4343400"/>
            <a:ext cx="5422900" cy="40513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SzPts val="1200"/>
              <a:buNone/>
            </a:pPr>
            <a:endParaRPr/>
          </a:p>
        </p:txBody>
      </p:sp>
      <p:sp>
        <p:nvSpPr>
          <p:cNvPr id="2993" name="Google Shape;2993;g1405d0f631a_2_151:notes"/>
          <p:cNvSpPr txBox="1">
            <a:spLocks noGrp="1"/>
          </p:cNvSpPr>
          <p:nvPr>
            <p:ph type="sldNum" idx="12"/>
          </p:nvPr>
        </p:nvSpPr>
        <p:spPr>
          <a:xfrm>
            <a:off x="3884613" y="8685213"/>
            <a:ext cx="2908300" cy="393700"/>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51dea19127_0_9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151dea19127_0_974:notes"/>
          <p:cNvSpPr txBox="1">
            <a:spLocks noGrp="1"/>
          </p:cNvSpPr>
          <p:nvPr>
            <p:ph type="body" idx="1"/>
          </p:nvPr>
        </p:nvSpPr>
        <p:spPr>
          <a:xfrm>
            <a:off x="701675" y="4473577"/>
            <a:ext cx="5607000" cy="366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200"/>
              <a:buFont typeface="Century Gothic"/>
              <a:buNone/>
            </a:pPr>
            <a:endParaRPr/>
          </a:p>
        </p:txBody>
      </p:sp>
      <p:sp>
        <p:nvSpPr>
          <p:cNvPr id="408" name="Google Shape;408;g151dea19127_0_974:notes"/>
          <p:cNvSpPr txBox="1">
            <a:spLocks noGrp="1"/>
          </p:cNvSpPr>
          <p:nvPr>
            <p:ph type="sldNum" idx="12"/>
          </p:nvPr>
        </p:nvSpPr>
        <p:spPr>
          <a:xfrm>
            <a:off x="1" y="8801100"/>
            <a:ext cx="3038400" cy="466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200"/>
              <a:buFont typeface="Century Gothic"/>
              <a:buNone/>
            </a:pPr>
            <a:fld id="{00000000-1234-1234-1234-123412341234}" type="slidenum">
              <a:rPr lang="en-US"/>
              <a:t>19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5870484111_0_676: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g15870484111_0_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4a67b8195a_1_8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14a67b8195a_1_832:notes"/>
          <p:cNvSpPr txBox="1">
            <a:spLocks noGrp="1"/>
          </p:cNvSpPr>
          <p:nvPr>
            <p:ph type="body" idx="1"/>
          </p:nvPr>
        </p:nvSpPr>
        <p:spPr>
          <a:xfrm>
            <a:off x="701675" y="4473577"/>
            <a:ext cx="5607000" cy="366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The PIC loop, field solver, and parallelization are different enough that it makes sense to have separate </a:t>
            </a:r>
            <a:endParaRPr/>
          </a:p>
        </p:txBody>
      </p:sp>
      <p:sp>
        <p:nvSpPr>
          <p:cNvPr id="708" name="Google Shape;708;g14a67b8195a_1_832:notes"/>
          <p:cNvSpPr txBox="1">
            <a:spLocks noGrp="1"/>
          </p:cNvSpPr>
          <p:nvPr>
            <p:ph type="sldNum" idx="12"/>
          </p:nvPr>
        </p:nvSpPr>
        <p:spPr>
          <a:xfrm>
            <a:off x="1" y="8801100"/>
            <a:ext cx="3038400" cy="4668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9743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5548d43f6e_44_5: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15548d43f6e_44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5548d43f6e_44_5: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15548d43f6e_44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730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4a67b8195a_1_871:notes"/>
          <p:cNvSpPr txBox="1">
            <a:spLocks noGrp="1"/>
          </p:cNvSpPr>
          <p:nvPr>
            <p:ph type="body" idx="1"/>
          </p:nvPr>
        </p:nvSpPr>
        <p:spPr>
          <a:xfrm>
            <a:off x="701675" y="4473577"/>
            <a:ext cx="5607000" cy="36609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endParaRPr/>
          </a:p>
        </p:txBody>
      </p:sp>
      <p:sp>
        <p:nvSpPr>
          <p:cNvPr id="872" name="Google Shape;872;g14a67b8195a_1_8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5526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859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u="none" strike="noStrike" dirty="0">
                <a:solidFill>
                  <a:srgbClr val="FFFFFF"/>
                </a:solidFill>
                <a:effectLst/>
                <a:latin typeface="Helvetica" pitchFamily="2" charset="0"/>
              </a:rPr>
              <a:t>From Lorenzo email:</a:t>
            </a:r>
          </a:p>
          <a:p>
            <a:pPr marL="0" lvl="0" indent="0" algn="l" rtl="0">
              <a:spcBef>
                <a:spcPts val="0"/>
              </a:spcBef>
              <a:spcAft>
                <a:spcPts val="0"/>
              </a:spcAft>
              <a:buNone/>
            </a:pPr>
            <a:endParaRPr lang="en-US" b="0" i="0" u="none" strike="noStrike" dirty="0">
              <a:solidFill>
                <a:srgbClr val="FFFFFF"/>
              </a:solidFill>
              <a:effectLst/>
              <a:latin typeface="Helvetica" pitchFamily="2" charset="0"/>
            </a:endParaRPr>
          </a:p>
          <a:p>
            <a:pPr marL="0" lvl="0" indent="0" algn="l" rtl="0">
              <a:spcBef>
                <a:spcPts val="0"/>
              </a:spcBef>
              <a:spcAft>
                <a:spcPts val="0"/>
              </a:spcAft>
              <a:buNone/>
            </a:pPr>
            <a:r>
              <a:rPr lang="en-US" b="0" i="0" u="none" strike="noStrike" dirty="0">
                <a:solidFill>
                  <a:srgbClr val="FFFFFF"/>
                </a:solidFill>
                <a:effectLst/>
                <a:latin typeface="Helvetica" pitchFamily="2" charset="0"/>
              </a:rPr>
              <a:t>In one you have the actual piece of hardware with sketched in red the proton beam and in yellow the hollow electron beam.</a:t>
            </a:r>
            <a:br>
              <a:rPr lang="en-US" dirty="0"/>
            </a:br>
            <a:br>
              <a:rPr lang="en-US" dirty="0"/>
            </a:br>
            <a:r>
              <a:rPr lang="en-US" b="0" i="0" u="none" strike="noStrike" dirty="0">
                <a:solidFill>
                  <a:srgbClr val="FFFFFF"/>
                </a:solidFill>
                <a:effectLst/>
                <a:latin typeface="Helvetica" pitchFamily="2" charset="0"/>
              </a:rPr>
              <a:t>In the other you have the transverse section of the two beams.</a:t>
            </a:r>
            <a:br>
              <a:rPr lang="en-US" dirty="0"/>
            </a:br>
            <a:br>
              <a:rPr lang="en-US" dirty="0"/>
            </a:br>
            <a:r>
              <a:rPr lang="en-US" b="0" i="0" u="none" strike="noStrike" dirty="0">
                <a:solidFill>
                  <a:srgbClr val="FFFFFF"/>
                </a:solidFill>
                <a:effectLst/>
                <a:latin typeface="Helvetica" pitchFamily="2" charset="0"/>
              </a:rPr>
              <a:t>What we cannot simulate at the moment is the “impedance” of the electron beam on the proton beam or, if you prefer, the effect of a proton bunch on the following one through the electron beam. I.e. a bunch makes the electron beam oscillate -&gt; the electron beam starts radiating -&gt; the following bunch is kicked by this field.</a:t>
            </a:r>
            <a:br>
              <a:rPr lang="en-US" dirty="0"/>
            </a:br>
            <a:r>
              <a:rPr lang="en-US" b="0" i="0" u="none" strike="noStrike" dirty="0">
                <a:solidFill>
                  <a:srgbClr val="FFFFFF"/>
                </a:solidFill>
                <a:effectLst/>
                <a:latin typeface="Helvetica" pitchFamily="2" charset="0"/>
              </a:rPr>
              <a:t>This for now cannot even be done with CST, since it’s a "non-conventional" simulation</a:t>
            </a: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298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7734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3a73f40f97_1_106:notes"/>
          <p:cNvSpPr txBox="1">
            <a:spLocks noGrp="1"/>
          </p:cNvSpPr>
          <p:nvPr>
            <p:ph type="body" idx="1"/>
          </p:nvPr>
        </p:nvSpPr>
        <p:spPr>
          <a:xfrm>
            <a:off x="701675" y="4473577"/>
            <a:ext cx="5607000" cy="36609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endParaRPr/>
          </a:p>
        </p:txBody>
      </p:sp>
      <p:sp>
        <p:nvSpPr>
          <p:cNvPr id="1259" name="Google Shape;1259;g13a73f40f97_1_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53392bdde9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53392bdde9_0_167:notes"/>
          <p:cNvSpPr txBox="1">
            <a:spLocks noGrp="1"/>
          </p:cNvSpPr>
          <p:nvPr>
            <p:ph type="body" idx="1"/>
          </p:nvPr>
        </p:nvSpPr>
        <p:spPr>
          <a:xfrm>
            <a:off x="686421" y="4400240"/>
            <a:ext cx="5485200" cy="36009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100"/>
              <a:buFont typeface="Arial"/>
              <a:buNone/>
            </a:pPr>
            <a:r>
              <a:rPr lang="en"/>
              <a:t>Accelerator Modeling and LBNL’s Position in it.</a:t>
            </a:r>
            <a:endParaRPr/>
          </a:p>
          <a:p>
            <a:pPr marL="0" lvl="0" indent="0" algn="l" rtl="0">
              <a:spcBef>
                <a:spcPts val="0"/>
              </a:spcBef>
              <a:spcAft>
                <a:spcPts val="0"/>
              </a:spcAft>
              <a:buSzPts val="1100"/>
              <a:buNone/>
            </a:pPr>
            <a:r>
              <a:rPr lang="en"/>
              <a:t>Key question: why does this area position the lab for important work, not just in simulations but in accelerators more broadly, and via collaborations advancing our other computation areas? Noting connections with other divisions, areas, and Labs will be important.</a:t>
            </a:r>
            <a:endParaRPr/>
          </a:p>
        </p:txBody>
      </p:sp>
      <p:sp>
        <p:nvSpPr>
          <p:cNvPr id="223" name="Google Shape;223;g153392bdde9_0_167:notes"/>
          <p:cNvSpPr txBox="1">
            <a:spLocks noGrp="1"/>
          </p:cNvSpPr>
          <p:nvPr>
            <p:ph type="sldNum" idx="12"/>
          </p:nvPr>
        </p:nvSpPr>
        <p:spPr>
          <a:xfrm>
            <a:off x="1" y="8656820"/>
            <a:ext cx="2972400" cy="459000"/>
          </a:xfrm>
          <a:prstGeom prst="rect">
            <a:avLst/>
          </a:prstGeom>
          <a:noFill/>
          <a:ln>
            <a:noFill/>
          </a:ln>
        </p:spPr>
        <p:txBody>
          <a:bodyPr spcFirstLastPara="1" wrap="square" lIns="89600" tIns="44800" rIns="89600" bIns="448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42a8681f52_0_361:notes"/>
          <p:cNvSpPr txBox="1">
            <a:spLocks noGrp="1"/>
          </p:cNvSpPr>
          <p:nvPr>
            <p:ph type="body" idx="1"/>
          </p:nvPr>
        </p:nvSpPr>
        <p:spPr>
          <a:xfrm>
            <a:off x="701675" y="4473577"/>
            <a:ext cx="5607000" cy="36609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endParaRPr/>
          </a:p>
        </p:txBody>
      </p:sp>
      <p:sp>
        <p:nvSpPr>
          <p:cNvPr id="1280" name="Google Shape;1280;g142a8681f52_0_3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42a8681f52_0_378:notes"/>
          <p:cNvSpPr txBox="1">
            <a:spLocks noGrp="1"/>
          </p:cNvSpPr>
          <p:nvPr>
            <p:ph type="body" idx="1"/>
          </p:nvPr>
        </p:nvSpPr>
        <p:spPr>
          <a:xfrm>
            <a:off x="701675" y="4473577"/>
            <a:ext cx="5607000" cy="36609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endParaRPr/>
          </a:p>
        </p:txBody>
      </p:sp>
      <p:sp>
        <p:nvSpPr>
          <p:cNvPr id="1322" name="Google Shape;1322;g142a8681f52_0_3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874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145049f2c33_0_15:notes"/>
          <p:cNvSpPr txBox="1">
            <a:spLocks noGrp="1"/>
          </p:cNvSpPr>
          <p:nvPr>
            <p:ph type="body" idx="1"/>
          </p:nvPr>
        </p:nvSpPr>
        <p:spPr>
          <a:xfrm>
            <a:off x="701675" y="4473577"/>
            <a:ext cx="5607000" cy="36609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endParaRPr dirty="0"/>
          </a:p>
        </p:txBody>
      </p:sp>
      <p:sp>
        <p:nvSpPr>
          <p:cNvPr id="1354" name="Google Shape;1354;g145049f2c33_0_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6996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6845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649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144e2cbd68a_13_6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0" name="Google Shape;3000;g144e2cbd68a_13_6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0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144e2cbd68a_13_6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0" name="Google Shape;3000;g144e2cbd68a_13_6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657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5:notes"/>
          <p:cNvSpPr txBox="1">
            <a:spLocks noGrp="1"/>
          </p:cNvSpPr>
          <p:nvPr>
            <p:ph type="body" idx="1"/>
          </p:nvPr>
        </p:nvSpPr>
        <p:spPr>
          <a:xfrm>
            <a:off x="701040" y="4415790"/>
            <a:ext cx="5543409" cy="4118822"/>
          </a:xfrm>
          <a:prstGeom prst="rect">
            <a:avLst/>
          </a:prstGeom>
        </p:spPr>
        <p:txBody>
          <a:bodyPr spcFirstLastPara="1" wrap="square" lIns="91700" tIns="47675" rIns="91700" bIns="47675" anchor="t" anchorCtr="0">
            <a:noAutofit/>
          </a:bodyPr>
          <a:lstStyle/>
          <a:p>
            <a:pPr marL="0" lvl="0" indent="0" algn="l" rtl="0">
              <a:spcBef>
                <a:spcPts val="360"/>
              </a:spcBef>
              <a:spcAft>
                <a:spcPts val="0"/>
              </a:spcAft>
              <a:buNone/>
            </a:pPr>
            <a:endParaRPr/>
          </a:p>
        </p:txBody>
      </p:sp>
      <p:sp>
        <p:nvSpPr>
          <p:cNvPr id="346" name="Google Shape;346;p5:notes"/>
          <p:cNvSpPr>
            <a:spLocks noGrp="1" noRot="1" noChangeAspect="1"/>
          </p:cNvSpPr>
          <p:nvPr>
            <p:ph type="sldImg" idx="2"/>
          </p:nvPr>
        </p:nvSpPr>
        <p:spPr>
          <a:xfrm>
            <a:off x="430213" y="696913"/>
            <a:ext cx="6084887"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749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4b29ee31b4_0_316: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14b29ee31b4_0_316: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363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144e2cbd68a_13_6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0" name="Google Shape;3000;g144e2cbd68a_13_6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455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144e2cbd68a_13_6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0" name="Google Shape;3000;g144e2cbd68a_13_6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774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5424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6998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210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981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393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144e2cbd68a_13_6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0" name="Google Shape;3000;g144e2cbd68a_13_6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8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144e2cbd68a_13_6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0" name="Google Shape;3000;g144e2cbd68a_13_6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6191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144e2cbd68a_13_6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0" name="Google Shape;3000;g144e2cbd68a_13_6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10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b29ee31b4_0_207: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g14b29ee31b4_0_207: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97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144e2cbd68a_13_6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0" name="Google Shape;3000;g144e2cbd68a_13_6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4b29ee31b4_0_231: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g14b29ee31b4_0_231: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1812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1dea19127_0_22:notes"/>
          <p:cNvSpPr txBox="1">
            <a:spLocks noGrp="1"/>
          </p:cNvSpPr>
          <p:nvPr>
            <p:ph type="body" idx="1"/>
          </p:nvPr>
        </p:nvSpPr>
        <p:spPr>
          <a:xfrm>
            <a:off x="701040" y="4415790"/>
            <a:ext cx="5543400" cy="4118700"/>
          </a:xfrm>
          <a:prstGeom prst="rect">
            <a:avLst/>
          </a:prstGeom>
        </p:spPr>
        <p:txBody>
          <a:bodyPr spcFirstLastPara="1" wrap="square" lIns="91700" tIns="47675" rIns="91700" bIns="47675" anchor="t" anchorCtr="0">
            <a:noAutofit/>
          </a:bodyPr>
          <a:lstStyle/>
          <a:p>
            <a:pPr marL="0" lvl="0" indent="0" algn="l" rtl="0">
              <a:spcBef>
                <a:spcPts val="360"/>
              </a:spcBef>
              <a:spcAft>
                <a:spcPts val="0"/>
              </a:spcAft>
              <a:buNone/>
            </a:pPr>
            <a:endParaRPr/>
          </a:p>
        </p:txBody>
      </p:sp>
      <p:sp>
        <p:nvSpPr>
          <p:cNvPr id="322" name="Google Shape;322;g151dea19127_0_22:notes"/>
          <p:cNvSpPr>
            <a:spLocks noGrp="1" noRot="1" noChangeAspect="1"/>
          </p:cNvSpPr>
          <p:nvPr>
            <p:ph type="sldImg" idx="2"/>
          </p:nvPr>
        </p:nvSpPr>
        <p:spPr>
          <a:xfrm>
            <a:off x="430213" y="696913"/>
            <a:ext cx="6084887"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032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6724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144e2cbd68a_13_6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0" name="Google Shape;3000;g144e2cbd68a_13_6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764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110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145049f2c33_0_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g145049f2c33_0_32:notes"/>
          <p:cNvSpPr txBox="1">
            <a:spLocks noGrp="1"/>
          </p:cNvSpPr>
          <p:nvPr>
            <p:ph type="body" idx="1"/>
          </p:nvPr>
        </p:nvSpPr>
        <p:spPr>
          <a:xfrm>
            <a:off x="701675" y="4473577"/>
            <a:ext cx="5607000" cy="366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00"/>
              </a:spcBef>
              <a:spcAft>
                <a:spcPts val="0"/>
              </a:spcAft>
              <a:buClr>
                <a:schemeClr val="dk1"/>
              </a:buClr>
              <a:buSzPts val="1200"/>
              <a:buFont typeface="Century Gothic"/>
              <a:buNone/>
            </a:pPr>
            <a:endParaRPr dirty="0"/>
          </a:p>
        </p:txBody>
      </p:sp>
      <p:sp>
        <p:nvSpPr>
          <p:cNvPr id="1390" name="Google Shape;1390;g145049f2c33_0_32:notes"/>
          <p:cNvSpPr txBox="1">
            <a:spLocks noGrp="1"/>
          </p:cNvSpPr>
          <p:nvPr>
            <p:ph type="sldNum" idx="12"/>
          </p:nvPr>
        </p:nvSpPr>
        <p:spPr>
          <a:xfrm>
            <a:off x="1" y="8801100"/>
            <a:ext cx="3038400" cy="4668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entury Gothic"/>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Century Gothic"/>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7195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777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6.jp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white background &amp; footer">
  <p:cSld name="1_Text slide white background &amp; footer">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355147" y="627463"/>
            <a:ext cx="8433707" cy="3714134"/>
          </a:xfrm>
          <a:prstGeom prst="rect">
            <a:avLst/>
          </a:prstGeom>
          <a:noFill/>
          <a:ln>
            <a:noFill/>
          </a:ln>
        </p:spPr>
        <p:txBody>
          <a:bodyPr spcFirstLastPara="1" wrap="square" lIns="51425" tIns="25700" rIns="51425" bIns="25700" anchor="t" anchorCtr="0">
            <a:normAutofit/>
          </a:bodyPr>
          <a:lstStyle>
            <a:lvl1pPr marL="457200" lvl="0" indent="-279400" algn="l">
              <a:lnSpc>
                <a:spcPct val="100000"/>
              </a:lnSpc>
              <a:spcBef>
                <a:spcPts val="300"/>
              </a:spcBef>
              <a:spcAft>
                <a:spcPts val="0"/>
              </a:spcAft>
              <a:buClr>
                <a:schemeClr val="dk2"/>
              </a:buClr>
              <a:buSzPts val="800"/>
              <a:buChar char="•"/>
              <a:defRPr sz="1100"/>
            </a:lvl1pPr>
            <a:lvl2pPr marL="914400" lvl="1" indent="-279400" algn="l">
              <a:lnSpc>
                <a:spcPct val="100000"/>
              </a:lnSpc>
              <a:spcBef>
                <a:spcPts val="300"/>
              </a:spcBef>
              <a:spcAft>
                <a:spcPts val="0"/>
              </a:spcAft>
              <a:buClr>
                <a:srgbClr val="1F497D"/>
              </a:buClr>
              <a:buSzPts val="800"/>
              <a:buChar char="o"/>
              <a:defRPr sz="1100"/>
            </a:lvl2pPr>
            <a:lvl3pPr marL="1371600" lvl="2" indent="-279400" algn="l">
              <a:lnSpc>
                <a:spcPct val="100000"/>
              </a:lnSpc>
              <a:spcBef>
                <a:spcPts val="300"/>
              </a:spcBef>
              <a:spcAft>
                <a:spcPts val="0"/>
              </a:spcAft>
              <a:buClr>
                <a:srgbClr val="1F497D"/>
              </a:buClr>
              <a:buSzPts val="800"/>
              <a:buChar char="•"/>
              <a:defRPr sz="1100"/>
            </a:lvl3pPr>
            <a:lvl4pPr marL="1828800" lvl="3" indent="-279400" algn="l">
              <a:lnSpc>
                <a:spcPct val="100000"/>
              </a:lnSpc>
              <a:spcBef>
                <a:spcPts val="300"/>
              </a:spcBef>
              <a:spcAft>
                <a:spcPts val="0"/>
              </a:spcAft>
              <a:buClr>
                <a:srgbClr val="1F497D"/>
              </a:buClr>
              <a:buSzPts val="800"/>
              <a:buChar char="–"/>
              <a:defRPr sz="1100"/>
            </a:lvl4pPr>
            <a:lvl5pPr marL="2286000" lvl="4" indent="-279400" algn="l">
              <a:lnSpc>
                <a:spcPct val="100000"/>
              </a:lnSpc>
              <a:spcBef>
                <a:spcPts val="300"/>
              </a:spcBef>
              <a:spcAft>
                <a:spcPts val="0"/>
              </a:spcAft>
              <a:buClr>
                <a:srgbClr val="1F497D"/>
              </a:buClr>
              <a:buSzPts val="800"/>
              <a:buChar char="»"/>
              <a:defRPr sz="1100"/>
            </a:lvl5pPr>
            <a:lvl6pPr marL="2743200" lvl="5" indent="-279400" algn="l">
              <a:lnSpc>
                <a:spcPct val="100000"/>
              </a:lnSpc>
              <a:spcBef>
                <a:spcPts val="300"/>
              </a:spcBef>
              <a:spcAft>
                <a:spcPts val="0"/>
              </a:spcAft>
              <a:buClr>
                <a:schemeClr val="dk1"/>
              </a:buClr>
              <a:buSzPts val="800"/>
              <a:buChar char="•"/>
              <a:defRPr sz="1100"/>
            </a:lvl6pPr>
            <a:lvl7pPr marL="3200400" lvl="6" indent="-279400" algn="l">
              <a:lnSpc>
                <a:spcPct val="100000"/>
              </a:lnSpc>
              <a:spcBef>
                <a:spcPts val="300"/>
              </a:spcBef>
              <a:spcAft>
                <a:spcPts val="0"/>
              </a:spcAft>
              <a:buClr>
                <a:schemeClr val="dk1"/>
              </a:buClr>
              <a:buSzPts val="800"/>
              <a:buChar char="•"/>
              <a:defRPr sz="1100"/>
            </a:lvl7pPr>
            <a:lvl8pPr marL="3657600" lvl="7" indent="-279400" algn="l">
              <a:lnSpc>
                <a:spcPct val="100000"/>
              </a:lnSpc>
              <a:spcBef>
                <a:spcPts val="300"/>
              </a:spcBef>
              <a:spcAft>
                <a:spcPts val="0"/>
              </a:spcAft>
              <a:buClr>
                <a:schemeClr val="dk1"/>
              </a:buClr>
              <a:buSzPts val="800"/>
              <a:buChar char="•"/>
              <a:defRPr sz="1100"/>
            </a:lvl8pPr>
            <a:lvl9pPr marL="4114800" lvl="8" indent="-279400" algn="l">
              <a:lnSpc>
                <a:spcPct val="100000"/>
              </a:lnSpc>
              <a:spcBef>
                <a:spcPts val="300"/>
              </a:spcBef>
              <a:spcAft>
                <a:spcPts val="0"/>
              </a:spcAft>
              <a:buClr>
                <a:schemeClr val="dk1"/>
              </a:buClr>
              <a:buSzPts val="800"/>
              <a:buChar char="•"/>
              <a:defRPr sz="1100"/>
            </a:lvl9pPr>
          </a:lstStyle>
          <a:p>
            <a:endParaRPr/>
          </a:p>
        </p:txBody>
      </p:sp>
      <p:pic>
        <p:nvPicPr>
          <p:cNvPr id="52" name="Google Shape;52;p13"/>
          <p:cNvPicPr preferRelativeResize="0"/>
          <p:nvPr/>
        </p:nvPicPr>
        <p:blipFill rotWithShape="1">
          <a:blip r:embed="rId2">
            <a:alphaModFix/>
          </a:blip>
          <a:srcRect/>
          <a:stretch/>
        </p:blipFill>
        <p:spPr>
          <a:xfrm>
            <a:off x="0" y="6980"/>
            <a:ext cx="9144000" cy="555170"/>
          </a:xfrm>
          <a:prstGeom prst="rect">
            <a:avLst/>
          </a:prstGeom>
          <a:noFill/>
          <a:ln>
            <a:noFill/>
          </a:ln>
        </p:spPr>
      </p:pic>
      <p:sp>
        <p:nvSpPr>
          <p:cNvPr id="53" name="Google Shape;53;p13"/>
          <p:cNvSpPr txBox="1">
            <a:spLocks noGrp="1"/>
          </p:cNvSpPr>
          <p:nvPr>
            <p:ph type="body" idx="2"/>
          </p:nvPr>
        </p:nvSpPr>
        <p:spPr>
          <a:xfrm>
            <a:off x="1363268" y="84647"/>
            <a:ext cx="6417469" cy="407704"/>
          </a:xfrm>
          <a:prstGeom prst="rect">
            <a:avLst/>
          </a:prstGeom>
          <a:noFill/>
          <a:ln>
            <a:noFill/>
          </a:ln>
        </p:spPr>
        <p:txBody>
          <a:bodyPr spcFirstLastPara="1" wrap="square" lIns="51425" tIns="25700" rIns="51425" bIns="25700" anchor="t" anchorCtr="0">
            <a:normAutofit/>
          </a:bodyPr>
          <a:lstStyle>
            <a:lvl1pPr marL="457200" lvl="0" indent="-228600" algn="ctr">
              <a:lnSpc>
                <a:spcPct val="100000"/>
              </a:lnSpc>
              <a:spcBef>
                <a:spcPts val="400"/>
              </a:spcBef>
              <a:spcAft>
                <a:spcPts val="0"/>
              </a:spcAft>
              <a:buClr>
                <a:schemeClr val="lt1"/>
              </a:buClr>
              <a:buSzPts val="1200"/>
              <a:buNone/>
              <a:defRPr sz="2100" b="1">
                <a:solidFill>
                  <a:schemeClr val="lt1"/>
                </a:solidFill>
              </a:defRPr>
            </a:lvl1pPr>
            <a:lvl2pPr marL="914400" lvl="1" indent="-228600" algn="l">
              <a:lnSpc>
                <a:spcPct val="100000"/>
              </a:lnSpc>
              <a:spcBef>
                <a:spcPts val="300"/>
              </a:spcBef>
              <a:spcAft>
                <a:spcPts val="0"/>
              </a:spcAft>
              <a:buClr>
                <a:srgbClr val="1F497D"/>
              </a:buClr>
              <a:buSzPts val="800"/>
              <a:buNone/>
              <a:defRPr sz="1100"/>
            </a:lvl2pPr>
            <a:lvl3pPr marL="1371600" lvl="2" indent="-228600" algn="l">
              <a:lnSpc>
                <a:spcPct val="100000"/>
              </a:lnSpc>
              <a:spcBef>
                <a:spcPts val="300"/>
              </a:spcBef>
              <a:spcAft>
                <a:spcPts val="0"/>
              </a:spcAft>
              <a:buClr>
                <a:srgbClr val="1F497D"/>
              </a:buClr>
              <a:buSzPts val="800"/>
              <a:buNone/>
              <a:defRPr sz="1100"/>
            </a:lvl3pPr>
            <a:lvl4pPr marL="1828800" lvl="3" indent="-228600" algn="l">
              <a:lnSpc>
                <a:spcPct val="100000"/>
              </a:lnSpc>
              <a:spcBef>
                <a:spcPts val="300"/>
              </a:spcBef>
              <a:spcAft>
                <a:spcPts val="0"/>
              </a:spcAft>
              <a:buClr>
                <a:srgbClr val="1F497D"/>
              </a:buClr>
              <a:buSzPts val="800"/>
              <a:buNone/>
              <a:defRPr sz="1100"/>
            </a:lvl4pPr>
            <a:lvl5pPr marL="2286000" lvl="4" indent="-228600" algn="l">
              <a:lnSpc>
                <a:spcPct val="100000"/>
              </a:lnSpc>
              <a:spcBef>
                <a:spcPts val="300"/>
              </a:spcBef>
              <a:spcAft>
                <a:spcPts val="0"/>
              </a:spcAft>
              <a:buClr>
                <a:srgbClr val="1F497D"/>
              </a:buClr>
              <a:buSzPts val="800"/>
              <a:buNone/>
              <a:defRPr sz="1100"/>
            </a:lvl5pPr>
            <a:lvl6pPr marL="2743200" lvl="5" indent="-279400" algn="l">
              <a:lnSpc>
                <a:spcPct val="100000"/>
              </a:lnSpc>
              <a:spcBef>
                <a:spcPts val="300"/>
              </a:spcBef>
              <a:spcAft>
                <a:spcPts val="0"/>
              </a:spcAft>
              <a:buClr>
                <a:schemeClr val="dk1"/>
              </a:buClr>
              <a:buSzPts val="800"/>
              <a:buChar char="•"/>
              <a:defRPr sz="1100"/>
            </a:lvl6pPr>
            <a:lvl7pPr marL="3200400" lvl="6" indent="-279400" algn="l">
              <a:lnSpc>
                <a:spcPct val="100000"/>
              </a:lnSpc>
              <a:spcBef>
                <a:spcPts val="300"/>
              </a:spcBef>
              <a:spcAft>
                <a:spcPts val="0"/>
              </a:spcAft>
              <a:buClr>
                <a:schemeClr val="dk1"/>
              </a:buClr>
              <a:buSzPts val="800"/>
              <a:buChar char="•"/>
              <a:defRPr sz="1100"/>
            </a:lvl7pPr>
            <a:lvl8pPr marL="3657600" lvl="7" indent="-279400" algn="l">
              <a:lnSpc>
                <a:spcPct val="100000"/>
              </a:lnSpc>
              <a:spcBef>
                <a:spcPts val="300"/>
              </a:spcBef>
              <a:spcAft>
                <a:spcPts val="0"/>
              </a:spcAft>
              <a:buClr>
                <a:schemeClr val="dk1"/>
              </a:buClr>
              <a:buSzPts val="800"/>
              <a:buChar char="•"/>
              <a:defRPr sz="1100"/>
            </a:lvl8pPr>
            <a:lvl9pPr marL="4114800" lvl="8" indent="-279400" algn="l">
              <a:lnSpc>
                <a:spcPct val="100000"/>
              </a:lnSpc>
              <a:spcBef>
                <a:spcPts val="300"/>
              </a:spcBef>
              <a:spcAft>
                <a:spcPts val="0"/>
              </a:spcAft>
              <a:buClr>
                <a:schemeClr val="dk1"/>
              </a:buClr>
              <a:buSzPts val="800"/>
              <a:buChar char="•"/>
              <a:defRPr sz="1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one">
  <p:cSld name="1_Title slide one">
    <p:bg>
      <p:bgPr>
        <a:solidFill>
          <a:schemeClr val="lt1"/>
        </a:solidFill>
        <a:effectLst/>
      </p:bgPr>
    </p:bg>
    <p:spTree>
      <p:nvGrpSpPr>
        <p:cNvPr id="1" name="Shape 92"/>
        <p:cNvGrpSpPr/>
        <p:nvPr/>
      </p:nvGrpSpPr>
      <p:grpSpPr>
        <a:xfrm>
          <a:off x="0" y="0"/>
          <a:ext cx="0" cy="0"/>
          <a:chOff x="0" y="0"/>
          <a:chExt cx="0" cy="0"/>
        </a:xfrm>
      </p:grpSpPr>
      <p:pic>
        <p:nvPicPr>
          <p:cNvPr id="93" name="Google Shape;93;p15"/>
          <p:cNvPicPr preferRelativeResize="0"/>
          <p:nvPr/>
        </p:nvPicPr>
        <p:blipFill rotWithShape="1">
          <a:blip r:embed="rId2">
            <a:alphaModFix/>
          </a:blip>
          <a:srcRect/>
          <a:stretch/>
        </p:blipFill>
        <p:spPr>
          <a:xfrm>
            <a:off x="-38386" y="-576"/>
            <a:ext cx="9220771" cy="5192459"/>
          </a:xfrm>
          <a:prstGeom prst="rect">
            <a:avLst/>
          </a:prstGeom>
          <a:noFill/>
          <a:ln>
            <a:noFill/>
          </a:ln>
        </p:spPr>
      </p:pic>
      <p:sp>
        <p:nvSpPr>
          <p:cNvPr id="94" name="Google Shape;94;p15"/>
          <p:cNvSpPr txBox="1">
            <a:spLocks noGrp="1"/>
          </p:cNvSpPr>
          <p:nvPr>
            <p:ph type="body" idx="1"/>
          </p:nvPr>
        </p:nvSpPr>
        <p:spPr>
          <a:xfrm>
            <a:off x="1204319" y="1494065"/>
            <a:ext cx="6735365" cy="955221"/>
          </a:xfrm>
          <a:prstGeom prst="rect">
            <a:avLst/>
          </a:prstGeom>
          <a:noFill/>
          <a:ln>
            <a:noFill/>
          </a:ln>
        </p:spPr>
        <p:txBody>
          <a:bodyPr spcFirstLastPara="1" wrap="square" lIns="51425" tIns="25700" rIns="51425" bIns="25700" anchor="t" anchorCtr="0">
            <a:normAutofit/>
          </a:bodyPr>
          <a:lstStyle>
            <a:lvl1pPr marL="457200" lvl="0" indent="-228600" algn="ctr">
              <a:spcBef>
                <a:spcPts val="700"/>
              </a:spcBef>
              <a:spcAft>
                <a:spcPts val="0"/>
              </a:spcAft>
              <a:buClr>
                <a:schemeClr val="lt1"/>
              </a:buClr>
              <a:buSzPts val="2500"/>
              <a:buNone/>
              <a:defRPr sz="3300">
                <a:solidFill>
                  <a:schemeClr val="lt1"/>
                </a:solidFill>
              </a:defRPr>
            </a:lvl1pPr>
            <a:lvl2pPr marL="914400" lvl="1" indent="-298450" algn="l">
              <a:spcBef>
                <a:spcPts val="300"/>
              </a:spcBef>
              <a:spcAft>
                <a:spcPts val="0"/>
              </a:spcAft>
              <a:buClr>
                <a:srgbClr val="1F497D"/>
              </a:buClr>
              <a:buSzPts val="1100"/>
              <a:buChar char="o"/>
              <a:defRPr/>
            </a:lvl2pPr>
            <a:lvl3pPr marL="1371600" lvl="2" indent="-298450" algn="l">
              <a:spcBef>
                <a:spcPts val="300"/>
              </a:spcBef>
              <a:spcAft>
                <a:spcPts val="0"/>
              </a:spcAft>
              <a:buClr>
                <a:srgbClr val="1F497D"/>
              </a:buClr>
              <a:buSzPts val="1100"/>
              <a:buChar char="•"/>
              <a:defRPr/>
            </a:lvl3pPr>
            <a:lvl4pPr marL="1828800" lvl="3" indent="-298450" algn="l">
              <a:spcBef>
                <a:spcPts val="300"/>
              </a:spcBef>
              <a:spcAft>
                <a:spcPts val="0"/>
              </a:spcAft>
              <a:buClr>
                <a:srgbClr val="1F497D"/>
              </a:buClr>
              <a:buSzPts val="1100"/>
              <a:buChar char="–"/>
              <a:defRPr/>
            </a:lvl4pPr>
            <a:lvl5pPr marL="2286000" lvl="4" indent="-298450" algn="l">
              <a:spcBef>
                <a:spcPts val="300"/>
              </a:spcBef>
              <a:spcAft>
                <a:spcPts val="0"/>
              </a:spcAft>
              <a:buClr>
                <a:srgbClr val="1F497D"/>
              </a:buClr>
              <a:buSzPts val="1100"/>
              <a:buChar char="»"/>
              <a:defRPr/>
            </a:lvl5pPr>
            <a:lvl6pPr marL="2743200" lvl="5" indent="-298450" algn="l">
              <a:spcBef>
                <a:spcPts val="300"/>
              </a:spcBef>
              <a:spcAft>
                <a:spcPts val="0"/>
              </a:spcAft>
              <a:buClr>
                <a:schemeClr val="dk1"/>
              </a:buClr>
              <a:buSzPts val="1100"/>
              <a:buChar char="•"/>
              <a:defRPr/>
            </a:lvl6pPr>
            <a:lvl7pPr marL="3200400" lvl="6" indent="-298450" algn="l">
              <a:spcBef>
                <a:spcPts val="300"/>
              </a:spcBef>
              <a:spcAft>
                <a:spcPts val="0"/>
              </a:spcAft>
              <a:buClr>
                <a:schemeClr val="dk1"/>
              </a:buClr>
              <a:buSzPts val="1100"/>
              <a:buChar char="•"/>
              <a:defRPr/>
            </a:lvl7pPr>
            <a:lvl8pPr marL="3657600" lvl="7" indent="-298450" algn="l">
              <a:spcBef>
                <a:spcPts val="300"/>
              </a:spcBef>
              <a:spcAft>
                <a:spcPts val="0"/>
              </a:spcAft>
              <a:buClr>
                <a:schemeClr val="dk1"/>
              </a:buClr>
              <a:buSzPts val="1100"/>
              <a:buChar char="•"/>
              <a:defRPr/>
            </a:lvl8pPr>
            <a:lvl9pPr marL="4114800" lvl="8" indent="-298450" algn="l">
              <a:spcBef>
                <a:spcPts val="300"/>
              </a:spcBef>
              <a:spcAft>
                <a:spcPts val="0"/>
              </a:spcAft>
              <a:buClr>
                <a:schemeClr val="dk1"/>
              </a:buClr>
              <a:buSzPts val="1100"/>
              <a:buChar char="•"/>
              <a:defRPr/>
            </a:lvl9pPr>
          </a:lstStyle>
          <a:p>
            <a:endParaRPr/>
          </a:p>
        </p:txBody>
      </p:sp>
      <p:grpSp>
        <p:nvGrpSpPr>
          <p:cNvPr id="95" name="Google Shape;95;p15"/>
          <p:cNvGrpSpPr/>
          <p:nvPr/>
        </p:nvGrpSpPr>
        <p:grpSpPr>
          <a:xfrm>
            <a:off x="265865" y="4370084"/>
            <a:ext cx="8448988" cy="644975"/>
            <a:chOff x="309790" y="5457944"/>
            <a:chExt cx="11265317" cy="859967"/>
          </a:xfrm>
        </p:grpSpPr>
        <p:pic>
          <p:nvPicPr>
            <p:cNvPr id="96" name="Google Shape;96;p15"/>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97" name="Google Shape;97;p15"/>
            <p:cNvPicPr preferRelativeResize="0"/>
            <p:nvPr/>
          </p:nvPicPr>
          <p:blipFill rotWithShape="1">
            <a:blip r:embed="rId4">
              <a:alphaModFix/>
            </a:blip>
            <a:srcRect/>
            <a:stretch/>
          </p:blipFill>
          <p:spPr>
            <a:xfrm>
              <a:off x="4058104" y="5668971"/>
              <a:ext cx="3568700" cy="533400"/>
            </a:xfrm>
            <a:prstGeom prst="rect">
              <a:avLst/>
            </a:prstGeom>
            <a:noFill/>
            <a:ln>
              <a:noFill/>
            </a:ln>
          </p:spPr>
        </p:pic>
        <p:pic>
          <p:nvPicPr>
            <p:cNvPr id="98" name="Google Shape;98;p15"/>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99"/>
        <p:cNvGrpSpPr/>
        <p:nvPr/>
      </p:nvGrpSpPr>
      <p:grpSpPr>
        <a:xfrm>
          <a:off x="0" y="0"/>
          <a:ext cx="0" cy="0"/>
          <a:chOff x="0" y="0"/>
          <a:chExt cx="0" cy="0"/>
        </a:xfrm>
      </p:grpSpPr>
      <p:sp>
        <p:nvSpPr>
          <p:cNvPr id="100" name="Google Shape;100;p16"/>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2"/>
              </a:buClr>
              <a:buSzPts val="1400"/>
              <a:buChar char="•"/>
              <a:defRPr/>
            </a:lvl1pPr>
            <a:lvl2pPr marL="914400" lvl="1" indent="-317500" algn="l">
              <a:spcBef>
                <a:spcPts val="300"/>
              </a:spcBef>
              <a:spcAft>
                <a:spcPts val="0"/>
              </a:spcAft>
              <a:buClr>
                <a:srgbClr val="1F497D"/>
              </a:buClr>
              <a:buSzPts val="1400"/>
              <a:buChar char="o"/>
              <a:defRPr/>
            </a:lvl2pPr>
            <a:lvl3pPr marL="1371600" lvl="2" indent="-317500" algn="l">
              <a:spcBef>
                <a:spcPts val="300"/>
              </a:spcBef>
              <a:spcAft>
                <a:spcPts val="0"/>
              </a:spcAft>
              <a:buClr>
                <a:srgbClr val="1F497D"/>
              </a:buClr>
              <a:buSzPts val="1400"/>
              <a:buChar char="•"/>
              <a:defRPr/>
            </a:lvl3pPr>
            <a:lvl4pPr marL="1828800" lvl="3" indent="-317500" algn="l">
              <a:spcBef>
                <a:spcPts val="300"/>
              </a:spcBef>
              <a:spcAft>
                <a:spcPts val="0"/>
              </a:spcAft>
              <a:buClr>
                <a:srgbClr val="1F497D"/>
              </a:buClr>
              <a:buSzPts val="1400"/>
              <a:buChar char="–"/>
              <a:defRPr/>
            </a:lvl4pPr>
            <a:lvl5pPr marL="2286000" lvl="4" indent="-317500" algn="l">
              <a:spcBef>
                <a:spcPts val="300"/>
              </a:spcBef>
              <a:spcAft>
                <a:spcPts val="0"/>
              </a:spcAft>
              <a:buClr>
                <a:srgbClr val="1F497D"/>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dirty="0"/>
          </a:p>
        </p:txBody>
      </p:sp>
      <p:pic>
        <p:nvPicPr>
          <p:cNvPr id="101" name="Google Shape;101;p16"/>
          <p:cNvPicPr preferRelativeResize="0"/>
          <p:nvPr/>
        </p:nvPicPr>
        <p:blipFill rotWithShape="1">
          <a:blip r:embed="rId2">
            <a:alphaModFix/>
          </a:blip>
          <a:srcRect/>
          <a:stretch/>
        </p:blipFill>
        <p:spPr>
          <a:xfrm>
            <a:off x="0" y="0"/>
            <a:ext cx="9144000" cy="714662"/>
          </a:xfrm>
          <a:prstGeom prst="rect">
            <a:avLst/>
          </a:prstGeom>
          <a:noFill/>
          <a:ln>
            <a:noFill/>
          </a:ln>
        </p:spPr>
      </p:pic>
      <p:sp>
        <p:nvSpPr>
          <p:cNvPr id="102" name="Google Shape;102;p16"/>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spcBef>
                <a:spcPts val="400"/>
              </a:spcBef>
              <a:spcAft>
                <a:spcPts val="0"/>
              </a:spcAft>
              <a:buClr>
                <a:schemeClr val="lt1"/>
              </a:buClr>
              <a:buSzPts val="2100"/>
              <a:buNone/>
              <a:defRPr sz="2100" b="1">
                <a:solidFill>
                  <a:schemeClr val="lt1"/>
                </a:solidFill>
              </a:defRPr>
            </a:lvl1pPr>
            <a:lvl2pPr marL="914400" lvl="1" indent="-228600" algn="l">
              <a:spcBef>
                <a:spcPts val="300"/>
              </a:spcBef>
              <a:spcAft>
                <a:spcPts val="0"/>
              </a:spcAft>
              <a:buClr>
                <a:srgbClr val="1F497D"/>
              </a:buClr>
              <a:buSzPts val="1500"/>
              <a:buNone/>
              <a:defRPr/>
            </a:lvl2pPr>
            <a:lvl3pPr marL="1371600" lvl="2" indent="-228600" algn="l">
              <a:spcBef>
                <a:spcPts val="300"/>
              </a:spcBef>
              <a:spcAft>
                <a:spcPts val="0"/>
              </a:spcAft>
              <a:buClr>
                <a:srgbClr val="1F497D"/>
              </a:buClr>
              <a:buSzPts val="1500"/>
              <a:buNone/>
              <a:defRPr/>
            </a:lvl3pPr>
            <a:lvl4pPr marL="1828800" lvl="3" indent="-228600" algn="l">
              <a:spcBef>
                <a:spcPts val="300"/>
              </a:spcBef>
              <a:spcAft>
                <a:spcPts val="0"/>
              </a:spcAft>
              <a:buClr>
                <a:srgbClr val="1F497D"/>
              </a:buClr>
              <a:buSzPts val="1500"/>
              <a:buNone/>
              <a:defRPr/>
            </a:lvl4pPr>
            <a:lvl5pPr marL="2286000" lvl="4" indent="-228600" algn="l">
              <a:spcBef>
                <a:spcPts val="300"/>
              </a:spcBef>
              <a:spcAft>
                <a:spcPts val="0"/>
              </a:spcAft>
              <a:buClr>
                <a:srgbClr val="1F497D"/>
              </a:buClr>
              <a:buSzPts val="1500"/>
              <a:buNone/>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dirty="0"/>
          </a:p>
        </p:txBody>
      </p:sp>
      <p:sp>
        <p:nvSpPr>
          <p:cNvPr id="103" name="Google Shape;103;p16"/>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None/>
              <a:defRPr sz="800" b="0" i="0">
                <a:solidFill>
                  <a:schemeClr val="dk1"/>
                </a:solidFill>
                <a:latin typeface="Arial"/>
                <a:ea typeface="Arial"/>
                <a:cs typeface="Arial"/>
                <a:sym typeface="Arial"/>
              </a:defRPr>
            </a:lvl1pPr>
            <a:lvl2pPr marL="0" marR="0" lvl="1" indent="0" algn="r">
              <a:spcBef>
                <a:spcPts val="0"/>
              </a:spcBef>
              <a:spcAft>
                <a:spcPts val="0"/>
              </a:spcAft>
              <a:buNone/>
              <a:defRPr sz="800" b="0" i="0">
                <a:solidFill>
                  <a:schemeClr val="dk1"/>
                </a:solidFill>
                <a:latin typeface="Arial"/>
                <a:ea typeface="Arial"/>
                <a:cs typeface="Arial"/>
                <a:sym typeface="Arial"/>
              </a:defRPr>
            </a:lvl2pPr>
            <a:lvl3pPr marL="0" marR="0" lvl="2" indent="0" algn="r">
              <a:spcBef>
                <a:spcPts val="0"/>
              </a:spcBef>
              <a:spcAft>
                <a:spcPts val="0"/>
              </a:spcAft>
              <a:buNone/>
              <a:defRPr sz="800" b="0" i="0">
                <a:solidFill>
                  <a:schemeClr val="dk1"/>
                </a:solidFill>
                <a:latin typeface="Arial"/>
                <a:ea typeface="Arial"/>
                <a:cs typeface="Arial"/>
                <a:sym typeface="Arial"/>
              </a:defRPr>
            </a:lvl3pPr>
            <a:lvl4pPr marL="0" marR="0" lvl="3" indent="0" algn="r">
              <a:spcBef>
                <a:spcPts val="0"/>
              </a:spcBef>
              <a:spcAft>
                <a:spcPts val="0"/>
              </a:spcAft>
              <a:buNone/>
              <a:defRPr sz="800" b="0" i="0">
                <a:solidFill>
                  <a:schemeClr val="dk1"/>
                </a:solidFill>
                <a:latin typeface="Arial"/>
                <a:ea typeface="Arial"/>
                <a:cs typeface="Arial"/>
                <a:sym typeface="Arial"/>
              </a:defRPr>
            </a:lvl4pPr>
            <a:lvl5pPr marL="0" marR="0" lvl="4" indent="0" algn="r">
              <a:spcBef>
                <a:spcPts val="0"/>
              </a:spcBef>
              <a:spcAft>
                <a:spcPts val="0"/>
              </a:spcAft>
              <a:buNone/>
              <a:defRPr sz="800" b="0" i="0">
                <a:solidFill>
                  <a:schemeClr val="dk1"/>
                </a:solidFill>
                <a:latin typeface="Arial"/>
                <a:ea typeface="Arial"/>
                <a:cs typeface="Arial"/>
                <a:sym typeface="Arial"/>
              </a:defRPr>
            </a:lvl5pPr>
            <a:lvl6pPr marL="0" marR="0" lvl="5" indent="0" algn="r">
              <a:spcBef>
                <a:spcPts val="0"/>
              </a:spcBef>
              <a:spcAft>
                <a:spcPts val="0"/>
              </a:spcAft>
              <a:buNone/>
              <a:defRPr sz="800" b="0" i="0">
                <a:solidFill>
                  <a:schemeClr val="dk1"/>
                </a:solidFill>
                <a:latin typeface="Arial"/>
                <a:ea typeface="Arial"/>
                <a:cs typeface="Arial"/>
                <a:sym typeface="Arial"/>
              </a:defRPr>
            </a:lvl6pPr>
            <a:lvl7pPr marL="0" marR="0" lvl="6" indent="0" algn="r">
              <a:spcBef>
                <a:spcPts val="0"/>
              </a:spcBef>
              <a:spcAft>
                <a:spcPts val="0"/>
              </a:spcAft>
              <a:buNone/>
              <a:defRPr sz="800" b="0" i="0">
                <a:solidFill>
                  <a:schemeClr val="dk1"/>
                </a:solidFill>
                <a:latin typeface="Arial"/>
                <a:ea typeface="Arial"/>
                <a:cs typeface="Arial"/>
                <a:sym typeface="Arial"/>
              </a:defRPr>
            </a:lvl7pPr>
            <a:lvl8pPr marL="0" marR="0" lvl="7" indent="0" algn="r">
              <a:spcBef>
                <a:spcPts val="0"/>
              </a:spcBef>
              <a:spcAft>
                <a:spcPts val="0"/>
              </a:spcAft>
              <a:buNone/>
              <a:defRPr sz="800" b="0" i="0">
                <a:solidFill>
                  <a:schemeClr val="dk1"/>
                </a:solidFill>
                <a:latin typeface="Arial"/>
                <a:ea typeface="Arial"/>
                <a:cs typeface="Arial"/>
                <a:sym typeface="Arial"/>
              </a:defRPr>
            </a:lvl8pPr>
            <a:lvl9pPr marL="0" marR="0" lvl="8" indent="0" algn="r">
              <a:spcBef>
                <a:spcPts val="0"/>
              </a:spcBef>
              <a:spcAft>
                <a:spcPts val="0"/>
              </a:spcAft>
              <a:buNone/>
              <a:defRPr sz="8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157"/>
        <p:cNvGrpSpPr/>
        <p:nvPr/>
      </p:nvGrpSpPr>
      <p:grpSpPr>
        <a:xfrm>
          <a:off x="0" y="0"/>
          <a:ext cx="0" cy="0"/>
          <a:chOff x="0" y="0"/>
          <a:chExt cx="0" cy="0"/>
        </a:xfrm>
      </p:grpSpPr>
      <p:pic>
        <p:nvPicPr>
          <p:cNvPr id="158" name="Google Shape;158;p24"/>
          <p:cNvPicPr preferRelativeResize="0"/>
          <p:nvPr/>
        </p:nvPicPr>
        <p:blipFill rotWithShape="1">
          <a:blip r:embed="rId2">
            <a:alphaModFix/>
          </a:blip>
          <a:srcRect/>
          <a:stretch/>
        </p:blipFill>
        <p:spPr>
          <a:xfrm>
            <a:off x="-38386" y="-578"/>
            <a:ext cx="9220772" cy="5192459"/>
          </a:xfrm>
          <a:prstGeom prst="rect">
            <a:avLst/>
          </a:prstGeom>
          <a:noFill/>
          <a:ln>
            <a:noFill/>
          </a:ln>
        </p:spPr>
      </p:pic>
      <p:sp>
        <p:nvSpPr>
          <p:cNvPr id="159" name="Google Shape;159;p24"/>
          <p:cNvSpPr txBox="1">
            <a:spLocks noGrp="1"/>
          </p:cNvSpPr>
          <p:nvPr>
            <p:ph type="body" idx="1"/>
          </p:nvPr>
        </p:nvSpPr>
        <p:spPr>
          <a:xfrm>
            <a:off x="1204318" y="1494065"/>
            <a:ext cx="6735365" cy="955221"/>
          </a:xfrm>
          <a:prstGeom prst="rect">
            <a:avLst/>
          </a:prstGeom>
          <a:noFill/>
          <a:ln>
            <a:noFill/>
          </a:ln>
        </p:spPr>
        <p:txBody>
          <a:bodyPr spcFirstLastPara="1" wrap="square" lIns="68575" tIns="34275" rIns="68575" bIns="34275" anchor="t" anchorCtr="0">
            <a:normAutofit/>
          </a:bodyPr>
          <a:lstStyle>
            <a:lvl1pPr marL="457200" lvl="0" indent="-228600" algn="ctr">
              <a:spcBef>
                <a:spcPts val="700"/>
              </a:spcBef>
              <a:spcAft>
                <a:spcPts val="0"/>
              </a:spcAft>
              <a:buClr>
                <a:schemeClr val="lt1"/>
              </a:buClr>
              <a:buSzPts val="3300"/>
              <a:buNone/>
              <a:defRPr sz="3300">
                <a:solidFill>
                  <a:schemeClr val="lt1"/>
                </a:solidFill>
              </a:defRPr>
            </a:lvl1pPr>
            <a:lvl2pPr marL="914400" lvl="1" indent="-317500" algn="l">
              <a:spcBef>
                <a:spcPts val="300"/>
              </a:spcBef>
              <a:spcAft>
                <a:spcPts val="0"/>
              </a:spcAft>
              <a:buClr>
                <a:srgbClr val="1F497D"/>
              </a:buClr>
              <a:buSzPts val="1400"/>
              <a:buChar char="o"/>
              <a:defRPr/>
            </a:lvl2pPr>
            <a:lvl3pPr marL="1371600" lvl="2" indent="-317500" algn="l">
              <a:spcBef>
                <a:spcPts val="300"/>
              </a:spcBef>
              <a:spcAft>
                <a:spcPts val="0"/>
              </a:spcAft>
              <a:buClr>
                <a:srgbClr val="1F497D"/>
              </a:buClr>
              <a:buSzPts val="1400"/>
              <a:buChar char="•"/>
              <a:defRPr/>
            </a:lvl3pPr>
            <a:lvl4pPr marL="1828800" lvl="3" indent="-317500" algn="l">
              <a:spcBef>
                <a:spcPts val="300"/>
              </a:spcBef>
              <a:spcAft>
                <a:spcPts val="0"/>
              </a:spcAft>
              <a:buClr>
                <a:srgbClr val="1F497D"/>
              </a:buClr>
              <a:buSzPts val="1400"/>
              <a:buChar char="–"/>
              <a:defRPr/>
            </a:lvl4pPr>
            <a:lvl5pPr marL="2286000" lvl="4" indent="-317500" algn="l">
              <a:spcBef>
                <a:spcPts val="300"/>
              </a:spcBef>
              <a:spcAft>
                <a:spcPts val="0"/>
              </a:spcAft>
              <a:buClr>
                <a:srgbClr val="1F497D"/>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dirty="0"/>
          </a:p>
        </p:txBody>
      </p:sp>
      <p:grpSp>
        <p:nvGrpSpPr>
          <p:cNvPr id="160" name="Google Shape;160;p24"/>
          <p:cNvGrpSpPr/>
          <p:nvPr/>
        </p:nvGrpSpPr>
        <p:grpSpPr>
          <a:xfrm>
            <a:off x="265865" y="4093460"/>
            <a:ext cx="8448988" cy="644975"/>
            <a:chOff x="309790" y="5457944"/>
            <a:chExt cx="11265317" cy="859967"/>
          </a:xfrm>
        </p:grpSpPr>
        <p:pic>
          <p:nvPicPr>
            <p:cNvPr id="161" name="Google Shape;161;p24"/>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162" name="Google Shape;162;p24"/>
            <p:cNvPicPr preferRelativeResize="0"/>
            <p:nvPr/>
          </p:nvPicPr>
          <p:blipFill rotWithShape="1">
            <a:blip r:embed="rId4">
              <a:alphaModFix/>
            </a:blip>
            <a:srcRect/>
            <a:stretch/>
          </p:blipFill>
          <p:spPr>
            <a:xfrm>
              <a:off x="4058104" y="5668971"/>
              <a:ext cx="3568700" cy="533400"/>
            </a:xfrm>
            <a:prstGeom prst="rect">
              <a:avLst/>
            </a:prstGeom>
            <a:noFill/>
            <a:ln>
              <a:noFill/>
            </a:ln>
          </p:spPr>
        </p:pic>
        <p:pic>
          <p:nvPicPr>
            <p:cNvPr id="163" name="Google Shape;163;p24"/>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167"/>
        <p:cNvGrpSpPr/>
        <p:nvPr/>
      </p:nvGrpSpPr>
      <p:grpSpPr>
        <a:xfrm>
          <a:off x="0" y="0"/>
          <a:ext cx="0" cy="0"/>
          <a:chOff x="0" y="0"/>
          <a:chExt cx="0" cy="0"/>
        </a:xfrm>
      </p:grpSpPr>
      <p:pic>
        <p:nvPicPr>
          <p:cNvPr id="168" name="Google Shape;168;p26"/>
          <p:cNvPicPr preferRelativeResize="0"/>
          <p:nvPr/>
        </p:nvPicPr>
        <p:blipFill rotWithShape="1">
          <a:blip r:embed="rId2">
            <a:alphaModFix/>
          </a:blip>
          <a:srcRect/>
          <a:stretch/>
        </p:blipFill>
        <p:spPr>
          <a:xfrm>
            <a:off x="-38386" y="-578"/>
            <a:ext cx="9220772" cy="5192459"/>
          </a:xfrm>
          <a:prstGeom prst="rect">
            <a:avLst/>
          </a:prstGeom>
          <a:noFill/>
          <a:ln>
            <a:noFill/>
          </a:ln>
        </p:spPr>
      </p:pic>
      <p:sp>
        <p:nvSpPr>
          <p:cNvPr id="169" name="Google Shape;169;p26"/>
          <p:cNvSpPr txBox="1">
            <a:spLocks noGrp="1"/>
          </p:cNvSpPr>
          <p:nvPr>
            <p:ph type="body" idx="1"/>
          </p:nvPr>
        </p:nvSpPr>
        <p:spPr>
          <a:xfrm>
            <a:off x="1204318" y="187778"/>
            <a:ext cx="6735365" cy="473529"/>
          </a:xfrm>
          <a:prstGeom prst="rect">
            <a:avLst/>
          </a:prstGeom>
          <a:noFill/>
          <a:ln>
            <a:noFill/>
          </a:ln>
        </p:spPr>
        <p:txBody>
          <a:bodyPr spcFirstLastPara="1" wrap="square" lIns="68575" tIns="34275" rIns="68575" bIns="34275" anchor="t" anchorCtr="0">
            <a:normAutofit/>
          </a:bodyPr>
          <a:lstStyle>
            <a:lvl1pPr marL="457200" lvl="0" indent="-228600" algn="ctr">
              <a:spcBef>
                <a:spcPts val="400"/>
              </a:spcBef>
              <a:spcAft>
                <a:spcPts val="0"/>
              </a:spcAft>
              <a:buClr>
                <a:schemeClr val="lt1"/>
              </a:buClr>
              <a:buSzPts val="2100"/>
              <a:buNone/>
              <a:defRPr sz="2100" b="1">
                <a:solidFill>
                  <a:schemeClr val="lt1"/>
                </a:solidFill>
              </a:defRPr>
            </a:lvl1pPr>
            <a:lvl2pPr marL="914400" lvl="1" indent="-361950" algn="l">
              <a:spcBef>
                <a:spcPts val="400"/>
              </a:spcBef>
              <a:spcAft>
                <a:spcPts val="0"/>
              </a:spcAft>
              <a:buClr>
                <a:srgbClr val="1F497D"/>
              </a:buClr>
              <a:buSzPts val="2100"/>
              <a:buChar char="o"/>
              <a:defRPr sz="2100" b="1"/>
            </a:lvl2pPr>
            <a:lvl3pPr marL="1371600" lvl="2" indent="-317500" algn="l">
              <a:spcBef>
                <a:spcPts val="300"/>
              </a:spcBef>
              <a:spcAft>
                <a:spcPts val="0"/>
              </a:spcAft>
              <a:buClr>
                <a:srgbClr val="1F497D"/>
              </a:buClr>
              <a:buSzPts val="1400"/>
              <a:buChar char="•"/>
              <a:defRPr/>
            </a:lvl3pPr>
            <a:lvl4pPr marL="1828800" lvl="3" indent="-317500" algn="l">
              <a:spcBef>
                <a:spcPts val="300"/>
              </a:spcBef>
              <a:spcAft>
                <a:spcPts val="0"/>
              </a:spcAft>
              <a:buClr>
                <a:srgbClr val="1F497D"/>
              </a:buClr>
              <a:buSzPts val="1400"/>
              <a:buChar char="–"/>
              <a:defRPr/>
            </a:lvl4pPr>
            <a:lvl5pPr marL="2286000" lvl="4" indent="-317500" algn="l">
              <a:spcBef>
                <a:spcPts val="300"/>
              </a:spcBef>
              <a:spcAft>
                <a:spcPts val="0"/>
              </a:spcAft>
              <a:buClr>
                <a:srgbClr val="1F497D"/>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cxnSp>
        <p:nvCxnSpPr>
          <p:cNvPr id="170" name="Google Shape;170;p26"/>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171" name="Google Shape;171;p26"/>
          <p:cNvSpPr txBox="1">
            <a:spLocks noGrp="1"/>
          </p:cNvSpPr>
          <p:nvPr>
            <p:ph type="body" idx="2"/>
          </p:nvPr>
        </p:nvSpPr>
        <p:spPr>
          <a:xfrm>
            <a:off x="411956" y="1060848"/>
            <a:ext cx="8320088" cy="3136106"/>
          </a:xfrm>
          <a:prstGeom prst="rect">
            <a:avLst/>
          </a:prstGeom>
          <a:noFill/>
          <a:ln>
            <a:noFill/>
          </a:ln>
        </p:spPr>
        <p:txBody>
          <a:bodyPr spcFirstLastPara="1" wrap="square" lIns="68575" tIns="34275" rIns="68575" bIns="34275" anchor="t" anchorCtr="0">
            <a:normAutofit/>
          </a:bodyPr>
          <a:lstStyle>
            <a:lvl1pPr marL="457200" lvl="0" indent="-342900" algn="l">
              <a:spcBef>
                <a:spcPts val="400"/>
              </a:spcBef>
              <a:spcAft>
                <a:spcPts val="0"/>
              </a:spcAft>
              <a:buClr>
                <a:schemeClr val="lt1"/>
              </a:buClr>
              <a:buSzPts val="1800"/>
              <a:buChar char="•"/>
              <a:defRPr>
                <a:solidFill>
                  <a:schemeClr val="lt1"/>
                </a:solidFill>
              </a:defRPr>
            </a:lvl1pPr>
            <a:lvl2pPr marL="914400" lvl="1" indent="-323850" algn="l">
              <a:spcBef>
                <a:spcPts val="300"/>
              </a:spcBef>
              <a:spcAft>
                <a:spcPts val="0"/>
              </a:spcAft>
              <a:buClr>
                <a:schemeClr val="lt1"/>
              </a:buClr>
              <a:buSzPts val="1500"/>
              <a:buChar char="o"/>
              <a:defRPr>
                <a:solidFill>
                  <a:schemeClr val="lt1"/>
                </a:solidFill>
              </a:defRPr>
            </a:lvl2pPr>
            <a:lvl3pPr marL="1371600" lvl="2" indent="-323850" algn="l">
              <a:spcBef>
                <a:spcPts val="300"/>
              </a:spcBef>
              <a:spcAft>
                <a:spcPts val="0"/>
              </a:spcAft>
              <a:buClr>
                <a:schemeClr val="lt1"/>
              </a:buClr>
              <a:buSzPts val="1500"/>
              <a:buChar char="•"/>
              <a:defRPr>
                <a:solidFill>
                  <a:schemeClr val="lt1"/>
                </a:solidFill>
              </a:defRPr>
            </a:lvl3pPr>
            <a:lvl4pPr marL="1828800" lvl="3" indent="-323850" algn="l">
              <a:spcBef>
                <a:spcPts val="300"/>
              </a:spcBef>
              <a:spcAft>
                <a:spcPts val="0"/>
              </a:spcAft>
              <a:buClr>
                <a:schemeClr val="lt1"/>
              </a:buClr>
              <a:buSzPts val="1500"/>
              <a:buChar char="–"/>
              <a:defRPr>
                <a:solidFill>
                  <a:schemeClr val="lt1"/>
                </a:solidFill>
              </a:defRPr>
            </a:lvl4pPr>
            <a:lvl5pPr marL="2286000" lvl="4" indent="-323850" algn="l">
              <a:spcBef>
                <a:spcPts val="300"/>
              </a:spcBef>
              <a:spcAft>
                <a:spcPts val="0"/>
              </a:spcAft>
              <a:buClr>
                <a:schemeClr val="lt1"/>
              </a:buClr>
              <a:buSzPts val="1500"/>
              <a:buChar char="»"/>
              <a:defRPr>
                <a:solidFill>
                  <a:schemeClr val="lt1"/>
                </a:solidFill>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172" name="Google Shape;172;p26"/>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None/>
              <a:defRPr sz="800" b="0" i="0">
                <a:solidFill>
                  <a:schemeClr val="lt1"/>
                </a:solidFill>
                <a:latin typeface="Arial"/>
                <a:ea typeface="Arial"/>
                <a:cs typeface="Arial"/>
                <a:sym typeface="Arial"/>
              </a:defRPr>
            </a:lvl1pPr>
            <a:lvl2pPr marL="0" marR="0" lvl="1" indent="0" algn="r">
              <a:spcBef>
                <a:spcPts val="0"/>
              </a:spcBef>
              <a:spcAft>
                <a:spcPts val="0"/>
              </a:spcAft>
              <a:buNone/>
              <a:defRPr sz="800" b="0" i="0">
                <a:solidFill>
                  <a:schemeClr val="lt1"/>
                </a:solidFill>
                <a:latin typeface="Arial"/>
                <a:ea typeface="Arial"/>
                <a:cs typeface="Arial"/>
                <a:sym typeface="Arial"/>
              </a:defRPr>
            </a:lvl2pPr>
            <a:lvl3pPr marL="0" marR="0" lvl="2" indent="0" algn="r">
              <a:spcBef>
                <a:spcPts val="0"/>
              </a:spcBef>
              <a:spcAft>
                <a:spcPts val="0"/>
              </a:spcAft>
              <a:buNone/>
              <a:defRPr sz="800" b="0" i="0">
                <a:solidFill>
                  <a:schemeClr val="lt1"/>
                </a:solidFill>
                <a:latin typeface="Arial"/>
                <a:ea typeface="Arial"/>
                <a:cs typeface="Arial"/>
                <a:sym typeface="Arial"/>
              </a:defRPr>
            </a:lvl3pPr>
            <a:lvl4pPr marL="0" marR="0" lvl="3" indent="0" algn="r">
              <a:spcBef>
                <a:spcPts val="0"/>
              </a:spcBef>
              <a:spcAft>
                <a:spcPts val="0"/>
              </a:spcAft>
              <a:buNone/>
              <a:defRPr sz="800" b="0" i="0">
                <a:solidFill>
                  <a:schemeClr val="lt1"/>
                </a:solidFill>
                <a:latin typeface="Arial"/>
                <a:ea typeface="Arial"/>
                <a:cs typeface="Arial"/>
                <a:sym typeface="Arial"/>
              </a:defRPr>
            </a:lvl4pPr>
            <a:lvl5pPr marL="0" marR="0" lvl="4" indent="0" algn="r">
              <a:spcBef>
                <a:spcPts val="0"/>
              </a:spcBef>
              <a:spcAft>
                <a:spcPts val="0"/>
              </a:spcAft>
              <a:buNone/>
              <a:defRPr sz="800" b="0" i="0">
                <a:solidFill>
                  <a:schemeClr val="lt1"/>
                </a:solidFill>
                <a:latin typeface="Arial"/>
                <a:ea typeface="Arial"/>
                <a:cs typeface="Arial"/>
                <a:sym typeface="Arial"/>
              </a:defRPr>
            </a:lvl5pPr>
            <a:lvl6pPr marL="0" marR="0" lvl="5" indent="0" algn="r">
              <a:spcBef>
                <a:spcPts val="0"/>
              </a:spcBef>
              <a:spcAft>
                <a:spcPts val="0"/>
              </a:spcAft>
              <a:buNone/>
              <a:defRPr sz="800" b="0" i="0">
                <a:solidFill>
                  <a:schemeClr val="lt1"/>
                </a:solidFill>
                <a:latin typeface="Arial"/>
                <a:ea typeface="Arial"/>
                <a:cs typeface="Arial"/>
                <a:sym typeface="Arial"/>
              </a:defRPr>
            </a:lvl6pPr>
            <a:lvl7pPr marL="0" marR="0" lvl="6" indent="0" algn="r">
              <a:spcBef>
                <a:spcPts val="0"/>
              </a:spcBef>
              <a:spcAft>
                <a:spcPts val="0"/>
              </a:spcAft>
              <a:buNone/>
              <a:defRPr sz="800" b="0" i="0">
                <a:solidFill>
                  <a:schemeClr val="lt1"/>
                </a:solidFill>
                <a:latin typeface="Arial"/>
                <a:ea typeface="Arial"/>
                <a:cs typeface="Arial"/>
                <a:sym typeface="Arial"/>
              </a:defRPr>
            </a:lvl7pPr>
            <a:lvl8pPr marL="0" marR="0" lvl="7" indent="0" algn="r">
              <a:spcBef>
                <a:spcPts val="0"/>
              </a:spcBef>
              <a:spcAft>
                <a:spcPts val="0"/>
              </a:spcAft>
              <a:buNone/>
              <a:defRPr sz="800" b="0" i="0">
                <a:solidFill>
                  <a:schemeClr val="lt1"/>
                </a:solidFill>
                <a:latin typeface="Arial"/>
                <a:ea typeface="Arial"/>
                <a:cs typeface="Arial"/>
                <a:sym typeface="Arial"/>
              </a:defRPr>
            </a:lvl8pPr>
            <a:lvl9pPr marL="0" marR="0" lvl="8" indent="0" algn="r">
              <a:spcBef>
                <a:spcPts val="0"/>
              </a:spcBef>
              <a:spcAft>
                <a:spcPts val="0"/>
              </a:spcAft>
              <a:buNone/>
              <a:defRPr sz="8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73" name="Google Shape;173;p26"/>
          <p:cNvGrpSpPr/>
          <p:nvPr/>
        </p:nvGrpSpPr>
        <p:grpSpPr>
          <a:xfrm>
            <a:off x="1326052" y="4673119"/>
            <a:ext cx="6295955" cy="411480"/>
            <a:chOff x="1898697" y="6230825"/>
            <a:chExt cx="8394606" cy="548640"/>
          </a:xfrm>
        </p:grpSpPr>
        <p:pic>
          <p:nvPicPr>
            <p:cNvPr id="174" name="Google Shape;174;p26"/>
            <p:cNvPicPr preferRelativeResize="0"/>
            <p:nvPr/>
          </p:nvPicPr>
          <p:blipFill rotWithShape="1">
            <a:blip r:embed="rId3">
              <a:alphaModFix/>
            </a:blip>
            <a:srcRect/>
            <a:stretch/>
          </p:blipFill>
          <p:spPr>
            <a:xfrm>
              <a:off x="8275589" y="6325373"/>
              <a:ext cx="2017714" cy="340169"/>
            </a:xfrm>
            <a:prstGeom prst="rect">
              <a:avLst/>
            </a:prstGeom>
            <a:noFill/>
            <a:ln>
              <a:noFill/>
            </a:ln>
          </p:spPr>
        </p:pic>
        <p:pic>
          <p:nvPicPr>
            <p:cNvPr id="175" name="Google Shape;175;p26"/>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176" name="Google Shape;176;p26"/>
            <p:cNvPicPr preferRelativeResize="0"/>
            <p:nvPr/>
          </p:nvPicPr>
          <p:blipFill rotWithShape="1">
            <a:blip r:embed="rId5">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188"/>
        <p:cNvGrpSpPr/>
        <p:nvPr/>
      </p:nvGrpSpPr>
      <p:grpSpPr>
        <a:xfrm>
          <a:off x="0" y="0"/>
          <a:ext cx="0" cy="0"/>
          <a:chOff x="0" y="0"/>
          <a:chExt cx="0" cy="0"/>
        </a:xfrm>
      </p:grpSpPr>
      <p:pic>
        <p:nvPicPr>
          <p:cNvPr id="189" name="Google Shape;189;p28"/>
          <p:cNvPicPr preferRelativeResize="0"/>
          <p:nvPr/>
        </p:nvPicPr>
        <p:blipFill rotWithShape="1">
          <a:blip r:embed="rId2">
            <a:alphaModFix amt="25000"/>
          </a:blip>
          <a:srcRect b="11248"/>
          <a:stretch/>
        </p:blipFill>
        <p:spPr>
          <a:xfrm>
            <a:off x="-38386" y="-578"/>
            <a:ext cx="9220772" cy="4608380"/>
          </a:xfrm>
          <a:prstGeom prst="rect">
            <a:avLst/>
          </a:prstGeom>
          <a:noFill/>
          <a:ln>
            <a:noFill/>
          </a:ln>
        </p:spPr>
      </p:pic>
      <p:sp>
        <p:nvSpPr>
          <p:cNvPr id="190" name="Google Shape;190;p28"/>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2"/>
              </a:buClr>
              <a:buSzPts val="1400"/>
              <a:buChar char="•"/>
              <a:defRPr/>
            </a:lvl1pPr>
            <a:lvl2pPr marL="914400" lvl="1" indent="-317500" algn="l">
              <a:spcBef>
                <a:spcPts val="300"/>
              </a:spcBef>
              <a:spcAft>
                <a:spcPts val="0"/>
              </a:spcAft>
              <a:buClr>
                <a:srgbClr val="1F497D"/>
              </a:buClr>
              <a:buSzPts val="1400"/>
              <a:buChar char="o"/>
              <a:defRPr/>
            </a:lvl2pPr>
            <a:lvl3pPr marL="1371600" lvl="2" indent="-317500" algn="l">
              <a:spcBef>
                <a:spcPts val="300"/>
              </a:spcBef>
              <a:spcAft>
                <a:spcPts val="0"/>
              </a:spcAft>
              <a:buClr>
                <a:srgbClr val="1F497D"/>
              </a:buClr>
              <a:buSzPts val="1400"/>
              <a:buChar char="•"/>
              <a:defRPr/>
            </a:lvl3pPr>
            <a:lvl4pPr marL="1828800" lvl="3" indent="-317500" algn="l">
              <a:spcBef>
                <a:spcPts val="300"/>
              </a:spcBef>
              <a:spcAft>
                <a:spcPts val="0"/>
              </a:spcAft>
              <a:buClr>
                <a:srgbClr val="1F497D"/>
              </a:buClr>
              <a:buSzPts val="1400"/>
              <a:buChar char="–"/>
              <a:defRPr/>
            </a:lvl4pPr>
            <a:lvl5pPr marL="2286000" lvl="4" indent="-317500" algn="l">
              <a:spcBef>
                <a:spcPts val="300"/>
              </a:spcBef>
              <a:spcAft>
                <a:spcPts val="0"/>
              </a:spcAft>
              <a:buClr>
                <a:srgbClr val="1F497D"/>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191" name="Google Shape;191;p28"/>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None/>
              <a:defRPr sz="800" b="0" i="0">
                <a:solidFill>
                  <a:schemeClr val="lt1"/>
                </a:solidFill>
                <a:latin typeface="Arial"/>
                <a:ea typeface="Arial"/>
                <a:cs typeface="Arial"/>
                <a:sym typeface="Arial"/>
              </a:defRPr>
            </a:lvl1pPr>
            <a:lvl2pPr marL="0" marR="0" lvl="1" indent="0" algn="r">
              <a:spcBef>
                <a:spcPts val="0"/>
              </a:spcBef>
              <a:spcAft>
                <a:spcPts val="0"/>
              </a:spcAft>
              <a:buNone/>
              <a:defRPr sz="800" b="0" i="0">
                <a:solidFill>
                  <a:schemeClr val="lt1"/>
                </a:solidFill>
                <a:latin typeface="Arial"/>
                <a:ea typeface="Arial"/>
                <a:cs typeface="Arial"/>
                <a:sym typeface="Arial"/>
              </a:defRPr>
            </a:lvl2pPr>
            <a:lvl3pPr marL="0" marR="0" lvl="2" indent="0" algn="r">
              <a:spcBef>
                <a:spcPts val="0"/>
              </a:spcBef>
              <a:spcAft>
                <a:spcPts val="0"/>
              </a:spcAft>
              <a:buNone/>
              <a:defRPr sz="800" b="0" i="0">
                <a:solidFill>
                  <a:schemeClr val="lt1"/>
                </a:solidFill>
                <a:latin typeface="Arial"/>
                <a:ea typeface="Arial"/>
                <a:cs typeface="Arial"/>
                <a:sym typeface="Arial"/>
              </a:defRPr>
            </a:lvl3pPr>
            <a:lvl4pPr marL="0" marR="0" lvl="3" indent="0" algn="r">
              <a:spcBef>
                <a:spcPts val="0"/>
              </a:spcBef>
              <a:spcAft>
                <a:spcPts val="0"/>
              </a:spcAft>
              <a:buNone/>
              <a:defRPr sz="800" b="0" i="0">
                <a:solidFill>
                  <a:schemeClr val="lt1"/>
                </a:solidFill>
                <a:latin typeface="Arial"/>
                <a:ea typeface="Arial"/>
                <a:cs typeface="Arial"/>
                <a:sym typeface="Arial"/>
              </a:defRPr>
            </a:lvl4pPr>
            <a:lvl5pPr marL="0" marR="0" lvl="4" indent="0" algn="r">
              <a:spcBef>
                <a:spcPts val="0"/>
              </a:spcBef>
              <a:spcAft>
                <a:spcPts val="0"/>
              </a:spcAft>
              <a:buNone/>
              <a:defRPr sz="800" b="0" i="0">
                <a:solidFill>
                  <a:schemeClr val="lt1"/>
                </a:solidFill>
                <a:latin typeface="Arial"/>
                <a:ea typeface="Arial"/>
                <a:cs typeface="Arial"/>
                <a:sym typeface="Arial"/>
              </a:defRPr>
            </a:lvl5pPr>
            <a:lvl6pPr marL="0" marR="0" lvl="5" indent="0" algn="r">
              <a:spcBef>
                <a:spcPts val="0"/>
              </a:spcBef>
              <a:spcAft>
                <a:spcPts val="0"/>
              </a:spcAft>
              <a:buNone/>
              <a:defRPr sz="800" b="0" i="0">
                <a:solidFill>
                  <a:schemeClr val="lt1"/>
                </a:solidFill>
                <a:latin typeface="Arial"/>
                <a:ea typeface="Arial"/>
                <a:cs typeface="Arial"/>
                <a:sym typeface="Arial"/>
              </a:defRPr>
            </a:lvl6pPr>
            <a:lvl7pPr marL="0" marR="0" lvl="6" indent="0" algn="r">
              <a:spcBef>
                <a:spcPts val="0"/>
              </a:spcBef>
              <a:spcAft>
                <a:spcPts val="0"/>
              </a:spcAft>
              <a:buNone/>
              <a:defRPr sz="800" b="0" i="0">
                <a:solidFill>
                  <a:schemeClr val="lt1"/>
                </a:solidFill>
                <a:latin typeface="Arial"/>
                <a:ea typeface="Arial"/>
                <a:cs typeface="Arial"/>
                <a:sym typeface="Arial"/>
              </a:defRPr>
            </a:lvl7pPr>
            <a:lvl8pPr marL="0" marR="0" lvl="7" indent="0" algn="r">
              <a:spcBef>
                <a:spcPts val="0"/>
              </a:spcBef>
              <a:spcAft>
                <a:spcPts val="0"/>
              </a:spcAft>
              <a:buNone/>
              <a:defRPr sz="800" b="0" i="0">
                <a:solidFill>
                  <a:schemeClr val="lt1"/>
                </a:solidFill>
                <a:latin typeface="Arial"/>
                <a:ea typeface="Arial"/>
                <a:cs typeface="Arial"/>
                <a:sym typeface="Arial"/>
              </a:defRPr>
            </a:lvl8pPr>
            <a:lvl9pPr marL="0" marR="0" lvl="8" indent="0" algn="r">
              <a:spcBef>
                <a:spcPts val="0"/>
              </a:spcBef>
              <a:spcAft>
                <a:spcPts val="0"/>
              </a:spcAft>
              <a:buNone/>
              <a:defRPr sz="8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92" name="Google Shape;192;p28"/>
          <p:cNvPicPr preferRelativeResize="0"/>
          <p:nvPr/>
        </p:nvPicPr>
        <p:blipFill rotWithShape="1">
          <a:blip r:embed="rId3">
            <a:alphaModFix/>
          </a:blip>
          <a:srcRect t="26916"/>
          <a:stretch/>
        </p:blipFill>
        <p:spPr>
          <a:xfrm>
            <a:off x="0" y="4607806"/>
            <a:ext cx="9144000" cy="535695"/>
          </a:xfrm>
          <a:prstGeom prst="rect">
            <a:avLst/>
          </a:prstGeom>
          <a:noFill/>
          <a:ln>
            <a:noFill/>
          </a:ln>
        </p:spPr>
      </p:pic>
      <p:pic>
        <p:nvPicPr>
          <p:cNvPr id="193" name="Google Shape;193;p28"/>
          <p:cNvPicPr preferRelativeResize="0"/>
          <p:nvPr/>
        </p:nvPicPr>
        <p:blipFill rotWithShape="1">
          <a:blip r:embed="rId4">
            <a:alphaModFix/>
          </a:blip>
          <a:srcRect/>
          <a:stretch/>
        </p:blipFill>
        <p:spPr>
          <a:xfrm>
            <a:off x="0" y="0"/>
            <a:ext cx="9144000" cy="714662"/>
          </a:xfrm>
          <a:prstGeom prst="rect">
            <a:avLst/>
          </a:prstGeom>
          <a:noFill/>
          <a:ln>
            <a:noFill/>
          </a:ln>
        </p:spPr>
      </p:pic>
      <p:sp>
        <p:nvSpPr>
          <p:cNvPr id="194" name="Google Shape;194;p28"/>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spcBef>
                <a:spcPts val="400"/>
              </a:spcBef>
              <a:spcAft>
                <a:spcPts val="0"/>
              </a:spcAft>
              <a:buClr>
                <a:schemeClr val="lt1"/>
              </a:buClr>
              <a:buSzPts val="2100"/>
              <a:buNone/>
              <a:defRPr sz="2100" b="1">
                <a:solidFill>
                  <a:schemeClr val="lt1"/>
                </a:solidFill>
              </a:defRPr>
            </a:lvl1pPr>
            <a:lvl2pPr marL="914400" lvl="1" indent="-228600" algn="l">
              <a:spcBef>
                <a:spcPts val="300"/>
              </a:spcBef>
              <a:spcAft>
                <a:spcPts val="0"/>
              </a:spcAft>
              <a:buClr>
                <a:srgbClr val="1F497D"/>
              </a:buClr>
              <a:buSzPts val="1500"/>
              <a:buNone/>
              <a:defRPr/>
            </a:lvl2pPr>
            <a:lvl3pPr marL="1371600" lvl="2" indent="-228600" algn="l">
              <a:spcBef>
                <a:spcPts val="300"/>
              </a:spcBef>
              <a:spcAft>
                <a:spcPts val="0"/>
              </a:spcAft>
              <a:buClr>
                <a:srgbClr val="1F497D"/>
              </a:buClr>
              <a:buSzPts val="1500"/>
              <a:buNone/>
              <a:defRPr/>
            </a:lvl3pPr>
            <a:lvl4pPr marL="1828800" lvl="3" indent="-228600" algn="l">
              <a:spcBef>
                <a:spcPts val="300"/>
              </a:spcBef>
              <a:spcAft>
                <a:spcPts val="0"/>
              </a:spcAft>
              <a:buClr>
                <a:srgbClr val="1F497D"/>
              </a:buClr>
              <a:buSzPts val="1500"/>
              <a:buNone/>
              <a:defRPr/>
            </a:lvl4pPr>
            <a:lvl5pPr marL="2286000" lvl="4" indent="-228600" algn="l">
              <a:spcBef>
                <a:spcPts val="300"/>
              </a:spcBef>
              <a:spcAft>
                <a:spcPts val="0"/>
              </a:spcAft>
              <a:buClr>
                <a:srgbClr val="1F497D"/>
              </a:buClr>
              <a:buSzPts val="1500"/>
              <a:buNone/>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grpSp>
        <p:nvGrpSpPr>
          <p:cNvPr id="195" name="Google Shape;195;p28"/>
          <p:cNvGrpSpPr/>
          <p:nvPr/>
        </p:nvGrpSpPr>
        <p:grpSpPr>
          <a:xfrm>
            <a:off x="1326052" y="4673119"/>
            <a:ext cx="6295955" cy="411480"/>
            <a:chOff x="1898697" y="6230825"/>
            <a:chExt cx="8394606" cy="548640"/>
          </a:xfrm>
        </p:grpSpPr>
        <p:pic>
          <p:nvPicPr>
            <p:cNvPr id="196" name="Google Shape;196;p28"/>
            <p:cNvPicPr preferRelativeResize="0"/>
            <p:nvPr/>
          </p:nvPicPr>
          <p:blipFill rotWithShape="1">
            <a:blip r:embed="rId5">
              <a:alphaModFix/>
            </a:blip>
            <a:srcRect/>
            <a:stretch/>
          </p:blipFill>
          <p:spPr>
            <a:xfrm>
              <a:off x="8275589" y="6325373"/>
              <a:ext cx="2017714" cy="340169"/>
            </a:xfrm>
            <a:prstGeom prst="rect">
              <a:avLst/>
            </a:prstGeom>
            <a:noFill/>
            <a:ln>
              <a:noFill/>
            </a:ln>
          </p:spPr>
        </p:pic>
        <p:pic>
          <p:nvPicPr>
            <p:cNvPr id="197" name="Google Shape;197;p28"/>
            <p:cNvPicPr preferRelativeResize="0"/>
            <p:nvPr/>
          </p:nvPicPr>
          <p:blipFill rotWithShape="1">
            <a:blip r:embed="rId6">
              <a:alphaModFix/>
            </a:blip>
            <a:srcRect/>
            <a:stretch/>
          </p:blipFill>
          <p:spPr>
            <a:xfrm>
              <a:off x="1898697" y="6230825"/>
              <a:ext cx="2017714" cy="548640"/>
            </a:xfrm>
            <a:prstGeom prst="rect">
              <a:avLst/>
            </a:prstGeom>
            <a:noFill/>
            <a:ln>
              <a:noFill/>
            </a:ln>
          </p:spPr>
        </p:pic>
        <p:pic>
          <p:nvPicPr>
            <p:cNvPr id="198" name="Google Shape;198;p28"/>
            <p:cNvPicPr preferRelativeResize="0"/>
            <p:nvPr/>
          </p:nvPicPr>
          <p:blipFill rotWithShape="1">
            <a:blip r:embed="rId7">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199"/>
        <p:cNvGrpSpPr/>
        <p:nvPr/>
      </p:nvGrpSpPr>
      <p:grpSpPr>
        <a:xfrm>
          <a:off x="0" y="0"/>
          <a:ext cx="0" cy="0"/>
          <a:chOff x="0" y="0"/>
          <a:chExt cx="0" cy="0"/>
        </a:xfrm>
      </p:grpSpPr>
      <p:pic>
        <p:nvPicPr>
          <p:cNvPr id="200" name="Google Shape;200;p29"/>
          <p:cNvPicPr preferRelativeResize="0"/>
          <p:nvPr/>
        </p:nvPicPr>
        <p:blipFill rotWithShape="1">
          <a:blip r:embed="rId2">
            <a:alphaModFix amt="25000"/>
          </a:blip>
          <a:srcRect b="11248"/>
          <a:stretch/>
        </p:blipFill>
        <p:spPr>
          <a:xfrm>
            <a:off x="-38386" y="530151"/>
            <a:ext cx="9220772" cy="4608380"/>
          </a:xfrm>
          <a:prstGeom prst="rect">
            <a:avLst/>
          </a:prstGeom>
          <a:noFill/>
          <a:ln>
            <a:noFill/>
          </a:ln>
        </p:spPr>
      </p:pic>
      <p:sp>
        <p:nvSpPr>
          <p:cNvPr id="201" name="Google Shape;201;p29"/>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2"/>
              </a:buClr>
              <a:buSzPts val="1400"/>
              <a:buChar char="•"/>
              <a:defRPr/>
            </a:lvl1pPr>
            <a:lvl2pPr marL="914400" lvl="1" indent="-317500" algn="l">
              <a:spcBef>
                <a:spcPts val="300"/>
              </a:spcBef>
              <a:spcAft>
                <a:spcPts val="0"/>
              </a:spcAft>
              <a:buClr>
                <a:srgbClr val="1F497D"/>
              </a:buClr>
              <a:buSzPts val="1400"/>
              <a:buChar char="o"/>
              <a:defRPr/>
            </a:lvl2pPr>
            <a:lvl3pPr marL="1371600" lvl="2" indent="-317500" algn="l">
              <a:spcBef>
                <a:spcPts val="300"/>
              </a:spcBef>
              <a:spcAft>
                <a:spcPts val="0"/>
              </a:spcAft>
              <a:buClr>
                <a:srgbClr val="1F497D"/>
              </a:buClr>
              <a:buSzPts val="1400"/>
              <a:buChar char="•"/>
              <a:defRPr/>
            </a:lvl3pPr>
            <a:lvl4pPr marL="1828800" lvl="3" indent="-317500" algn="l">
              <a:spcBef>
                <a:spcPts val="300"/>
              </a:spcBef>
              <a:spcAft>
                <a:spcPts val="0"/>
              </a:spcAft>
              <a:buClr>
                <a:srgbClr val="1F497D"/>
              </a:buClr>
              <a:buSzPts val="1400"/>
              <a:buChar char="–"/>
              <a:defRPr/>
            </a:lvl4pPr>
            <a:lvl5pPr marL="2286000" lvl="4" indent="-317500" algn="l">
              <a:spcBef>
                <a:spcPts val="300"/>
              </a:spcBef>
              <a:spcAft>
                <a:spcPts val="0"/>
              </a:spcAft>
              <a:buClr>
                <a:srgbClr val="1F497D"/>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202" name="Google Shape;202;p29"/>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None/>
              <a:defRPr sz="800" b="0" i="0">
                <a:solidFill>
                  <a:schemeClr val="dk1"/>
                </a:solidFill>
                <a:latin typeface="Arial"/>
                <a:ea typeface="Arial"/>
                <a:cs typeface="Arial"/>
                <a:sym typeface="Arial"/>
              </a:defRPr>
            </a:lvl1pPr>
            <a:lvl2pPr marL="0" marR="0" lvl="1" indent="0" algn="r">
              <a:spcBef>
                <a:spcPts val="0"/>
              </a:spcBef>
              <a:spcAft>
                <a:spcPts val="0"/>
              </a:spcAft>
              <a:buNone/>
              <a:defRPr sz="800" b="0" i="0">
                <a:solidFill>
                  <a:schemeClr val="dk1"/>
                </a:solidFill>
                <a:latin typeface="Arial"/>
                <a:ea typeface="Arial"/>
                <a:cs typeface="Arial"/>
                <a:sym typeface="Arial"/>
              </a:defRPr>
            </a:lvl2pPr>
            <a:lvl3pPr marL="0" marR="0" lvl="2" indent="0" algn="r">
              <a:spcBef>
                <a:spcPts val="0"/>
              </a:spcBef>
              <a:spcAft>
                <a:spcPts val="0"/>
              </a:spcAft>
              <a:buNone/>
              <a:defRPr sz="800" b="0" i="0">
                <a:solidFill>
                  <a:schemeClr val="dk1"/>
                </a:solidFill>
                <a:latin typeface="Arial"/>
                <a:ea typeface="Arial"/>
                <a:cs typeface="Arial"/>
                <a:sym typeface="Arial"/>
              </a:defRPr>
            </a:lvl3pPr>
            <a:lvl4pPr marL="0" marR="0" lvl="3" indent="0" algn="r">
              <a:spcBef>
                <a:spcPts val="0"/>
              </a:spcBef>
              <a:spcAft>
                <a:spcPts val="0"/>
              </a:spcAft>
              <a:buNone/>
              <a:defRPr sz="800" b="0" i="0">
                <a:solidFill>
                  <a:schemeClr val="dk1"/>
                </a:solidFill>
                <a:latin typeface="Arial"/>
                <a:ea typeface="Arial"/>
                <a:cs typeface="Arial"/>
                <a:sym typeface="Arial"/>
              </a:defRPr>
            </a:lvl4pPr>
            <a:lvl5pPr marL="0" marR="0" lvl="4" indent="0" algn="r">
              <a:spcBef>
                <a:spcPts val="0"/>
              </a:spcBef>
              <a:spcAft>
                <a:spcPts val="0"/>
              </a:spcAft>
              <a:buNone/>
              <a:defRPr sz="800" b="0" i="0">
                <a:solidFill>
                  <a:schemeClr val="dk1"/>
                </a:solidFill>
                <a:latin typeface="Arial"/>
                <a:ea typeface="Arial"/>
                <a:cs typeface="Arial"/>
                <a:sym typeface="Arial"/>
              </a:defRPr>
            </a:lvl5pPr>
            <a:lvl6pPr marL="0" marR="0" lvl="5" indent="0" algn="r">
              <a:spcBef>
                <a:spcPts val="0"/>
              </a:spcBef>
              <a:spcAft>
                <a:spcPts val="0"/>
              </a:spcAft>
              <a:buNone/>
              <a:defRPr sz="800" b="0" i="0">
                <a:solidFill>
                  <a:schemeClr val="dk1"/>
                </a:solidFill>
                <a:latin typeface="Arial"/>
                <a:ea typeface="Arial"/>
                <a:cs typeface="Arial"/>
                <a:sym typeface="Arial"/>
              </a:defRPr>
            </a:lvl6pPr>
            <a:lvl7pPr marL="0" marR="0" lvl="6" indent="0" algn="r">
              <a:spcBef>
                <a:spcPts val="0"/>
              </a:spcBef>
              <a:spcAft>
                <a:spcPts val="0"/>
              </a:spcAft>
              <a:buNone/>
              <a:defRPr sz="800" b="0" i="0">
                <a:solidFill>
                  <a:schemeClr val="dk1"/>
                </a:solidFill>
                <a:latin typeface="Arial"/>
                <a:ea typeface="Arial"/>
                <a:cs typeface="Arial"/>
                <a:sym typeface="Arial"/>
              </a:defRPr>
            </a:lvl7pPr>
            <a:lvl8pPr marL="0" marR="0" lvl="7" indent="0" algn="r">
              <a:spcBef>
                <a:spcPts val="0"/>
              </a:spcBef>
              <a:spcAft>
                <a:spcPts val="0"/>
              </a:spcAft>
              <a:buNone/>
              <a:defRPr sz="800" b="0" i="0">
                <a:solidFill>
                  <a:schemeClr val="dk1"/>
                </a:solidFill>
                <a:latin typeface="Arial"/>
                <a:ea typeface="Arial"/>
                <a:cs typeface="Arial"/>
                <a:sym typeface="Arial"/>
              </a:defRPr>
            </a:lvl8pPr>
            <a:lvl9pPr marL="0" marR="0" lvl="8" indent="0" algn="r">
              <a:spcBef>
                <a:spcPts val="0"/>
              </a:spcBef>
              <a:spcAft>
                <a:spcPts val="0"/>
              </a:spcAft>
              <a:buNone/>
              <a:defRPr sz="8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03" name="Google Shape;203;p29"/>
          <p:cNvPicPr preferRelativeResize="0"/>
          <p:nvPr/>
        </p:nvPicPr>
        <p:blipFill rotWithShape="1">
          <a:blip r:embed="rId3">
            <a:alphaModFix/>
          </a:blip>
          <a:srcRect/>
          <a:stretch/>
        </p:blipFill>
        <p:spPr>
          <a:xfrm>
            <a:off x="0" y="0"/>
            <a:ext cx="9144000" cy="714662"/>
          </a:xfrm>
          <a:prstGeom prst="rect">
            <a:avLst/>
          </a:prstGeom>
          <a:noFill/>
          <a:ln>
            <a:noFill/>
          </a:ln>
        </p:spPr>
      </p:pic>
      <p:sp>
        <p:nvSpPr>
          <p:cNvPr id="204" name="Google Shape;204;p29"/>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spcBef>
                <a:spcPts val="400"/>
              </a:spcBef>
              <a:spcAft>
                <a:spcPts val="0"/>
              </a:spcAft>
              <a:buClr>
                <a:schemeClr val="lt1"/>
              </a:buClr>
              <a:buSzPts val="2100"/>
              <a:buNone/>
              <a:defRPr sz="2100" b="1">
                <a:solidFill>
                  <a:schemeClr val="lt1"/>
                </a:solidFill>
              </a:defRPr>
            </a:lvl1pPr>
            <a:lvl2pPr marL="914400" lvl="1" indent="-228600" algn="l">
              <a:spcBef>
                <a:spcPts val="300"/>
              </a:spcBef>
              <a:spcAft>
                <a:spcPts val="0"/>
              </a:spcAft>
              <a:buClr>
                <a:srgbClr val="1F497D"/>
              </a:buClr>
              <a:buSzPts val="1500"/>
              <a:buNone/>
              <a:defRPr/>
            </a:lvl2pPr>
            <a:lvl3pPr marL="1371600" lvl="2" indent="-228600" algn="l">
              <a:spcBef>
                <a:spcPts val="300"/>
              </a:spcBef>
              <a:spcAft>
                <a:spcPts val="0"/>
              </a:spcAft>
              <a:buClr>
                <a:srgbClr val="1F497D"/>
              </a:buClr>
              <a:buSzPts val="1500"/>
              <a:buNone/>
              <a:defRPr/>
            </a:lvl3pPr>
            <a:lvl4pPr marL="1828800" lvl="3" indent="-228600" algn="l">
              <a:spcBef>
                <a:spcPts val="300"/>
              </a:spcBef>
              <a:spcAft>
                <a:spcPts val="0"/>
              </a:spcAft>
              <a:buClr>
                <a:srgbClr val="1F497D"/>
              </a:buClr>
              <a:buSzPts val="1500"/>
              <a:buNone/>
              <a:defRPr/>
            </a:lvl4pPr>
            <a:lvl5pPr marL="2286000" lvl="4" indent="-228600" algn="l">
              <a:spcBef>
                <a:spcPts val="300"/>
              </a:spcBef>
              <a:spcAft>
                <a:spcPts val="0"/>
              </a:spcAft>
              <a:buClr>
                <a:srgbClr val="1F497D"/>
              </a:buClr>
              <a:buSzPts val="1500"/>
              <a:buNone/>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Content" type="tx">
  <p:cSld name="TITLE_AND_BODY">
    <p:spTree>
      <p:nvGrpSpPr>
        <p:cNvPr id="1" name="Shape 207"/>
        <p:cNvGrpSpPr/>
        <p:nvPr/>
      </p:nvGrpSpPr>
      <p:grpSpPr>
        <a:xfrm>
          <a:off x="0" y="0"/>
          <a:ext cx="0" cy="0"/>
          <a:chOff x="0" y="0"/>
          <a:chExt cx="0" cy="0"/>
        </a:xfrm>
      </p:grpSpPr>
      <p:sp>
        <p:nvSpPr>
          <p:cNvPr id="208" name="Google Shape;208;p31"/>
          <p:cNvSpPr/>
          <p:nvPr/>
        </p:nvSpPr>
        <p:spPr>
          <a:xfrm>
            <a:off x="459" y="4733306"/>
            <a:ext cx="9166200" cy="409500"/>
          </a:xfrm>
          <a:prstGeom prst="rect">
            <a:avLst/>
          </a:prstGeom>
          <a:solidFill>
            <a:srgbClr val="1F497D"/>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000000"/>
              </a:solidFill>
              <a:latin typeface="Libre Franklin"/>
              <a:ea typeface="Libre Franklin"/>
              <a:cs typeface="Libre Franklin"/>
              <a:sym typeface="Libre Franklin"/>
            </a:endParaRPr>
          </a:p>
        </p:txBody>
      </p:sp>
      <p:pic>
        <p:nvPicPr>
          <p:cNvPr id="209" name="Google Shape;209;p31" descr="RGB_White-Seal_White-Mark_SC_Horizontal–400dpi.png"/>
          <p:cNvPicPr preferRelativeResize="0"/>
          <p:nvPr/>
        </p:nvPicPr>
        <p:blipFill rotWithShape="1">
          <a:blip r:embed="rId2">
            <a:alphaModFix/>
          </a:blip>
          <a:srcRect/>
          <a:stretch/>
        </p:blipFill>
        <p:spPr>
          <a:xfrm>
            <a:off x="166643" y="4843395"/>
            <a:ext cx="1177850" cy="197711"/>
          </a:xfrm>
          <a:prstGeom prst="rect">
            <a:avLst/>
          </a:prstGeom>
          <a:noFill/>
          <a:ln>
            <a:noFill/>
          </a:ln>
        </p:spPr>
      </p:pic>
      <p:sp>
        <p:nvSpPr>
          <p:cNvPr id="210" name="Google Shape;210;p31"/>
          <p:cNvSpPr/>
          <p:nvPr/>
        </p:nvSpPr>
        <p:spPr>
          <a:xfrm>
            <a:off x="0" y="0"/>
            <a:ext cx="9144000" cy="857400"/>
          </a:xfrm>
          <a:prstGeom prst="rect">
            <a:avLst/>
          </a:prstGeom>
          <a:solidFill>
            <a:srgbClr val="1F497D"/>
          </a:solidFill>
          <a:ln w="9525" cap="flat" cmpd="sng">
            <a:solidFill>
              <a:srgbClr val="4A7EBB"/>
            </a:solidFill>
            <a:prstDash val="solid"/>
            <a:round/>
            <a:headEnd type="none" w="sm" len="sm"/>
            <a:tailEnd type="none" w="sm" len="sm"/>
          </a:ln>
          <a:effectLst>
            <a:outerShdw blurRad="38100" dist="23000" dir="5400000" rotWithShape="0">
              <a:srgbClr val="000000">
                <a:alpha val="3451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Libre Franklin"/>
              <a:buNone/>
            </a:pPr>
            <a:endParaRPr sz="1800" b="0" i="0" u="none" strike="noStrike" cap="none">
              <a:solidFill>
                <a:srgbClr val="000000"/>
              </a:solidFill>
              <a:latin typeface="Libre Franklin"/>
              <a:ea typeface="Libre Franklin"/>
              <a:cs typeface="Libre Franklin"/>
              <a:sym typeface="Libre Franklin"/>
            </a:endParaRPr>
          </a:p>
        </p:txBody>
      </p:sp>
      <p:sp>
        <p:nvSpPr>
          <p:cNvPr id="211" name="Google Shape;211;p31"/>
          <p:cNvSpPr txBox="1">
            <a:spLocks noGrp="1"/>
          </p:cNvSpPr>
          <p:nvPr>
            <p:ph type="title"/>
          </p:nvPr>
        </p:nvSpPr>
        <p:spPr>
          <a:xfrm>
            <a:off x="1939763" y="-9525"/>
            <a:ext cx="7204200" cy="857400"/>
          </a:xfrm>
          <a:prstGeom prst="rect">
            <a:avLst/>
          </a:prstGeom>
          <a:solidFill>
            <a:srgbClr val="1F497D"/>
          </a:solidFill>
          <a:ln>
            <a:noFill/>
          </a:ln>
          <a:effectLst>
            <a:outerShdw blurRad="50800" dist="38100" dir="2700000" rotWithShape="0">
              <a:srgbClr val="000000">
                <a:alpha val="41960"/>
              </a:srgbClr>
            </a:outerShdw>
          </a:effectLst>
        </p:spPr>
        <p:txBody>
          <a:bodyPr spcFirstLastPara="1" wrap="square" lIns="45700" tIns="45700" rIns="45700" bIns="45700" anchor="ctr" anchorCtr="0">
            <a:normAutofit/>
          </a:bodyPr>
          <a:lstStyle>
            <a:lvl1pPr lvl="0" algn="l" rtl="0">
              <a:lnSpc>
                <a:spcPct val="100000"/>
              </a:lnSpc>
              <a:spcBef>
                <a:spcPts val="0"/>
              </a:spcBef>
              <a:spcAft>
                <a:spcPts val="0"/>
              </a:spcAft>
              <a:buClr>
                <a:srgbClr val="FFFFFF"/>
              </a:buClr>
              <a:buSzPts val="1800"/>
              <a:buNone/>
              <a:defRPr/>
            </a:lvl1pPr>
            <a:lvl2pPr lvl="1" algn="ctr" rtl="0">
              <a:lnSpc>
                <a:spcPct val="100000"/>
              </a:lnSpc>
              <a:spcBef>
                <a:spcPts val="0"/>
              </a:spcBef>
              <a:spcAft>
                <a:spcPts val="0"/>
              </a:spcAft>
              <a:buClr>
                <a:srgbClr val="FFFFFF"/>
              </a:buClr>
              <a:buSzPts val="1800"/>
              <a:buNone/>
              <a:defRPr/>
            </a:lvl2pPr>
            <a:lvl3pPr lvl="2" algn="ctr" rtl="0">
              <a:lnSpc>
                <a:spcPct val="100000"/>
              </a:lnSpc>
              <a:spcBef>
                <a:spcPts val="0"/>
              </a:spcBef>
              <a:spcAft>
                <a:spcPts val="0"/>
              </a:spcAft>
              <a:buClr>
                <a:srgbClr val="FFFFFF"/>
              </a:buClr>
              <a:buSzPts val="1800"/>
              <a:buNone/>
              <a:defRPr/>
            </a:lvl3pPr>
            <a:lvl4pPr lvl="3" algn="ctr" rtl="0">
              <a:lnSpc>
                <a:spcPct val="100000"/>
              </a:lnSpc>
              <a:spcBef>
                <a:spcPts val="0"/>
              </a:spcBef>
              <a:spcAft>
                <a:spcPts val="0"/>
              </a:spcAft>
              <a:buClr>
                <a:srgbClr val="FFFFFF"/>
              </a:buClr>
              <a:buSzPts val="1800"/>
              <a:buNone/>
              <a:defRPr/>
            </a:lvl4pPr>
            <a:lvl5pPr lvl="4" algn="ctr" rtl="0">
              <a:lnSpc>
                <a:spcPct val="100000"/>
              </a:lnSpc>
              <a:spcBef>
                <a:spcPts val="0"/>
              </a:spcBef>
              <a:spcAft>
                <a:spcPts val="0"/>
              </a:spcAft>
              <a:buClr>
                <a:srgbClr val="FFFFFF"/>
              </a:buClr>
              <a:buSzPts val="1800"/>
              <a:buNone/>
              <a:defRPr/>
            </a:lvl5pPr>
            <a:lvl6pPr lvl="5" algn="ctr" rtl="0">
              <a:lnSpc>
                <a:spcPct val="100000"/>
              </a:lnSpc>
              <a:spcBef>
                <a:spcPts val="0"/>
              </a:spcBef>
              <a:spcAft>
                <a:spcPts val="0"/>
              </a:spcAft>
              <a:buClr>
                <a:srgbClr val="FFFFFF"/>
              </a:buClr>
              <a:buSzPts val="1800"/>
              <a:buNone/>
              <a:defRPr/>
            </a:lvl6pPr>
            <a:lvl7pPr lvl="6" algn="ctr" rtl="0">
              <a:lnSpc>
                <a:spcPct val="100000"/>
              </a:lnSpc>
              <a:spcBef>
                <a:spcPts val="0"/>
              </a:spcBef>
              <a:spcAft>
                <a:spcPts val="0"/>
              </a:spcAft>
              <a:buClr>
                <a:srgbClr val="FFFFFF"/>
              </a:buClr>
              <a:buSzPts val="1800"/>
              <a:buNone/>
              <a:defRPr/>
            </a:lvl7pPr>
            <a:lvl8pPr lvl="7" algn="ctr" rtl="0">
              <a:lnSpc>
                <a:spcPct val="100000"/>
              </a:lnSpc>
              <a:spcBef>
                <a:spcPts val="0"/>
              </a:spcBef>
              <a:spcAft>
                <a:spcPts val="0"/>
              </a:spcAft>
              <a:buClr>
                <a:srgbClr val="FFFFFF"/>
              </a:buClr>
              <a:buSzPts val="1800"/>
              <a:buNone/>
              <a:defRPr/>
            </a:lvl8pPr>
            <a:lvl9pPr lvl="8" algn="ctr" rtl="0">
              <a:lnSpc>
                <a:spcPct val="100000"/>
              </a:lnSpc>
              <a:spcBef>
                <a:spcPts val="0"/>
              </a:spcBef>
              <a:spcAft>
                <a:spcPts val="0"/>
              </a:spcAft>
              <a:buClr>
                <a:srgbClr val="FFFFFF"/>
              </a:buClr>
              <a:buSzPts val="1800"/>
              <a:buNone/>
              <a:defRPr/>
            </a:lvl9pPr>
          </a:lstStyle>
          <a:p>
            <a:endParaRPr/>
          </a:p>
        </p:txBody>
      </p:sp>
      <p:sp>
        <p:nvSpPr>
          <p:cNvPr id="212" name="Google Shape;212;p31"/>
          <p:cNvSpPr txBox="1">
            <a:spLocks noGrp="1"/>
          </p:cNvSpPr>
          <p:nvPr>
            <p:ph type="body" idx="1"/>
          </p:nvPr>
        </p:nvSpPr>
        <p:spPr>
          <a:xfrm>
            <a:off x="457200" y="1200150"/>
            <a:ext cx="8229600" cy="3394500"/>
          </a:xfrm>
          <a:prstGeom prst="rect">
            <a:avLst/>
          </a:prstGeom>
          <a:noFill/>
          <a:ln>
            <a:noFill/>
          </a:ln>
        </p:spPr>
        <p:txBody>
          <a:bodyPr spcFirstLastPara="1" wrap="square" lIns="45700" tIns="45700" rIns="45700" bIns="45700" anchor="t" anchorCtr="0">
            <a:normAutofit/>
          </a:bodyPr>
          <a:lstStyle>
            <a:lvl1pPr marL="457200" lvl="0" indent="-323850" algn="l" rtl="0">
              <a:lnSpc>
                <a:spcPct val="100000"/>
              </a:lnSpc>
              <a:spcBef>
                <a:spcPts val="500"/>
              </a:spcBef>
              <a:spcAft>
                <a:spcPts val="0"/>
              </a:spcAft>
              <a:buClr>
                <a:srgbClr val="1F497D"/>
              </a:buClr>
              <a:buSzPts val="1500"/>
              <a:buChar char="•"/>
              <a:defRPr sz="1500"/>
            </a:lvl1pPr>
            <a:lvl2pPr marL="914400" lvl="1" indent="-336550" algn="l" rtl="0">
              <a:lnSpc>
                <a:spcPct val="100000"/>
              </a:lnSpc>
              <a:spcBef>
                <a:spcPts val="500"/>
              </a:spcBef>
              <a:spcAft>
                <a:spcPts val="0"/>
              </a:spcAft>
              <a:buClr>
                <a:srgbClr val="1F497D"/>
              </a:buClr>
              <a:buSzPts val="1700"/>
              <a:buChar char="o"/>
              <a:defRPr sz="1400"/>
            </a:lvl2pPr>
            <a:lvl3pPr marL="1371600" lvl="2" indent="-304800" algn="l" rtl="0">
              <a:lnSpc>
                <a:spcPct val="100000"/>
              </a:lnSpc>
              <a:spcBef>
                <a:spcPts val="500"/>
              </a:spcBef>
              <a:spcAft>
                <a:spcPts val="0"/>
              </a:spcAft>
              <a:buClr>
                <a:srgbClr val="1F497D"/>
              </a:buClr>
              <a:buSzPts val="1200"/>
              <a:buChar char="•"/>
              <a:defRPr sz="1200"/>
            </a:lvl3pPr>
            <a:lvl4pPr marL="1828800" lvl="3" indent="-304800" algn="l" rtl="0">
              <a:lnSpc>
                <a:spcPct val="100000"/>
              </a:lnSpc>
              <a:spcBef>
                <a:spcPts val="500"/>
              </a:spcBef>
              <a:spcAft>
                <a:spcPts val="0"/>
              </a:spcAft>
              <a:buClr>
                <a:srgbClr val="1F497D"/>
              </a:buClr>
              <a:buSzPts val="1200"/>
              <a:buChar char="–"/>
              <a:defRPr sz="1200"/>
            </a:lvl4pPr>
            <a:lvl5pPr marL="2286000" lvl="4" indent="-304800" algn="l" rtl="0">
              <a:lnSpc>
                <a:spcPct val="100000"/>
              </a:lnSpc>
              <a:spcBef>
                <a:spcPts val="500"/>
              </a:spcBef>
              <a:spcAft>
                <a:spcPts val="0"/>
              </a:spcAft>
              <a:buClr>
                <a:srgbClr val="1F497D"/>
              </a:buClr>
              <a:buSzPts val="1200"/>
              <a:buChar char="»"/>
              <a:defRPr sz="1200"/>
            </a:lvl5pPr>
            <a:lvl6pPr marL="2743200" lvl="5" indent="-304800" algn="l" rtl="0">
              <a:lnSpc>
                <a:spcPct val="100000"/>
              </a:lnSpc>
              <a:spcBef>
                <a:spcPts val="500"/>
              </a:spcBef>
              <a:spcAft>
                <a:spcPts val="0"/>
              </a:spcAft>
              <a:buClr>
                <a:srgbClr val="1F497D"/>
              </a:buClr>
              <a:buSzPts val="1200"/>
              <a:buChar char="•"/>
              <a:defRPr sz="1200"/>
            </a:lvl6pPr>
            <a:lvl7pPr marL="3200400" lvl="6" indent="-304800" algn="l" rtl="0">
              <a:lnSpc>
                <a:spcPct val="100000"/>
              </a:lnSpc>
              <a:spcBef>
                <a:spcPts val="500"/>
              </a:spcBef>
              <a:spcAft>
                <a:spcPts val="0"/>
              </a:spcAft>
              <a:buClr>
                <a:srgbClr val="1F497D"/>
              </a:buClr>
              <a:buSzPts val="1200"/>
              <a:buChar char="•"/>
              <a:defRPr sz="1200"/>
            </a:lvl7pPr>
            <a:lvl8pPr marL="3657600" lvl="7" indent="-304800" algn="l" rtl="0">
              <a:lnSpc>
                <a:spcPct val="100000"/>
              </a:lnSpc>
              <a:spcBef>
                <a:spcPts val="500"/>
              </a:spcBef>
              <a:spcAft>
                <a:spcPts val="0"/>
              </a:spcAft>
              <a:buClr>
                <a:srgbClr val="1F497D"/>
              </a:buClr>
              <a:buSzPts val="1200"/>
              <a:buChar char="•"/>
              <a:defRPr sz="1200"/>
            </a:lvl8pPr>
            <a:lvl9pPr marL="4114800" lvl="8" indent="-304800" algn="l" rtl="0">
              <a:lnSpc>
                <a:spcPct val="100000"/>
              </a:lnSpc>
              <a:spcBef>
                <a:spcPts val="500"/>
              </a:spcBef>
              <a:spcAft>
                <a:spcPts val="0"/>
              </a:spcAft>
              <a:buClr>
                <a:srgbClr val="1F497D"/>
              </a:buClr>
              <a:buSzPts val="1200"/>
              <a:buChar char="•"/>
              <a:defRPr sz="1200"/>
            </a:lvl9pPr>
          </a:lstStyle>
          <a:p>
            <a:endParaRPr/>
          </a:p>
        </p:txBody>
      </p:sp>
      <p:sp>
        <p:nvSpPr>
          <p:cNvPr id="213" name="Google Shape;213;p31"/>
          <p:cNvSpPr txBox="1">
            <a:spLocks noGrp="1"/>
          </p:cNvSpPr>
          <p:nvPr>
            <p:ph type="sldNum" idx="12"/>
          </p:nvPr>
        </p:nvSpPr>
        <p:spPr>
          <a:xfrm>
            <a:off x="8438544" y="4817507"/>
            <a:ext cx="248400" cy="2463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cxnSp>
        <p:nvCxnSpPr>
          <p:cNvPr id="214" name="Google Shape;214;p31"/>
          <p:cNvCxnSpPr/>
          <p:nvPr/>
        </p:nvCxnSpPr>
        <p:spPr>
          <a:xfrm rot="10800000">
            <a:off x="1910953" y="64875"/>
            <a:ext cx="0" cy="727500"/>
          </a:xfrm>
          <a:prstGeom prst="straightConnector1">
            <a:avLst/>
          </a:prstGeom>
          <a:noFill/>
          <a:ln w="25400" cap="flat" cmpd="sng">
            <a:solidFill>
              <a:srgbClr val="993F3D"/>
            </a:solidFill>
            <a:prstDash val="solid"/>
            <a:round/>
            <a:headEnd type="none" w="sm" len="sm"/>
            <a:tailEnd type="none" w="sm" len="sm"/>
          </a:ln>
          <a:effectLst>
            <a:outerShdw blurRad="38100" dist="20000" dir="5400000" rotWithShape="0">
              <a:srgbClr val="000000">
                <a:alpha val="36860"/>
              </a:srgbClr>
            </a:outerShdw>
          </a:effectLst>
        </p:spPr>
      </p:cxnSp>
      <p:sp>
        <p:nvSpPr>
          <p:cNvPr id="215" name="Google Shape;215;p31"/>
          <p:cNvSpPr txBox="1"/>
          <p:nvPr/>
        </p:nvSpPr>
        <p:spPr>
          <a:xfrm>
            <a:off x="3097438" y="4843395"/>
            <a:ext cx="2724300" cy="276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200"/>
              <a:buFont typeface="Libre Franklin"/>
              <a:buNone/>
            </a:pPr>
            <a:r>
              <a:rPr lang="en" sz="1200" b="0" i="0" u="none" strike="noStrike" cap="none">
                <a:solidFill>
                  <a:srgbClr val="FFFFFF"/>
                </a:solidFill>
                <a:latin typeface="Libre Franklin"/>
                <a:ea typeface="Libre Franklin"/>
                <a:cs typeface="Libre Franklin"/>
                <a:sym typeface="Libre Franklin"/>
              </a:rPr>
              <a:t>Eric Esarey May 2022</a:t>
            </a:r>
            <a:endParaRPr sz="1400" b="0" i="0" u="none" strike="noStrike" cap="none">
              <a:solidFill>
                <a:srgbClr val="000000"/>
              </a:solidFill>
              <a:latin typeface="Arial"/>
              <a:ea typeface="Arial"/>
              <a:cs typeface="Arial"/>
              <a:sym typeface="Arial"/>
            </a:endParaRPr>
          </a:p>
        </p:txBody>
      </p:sp>
      <p:grpSp>
        <p:nvGrpSpPr>
          <p:cNvPr id="216" name="Google Shape;216;p31"/>
          <p:cNvGrpSpPr/>
          <p:nvPr/>
        </p:nvGrpSpPr>
        <p:grpSpPr>
          <a:xfrm>
            <a:off x="66008" y="64951"/>
            <a:ext cx="1630079" cy="656093"/>
            <a:chOff x="3571436" y="1372327"/>
            <a:chExt cx="2173439" cy="874791"/>
          </a:xfrm>
        </p:grpSpPr>
        <p:sp>
          <p:nvSpPr>
            <p:cNvPr id="217" name="Google Shape;217;p31"/>
            <p:cNvSpPr/>
            <p:nvPr/>
          </p:nvSpPr>
          <p:spPr>
            <a:xfrm>
              <a:off x="3578575" y="1375800"/>
              <a:ext cx="2166300" cy="870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18" name="Google Shape;218;p31"/>
            <p:cNvPicPr preferRelativeResize="0"/>
            <p:nvPr/>
          </p:nvPicPr>
          <p:blipFill rotWithShape="1">
            <a:blip r:embed="rId3">
              <a:alphaModFix/>
            </a:blip>
            <a:srcRect/>
            <a:stretch/>
          </p:blipFill>
          <p:spPr>
            <a:xfrm>
              <a:off x="3571436" y="1372327"/>
              <a:ext cx="2173092" cy="874791"/>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87"/>
        <p:cNvGrpSpPr/>
        <p:nvPr/>
      </p:nvGrpSpPr>
      <p:grpSpPr>
        <a:xfrm>
          <a:off x="0" y="0"/>
          <a:ext cx="0" cy="0"/>
          <a:chOff x="0" y="0"/>
          <a:chExt cx="0" cy="0"/>
        </a:xfrm>
      </p:grpSpPr>
      <p:sp>
        <p:nvSpPr>
          <p:cNvPr id="88" name="Google Shape;88;p25"/>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91425" tIns="45700" rIns="91425" bIns="45700" anchor="ctr" anchorCtr="0">
            <a:normAutofit/>
          </a:bodyPr>
          <a:lstStyle>
            <a:lvl1pPr lvl="0" algn="ctr">
              <a:spcBef>
                <a:spcPts val="0"/>
              </a:spcBef>
              <a:spcAft>
                <a:spcPts val="0"/>
              </a:spcAft>
              <a:buClr>
                <a:schemeClr val="lt1"/>
              </a:buClr>
              <a:buSzPts val="2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5"/>
          <p:cNvSpPr txBox="1">
            <a:spLocks noGrp="1"/>
          </p:cNvSpPr>
          <p:nvPr>
            <p:ph type="sldNum" idx="12"/>
          </p:nvPr>
        </p:nvSpPr>
        <p:spPr>
          <a:xfrm>
            <a:off x="8172450" y="4743450"/>
            <a:ext cx="516675"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750" b="0" i="0">
                <a:solidFill>
                  <a:schemeClr val="dk1"/>
                </a:solidFill>
                <a:latin typeface="Arial"/>
                <a:ea typeface="Arial"/>
                <a:cs typeface="Arial"/>
                <a:sym typeface="Arial"/>
              </a:defRPr>
            </a:lvl1pPr>
            <a:lvl2pPr marL="0" marR="0" lvl="1" indent="0" algn="r">
              <a:spcBef>
                <a:spcPts val="0"/>
              </a:spcBef>
              <a:spcAft>
                <a:spcPts val="0"/>
              </a:spcAft>
              <a:buNone/>
              <a:defRPr sz="750" b="0" i="0">
                <a:solidFill>
                  <a:schemeClr val="dk1"/>
                </a:solidFill>
                <a:latin typeface="Arial"/>
                <a:ea typeface="Arial"/>
                <a:cs typeface="Arial"/>
                <a:sym typeface="Arial"/>
              </a:defRPr>
            </a:lvl2pPr>
            <a:lvl3pPr marL="0" marR="0" lvl="2" indent="0" algn="r">
              <a:spcBef>
                <a:spcPts val="0"/>
              </a:spcBef>
              <a:spcAft>
                <a:spcPts val="0"/>
              </a:spcAft>
              <a:buNone/>
              <a:defRPr sz="750" b="0" i="0">
                <a:solidFill>
                  <a:schemeClr val="dk1"/>
                </a:solidFill>
                <a:latin typeface="Arial"/>
                <a:ea typeface="Arial"/>
                <a:cs typeface="Arial"/>
                <a:sym typeface="Arial"/>
              </a:defRPr>
            </a:lvl3pPr>
            <a:lvl4pPr marL="0" marR="0" lvl="3" indent="0" algn="r">
              <a:spcBef>
                <a:spcPts val="0"/>
              </a:spcBef>
              <a:spcAft>
                <a:spcPts val="0"/>
              </a:spcAft>
              <a:buNone/>
              <a:defRPr sz="750" b="0" i="0">
                <a:solidFill>
                  <a:schemeClr val="dk1"/>
                </a:solidFill>
                <a:latin typeface="Arial"/>
                <a:ea typeface="Arial"/>
                <a:cs typeface="Arial"/>
                <a:sym typeface="Arial"/>
              </a:defRPr>
            </a:lvl4pPr>
            <a:lvl5pPr marL="0" marR="0" lvl="4" indent="0" algn="r">
              <a:spcBef>
                <a:spcPts val="0"/>
              </a:spcBef>
              <a:spcAft>
                <a:spcPts val="0"/>
              </a:spcAft>
              <a:buNone/>
              <a:defRPr sz="750" b="0" i="0">
                <a:solidFill>
                  <a:schemeClr val="dk1"/>
                </a:solidFill>
                <a:latin typeface="Arial"/>
                <a:ea typeface="Arial"/>
                <a:cs typeface="Arial"/>
                <a:sym typeface="Arial"/>
              </a:defRPr>
            </a:lvl5pPr>
            <a:lvl6pPr marL="0" marR="0" lvl="5" indent="0" algn="r">
              <a:spcBef>
                <a:spcPts val="0"/>
              </a:spcBef>
              <a:spcAft>
                <a:spcPts val="0"/>
              </a:spcAft>
              <a:buNone/>
              <a:defRPr sz="750" b="0" i="0">
                <a:solidFill>
                  <a:schemeClr val="dk1"/>
                </a:solidFill>
                <a:latin typeface="Arial"/>
                <a:ea typeface="Arial"/>
                <a:cs typeface="Arial"/>
                <a:sym typeface="Arial"/>
              </a:defRPr>
            </a:lvl6pPr>
            <a:lvl7pPr marL="0" marR="0" lvl="6" indent="0" algn="r">
              <a:spcBef>
                <a:spcPts val="0"/>
              </a:spcBef>
              <a:spcAft>
                <a:spcPts val="0"/>
              </a:spcAft>
              <a:buNone/>
              <a:defRPr sz="750" b="0" i="0">
                <a:solidFill>
                  <a:schemeClr val="dk1"/>
                </a:solidFill>
                <a:latin typeface="Arial"/>
                <a:ea typeface="Arial"/>
                <a:cs typeface="Arial"/>
                <a:sym typeface="Arial"/>
              </a:defRPr>
            </a:lvl7pPr>
            <a:lvl8pPr marL="0" marR="0" lvl="7" indent="0" algn="r">
              <a:spcBef>
                <a:spcPts val="0"/>
              </a:spcBef>
              <a:spcAft>
                <a:spcPts val="0"/>
              </a:spcAft>
              <a:buNone/>
              <a:defRPr sz="750" b="0" i="0">
                <a:solidFill>
                  <a:schemeClr val="dk1"/>
                </a:solidFill>
                <a:latin typeface="Arial"/>
                <a:ea typeface="Arial"/>
                <a:cs typeface="Arial"/>
                <a:sym typeface="Arial"/>
              </a:defRPr>
            </a:lvl8pPr>
            <a:lvl9pPr marL="0" marR="0" lvl="8" indent="0" algn="r">
              <a:spcBef>
                <a:spcPts val="0"/>
              </a:spcBef>
              <a:spcAft>
                <a:spcPts val="0"/>
              </a:spcAft>
              <a:buNone/>
              <a:defRPr sz="750" b="0" i="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08853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Discussion_slide">
  <p:cSld name="Discussion_slide">
    <p:spTree>
      <p:nvGrpSpPr>
        <p:cNvPr id="1" name="Shape 99"/>
        <p:cNvGrpSpPr/>
        <p:nvPr/>
      </p:nvGrpSpPr>
      <p:grpSpPr>
        <a:xfrm>
          <a:off x="0" y="0"/>
          <a:ext cx="0" cy="0"/>
          <a:chOff x="0" y="0"/>
          <a:chExt cx="0" cy="0"/>
        </a:xfrm>
      </p:grpSpPr>
      <p:sp>
        <p:nvSpPr>
          <p:cNvPr id="100" name="Google Shape;100;p27"/>
          <p:cNvSpPr>
            <a:spLocks noGrp="1"/>
          </p:cNvSpPr>
          <p:nvPr>
            <p:ph type="pic" idx="2"/>
          </p:nvPr>
        </p:nvSpPr>
        <p:spPr>
          <a:xfrm>
            <a:off x="0" y="0"/>
            <a:ext cx="9144000" cy="4664869"/>
          </a:xfrm>
          <a:prstGeom prst="rect">
            <a:avLst/>
          </a:prstGeom>
          <a:noFill/>
          <a:ln>
            <a:noFill/>
          </a:ln>
        </p:spPr>
      </p:sp>
      <p:sp>
        <p:nvSpPr>
          <p:cNvPr id="101" name="Google Shape;101;p27"/>
          <p:cNvSpPr txBox="1">
            <a:spLocks noGrp="1"/>
          </p:cNvSpPr>
          <p:nvPr>
            <p:ph type="title"/>
          </p:nvPr>
        </p:nvSpPr>
        <p:spPr>
          <a:xfrm>
            <a:off x="142875" y="178308"/>
            <a:ext cx="8829675" cy="678942"/>
          </a:xfrm>
          <a:prstGeom prst="rect">
            <a:avLst/>
          </a:prstGeom>
          <a:solidFill>
            <a:srgbClr val="00395A"/>
          </a:solidFill>
          <a:ln>
            <a:noFill/>
          </a:ln>
          <a:effectLst>
            <a:outerShdw blurRad="50800" dist="38100" dir="2700000" algn="tl" rotWithShape="0">
              <a:srgbClr val="000000">
                <a:alpha val="42352"/>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7"/>
          <p:cNvSpPr/>
          <p:nvPr/>
        </p:nvSpPr>
        <p:spPr>
          <a:xfrm>
            <a:off x="0" y="4665442"/>
            <a:ext cx="9144000" cy="478058"/>
          </a:xfrm>
          <a:prstGeom prst="rect">
            <a:avLst/>
          </a:prstGeom>
          <a:solidFill>
            <a:srgbClr val="D4CFB4"/>
          </a:solidFill>
          <a:ln>
            <a:noFill/>
          </a:ln>
          <a:effectLst>
            <a:outerShdw blurRad="101600" dist="38100" dir="16200000" rotWithShape="0">
              <a:srgbClr val="000000">
                <a:alpha val="20000"/>
              </a:srgbClr>
            </a:outerShdw>
          </a:effectLst>
        </p:spPr>
        <p:txBody>
          <a:bodyPr spcFirstLastPara="1" wrap="square" lIns="137156" tIns="137156" rIns="137156" bIns="137156" anchor="ctr" anchorCtr="0">
            <a:noAutofit/>
          </a:bodyPr>
          <a:lstStyle/>
          <a:p>
            <a:pPr marL="0" marR="0" lvl="0" indent="0" algn="l" rtl="0">
              <a:lnSpc>
                <a:spcPct val="90000"/>
              </a:lnSpc>
              <a:spcBef>
                <a:spcPts val="0"/>
              </a:spcBef>
              <a:spcAft>
                <a:spcPts val="0"/>
              </a:spcAft>
              <a:buClr>
                <a:srgbClr val="000000"/>
              </a:buClr>
              <a:buSzPts val="1800"/>
              <a:buFont typeface="Arial"/>
              <a:buNone/>
            </a:pPr>
            <a:endParaRPr sz="1350" b="0" i="0" u="none" strike="noStrike" cap="none">
              <a:solidFill>
                <a:schemeClr val="dk1"/>
              </a:solidFill>
              <a:latin typeface="Libre Franklin"/>
              <a:ea typeface="Libre Franklin"/>
              <a:cs typeface="Libre Franklin"/>
              <a:sym typeface="Libre Franklin"/>
            </a:endParaRPr>
          </a:p>
        </p:txBody>
      </p:sp>
      <p:sp>
        <p:nvSpPr>
          <p:cNvPr id="103" name="Google Shape;103;p27"/>
          <p:cNvSpPr/>
          <p:nvPr/>
        </p:nvSpPr>
        <p:spPr>
          <a:xfrm flipH="1">
            <a:off x="8886272" y="4941252"/>
            <a:ext cx="210301"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fld id="{00000000-1234-1234-1234-123412341234}" type="slidenum">
              <a:rPr lang="en-US" sz="675" b="1" i="0" u="none" strike="noStrike" cap="none">
                <a:solidFill>
                  <a:srgbClr val="BFBFBF"/>
                </a:solidFill>
                <a:latin typeface="Libre Franklin"/>
                <a:ea typeface="Libre Franklin"/>
                <a:cs typeface="Libre Franklin"/>
                <a:sym typeface="Libre Franklin"/>
              </a:rPr>
              <a:pPr marL="0" marR="0" lvl="0" indent="0" algn="ctr" rtl="0">
                <a:lnSpc>
                  <a:spcPct val="90000"/>
                </a:lnSpc>
                <a:spcBef>
                  <a:spcPts val="0"/>
                </a:spcBef>
                <a:spcAft>
                  <a:spcPts val="0"/>
                </a:spcAft>
                <a:buClr>
                  <a:srgbClr val="000000"/>
                </a:buClr>
                <a:buSzPts val="900"/>
                <a:buFont typeface="Arial"/>
                <a:buNone/>
              </a:pPr>
              <a:t>‹#›</a:t>
            </a:fld>
            <a:endParaRPr sz="675" b="1" i="0" u="none" strike="noStrike" cap="none">
              <a:solidFill>
                <a:srgbClr val="BFBFBF"/>
              </a:solidFill>
              <a:latin typeface="Libre Franklin"/>
              <a:ea typeface="Libre Franklin"/>
              <a:cs typeface="Libre Franklin"/>
              <a:sym typeface="Libre Franklin"/>
            </a:endParaRPr>
          </a:p>
        </p:txBody>
      </p:sp>
      <p:pic>
        <p:nvPicPr>
          <p:cNvPr id="104" name="Google Shape;104;p27"/>
          <p:cNvPicPr preferRelativeResize="0"/>
          <p:nvPr/>
        </p:nvPicPr>
        <p:blipFill rotWithShape="1">
          <a:blip r:embed="rId2">
            <a:alphaModFix/>
          </a:blip>
          <a:srcRect/>
          <a:stretch/>
        </p:blipFill>
        <p:spPr>
          <a:xfrm>
            <a:off x="254850" y="4738556"/>
            <a:ext cx="1138141" cy="307779"/>
          </a:xfrm>
          <a:prstGeom prst="rect">
            <a:avLst/>
          </a:prstGeom>
          <a:noFill/>
          <a:ln>
            <a:noFill/>
          </a:ln>
        </p:spPr>
      </p:pic>
    </p:spTree>
    <p:extLst>
      <p:ext uri="{BB962C8B-B14F-4D97-AF65-F5344CB8AC3E}">
        <p14:creationId xmlns:p14="http://schemas.microsoft.com/office/powerpoint/2010/main" val="157662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7_Title Slide" type="title">
  <p:cSld name="7_Title Slid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0" y="-1"/>
            <a:ext cx="9144000" cy="2571751"/>
          </a:xfrm>
          <a:prstGeom prst="rect">
            <a:avLst/>
          </a:prstGeom>
          <a:noFill/>
          <a:ln>
            <a:noFill/>
          </a:ln>
        </p:spPr>
      </p:pic>
      <p:pic>
        <p:nvPicPr>
          <p:cNvPr id="16" name="Google Shape;16;p2"/>
          <p:cNvPicPr preferRelativeResize="0"/>
          <p:nvPr/>
        </p:nvPicPr>
        <p:blipFill rotWithShape="1">
          <a:blip r:embed="rId3">
            <a:alphaModFix/>
          </a:blip>
          <a:srcRect/>
          <a:stretch/>
        </p:blipFill>
        <p:spPr>
          <a:xfrm>
            <a:off x="6820112" y="1943100"/>
            <a:ext cx="1930060" cy="521932"/>
          </a:xfrm>
          <a:prstGeom prst="rect">
            <a:avLst/>
          </a:prstGeom>
          <a:noFill/>
          <a:ln>
            <a:noFill/>
          </a:ln>
          <a:effectLst>
            <a:outerShdw blurRad="50800" dist="38100" dir="2700000" algn="tl" rotWithShape="0">
              <a:srgbClr val="000000">
                <a:alpha val="40000"/>
              </a:srgbClr>
            </a:outerShdw>
          </a:effectLst>
        </p:spPr>
      </p:pic>
      <p:sp>
        <p:nvSpPr>
          <p:cNvPr id="17" name="Google Shape;17;p2"/>
          <p:cNvSpPr/>
          <p:nvPr/>
        </p:nvSpPr>
        <p:spPr>
          <a:xfrm>
            <a:off x="0" y="0"/>
            <a:ext cx="9144000" cy="2571751"/>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6" tIns="137156" rIns="137156" bIns="137156" anchor="ctr" anchorCtr="0">
            <a:noAutofit/>
          </a:bodyPr>
          <a:lstStyle/>
          <a:p>
            <a:pPr marL="0" marR="0" lvl="0" indent="0" algn="l" rtl="0">
              <a:lnSpc>
                <a:spcPct val="9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18" name="Google Shape;18;p2"/>
          <p:cNvSpPr txBox="1">
            <a:spLocks noGrp="1"/>
          </p:cNvSpPr>
          <p:nvPr>
            <p:ph type="ctrTitle"/>
          </p:nvPr>
        </p:nvSpPr>
        <p:spPr>
          <a:xfrm>
            <a:off x="142875" y="75640"/>
            <a:ext cx="5936456" cy="18674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700" b="0">
                <a:solidFill>
                  <a:schemeClr val="lt1"/>
                </a:solidFill>
                <a:latin typeface="Arial"/>
                <a:ea typeface="Arial"/>
                <a:cs typeface="Arial"/>
                <a:sym typeface="Aria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dirty="0"/>
          </a:p>
        </p:txBody>
      </p:sp>
      <p:sp>
        <p:nvSpPr>
          <p:cNvPr id="19" name="Google Shape;19;p2"/>
          <p:cNvSpPr txBox="1">
            <a:spLocks noGrp="1"/>
          </p:cNvSpPr>
          <p:nvPr>
            <p:ph type="subTitle" idx="1"/>
          </p:nvPr>
        </p:nvSpPr>
        <p:spPr>
          <a:xfrm>
            <a:off x="142876" y="2678468"/>
            <a:ext cx="6565106" cy="1603991"/>
          </a:xfrm>
          <a:prstGeom prst="rect">
            <a:avLst/>
          </a:prstGeom>
          <a:noFill/>
          <a:ln>
            <a:noFill/>
          </a:ln>
        </p:spPr>
        <p:txBody>
          <a:bodyPr spcFirstLastPara="1" wrap="square" lIns="91425" tIns="45700" rIns="91425" bIns="45700" anchor="t" anchorCtr="0">
            <a:noAutofit/>
          </a:bodyPr>
          <a:lstStyle>
            <a:lvl1pPr lvl="0" algn="l">
              <a:lnSpc>
                <a:spcPct val="90000"/>
              </a:lnSpc>
              <a:spcBef>
                <a:spcPts val="1050"/>
              </a:spcBef>
              <a:spcAft>
                <a:spcPts val="0"/>
              </a:spcAft>
              <a:buSzPts val="1800"/>
              <a:buNone/>
              <a:defRPr sz="1500">
                <a:solidFill>
                  <a:schemeClr val="dk1"/>
                </a:solidFill>
                <a:latin typeface="Arial"/>
                <a:ea typeface="Arial"/>
                <a:cs typeface="Arial"/>
                <a:sym typeface="Arial"/>
              </a:defRPr>
            </a:lvl1pPr>
            <a:lvl2pPr lvl="1" algn="ctr">
              <a:lnSpc>
                <a:spcPct val="90000"/>
              </a:lnSpc>
              <a:spcBef>
                <a:spcPts val="600"/>
              </a:spcBef>
              <a:spcAft>
                <a:spcPts val="0"/>
              </a:spcAft>
              <a:buSzPts val="1620"/>
              <a:buNone/>
              <a:defRPr>
                <a:solidFill>
                  <a:srgbClr val="888888"/>
                </a:solidFill>
              </a:defRPr>
            </a:lvl2pPr>
            <a:lvl3pPr lvl="2" algn="ctr">
              <a:lnSpc>
                <a:spcPct val="90000"/>
              </a:lnSpc>
              <a:spcBef>
                <a:spcPts val="600"/>
              </a:spcBef>
              <a:spcAft>
                <a:spcPts val="0"/>
              </a:spcAft>
              <a:buSzPts val="1440"/>
              <a:buNone/>
              <a:defRPr>
                <a:solidFill>
                  <a:srgbClr val="888888"/>
                </a:solidFill>
              </a:defRPr>
            </a:lvl3pPr>
            <a:lvl4pPr lvl="3" algn="ctr">
              <a:lnSpc>
                <a:spcPct val="90000"/>
              </a:lnSpc>
              <a:spcBef>
                <a:spcPts val="600"/>
              </a:spcBef>
              <a:spcAft>
                <a:spcPts val="0"/>
              </a:spcAft>
              <a:buSzPts val="1800"/>
              <a:buNone/>
              <a:defRPr>
                <a:solidFill>
                  <a:srgbClr val="888888"/>
                </a:solidFill>
              </a:defRPr>
            </a:lvl4pPr>
            <a:lvl5pPr lvl="4" algn="ctr">
              <a:lnSpc>
                <a:spcPct val="90000"/>
              </a:lnSpc>
              <a:spcBef>
                <a:spcPts val="450"/>
              </a:spcBef>
              <a:spcAft>
                <a:spcPts val="0"/>
              </a:spcAft>
              <a:buSzPts val="18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dirty="0"/>
          </a:p>
        </p:txBody>
      </p:sp>
      <p:pic>
        <p:nvPicPr>
          <p:cNvPr id="20" name="Google Shape;20;p2" descr="A close up of a computer&#10;&#10;Description generated with high confidence"/>
          <p:cNvPicPr preferRelativeResize="0"/>
          <p:nvPr/>
        </p:nvPicPr>
        <p:blipFill rotWithShape="1">
          <a:blip r:embed="rId4">
            <a:alphaModFix/>
          </a:blip>
          <a:srcRect/>
          <a:stretch/>
        </p:blipFill>
        <p:spPr>
          <a:xfrm>
            <a:off x="290086" y="4703256"/>
            <a:ext cx="988025" cy="299237"/>
          </a:xfrm>
          <a:prstGeom prst="rect">
            <a:avLst/>
          </a:prstGeom>
          <a:noFill/>
          <a:ln>
            <a:noFill/>
          </a:ln>
        </p:spPr>
      </p:pic>
      <p:pic>
        <p:nvPicPr>
          <p:cNvPr id="21" name="Google Shape;21;p2" descr="A close up of a logo&#10;&#10;Description generated with very high confidence"/>
          <p:cNvPicPr preferRelativeResize="0"/>
          <p:nvPr/>
        </p:nvPicPr>
        <p:blipFill rotWithShape="1">
          <a:blip r:embed="rId5">
            <a:alphaModFix/>
          </a:blip>
          <a:srcRect/>
          <a:stretch/>
        </p:blipFill>
        <p:spPr>
          <a:xfrm>
            <a:off x="6924108" y="4703256"/>
            <a:ext cx="1792429" cy="299237"/>
          </a:xfrm>
          <a:prstGeom prst="rect">
            <a:avLst/>
          </a:prstGeom>
          <a:noFill/>
          <a:ln>
            <a:noFill/>
          </a:ln>
        </p:spPr>
      </p:pic>
      <p:pic>
        <p:nvPicPr>
          <p:cNvPr id="22" name="Google Shape;22;p2"/>
          <p:cNvPicPr preferRelativeResize="0"/>
          <p:nvPr/>
        </p:nvPicPr>
        <p:blipFill rotWithShape="1">
          <a:blip r:embed="rId6">
            <a:alphaModFix/>
          </a:blip>
          <a:srcRect/>
          <a:stretch/>
        </p:blipFill>
        <p:spPr>
          <a:xfrm>
            <a:off x="0" y="5109211"/>
            <a:ext cx="9144000" cy="34289"/>
          </a:xfrm>
          <a:prstGeom prst="rect">
            <a:avLst/>
          </a:prstGeom>
          <a:noFill/>
          <a:ln>
            <a:noFill/>
          </a:ln>
        </p:spPr>
      </p:pic>
    </p:spTree>
    <p:extLst>
      <p:ext uri="{BB962C8B-B14F-4D97-AF65-F5344CB8AC3E}">
        <p14:creationId xmlns:p14="http://schemas.microsoft.com/office/powerpoint/2010/main" val="1245401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spTree>
      <p:nvGrpSpPr>
        <p:cNvPr id="1" name="Shape 23"/>
        <p:cNvGrpSpPr/>
        <p:nvPr/>
      </p:nvGrpSpPr>
      <p:grpSpPr>
        <a:xfrm>
          <a:off x="0" y="0"/>
          <a:ext cx="0" cy="0"/>
          <a:chOff x="0" y="0"/>
          <a:chExt cx="0" cy="0"/>
        </a:xfrm>
      </p:grpSpPr>
      <p:sp>
        <p:nvSpPr>
          <p:cNvPr id="24" name="Google Shape;24;p3"/>
          <p:cNvSpPr/>
          <p:nvPr/>
        </p:nvSpPr>
        <p:spPr>
          <a:xfrm>
            <a:off x="1" y="805196"/>
            <a:ext cx="9143999" cy="3171505"/>
          </a:xfrm>
          <a:custGeom>
            <a:avLst/>
            <a:gdLst/>
            <a:ahLst/>
            <a:cxnLst/>
            <a:rect l="l" t="t" r="r" b="b"/>
            <a:pathLst>
              <a:path w="12192000" h="4497186" extrusionOk="0">
                <a:moveTo>
                  <a:pt x="0" y="0"/>
                </a:moveTo>
                <a:lnTo>
                  <a:pt x="12192000" y="0"/>
                </a:lnTo>
                <a:lnTo>
                  <a:pt x="12192000" y="4497186"/>
                </a:lnTo>
                <a:lnTo>
                  <a:pt x="0" y="4497186"/>
                </a:lnTo>
              </a:path>
            </a:pathLst>
          </a:cu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25" name="Google Shape;25;p3"/>
          <p:cNvSpPr txBox="1">
            <a:spLocks noGrp="1"/>
          </p:cNvSpPr>
          <p:nvPr>
            <p:ph type="title"/>
          </p:nvPr>
        </p:nvSpPr>
        <p:spPr>
          <a:xfrm>
            <a:off x="259981" y="1014359"/>
            <a:ext cx="3076151" cy="50779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SzPts val="1400"/>
              <a:buNone/>
              <a:defRPr>
                <a:solidFill>
                  <a:schemeClr val="dk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pic>
        <p:nvPicPr>
          <p:cNvPr id="26" name="Google Shape;26;p3"/>
          <p:cNvPicPr preferRelativeResize="0"/>
          <p:nvPr/>
        </p:nvPicPr>
        <p:blipFill rotWithShape="1">
          <a:blip r:embed="rId2">
            <a:alphaModFix/>
          </a:blip>
          <a:srcRect/>
          <a:stretch/>
        </p:blipFill>
        <p:spPr>
          <a:xfrm>
            <a:off x="4572001" y="805196"/>
            <a:ext cx="4571999" cy="3171505"/>
          </a:xfrm>
          <a:prstGeom prst="rect">
            <a:avLst/>
          </a:prstGeom>
          <a:noFill/>
          <a:ln>
            <a:noFill/>
          </a:ln>
        </p:spPr>
      </p:pic>
      <p:pic>
        <p:nvPicPr>
          <p:cNvPr id="27" name="Google Shape;27;p3"/>
          <p:cNvPicPr preferRelativeResize="0"/>
          <p:nvPr/>
        </p:nvPicPr>
        <p:blipFill rotWithShape="1">
          <a:blip r:embed="rId3">
            <a:alphaModFix/>
          </a:blip>
          <a:srcRect/>
          <a:stretch/>
        </p:blipFill>
        <p:spPr>
          <a:xfrm>
            <a:off x="7756686" y="4774675"/>
            <a:ext cx="1138141" cy="307779"/>
          </a:xfrm>
          <a:prstGeom prst="rect">
            <a:avLst/>
          </a:prstGeom>
          <a:noFill/>
          <a:ln>
            <a:noFill/>
          </a:ln>
        </p:spPr>
      </p:pic>
    </p:spTree>
    <p:extLst>
      <p:ext uri="{BB962C8B-B14F-4D97-AF65-F5344CB8AC3E}">
        <p14:creationId xmlns:p14="http://schemas.microsoft.com/office/powerpoint/2010/main" val="3906629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chemeClr val="lt1"/>
        </a:solidFill>
        <a:effectLst/>
      </p:bgPr>
    </p:bg>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274393" y="308610"/>
            <a:ext cx="8531576" cy="6858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274393" y="1303020"/>
            <a:ext cx="8529578" cy="303583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1050"/>
              </a:spcBef>
              <a:spcAft>
                <a:spcPts val="0"/>
              </a:spcAft>
              <a:buSzPts val="1800"/>
              <a:buChar char="•"/>
              <a:defRPr>
                <a:latin typeface="Arial"/>
                <a:ea typeface="Arial"/>
                <a:cs typeface="Arial"/>
                <a:sym typeface="Arial"/>
              </a:defRPr>
            </a:lvl1pPr>
            <a:lvl2pPr marL="685800" lvl="1" indent="-248602" algn="l">
              <a:lnSpc>
                <a:spcPct val="90000"/>
              </a:lnSpc>
              <a:spcBef>
                <a:spcPts val="600"/>
              </a:spcBef>
              <a:spcAft>
                <a:spcPts val="0"/>
              </a:spcAft>
              <a:buSzPts val="1620"/>
              <a:buChar char="–"/>
              <a:defRPr>
                <a:latin typeface="Arial"/>
                <a:ea typeface="Arial"/>
                <a:cs typeface="Arial"/>
                <a:sym typeface="Arial"/>
              </a:defRPr>
            </a:lvl2pPr>
            <a:lvl3pPr marL="1028700" lvl="2" indent="-240029" algn="l">
              <a:lnSpc>
                <a:spcPct val="90000"/>
              </a:lnSpc>
              <a:spcBef>
                <a:spcPts val="600"/>
              </a:spcBef>
              <a:spcAft>
                <a:spcPts val="0"/>
              </a:spcAft>
              <a:buSzPts val="1440"/>
              <a:buChar char="•"/>
              <a:defRPr>
                <a:latin typeface="Arial"/>
                <a:ea typeface="Arial"/>
                <a:cs typeface="Arial"/>
                <a:sym typeface="Arial"/>
              </a:defRPr>
            </a:lvl3pPr>
            <a:lvl4pPr marL="1371600" lvl="3" indent="-257175" algn="l">
              <a:lnSpc>
                <a:spcPct val="90000"/>
              </a:lnSpc>
              <a:spcBef>
                <a:spcPts val="600"/>
              </a:spcBef>
              <a:spcAft>
                <a:spcPts val="0"/>
              </a:spcAft>
              <a:buSzPts val="1800"/>
              <a:buChar char="–"/>
              <a:defRPr>
                <a:latin typeface="Arial"/>
                <a:ea typeface="Arial"/>
                <a:cs typeface="Arial"/>
                <a:sym typeface="Arial"/>
              </a:defRPr>
            </a:lvl4pPr>
            <a:lvl5pPr marL="1714500" lvl="4" indent="-257175" algn="l">
              <a:lnSpc>
                <a:spcPct val="90000"/>
              </a:lnSpc>
              <a:spcBef>
                <a:spcPts val="450"/>
              </a:spcBef>
              <a:spcAft>
                <a:spcPts val="0"/>
              </a:spcAft>
              <a:buSzPts val="1800"/>
              <a:buFont typeface="Arial"/>
              <a:buChar char="•"/>
              <a:defRPr>
                <a:latin typeface="Arial"/>
                <a:ea typeface="Arial"/>
                <a:cs typeface="Arial"/>
                <a:sym typeface="Arial"/>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1233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142875" y="172513"/>
            <a:ext cx="8743950" cy="68116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225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142875" y="1087554"/>
            <a:ext cx="8743950" cy="345757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1350"/>
              </a:spcBef>
              <a:spcAft>
                <a:spcPts val="0"/>
              </a:spcAft>
              <a:buClr>
                <a:schemeClr val="dk1"/>
              </a:buClr>
              <a:buSzPts val="1800"/>
              <a:buFont typeface="Century Gothic"/>
              <a:buChar char="•"/>
              <a:defRPr sz="1500">
                <a:solidFill>
                  <a:schemeClr val="dk1"/>
                </a:solidFill>
                <a:latin typeface="Arial"/>
                <a:ea typeface="Arial"/>
                <a:cs typeface="Arial"/>
                <a:sym typeface="Arial"/>
              </a:defRPr>
            </a:lvl1pPr>
            <a:lvl2pPr marL="685800" lvl="1" indent="-248602" algn="l">
              <a:lnSpc>
                <a:spcPct val="90000"/>
              </a:lnSpc>
              <a:spcBef>
                <a:spcPts val="600"/>
              </a:spcBef>
              <a:spcAft>
                <a:spcPts val="0"/>
              </a:spcAft>
              <a:buClr>
                <a:schemeClr val="dk1"/>
              </a:buClr>
              <a:buSzPts val="1620"/>
              <a:buFont typeface="Century Gothic"/>
              <a:buChar char="–"/>
              <a:defRPr sz="1350">
                <a:latin typeface="Arial"/>
                <a:ea typeface="Arial"/>
                <a:cs typeface="Arial"/>
                <a:sym typeface="Arial"/>
              </a:defRPr>
            </a:lvl2pPr>
            <a:lvl3pPr marL="1028700" lvl="2" indent="-240029" algn="l">
              <a:lnSpc>
                <a:spcPct val="90000"/>
              </a:lnSpc>
              <a:spcBef>
                <a:spcPts val="600"/>
              </a:spcBef>
              <a:spcAft>
                <a:spcPts val="0"/>
              </a:spcAft>
              <a:buClr>
                <a:schemeClr val="dk1"/>
              </a:buClr>
              <a:buSzPts val="1440"/>
              <a:buFont typeface="Century Gothic"/>
              <a:buChar char="•"/>
              <a:defRPr sz="1200">
                <a:latin typeface="Arial"/>
                <a:ea typeface="Arial"/>
                <a:cs typeface="Arial"/>
                <a:sym typeface="Arial"/>
              </a:defRPr>
            </a:lvl3pPr>
            <a:lvl4pPr marL="1371600" lvl="3" indent="-257175" algn="l">
              <a:lnSpc>
                <a:spcPct val="90000"/>
              </a:lnSpc>
              <a:spcBef>
                <a:spcPts val="600"/>
              </a:spcBef>
              <a:spcAft>
                <a:spcPts val="0"/>
              </a:spcAft>
              <a:buClr>
                <a:schemeClr val="dk1"/>
              </a:buClr>
              <a:buSzPts val="1800"/>
              <a:buChar char="–"/>
              <a:defRPr>
                <a:latin typeface="Arial"/>
                <a:ea typeface="Arial"/>
                <a:cs typeface="Arial"/>
                <a:sym typeface="Arial"/>
              </a:defRPr>
            </a:lvl4pPr>
            <a:lvl5pPr marL="1714500" lvl="4" indent="-257175" algn="l">
              <a:lnSpc>
                <a:spcPct val="90000"/>
              </a:lnSpc>
              <a:spcBef>
                <a:spcPts val="450"/>
              </a:spcBef>
              <a:spcAft>
                <a:spcPts val="0"/>
              </a:spcAft>
              <a:buClr>
                <a:schemeClr val="dk1"/>
              </a:buClr>
              <a:buSzPts val="1800"/>
              <a:buFont typeface="Arial"/>
              <a:buChar char="•"/>
              <a:defRPr>
                <a:latin typeface="Arial"/>
                <a:ea typeface="Arial"/>
                <a:cs typeface="Arial"/>
                <a:sym typeface="Arial"/>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55701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Discussion_slide">
  <p:cSld name="Discussion_slide">
    <p:spTree>
      <p:nvGrpSpPr>
        <p:cNvPr id="1" name="Shape 34"/>
        <p:cNvGrpSpPr/>
        <p:nvPr/>
      </p:nvGrpSpPr>
      <p:grpSpPr>
        <a:xfrm>
          <a:off x="0" y="0"/>
          <a:ext cx="0" cy="0"/>
          <a:chOff x="0" y="0"/>
          <a:chExt cx="0" cy="0"/>
        </a:xfrm>
      </p:grpSpPr>
      <p:sp>
        <p:nvSpPr>
          <p:cNvPr id="35" name="Google Shape;35;p6"/>
          <p:cNvSpPr>
            <a:spLocks noGrp="1"/>
          </p:cNvSpPr>
          <p:nvPr>
            <p:ph type="pic" idx="2"/>
          </p:nvPr>
        </p:nvSpPr>
        <p:spPr>
          <a:xfrm>
            <a:off x="0" y="0"/>
            <a:ext cx="9144000" cy="466486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50"/>
              </a:spcBef>
              <a:spcAft>
                <a:spcPts val="0"/>
              </a:spcAft>
              <a:buClr>
                <a:schemeClr val="dk1"/>
              </a:buClr>
              <a:buSzPts val="1800"/>
              <a:buFont typeface="Century Gothic"/>
              <a:buChar char="•"/>
              <a:defRPr sz="15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620"/>
              <a:buFont typeface="Century Gothic"/>
              <a:buChar char="–"/>
              <a:defRPr sz="135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chemeClr val="dk1"/>
              </a:buClr>
              <a:buSzPts val="1440"/>
              <a:buFont typeface="Century Gothic"/>
              <a:buChar char="•"/>
              <a:defRPr sz="12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title"/>
          </p:nvPr>
        </p:nvSpPr>
        <p:spPr>
          <a:xfrm>
            <a:off x="142875" y="178308"/>
            <a:ext cx="8829675" cy="67894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7" name="Google Shape;37;p6"/>
          <p:cNvSpPr/>
          <p:nvPr/>
        </p:nvSpPr>
        <p:spPr>
          <a:xfrm>
            <a:off x="0" y="4665442"/>
            <a:ext cx="9144000" cy="478058"/>
          </a:xfrm>
          <a:prstGeom prst="rect">
            <a:avLst/>
          </a:prstGeom>
          <a:solidFill>
            <a:srgbClr val="D8D8D8"/>
          </a:solidFill>
          <a:ln>
            <a:noFill/>
          </a:ln>
          <a:effectLst>
            <a:outerShdw blurRad="101600" dist="38100" dir="16200000" rotWithShape="0">
              <a:srgbClr val="000000">
                <a:alpha val="20000"/>
              </a:srgbClr>
            </a:outerShdw>
          </a:effectLst>
        </p:spPr>
        <p:txBody>
          <a:bodyPr spcFirstLastPara="1" wrap="square" lIns="137156" tIns="137156" rIns="137156" bIns="137156" anchor="ctr" anchorCtr="0">
            <a:noAutofit/>
          </a:bodyPr>
          <a:lstStyle/>
          <a:p>
            <a:pPr marL="0" marR="0" lvl="0" indent="0" algn="l"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8" name="Google Shape;38;p6"/>
          <p:cNvSpPr/>
          <p:nvPr/>
        </p:nvSpPr>
        <p:spPr>
          <a:xfrm flipH="1">
            <a:off x="8886272" y="4941252"/>
            <a:ext cx="210301"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US" sz="675" b="1">
                <a:solidFill>
                  <a:srgbClr val="BFBFBF"/>
                </a:solidFill>
                <a:latin typeface="Arial"/>
                <a:ea typeface="Arial"/>
                <a:cs typeface="Arial"/>
                <a:sym typeface="Arial"/>
              </a:rPr>
              <a:pPr marL="0" marR="0" lvl="0" indent="0" algn="ctr" rtl="0">
                <a:lnSpc>
                  <a:spcPct val="90000"/>
                </a:lnSpc>
                <a:spcBef>
                  <a:spcPts val="0"/>
                </a:spcBef>
                <a:spcAft>
                  <a:spcPts val="0"/>
                </a:spcAft>
                <a:buNone/>
              </a:pPr>
              <a:t>‹#›</a:t>
            </a:fld>
            <a:endParaRPr sz="675" b="1">
              <a:solidFill>
                <a:srgbClr val="BFBFBF"/>
              </a:solidFill>
              <a:latin typeface="Arial"/>
              <a:ea typeface="Arial"/>
              <a:cs typeface="Arial"/>
              <a:sym typeface="Arial"/>
            </a:endParaRPr>
          </a:p>
        </p:txBody>
      </p:sp>
      <p:pic>
        <p:nvPicPr>
          <p:cNvPr id="39" name="Google Shape;39;p6"/>
          <p:cNvPicPr preferRelativeResize="0"/>
          <p:nvPr/>
        </p:nvPicPr>
        <p:blipFill rotWithShape="1">
          <a:blip r:embed="rId2">
            <a:alphaModFix/>
          </a:blip>
          <a:srcRect/>
          <a:stretch/>
        </p:blipFill>
        <p:spPr>
          <a:xfrm>
            <a:off x="254850" y="4738556"/>
            <a:ext cx="1138141" cy="307779"/>
          </a:xfrm>
          <a:prstGeom prst="rect">
            <a:avLst/>
          </a:prstGeom>
          <a:noFill/>
          <a:ln>
            <a:noFill/>
          </a:ln>
        </p:spPr>
      </p:pic>
    </p:spTree>
    <p:extLst>
      <p:ext uri="{BB962C8B-B14F-4D97-AF65-F5344CB8AC3E}">
        <p14:creationId xmlns:p14="http://schemas.microsoft.com/office/powerpoint/2010/main" val="2407595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spTree>
      <p:nvGrpSpPr>
        <p:cNvPr id="1" name="Shape 40"/>
        <p:cNvGrpSpPr/>
        <p:nvPr/>
      </p:nvGrpSpPr>
      <p:grpSpPr>
        <a:xfrm>
          <a:off x="0" y="0"/>
          <a:ext cx="0" cy="0"/>
          <a:chOff x="0" y="0"/>
          <a:chExt cx="0" cy="0"/>
        </a:xfrm>
      </p:grpSpPr>
      <p:pic>
        <p:nvPicPr>
          <p:cNvPr id="41" name="Google Shape;41;p7"/>
          <p:cNvPicPr preferRelativeResize="0"/>
          <p:nvPr/>
        </p:nvPicPr>
        <p:blipFill rotWithShape="1">
          <a:blip r:embed="rId2">
            <a:alphaModFix/>
          </a:blip>
          <a:srcRect/>
          <a:stretch/>
        </p:blipFill>
        <p:spPr>
          <a:xfrm>
            <a:off x="0" y="-1"/>
            <a:ext cx="9144000" cy="2571751"/>
          </a:xfrm>
          <a:prstGeom prst="rect">
            <a:avLst/>
          </a:prstGeom>
          <a:noFill/>
          <a:ln>
            <a:noFill/>
          </a:ln>
        </p:spPr>
      </p:pic>
      <p:pic>
        <p:nvPicPr>
          <p:cNvPr id="42" name="Google Shape;42;p7"/>
          <p:cNvPicPr preferRelativeResize="0"/>
          <p:nvPr/>
        </p:nvPicPr>
        <p:blipFill rotWithShape="1">
          <a:blip r:embed="rId3">
            <a:alphaModFix/>
          </a:blip>
          <a:srcRect/>
          <a:stretch/>
        </p:blipFill>
        <p:spPr>
          <a:xfrm>
            <a:off x="6820112" y="1943100"/>
            <a:ext cx="1930060" cy="521932"/>
          </a:xfrm>
          <a:prstGeom prst="rect">
            <a:avLst/>
          </a:prstGeom>
          <a:noFill/>
          <a:ln>
            <a:noFill/>
          </a:ln>
          <a:effectLst>
            <a:outerShdw blurRad="50800" dist="38100" dir="2700000" algn="tl" rotWithShape="0">
              <a:srgbClr val="000000">
                <a:alpha val="40000"/>
              </a:srgbClr>
            </a:outerShdw>
          </a:effectLst>
        </p:spPr>
      </p:pic>
      <p:sp>
        <p:nvSpPr>
          <p:cNvPr id="43" name="Google Shape;43;p7"/>
          <p:cNvSpPr/>
          <p:nvPr/>
        </p:nvSpPr>
        <p:spPr>
          <a:xfrm>
            <a:off x="0" y="0"/>
            <a:ext cx="9144000" cy="2571751"/>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6" tIns="137156" rIns="137156" bIns="137156" anchor="ctr" anchorCtr="0">
            <a:noAutofit/>
          </a:bodyPr>
          <a:lstStyle/>
          <a:p>
            <a:pPr marL="0" marR="0" lvl="0" indent="0" algn="l"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44" name="Google Shape;44;p7"/>
          <p:cNvSpPr txBox="1">
            <a:spLocks noGrp="1"/>
          </p:cNvSpPr>
          <p:nvPr>
            <p:ph type="ctrTitle"/>
          </p:nvPr>
        </p:nvSpPr>
        <p:spPr>
          <a:xfrm>
            <a:off x="142875" y="75640"/>
            <a:ext cx="5936456" cy="18674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700" b="0">
                <a:solidFill>
                  <a:schemeClr val="lt1"/>
                </a:solidFill>
                <a:latin typeface="Arial"/>
                <a:ea typeface="Arial"/>
                <a:cs typeface="Arial"/>
                <a:sym typeface="Aria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45" name="Google Shape;45;p7"/>
          <p:cNvSpPr txBox="1">
            <a:spLocks noGrp="1"/>
          </p:cNvSpPr>
          <p:nvPr>
            <p:ph type="subTitle" idx="1"/>
          </p:nvPr>
        </p:nvSpPr>
        <p:spPr>
          <a:xfrm>
            <a:off x="142876" y="2678468"/>
            <a:ext cx="6565106" cy="1603991"/>
          </a:xfrm>
          <a:prstGeom prst="rect">
            <a:avLst/>
          </a:prstGeom>
          <a:noFill/>
          <a:ln>
            <a:noFill/>
          </a:ln>
        </p:spPr>
        <p:txBody>
          <a:bodyPr spcFirstLastPara="1" wrap="square" lIns="91425" tIns="45700" rIns="91425" bIns="45700" anchor="t" anchorCtr="0">
            <a:noAutofit/>
          </a:bodyPr>
          <a:lstStyle>
            <a:lvl1pPr lvl="0" algn="l">
              <a:lnSpc>
                <a:spcPct val="90000"/>
              </a:lnSpc>
              <a:spcBef>
                <a:spcPts val="1050"/>
              </a:spcBef>
              <a:spcAft>
                <a:spcPts val="0"/>
              </a:spcAft>
              <a:buSzPts val="1800"/>
              <a:buNone/>
              <a:defRPr sz="1500">
                <a:solidFill>
                  <a:schemeClr val="dk1"/>
                </a:solidFill>
                <a:latin typeface="Arial"/>
                <a:ea typeface="Arial"/>
                <a:cs typeface="Arial"/>
                <a:sym typeface="Arial"/>
              </a:defRPr>
            </a:lvl1pPr>
            <a:lvl2pPr lvl="1" algn="ctr">
              <a:lnSpc>
                <a:spcPct val="90000"/>
              </a:lnSpc>
              <a:spcBef>
                <a:spcPts val="600"/>
              </a:spcBef>
              <a:spcAft>
                <a:spcPts val="0"/>
              </a:spcAft>
              <a:buSzPts val="1620"/>
              <a:buNone/>
              <a:defRPr>
                <a:solidFill>
                  <a:srgbClr val="888888"/>
                </a:solidFill>
              </a:defRPr>
            </a:lvl2pPr>
            <a:lvl3pPr lvl="2" algn="ctr">
              <a:lnSpc>
                <a:spcPct val="90000"/>
              </a:lnSpc>
              <a:spcBef>
                <a:spcPts val="600"/>
              </a:spcBef>
              <a:spcAft>
                <a:spcPts val="0"/>
              </a:spcAft>
              <a:buSzPts val="1440"/>
              <a:buNone/>
              <a:defRPr>
                <a:solidFill>
                  <a:srgbClr val="888888"/>
                </a:solidFill>
              </a:defRPr>
            </a:lvl3pPr>
            <a:lvl4pPr lvl="3" algn="ctr">
              <a:lnSpc>
                <a:spcPct val="90000"/>
              </a:lnSpc>
              <a:spcBef>
                <a:spcPts val="600"/>
              </a:spcBef>
              <a:spcAft>
                <a:spcPts val="0"/>
              </a:spcAft>
              <a:buSzPts val="1800"/>
              <a:buNone/>
              <a:defRPr>
                <a:solidFill>
                  <a:srgbClr val="888888"/>
                </a:solidFill>
              </a:defRPr>
            </a:lvl4pPr>
            <a:lvl5pPr lvl="4" algn="ctr">
              <a:lnSpc>
                <a:spcPct val="90000"/>
              </a:lnSpc>
              <a:spcBef>
                <a:spcPts val="450"/>
              </a:spcBef>
              <a:spcAft>
                <a:spcPts val="0"/>
              </a:spcAft>
              <a:buSzPts val="18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pic>
        <p:nvPicPr>
          <p:cNvPr id="46" name="Google Shape;46;p7" descr="A close up of a computer&#10;&#10;Description generated with high confidence"/>
          <p:cNvPicPr preferRelativeResize="0"/>
          <p:nvPr/>
        </p:nvPicPr>
        <p:blipFill rotWithShape="1">
          <a:blip r:embed="rId4">
            <a:alphaModFix/>
          </a:blip>
          <a:srcRect/>
          <a:stretch/>
        </p:blipFill>
        <p:spPr>
          <a:xfrm>
            <a:off x="290086" y="4703256"/>
            <a:ext cx="988025" cy="299237"/>
          </a:xfrm>
          <a:prstGeom prst="rect">
            <a:avLst/>
          </a:prstGeom>
          <a:noFill/>
          <a:ln>
            <a:noFill/>
          </a:ln>
        </p:spPr>
      </p:pic>
      <p:pic>
        <p:nvPicPr>
          <p:cNvPr id="47" name="Google Shape;47;p7" descr="A close up of a logo&#10;&#10;Description generated with very high confidence"/>
          <p:cNvPicPr preferRelativeResize="0"/>
          <p:nvPr/>
        </p:nvPicPr>
        <p:blipFill rotWithShape="1">
          <a:blip r:embed="rId5">
            <a:alphaModFix/>
          </a:blip>
          <a:srcRect/>
          <a:stretch/>
        </p:blipFill>
        <p:spPr>
          <a:xfrm>
            <a:off x="6924108" y="4703256"/>
            <a:ext cx="1792429" cy="299237"/>
          </a:xfrm>
          <a:prstGeom prst="rect">
            <a:avLst/>
          </a:prstGeom>
          <a:noFill/>
          <a:ln>
            <a:noFill/>
          </a:ln>
        </p:spPr>
      </p:pic>
      <p:pic>
        <p:nvPicPr>
          <p:cNvPr id="48" name="Google Shape;48;p7"/>
          <p:cNvPicPr preferRelativeResize="0"/>
          <p:nvPr/>
        </p:nvPicPr>
        <p:blipFill rotWithShape="1">
          <a:blip r:embed="rId6">
            <a:alphaModFix/>
          </a:blip>
          <a:srcRect/>
          <a:stretch/>
        </p:blipFill>
        <p:spPr>
          <a:xfrm>
            <a:off x="0" y="5109211"/>
            <a:ext cx="9144000" cy="34289"/>
          </a:xfrm>
          <a:prstGeom prst="rect">
            <a:avLst/>
          </a:prstGeom>
          <a:noFill/>
          <a:ln>
            <a:noFill/>
          </a:ln>
        </p:spPr>
      </p:pic>
    </p:spTree>
    <p:extLst>
      <p:ext uri="{BB962C8B-B14F-4D97-AF65-F5344CB8AC3E}">
        <p14:creationId xmlns:p14="http://schemas.microsoft.com/office/powerpoint/2010/main" val="321087988"/>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46126" y="176725"/>
            <a:ext cx="8757186" cy="68052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2250">
                <a:solidFill>
                  <a:schemeClr val="dk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146126" y="1091126"/>
            <a:ext cx="4336850" cy="345757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1050"/>
              </a:spcBef>
              <a:spcAft>
                <a:spcPts val="0"/>
              </a:spcAft>
              <a:buClr>
                <a:schemeClr val="dk1"/>
              </a:buClr>
              <a:buSzPts val="1800"/>
              <a:buFont typeface="Century Gothic"/>
              <a:buChar char="•"/>
              <a:defRPr sz="1500">
                <a:latin typeface="Arial"/>
                <a:ea typeface="Arial"/>
                <a:cs typeface="Arial"/>
                <a:sym typeface="Arial"/>
              </a:defRPr>
            </a:lvl1pPr>
            <a:lvl2pPr marL="685800" lvl="1" indent="-248602" algn="l">
              <a:lnSpc>
                <a:spcPct val="90000"/>
              </a:lnSpc>
              <a:spcBef>
                <a:spcPts val="600"/>
              </a:spcBef>
              <a:spcAft>
                <a:spcPts val="0"/>
              </a:spcAft>
              <a:buClr>
                <a:schemeClr val="dk1"/>
              </a:buClr>
              <a:buSzPts val="1620"/>
              <a:buFont typeface="Century Gothic"/>
              <a:buChar char="–"/>
              <a:defRPr sz="1350">
                <a:latin typeface="Arial"/>
                <a:ea typeface="Arial"/>
                <a:cs typeface="Arial"/>
                <a:sym typeface="Arial"/>
              </a:defRPr>
            </a:lvl2pPr>
            <a:lvl3pPr marL="1028700" lvl="2" indent="-240029" algn="l">
              <a:lnSpc>
                <a:spcPct val="90000"/>
              </a:lnSpc>
              <a:spcBef>
                <a:spcPts val="600"/>
              </a:spcBef>
              <a:spcAft>
                <a:spcPts val="0"/>
              </a:spcAft>
              <a:buClr>
                <a:schemeClr val="dk1"/>
              </a:buClr>
              <a:buSzPts val="1440"/>
              <a:buFont typeface="Century Gothic"/>
              <a:buChar char="•"/>
              <a:defRPr sz="1200">
                <a:latin typeface="Century Gothic"/>
                <a:ea typeface="Century Gothic"/>
                <a:cs typeface="Century Gothic"/>
                <a:sym typeface="Century Gothic"/>
              </a:defRPr>
            </a:lvl3pPr>
            <a:lvl4pPr marL="1371600" lvl="3" indent="-171450" algn="l">
              <a:lnSpc>
                <a:spcPct val="90000"/>
              </a:lnSpc>
              <a:spcBef>
                <a:spcPts val="600"/>
              </a:spcBef>
              <a:spcAft>
                <a:spcPts val="0"/>
              </a:spcAft>
              <a:buClr>
                <a:schemeClr val="dk1"/>
              </a:buClr>
              <a:buSzPts val="1400"/>
              <a:buFont typeface="Century Gothic"/>
              <a:buNone/>
              <a:defRPr sz="1050">
                <a:latin typeface="Arial"/>
                <a:ea typeface="Arial"/>
                <a:cs typeface="Arial"/>
                <a:sym typeface="Arial"/>
              </a:defRPr>
            </a:lvl4pPr>
            <a:lvl5pPr marL="1714500" lvl="4" indent="-247650" algn="l">
              <a:lnSpc>
                <a:spcPct val="90000"/>
              </a:lnSpc>
              <a:spcBef>
                <a:spcPts val="450"/>
              </a:spcBef>
              <a:spcAft>
                <a:spcPts val="0"/>
              </a:spcAft>
              <a:buClr>
                <a:schemeClr val="dk1"/>
              </a:buClr>
              <a:buSzPts val="1600"/>
              <a:buFont typeface="Century Gothic"/>
              <a:buChar char="•"/>
              <a:defRPr sz="1200">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2" name="Google Shape;52;p8"/>
          <p:cNvSpPr txBox="1">
            <a:spLocks noGrp="1"/>
          </p:cNvSpPr>
          <p:nvPr>
            <p:ph type="body" idx="2"/>
          </p:nvPr>
        </p:nvSpPr>
        <p:spPr>
          <a:xfrm>
            <a:off x="4638294" y="1091126"/>
            <a:ext cx="4265018" cy="345757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1050"/>
              </a:spcBef>
              <a:spcAft>
                <a:spcPts val="0"/>
              </a:spcAft>
              <a:buClr>
                <a:schemeClr val="dk1"/>
              </a:buClr>
              <a:buSzPts val="1800"/>
              <a:buFont typeface="Century Gothic"/>
              <a:buChar char="•"/>
              <a:defRPr sz="1500">
                <a:latin typeface="Arial"/>
                <a:ea typeface="Arial"/>
                <a:cs typeface="Arial"/>
                <a:sym typeface="Arial"/>
              </a:defRPr>
            </a:lvl1pPr>
            <a:lvl2pPr marL="685800" lvl="1" indent="-248602" algn="l">
              <a:lnSpc>
                <a:spcPct val="90000"/>
              </a:lnSpc>
              <a:spcBef>
                <a:spcPts val="600"/>
              </a:spcBef>
              <a:spcAft>
                <a:spcPts val="0"/>
              </a:spcAft>
              <a:buClr>
                <a:schemeClr val="dk1"/>
              </a:buClr>
              <a:buSzPts val="1620"/>
              <a:buFont typeface="Century Gothic"/>
              <a:buChar char="–"/>
              <a:defRPr sz="1350">
                <a:latin typeface="Arial"/>
                <a:ea typeface="Arial"/>
                <a:cs typeface="Arial"/>
                <a:sym typeface="Arial"/>
              </a:defRPr>
            </a:lvl2pPr>
            <a:lvl3pPr marL="1028700" lvl="2" indent="-240029" algn="l">
              <a:lnSpc>
                <a:spcPct val="90000"/>
              </a:lnSpc>
              <a:spcBef>
                <a:spcPts val="600"/>
              </a:spcBef>
              <a:spcAft>
                <a:spcPts val="0"/>
              </a:spcAft>
              <a:buClr>
                <a:schemeClr val="dk1"/>
              </a:buClr>
              <a:buSzPts val="1440"/>
              <a:buFont typeface="Century Gothic"/>
              <a:buChar char="•"/>
              <a:defRPr sz="1200">
                <a:latin typeface="Arial"/>
                <a:ea typeface="Arial"/>
                <a:cs typeface="Arial"/>
                <a:sym typeface="Arial"/>
              </a:defRPr>
            </a:lvl3pPr>
            <a:lvl4pPr marL="1371600" lvl="3" indent="-238125" algn="l">
              <a:lnSpc>
                <a:spcPct val="90000"/>
              </a:lnSpc>
              <a:spcBef>
                <a:spcPts val="600"/>
              </a:spcBef>
              <a:spcAft>
                <a:spcPts val="0"/>
              </a:spcAft>
              <a:buClr>
                <a:schemeClr val="dk1"/>
              </a:buClr>
              <a:buSzPts val="1400"/>
              <a:buFont typeface="Century Gothic"/>
              <a:buChar char="•"/>
              <a:defRPr sz="1050">
                <a:latin typeface="Arial"/>
                <a:ea typeface="Arial"/>
                <a:cs typeface="Arial"/>
                <a:sym typeface="Arial"/>
              </a:defRPr>
            </a:lvl4pPr>
            <a:lvl5pPr marL="1714500" lvl="4" indent="-247650" algn="l">
              <a:lnSpc>
                <a:spcPct val="90000"/>
              </a:lnSpc>
              <a:spcBef>
                <a:spcPts val="450"/>
              </a:spcBef>
              <a:spcAft>
                <a:spcPts val="0"/>
              </a:spcAft>
              <a:buClr>
                <a:schemeClr val="dk1"/>
              </a:buClr>
              <a:buSzPts val="1600"/>
              <a:buChar char="»"/>
              <a:defRPr sz="1200">
                <a:solidFill>
                  <a:schemeClr val="dk1"/>
                </a:solidFill>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3" name="Google Shape;53;p8"/>
          <p:cNvSpPr txBox="1"/>
          <p:nvPr/>
        </p:nvSpPr>
        <p:spPr>
          <a:xfrm>
            <a:off x="6007712" y="4937760"/>
            <a:ext cx="2895600" cy="136922"/>
          </a:xfrm>
          <a:prstGeom prst="rect">
            <a:avLst/>
          </a:prstGeom>
          <a:noFill/>
          <a:ln>
            <a:noFill/>
          </a:ln>
        </p:spPr>
        <p:txBody>
          <a:bodyPr spcFirstLastPara="1" wrap="square" lIns="68569" tIns="34275" rIns="68569" bIns="34275" anchor="ctr" anchorCtr="0">
            <a:noAutofit/>
          </a:bodyPr>
          <a:lstStyle/>
          <a:p>
            <a:pPr marL="0" marR="0" lvl="0" indent="0" algn="r" rtl="0">
              <a:spcBef>
                <a:spcPts val="0"/>
              </a:spcBef>
              <a:spcAft>
                <a:spcPts val="0"/>
              </a:spcAft>
              <a:buNone/>
            </a:pPr>
            <a:r>
              <a:rPr lang="en-US" sz="750">
                <a:solidFill>
                  <a:srgbClr val="BFBFBF"/>
                </a:solidFill>
                <a:latin typeface="Arial"/>
                <a:ea typeface="Arial"/>
                <a:cs typeface="Arial"/>
                <a:sym typeface="Arial"/>
              </a:rPr>
              <a:t> </a:t>
            </a:r>
            <a:endParaRPr sz="1050"/>
          </a:p>
        </p:txBody>
      </p:sp>
    </p:spTree>
    <p:extLst>
      <p:ext uri="{BB962C8B-B14F-4D97-AF65-F5344CB8AC3E}">
        <p14:creationId xmlns:p14="http://schemas.microsoft.com/office/powerpoint/2010/main" val="3997765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44018" y="178308"/>
            <a:ext cx="8742807" cy="67894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225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9244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8_Bottombar and logo">
  <p:cSld name="8_Bottombar and logo">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3209015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 content boxes with reverse headers">
  <p:cSld name="2 content boxes with reverse headers">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144018" y="178308"/>
            <a:ext cx="8742807" cy="67894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225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59" name="Google Shape;59;p11"/>
          <p:cNvSpPr txBox="1">
            <a:spLocks noGrp="1"/>
          </p:cNvSpPr>
          <p:nvPr>
            <p:ph type="body" idx="1"/>
          </p:nvPr>
        </p:nvSpPr>
        <p:spPr>
          <a:xfrm>
            <a:off x="228600" y="1085850"/>
            <a:ext cx="4235958" cy="615893"/>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a:lnSpc>
                <a:spcPct val="90000"/>
              </a:lnSpc>
              <a:spcBef>
                <a:spcPts val="1050"/>
              </a:spcBef>
              <a:spcAft>
                <a:spcPts val="0"/>
              </a:spcAft>
              <a:buSzPts val="1620"/>
              <a:buNone/>
              <a:defRPr sz="1350" b="0">
                <a:solidFill>
                  <a:schemeClr val="lt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60" name="Google Shape;60;p11"/>
          <p:cNvSpPr txBox="1">
            <a:spLocks noGrp="1"/>
          </p:cNvSpPr>
          <p:nvPr>
            <p:ph type="body" idx="2"/>
          </p:nvPr>
        </p:nvSpPr>
        <p:spPr>
          <a:xfrm>
            <a:off x="228600" y="1701743"/>
            <a:ext cx="4235958" cy="2859803"/>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a:lnSpc>
                <a:spcPct val="90000"/>
              </a:lnSpc>
              <a:spcBef>
                <a:spcPts val="1050"/>
              </a:spcBef>
              <a:spcAft>
                <a:spcPts val="0"/>
              </a:spcAft>
              <a:buClr>
                <a:schemeClr val="dk1"/>
              </a:buClr>
              <a:buSzPts val="1440"/>
              <a:buFont typeface="Century Gothic"/>
              <a:buChar char="•"/>
              <a:defRPr sz="1200"/>
            </a:lvl1pPr>
            <a:lvl2pPr marL="685800" lvl="1" indent="-231458" algn="l">
              <a:lnSpc>
                <a:spcPct val="90000"/>
              </a:lnSpc>
              <a:spcBef>
                <a:spcPts val="600"/>
              </a:spcBef>
              <a:spcAft>
                <a:spcPts val="0"/>
              </a:spcAft>
              <a:buClr>
                <a:schemeClr val="dk1"/>
              </a:buClr>
              <a:buSzPts val="1260"/>
              <a:buFont typeface="Century Gothic"/>
              <a:buChar char="–"/>
              <a:defRPr sz="1050"/>
            </a:lvl2pPr>
            <a:lvl3pPr marL="1028700" lvl="2" indent="-222885" algn="l">
              <a:lnSpc>
                <a:spcPct val="90000"/>
              </a:lnSpc>
              <a:spcBef>
                <a:spcPts val="600"/>
              </a:spcBef>
              <a:spcAft>
                <a:spcPts val="0"/>
              </a:spcAft>
              <a:buClr>
                <a:schemeClr val="dk1"/>
              </a:buClr>
              <a:buSzPts val="1080"/>
              <a:buFont typeface="Century Gothic"/>
              <a:buChar char="•"/>
              <a:defRPr sz="900"/>
            </a:lvl3pPr>
            <a:lvl4pPr marL="1371600" lvl="3" indent="-222885" algn="l">
              <a:lnSpc>
                <a:spcPct val="90000"/>
              </a:lnSpc>
              <a:spcBef>
                <a:spcPts val="600"/>
              </a:spcBef>
              <a:spcAft>
                <a:spcPts val="0"/>
              </a:spcAft>
              <a:buClr>
                <a:schemeClr val="dk1"/>
              </a:buClr>
              <a:buSzPts val="1080"/>
              <a:buFont typeface="Century Gothic"/>
              <a:buChar char="–"/>
              <a:defRPr sz="900"/>
            </a:lvl4pPr>
            <a:lvl5pPr marL="1714500" lvl="4" indent="-238125" algn="l">
              <a:lnSpc>
                <a:spcPct val="90000"/>
              </a:lnSpc>
              <a:spcBef>
                <a:spcPts val="450"/>
              </a:spcBef>
              <a:spcAft>
                <a:spcPts val="0"/>
              </a:spcAft>
              <a:buClr>
                <a:schemeClr val="dk1"/>
              </a:buClr>
              <a:buSzPts val="1400"/>
              <a:buFont typeface="Arial"/>
              <a:buChar char="•"/>
              <a:defRPr sz="105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61" name="Google Shape;61;p11"/>
          <p:cNvSpPr txBox="1">
            <a:spLocks noGrp="1"/>
          </p:cNvSpPr>
          <p:nvPr>
            <p:ph type="body" idx="3"/>
          </p:nvPr>
        </p:nvSpPr>
        <p:spPr>
          <a:xfrm>
            <a:off x="4651440" y="1085850"/>
            <a:ext cx="4235385" cy="615893"/>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a:lnSpc>
                <a:spcPct val="90000"/>
              </a:lnSpc>
              <a:spcBef>
                <a:spcPts val="1050"/>
              </a:spcBef>
              <a:spcAft>
                <a:spcPts val="0"/>
              </a:spcAft>
              <a:buSzPts val="1620"/>
              <a:buNone/>
              <a:defRPr sz="1350" b="0">
                <a:solidFill>
                  <a:schemeClr val="lt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62" name="Google Shape;62;p11"/>
          <p:cNvSpPr txBox="1">
            <a:spLocks noGrp="1"/>
          </p:cNvSpPr>
          <p:nvPr>
            <p:ph type="body" idx="4"/>
          </p:nvPr>
        </p:nvSpPr>
        <p:spPr>
          <a:xfrm>
            <a:off x="4651440" y="1705037"/>
            <a:ext cx="4235385" cy="2859803"/>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a:lnSpc>
                <a:spcPct val="90000"/>
              </a:lnSpc>
              <a:spcBef>
                <a:spcPts val="1050"/>
              </a:spcBef>
              <a:spcAft>
                <a:spcPts val="0"/>
              </a:spcAft>
              <a:buClr>
                <a:schemeClr val="dk1"/>
              </a:buClr>
              <a:buSzPts val="1440"/>
              <a:buFont typeface="Century Gothic"/>
              <a:buChar char="•"/>
              <a:defRPr sz="1200"/>
            </a:lvl1pPr>
            <a:lvl2pPr marL="685800" lvl="1" indent="-231458" algn="l">
              <a:lnSpc>
                <a:spcPct val="90000"/>
              </a:lnSpc>
              <a:spcBef>
                <a:spcPts val="600"/>
              </a:spcBef>
              <a:spcAft>
                <a:spcPts val="0"/>
              </a:spcAft>
              <a:buClr>
                <a:schemeClr val="dk1"/>
              </a:buClr>
              <a:buSzPts val="1260"/>
              <a:buFont typeface="Century Gothic"/>
              <a:buChar char="–"/>
              <a:defRPr sz="1050">
                <a:solidFill>
                  <a:schemeClr val="dk1"/>
                </a:solidFill>
                <a:latin typeface="Century Gothic"/>
                <a:ea typeface="Century Gothic"/>
                <a:cs typeface="Century Gothic"/>
                <a:sym typeface="Century Gothic"/>
              </a:defRPr>
            </a:lvl2pPr>
            <a:lvl3pPr marL="1028700" lvl="2" indent="-222885" algn="l">
              <a:lnSpc>
                <a:spcPct val="90000"/>
              </a:lnSpc>
              <a:spcBef>
                <a:spcPts val="600"/>
              </a:spcBef>
              <a:spcAft>
                <a:spcPts val="0"/>
              </a:spcAft>
              <a:buClr>
                <a:schemeClr val="dk1"/>
              </a:buClr>
              <a:buSzPts val="1080"/>
              <a:buFont typeface="Century Gothic"/>
              <a:buChar char="•"/>
              <a:defRPr sz="900"/>
            </a:lvl3pPr>
            <a:lvl4pPr marL="1371600" lvl="3" indent="-222885" algn="l">
              <a:lnSpc>
                <a:spcPct val="90000"/>
              </a:lnSpc>
              <a:spcBef>
                <a:spcPts val="600"/>
              </a:spcBef>
              <a:spcAft>
                <a:spcPts val="0"/>
              </a:spcAft>
              <a:buClr>
                <a:schemeClr val="dk1"/>
              </a:buClr>
              <a:buSzPts val="1080"/>
              <a:buFont typeface="Century Gothic"/>
              <a:buChar char="–"/>
              <a:defRPr sz="900"/>
            </a:lvl4pPr>
            <a:lvl5pPr marL="1714500" lvl="4" indent="-238125" algn="l">
              <a:lnSpc>
                <a:spcPct val="90000"/>
              </a:lnSpc>
              <a:spcBef>
                <a:spcPts val="450"/>
              </a:spcBef>
              <a:spcAft>
                <a:spcPts val="0"/>
              </a:spcAft>
              <a:buClr>
                <a:schemeClr val="dk1"/>
              </a:buClr>
              <a:buSzPts val="1400"/>
              <a:buChar char="»"/>
              <a:defRPr sz="1050">
                <a:solidFill>
                  <a:schemeClr val="dk1"/>
                </a:solidFill>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63" name="Google Shape;63;p11"/>
          <p:cNvSpPr txBox="1"/>
          <p:nvPr/>
        </p:nvSpPr>
        <p:spPr>
          <a:xfrm>
            <a:off x="6007712" y="4937760"/>
            <a:ext cx="2895600" cy="136922"/>
          </a:xfrm>
          <a:prstGeom prst="rect">
            <a:avLst/>
          </a:prstGeom>
          <a:noFill/>
          <a:ln>
            <a:noFill/>
          </a:ln>
        </p:spPr>
        <p:txBody>
          <a:bodyPr spcFirstLastPara="1" wrap="square" lIns="68569" tIns="34275" rIns="68569" bIns="34275" anchor="ctr" anchorCtr="0">
            <a:noAutofit/>
          </a:bodyPr>
          <a:lstStyle/>
          <a:p>
            <a:pPr marL="0" marR="0" lvl="0" indent="0" algn="r" rtl="0">
              <a:spcBef>
                <a:spcPts val="0"/>
              </a:spcBef>
              <a:spcAft>
                <a:spcPts val="0"/>
              </a:spcAft>
              <a:buNone/>
            </a:pPr>
            <a:r>
              <a:rPr lang="en-US" sz="750">
                <a:solidFill>
                  <a:srgbClr val="BFBFBF"/>
                </a:solidFill>
                <a:latin typeface="Arial"/>
                <a:ea typeface="Arial"/>
                <a:cs typeface="Arial"/>
                <a:sym typeface="Arial"/>
              </a:rPr>
              <a:t> </a:t>
            </a:r>
            <a:endParaRPr sz="1050"/>
          </a:p>
        </p:txBody>
      </p:sp>
    </p:spTree>
    <p:extLst>
      <p:ext uri="{BB962C8B-B14F-4D97-AF65-F5344CB8AC3E}">
        <p14:creationId xmlns:p14="http://schemas.microsoft.com/office/powerpoint/2010/main" val="2877581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3 content boxes with reverse headers" type="twoTxTwoObj">
  <p:cSld name="1_3 content boxes with reverse headers">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144018" y="178308"/>
            <a:ext cx="8828532" cy="67894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225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66" name="Google Shape;66;p12"/>
          <p:cNvSpPr txBox="1">
            <a:spLocks noGrp="1"/>
          </p:cNvSpPr>
          <p:nvPr>
            <p:ph type="body" idx="1"/>
          </p:nvPr>
        </p:nvSpPr>
        <p:spPr>
          <a:xfrm>
            <a:off x="228600" y="1089463"/>
            <a:ext cx="2741184" cy="615893"/>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a:lnSpc>
                <a:spcPct val="90000"/>
              </a:lnSpc>
              <a:spcBef>
                <a:spcPts val="1050"/>
              </a:spcBef>
              <a:spcAft>
                <a:spcPts val="0"/>
              </a:spcAft>
              <a:buSzPts val="1620"/>
              <a:buNone/>
              <a:defRPr sz="1350" b="0">
                <a:solidFill>
                  <a:schemeClr val="lt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67" name="Google Shape;67;p12"/>
          <p:cNvSpPr txBox="1">
            <a:spLocks noGrp="1"/>
          </p:cNvSpPr>
          <p:nvPr>
            <p:ph type="body" idx="2"/>
          </p:nvPr>
        </p:nvSpPr>
        <p:spPr>
          <a:xfrm>
            <a:off x="228600" y="1705357"/>
            <a:ext cx="2741184" cy="2859803"/>
          </a:xfrm>
          <a:prstGeom prst="rect">
            <a:avLst/>
          </a:prstGeom>
          <a:noFill/>
          <a:ln w="127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a:lnSpc>
                <a:spcPct val="90000"/>
              </a:lnSpc>
              <a:spcBef>
                <a:spcPts val="1050"/>
              </a:spcBef>
              <a:spcAft>
                <a:spcPts val="0"/>
              </a:spcAft>
              <a:buClr>
                <a:schemeClr val="dk1"/>
              </a:buClr>
              <a:buSzPts val="1440"/>
              <a:buFont typeface="Century Gothic"/>
              <a:buChar char="•"/>
              <a:defRPr sz="1200"/>
            </a:lvl1pPr>
            <a:lvl2pPr marL="685800" lvl="1" indent="-231458" algn="l">
              <a:lnSpc>
                <a:spcPct val="90000"/>
              </a:lnSpc>
              <a:spcBef>
                <a:spcPts val="600"/>
              </a:spcBef>
              <a:spcAft>
                <a:spcPts val="0"/>
              </a:spcAft>
              <a:buClr>
                <a:schemeClr val="dk1"/>
              </a:buClr>
              <a:buSzPts val="1260"/>
              <a:buFont typeface="Century Gothic"/>
              <a:buChar char="–"/>
              <a:defRPr sz="1050"/>
            </a:lvl2pPr>
            <a:lvl3pPr marL="1028700" lvl="2" indent="-222885" algn="l">
              <a:lnSpc>
                <a:spcPct val="90000"/>
              </a:lnSpc>
              <a:spcBef>
                <a:spcPts val="600"/>
              </a:spcBef>
              <a:spcAft>
                <a:spcPts val="0"/>
              </a:spcAft>
              <a:buClr>
                <a:schemeClr val="dk1"/>
              </a:buClr>
              <a:buSzPts val="1080"/>
              <a:buFont typeface="Century Gothic"/>
              <a:buChar char="•"/>
              <a:defRPr sz="900"/>
            </a:lvl3pPr>
            <a:lvl4pPr marL="1371600" lvl="3" indent="-222885" algn="l">
              <a:lnSpc>
                <a:spcPct val="90000"/>
              </a:lnSpc>
              <a:spcBef>
                <a:spcPts val="600"/>
              </a:spcBef>
              <a:spcAft>
                <a:spcPts val="0"/>
              </a:spcAft>
              <a:buClr>
                <a:schemeClr val="dk1"/>
              </a:buClr>
              <a:buSzPts val="1080"/>
              <a:buFont typeface="Century Gothic"/>
              <a:buChar char="–"/>
              <a:defRPr sz="900"/>
            </a:lvl4pPr>
            <a:lvl5pPr marL="1714500" lvl="4" indent="-238125" algn="l">
              <a:lnSpc>
                <a:spcPct val="90000"/>
              </a:lnSpc>
              <a:spcBef>
                <a:spcPts val="450"/>
              </a:spcBef>
              <a:spcAft>
                <a:spcPts val="0"/>
              </a:spcAft>
              <a:buClr>
                <a:schemeClr val="dk1"/>
              </a:buClr>
              <a:buSzPts val="1400"/>
              <a:buFont typeface="Arial"/>
              <a:buChar char="•"/>
              <a:defRPr sz="105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68" name="Google Shape;68;p12"/>
          <p:cNvSpPr txBox="1">
            <a:spLocks noGrp="1"/>
          </p:cNvSpPr>
          <p:nvPr>
            <p:ph type="body" idx="3"/>
          </p:nvPr>
        </p:nvSpPr>
        <p:spPr>
          <a:xfrm>
            <a:off x="3191467" y="1089463"/>
            <a:ext cx="2743200" cy="615893"/>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a:lnSpc>
                <a:spcPct val="90000"/>
              </a:lnSpc>
              <a:spcBef>
                <a:spcPts val="1050"/>
              </a:spcBef>
              <a:spcAft>
                <a:spcPts val="0"/>
              </a:spcAft>
              <a:buSzPts val="1620"/>
              <a:buNone/>
              <a:defRPr sz="1350" b="0">
                <a:solidFill>
                  <a:schemeClr val="lt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69" name="Google Shape;69;p12"/>
          <p:cNvSpPr txBox="1">
            <a:spLocks noGrp="1"/>
          </p:cNvSpPr>
          <p:nvPr>
            <p:ph type="body" idx="4"/>
          </p:nvPr>
        </p:nvSpPr>
        <p:spPr>
          <a:xfrm>
            <a:off x="3191467" y="1708651"/>
            <a:ext cx="2743200" cy="2859803"/>
          </a:xfrm>
          <a:prstGeom prst="rect">
            <a:avLst/>
          </a:prstGeom>
          <a:noFill/>
          <a:ln w="127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a:lnSpc>
                <a:spcPct val="90000"/>
              </a:lnSpc>
              <a:spcBef>
                <a:spcPts val="1050"/>
              </a:spcBef>
              <a:spcAft>
                <a:spcPts val="0"/>
              </a:spcAft>
              <a:buClr>
                <a:schemeClr val="dk1"/>
              </a:buClr>
              <a:buSzPts val="1440"/>
              <a:buFont typeface="Century Gothic"/>
              <a:buChar char="•"/>
              <a:defRPr sz="1200"/>
            </a:lvl1pPr>
            <a:lvl2pPr marL="685800" lvl="1" indent="-231458" algn="l">
              <a:lnSpc>
                <a:spcPct val="90000"/>
              </a:lnSpc>
              <a:spcBef>
                <a:spcPts val="600"/>
              </a:spcBef>
              <a:spcAft>
                <a:spcPts val="0"/>
              </a:spcAft>
              <a:buClr>
                <a:schemeClr val="dk1"/>
              </a:buClr>
              <a:buSzPts val="1260"/>
              <a:buFont typeface="Century Gothic"/>
              <a:buChar char="–"/>
              <a:defRPr sz="1050">
                <a:solidFill>
                  <a:schemeClr val="dk1"/>
                </a:solidFill>
                <a:latin typeface="Century Gothic"/>
                <a:ea typeface="Century Gothic"/>
                <a:cs typeface="Century Gothic"/>
                <a:sym typeface="Century Gothic"/>
              </a:defRPr>
            </a:lvl2pPr>
            <a:lvl3pPr marL="1028700" lvl="2" indent="-222885" algn="l">
              <a:lnSpc>
                <a:spcPct val="90000"/>
              </a:lnSpc>
              <a:spcBef>
                <a:spcPts val="600"/>
              </a:spcBef>
              <a:spcAft>
                <a:spcPts val="0"/>
              </a:spcAft>
              <a:buClr>
                <a:schemeClr val="dk1"/>
              </a:buClr>
              <a:buSzPts val="1080"/>
              <a:buFont typeface="Century Gothic"/>
              <a:buChar char="•"/>
              <a:defRPr sz="900"/>
            </a:lvl3pPr>
            <a:lvl4pPr marL="1371600" lvl="3" indent="-222885" algn="l">
              <a:lnSpc>
                <a:spcPct val="90000"/>
              </a:lnSpc>
              <a:spcBef>
                <a:spcPts val="600"/>
              </a:spcBef>
              <a:spcAft>
                <a:spcPts val="0"/>
              </a:spcAft>
              <a:buClr>
                <a:schemeClr val="dk1"/>
              </a:buClr>
              <a:buSzPts val="1080"/>
              <a:buFont typeface="Century Gothic"/>
              <a:buChar char="–"/>
              <a:defRPr sz="900"/>
            </a:lvl4pPr>
            <a:lvl5pPr marL="1714500" lvl="4" indent="-238125" algn="l">
              <a:lnSpc>
                <a:spcPct val="90000"/>
              </a:lnSpc>
              <a:spcBef>
                <a:spcPts val="450"/>
              </a:spcBef>
              <a:spcAft>
                <a:spcPts val="0"/>
              </a:spcAft>
              <a:buClr>
                <a:schemeClr val="dk1"/>
              </a:buClr>
              <a:buSzPts val="1400"/>
              <a:buChar char="»"/>
              <a:defRPr sz="1050">
                <a:solidFill>
                  <a:schemeClr val="dk1"/>
                </a:solidFill>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70" name="Google Shape;70;p12"/>
          <p:cNvSpPr txBox="1">
            <a:spLocks noGrp="1"/>
          </p:cNvSpPr>
          <p:nvPr>
            <p:ph type="body" idx="5"/>
          </p:nvPr>
        </p:nvSpPr>
        <p:spPr>
          <a:xfrm>
            <a:off x="6156350" y="1089463"/>
            <a:ext cx="2743200" cy="615893"/>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a:lnSpc>
                <a:spcPct val="90000"/>
              </a:lnSpc>
              <a:spcBef>
                <a:spcPts val="1050"/>
              </a:spcBef>
              <a:spcAft>
                <a:spcPts val="0"/>
              </a:spcAft>
              <a:buSzPts val="1620"/>
              <a:buNone/>
              <a:defRPr sz="1350" b="0">
                <a:solidFill>
                  <a:schemeClr val="lt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71" name="Google Shape;71;p12"/>
          <p:cNvSpPr txBox="1">
            <a:spLocks noGrp="1"/>
          </p:cNvSpPr>
          <p:nvPr>
            <p:ph type="body" idx="6"/>
          </p:nvPr>
        </p:nvSpPr>
        <p:spPr>
          <a:xfrm>
            <a:off x="6156350" y="1708651"/>
            <a:ext cx="2743200" cy="2859803"/>
          </a:xfrm>
          <a:prstGeom prst="rect">
            <a:avLst/>
          </a:prstGeom>
          <a:noFill/>
          <a:ln w="127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a:lnSpc>
                <a:spcPct val="90000"/>
              </a:lnSpc>
              <a:spcBef>
                <a:spcPts val="1050"/>
              </a:spcBef>
              <a:spcAft>
                <a:spcPts val="0"/>
              </a:spcAft>
              <a:buClr>
                <a:schemeClr val="dk1"/>
              </a:buClr>
              <a:buSzPts val="1440"/>
              <a:buFont typeface="Century Gothic"/>
              <a:buChar char="•"/>
              <a:defRPr sz="1200"/>
            </a:lvl1pPr>
            <a:lvl2pPr marL="685800" lvl="1" indent="-231458" algn="l">
              <a:lnSpc>
                <a:spcPct val="90000"/>
              </a:lnSpc>
              <a:spcBef>
                <a:spcPts val="600"/>
              </a:spcBef>
              <a:spcAft>
                <a:spcPts val="0"/>
              </a:spcAft>
              <a:buClr>
                <a:schemeClr val="dk1"/>
              </a:buClr>
              <a:buSzPts val="1260"/>
              <a:buFont typeface="Century Gothic"/>
              <a:buChar char="–"/>
              <a:defRPr sz="1050">
                <a:solidFill>
                  <a:schemeClr val="dk1"/>
                </a:solidFill>
                <a:latin typeface="Century Gothic"/>
                <a:ea typeface="Century Gothic"/>
                <a:cs typeface="Century Gothic"/>
                <a:sym typeface="Century Gothic"/>
              </a:defRPr>
            </a:lvl2pPr>
            <a:lvl3pPr marL="1028700" lvl="2" indent="-222885" algn="l">
              <a:lnSpc>
                <a:spcPct val="90000"/>
              </a:lnSpc>
              <a:spcBef>
                <a:spcPts val="600"/>
              </a:spcBef>
              <a:spcAft>
                <a:spcPts val="0"/>
              </a:spcAft>
              <a:buClr>
                <a:schemeClr val="dk1"/>
              </a:buClr>
              <a:buSzPts val="1080"/>
              <a:buFont typeface="Century Gothic"/>
              <a:buChar char="•"/>
              <a:defRPr sz="900"/>
            </a:lvl3pPr>
            <a:lvl4pPr marL="1371600" lvl="3" indent="-222885" algn="l">
              <a:lnSpc>
                <a:spcPct val="90000"/>
              </a:lnSpc>
              <a:spcBef>
                <a:spcPts val="600"/>
              </a:spcBef>
              <a:spcAft>
                <a:spcPts val="0"/>
              </a:spcAft>
              <a:buClr>
                <a:schemeClr val="dk1"/>
              </a:buClr>
              <a:buSzPts val="1080"/>
              <a:buFont typeface="Century Gothic"/>
              <a:buChar char="–"/>
              <a:defRPr sz="900"/>
            </a:lvl4pPr>
            <a:lvl5pPr marL="1714500" lvl="4" indent="-238125" algn="l">
              <a:lnSpc>
                <a:spcPct val="90000"/>
              </a:lnSpc>
              <a:spcBef>
                <a:spcPts val="450"/>
              </a:spcBef>
              <a:spcAft>
                <a:spcPts val="0"/>
              </a:spcAft>
              <a:buClr>
                <a:schemeClr val="dk1"/>
              </a:buClr>
              <a:buSzPts val="1400"/>
              <a:buChar char="»"/>
              <a:defRPr sz="1050">
                <a:solidFill>
                  <a:schemeClr val="dk1"/>
                </a:solidFill>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72" name="Google Shape;72;p12"/>
          <p:cNvSpPr txBox="1"/>
          <p:nvPr/>
        </p:nvSpPr>
        <p:spPr>
          <a:xfrm>
            <a:off x="6007712" y="4937760"/>
            <a:ext cx="2895600" cy="136922"/>
          </a:xfrm>
          <a:prstGeom prst="rect">
            <a:avLst/>
          </a:prstGeom>
          <a:noFill/>
          <a:ln>
            <a:noFill/>
          </a:ln>
        </p:spPr>
        <p:txBody>
          <a:bodyPr spcFirstLastPara="1" wrap="square" lIns="68569" tIns="34275" rIns="68569" bIns="34275" anchor="ctr" anchorCtr="0">
            <a:noAutofit/>
          </a:bodyPr>
          <a:lstStyle/>
          <a:p>
            <a:pPr marL="0" marR="0" lvl="0" indent="0" algn="r" rtl="0">
              <a:spcBef>
                <a:spcPts val="0"/>
              </a:spcBef>
              <a:spcAft>
                <a:spcPts val="0"/>
              </a:spcAft>
              <a:buNone/>
            </a:pPr>
            <a:r>
              <a:rPr lang="en-US" sz="750">
                <a:solidFill>
                  <a:srgbClr val="BFBFBF"/>
                </a:solidFill>
                <a:latin typeface="Arial"/>
                <a:ea typeface="Arial"/>
                <a:cs typeface="Arial"/>
                <a:sym typeface="Arial"/>
              </a:rPr>
              <a:t> </a:t>
            </a:r>
            <a:endParaRPr sz="1050"/>
          </a:p>
        </p:txBody>
      </p:sp>
    </p:spTree>
    <p:extLst>
      <p:ext uri="{BB962C8B-B14F-4D97-AF65-F5344CB8AC3E}">
        <p14:creationId xmlns:p14="http://schemas.microsoft.com/office/powerpoint/2010/main" val="2109068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5_4 section science highlight">
  <p:cSld name="5_4 section science highlight">
    <p:spTree>
      <p:nvGrpSpPr>
        <p:cNvPr id="1" name="Shape 73"/>
        <p:cNvGrpSpPr/>
        <p:nvPr/>
      </p:nvGrpSpPr>
      <p:grpSpPr>
        <a:xfrm>
          <a:off x="0" y="0"/>
          <a:ext cx="0" cy="0"/>
          <a:chOff x="0" y="0"/>
          <a:chExt cx="0" cy="0"/>
        </a:xfrm>
      </p:grpSpPr>
      <p:grpSp>
        <p:nvGrpSpPr>
          <p:cNvPr id="74" name="Google Shape;74;p13"/>
          <p:cNvGrpSpPr/>
          <p:nvPr/>
        </p:nvGrpSpPr>
        <p:grpSpPr>
          <a:xfrm>
            <a:off x="235996" y="711028"/>
            <a:ext cx="8908005" cy="4266362"/>
            <a:chOff x="274319" y="948037"/>
            <a:chExt cx="11917681" cy="5688482"/>
          </a:xfrm>
        </p:grpSpPr>
        <p:sp>
          <p:nvSpPr>
            <p:cNvPr id="75" name="Google Shape;75;p13"/>
            <p:cNvSpPr/>
            <p:nvPr/>
          </p:nvSpPr>
          <p:spPr>
            <a:xfrm>
              <a:off x="274319" y="1376098"/>
              <a:ext cx="2874807" cy="5260421"/>
            </a:xfrm>
            <a:prstGeom prst="rect">
              <a:avLst/>
            </a:prstGeom>
            <a:gradFill>
              <a:gsLst>
                <a:gs pos="0">
                  <a:srgbClr val="FFFFFF">
                    <a:alpha val="0"/>
                  </a:srgbClr>
                </a:gs>
                <a:gs pos="25000">
                  <a:srgbClr val="F2F2F2"/>
                </a:gs>
                <a:gs pos="100000">
                  <a:srgbClr val="CFCFCF"/>
                </a:gs>
              </a:gsLst>
              <a:lin ang="16200000"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76" name="Google Shape;76;p13"/>
            <p:cNvSpPr/>
            <p:nvPr/>
          </p:nvSpPr>
          <p:spPr>
            <a:xfrm>
              <a:off x="274320" y="948037"/>
              <a:ext cx="2874807" cy="443734"/>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77" name="Google Shape;77;p13"/>
            <p:cNvSpPr/>
            <p:nvPr/>
          </p:nvSpPr>
          <p:spPr>
            <a:xfrm>
              <a:off x="3288610" y="1376098"/>
              <a:ext cx="2874807" cy="5260421"/>
            </a:xfrm>
            <a:prstGeom prst="rect">
              <a:avLst/>
            </a:prstGeom>
            <a:gradFill>
              <a:gsLst>
                <a:gs pos="0">
                  <a:srgbClr val="FFFFFF">
                    <a:alpha val="0"/>
                  </a:srgbClr>
                </a:gs>
                <a:gs pos="25000">
                  <a:srgbClr val="F2F2F2"/>
                </a:gs>
                <a:gs pos="100000">
                  <a:srgbClr val="CFCFCF"/>
                </a:gs>
              </a:gsLst>
              <a:lin ang="16200000"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78" name="Google Shape;78;p13"/>
            <p:cNvSpPr/>
            <p:nvPr/>
          </p:nvSpPr>
          <p:spPr>
            <a:xfrm>
              <a:off x="3288610" y="948037"/>
              <a:ext cx="2874807" cy="443734"/>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79" name="Google Shape;79;p13"/>
            <p:cNvSpPr/>
            <p:nvPr/>
          </p:nvSpPr>
          <p:spPr>
            <a:xfrm>
              <a:off x="6302900" y="1376098"/>
              <a:ext cx="2874807" cy="5260421"/>
            </a:xfrm>
            <a:prstGeom prst="rect">
              <a:avLst/>
            </a:prstGeom>
            <a:gradFill>
              <a:gsLst>
                <a:gs pos="0">
                  <a:srgbClr val="FFFFFF">
                    <a:alpha val="0"/>
                  </a:srgbClr>
                </a:gs>
                <a:gs pos="25000">
                  <a:srgbClr val="F2F2F2"/>
                </a:gs>
                <a:gs pos="100000">
                  <a:srgbClr val="CFCFCF"/>
                </a:gs>
              </a:gsLst>
              <a:lin ang="16200000"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80" name="Google Shape;80;p13"/>
            <p:cNvSpPr/>
            <p:nvPr/>
          </p:nvSpPr>
          <p:spPr>
            <a:xfrm>
              <a:off x="6302901" y="948037"/>
              <a:ext cx="2874807" cy="443734"/>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81" name="Google Shape;81;p13"/>
            <p:cNvSpPr/>
            <p:nvPr/>
          </p:nvSpPr>
          <p:spPr>
            <a:xfrm>
              <a:off x="9317192" y="1376098"/>
              <a:ext cx="2874807" cy="5260421"/>
            </a:xfrm>
            <a:prstGeom prst="rect">
              <a:avLst/>
            </a:prstGeom>
            <a:gradFill>
              <a:gsLst>
                <a:gs pos="0">
                  <a:srgbClr val="FFFFFF">
                    <a:alpha val="0"/>
                  </a:srgbClr>
                </a:gs>
                <a:gs pos="25000">
                  <a:srgbClr val="F2F2F2"/>
                </a:gs>
                <a:gs pos="100000">
                  <a:srgbClr val="CFCFCF"/>
                </a:gs>
              </a:gsLst>
              <a:lin ang="16200000"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82" name="Google Shape;82;p13"/>
            <p:cNvSpPr/>
            <p:nvPr/>
          </p:nvSpPr>
          <p:spPr>
            <a:xfrm>
              <a:off x="9317193" y="948037"/>
              <a:ext cx="2874807" cy="443734"/>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grpSp>
      <p:sp>
        <p:nvSpPr>
          <p:cNvPr id="83" name="Google Shape;83;p13"/>
          <p:cNvSpPr txBox="1">
            <a:spLocks noGrp="1"/>
          </p:cNvSpPr>
          <p:nvPr>
            <p:ph type="body" idx="1"/>
          </p:nvPr>
        </p:nvSpPr>
        <p:spPr>
          <a:xfrm>
            <a:off x="213035" y="754380"/>
            <a:ext cx="2146094" cy="277694"/>
          </a:xfrm>
          <a:prstGeom prst="rect">
            <a:avLst/>
          </a:prstGeom>
          <a:noFill/>
          <a:ln>
            <a:noFill/>
          </a:ln>
        </p:spPr>
        <p:txBody>
          <a:bodyPr spcFirstLastPara="1" wrap="square" lIns="91425" tIns="91425" rIns="91425" bIns="91425" anchor="ctr" anchorCtr="0">
            <a:noAutofit/>
          </a:bodyPr>
          <a:lstStyle>
            <a:lvl1pPr marL="342900" lvl="0" indent="-171450" algn="l">
              <a:lnSpc>
                <a:spcPct val="90000"/>
              </a:lnSpc>
              <a:spcBef>
                <a:spcPts val="1050"/>
              </a:spcBef>
              <a:spcAft>
                <a:spcPts val="0"/>
              </a:spcAft>
              <a:buSzPts val="1620"/>
              <a:buNone/>
              <a:defRPr sz="1350" b="0">
                <a:solidFill>
                  <a:schemeClr val="dk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84" name="Google Shape;84;p13"/>
          <p:cNvSpPr txBox="1">
            <a:spLocks noGrp="1"/>
          </p:cNvSpPr>
          <p:nvPr>
            <p:ph type="body" idx="2"/>
          </p:nvPr>
        </p:nvSpPr>
        <p:spPr>
          <a:xfrm>
            <a:off x="213035" y="1145286"/>
            <a:ext cx="2146094" cy="3758184"/>
          </a:xfrm>
          <a:prstGeom prst="rect">
            <a:avLst/>
          </a:prstGeom>
          <a:noFill/>
          <a:ln>
            <a:noFill/>
          </a:ln>
        </p:spPr>
        <p:txBody>
          <a:bodyPr spcFirstLastPara="1" wrap="square" lIns="91425" tIns="45700" rIns="91425" bIns="91425" anchor="t" anchorCtr="0">
            <a:noAutofit/>
          </a:bodyPr>
          <a:lstStyle>
            <a:lvl1pPr marL="342900" lvl="0" indent="-248603" algn="l">
              <a:lnSpc>
                <a:spcPct val="90000"/>
              </a:lnSpc>
              <a:spcBef>
                <a:spcPts val="1050"/>
              </a:spcBef>
              <a:spcAft>
                <a:spcPts val="0"/>
              </a:spcAft>
              <a:buSzPts val="1620"/>
              <a:buChar char="•"/>
              <a:defRPr sz="1350"/>
            </a:lvl1pPr>
            <a:lvl2pPr marL="685800" lvl="1" indent="-240030" algn="l">
              <a:lnSpc>
                <a:spcPct val="90000"/>
              </a:lnSpc>
              <a:spcBef>
                <a:spcPts val="600"/>
              </a:spcBef>
              <a:spcAft>
                <a:spcPts val="0"/>
              </a:spcAft>
              <a:buSzPts val="1440"/>
              <a:buChar char="–"/>
              <a:defRPr sz="1200"/>
            </a:lvl2pPr>
            <a:lvl3pPr marL="1028700" lvl="2" indent="-231458" algn="l">
              <a:lnSpc>
                <a:spcPct val="90000"/>
              </a:lnSpc>
              <a:spcBef>
                <a:spcPts val="600"/>
              </a:spcBef>
              <a:spcAft>
                <a:spcPts val="0"/>
              </a:spcAft>
              <a:buSzPts val="1260"/>
              <a:buChar char="•"/>
              <a:defRPr sz="1050"/>
            </a:lvl3pPr>
            <a:lvl4pPr marL="1371600" lvl="3" indent="-228600" algn="l">
              <a:lnSpc>
                <a:spcPct val="90000"/>
              </a:lnSpc>
              <a:spcBef>
                <a:spcPts val="600"/>
              </a:spcBef>
              <a:spcAft>
                <a:spcPts val="0"/>
              </a:spcAft>
              <a:buSzPts val="1200"/>
              <a:buChar char="–"/>
              <a:defRPr sz="900"/>
            </a:lvl4pPr>
            <a:lvl5pPr marL="1714500" lvl="4" indent="-238125" algn="l">
              <a:lnSpc>
                <a:spcPct val="90000"/>
              </a:lnSpc>
              <a:spcBef>
                <a:spcPts val="450"/>
              </a:spcBef>
              <a:spcAft>
                <a:spcPts val="0"/>
              </a:spcAft>
              <a:buSzPts val="1400"/>
              <a:buFont typeface="Arial"/>
              <a:buChar char="•"/>
              <a:defRPr sz="105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85" name="Google Shape;85;p13"/>
          <p:cNvSpPr txBox="1">
            <a:spLocks noGrp="1"/>
          </p:cNvSpPr>
          <p:nvPr>
            <p:ph type="body" idx="3"/>
          </p:nvPr>
        </p:nvSpPr>
        <p:spPr>
          <a:xfrm>
            <a:off x="2473753" y="754380"/>
            <a:ext cx="2156105" cy="277694"/>
          </a:xfrm>
          <a:prstGeom prst="rect">
            <a:avLst/>
          </a:prstGeom>
          <a:noFill/>
          <a:ln>
            <a:noFill/>
          </a:ln>
        </p:spPr>
        <p:txBody>
          <a:bodyPr spcFirstLastPara="1" wrap="square" lIns="91425" tIns="91425" rIns="91425" bIns="91425" anchor="ctr" anchorCtr="0">
            <a:noAutofit/>
          </a:bodyPr>
          <a:lstStyle>
            <a:lvl1pPr marL="342900" lvl="0" indent="-171450" algn="l">
              <a:lnSpc>
                <a:spcPct val="90000"/>
              </a:lnSpc>
              <a:spcBef>
                <a:spcPts val="1050"/>
              </a:spcBef>
              <a:spcAft>
                <a:spcPts val="0"/>
              </a:spcAft>
              <a:buSzPts val="1620"/>
              <a:buNone/>
              <a:defRPr sz="1350" b="0">
                <a:solidFill>
                  <a:schemeClr val="dk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86" name="Google Shape;86;p13"/>
          <p:cNvSpPr txBox="1">
            <a:spLocks noGrp="1"/>
          </p:cNvSpPr>
          <p:nvPr>
            <p:ph type="body" idx="4"/>
          </p:nvPr>
        </p:nvSpPr>
        <p:spPr>
          <a:xfrm>
            <a:off x="2473753" y="1145286"/>
            <a:ext cx="2156105" cy="3758184"/>
          </a:xfrm>
          <a:prstGeom prst="rect">
            <a:avLst/>
          </a:prstGeom>
          <a:noFill/>
          <a:ln>
            <a:noFill/>
          </a:ln>
        </p:spPr>
        <p:txBody>
          <a:bodyPr spcFirstLastPara="1" wrap="square" lIns="91425" tIns="45700" rIns="91425" bIns="91425" anchor="t" anchorCtr="0">
            <a:noAutofit/>
          </a:bodyPr>
          <a:lstStyle>
            <a:lvl1pPr marL="342900" lvl="0" indent="-248603" algn="l">
              <a:lnSpc>
                <a:spcPct val="90000"/>
              </a:lnSpc>
              <a:spcBef>
                <a:spcPts val="1050"/>
              </a:spcBef>
              <a:spcAft>
                <a:spcPts val="0"/>
              </a:spcAft>
              <a:buSzPts val="1620"/>
              <a:buChar char="•"/>
              <a:defRPr sz="1350"/>
            </a:lvl1pPr>
            <a:lvl2pPr marL="685800" lvl="1" indent="-240030" algn="l">
              <a:lnSpc>
                <a:spcPct val="90000"/>
              </a:lnSpc>
              <a:spcBef>
                <a:spcPts val="600"/>
              </a:spcBef>
              <a:spcAft>
                <a:spcPts val="0"/>
              </a:spcAft>
              <a:buSzPts val="1440"/>
              <a:buChar char="–"/>
              <a:defRPr sz="1200"/>
            </a:lvl2pPr>
            <a:lvl3pPr marL="1028700" lvl="2" indent="-231458" algn="l">
              <a:lnSpc>
                <a:spcPct val="90000"/>
              </a:lnSpc>
              <a:spcBef>
                <a:spcPts val="600"/>
              </a:spcBef>
              <a:spcAft>
                <a:spcPts val="0"/>
              </a:spcAft>
              <a:buSzPts val="1260"/>
              <a:buChar char="•"/>
              <a:defRPr sz="1050"/>
            </a:lvl3pPr>
            <a:lvl4pPr marL="1371600" lvl="3" indent="-228600" algn="l">
              <a:lnSpc>
                <a:spcPct val="90000"/>
              </a:lnSpc>
              <a:spcBef>
                <a:spcPts val="600"/>
              </a:spcBef>
              <a:spcAft>
                <a:spcPts val="0"/>
              </a:spcAft>
              <a:buSzPts val="1200"/>
              <a:buChar char="–"/>
              <a:defRPr sz="900"/>
            </a:lvl4pPr>
            <a:lvl5pPr marL="1714500" lvl="4" indent="-238125" algn="l">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87" name="Google Shape;87;p13"/>
          <p:cNvSpPr txBox="1">
            <a:spLocks noGrp="1"/>
          </p:cNvSpPr>
          <p:nvPr>
            <p:ph type="body" idx="5"/>
          </p:nvPr>
        </p:nvSpPr>
        <p:spPr>
          <a:xfrm>
            <a:off x="4742011" y="754380"/>
            <a:ext cx="2148566" cy="277694"/>
          </a:xfrm>
          <a:prstGeom prst="rect">
            <a:avLst/>
          </a:prstGeom>
          <a:noFill/>
          <a:ln>
            <a:noFill/>
          </a:ln>
        </p:spPr>
        <p:txBody>
          <a:bodyPr spcFirstLastPara="1" wrap="square" lIns="91425" tIns="91425" rIns="91425" bIns="91425" anchor="ctr" anchorCtr="0">
            <a:noAutofit/>
          </a:bodyPr>
          <a:lstStyle>
            <a:lvl1pPr marL="342900" lvl="0" indent="-171450" algn="l">
              <a:lnSpc>
                <a:spcPct val="90000"/>
              </a:lnSpc>
              <a:spcBef>
                <a:spcPts val="1050"/>
              </a:spcBef>
              <a:spcAft>
                <a:spcPts val="0"/>
              </a:spcAft>
              <a:buSzPts val="1620"/>
              <a:buNone/>
              <a:defRPr sz="1350" b="0">
                <a:solidFill>
                  <a:schemeClr val="dk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88" name="Google Shape;88;p13"/>
          <p:cNvSpPr txBox="1">
            <a:spLocks noGrp="1"/>
          </p:cNvSpPr>
          <p:nvPr>
            <p:ph type="body" idx="6"/>
          </p:nvPr>
        </p:nvSpPr>
        <p:spPr>
          <a:xfrm>
            <a:off x="4742011" y="1145286"/>
            <a:ext cx="2148566" cy="3758184"/>
          </a:xfrm>
          <a:prstGeom prst="rect">
            <a:avLst/>
          </a:prstGeom>
          <a:noFill/>
          <a:ln>
            <a:noFill/>
          </a:ln>
        </p:spPr>
        <p:txBody>
          <a:bodyPr spcFirstLastPara="1" wrap="square" lIns="91425" tIns="45700" rIns="91425" bIns="91425" anchor="t" anchorCtr="0">
            <a:noAutofit/>
          </a:bodyPr>
          <a:lstStyle>
            <a:lvl1pPr marL="342900" lvl="0" indent="-248603" algn="l">
              <a:lnSpc>
                <a:spcPct val="90000"/>
              </a:lnSpc>
              <a:spcBef>
                <a:spcPts val="1050"/>
              </a:spcBef>
              <a:spcAft>
                <a:spcPts val="0"/>
              </a:spcAft>
              <a:buSzPts val="1620"/>
              <a:buChar char="•"/>
              <a:defRPr sz="1350"/>
            </a:lvl1pPr>
            <a:lvl2pPr marL="685800" lvl="1" indent="-240030" algn="l">
              <a:lnSpc>
                <a:spcPct val="90000"/>
              </a:lnSpc>
              <a:spcBef>
                <a:spcPts val="600"/>
              </a:spcBef>
              <a:spcAft>
                <a:spcPts val="0"/>
              </a:spcAft>
              <a:buSzPts val="1440"/>
              <a:buChar char="–"/>
              <a:defRPr sz="1200"/>
            </a:lvl2pPr>
            <a:lvl3pPr marL="1028700" lvl="2" indent="-231458" algn="l">
              <a:lnSpc>
                <a:spcPct val="90000"/>
              </a:lnSpc>
              <a:spcBef>
                <a:spcPts val="600"/>
              </a:spcBef>
              <a:spcAft>
                <a:spcPts val="0"/>
              </a:spcAft>
              <a:buSzPts val="1260"/>
              <a:buChar char="•"/>
              <a:defRPr sz="1050"/>
            </a:lvl3pPr>
            <a:lvl4pPr marL="1371600" lvl="3" indent="-228600" algn="l">
              <a:lnSpc>
                <a:spcPct val="90000"/>
              </a:lnSpc>
              <a:spcBef>
                <a:spcPts val="600"/>
              </a:spcBef>
              <a:spcAft>
                <a:spcPts val="0"/>
              </a:spcAft>
              <a:buSzPts val="1200"/>
              <a:buChar char="–"/>
              <a:defRPr sz="900"/>
            </a:lvl4pPr>
            <a:lvl5pPr marL="1714500" lvl="4" indent="-238125" algn="l">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89" name="Google Shape;89;p13"/>
          <p:cNvSpPr/>
          <p:nvPr/>
        </p:nvSpPr>
        <p:spPr>
          <a:xfrm>
            <a:off x="320041" y="240030"/>
            <a:ext cx="8823960" cy="383182"/>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90" name="Google Shape;90;p13"/>
          <p:cNvSpPr txBox="1">
            <a:spLocks noGrp="1"/>
          </p:cNvSpPr>
          <p:nvPr>
            <p:ph type="title"/>
          </p:nvPr>
        </p:nvSpPr>
        <p:spPr>
          <a:xfrm>
            <a:off x="350296" y="288681"/>
            <a:ext cx="8823960" cy="30469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1800" b="0">
                <a:solidFill>
                  <a:schemeClr val="dk1"/>
                </a:solidFill>
                <a:latin typeface="Arial"/>
                <a:ea typeface="Arial"/>
                <a:cs typeface="Arial"/>
                <a:sym typeface="Aria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91" name="Google Shape;91;p13"/>
          <p:cNvSpPr/>
          <p:nvPr/>
        </p:nvSpPr>
        <p:spPr>
          <a:xfrm>
            <a:off x="235996" y="240030"/>
            <a:ext cx="114300" cy="383182"/>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92" name="Google Shape;92;p13"/>
          <p:cNvSpPr/>
          <p:nvPr/>
        </p:nvSpPr>
        <p:spPr>
          <a:xfrm flipH="1">
            <a:off x="8886825" y="4977389"/>
            <a:ext cx="210301" cy="1065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US" sz="675">
                <a:solidFill>
                  <a:srgbClr val="A5A5A5"/>
                </a:solidFill>
                <a:latin typeface="Arial"/>
                <a:ea typeface="Arial"/>
                <a:cs typeface="Arial"/>
                <a:sym typeface="Arial"/>
              </a:rPr>
              <a:pPr marL="0" marR="0" lvl="0" indent="0" algn="ctr" rtl="0">
                <a:lnSpc>
                  <a:spcPct val="90000"/>
                </a:lnSpc>
                <a:spcBef>
                  <a:spcPts val="0"/>
                </a:spcBef>
                <a:spcAft>
                  <a:spcPts val="0"/>
                </a:spcAft>
                <a:buNone/>
              </a:pPr>
              <a:t>‹#›</a:t>
            </a:fld>
            <a:endParaRPr sz="675">
              <a:solidFill>
                <a:srgbClr val="A5A5A5"/>
              </a:solidFill>
              <a:latin typeface="Arial"/>
              <a:ea typeface="Arial"/>
              <a:cs typeface="Arial"/>
              <a:sym typeface="Arial"/>
            </a:endParaRPr>
          </a:p>
        </p:txBody>
      </p:sp>
      <p:sp>
        <p:nvSpPr>
          <p:cNvPr id="93" name="Google Shape;93;p13"/>
          <p:cNvSpPr txBox="1">
            <a:spLocks noGrp="1"/>
          </p:cNvSpPr>
          <p:nvPr>
            <p:ph type="body" idx="7"/>
          </p:nvPr>
        </p:nvSpPr>
        <p:spPr>
          <a:xfrm>
            <a:off x="6995189" y="754380"/>
            <a:ext cx="2148566" cy="277694"/>
          </a:xfrm>
          <a:prstGeom prst="rect">
            <a:avLst/>
          </a:prstGeom>
          <a:noFill/>
          <a:ln>
            <a:noFill/>
          </a:ln>
        </p:spPr>
        <p:txBody>
          <a:bodyPr spcFirstLastPara="1" wrap="square" lIns="91425" tIns="91425" rIns="91425" bIns="91425" anchor="ctr" anchorCtr="0">
            <a:noAutofit/>
          </a:bodyPr>
          <a:lstStyle>
            <a:lvl1pPr marL="342900" lvl="0" indent="-171450" algn="l">
              <a:lnSpc>
                <a:spcPct val="90000"/>
              </a:lnSpc>
              <a:spcBef>
                <a:spcPts val="1050"/>
              </a:spcBef>
              <a:spcAft>
                <a:spcPts val="0"/>
              </a:spcAft>
              <a:buSzPts val="1620"/>
              <a:buNone/>
              <a:defRPr sz="1350" b="0">
                <a:solidFill>
                  <a:schemeClr val="dk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94" name="Google Shape;94;p13"/>
          <p:cNvSpPr txBox="1">
            <a:spLocks noGrp="1"/>
          </p:cNvSpPr>
          <p:nvPr>
            <p:ph type="body" idx="8"/>
          </p:nvPr>
        </p:nvSpPr>
        <p:spPr>
          <a:xfrm>
            <a:off x="6995189" y="1145286"/>
            <a:ext cx="2148566" cy="3758184"/>
          </a:xfrm>
          <a:prstGeom prst="rect">
            <a:avLst/>
          </a:prstGeom>
          <a:noFill/>
          <a:ln>
            <a:noFill/>
          </a:ln>
        </p:spPr>
        <p:txBody>
          <a:bodyPr spcFirstLastPara="1" wrap="square" lIns="91425" tIns="45700" rIns="91425" bIns="91425" anchor="t" anchorCtr="0">
            <a:noAutofit/>
          </a:bodyPr>
          <a:lstStyle>
            <a:lvl1pPr marL="342900" lvl="0" indent="-248603" algn="l">
              <a:lnSpc>
                <a:spcPct val="90000"/>
              </a:lnSpc>
              <a:spcBef>
                <a:spcPts val="1050"/>
              </a:spcBef>
              <a:spcAft>
                <a:spcPts val="0"/>
              </a:spcAft>
              <a:buSzPts val="1620"/>
              <a:buChar char="•"/>
              <a:defRPr sz="1350"/>
            </a:lvl1pPr>
            <a:lvl2pPr marL="685800" lvl="1" indent="-240030" algn="l">
              <a:lnSpc>
                <a:spcPct val="90000"/>
              </a:lnSpc>
              <a:spcBef>
                <a:spcPts val="600"/>
              </a:spcBef>
              <a:spcAft>
                <a:spcPts val="0"/>
              </a:spcAft>
              <a:buSzPts val="1440"/>
              <a:buChar char="–"/>
              <a:defRPr sz="1200"/>
            </a:lvl2pPr>
            <a:lvl3pPr marL="1028700" lvl="2" indent="-231458" algn="l">
              <a:lnSpc>
                <a:spcPct val="90000"/>
              </a:lnSpc>
              <a:spcBef>
                <a:spcPts val="600"/>
              </a:spcBef>
              <a:spcAft>
                <a:spcPts val="0"/>
              </a:spcAft>
              <a:buSzPts val="1260"/>
              <a:buChar char="•"/>
              <a:defRPr sz="1050"/>
            </a:lvl3pPr>
            <a:lvl4pPr marL="1371600" lvl="3" indent="-228600" algn="l">
              <a:lnSpc>
                <a:spcPct val="90000"/>
              </a:lnSpc>
              <a:spcBef>
                <a:spcPts val="600"/>
              </a:spcBef>
              <a:spcAft>
                <a:spcPts val="0"/>
              </a:spcAft>
              <a:buSzPts val="1200"/>
              <a:buChar char="–"/>
              <a:defRPr sz="900"/>
            </a:lvl4pPr>
            <a:lvl5pPr marL="1714500" lvl="4" indent="-238125" algn="l">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pic>
        <p:nvPicPr>
          <p:cNvPr id="95" name="Google Shape;95;p13"/>
          <p:cNvPicPr preferRelativeResize="0"/>
          <p:nvPr/>
        </p:nvPicPr>
        <p:blipFill rotWithShape="1">
          <a:blip r:embed="rId2">
            <a:alphaModFix/>
          </a:blip>
          <a:srcRect/>
          <a:stretch/>
        </p:blipFill>
        <p:spPr>
          <a:xfrm>
            <a:off x="254850" y="4738556"/>
            <a:ext cx="1138141" cy="307779"/>
          </a:xfrm>
          <a:prstGeom prst="rect">
            <a:avLst/>
          </a:prstGeom>
          <a:noFill/>
          <a:ln>
            <a:noFill/>
          </a:ln>
        </p:spPr>
      </p:pic>
      <p:pic>
        <p:nvPicPr>
          <p:cNvPr id="96" name="Google Shape;96;p13"/>
          <p:cNvPicPr preferRelativeResize="0"/>
          <p:nvPr/>
        </p:nvPicPr>
        <p:blipFill rotWithShape="1">
          <a:blip r:embed="rId3">
            <a:alphaModFix/>
          </a:blip>
          <a:srcRect/>
          <a:stretch/>
        </p:blipFill>
        <p:spPr>
          <a:xfrm>
            <a:off x="0" y="5109211"/>
            <a:ext cx="9144000" cy="34289"/>
          </a:xfrm>
          <a:prstGeom prst="rect">
            <a:avLst/>
          </a:prstGeom>
          <a:noFill/>
          <a:ln>
            <a:noFill/>
          </a:ln>
        </p:spPr>
      </p:pic>
    </p:spTree>
    <p:extLst>
      <p:ext uri="{BB962C8B-B14F-4D97-AF65-F5344CB8AC3E}">
        <p14:creationId xmlns:p14="http://schemas.microsoft.com/office/powerpoint/2010/main" val="219058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6_3 section science highlight">
  <p:cSld name="6_3 section science highlight">
    <p:spTree>
      <p:nvGrpSpPr>
        <p:cNvPr id="1" name="Shape 97"/>
        <p:cNvGrpSpPr/>
        <p:nvPr/>
      </p:nvGrpSpPr>
      <p:grpSpPr>
        <a:xfrm>
          <a:off x="0" y="0"/>
          <a:ext cx="0" cy="0"/>
          <a:chOff x="0" y="0"/>
          <a:chExt cx="0" cy="0"/>
        </a:xfrm>
      </p:grpSpPr>
      <p:grpSp>
        <p:nvGrpSpPr>
          <p:cNvPr id="98" name="Google Shape;98;p14"/>
          <p:cNvGrpSpPr/>
          <p:nvPr/>
        </p:nvGrpSpPr>
        <p:grpSpPr>
          <a:xfrm>
            <a:off x="228601" y="711028"/>
            <a:ext cx="8915399" cy="4266362"/>
            <a:chOff x="274318" y="948037"/>
            <a:chExt cx="11917681" cy="5688482"/>
          </a:xfrm>
        </p:grpSpPr>
        <p:sp>
          <p:nvSpPr>
            <p:cNvPr id="99" name="Google Shape;99;p14"/>
            <p:cNvSpPr/>
            <p:nvPr/>
          </p:nvSpPr>
          <p:spPr>
            <a:xfrm>
              <a:off x="274318" y="1376098"/>
              <a:ext cx="3848089" cy="5260421"/>
            </a:xfrm>
            <a:prstGeom prst="rect">
              <a:avLst/>
            </a:prstGeom>
            <a:gradFill>
              <a:gsLst>
                <a:gs pos="0">
                  <a:srgbClr val="FFFFFF">
                    <a:alpha val="0"/>
                  </a:srgbClr>
                </a:gs>
                <a:gs pos="28000">
                  <a:srgbClr val="F2F2F2"/>
                </a:gs>
                <a:gs pos="100000">
                  <a:srgbClr val="CFCFCF"/>
                </a:gs>
              </a:gsLst>
              <a:lin ang="16200000"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100" name="Google Shape;100;p14"/>
            <p:cNvSpPr/>
            <p:nvPr/>
          </p:nvSpPr>
          <p:spPr>
            <a:xfrm>
              <a:off x="274319" y="948037"/>
              <a:ext cx="3848089" cy="443734"/>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101" name="Google Shape;101;p14"/>
            <p:cNvSpPr/>
            <p:nvPr/>
          </p:nvSpPr>
          <p:spPr>
            <a:xfrm>
              <a:off x="4309114" y="1376098"/>
              <a:ext cx="3848089" cy="5260421"/>
            </a:xfrm>
            <a:prstGeom prst="rect">
              <a:avLst/>
            </a:prstGeom>
            <a:gradFill>
              <a:gsLst>
                <a:gs pos="0">
                  <a:srgbClr val="FFFFFF">
                    <a:alpha val="0"/>
                  </a:srgbClr>
                </a:gs>
                <a:gs pos="28000">
                  <a:srgbClr val="F2F2F2"/>
                </a:gs>
                <a:gs pos="100000">
                  <a:srgbClr val="CFCFCF"/>
                </a:gs>
              </a:gsLst>
              <a:lin ang="16200000"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102" name="Google Shape;102;p14"/>
            <p:cNvSpPr/>
            <p:nvPr/>
          </p:nvSpPr>
          <p:spPr>
            <a:xfrm>
              <a:off x="4309114" y="948037"/>
              <a:ext cx="3848089" cy="443734"/>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103" name="Google Shape;103;p14"/>
            <p:cNvSpPr/>
            <p:nvPr/>
          </p:nvSpPr>
          <p:spPr>
            <a:xfrm>
              <a:off x="8343909" y="1376098"/>
              <a:ext cx="3848089" cy="5260421"/>
            </a:xfrm>
            <a:prstGeom prst="rect">
              <a:avLst/>
            </a:prstGeom>
            <a:gradFill>
              <a:gsLst>
                <a:gs pos="0">
                  <a:srgbClr val="FFFFFF">
                    <a:alpha val="0"/>
                  </a:srgbClr>
                </a:gs>
                <a:gs pos="28000">
                  <a:srgbClr val="F2F2F2"/>
                </a:gs>
                <a:gs pos="100000">
                  <a:srgbClr val="CFCFCF"/>
                </a:gs>
              </a:gsLst>
              <a:lin ang="16200000"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104" name="Google Shape;104;p14"/>
            <p:cNvSpPr/>
            <p:nvPr/>
          </p:nvSpPr>
          <p:spPr>
            <a:xfrm>
              <a:off x="8343910" y="948037"/>
              <a:ext cx="3848089" cy="443734"/>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grpSp>
      <p:sp>
        <p:nvSpPr>
          <p:cNvPr id="105" name="Google Shape;105;p14"/>
          <p:cNvSpPr txBox="1">
            <a:spLocks noGrp="1"/>
          </p:cNvSpPr>
          <p:nvPr>
            <p:ph type="body" idx="1"/>
          </p:nvPr>
        </p:nvSpPr>
        <p:spPr>
          <a:xfrm>
            <a:off x="220331" y="754380"/>
            <a:ext cx="2858569" cy="277694"/>
          </a:xfrm>
          <a:prstGeom prst="rect">
            <a:avLst/>
          </a:prstGeom>
          <a:noFill/>
          <a:ln>
            <a:noFill/>
          </a:ln>
        </p:spPr>
        <p:txBody>
          <a:bodyPr spcFirstLastPara="1" wrap="square" lIns="91425" tIns="91425" rIns="91425" bIns="91425" anchor="ctr" anchorCtr="0">
            <a:noAutofit/>
          </a:bodyPr>
          <a:lstStyle>
            <a:lvl1pPr marL="342900" lvl="0" indent="-171450" algn="l">
              <a:lnSpc>
                <a:spcPct val="90000"/>
              </a:lnSpc>
              <a:spcBef>
                <a:spcPts val="1050"/>
              </a:spcBef>
              <a:spcAft>
                <a:spcPts val="0"/>
              </a:spcAft>
              <a:buSzPts val="1620"/>
              <a:buNone/>
              <a:defRPr sz="1350" b="0">
                <a:solidFill>
                  <a:schemeClr val="dk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106" name="Google Shape;106;p14"/>
          <p:cNvSpPr txBox="1">
            <a:spLocks noGrp="1"/>
          </p:cNvSpPr>
          <p:nvPr>
            <p:ph type="body" idx="2"/>
          </p:nvPr>
        </p:nvSpPr>
        <p:spPr>
          <a:xfrm>
            <a:off x="220331" y="1145286"/>
            <a:ext cx="2858570" cy="3758184"/>
          </a:xfrm>
          <a:prstGeom prst="rect">
            <a:avLst/>
          </a:prstGeom>
          <a:noFill/>
          <a:ln>
            <a:noFill/>
          </a:ln>
        </p:spPr>
        <p:txBody>
          <a:bodyPr spcFirstLastPara="1" wrap="square" lIns="91425" tIns="45700" rIns="91425" bIns="91425" anchor="t" anchorCtr="0">
            <a:noAutofit/>
          </a:bodyPr>
          <a:lstStyle>
            <a:lvl1pPr marL="342900" lvl="0" indent="-248603" algn="l">
              <a:lnSpc>
                <a:spcPct val="90000"/>
              </a:lnSpc>
              <a:spcBef>
                <a:spcPts val="1050"/>
              </a:spcBef>
              <a:spcAft>
                <a:spcPts val="0"/>
              </a:spcAft>
              <a:buSzPts val="1620"/>
              <a:buChar char="•"/>
              <a:defRPr sz="1350"/>
            </a:lvl1pPr>
            <a:lvl2pPr marL="685800" lvl="1" indent="-240030" algn="l">
              <a:lnSpc>
                <a:spcPct val="90000"/>
              </a:lnSpc>
              <a:spcBef>
                <a:spcPts val="600"/>
              </a:spcBef>
              <a:spcAft>
                <a:spcPts val="0"/>
              </a:spcAft>
              <a:buSzPts val="1440"/>
              <a:buChar char="–"/>
              <a:defRPr sz="1200"/>
            </a:lvl2pPr>
            <a:lvl3pPr marL="1028700" lvl="2" indent="-231458" algn="l">
              <a:lnSpc>
                <a:spcPct val="90000"/>
              </a:lnSpc>
              <a:spcBef>
                <a:spcPts val="600"/>
              </a:spcBef>
              <a:spcAft>
                <a:spcPts val="0"/>
              </a:spcAft>
              <a:buSzPts val="1260"/>
              <a:buChar char="•"/>
              <a:defRPr sz="1050"/>
            </a:lvl3pPr>
            <a:lvl4pPr marL="1371600" lvl="3" indent="-228600" algn="l">
              <a:lnSpc>
                <a:spcPct val="90000"/>
              </a:lnSpc>
              <a:spcBef>
                <a:spcPts val="600"/>
              </a:spcBef>
              <a:spcAft>
                <a:spcPts val="0"/>
              </a:spcAft>
              <a:buSzPts val="1200"/>
              <a:buChar char="–"/>
              <a:defRPr sz="900"/>
            </a:lvl4pPr>
            <a:lvl5pPr marL="1714500" lvl="4" indent="-238125" algn="l">
              <a:lnSpc>
                <a:spcPct val="90000"/>
              </a:lnSpc>
              <a:spcBef>
                <a:spcPts val="450"/>
              </a:spcBef>
              <a:spcAft>
                <a:spcPts val="0"/>
              </a:spcAft>
              <a:buSzPts val="1400"/>
              <a:buFont typeface="Arial"/>
              <a:buChar char="•"/>
              <a:defRPr sz="105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107" name="Google Shape;107;p14"/>
          <p:cNvSpPr txBox="1">
            <a:spLocks noGrp="1"/>
          </p:cNvSpPr>
          <p:nvPr>
            <p:ph type="body" idx="3"/>
          </p:nvPr>
        </p:nvSpPr>
        <p:spPr>
          <a:xfrm>
            <a:off x="3245998" y="754380"/>
            <a:ext cx="2871905" cy="277694"/>
          </a:xfrm>
          <a:prstGeom prst="rect">
            <a:avLst/>
          </a:prstGeom>
          <a:noFill/>
          <a:ln>
            <a:noFill/>
          </a:ln>
        </p:spPr>
        <p:txBody>
          <a:bodyPr spcFirstLastPara="1" wrap="square" lIns="91425" tIns="91425" rIns="91425" bIns="91425" anchor="ctr" anchorCtr="0">
            <a:noAutofit/>
          </a:bodyPr>
          <a:lstStyle>
            <a:lvl1pPr marL="342900" lvl="0" indent="-171450" algn="l">
              <a:lnSpc>
                <a:spcPct val="90000"/>
              </a:lnSpc>
              <a:spcBef>
                <a:spcPts val="1050"/>
              </a:spcBef>
              <a:spcAft>
                <a:spcPts val="0"/>
              </a:spcAft>
              <a:buSzPts val="1620"/>
              <a:buNone/>
              <a:defRPr sz="1350" b="0">
                <a:solidFill>
                  <a:schemeClr val="dk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108" name="Google Shape;108;p14"/>
          <p:cNvSpPr txBox="1">
            <a:spLocks noGrp="1"/>
          </p:cNvSpPr>
          <p:nvPr>
            <p:ph type="body" idx="4"/>
          </p:nvPr>
        </p:nvSpPr>
        <p:spPr>
          <a:xfrm>
            <a:off x="3245998" y="1145286"/>
            <a:ext cx="2871905" cy="3758184"/>
          </a:xfrm>
          <a:prstGeom prst="rect">
            <a:avLst/>
          </a:prstGeom>
          <a:noFill/>
          <a:ln>
            <a:noFill/>
          </a:ln>
        </p:spPr>
        <p:txBody>
          <a:bodyPr spcFirstLastPara="1" wrap="square" lIns="91425" tIns="45700" rIns="91425" bIns="91425" anchor="t" anchorCtr="0">
            <a:noAutofit/>
          </a:bodyPr>
          <a:lstStyle>
            <a:lvl1pPr marL="342900" lvl="0" indent="-248603" algn="l">
              <a:lnSpc>
                <a:spcPct val="90000"/>
              </a:lnSpc>
              <a:spcBef>
                <a:spcPts val="1050"/>
              </a:spcBef>
              <a:spcAft>
                <a:spcPts val="0"/>
              </a:spcAft>
              <a:buSzPts val="1620"/>
              <a:buChar char="•"/>
              <a:defRPr sz="1350"/>
            </a:lvl1pPr>
            <a:lvl2pPr marL="685800" lvl="1" indent="-240030" algn="l">
              <a:lnSpc>
                <a:spcPct val="90000"/>
              </a:lnSpc>
              <a:spcBef>
                <a:spcPts val="600"/>
              </a:spcBef>
              <a:spcAft>
                <a:spcPts val="0"/>
              </a:spcAft>
              <a:buSzPts val="1440"/>
              <a:buChar char="–"/>
              <a:defRPr sz="1200"/>
            </a:lvl2pPr>
            <a:lvl3pPr marL="1028700" lvl="2" indent="-231458" algn="l">
              <a:lnSpc>
                <a:spcPct val="90000"/>
              </a:lnSpc>
              <a:spcBef>
                <a:spcPts val="600"/>
              </a:spcBef>
              <a:spcAft>
                <a:spcPts val="0"/>
              </a:spcAft>
              <a:buSzPts val="1260"/>
              <a:buChar char="•"/>
              <a:defRPr sz="1050"/>
            </a:lvl3pPr>
            <a:lvl4pPr marL="1371600" lvl="3" indent="-228600" algn="l">
              <a:lnSpc>
                <a:spcPct val="90000"/>
              </a:lnSpc>
              <a:spcBef>
                <a:spcPts val="600"/>
              </a:spcBef>
              <a:spcAft>
                <a:spcPts val="0"/>
              </a:spcAft>
              <a:buSzPts val="1200"/>
              <a:buChar char="–"/>
              <a:defRPr sz="900"/>
            </a:lvl4pPr>
            <a:lvl5pPr marL="1714500" lvl="4" indent="-238125" algn="l">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109" name="Google Shape;109;p14"/>
          <p:cNvSpPr txBox="1">
            <a:spLocks noGrp="1"/>
          </p:cNvSpPr>
          <p:nvPr>
            <p:ph type="body" idx="5"/>
          </p:nvPr>
        </p:nvSpPr>
        <p:spPr>
          <a:xfrm>
            <a:off x="6278222" y="754380"/>
            <a:ext cx="2861863" cy="277694"/>
          </a:xfrm>
          <a:prstGeom prst="rect">
            <a:avLst/>
          </a:prstGeom>
          <a:noFill/>
          <a:ln>
            <a:noFill/>
          </a:ln>
        </p:spPr>
        <p:txBody>
          <a:bodyPr spcFirstLastPara="1" wrap="square" lIns="91425" tIns="91425" rIns="91425" bIns="91425" anchor="ctr" anchorCtr="0">
            <a:noAutofit/>
          </a:bodyPr>
          <a:lstStyle>
            <a:lvl1pPr marL="342900" lvl="0" indent="-171450" algn="l">
              <a:lnSpc>
                <a:spcPct val="90000"/>
              </a:lnSpc>
              <a:spcBef>
                <a:spcPts val="1050"/>
              </a:spcBef>
              <a:spcAft>
                <a:spcPts val="0"/>
              </a:spcAft>
              <a:buSzPts val="1620"/>
              <a:buNone/>
              <a:defRPr sz="1350" b="0">
                <a:solidFill>
                  <a:schemeClr val="dk1"/>
                </a:solidFill>
              </a:defRPr>
            </a:lvl1pPr>
            <a:lvl2pPr marL="685800" lvl="1" indent="-171450" algn="l">
              <a:lnSpc>
                <a:spcPct val="90000"/>
              </a:lnSpc>
              <a:spcBef>
                <a:spcPts val="600"/>
              </a:spcBef>
              <a:spcAft>
                <a:spcPts val="0"/>
              </a:spcAft>
              <a:buSzPts val="1800"/>
              <a:buNone/>
              <a:defRPr sz="1500" b="1"/>
            </a:lvl2pPr>
            <a:lvl3pPr marL="1028700" lvl="2" indent="-171450" algn="l">
              <a:lnSpc>
                <a:spcPct val="90000"/>
              </a:lnSpc>
              <a:spcBef>
                <a:spcPts val="600"/>
              </a:spcBef>
              <a:spcAft>
                <a:spcPts val="0"/>
              </a:spcAft>
              <a:buSzPts val="1620"/>
              <a:buNone/>
              <a:defRPr sz="1350" b="1"/>
            </a:lvl3pPr>
            <a:lvl4pPr marL="1371600" lvl="3" indent="-171450" algn="l">
              <a:lnSpc>
                <a:spcPct val="90000"/>
              </a:lnSpc>
              <a:spcBef>
                <a:spcPts val="600"/>
              </a:spcBef>
              <a:spcAft>
                <a:spcPts val="0"/>
              </a:spcAft>
              <a:buSzPts val="1600"/>
              <a:buNone/>
              <a:defRPr sz="1200" b="1"/>
            </a:lvl4pPr>
            <a:lvl5pPr marL="1714500" lvl="4" indent="-171450" algn="l">
              <a:lnSpc>
                <a:spcPct val="90000"/>
              </a:lnSpc>
              <a:spcBef>
                <a:spcPts val="450"/>
              </a:spcBef>
              <a:spcAft>
                <a:spcPts val="0"/>
              </a:spcAft>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110" name="Google Shape;110;p14"/>
          <p:cNvSpPr txBox="1">
            <a:spLocks noGrp="1"/>
          </p:cNvSpPr>
          <p:nvPr>
            <p:ph type="body" idx="6"/>
          </p:nvPr>
        </p:nvSpPr>
        <p:spPr>
          <a:xfrm>
            <a:off x="6278222" y="1145286"/>
            <a:ext cx="2861863" cy="3758184"/>
          </a:xfrm>
          <a:prstGeom prst="rect">
            <a:avLst/>
          </a:prstGeom>
          <a:noFill/>
          <a:ln>
            <a:noFill/>
          </a:ln>
        </p:spPr>
        <p:txBody>
          <a:bodyPr spcFirstLastPara="1" wrap="square" lIns="91425" tIns="45700" rIns="91425" bIns="91425" anchor="t" anchorCtr="0">
            <a:noAutofit/>
          </a:bodyPr>
          <a:lstStyle>
            <a:lvl1pPr marL="342900" lvl="0" indent="-248603" algn="l">
              <a:lnSpc>
                <a:spcPct val="90000"/>
              </a:lnSpc>
              <a:spcBef>
                <a:spcPts val="1050"/>
              </a:spcBef>
              <a:spcAft>
                <a:spcPts val="0"/>
              </a:spcAft>
              <a:buSzPts val="1620"/>
              <a:buChar char="•"/>
              <a:defRPr sz="1350"/>
            </a:lvl1pPr>
            <a:lvl2pPr marL="685800" lvl="1" indent="-240030" algn="l">
              <a:lnSpc>
                <a:spcPct val="90000"/>
              </a:lnSpc>
              <a:spcBef>
                <a:spcPts val="600"/>
              </a:spcBef>
              <a:spcAft>
                <a:spcPts val="0"/>
              </a:spcAft>
              <a:buSzPts val="1440"/>
              <a:buChar char="–"/>
              <a:defRPr sz="1200"/>
            </a:lvl2pPr>
            <a:lvl3pPr marL="1028700" lvl="2" indent="-231458" algn="l">
              <a:lnSpc>
                <a:spcPct val="90000"/>
              </a:lnSpc>
              <a:spcBef>
                <a:spcPts val="600"/>
              </a:spcBef>
              <a:spcAft>
                <a:spcPts val="0"/>
              </a:spcAft>
              <a:buSzPts val="1260"/>
              <a:buChar char="•"/>
              <a:defRPr sz="1050"/>
            </a:lvl3pPr>
            <a:lvl4pPr marL="1371600" lvl="3" indent="-228600" algn="l">
              <a:lnSpc>
                <a:spcPct val="90000"/>
              </a:lnSpc>
              <a:spcBef>
                <a:spcPts val="600"/>
              </a:spcBef>
              <a:spcAft>
                <a:spcPts val="0"/>
              </a:spcAft>
              <a:buSzPts val="1200"/>
              <a:buChar char="–"/>
              <a:defRPr sz="900"/>
            </a:lvl4pPr>
            <a:lvl5pPr marL="1714500" lvl="4" indent="-238125" algn="l">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111" name="Google Shape;111;p14"/>
          <p:cNvSpPr/>
          <p:nvPr/>
        </p:nvSpPr>
        <p:spPr>
          <a:xfrm>
            <a:off x="320041" y="240030"/>
            <a:ext cx="8823960" cy="383182"/>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112" name="Google Shape;112;p14"/>
          <p:cNvSpPr txBox="1">
            <a:spLocks noGrp="1"/>
          </p:cNvSpPr>
          <p:nvPr>
            <p:ph type="title"/>
          </p:nvPr>
        </p:nvSpPr>
        <p:spPr>
          <a:xfrm>
            <a:off x="342900" y="278288"/>
            <a:ext cx="8814329" cy="3009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1800" b="0">
                <a:solidFill>
                  <a:schemeClr val="dk1"/>
                </a:solidFill>
                <a:latin typeface="Arial"/>
                <a:ea typeface="Arial"/>
                <a:cs typeface="Arial"/>
                <a:sym typeface="Aria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3" name="Google Shape;113;p14"/>
          <p:cNvSpPr/>
          <p:nvPr/>
        </p:nvSpPr>
        <p:spPr>
          <a:xfrm>
            <a:off x="228600" y="240030"/>
            <a:ext cx="114300" cy="383182"/>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114" name="Google Shape;114;p14"/>
          <p:cNvSpPr/>
          <p:nvPr/>
        </p:nvSpPr>
        <p:spPr>
          <a:xfrm flipH="1">
            <a:off x="8886825" y="4977389"/>
            <a:ext cx="210301" cy="1065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US" sz="675">
                <a:solidFill>
                  <a:srgbClr val="A5A5A5"/>
                </a:solidFill>
                <a:latin typeface="Arial"/>
                <a:ea typeface="Arial"/>
                <a:cs typeface="Arial"/>
                <a:sym typeface="Arial"/>
              </a:rPr>
              <a:pPr marL="0" marR="0" lvl="0" indent="0" algn="ctr" rtl="0">
                <a:lnSpc>
                  <a:spcPct val="90000"/>
                </a:lnSpc>
                <a:spcBef>
                  <a:spcPts val="0"/>
                </a:spcBef>
                <a:spcAft>
                  <a:spcPts val="0"/>
                </a:spcAft>
                <a:buNone/>
              </a:pPr>
              <a:t>‹#›</a:t>
            </a:fld>
            <a:endParaRPr sz="675">
              <a:solidFill>
                <a:srgbClr val="A5A5A5"/>
              </a:solidFill>
              <a:latin typeface="Arial"/>
              <a:ea typeface="Arial"/>
              <a:cs typeface="Arial"/>
              <a:sym typeface="Arial"/>
            </a:endParaRPr>
          </a:p>
        </p:txBody>
      </p:sp>
      <p:pic>
        <p:nvPicPr>
          <p:cNvPr id="115" name="Google Shape;115;p14"/>
          <p:cNvPicPr preferRelativeResize="0"/>
          <p:nvPr/>
        </p:nvPicPr>
        <p:blipFill rotWithShape="1">
          <a:blip r:embed="rId2">
            <a:alphaModFix/>
          </a:blip>
          <a:srcRect/>
          <a:stretch/>
        </p:blipFill>
        <p:spPr>
          <a:xfrm>
            <a:off x="254850" y="4738556"/>
            <a:ext cx="1138141" cy="307779"/>
          </a:xfrm>
          <a:prstGeom prst="rect">
            <a:avLst/>
          </a:prstGeom>
          <a:noFill/>
          <a:ln>
            <a:noFill/>
          </a:ln>
        </p:spPr>
      </p:pic>
      <p:pic>
        <p:nvPicPr>
          <p:cNvPr id="116" name="Google Shape;116;p14"/>
          <p:cNvPicPr preferRelativeResize="0"/>
          <p:nvPr/>
        </p:nvPicPr>
        <p:blipFill rotWithShape="1">
          <a:blip r:embed="rId3">
            <a:alphaModFix/>
          </a:blip>
          <a:srcRect/>
          <a:stretch/>
        </p:blipFill>
        <p:spPr>
          <a:xfrm>
            <a:off x="0" y="5109211"/>
            <a:ext cx="9144000" cy="34289"/>
          </a:xfrm>
          <a:prstGeom prst="rect">
            <a:avLst/>
          </a:prstGeom>
          <a:noFill/>
          <a:ln>
            <a:noFill/>
          </a:ln>
        </p:spPr>
      </p:pic>
    </p:spTree>
    <p:extLst>
      <p:ext uri="{BB962C8B-B14F-4D97-AF65-F5344CB8AC3E}">
        <p14:creationId xmlns:p14="http://schemas.microsoft.com/office/powerpoint/2010/main" val="1586439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7_Question slides">
  <p:cSld name="7_Question slides">
    <p:spTree>
      <p:nvGrpSpPr>
        <p:cNvPr id="1" name="Shape 117"/>
        <p:cNvGrpSpPr/>
        <p:nvPr/>
      </p:nvGrpSpPr>
      <p:grpSpPr>
        <a:xfrm>
          <a:off x="0" y="0"/>
          <a:ext cx="0" cy="0"/>
          <a:chOff x="0" y="0"/>
          <a:chExt cx="0" cy="0"/>
        </a:xfrm>
      </p:grpSpPr>
      <p:grpSp>
        <p:nvGrpSpPr>
          <p:cNvPr id="118" name="Google Shape;118;p15"/>
          <p:cNvGrpSpPr/>
          <p:nvPr/>
        </p:nvGrpSpPr>
        <p:grpSpPr>
          <a:xfrm>
            <a:off x="231276" y="240030"/>
            <a:ext cx="8912725" cy="689969"/>
            <a:chOff x="308368" y="320040"/>
            <a:chExt cx="11883633" cy="510909"/>
          </a:xfrm>
        </p:grpSpPr>
        <p:sp>
          <p:nvSpPr>
            <p:cNvPr id="119" name="Google Shape;119;p15"/>
            <p:cNvSpPr/>
            <p:nvPr/>
          </p:nvSpPr>
          <p:spPr>
            <a:xfrm>
              <a:off x="426721" y="320040"/>
              <a:ext cx="11765280" cy="510909"/>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120" name="Google Shape;120;p15"/>
            <p:cNvSpPr/>
            <p:nvPr/>
          </p:nvSpPr>
          <p:spPr>
            <a:xfrm>
              <a:off x="308368" y="320040"/>
              <a:ext cx="152400" cy="510909"/>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grpSp>
      <p:sp>
        <p:nvSpPr>
          <p:cNvPr id="121" name="Google Shape;121;p15"/>
          <p:cNvSpPr/>
          <p:nvPr/>
        </p:nvSpPr>
        <p:spPr>
          <a:xfrm>
            <a:off x="228600" y="1038207"/>
            <a:ext cx="8915400" cy="3939184"/>
          </a:xfrm>
          <a:prstGeom prst="rect">
            <a:avLst/>
          </a:prstGeom>
          <a:gradFill>
            <a:gsLst>
              <a:gs pos="0">
                <a:srgbClr val="FFFFFF">
                  <a:alpha val="0"/>
                </a:srgbClr>
              </a:gs>
              <a:gs pos="28000">
                <a:srgbClr val="F2F2F2"/>
              </a:gs>
              <a:gs pos="100000">
                <a:srgbClr val="CFCFCF"/>
              </a:gs>
            </a:gsLst>
            <a:lin ang="16200000"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122" name="Google Shape;122;p15"/>
          <p:cNvSpPr txBox="1">
            <a:spLocks noGrp="1"/>
          </p:cNvSpPr>
          <p:nvPr>
            <p:ph type="body" idx="1"/>
          </p:nvPr>
        </p:nvSpPr>
        <p:spPr>
          <a:xfrm>
            <a:off x="320040" y="1100350"/>
            <a:ext cx="8812748" cy="3803120"/>
          </a:xfrm>
          <a:prstGeom prst="rect">
            <a:avLst/>
          </a:prstGeom>
          <a:noFill/>
          <a:ln>
            <a:noFill/>
          </a:ln>
        </p:spPr>
        <p:txBody>
          <a:bodyPr spcFirstLastPara="1" wrap="square" lIns="91425" tIns="45700" rIns="91425" bIns="91425" anchor="t" anchorCtr="0">
            <a:noAutofit/>
          </a:bodyPr>
          <a:lstStyle>
            <a:lvl1pPr marL="342900" lvl="0" indent="-248603" algn="l">
              <a:lnSpc>
                <a:spcPct val="90000"/>
              </a:lnSpc>
              <a:spcBef>
                <a:spcPts val="1050"/>
              </a:spcBef>
              <a:spcAft>
                <a:spcPts val="0"/>
              </a:spcAft>
              <a:buSzPts val="1620"/>
              <a:buChar char="•"/>
              <a:defRPr sz="1350"/>
            </a:lvl1pPr>
            <a:lvl2pPr marL="685800" lvl="1" indent="-240030" algn="l">
              <a:lnSpc>
                <a:spcPct val="90000"/>
              </a:lnSpc>
              <a:spcBef>
                <a:spcPts val="600"/>
              </a:spcBef>
              <a:spcAft>
                <a:spcPts val="0"/>
              </a:spcAft>
              <a:buSzPts val="1440"/>
              <a:buChar char="–"/>
              <a:defRPr sz="1200"/>
            </a:lvl2pPr>
            <a:lvl3pPr marL="1028700" lvl="2" indent="-231458" algn="l">
              <a:lnSpc>
                <a:spcPct val="90000"/>
              </a:lnSpc>
              <a:spcBef>
                <a:spcPts val="600"/>
              </a:spcBef>
              <a:spcAft>
                <a:spcPts val="0"/>
              </a:spcAft>
              <a:buSzPts val="1260"/>
              <a:buChar char="•"/>
              <a:defRPr sz="1050"/>
            </a:lvl3pPr>
            <a:lvl4pPr marL="1371600" lvl="3" indent="-228600" algn="l">
              <a:lnSpc>
                <a:spcPct val="90000"/>
              </a:lnSpc>
              <a:spcBef>
                <a:spcPts val="600"/>
              </a:spcBef>
              <a:spcAft>
                <a:spcPts val="0"/>
              </a:spcAft>
              <a:buSzPts val="1200"/>
              <a:buChar char="–"/>
              <a:defRPr sz="900"/>
            </a:lvl4pPr>
            <a:lvl5pPr marL="1714500" lvl="4" indent="-238125" algn="l">
              <a:lnSpc>
                <a:spcPct val="90000"/>
              </a:lnSpc>
              <a:spcBef>
                <a:spcPts val="450"/>
              </a:spcBef>
              <a:spcAft>
                <a:spcPts val="0"/>
              </a:spcAft>
              <a:buSzPts val="1400"/>
              <a:buFont typeface="Arial"/>
              <a:buChar char="•"/>
              <a:defRPr sz="105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123" name="Google Shape;123;p15"/>
          <p:cNvSpPr txBox="1">
            <a:spLocks noGrp="1"/>
          </p:cNvSpPr>
          <p:nvPr>
            <p:ph type="title"/>
          </p:nvPr>
        </p:nvSpPr>
        <p:spPr>
          <a:xfrm>
            <a:off x="345576" y="240030"/>
            <a:ext cx="8787212" cy="67892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1500" b="0">
                <a:solidFill>
                  <a:schemeClr val="dk1"/>
                </a:solidFill>
                <a:latin typeface="Arial"/>
                <a:ea typeface="Arial"/>
                <a:cs typeface="Arial"/>
                <a:sym typeface="Aria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24" name="Google Shape;124;p15"/>
          <p:cNvSpPr/>
          <p:nvPr/>
        </p:nvSpPr>
        <p:spPr>
          <a:xfrm flipH="1">
            <a:off x="8886825" y="4977389"/>
            <a:ext cx="210301" cy="1065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US" sz="675">
                <a:solidFill>
                  <a:srgbClr val="A5A5A5"/>
                </a:solidFill>
                <a:latin typeface="Arial"/>
                <a:ea typeface="Arial"/>
                <a:cs typeface="Arial"/>
                <a:sym typeface="Arial"/>
              </a:rPr>
              <a:pPr marL="0" marR="0" lvl="0" indent="0" algn="ctr" rtl="0">
                <a:lnSpc>
                  <a:spcPct val="90000"/>
                </a:lnSpc>
                <a:spcBef>
                  <a:spcPts val="0"/>
                </a:spcBef>
                <a:spcAft>
                  <a:spcPts val="0"/>
                </a:spcAft>
                <a:buNone/>
              </a:pPr>
              <a:t>‹#›</a:t>
            </a:fld>
            <a:endParaRPr sz="675">
              <a:solidFill>
                <a:srgbClr val="A5A5A5"/>
              </a:solidFill>
              <a:latin typeface="Arial"/>
              <a:ea typeface="Arial"/>
              <a:cs typeface="Arial"/>
              <a:sym typeface="Arial"/>
            </a:endParaRPr>
          </a:p>
        </p:txBody>
      </p:sp>
      <p:pic>
        <p:nvPicPr>
          <p:cNvPr id="125" name="Google Shape;125;p15"/>
          <p:cNvPicPr preferRelativeResize="0"/>
          <p:nvPr/>
        </p:nvPicPr>
        <p:blipFill rotWithShape="1">
          <a:blip r:embed="rId2">
            <a:alphaModFix/>
          </a:blip>
          <a:srcRect/>
          <a:stretch/>
        </p:blipFill>
        <p:spPr>
          <a:xfrm>
            <a:off x="254850" y="4738556"/>
            <a:ext cx="1138141" cy="307779"/>
          </a:xfrm>
          <a:prstGeom prst="rect">
            <a:avLst/>
          </a:prstGeom>
          <a:noFill/>
          <a:ln>
            <a:noFill/>
          </a:ln>
        </p:spPr>
      </p:pic>
      <p:pic>
        <p:nvPicPr>
          <p:cNvPr id="126" name="Google Shape;126;p15"/>
          <p:cNvPicPr preferRelativeResize="0"/>
          <p:nvPr/>
        </p:nvPicPr>
        <p:blipFill rotWithShape="1">
          <a:blip r:embed="rId3">
            <a:alphaModFix/>
          </a:blip>
          <a:srcRect/>
          <a:stretch/>
        </p:blipFill>
        <p:spPr>
          <a:xfrm>
            <a:off x="0" y="5109211"/>
            <a:ext cx="9144000" cy="34289"/>
          </a:xfrm>
          <a:prstGeom prst="rect">
            <a:avLst/>
          </a:prstGeom>
          <a:noFill/>
          <a:ln>
            <a:noFill/>
          </a:ln>
        </p:spPr>
      </p:pic>
    </p:spTree>
    <p:extLst>
      <p:ext uri="{BB962C8B-B14F-4D97-AF65-F5344CB8AC3E}">
        <p14:creationId xmlns:p14="http://schemas.microsoft.com/office/powerpoint/2010/main" val="14701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457172" y="205067"/>
            <a:ext cx="8228700" cy="858375"/>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129" name="Google Shape;129;p16"/>
          <p:cNvSpPr txBox="1">
            <a:spLocks noGrp="1"/>
          </p:cNvSpPr>
          <p:nvPr>
            <p:ph type="subTitle" idx="1"/>
          </p:nvPr>
        </p:nvSpPr>
        <p:spPr>
          <a:xfrm>
            <a:off x="457172" y="1203299"/>
            <a:ext cx="8228700" cy="2982600"/>
          </a:xfrm>
          <a:prstGeom prst="rect">
            <a:avLst/>
          </a:prstGeom>
          <a:noFill/>
          <a:ln>
            <a:noFill/>
          </a:ln>
        </p:spPr>
        <p:txBody>
          <a:bodyPr spcFirstLastPara="1" wrap="square" lIns="0" tIns="0" rIns="0" bIns="0" anchor="ctr" anchorCtr="0">
            <a:noAutofit/>
          </a:bodyPr>
          <a:lstStyle>
            <a:lvl1pPr lvl="0" algn="l" rtl="0">
              <a:lnSpc>
                <a:spcPct val="90000"/>
              </a:lnSpc>
              <a:spcBef>
                <a:spcPts val="1050"/>
              </a:spcBef>
              <a:spcAft>
                <a:spcPts val="0"/>
              </a:spcAft>
              <a:buSzPts val="1620"/>
              <a:buChar char="•"/>
              <a:defRPr/>
            </a:lvl1pPr>
            <a:lvl2pPr lvl="1" algn="l" rtl="0">
              <a:lnSpc>
                <a:spcPct val="90000"/>
              </a:lnSpc>
              <a:spcBef>
                <a:spcPts val="600"/>
              </a:spcBef>
              <a:spcAft>
                <a:spcPts val="0"/>
              </a:spcAft>
              <a:buSzPts val="1620"/>
              <a:buChar char="–"/>
              <a:defRPr/>
            </a:lvl2pPr>
            <a:lvl3pPr lvl="2" algn="l" rtl="0">
              <a:lnSpc>
                <a:spcPct val="90000"/>
              </a:lnSpc>
              <a:spcBef>
                <a:spcPts val="600"/>
              </a:spcBef>
              <a:spcAft>
                <a:spcPts val="0"/>
              </a:spcAft>
              <a:buSzPts val="1620"/>
              <a:buChar char="•"/>
              <a:defRPr/>
            </a:lvl3pPr>
            <a:lvl4pPr lvl="3" algn="l" rtl="0">
              <a:lnSpc>
                <a:spcPct val="90000"/>
              </a:lnSpc>
              <a:spcBef>
                <a:spcPts val="600"/>
              </a:spcBef>
              <a:spcAft>
                <a:spcPts val="0"/>
              </a:spcAft>
              <a:buSzPts val="1800"/>
              <a:buChar char="–"/>
              <a:defRPr/>
            </a:lvl4pPr>
            <a:lvl5pPr lvl="4" algn="l" rtl="0">
              <a:lnSpc>
                <a:spcPct val="90000"/>
              </a:lnSpc>
              <a:spcBef>
                <a:spcPts val="450"/>
              </a:spcBef>
              <a:spcAft>
                <a:spcPts val="0"/>
              </a:spcAft>
              <a:buSzPts val="1800"/>
              <a:buChar char="»"/>
              <a:defRPr/>
            </a:lvl5pPr>
            <a:lvl6pPr lvl="5" algn="l" rtl="0">
              <a:spcBef>
                <a:spcPts val="270"/>
              </a:spcBef>
              <a:spcAft>
                <a:spcPts val="0"/>
              </a:spcAft>
              <a:buClr>
                <a:schemeClr val="dk1"/>
              </a:buClr>
              <a:buSzPts val="1800"/>
              <a:buChar char="•"/>
              <a:defRPr/>
            </a:lvl6pPr>
            <a:lvl7pPr lvl="6" algn="l" rtl="0">
              <a:spcBef>
                <a:spcPts val="270"/>
              </a:spcBef>
              <a:spcAft>
                <a:spcPts val="0"/>
              </a:spcAft>
              <a:buClr>
                <a:schemeClr val="dk1"/>
              </a:buClr>
              <a:buSzPts val="1800"/>
              <a:buChar char="•"/>
              <a:defRPr/>
            </a:lvl7pPr>
            <a:lvl8pPr lvl="7" algn="l" rtl="0">
              <a:spcBef>
                <a:spcPts val="270"/>
              </a:spcBef>
              <a:spcAft>
                <a:spcPts val="0"/>
              </a:spcAft>
              <a:buClr>
                <a:schemeClr val="dk1"/>
              </a:buClr>
              <a:buSzPts val="1800"/>
              <a:buChar char="•"/>
              <a:defRPr/>
            </a:lvl8pPr>
            <a:lvl9pPr lvl="8" algn="l" rtl="0">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7551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bg>
      <p:bgPr>
        <a:solidFill>
          <a:schemeClr val="lt1"/>
        </a:solidFill>
        <a:effectLst/>
      </p:bgPr>
    </p:bg>
    <p:spTree>
      <p:nvGrpSpPr>
        <p:cNvPr id="1" name="Shape 130"/>
        <p:cNvGrpSpPr/>
        <p:nvPr/>
      </p:nvGrpSpPr>
      <p:grpSpPr>
        <a:xfrm>
          <a:off x="0" y="0"/>
          <a:ext cx="0" cy="0"/>
          <a:chOff x="0" y="0"/>
          <a:chExt cx="0" cy="0"/>
        </a:xfrm>
      </p:grpSpPr>
      <p:sp>
        <p:nvSpPr>
          <p:cNvPr id="131" name="Google Shape;131;p17"/>
          <p:cNvSpPr txBox="1">
            <a:spLocks noGrp="1"/>
          </p:cNvSpPr>
          <p:nvPr>
            <p:ph type="body" idx="1"/>
          </p:nvPr>
        </p:nvSpPr>
        <p:spPr>
          <a:xfrm>
            <a:off x="274392" y="1303020"/>
            <a:ext cx="8529525" cy="3035925"/>
          </a:xfrm>
          <a:prstGeom prst="rect">
            <a:avLst/>
          </a:prstGeom>
          <a:noFill/>
          <a:ln>
            <a:noFill/>
          </a:ln>
        </p:spPr>
        <p:txBody>
          <a:bodyPr spcFirstLastPara="1" wrap="square" lIns="91425" tIns="45700" rIns="91425" bIns="45700" anchor="t" anchorCtr="0">
            <a:noAutofit/>
          </a:bodyPr>
          <a:lstStyle>
            <a:lvl1pPr marL="342900" lvl="0" indent="-257175" algn="l" rtl="0">
              <a:lnSpc>
                <a:spcPct val="90000"/>
              </a:lnSpc>
              <a:spcBef>
                <a:spcPts val="1050"/>
              </a:spcBef>
              <a:spcAft>
                <a:spcPts val="0"/>
              </a:spcAft>
              <a:buSzPts val="1800"/>
              <a:buChar char="•"/>
              <a:defRPr>
                <a:latin typeface="Arial"/>
                <a:ea typeface="Arial"/>
                <a:cs typeface="Arial"/>
                <a:sym typeface="Arial"/>
              </a:defRPr>
            </a:lvl1pPr>
            <a:lvl2pPr marL="685800" lvl="1" indent="-248602" algn="l" rtl="0">
              <a:lnSpc>
                <a:spcPct val="90000"/>
              </a:lnSpc>
              <a:spcBef>
                <a:spcPts val="600"/>
              </a:spcBef>
              <a:spcAft>
                <a:spcPts val="0"/>
              </a:spcAft>
              <a:buSzPts val="1620"/>
              <a:buChar char="–"/>
              <a:defRPr>
                <a:latin typeface="Arial"/>
                <a:ea typeface="Arial"/>
                <a:cs typeface="Arial"/>
                <a:sym typeface="Arial"/>
              </a:defRPr>
            </a:lvl2pPr>
            <a:lvl3pPr marL="1028700" lvl="2" indent="-240029" algn="l" rtl="0">
              <a:lnSpc>
                <a:spcPct val="90000"/>
              </a:lnSpc>
              <a:spcBef>
                <a:spcPts val="600"/>
              </a:spcBef>
              <a:spcAft>
                <a:spcPts val="0"/>
              </a:spcAft>
              <a:buSzPts val="1440"/>
              <a:buChar char="•"/>
              <a:defRPr>
                <a:latin typeface="Arial"/>
                <a:ea typeface="Arial"/>
                <a:cs typeface="Arial"/>
                <a:sym typeface="Arial"/>
              </a:defRPr>
            </a:lvl3pPr>
            <a:lvl4pPr marL="1371600" lvl="3" indent="-257175" algn="l" rtl="0">
              <a:lnSpc>
                <a:spcPct val="90000"/>
              </a:lnSpc>
              <a:spcBef>
                <a:spcPts val="600"/>
              </a:spcBef>
              <a:spcAft>
                <a:spcPts val="0"/>
              </a:spcAft>
              <a:buSzPts val="1800"/>
              <a:buChar char="–"/>
              <a:defRPr>
                <a:latin typeface="Arial"/>
                <a:ea typeface="Arial"/>
                <a:cs typeface="Arial"/>
                <a:sym typeface="Arial"/>
              </a:defRPr>
            </a:lvl4pPr>
            <a:lvl5pPr marL="1714500" lvl="4" indent="-257175" algn="l" rtl="0">
              <a:lnSpc>
                <a:spcPct val="90000"/>
              </a:lnSpc>
              <a:spcBef>
                <a:spcPts val="450"/>
              </a:spcBef>
              <a:spcAft>
                <a:spcPts val="0"/>
              </a:spcAft>
              <a:buSzPts val="1800"/>
              <a:buFont typeface="Arial"/>
              <a:buChar char="•"/>
              <a:defRPr>
                <a:latin typeface="Arial"/>
                <a:ea typeface="Arial"/>
                <a:cs typeface="Arial"/>
                <a:sym typeface="Arial"/>
              </a:defRPr>
            </a:lvl5pPr>
            <a:lvl6pPr marL="2057400" lvl="5" indent="-257175" algn="l" rtl="0">
              <a:spcBef>
                <a:spcPts val="270"/>
              </a:spcBef>
              <a:spcAft>
                <a:spcPts val="0"/>
              </a:spcAft>
              <a:buClr>
                <a:schemeClr val="dk1"/>
              </a:buClr>
              <a:buSzPts val="1800"/>
              <a:buChar char="•"/>
              <a:defRPr/>
            </a:lvl6pPr>
            <a:lvl7pPr marL="2400300" lvl="6" indent="-257175" algn="l" rtl="0">
              <a:spcBef>
                <a:spcPts val="270"/>
              </a:spcBef>
              <a:spcAft>
                <a:spcPts val="0"/>
              </a:spcAft>
              <a:buClr>
                <a:schemeClr val="dk1"/>
              </a:buClr>
              <a:buSzPts val="1800"/>
              <a:buChar char="•"/>
              <a:defRPr/>
            </a:lvl7pPr>
            <a:lvl8pPr marL="2743200" lvl="7" indent="-257175" algn="l" rtl="0">
              <a:spcBef>
                <a:spcPts val="270"/>
              </a:spcBef>
              <a:spcAft>
                <a:spcPts val="0"/>
              </a:spcAft>
              <a:buClr>
                <a:schemeClr val="dk1"/>
              </a:buClr>
              <a:buSzPts val="1800"/>
              <a:buChar char="•"/>
              <a:defRPr/>
            </a:lvl8pPr>
            <a:lvl9pPr marL="3086100" lvl="8" indent="-257175" algn="l" rtl="0">
              <a:spcBef>
                <a:spcPts val="270"/>
              </a:spcBef>
              <a:spcAft>
                <a:spcPts val="0"/>
              </a:spcAft>
              <a:buClr>
                <a:schemeClr val="dk1"/>
              </a:buClr>
              <a:buSzPts val="1800"/>
              <a:buChar char="•"/>
              <a:defRPr/>
            </a:lvl9pPr>
          </a:lstStyle>
          <a:p>
            <a:endParaRPr/>
          </a:p>
        </p:txBody>
      </p:sp>
      <p:sp>
        <p:nvSpPr>
          <p:cNvPr id="132" name="Google Shape;132;p17"/>
          <p:cNvSpPr txBox="1">
            <a:spLocks noGrp="1"/>
          </p:cNvSpPr>
          <p:nvPr>
            <p:ph type="title"/>
          </p:nvPr>
        </p:nvSpPr>
        <p:spPr>
          <a:xfrm>
            <a:off x="0" y="0"/>
            <a:ext cx="9144000" cy="685800"/>
          </a:xfrm>
          <a:prstGeom prst="rect">
            <a:avLst/>
          </a:prstGeom>
          <a:solidFill>
            <a:srgbClr val="00395A"/>
          </a:solid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a:solidFill>
                  <a:schemeClr val="lt1"/>
                </a:solidFill>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92725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OE template" userDrawn="1">
  <p:cSld name="DOE template">
    <p:spTree>
      <p:nvGrpSpPr>
        <p:cNvPr id="1" name="Shape 133"/>
        <p:cNvGrpSpPr/>
        <p:nvPr/>
      </p:nvGrpSpPr>
      <p:grpSpPr>
        <a:xfrm>
          <a:off x="0" y="0"/>
          <a:ext cx="0" cy="0"/>
          <a:chOff x="0" y="0"/>
          <a:chExt cx="0" cy="0"/>
        </a:xfrm>
      </p:grpSpPr>
      <p:sp>
        <p:nvSpPr>
          <p:cNvPr id="135" name="Google Shape;135;p18"/>
          <p:cNvSpPr txBox="1">
            <a:spLocks noGrp="1"/>
          </p:cNvSpPr>
          <p:nvPr>
            <p:ph type="sldNum" idx="12"/>
          </p:nvPr>
        </p:nvSpPr>
        <p:spPr>
          <a:xfrm>
            <a:off x="8115302" y="4725113"/>
            <a:ext cx="592875" cy="273825"/>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pic>
        <p:nvPicPr>
          <p:cNvPr id="136" name="Google Shape;136;p18"/>
          <p:cNvPicPr preferRelativeResize="0"/>
          <p:nvPr/>
        </p:nvPicPr>
        <p:blipFill rotWithShape="1">
          <a:blip r:embed="rId2">
            <a:alphaModFix/>
          </a:blip>
          <a:srcRect/>
          <a:stretch/>
        </p:blipFill>
        <p:spPr>
          <a:xfrm>
            <a:off x="0" y="0"/>
            <a:ext cx="9144000" cy="714662"/>
          </a:xfrm>
          <a:prstGeom prst="rect">
            <a:avLst/>
          </a:prstGeom>
          <a:noFill/>
          <a:ln>
            <a:noFill/>
          </a:ln>
        </p:spPr>
      </p:pic>
    </p:spTree>
    <p:extLst>
      <p:ext uri="{BB962C8B-B14F-4D97-AF65-F5344CB8AC3E}">
        <p14:creationId xmlns:p14="http://schemas.microsoft.com/office/powerpoint/2010/main" val="3460295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Discussion_slide 1">
  <p:cSld name="Discussion_slide 1">
    <p:spTree>
      <p:nvGrpSpPr>
        <p:cNvPr id="1" name="Shape 148"/>
        <p:cNvGrpSpPr/>
        <p:nvPr/>
      </p:nvGrpSpPr>
      <p:grpSpPr>
        <a:xfrm>
          <a:off x="0" y="0"/>
          <a:ext cx="0" cy="0"/>
          <a:chOff x="0" y="0"/>
          <a:chExt cx="0" cy="0"/>
        </a:xfrm>
      </p:grpSpPr>
      <p:sp>
        <p:nvSpPr>
          <p:cNvPr id="149" name="Google Shape;149;p20"/>
          <p:cNvSpPr>
            <a:spLocks noGrp="1"/>
          </p:cNvSpPr>
          <p:nvPr>
            <p:ph type="pic" idx="2"/>
          </p:nvPr>
        </p:nvSpPr>
        <p:spPr>
          <a:xfrm>
            <a:off x="0" y="0"/>
            <a:ext cx="9144000" cy="4664925"/>
          </a:xfrm>
          <a:prstGeom prst="rect">
            <a:avLst/>
          </a:prstGeom>
          <a:noFill/>
          <a:ln>
            <a:noFill/>
          </a:ln>
        </p:spPr>
      </p:sp>
      <p:sp>
        <p:nvSpPr>
          <p:cNvPr id="150" name="Google Shape;150;p20"/>
          <p:cNvSpPr txBox="1">
            <a:spLocks noGrp="1"/>
          </p:cNvSpPr>
          <p:nvPr>
            <p:ph type="title"/>
          </p:nvPr>
        </p:nvSpPr>
        <p:spPr>
          <a:xfrm>
            <a:off x="142875" y="178308"/>
            <a:ext cx="8829675" cy="67905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1400"/>
              <a:buFont typeface="Arial"/>
              <a:buNone/>
              <a:defRPr>
                <a:solidFill>
                  <a:schemeClr val="lt1"/>
                </a:solidFill>
              </a:defRPr>
            </a:lvl1pPr>
            <a:lvl2pPr lvl="1" algn="l" rtl="0">
              <a:lnSpc>
                <a:spcPct val="85000"/>
              </a:lnSpc>
              <a:spcBef>
                <a:spcPts val="0"/>
              </a:spcBef>
              <a:spcAft>
                <a:spcPts val="0"/>
              </a:spcAft>
              <a:buClr>
                <a:srgbClr val="006C3A"/>
              </a:buClr>
              <a:buSzPts val="1400"/>
              <a:buFont typeface="Arial Black"/>
              <a:buNone/>
              <a:defRPr/>
            </a:lvl2pPr>
            <a:lvl3pPr lvl="2" algn="l" rtl="0">
              <a:lnSpc>
                <a:spcPct val="85000"/>
              </a:lnSpc>
              <a:spcBef>
                <a:spcPts val="0"/>
              </a:spcBef>
              <a:spcAft>
                <a:spcPts val="0"/>
              </a:spcAft>
              <a:buClr>
                <a:srgbClr val="006C3A"/>
              </a:buClr>
              <a:buSzPts val="1400"/>
              <a:buFont typeface="Arial Black"/>
              <a:buNone/>
              <a:defRPr/>
            </a:lvl3pPr>
            <a:lvl4pPr lvl="3" algn="l" rtl="0">
              <a:lnSpc>
                <a:spcPct val="85000"/>
              </a:lnSpc>
              <a:spcBef>
                <a:spcPts val="0"/>
              </a:spcBef>
              <a:spcAft>
                <a:spcPts val="0"/>
              </a:spcAft>
              <a:buClr>
                <a:srgbClr val="006C3A"/>
              </a:buClr>
              <a:buSzPts val="1400"/>
              <a:buFont typeface="Arial Black"/>
              <a:buNone/>
              <a:defRPr/>
            </a:lvl4pPr>
            <a:lvl5pPr lvl="4" algn="l" rtl="0">
              <a:lnSpc>
                <a:spcPct val="85000"/>
              </a:lnSpc>
              <a:spcBef>
                <a:spcPts val="0"/>
              </a:spcBef>
              <a:spcAft>
                <a:spcPts val="0"/>
              </a:spcAft>
              <a:buClr>
                <a:srgbClr val="006C3A"/>
              </a:buClr>
              <a:buSzPts val="1400"/>
              <a:buFont typeface="Arial Black"/>
              <a:buNone/>
              <a:defRPr/>
            </a:lvl5pPr>
            <a:lvl6pPr lvl="5" algn="l" rtl="0">
              <a:lnSpc>
                <a:spcPct val="85000"/>
              </a:lnSpc>
              <a:spcBef>
                <a:spcPts val="0"/>
              </a:spcBef>
              <a:spcAft>
                <a:spcPts val="0"/>
              </a:spcAft>
              <a:buClr>
                <a:srgbClr val="006C3A"/>
              </a:buClr>
              <a:buSzPts val="1400"/>
              <a:buFont typeface="Arial Black"/>
              <a:buNone/>
              <a:defRPr/>
            </a:lvl6pPr>
            <a:lvl7pPr lvl="6" algn="l" rtl="0">
              <a:lnSpc>
                <a:spcPct val="85000"/>
              </a:lnSpc>
              <a:spcBef>
                <a:spcPts val="0"/>
              </a:spcBef>
              <a:spcAft>
                <a:spcPts val="0"/>
              </a:spcAft>
              <a:buClr>
                <a:srgbClr val="006C3A"/>
              </a:buClr>
              <a:buSzPts val="1400"/>
              <a:buFont typeface="Arial Black"/>
              <a:buNone/>
              <a:defRPr/>
            </a:lvl7pPr>
            <a:lvl8pPr lvl="7" algn="l" rtl="0">
              <a:lnSpc>
                <a:spcPct val="85000"/>
              </a:lnSpc>
              <a:spcBef>
                <a:spcPts val="0"/>
              </a:spcBef>
              <a:spcAft>
                <a:spcPts val="0"/>
              </a:spcAft>
              <a:buClr>
                <a:srgbClr val="006C3A"/>
              </a:buClr>
              <a:buSzPts val="1400"/>
              <a:buFont typeface="Arial Black"/>
              <a:buNone/>
              <a:defRPr/>
            </a:lvl8pPr>
            <a:lvl9pPr lvl="8" algn="l" rtl="0">
              <a:lnSpc>
                <a:spcPct val="85000"/>
              </a:lnSpc>
              <a:spcBef>
                <a:spcPts val="0"/>
              </a:spcBef>
              <a:spcAft>
                <a:spcPts val="0"/>
              </a:spcAft>
              <a:buClr>
                <a:srgbClr val="006C3A"/>
              </a:buClr>
              <a:buSzPts val="1400"/>
              <a:buFont typeface="Arial Black"/>
              <a:buNone/>
              <a:defRPr/>
            </a:lvl9pPr>
          </a:lstStyle>
          <a:p>
            <a:endParaRPr/>
          </a:p>
        </p:txBody>
      </p:sp>
      <p:sp>
        <p:nvSpPr>
          <p:cNvPr id="151" name="Google Shape;151;p20"/>
          <p:cNvSpPr/>
          <p:nvPr/>
        </p:nvSpPr>
        <p:spPr>
          <a:xfrm>
            <a:off x="0" y="4665443"/>
            <a:ext cx="9144000" cy="478125"/>
          </a:xfrm>
          <a:prstGeom prst="rect">
            <a:avLst/>
          </a:prstGeom>
          <a:solidFill>
            <a:srgbClr val="D8D8D8"/>
          </a:solidFill>
          <a:ln>
            <a:noFill/>
          </a:ln>
          <a:effectLst>
            <a:outerShdw blurRad="101600" dist="38100" dir="16200000" rotWithShape="0">
              <a:srgbClr val="000000">
                <a:alpha val="20000"/>
              </a:srgbClr>
            </a:outerShdw>
          </a:effectLst>
        </p:spPr>
        <p:txBody>
          <a:bodyPr spcFirstLastPara="1" wrap="square" lIns="137156" tIns="137156" rIns="137156" bIns="137156" anchor="ctr" anchorCtr="0">
            <a:noAutofit/>
          </a:bodyPr>
          <a:lstStyle/>
          <a:p>
            <a:pPr marL="0" marR="0" lvl="0" indent="0" algn="l" rtl="0">
              <a:lnSpc>
                <a:spcPct val="90000"/>
              </a:lnSpc>
              <a:spcBef>
                <a:spcPts val="0"/>
              </a:spcBef>
              <a:spcAft>
                <a:spcPts val="0"/>
              </a:spcAft>
              <a:buClr>
                <a:schemeClr val="dk1"/>
              </a:buClr>
              <a:buSzPts val="1800"/>
              <a:buFont typeface="Arial"/>
              <a:buNone/>
            </a:pPr>
            <a:endParaRPr sz="1350" b="0" i="0" u="none" strike="noStrike" cap="none">
              <a:solidFill>
                <a:schemeClr val="dk1"/>
              </a:solidFill>
              <a:latin typeface="Arial"/>
              <a:ea typeface="Arial"/>
              <a:cs typeface="Arial"/>
              <a:sym typeface="Arial"/>
            </a:endParaRPr>
          </a:p>
        </p:txBody>
      </p:sp>
      <p:sp>
        <p:nvSpPr>
          <p:cNvPr id="152" name="Google Shape;152;p20"/>
          <p:cNvSpPr/>
          <p:nvPr/>
        </p:nvSpPr>
        <p:spPr>
          <a:xfrm flipH="1">
            <a:off x="8886197" y="4941252"/>
            <a:ext cx="210375"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BFBFBF"/>
              </a:buClr>
              <a:buSzPts val="900"/>
              <a:buFont typeface="Arial"/>
              <a:buNone/>
            </a:pPr>
            <a:fld id="{00000000-1234-1234-1234-123412341234}" type="slidenum">
              <a:rPr lang="en-US" sz="675" b="1" i="0" u="none" strike="noStrike" cap="none">
                <a:solidFill>
                  <a:srgbClr val="BFBFBF"/>
                </a:solidFill>
                <a:latin typeface="Arial"/>
                <a:ea typeface="Arial"/>
                <a:cs typeface="Arial"/>
                <a:sym typeface="Arial"/>
              </a:rPr>
              <a:pPr marL="0" marR="0" lvl="0" indent="0" algn="ctr" rtl="0">
                <a:lnSpc>
                  <a:spcPct val="90000"/>
                </a:lnSpc>
                <a:spcBef>
                  <a:spcPts val="0"/>
                </a:spcBef>
                <a:spcAft>
                  <a:spcPts val="0"/>
                </a:spcAft>
                <a:buClr>
                  <a:srgbClr val="BFBFBF"/>
                </a:buClr>
                <a:buSzPts val="900"/>
                <a:buFont typeface="Arial"/>
                <a:buNone/>
              </a:pPr>
              <a:t>‹#›</a:t>
            </a:fld>
            <a:endParaRPr sz="675" b="1" i="0" u="none" strike="noStrike" cap="none">
              <a:solidFill>
                <a:srgbClr val="BFBFBF"/>
              </a:solidFill>
              <a:latin typeface="Arial"/>
              <a:ea typeface="Arial"/>
              <a:cs typeface="Arial"/>
              <a:sym typeface="Arial"/>
            </a:endParaRPr>
          </a:p>
        </p:txBody>
      </p:sp>
      <p:pic>
        <p:nvPicPr>
          <p:cNvPr id="153" name="Google Shape;153;p20"/>
          <p:cNvPicPr preferRelativeResize="0"/>
          <p:nvPr/>
        </p:nvPicPr>
        <p:blipFill rotWithShape="1">
          <a:blip r:embed="rId2">
            <a:alphaModFix/>
          </a:blip>
          <a:srcRect/>
          <a:stretch/>
        </p:blipFill>
        <p:spPr>
          <a:xfrm>
            <a:off x="254849" y="4738556"/>
            <a:ext cx="1138142" cy="307779"/>
          </a:xfrm>
          <a:prstGeom prst="rect">
            <a:avLst/>
          </a:prstGeom>
          <a:noFill/>
          <a:ln>
            <a:noFill/>
          </a:ln>
        </p:spPr>
      </p:pic>
    </p:spTree>
    <p:extLst>
      <p:ext uri="{BB962C8B-B14F-4D97-AF65-F5344CB8AC3E}">
        <p14:creationId xmlns:p14="http://schemas.microsoft.com/office/powerpoint/2010/main" val="3117227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7"/>
        <p:cNvGrpSpPr/>
        <p:nvPr/>
      </p:nvGrpSpPr>
      <p:grpSpPr>
        <a:xfrm>
          <a:off x="0" y="0"/>
          <a:ext cx="0" cy="0"/>
          <a:chOff x="0" y="0"/>
          <a:chExt cx="0" cy="0"/>
        </a:xfrm>
      </p:grpSpPr>
      <p:sp>
        <p:nvSpPr>
          <p:cNvPr id="88" name="Google Shape;88;p25"/>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91425" tIns="45700" rIns="91425" bIns="45700" anchor="ctr" anchorCtr="0">
            <a:normAutofit/>
          </a:bodyPr>
          <a:lstStyle>
            <a:lvl1pPr lvl="0" algn="ctr">
              <a:spcBef>
                <a:spcPts val="0"/>
              </a:spcBef>
              <a:spcAft>
                <a:spcPts val="0"/>
              </a:spcAft>
              <a:buClr>
                <a:schemeClr val="lt1"/>
              </a:buClr>
              <a:buSzPts val="2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5"/>
          <p:cNvSpPr txBox="1">
            <a:spLocks noGrp="1"/>
          </p:cNvSpPr>
          <p:nvPr>
            <p:ph type="sldNum" idx="12"/>
          </p:nvPr>
        </p:nvSpPr>
        <p:spPr>
          <a:xfrm>
            <a:off x="8172450" y="4743450"/>
            <a:ext cx="516675"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750" b="0" i="0">
                <a:solidFill>
                  <a:schemeClr val="dk1"/>
                </a:solidFill>
                <a:latin typeface="Arial"/>
                <a:ea typeface="Arial"/>
                <a:cs typeface="Arial"/>
                <a:sym typeface="Arial"/>
              </a:defRPr>
            </a:lvl1pPr>
            <a:lvl2pPr marL="0" marR="0" lvl="1" indent="0" algn="r">
              <a:spcBef>
                <a:spcPts val="0"/>
              </a:spcBef>
              <a:spcAft>
                <a:spcPts val="0"/>
              </a:spcAft>
              <a:buNone/>
              <a:defRPr sz="750" b="0" i="0">
                <a:solidFill>
                  <a:schemeClr val="dk1"/>
                </a:solidFill>
                <a:latin typeface="Arial"/>
                <a:ea typeface="Arial"/>
                <a:cs typeface="Arial"/>
                <a:sym typeface="Arial"/>
              </a:defRPr>
            </a:lvl2pPr>
            <a:lvl3pPr marL="0" marR="0" lvl="2" indent="0" algn="r">
              <a:spcBef>
                <a:spcPts val="0"/>
              </a:spcBef>
              <a:spcAft>
                <a:spcPts val="0"/>
              </a:spcAft>
              <a:buNone/>
              <a:defRPr sz="750" b="0" i="0">
                <a:solidFill>
                  <a:schemeClr val="dk1"/>
                </a:solidFill>
                <a:latin typeface="Arial"/>
                <a:ea typeface="Arial"/>
                <a:cs typeface="Arial"/>
                <a:sym typeface="Arial"/>
              </a:defRPr>
            </a:lvl3pPr>
            <a:lvl4pPr marL="0" marR="0" lvl="3" indent="0" algn="r">
              <a:spcBef>
                <a:spcPts val="0"/>
              </a:spcBef>
              <a:spcAft>
                <a:spcPts val="0"/>
              </a:spcAft>
              <a:buNone/>
              <a:defRPr sz="750" b="0" i="0">
                <a:solidFill>
                  <a:schemeClr val="dk1"/>
                </a:solidFill>
                <a:latin typeface="Arial"/>
                <a:ea typeface="Arial"/>
                <a:cs typeface="Arial"/>
                <a:sym typeface="Arial"/>
              </a:defRPr>
            </a:lvl4pPr>
            <a:lvl5pPr marL="0" marR="0" lvl="4" indent="0" algn="r">
              <a:spcBef>
                <a:spcPts val="0"/>
              </a:spcBef>
              <a:spcAft>
                <a:spcPts val="0"/>
              </a:spcAft>
              <a:buNone/>
              <a:defRPr sz="750" b="0" i="0">
                <a:solidFill>
                  <a:schemeClr val="dk1"/>
                </a:solidFill>
                <a:latin typeface="Arial"/>
                <a:ea typeface="Arial"/>
                <a:cs typeface="Arial"/>
                <a:sym typeface="Arial"/>
              </a:defRPr>
            </a:lvl5pPr>
            <a:lvl6pPr marL="0" marR="0" lvl="5" indent="0" algn="r">
              <a:spcBef>
                <a:spcPts val="0"/>
              </a:spcBef>
              <a:spcAft>
                <a:spcPts val="0"/>
              </a:spcAft>
              <a:buNone/>
              <a:defRPr sz="750" b="0" i="0">
                <a:solidFill>
                  <a:schemeClr val="dk1"/>
                </a:solidFill>
                <a:latin typeface="Arial"/>
                <a:ea typeface="Arial"/>
                <a:cs typeface="Arial"/>
                <a:sym typeface="Arial"/>
              </a:defRPr>
            </a:lvl6pPr>
            <a:lvl7pPr marL="0" marR="0" lvl="6" indent="0" algn="r">
              <a:spcBef>
                <a:spcPts val="0"/>
              </a:spcBef>
              <a:spcAft>
                <a:spcPts val="0"/>
              </a:spcAft>
              <a:buNone/>
              <a:defRPr sz="750" b="0" i="0">
                <a:solidFill>
                  <a:schemeClr val="dk1"/>
                </a:solidFill>
                <a:latin typeface="Arial"/>
                <a:ea typeface="Arial"/>
                <a:cs typeface="Arial"/>
                <a:sym typeface="Arial"/>
              </a:defRPr>
            </a:lvl7pPr>
            <a:lvl8pPr marL="0" marR="0" lvl="7" indent="0" algn="r">
              <a:spcBef>
                <a:spcPts val="0"/>
              </a:spcBef>
              <a:spcAft>
                <a:spcPts val="0"/>
              </a:spcAft>
              <a:buNone/>
              <a:defRPr sz="750" b="0" i="0">
                <a:solidFill>
                  <a:schemeClr val="dk1"/>
                </a:solidFill>
                <a:latin typeface="Arial"/>
                <a:ea typeface="Arial"/>
                <a:cs typeface="Arial"/>
                <a:sym typeface="Arial"/>
              </a:defRPr>
            </a:lvl8pPr>
            <a:lvl9pPr marL="0" marR="0" lvl="8" indent="0" algn="r">
              <a:spcBef>
                <a:spcPts val="0"/>
              </a:spcBef>
              <a:spcAft>
                <a:spcPts val="0"/>
              </a:spcAft>
              <a:buNone/>
              <a:defRPr sz="750" b="0" i="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1422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spTree>
      <p:nvGrpSpPr>
        <p:cNvPr id="1" name="Shape 281"/>
        <p:cNvGrpSpPr/>
        <p:nvPr/>
      </p:nvGrpSpPr>
      <p:grpSpPr>
        <a:xfrm>
          <a:off x="0" y="0"/>
          <a:ext cx="0" cy="0"/>
          <a:chOff x="0" y="0"/>
          <a:chExt cx="0" cy="0"/>
        </a:xfrm>
      </p:grpSpPr>
      <p:sp>
        <p:nvSpPr>
          <p:cNvPr id="282" name="Google Shape;282;p37"/>
          <p:cNvSpPr txBox="1">
            <a:spLocks noGrp="1"/>
          </p:cNvSpPr>
          <p:nvPr>
            <p:ph type="subTitle" idx="1"/>
          </p:nvPr>
        </p:nvSpPr>
        <p:spPr>
          <a:xfrm>
            <a:off x="142875" y="2678468"/>
            <a:ext cx="6565050" cy="1604025"/>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50"/>
              </a:spcBef>
              <a:spcAft>
                <a:spcPts val="0"/>
              </a:spcAft>
              <a:buSzPts val="1800"/>
              <a:buNone/>
              <a:defRPr sz="1500">
                <a:solidFill>
                  <a:schemeClr val="dk1"/>
                </a:solidFill>
                <a:latin typeface="Arial"/>
                <a:ea typeface="Arial"/>
                <a:cs typeface="Arial"/>
                <a:sym typeface="Arial"/>
              </a:defRPr>
            </a:lvl1pPr>
            <a:lvl2pPr lvl="1" algn="ctr" rtl="0">
              <a:lnSpc>
                <a:spcPct val="90000"/>
              </a:lnSpc>
              <a:spcBef>
                <a:spcPts val="600"/>
              </a:spcBef>
              <a:spcAft>
                <a:spcPts val="0"/>
              </a:spcAft>
              <a:buSzPts val="1620"/>
              <a:buNone/>
              <a:defRPr>
                <a:solidFill>
                  <a:srgbClr val="888888"/>
                </a:solidFill>
              </a:defRPr>
            </a:lvl2pPr>
            <a:lvl3pPr lvl="2" algn="ctr" rtl="0">
              <a:lnSpc>
                <a:spcPct val="90000"/>
              </a:lnSpc>
              <a:spcBef>
                <a:spcPts val="600"/>
              </a:spcBef>
              <a:spcAft>
                <a:spcPts val="0"/>
              </a:spcAft>
              <a:buSzPts val="1440"/>
              <a:buNone/>
              <a:defRPr>
                <a:solidFill>
                  <a:srgbClr val="888888"/>
                </a:solidFill>
              </a:defRPr>
            </a:lvl3pPr>
            <a:lvl4pPr lvl="3" algn="ctr" rtl="0">
              <a:lnSpc>
                <a:spcPct val="90000"/>
              </a:lnSpc>
              <a:spcBef>
                <a:spcPts val="600"/>
              </a:spcBef>
              <a:spcAft>
                <a:spcPts val="0"/>
              </a:spcAft>
              <a:buSzPts val="1800"/>
              <a:buNone/>
              <a:defRPr>
                <a:solidFill>
                  <a:srgbClr val="888888"/>
                </a:solidFill>
              </a:defRPr>
            </a:lvl4pPr>
            <a:lvl5pPr lvl="4" algn="ctr" rtl="0">
              <a:lnSpc>
                <a:spcPct val="90000"/>
              </a:lnSpc>
              <a:spcBef>
                <a:spcPts val="450"/>
              </a:spcBef>
              <a:spcAft>
                <a:spcPts val="0"/>
              </a:spcAft>
              <a:buSzPts val="1800"/>
              <a:buNone/>
              <a:defRPr>
                <a:solidFill>
                  <a:srgbClr val="888888"/>
                </a:solidFill>
              </a:defRPr>
            </a:lvl5pPr>
            <a:lvl6pPr lvl="5" algn="ctr" rtl="0">
              <a:spcBef>
                <a:spcPts val="300"/>
              </a:spcBef>
              <a:spcAft>
                <a:spcPts val="0"/>
              </a:spcAft>
              <a:buClr>
                <a:srgbClr val="888888"/>
              </a:buClr>
              <a:buSzPts val="2000"/>
              <a:buNone/>
              <a:defRPr>
                <a:solidFill>
                  <a:srgbClr val="888888"/>
                </a:solidFill>
              </a:defRPr>
            </a:lvl6pPr>
            <a:lvl7pPr lvl="6" algn="ctr" rtl="0">
              <a:spcBef>
                <a:spcPts val="300"/>
              </a:spcBef>
              <a:spcAft>
                <a:spcPts val="0"/>
              </a:spcAft>
              <a:buClr>
                <a:srgbClr val="888888"/>
              </a:buClr>
              <a:buSzPts val="2000"/>
              <a:buNone/>
              <a:defRPr>
                <a:solidFill>
                  <a:srgbClr val="888888"/>
                </a:solidFill>
              </a:defRPr>
            </a:lvl7pPr>
            <a:lvl8pPr lvl="7" algn="ctr" rtl="0">
              <a:spcBef>
                <a:spcPts val="300"/>
              </a:spcBef>
              <a:spcAft>
                <a:spcPts val="0"/>
              </a:spcAft>
              <a:buClr>
                <a:srgbClr val="888888"/>
              </a:buClr>
              <a:buSzPts val="2000"/>
              <a:buNone/>
              <a:defRPr>
                <a:solidFill>
                  <a:srgbClr val="888888"/>
                </a:solidFill>
              </a:defRPr>
            </a:lvl8pPr>
            <a:lvl9pPr lvl="8" algn="ctr" rtl="0">
              <a:spcBef>
                <a:spcPts val="300"/>
              </a:spcBef>
              <a:spcAft>
                <a:spcPts val="0"/>
              </a:spcAft>
              <a:buClr>
                <a:srgbClr val="888888"/>
              </a:buClr>
              <a:buSzPts val="2000"/>
              <a:buNone/>
              <a:defRPr>
                <a:solidFill>
                  <a:srgbClr val="888888"/>
                </a:solidFill>
              </a:defRPr>
            </a:lvl9pPr>
          </a:lstStyle>
          <a:p>
            <a:endParaRPr/>
          </a:p>
        </p:txBody>
      </p:sp>
      <p:pic>
        <p:nvPicPr>
          <p:cNvPr id="283" name="Google Shape;283;p37" descr="A close up of a computer&#10;&#10;Description generated with high confidence"/>
          <p:cNvPicPr preferRelativeResize="0"/>
          <p:nvPr/>
        </p:nvPicPr>
        <p:blipFill rotWithShape="1">
          <a:blip r:embed="rId2">
            <a:alphaModFix/>
          </a:blip>
          <a:srcRect/>
          <a:stretch/>
        </p:blipFill>
        <p:spPr>
          <a:xfrm>
            <a:off x="290086" y="4703256"/>
            <a:ext cx="988025" cy="299237"/>
          </a:xfrm>
          <a:prstGeom prst="rect">
            <a:avLst/>
          </a:prstGeom>
          <a:noFill/>
          <a:ln>
            <a:noFill/>
          </a:ln>
        </p:spPr>
      </p:pic>
      <p:pic>
        <p:nvPicPr>
          <p:cNvPr id="284" name="Google Shape;284;p37" descr="A close up of a logo&#10;&#10;Description generated with very high confidence"/>
          <p:cNvPicPr preferRelativeResize="0"/>
          <p:nvPr/>
        </p:nvPicPr>
        <p:blipFill rotWithShape="1">
          <a:blip r:embed="rId3">
            <a:alphaModFix/>
          </a:blip>
          <a:srcRect/>
          <a:stretch/>
        </p:blipFill>
        <p:spPr>
          <a:xfrm>
            <a:off x="6924108" y="4703256"/>
            <a:ext cx="1792429" cy="299237"/>
          </a:xfrm>
          <a:prstGeom prst="rect">
            <a:avLst/>
          </a:prstGeom>
          <a:noFill/>
          <a:ln>
            <a:noFill/>
          </a:ln>
        </p:spPr>
      </p:pic>
      <p:pic>
        <p:nvPicPr>
          <p:cNvPr id="285" name="Google Shape;285;p37"/>
          <p:cNvPicPr preferRelativeResize="0"/>
          <p:nvPr/>
        </p:nvPicPr>
        <p:blipFill rotWithShape="1">
          <a:blip r:embed="rId4">
            <a:alphaModFix/>
          </a:blip>
          <a:srcRect/>
          <a:stretch/>
        </p:blipFill>
        <p:spPr>
          <a:xfrm>
            <a:off x="1" y="5109211"/>
            <a:ext cx="9143999" cy="34289"/>
          </a:xfrm>
          <a:prstGeom prst="rect">
            <a:avLst/>
          </a:prstGeom>
          <a:noFill/>
          <a:ln>
            <a:noFill/>
          </a:ln>
        </p:spPr>
      </p:pic>
      <p:pic>
        <p:nvPicPr>
          <p:cNvPr id="286" name="Google Shape;286;p37"/>
          <p:cNvPicPr preferRelativeResize="0"/>
          <p:nvPr/>
        </p:nvPicPr>
        <p:blipFill rotWithShape="1">
          <a:blip r:embed="rId5">
            <a:alphaModFix/>
          </a:blip>
          <a:srcRect l="14725" t="50049" r="25120" b="450"/>
          <a:stretch/>
        </p:blipFill>
        <p:spPr>
          <a:xfrm>
            <a:off x="0" y="-1"/>
            <a:ext cx="9144000" cy="2571750"/>
          </a:xfrm>
          <a:prstGeom prst="rect">
            <a:avLst/>
          </a:prstGeom>
          <a:noFill/>
          <a:ln>
            <a:noFill/>
          </a:ln>
        </p:spPr>
      </p:pic>
      <p:pic>
        <p:nvPicPr>
          <p:cNvPr id="287" name="Google Shape;287;p37"/>
          <p:cNvPicPr preferRelativeResize="0"/>
          <p:nvPr/>
        </p:nvPicPr>
        <p:blipFill rotWithShape="1">
          <a:blip r:embed="rId6">
            <a:alphaModFix/>
          </a:blip>
          <a:srcRect/>
          <a:stretch/>
        </p:blipFill>
        <p:spPr>
          <a:xfrm>
            <a:off x="6820112" y="1943100"/>
            <a:ext cx="1930060" cy="521932"/>
          </a:xfrm>
          <a:prstGeom prst="rect">
            <a:avLst/>
          </a:prstGeom>
          <a:noFill/>
          <a:ln>
            <a:noFill/>
          </a:ln>
          <a:effectLst>
            <a:outerShdw blurRad="50800" dist="38100" dir="2700000" algn="tl" rotWithShape="0">
              <a:srgbClr val="000000">
                <a:alpha val="40000"/>
              </a:srgbClr>
            </a:outerShdw>
          </a:effectLst>
        </p:spPr>
      </p:pic>
      <p:sp>
        <p:nvSpPr>
          <p:cNvPr id="288" name="Google Shape;288;p37"/>
          <p:cNvSpPr/>
          <p:nvPr/>
        </p:nvSpPr>
        <p:spPr>
          <a:xfrm>
            <a:off x="0" y="0"/>
            <a:ext cx="9144000" cy="2571750"/>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6" tIns="137156" rIns="137156" bIns="137156" anchor="ctr" anchorCtr="0">
            <a:noAutofit/>
          </a:bodyPr>
          <a:lstStyle/>
          <a:p>
            <a:pPr marL="0" marR="0" lvl="0" indent="0" algn="l" rtl="0">
              <a:lnSpc>
                <a:spcPct val="9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289" name="Google Shape;289;p37"/>
          <p:cNvSpPr txBox="1">
            <a:spLocks noGrp="1"/>
          </p:cNvSpPr>
          <p:nvPr>
            <p:ph type="ctrTitle"/>
          </p:nvPr>
        </p:nvSpPr>
        <p:spPr>
          <a:xfrm>
            <a:off x="142874" y="75640"/>
            <a:ext cx="5936400" cy="1867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SzPts val="1400"/>
              <a:buNone/>
              <a:defRPr sz="2700" b="0">
                <a:solidFill>
                  <a:schemeClr val="lt1"/>
                </a:solidFill>
                <a:latin typeface="Arial"/>
                <a:ea typeface="Arial"/>
                <a:cs typeface="Arial"/>
                <a:sym typeface="Arial"/>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2362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chemeClr val="lt1"/>
        </a:solidFill>
        <a:effectLst/>
      </p:bgPr>
    </p:bg>
    <p:spTree>
      <p:nvGrpSpPr>
        <p:cNvPr id="1" name="Shape 290"/>
        <p:cNvGrpSpPr/>
        <p:nvPr/>
      </p:nvGrpSpPr>
      <p:grpSpPr>
        <a:xfrm>
          <a:off x="0" y="0"/>
          <a:ext cx="0" cy="0"/>
          <a:chOff x="0" y="0"/>
          <a:chExt cx="0" cy="0"/>
        </a:xfrm>
      </p:grpSpPr>
      <p:sp>
        <p:nvSpPr>
          <p:cNvPr id="291" name="Google Shape;291;p38"/>
          <p:cNvSpPr txBox="1">
            <a:spLocks noGrp="1"/>
          </p:cNvSpPr>
          <p:nvPr>
            <p:ph type="title"/>
          </p:nvPr>
        </p:nvSpPr>
        <p:spPr>
          <a:xfrm>
            <a:off x="274392" y="308610"/>
            <a:ext cx="8531550" cy="6858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1400"/>
              <a:buNone/>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292" name="Google Shape;292;p38"/>
          <p:cNvSpPr txBox="1">
            <a:spLocks noGrp="1"/>
          </p:cNvSpPr>
          <p:nvPr>
            <p:ph type="body" idx="1"/>
          </p:nvPr>
        </p:nvSpPr>
        <p:spPr>
          <a:xfrm>
            <a:off x="274392" y="1303020"/>
            <a:ext cx="8529525" cy="3035925"/>
          </a:xfrm>
          <a:prstGeom prst="rect">
            <a:avLst/>
          </a:prstGeom>
          <a:noFill/>
          <a:ln>
            <a:noFill/>
          </a:ln>
        </p:spPr>
        <p:txBody>
          <a:bodyPr spcFirstLastPara="1" wrap="square" lIns="91425" tIns="45700" rIns="91425" bIns="45700" anchor="t" anchorCtr="0">
            <a:noAutofit/>
          </a:bodyPr>
          <a:lstStyle>
            <a:lvl1pPr marL="342900" lvl="0" indent="-257175" algn="l" rtl="0">
              <a:lnSpc>
                <a:spcPct val="90000"/>
              </a:lnSpc>
              <a:spcBef>
                <a:spcPts val="1050"/>
              </a:spcBef>
              <a:spcAft>
                <a:spcPts val="0"/>
              </a:spcAft>
              <a:buSzPts val="1800"/>
              <a:buChar char="•"/>
              <a:defRPr>
                <a:latin typeface="Arial"/>
                <a:ea typeface="Arial"/>
                <a:cs typeface="Arial"/>
                <a:sym typeface="Arial"/>
              </a:defRPr>
            </a:lvl1pPr>
            <a:lvl2pPr marL="685800" lvl="1" indent="-248602" algn="l" rtl="0">
              <a:lnSpc>
                <a:spcPct val="90000"/>
              </a:lnSpc>
              <a:spcBef>
                <a:spcPts val="600"/>
              </a:spcBef>
              <a:spcAft>
                <a:spcPts val="0"/>
              </a:spcAft>
              <a:buSzPts val="1620"/>
              <a:buChar char="–"/>
              <a:defRPr>
                <a:latin typeface="Arial"/>
                <a:ea typeface="Arial"/>
                <a:cs typeface="Arial"/>
                <a:sym typeface="Arial"/>
              </a:defRPr>
            </a:lvl2pPr>
            <a:lvl3pPr marL="1028700" lvl="2" indent="-240029" algn="l" rtl="0">
              <a:lnSpc>
                <a:spcPct val="90000"/>
              </a:lnSpc>
              <a:spcBef>
                <a:spcPts val="600"/>
              </a:spcBef>
              <a:spcAft>
                <a:spcPts val="0"/>
              </a:spcAft>
              <a:buSzPts val="1440"/>
              <a:buChar char="•"/>
              <a:defRPr>
                <a:latin typeface="Arial"/>
                <a:ea typeface="Arial"/>
                <a:cs typeface="Arial"/>
                <a:sym typeface="Arial"/>
              </a:defRPr>
            </a:lvl3pPr>
            <a:lvl4pPr marL="1371600" lvl="3" indent="-257175" algn="l" rtl="0">
              <a:lnSpc>
                <a:spcPct val="90000"/>
              </a:lnSpc>
              <a:spcBef>
                <a:spcPts val="600"/>
              </a:spcBef>
              <a:spcAft>
                <a:spcPts val="0"/>
              </a:spcAft>
              <a:buSzPts val="1800"/>
              <a:buChar char="–"/>
              <a:defRPr>
                <a:latin typeface="Arial"/>
                <a:ea typeface="Arial"/>
                <a:cs typeface="Arial"/>
                <a:sym typeface="Arial"/>
              </a:defRPr>
            </a:lvl4pPr>
            <a:lvl5pPr marL="1714500" lvl="4" indent="-257175" algn="l" rtl="0">
              <a:lnSpc>
                <a:spcPct val="90000"/>
              </a:lnSpc>
              <a:spcBef>
                <a:spcPts val="450"/>
              </a:spcBef>
              <a:spcAft>
                <a:spcPts val="0"/>
              </a:spcAft>
              <a:buSzPts val="1800"/>
              <a:buFont typeface="Arial"/>
              <a:buChar char="•"/>
              <a:defRPr>
                <a:latin typeface="Arial"/>
                <a:ea typeface="Arial"/>
                <a:cs typeface="Arial"/>
                <a:sym typeface="Arial"/>
              </a:defRPr>
            </a:lvl5pPr>
            <a:lvl6pPr marL="2057400" lvl="5" indent="-257175" algn="l" rtl="0">
              <a:spcBef>
                <a:spcPts val="270"/>
              </a:spcBef>
              <a:spcAft>
                <a:spcPts val="0"/>
              </a:spcAft>
              <a:buClr>
                <a:schemeClr val="dk1"/>
              </a:buClr>
              <a:buSzPts val="1800"/>
              <a:buChar char="•"/>
              <a:defRPr/>
            </a:lvl6pPr>
            <a:lvl7pPr marL="2400300" lvl="6" indent="-257175" algn="l" rtl="0">
              <a:spcBef>
                <a:spcPts val="270"/>
              </a:spcBef>
              <a:spcAft>
                <a:spcPts val="0"/>
              </a:spcAft>
              <a:buClr>
                <a:schemeClr val="dk1"/>
              </a:buClr>
              <a:buSzPts val="1800"/>
              <a:buChar char="•"/>
              <a:defRPr/>
            </a:lvl7pPr>
            <a:lvl8pPr marL="2743200" lvl="7" indent="-257175" algn="l" rtl="0">
              <a:spcBef>
                <a:spcPts val="270"/>
              </a:spcBef>
              <a:spcAft>
                <a:spcPts val="0"/>
              </a:spcAft>
              <a:buClr>
                <a:schemeClr val="dk1"/>
              </a:buClr>
              <a:buSzPts val="1800"/>
              <a:buChar char="•"/>
              <a:defRPr/>
            </a:lvl8pPr>
            <a:lvl9pPr marL="3086100" lvl="8" indent="-257175" algn="l" rtl="0">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55812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Discussion_slide">
  <p:cSld name="Discussion_slide">
    <p:spTree>
      <p:nvGrpSpPr>
        <p:cNvPr id="1" name="Shape 293"/>
        <p:cNvGrpSpPr/>
        <p:nvPr/>
      </p:nvGrpSpPr>
      <p:grpSpPr>
        <a:xfrm>
          <a:off x="0" y="0"/>
          <a:ext cx="0" cy="0"/>
          <a:chOff x="0" y="0"/>
          <a:chExt cx="0" cy="0"/>
        </a:xfrm>
      </p:grpSpPr>
      <p:sp>
        <p:nvSpPr>
          <p:cNvPr id="294" name="Google Shape;294;p39"/>
          <p:cNvSpPr>
            <a:spLocks noGrp="1"/>
          </p:cNvSpPr>
          <p:nvPr>
            <p:ph type="pic" idx="2"/>
          </p:nvPr>
        </p:nvSpPr>
        <p:spPr>
          <a:xfrm>
            <a:off x="0" y="0"/>
            <a:ext cx="9144000" cy="4664925"/>
          </a:xfrm>
          <a:prstGeom prst="rect">
            <a:avLst/>
          </a:prstGeom>
          <a:noFill/>
          <a:ln>
            <a:noFill/>
          </a:ln>
        </p:spPr>
      </p:sp>
      <p:sp>
        <p:nvSpPr>
          <p:cNvPr id="295" name="Google Shape;295;p39"/>
          <p:cNvSpPr txBox="1">
            <a:spLocks noGrp="1"/>
          </p:cNvSpPr>
          <p:nvPr>
            <p:ph type="title"/>
          </p:nvPr>
        </p:nvSpPr>
        <p:spPr>
          <a:xfrm>
            <a:off x="142875" y="178308"/>
            <a:ext cx="8829675" cy="67905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1400"/>
              <a:buFont typeface="Arial"/>
              <a:buNone/>
              <a:defRPr>
                <a:solidFill>
                  <a:schemeClr val="lt1"/>
                </a:solidFill>
              </a:defRPr>
            </a:lvl1pPr>
            <a:lvl2pPr lvl="1" algn="l" rtl="0">
              <a:lnSpc>
                <a:spcPct val="85000"/>
              </a:lnSpc>
              <a:spcBef>
                <a:spcPts val="0"/>
              </a:spcBef>
              <a:spcAft>
                <a:spcPts val="0"/>
              </a:spcAft>
              <a:buClr>
                <a:srgbClr val="006C3A"/>
              </a:buClr>
              <a:buSzPts val="1400"/>
              <a:buFont typeface="Arial Black"/>
              <a:buNone/>
              <a:defRPr/>
            </a:lvl2pPr>
            <a:lvl3pPr lvl="2" algn="l" rtl="0">
              <a:lnSpc>
                <a:spcPct val="85000"/>
              </a:lnSpc>
              <a:spcBef>
                <a:spcPts val="0"/>
              </a:spcBef>
              <a:spcAft>
                <a:spcPts val="0"/>
              </a:spcAft>
              <a:buClr>
                <a:srgbClr val="006C3A"/>
              </a:buClr>
              <a:buSzPts val="1400"/>
              <a:buFont typeface="Arial Black"/>
              <a:buNone/>
              <a:defRPr/>
            </a:lvl3pPr>
            <a:lvl4pPr lvl="3" algn="l" rtl="0">
              <a:lnSpc>
                <a:spcPct val="85000"/>
              </a:lnSpc>
              <a:spcBef>
                <a:spcPts val="0"/>
              </a:spcBef>
              <a:spcAft>
                <a:spcPts val="0"/>
              </a:spcAft>
              <a:buClr>
                <a:srgbClr val="006C3A"/>
              </a:buClr>
              <a:buSzPts val="1400"/>
              <a:buFont typeface="Arial Black"/>
              <a:buNone/>
              <a:defRPr/>
            </a:lvl4pPr>
            <a:lvl5pPr lvl="4" algn="l" rtl="0">
              <a:lnSpc>
                <a:spcPct val="85000"/>
              </a:lnSpc>
              <a:spcBef>
                <a:spcPts val="0"/>
              </a:spcBef>
              <a:spcAft>
                <a:spcPts val="0"/>
              </a:spcAft>
              <a:buClr>
                <a:srgbClr val="006C3A"/>
              </a:buClr>
              <a:buSzPts val="1400"/>
              <a:buFont typeface="Arial Black"/>
              <a:buNone/>
              <a:defRPr/>
            </a:lvl5pPr>
            <a:lvl6pPr lvl="5" algn="l" rtl="0">
              <a:lnSpc>
                <a:spcPct val="85000"/>
              </a:lnSpc>
              <a:spcBef>
                <a:spcPts val="0"/>
              </a:spcBef>
              <a:spcAft>
                <a:spcPts val="0"/>
              </a:spcAft>
              <a:buClr>
                <a:srgbClr val="006C3A"/>
              </a:buClr>
              <a:buSzPts val="1400"/>
              <a:buFont typeface="Arial Black"/>
              <a:buNone/>
              <a:defRPr/>
            </a:lvl6pPr>
            <a:lvl7pPr lvl="6" algn="l" rtl="0">
              <a:lnSpc>
                <a:spcPct val="85000"/>
              </a:lnSpc>
              <a:spcBef>
                <a:spcPts val="0"/>
              </a:spcBef>
              <a:spcAft>
                <a:spcPts val="0"/>
              </a:spcAft>
              <a:buClr>
                <a:srgbClr val="006C3A"/>
              </a:buClr>
              <a:buSzPts val="1400"/>
              <a:buFont typeface="Arial Black"/>
              <a:buNone/>
              <a:defRPr/>
            </a:lvl7pPr>
            <a:lvl8pPr lvl="7" algn="l" rtl="0">
              <a:lnSpc>
                <a:spcPct val="85000"/>
              </a:lnSpc>
              <a:spcBef>
                <a:spcPts val="0"/>
              </a:spcBef>
              <a:spcAft>
                <a:spcPts val="0"/>
              </a:spcAft>
              <a:buClr>
                <a:srgbClr val="006C3A"/>
              </a:buClr>
              <a:buSzPts val="1400"/>
              <a:buFont typeface="Arial Black"/>
              <a:buNone/>
              <a:defRPr/>
            </a:lvl8pPr>
            <a:lvl9pPr lvl="8" algn="l" rtl="0">
              <a:lnSpc>
                <a:spcPct val="85000"/>
              </a:lnSpc>
              <a:spcBef>
                <a:spcPts val="0"/>
              </a:spcBef>
              <a:spcAft>
                <a:spcPts val="0"/>
              </a:spcAft>
              <a:buClr>
                <a:srgbClr val="006C3A"/>
              </a:buClr>
              <a:buSzPts val="1400"/>
              <a:buFont typeface="Arial Black"/>
              <a:buNone/>
              <a:defRPr/>
            </a:lvl9pPr>
          </a:lstStyle>
          <a:p>
            <a:endParaRPr/>
          </a:p>
        </p:txBody>
      </p:sp>
      <p:sp>
        <p:nvSpPr>
          <p:cNvPr id="296" name="Google Shape;296;p39"/>
          <p:cNvSpPr/>
          <p:nvPr/>
        </p:nvSpPr>
        <p:spPr>
          <a:xfrm>
            <a:off x="0" y="4665443"/>
            <a:ext cx="9144000" cy="478125"/>
          </a:xfrm>
          <a:prstGeom prst="rect">
            <a:avLst/>
          </a:prstGeom>
          <a:solidFill>
            <a:srgbClr val="D8D8D8"/>
          </a:solidFill>
          <a:ln>
            <a:noFill/>
          </a:ln>
          <a:effectLst>
            <a:outerShdw blurRad="101600" dist="38100" dir="16200000" rotWithShape="0">
              <a:srgbClr val="000000">
                <a:alpha val="20000"/>
              </a:srgbClr>
            </a:outerShdw>
          </a:effectLst>
        </p:spPr>
        <p:txBody>
          <a:bodyPr spcFirstLastPara="1" wrap="square" lIns="137156" tIns="137156" rIns="137156" bIns="137156" anchor="ctr" anchorCtr="0">
            <a:noAutofit/>
          </a:bodyPr>
          <a:lstStyle/>
          <a:p>
            <a:pPr marL="0" marR="0" lvl="0" indent="0" algn="l" rtl="0">
              <a:lnSpc>
                <a:spcPct val="90000"/>
              </a:lnSpc>
              <a:spcBef>
                <a:spcPts val="0"/>
              </a:spcBef>
              <a:spcAft>
                <a:spcPts val="0"/>
              </a:spcAft>
              <a:buClr>
                <a:schemeClr val="dk1"/>
              </a:buClr>
              <a:buSzPts val="1800"/>
              <a:buFont typeface="Arial"/>
              <a:buNone/>
            </a:pPr>
            <a:endParaRPr sz="1350" b="0" i="0" u="none" strike="noStrike" cap="none">
              <a:solidFill>
                <a:schemeClr val="dk1"/>
              </a:solidFill>
              <a:latin typeface="Arial"/>
              <a:ea typeface="Arial"/>
              <a:cs typeface="Arial"/>
              <a:sym typeface="Arial"/>
            </a:endParaRPr>
          </a:p>
        </p:txBody>
      </p:sp>
      <p:sp>
        <p:nvSpPr>
          <p:cNvPr id="297" name="Google Shape;297;p39"/>
          <p:cNvSpPr/>
          <p:nvPr/>
        </p:nvSpPr>
        <p:spPr>
          <a:xfrm flipH="1">
            <a:off x="8886197" y="4941252"/>
            <a:ext cx="210375"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BFBFBF"/>
              </a:buClr>
              <a:buSzPts val="900"/>
              <a:buFont typeface="Arial"/>
              <a:buNone/>
            </a:pPr>
            <a:fld id="{00000000-1234-1234-1234-123412341234}" type="slidenum">
              <a:rPr lang="en-US" sz="675" b="1" i="0" u="none" strike="noStrike" cap="none">
                <a:solidFill>
                  <a:srgbClr val="BFBFBF"/>
                </a:solidFill>
                <a:latin typeface="Arial"/>
                <a:ea typeface="Arial"/>
                <a:cs typeface="Arial"/>
                <a:sym typeface="Arial"/>
              </a:rPr>
              <a:pPr marL="0" marR="0" lvl="0" indent="0" algn="ctr" rtl="0">
                <a:lnSpc>
                  <a:spcPct val="90000"/>
                </a:lnSpc>
                <a:spcBef>
                  <a:spcPts val="0"/>
                </a:spcBef>
                <a:spcAft>
                  <a:spcPts val="0"/>
                </a:spcAft>
                <a:buClr>
                  <a:srgbClr val="BFBFBF"/>
                </a:buClr>
                <a:buSzPts val="900"/>
                <a:buFont typeface="Arial"/>
                <a:buNone/>
              </a:pPr>
              <a:t>‹#›</a:t>
            </a:fld>
            <a:endParaRPr sz="675" b="1" i="0" u="none" strike="noStrike" cap="none">
              <a:solidFill>
                <a:srgbClr val="BFBFBF"/>
              </a:solidFill>
              <a:latin typeface="Arial"/>
              <a:ea typeface="Arial"/>
              <a:cs typeface="Arial"/>
              <a:sym typeface="Arial"/>
            </a:endParaRPr>
          </a:p>
        </p:txBody>
      </p:sp>
      <p:pic>
        <p:nvPicPr>
          <p:cNvPr id="298" name="Google Shape;298;p39"/>
          <p:cNvPicPr preferRelativeResize="0"/>
          <p:nvPr/>
        </p:nvPicPr>
        <p:blipFill rotWithShape="1">
          <a:blip r:embed="rId2">
            <a:alphaModFix/>
          </a:blip>
          <a:srcRect/>
          <a:stretch/>
        </p:blipFill>
        <p:spPr>
          <a:xfrm>
            <a:off x="254849" y="4738556"/>
            <a:ext cx="1138142" cy="307779"/>
          </a:xfrm>
          <a:prstGeom prst="rect">
            <a:avLst/>
          </a:prstGeom>
          <a:noFill/>
          <a:ln>
            <a:noFill/>
          </a:ln>
        </p:spPr>
      </p:pic>
    </p:spTree>
    <p:extLst>
      <p:ext uri="{BB962C8B-B14F-4D97-AF65-F5344CB8AC3E}">
        <p14:creationId xmlns:p14="http://schemas.microsoft.com/office/powerpoint/2010/main" val="1478017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spTree>
      <p:nvGrpSpPr>
        <p:cNvPr id="1" name="Shape 299"/>
        <p:cNvGrpSpPr/>
        <p:nvPr/>
      </p:nvGrpSpPr>
      <p:grpSpPr>
        <a:xfrm>
          <a:off x="0" y="0"/>
          <a:ext cx="0" cy="0"/>
          <a:chOff x="0" y="0"/>
          <a:chExt cx="0" cy="0"/>
        </a:xfrm>
      </p:grpSpPr>
      <p:sp>
        <p:nvSpPr>
          <p:cNvPr id="300" name="Google Shape;300;p40"/>
          <p:cNvSpPr txBox="1">
            <a:spLocks noGrp="1"/>
          </p:cNvSpPr>
          <p:nvPr>
            <p:ph type="subTitle" idx="1"/>
          </p:nvPr>
        </p:nvSpPr>
        <p:spPr>
          <a:xfrm>
            <a:off x="142875" y="2678468"/>
            <a:ext cx="6565050" cy="1604025"/>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50"/>
              </a:spcBef>
              <a:spcAft>
                <a:spcPts val="0"/>
              </a:spcAft>
              <a:buSzPts val="1800"/>
              <a:buNone/>
              <a:defRPr sz="1500">
                <a:solidFill>
                  <a:schemeClr val="dk1"/>
                </a:solidFill>
                <a:latin typeface="Arial"/>
                <a:ea typeface="Arial"/>
                <a:cs typeface="Arial"/>
                <a:sym typeface="Arial"/>
              </a:defRPr>
            </a:lvl1pPr>
            <a:lvl2pPr lvl="1" algn="ctr" rtl="0">
              <a:lnSpc>
                <a:spcPct val="90000"/>
              </a:lnSpc>
              <a:spcBef>
                <a:spcPts val="600"/>
              </a:spcBef>
              <a:spcAft>
                <a:spcPts val="0"/>
              </a:spcAft>
              <a:buSzPts val="1620"/>
              <a:buNone/>
              <a:defRPr>
                <a:solidFill>
                  <a:srgbClr val="888888"/>
                </a:solidFill>
              </a:defRPr>
            </a:lvl2pPr>
            <a:lvl3pPr lvl="2" algn="ctr" rtl="0">
              <a:lnSpc>
                <a:spcPct val="90000"/>
              </a:lnSpc>
              <a:spcBef>
                <a:spcPts val="600"/>
              </a:spcBef>
              <a:spcAft>
                <a:spcPts val="0"/>
              </a:spcAft>
              <a:buSzPts val="1440"/>
              <a:buNone/>
              <a:defRPr>
                <a:solidFill>
                  <a:srgbClr val="888888"/>
                </a:solidFill>
              </a:defRPr>
            </a:lvl3pPr>
            <a:lvl4pPr lvl="3" algn="ctr" rtl="0">
              <a:lnSpc>
                <a:spcPct val="90000"/>
              </a:lnSpc>
              <a:spcBef>
                <a:spcPts val="600"/>
              </a:spcBef>
              <a:spcAft>
                <a:spcPts val="0"/>
              </a:spcAft>
              <a:buSzPts val="1800"/>
              <a:buNone/>
              <a:defRPr>
                <a:solidFill>
                  <a:srgbClr val="888888"/>
                </a:solidFill>
              </a:defRPr>
            </a:lvl4pPr>
            <a:lvl5pPr lvl="4" algn="ctr" rtl="0">
              <a:lnSpc>
                <a:spcPct val="90000"/>
              </a:lnSpc>
              <a:spcBef>
                <a:spcPts val="450"/>
              </a:spcBef>
              <a:spcAft>
                <a:spcPts val="0"/>
              </a:spcAft>
              <a:buSzPts val="1800"/>
              <a:buNone/>
              <a:defRPr>
                <a:solidFill>
                  <a:srgbClr val="888888"/>
                </a:solidFill>
              </a:defRPr>
            </a:lvl5pPr>
            <a:lvl6pPr lvl="5" algn="ctr" rtl="0">
              <a:spcBef>
                <a:spcPts val="300"/>
              </a:spcBef>
              <a:spcAft>
                <a:spcPts val="0"/>
              </a:spcAft>
              <a:buClr>
                <a:srgbClr val="888888"/>
              </a:buClr>
              <a:buSzPts val="2000"/>
              <a:buNone/>
              <a:defRPr>
                <a:solidFill>
                  <a:srgbClr val="888888"/>
                </a:solidFill>
              </a:defRPr>
            </a:lvl6pPr>
            <a:lvl7pPr lvl="6" algn="ctr" rtl="0">
              <a:spcBef>
                <a:spcPts val="300"/>
              </a:spcBef>
              <a:spcAft>
                <a:spcPts val="0"/>
              </a:spcAft>
              <a:buClr>
                <a:srgbClr val="888888"/>
              </a:buClr>
              <a:buSzPts val="2000"/>
              <a:buNone/>
              <a:defRPr>
                <a:solidFill>
                  <a:srgbClr val="888888"/>
                </a:solidFill>
              </a:defRPr>
            </a:lvl7pPr>
            <a:lvl8pPr lvl="7" algn="ctr" rtl="0">
              <a:spcBef>
                <a:spcPts val="300"/>
              </a:spcBef>
              <a:spcAft>
                <a:spcPts val="0"/>
              </a:spcAft>
              <a:buClr>
                <a:srgbClr val="888888"/>
              </a:buClr>
              <a:buSzPts val="2000"/>
              <a:buNone/>
              <a:defRPr>
                <a:solidFill>
                  <a:srgbClr val="888888"/>
                </a:solidFill>
              </a:defRPr>
            </a:lvl8pPr>
            <a:lvl9pPr lvl="8" algn="ctr" rtl="0">
              <a:spcBef>
                <a:spcPts val="300"/>
              </a:spcBef>
              <a:spcAft>
                <a:spcPts val="0"/>
              </a:spcAft>
              <a:buClr>
                <a:srgbClr val="888888"/>
              </a:buClr>
              <a:buSzPts val="2000"/>
              <a:buNone/>
              <a:defRPr>
                <a:solidFill>
                  <a:srgbClr val="888888"/>
                </a:solidFill>
              </a:defRPr>
            </a:lvl9pPr>
          </a:lstStyle>
          <a:p>
            <a:endParaRPr/>
          </a:p>
        </p:txBody>
      </p:sp>
      <p:pic>
        <p:nvPicPr>
          <p:cNvPr id="301" name="Google Shape;301;p40" descr="A close up of a computer&#10;&#10;Description generated with high confidence"/>
          <p:cNvPicPr preferRelativeResize="0"/>
          <p:nvPr/>
        </p:nvPicPr>
        <p:blipFill rotWithShape="1">
          <a:blip r:embed="rId2">
            <a:alphaModFix/>
          </a:blip>
          <a:srcRect/>
          <a:stretch/>
        </p:blipFill>
        <p:spPr>
          <a:xfrm>
            <a:off x="290086" y="4703256"/>
            <a:ext cx="988025" cy="299237"/>
          </a:xfrm>
          <a:prstGeom prst="rect">
            <a:avLst/>
          </a:prstGeom>
          <a:noFill/>
          <a:ln>
            <a:noFill/>
          </a:ln>
        </p:spPr>
      </p:pic>
      <p:pic>
        <p:nvPicPr>
          <p:cNvPr id="302" name="Google Shape;302;p40" descr="A close up of a logo&#10;&#10;Description generated with very high confidence"/>
          <p:cNvPicPr preferRelativeResize="0"/>
          <p:nvPr/>
        </p:nvPicPr>
        <p:blipFill rotWithShape="1">
          <a:blip r:embed="rId3">
            <a:alphaModFix/>
          </a:blip>
          <a:srcRect/>
          <a:stretch/>
        </p:blipFill>
        <p:spPr>
          <a:xfrm>
            <a:off x="6924108" y="4703256"/>
            <a:ext cx="1792429" cy="299237"/>
          </a:xfrm>
          <a:prstGeom prst="rect">
            <a:avLst/>
          </a:prstGeom>
          <a:noFill/>
          <a:ln>
            <a:noFill/>
          </a:ln>
        </p:spPr>
      </p:pic>
      <p:pic>
        <p:nvPicPr>
          <p:cNvPr id="303" name="Google Shape;303;p40"/>
          <p:cNvPicPr preferRelativeResize="0"/>
          <p:nvPr/>
        </p:nvPicPr>
        <p:blipFill rotWithShape="1">
          <a:blip r:embed="rId4">
            <a:alphaModFix/>
          </a:blip>
          <a:srcRect/>
          <a:stretch/>
        </p:blipFill>
        <p:spPr>
          <a:xfrm>
            <a:off x="1" y="5109211"/>
            <a:ext cx="9143999" cy="34289"/>
          </a:xfrm>
          <a:prstGeom prst="rect">
            <a:avLst/>
          </a:prstGeom>
          <a:noFill/>
          <a:ln>
            <a:noFill/>
          </a:ln>
        </p:spPr>
      </p:pic>
      <p:pic>
        <p:nvPicPr>
          <p:cNvPr id="304" name="Google Shape;304;p40"/>
          <p:cNvPicPr preferRelativeResize="0"/>
          <p:nvPr/>
        </p:nvPicPr>
        <p:blipFill rotWithShape="1">
          <a:blip r:embed="rId5">
            <a:alphaModFix/>
          </a:blip>
          <a:srcRect l="14725" t="50049" r="25120" b="450"/>
          <a:stretch/>
        </p:blipFill>
        <p:spPr>
          <a:xfrm>
            <a:off x="0" y="-1"/>
            <a:ext cx="9144000" cy="2571750"/>
          </a:xfrm>
          <a:prstGeom prst="rect">
            <a:avLst/>
          </a:prstGeom>
          <a:noFill/>
          <a:ln>
            <a:noFill/>
          </a:ln>
        </p:spPr>
      </p:pic>
      <p:pic>
        <p:nvPicPr>
          <p:cNvPr id="305" name="Google Shape;305;p40"/>
          <p:cNvPicPr preferRelativeResize="0"/>
          <p:nvPr/>
        </p:nvPicPr>
        <p:blipFill rotWithShape="1">
          <a:blip r:embed="rId6">
            <a:alphaModFix/>
          </a:blip>
          <a:srcRect/>
          <a:stretch/>
        </p:blipFill>
        <p:spPr>
          <a:xfrm>
            <a:off x="6820112" y="1943100"/>
            <a:ext cx="1930060" cy="521932"/>
          </a:xfrm>
          <a:prstGeom prst="rect">
            <a:avLst/>
          </a:prstGeom>
          <a:noFill/>
          <a:ln>
            <a:noFill/>
          </a:ln>
          <a:effectLst>
            <a:outerShdw blurRad="50800" dist="38100" dir="2700000" algn="tl" rotWithShape="0">
              <a:srgbClr val="000000">
                <a:alpha val="40000"/>
              </a:srgbClr>
            </a:outerShdw>
          </a:effectLst>
        </p:spPr>
      </p:pic>
      <p:sp>
        <p:nvSpPr>
          <p:cNvPr id="306" name="Google Shape;306;p40"/>
          <p:cNvSpPr/>
          <p:nvPr/>
        </p:nvSpPr>
        <p:spPr>
          <a:xfrm>
            <a:off x="0" y="0"/>
            <a:ext cx="9144000" cy="2571750"/>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6" tIns="137156" rIns="137156" bIns="137156" anchor="ctr" anchorCtr="0">
            <a:noAutofit/>
          </a:bodyPr>
          <a:lstStyle/>
          <a:p>
            <a:pPr marL="0" marR="0" lvl="0" indent="0" algn="l"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07" name="Google Shape;307;p40"/>
          <p:cNvSpPr txBox="1">
            <a:spLocks noGrp="1"/>
          </p:cNvSpPr>
          <p:nvPr>
            <p:ph type="ctrTitle"/>
          </p:nvPr>
        </p:nvSpPr>
        <p:spPr>
          <a:xfrm>
            <a:off x="142874" y="75640"/>
            <a:ext cx="5936400" cy="1867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SzPts val="1400"/>
              <a:buNone/>
              <a:defRPr sz="2700" b="0">
                <a:solidFill>
                  <a:schemeClr val="lt1"/>
                </a:solidFill>
                <a:latin typeface="Arial"/>
                <a:ea typeface="Arial"/>
                <a:cs typeface="Arial"/>
                <a:sym typeface="Arial"/>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55134835"/>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8"/>
        <p:cNvGrpSpPr/>
        <p:nvPr/>
      </p:nvGrpSpPr>
      <p:grpSpPr>
        <a:xfrm>
          <a:off x="0" y="0"/>
          <a:ext cx="0" cy="0"/>
          <a:chOff x="0" y="0"/>
          <a:chExt cx="0" cy="0"/>
        </a:xfrm>
      </p:grpSpPr>
      <p:sp>
        <p:nvSpPr>
          <p:cNvPr id="309" name="Google Shape;309;p41"/>
          <p:cNvSpPr txBox="1">
            <a:spLocks noGrp="1"/>
          </p:cNvSpPr>
          <p:nvPr>
            <p:ph type="title"/>
          </p:nvPr>
        </p:nvSpPr>
        <p:spPr>
          <a:xfrm>
            <a:off x="142875" y="172513"/>
            <a:ext cx="8743950" cy="681075"/>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1400"/>
              <a:buNone/>
              <a:defRPr sz="2250"/>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10" name="Google Shape;310;p41"/>
          <p:cNvSpPr txBox="1">
            <a:spLocks noGrp="1"/>
          </p:cNvSpPr>
          <p:nvPr>
            <p:ph type="body" idx="1"/>
          </p:nvPr>
        </p:nvSpPr>
        <p:spPr>
          <a:xfrm>
            <a:off x="142875" y="1087554"/>
            <a:ext cx="8743950" cy="3457575"/>
          </a:xfrm>
          <a:prstGeom prst="rect">
            <a:avLst/>
          </a:prstGeom>
          <a:noFill/>
          <a:ln>
            <a:noFill/>
          </a:ln>
        </p:spPr>
        <p:txBody>
          <a:bodyPr spcFirstLastPara="1" wrap="square" lIns="91425" tIns="45700" rIns="91425" bIns="45700" anchor="t" anchorCtr="0">
            <a:noAutofit/>
          </a:bodyPr>
          <a:lstStyle>
            <a:lvl1pPr marL="342900" lvl="0" indent="-257175" algn="l" rtl="0">
              <a:lnSpc>
                <a:spcPct val="90000"/>
              </a:lnSpc>
              <a:spcBef>
                <a:spcPts val="1350"/>
              </a:spcBef>
              <a:spcAft>
                <a:spcPts val="0"/>
              </a:spcAft>
              <a:buClr>
                <a:schemeClr val="dk1"/>
              </a:buClr>
              <a:buSzPts val="1800"/>
              <a:buFont typeface="Century Gothic"/>
              <a:buChar char="•"/>
              <a:defRPr sz="1500">
                <a:solidFill>
                  <a:schemeClr val="dk1"/>
                </a:solidFill>
                <a:latin typeface="Arial"/>
                <a:ea typeface="Arial"/>
                <a:cs typeface="Arial"/>
                <a:sym typeface="Arial"/>
              </a:defRPr>
            </a:lvl1pPr>
            <a:lvl2pPr marL="685800" lvl="1" indent="-248602" algn="l" rtl="0">
              <a:lnSpc>
                <a:spcPct val="90000"/>
              </a:lnSpc>
              <a:spcBef>
                <a:spcPts val="600"/>
              </a:spcBef>
              <a:spcAft>
                <a:spcPts val="0"/>
              </a:spcAft>
              <a:buClr>
                <a:schemeClr val="dk1"/>
              </a:buClr>
              <a:buSzPts val="1620"/>
              <a:buFont typeface="Century Gothic"/>
              <a:buChar char="–"/>
              <a:defRPr sz="1350">
                <a:latin typeface="Arial"/>
                <a:ea typeface="Arial"/>
                <a:cs typeface="Arial"/>
                <a:sym typeface="Arial"/>
              </a:defRPr>
            </a:lvl2pPr>
            <a:lvl3pPr marL="1028700" lvl="2" indent="-240029" algn="l" rtl="0">
              <a:lnSpc>
                <a:spcPct val="90000"/>
              </a:lnSpc>
              <a:spcBef>
                <a:spcPts val="600"/>
              </a:spcBef>
              <a:spcAft>
                <a:spcPts val="0"/>
              </a:spcAft>
              <a:buClr>
                <a:schemeClr val="dk1"/>
              </a:buClr>
              <a:buSzPts val="1440"/>
              <a:buFont typeface="Century Gothic"/>
              <a:buChar char="•"/>
              <a:defRPr sz="1200">
                <a:latin typeface="Arial"/>
                <a:ea typeface="Arial"/>
                <a:cs typeface="Arial"/>
                <a:sym typeface="Arial"/>
              </a:defRPr>
            </a:lvl3pPr>
            <a:lvl4pPr marL="1371600" lvl="3" indent="-257175" algn="l" rtl="0">
              <a:lnSpc>
                <a:spcPct val="90000"/>
              </a:lnSpc>
              <a:spcBef>
                <a:spcPts val="600"/>
              </a:spcBef>
              <a:spcAft>
                <a:spcPts val="0"/>
              </a:spcAft>
              <a:buClr>
                <a:schemeClr val="dk1"/>
              </a:buClr>
              <a:buSzPts val="1800"/>
              <a:buChar char="–"/>
              <a:defRPr>
                <a:latin typeface="Arial"/>
                <a:ea typeface="Arial"/>
                <a:cs typeface="Arial"/>
                <a:sym typeface="Arial"/>
              </a:defRPr>
            </a:lvl4pPr>
            <a:lvl5pPr marL="1714500" lvl="4" indent="-257175" algn="l" rtl="0">
              <a:lnSpc>
                <a:spcPct val="90000"/>
              </a:lnSpc>
              <a:spcBef>
                <a:spcPts val="450"/>
              </a:spcBef>
              <a:spcAft>
                <a:spcPts val="0"/>
              </a:spcAft>
              <a:buClr>
                <a:schemeClr val="dk1"/>
              </a:buClr>
              <a:buSzPts val="1800"/>
              <a:buFont typeface="Arial"/>
              <a:buChar char="•"/>
              <a:defRPr>
                <a:latin typeface="Arial"/>
                <a:ea typeface="Arial"/>
                <a:cs typeface="Arial"/>
                <a:sym typeface="Arial"/>
              </a:defRPr>
            </a:lvl5pPr>
            <a:lvl6pPr marL="2057400" lvl="5" indent="-257175" algn="l" rtl="0">
              <a:spcBef>
                <a:spcPts val="270"/>
              </a:spcBef>
              <a:spcAft>
                <a:spcPts val="0"/>
              </a:spcAft>
              <a:buClr>
                <a:schemeClr val="dk1"/>
              </a:buClr>
              <a:buSzPts val="1800"/>
              <a:buChar char="•"/>
              <a:defRPr/>
            </a:lvl6pPr>
            <a:lvl7pPr marL="2400300" lvl="6" indent="-257175" algn="l" rtl="0">
              <a:spcBef>
                <a:spcPts val="270"/>
              </a:spcBef>
              <a:spcAft>
                <a:spcPts val="0"/>
              </a:spcAft>
              <a:buClr>
                <a:schemeClr val="dk1"/>
              </a:buClr>
              <a:buSzPts val="1800"/>
              <a:buChar char="•"/>
              <a:defRPr/>
            </a:lvl7pPr>
            <a:lvl8pPr marL="2743200" lvl="7" indent="-257175" algn="l" rtl="0">
              <a:spcBef>
                <a:spcPts val="270"/>
              </a:spcBef>
              <a:spcAft>
                <a:spcPts val="0"/>
              </a:spcAft>
              <a:buClr>
                <a:schemeClr val="dk1"/>
              </a:buClr>
              <a:buSzPts val="1800"/>
              <a:buChar char="•"/>
              <a:defRPr/>
            </a:lvl8pPr>
            <a:lvl9pPr marL="3086100" lvl="8" indent="-257175" algn="l" rtl="0">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9229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spTree>
      <p:nvGrpSpPr>
        <p:cNvPr id="1" name="Shape 311"/>
        <p:cNvGrpSpPr/>
        <p:nvPr/>
      </p:nvGrpSpPr>
      <p:grpSpPr>
        <a:xfrm>
          <a:off x="0" y="0"/>
          <a:ext cx="0" cy="0"/>
          <a:chOff x="0" y="0"/>
          <a:chExt cx="0" cy="0"/>
        </a:xfrm>
      </p:grpSpPr>
      <p:sp>
        <p:nvSpPr>
          <p:cNvPr id="312" name="Google Shape;312;p42"/>
          <p:cNvSpPr/>
          <p:nvPr/>
        </p:nvSpPr>
        <p:spPr>
          <a:xfrm>
            <a:off x="0" y="805196"/>
            <a:ext cx="9144000" cy="3170516"/>
          </a:xfrm>
          <a:custGeom>
            <a:avLst/>
            <a:gdLst/>
            <a:ahLst/>
            <a:cxnLst/>
            <a:rect l="l" t="t" r="r" b="b"/>
            <a:pathLst>
              <a:path w="12192000" h="4497186" extrusionOk="0">
                <a:moveTo>
                  <a:pt x="0" y="0"/>
                </a:moveTo>
                <a:lnTo>
                  <a:pt x="12192000" y="0"/>
                </a:lnTo>
                <a:lnTo>
                  <a:pt x="12192000" y="4497186"/>
                </a:lnTo>
                <a:lnTo>
                  <a:pt x="0" y="4497186"/>
                </a:lnTo>
              </a:path>
            </a:pathLst>
          </a:cu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13" name="Google Shape;313;p42"/>
          <p:cNvSpPr txBox="1">
            <a:spLocks noGrp="1"/>
          </p:cNvSpPr>
          <p:nvPr>
            <p:ph type="title"/>
          </p:nvPr>
        </p:nvSpPr>
        <p:spPr>
          <a:xfrm>
            <a:off x="259982" y="1014359"/>
            <a:ext cx="3076200" cy="507791"/>
          </a:xfrm>
          <a:prstGeom prst="rect">
            <a:avLst/>
          </a:prstGeom>
          <a:noFill/>
          <a:ln>
            <a:noFill/>
          </a:ln>
        </p:spPr>
        <p:txBody>
          <a:bodyPr spcFirstLastPara="1" wrap="square" lIns="91425" tIns="45700" rIns="91425" bIns="45700" anchor="t" anchorCtr="0">
            <a:spAutoFit/>
          </a:bodyPr>
          <a:lstStyle>
            <a:lvl1pPr lvl="0" algn="l" rtl="0">
              <a:lnSpc>
                <a:spcPct val="90000"/>
              </a:lnSpc>
              <a:spcBef>
                <a:spcPts val="0"/>
              </a:spcBef>
              <a:spcAft>
                <a:spcPts val="0"/>
              </a:spcAft>
              <a:buSzPts val="1400"/>
              <a:buNone/>
              <a:defRPr>
                <a:solidFill>
                  <a:schemeClr val="dk1"/>
                </a:solidFill>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pic>
        <p:nvPicPr>
          <p:cNvPr id="314" name="Google Shape;314;p42"/>
          <p:cNvPicPr preferRelativeResize="0"/>
          <p:nvPr/>
        </p:nvPicPr>
        <p:blipFill rotWithShape="1">
          <a:blip r:embed="rId2">
            <a:alphaModFix/>
          </a:blip>
          <a:srcRect/>
          <a:stretch/>
        </p:blipFill>
        <p:spPr>
          <a:xfrm>
            <a:off x="4572002" y="805195"/>
            <a:ext cx="4571998" cy="3171506"/>
          </a:xfrm>
          <a:prstGeom prst="rect">
            <a:avLst/>
          </a:prstGeom>
          <a:noFill/>
          <a:ln>
            <a:noFill/>
          </a:ln>
        </p:spPr>
      </p:pic>
      <p:pic>
        <p:nvPicPr>
          <p:cNvPr id="315" name="Google Shape;315;p42"/>
          <p:cNvPicPr preferRelativeResize="0"/>
          <p:nvPr/>
        </p:nvPicPr>
        <p:blipFill rotWithShape="1">
          <a:blip r:embed="rId3">
            <a:alphaModFix/>
          </a:blip>
          <a:srcRect/>
          <a:stretch/>
        </p:blipFill>
        <p:spPr>
          <a:xfrm>
            <a:off x="7756686" y="4774675"/>
            <a:ext cx="1138141" cy="307779"/>
          </a:xfrm>
          <a:prstGeom prst="rect">
            <a:avLst/>
          </a:prstGeom>
          <a:noFill/>
          <a:ln>
            <a:noFill/>
          </a:ln>
        </p:spPr>
      </p:pic>
    </p:spTree>
    <p:extLst>
      <p:ext uri="{BB962C8B-B14F-4D97-AF65-F5344CB8AC3E}">
        <p14:creationId xmlns:p14="http://schemas.microsoft.com/office/powerpoint/2010/main" val="2433080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46126" y="176726"/>
            <a:ext cx="8757225" cy="680625"/>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1400"/>
              <a:buNone/>
              <a:defRPr sz="2250">
                <a:solidFill>
                  <a:schemeClr val="dk1"/>
                </a:solidFill>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18" name="Google Shape;318;p43"/>
          <p:cNvSpPr txBox="1">
            <a:spLocks noGrp="1"/>
          </p:cNvSpPr>
          <p:nvPr>
            <p:ph type="body" idx="1"/>
          </p:nvPr>
        </p:nvSpPr>
        <p:spPr>
          <a:xfrm>
            <a:off x="146126" y="1091126"/>
            <a:ext cx="4336875" cy="3457575"/>
          </a:xfrm>
          <a:prstGeom prst="rect">
            <a:avLst/>
          </a:prstGeom>
          <a:noFill/>
          <a:ln>
            <a:noFill/>
          </a:ln>
        </p:spPr>
        <p:txBody>
          <a:bodyPr spcFirstLastPara="1" wrap="square" lIns="91425" tIns="45700" rIns="91425" bIns="45700" anchor="t" anchorCtr="0">
            <a:noAutofit/>
          </a:bodyPr>
          <a:lstStyle>
            <a:lvl1pPr marL="342900" lvl="0" indent="-257175" algn="l" rtl="0">
              <a:lnSpc>
                <a:spcPct val="90000"/>
              </a:lnSpc>
              <a:spcBef>
                <a:spcPts val="1050"/>
              </a:spcBef>
              <a:spcAft>
                <a:spcPts val="0"/>
              </a:spcAft>
              <a:buClr>
                <a:schemeClr val="dk1"/>
              </a:buClr>
              <a:buSzPts val="1800"/>
              <a:buFont typeface="Century Gothic"/>
              <a:buChar char="•"/>
              <a:defRPr sz="1500">
                <a:latin typeface="Arial"/>
                <a:ea typeface="Arial"/>
                <a:cs typeface="Arial"/>
                <a:sym typeface="Arial"/>
              </a:defRPr>
            </a:lvl1pPr>
            <a:lvl2pPr marL="685800" lvl="1" indent="-248602" algn="l" rtl="0">
              <a:lnSpc>
                <a:spcPct val="90000"/>
              </a:lnSpc>
              <a:spcBef>
                <a:spcPts val="600"/>
              </a:spcBef>
              <a:spcAft>
                <a:spcPts val="0"/>
              </a:spcAft>
              <a:buClr>
                <a:schemeClr val="dk1"/>
              </a:buClr>
              <a:buSzPts val="1620"/>
              <a:buFont typeface="Century Gothic"/>
              <a:buChar char="–"/>
              <a:defRPr sz="1350">
                <a:latin typeface="Arial"/>
                <a:ea typeface="Arial"/>
                <a:cs typeface="Arial"/>
                <a:sym typeface="Arial"/>
              </a:defRPr>
            </a:lvl2pPr>
            <a:lvl3pPr marL="1028700" lvl="2" indent="-240029" algn="l" rtl="0">
              <a:lnSpc>
                <a:spcPct val="90000"/>
              </a:lnSpc>
              <a:spcBef>
                <a:spcPts val="600"/>
              </a:spcBef>
              <a:spcAft>
                <a:spcPts val="0"/>
              </a:spcAft>
              <a:buClr>
                <a:schemeClr val="dk1"/>
              </a:buClr>
              <a:buSzPts val="1440"/>
              <a:buFont typeface="Century Gothic"/>
              <a:buChar char="•"/>
              <a:defRPr sz="1200">
                <a:latin typeface="Century Gothic"/>
                <a:ea typeface="Century Gothic"/>
                <a:cs typeface="Century Gothic"/>
                <a:sym typeface="Century Gothic"/>
              </a:defRPr>
            </a:lvl3pPr>
            <a:lvl4pPr marL="1371600" lvl="3" indent="-171450" algn="l" rtl="0">
              <a:lnSpc>
                <a:spcPct val="90000"/>
              </a:lnSpc>
              <a:spcBef>
                <a:spcPts val="600"/>
              </a:spcBef>
              <a:spcAft>
                <a:spcPts val="0"/>
              </a:spcAft>
              <a:buClr>
                <a:schemeClr val="dk1"/>
              </a:buClr>
              <a:buSzPts val="1400"/>
              <a:buFont typeface="Century Gothic"/>
              <a:buNone/>
              <a:defRPr sz="1050">
                <a:latin typeface="Arial"/>
                <a:ea typeface="Arial"/>
                <a:cs typeface="Arial"/>
                <a:sym typeface="Arial"/>
              </a:defRPr>
            </a:lvl4pPr>
            <a:lvl5pPr marL="1714500" lvl="4" indent="-247650" algn="l" rtl="0">
              <a:lnSpc>
                <a:spcPct val="90000"/>
              </a:lnSpc>
              <a:spcBef>
                <a:spcPts val="450"/>
              </a:spcBef>
              <a:spcAft>
                <a:spcPts val="0"/>
              </a:spcAft>
              <a:buClr>
                <a:schemeClr val="dk1"/>
              </a:buClr>
              <a:buSzPts val="1600"/>
              <a:buFont typeface="Century Gothic"/>
              <a:buChar char="•"/>
              <a:defRPr sz="1200">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19" name="Google Shape;319;p43"/>
          <p:cNvSpPr txBox="1">
            <a:spLocks noGrp="1"/>
          </p:cNvSpPr>
          <p:nvPr>
            <p:ph type="body" idx="2"/>
          </p:nvPr>
        </p:nvSpPr>
        <p:spPr>
          <a:xfrm>
            <a:off x="4638294" y="1091126"/>
            <a:ext cx="4265100" cy="3457575"/>
          </a:xfrm>
          <a:prstGeom prst="rect">
            <a:avLst/>
          </a:prstGeom>
          <a:noFill/>
          <a:ln>
            <a:noFill/>
          </a:ln>
        </p:spPr>
        <p:txBody>
          <a:bodyPr spcFirstLastPara="1" wrap="square" lIns="91425" tIns="45700" rIns="91425" bIns="45700" anchor="t" anchorCtr="0">
            <a:noAutofit/>
          </a:bodyPr>
          <a:lstStyle>
            <a:lvl1pPr marL="342900" lvl="0" indent="-257175" algn="l" rtl="0">
              <a:lnSpc>
                <a:spcPct val="90000"/>
              </a:lnSpc>
              <a:spcBef>
                <a:spcPts val="1050"/>
              </a:spcBef>
              <a:spcAft>
                <a:spcPts val="0"/>
              </a:spcAft>
              <a:buClr>
                <a:schemeClr val="dk1"/>
              </a:buClr>
              <a:buSzPts val="1800"/>
              <a:buFont typeface="Century Gothic"/>
              <a:buChar char="•"/>
              <a:defRPr sz="1500">
                <a:latin typeface="Arial"/>
                <a:ea typeface="Arial"/>
                <a:cs typeface="Arial"/>
                <a:sym typeface="Arial"/>
              </a:defRPr>
            </a:lvl1pPr>
            <a:lvl2pPr marL="685800" lvl="1" indent="-248602" algn="l" rtl="0">
              <a:lnSpc>
                <a:spcPct val="90000"/>
              </a:lnSpc>
              <a:spcBef>
                <a:spcPts val="600"/>
              </a:spcBef>
              <a:spcAft>
                <a:spcPts val="0"/>
              </a:spcAft>
              <a:buClr>
                <a:schemeClr val="dk1"/>
              </a:buClr>
              <a:buSzPts val="1620"/>
              <a:buFont typeface="Century Gothic"/>
              <a:buChar char="–"/>
              <a:defRPr sz="1350">
                <a:latin typeface="Arial"/>
                <a:ea typeface="Arial"/>
                <a:cs typeface="Arial"/>
                <a:sym typeface="Arial"/>
              </a:defRPr>
            </a:lvl2pPr>
            <a:lvl3pPr marL="1028700" lvl="2" indent="-240029" algn="l" rtl="0">
              <a:lnSpc>
                <a:spcPct val="90000"/>
              </a:lnSpc>
              <a:spcBef>
                <a:spcPts val="600"/>
              </a:spcBef>
              <a:spcAft>
                <a:spcPts val="0"/>
              </a:spcAft>
              <a:buClr>
                <a:schemeClr val="dk1"/>
              </a:buClr>
              <a:buSzPts val="1440"/>
              <a:buFont typeface="Century Gothic"/>
              <a:buChar char="•"/>
              <a:defRPr sz="1200">
                <a:latin typeface="Arial"/>
                <a:ea typeface="Arial"/>
                <a:cs typeface="Arial"/>
                <a:sym typeface="Arial"/>
              </a:defRPr>
            </a:lvl3pPr>
            <a:lvl4pPr marL="1371600" lvl="3" indent="-238125" algn="l" rtl="0">
              <a:lnSpc>
                <a:spcPct val="90000"/>
              </a:lnSpc>
              <a:spcBef>
                <a:spcPts val="600"/>
              </a:spcBef>
              <a:spcAft>
                <a:spcPts val="0"/>
              </a:spcAft>
              <a:buClr>
                <a:schemeClr val="dk1"/>
              </a:buClr>
              <a:buSzPts val="1400"/>
              <a:buFont typeface="Century Gothic"/>
              <a:buChar char="•"/>
              <a:defRPr sz="1050">
                <a:latin typeface="Arial"/>
                <a:ea typeface="Arial"/>
                <a:cs typeface="Arial"/>
                <a:sym typeface="Arial"/>
              </a:defRPr>
            </a:lvl4pPr>
            <a:lvl5pPr marL="1714500" lvl="4" indent="-247650" algn="l" rtl="0">
              <a:lnSpc>
                <a:spcPct val="90000"/>
              </a:lnSpc>
              <a:spcBef>
                <a:spcPts val="450"/>
              </a:spcBef>
              <a:spcAft>
                <a:spcPts val="0"/>
              </a:spcAft>
              <a:buClr>
                <a:schemeClr val="dk1"/>
              </a:buClr>
              <a:buSzPts val="1600"/>
              <a:buChar char="»"/>
              <a:defRPr sz="1200">
                <a:solidFill>
                  <a:schemeClr val="dk1"/>
                </a:solidFill>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20" name="Google Shape;320;p43"/>
          <p:cNvSpPr txBox="1"/>
          <p:nvPr/>
        </p:nvSpPr>
        <p:spPr>
          <a:xfrm>
            <a:off x="6007712" y="4937760"/>
            <a:ext cx="2895525" cy="137025"/>
          </a:xfrm>
          <a:prstGeom prst="rect">
            <a:avLst/>
          </a:prstGeom>
          <a:noFill/>
          <a:ln>
            <a:noFill/>
          </a:ln>
        </p:spPr>
        <p:txBody>
          <a:bodyPr spcFirstLastPara="1" wrap="square" lIns="68569" tIns="34275" rIns="68569" bIns="34275" anchor="ctr" anchorCtr="0">
            <a:noAutofit/>
          </a:bodyPr>
          <a:lstStyle/>
          <a:p>
            <a:pPr marL="0" marR="0" lvl="0" indent="0" algn="r" rtl="0">
              <a:spcBef>
                <a:spcPts val="0"/>
              </a:spcBef>
              <a:spcAft>
                <a:spcPts val="0"/>
              </a:spcAft>
              <a:buNone/>
            </a:pPr>
            <a:r>
              <a:rPr lang="en-US" sz="750">
                <a:solidFill>
                  <a:srgbClr val="BFBFBF"/>
                </a:solidFill>
                <a:latin typeface="Arial"/>
                <a:ea typeface="Arial"/>
                <a:cs typeface="Arial"/>
                <a:sym typeface="Arial"/>
              </a:rPr>
              <a:t> </a:t>
            </a:r>
            <a:endParaRPr sz="1050"/>
          </a:p>
        </p:txBody>
      </p:sp>
    </p:spTree>
    <p:extLst>
      <p:ext uri="{BB962C8B-B14F-4D97-AF65-F5344CB8AC3E}">
        <p14:creationId xmlns:p14="http://schemas.microsoft.com/office/powerpoint/2010/main" val="2007907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321"/>
        <p:cNvGrpSpPr/>
        <p:nvPr/>
      </p:nvGrpSpPr>
      <p:grpSpPr>
        <a:xfrm>
          <a:off x="0" y="0"/>
          <a:ext cx="0" cy="0"/>
          <a:chOff x="0" y="0"/>
          <a:chExt cx="0" cy="0"/>
        </a:xfrm>
      </p:grpSpPr>
      <p:sp>
        <p:nvSpPr>
          <p:cNvPr id="322" name="Google Shape;322;p44"/>
          <p:cNvSpPr txBox="1">
            <a:spLocks noGrp="1"/>
          </p:cNvSpPr>
          <p:nvPr>
            <p:ph type="title"/>
          </p:nvPr>
        </p:nvSpPr>
        <p:spPr>
          <a:xfrm>
            <a:off x="144018" y="178308"/>
            <a:ext cx="8742825" cy="67905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1400"/>
              <a:buNone/>
              <a:defRPr sz="2250"/>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2406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8_Bottombar and logo">
  <p:cSld name="8_Bottombar and logo">
    <p:spTree>
      <p:nvGrpSpPr>
        <p:cNvPr id="1" name="Shape 323"/>
        <p:cNvGrpSpPr/>
        <p:nvPr/>
      </p:nvGrpSpPr>
      <p:grpSpPr>
        <a:xfrm>
          <a:off x="0" y="0"/>
          <a:ext cx="0" cy="0"/>
          <a:chOff x="0" y="0"/>
          <a:chExt cx="0" cy="0"/>
        </a:xfrm>
      </p:grpSpPr>
    </p:spTree>
    <p:extLst>
      <p:ext uri="{BB962C8B-B14F-4D97-AF65-F5344CB8AC3E}">
        <p14:creationId xmlns:p14="http://schemas.microsoft.com/office/powerpoint/2010/main" val="44581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 content boxes with reverse headers">
  <p:cSld name="2 content boxes with reverse headers">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44018" y="178308"/>
            <a:ext cx="8742825" cy="67905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1400"/>
              <a:buNone/>
              <a:defRPr sz="2250"/>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26" name="Google Shape;326;p46"/>
          <p:cNvSpPr txBox="1">
            <a:spLocks noGrp="1"/>
          </p:cNvSpPr>
          <p:nvPr>
            <p:ph type="body" idx="1"/>
          </p:nvPr>
        </p:nvSpPr>
        <p:spPr>
          <a:xfrm>
            <a:off x="228600" y="1085850"/>
            <a:ext cx="4235850" cy="61582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rtl="0">
              <a:lnSpc>
                <a:spcPct val="90000"/>
              </a:lnSpc>
              <a:spcBef>
                <a:spcPts val="1050"/>
              </a:spcBef>
              <a:spcAft>
                <a:spcPts val="0"/>
              </a:spcAft>
              <a:buSzPts val="1620"/>
              <a:buNone/>
              <a:defRPr sz="1350" b="0">
                <a:solidFill>
                  <a:schemeClr val="lt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27" name="Google Shape;327;p46"/>
          <p:cNvSpPr txBox="1">
            <a:spLocks noGrp="1"/>
          </p:cNvSpPr>
          <p:nvPr>
            <p:ph type="body" idx="2"/>
          </p:nvPr>
        </p:nvSpPr>
        <p:spPr>
          <a:xfrm>
            <a:off x="228600" y="1701743"/>
            <a:ext cx="4235850" cy="285975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rtl="0">
              <a:lnSpc>
                <a:spcPct val="90000"/>
              </a:lnSpc>
              <a:spcBef>
                <a:spcPts val="1050"/>
              </a:spcBef>
              <a:spcAft>
                <a:spcPts val="0"/>
              </a:spcAft>
              <a:buClr>
                <a:schemeClr val="dk1"/>
              </a:buClr>
              <a:buSzPts val="1440"/>
              <a:buFont typeface="Century Gothic"/>
              <a:buChar char="•"/>
              <a:defRPr sz="1200"/>
            </a:lvl1pPr>
            <a:lvl2pPr marL="685800" lvl="1" indent="-231458" algn="l" rtl="0">
              <a:lnSpc>
                <a:spcPct val="90000"/>
              </a:lnSpc>
              <a:spcBef>
                <a:spcPts val="600"/>
              </a:spcBef>
              <a:spcAft>
                <a:spcPts val="0"/>
              </a:spcAft>
              <a:buClr>
                <a:schemeClr val="dk1"/>
              </a:buClr>
              <a:buSzPts val="1260"/>
              <a:buFont typeface="Century Gothic"/>
              <a:buChar char="–"/>
              <a:defRPr sz="1050"/>
            </a:lvl2pPr>
            <a:lvl3pPr marL="1028700" lvl="2" indent="-222885" algn="l" rtl="0">
              <a:lnSpc>
                <a:spcPct val="90000"/>
              </a:lnSpc>
              <a:spcBef>
                <a:spcPts val="600"/>
              </a:spcBef>
              <a:spcAft>
                <a:spcPts val="0"/>
              </a:spcAft>
              <a:buClr>
                <a:schemeClr val="dk1"/>
              </a:buClr>
              <a:buSzPts val="1080"/>
              <a:buFont typeface="Century Gothic"/>
              <a:buChar char="•"/>
              <a:defRPr sz="900"/>
            </a:lvl3pPr>
            <a:lvl4pPr marL="1371600" lvl="3" indent="-222885" algn="l" rtl="0">
              <a:lnSpc>
                <a:spcPct val="90000"/>
              </a:lnSpc>
              <a:spcBef>
                <a:spcPts val="600"/>
              </a:spcBef>
              <a:spcAft>
                <a:spcPts val="0"/>
              </a:spcAft>
              <a:buClr>
                <a:schemeClr val="dk1"/>
              </a:buClr>
              <a:buSzPts val="1080"/>
              <a:buFont typeface="Century Gothic"/>
              <a:buChar char="–"/>
              <a:defRPr sz="900"/>
            </a:lvl4pPr>
            <a:lvl5pPr marL="1714500" lvl="4" indent="-238125" algn="l" rtl="0">
              <a:lnSpc>
                <a:spcPct val="90000"/>
              </a:lnSpc>
              <a:spcBef>
                <a:spcPts val="450"/>
              </a:spcBef>
              <a:spcAft>
                <a:spcPts val="0"/>
              </a:spcAft>
              <a:buClr>
                <a:schemeClr val="dk1"/>
              </a:buClr>
              <a:buSzPts val="1400"/>
              <a:buFont typeface="Arial"/>
              <a:buChar char="•"/>
              <a:defRPr sz="1050"/>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28" name="Google Shape;328;p46"/>
          <p:cNvSpPr txBox="1">
            <a:spLocks noGrp="1"/>
          </p:cNvSpPr>
          <p:nvPr>
            <p:ph type="body" idx="3"/>
          </p:nvPr>
        </p:nvSpPr>
        <p:spPr>
          <a:xfrm>
            <a:off x="4651440" y="1085850"/>
            <a:ext cx="4235400" cy="615825"/>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rtl="0">
              <a:lnSpc>
                <a:spcPct val="90000"/>
              </a:lnSpc>
              <a:spcBef>
                <a:spcPts val="1050"/>
              </a:spcBef>
              <a:spcAft>
                <a:spcPts val="0"/>
              </a:spcAft>
              <a:buSzPts val="1620"/>
              <a:buNone/>
              <a:defRPr sz="1350" b="0">
                <a:solidFill>
                  <a:schemeClr val="lt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29" name="Google Shape;329;p46"/>
          <p:cNvSpPr txBox="1">
            <a:spLocks noGrp="1"/>
          </p:cNvSpPr>
          <p:nvPr>
            <p:ph type="body" idx="4"/>
          </p:nvPr>
        </p:nvSpPr>
        <p:spPr>
          <a:xfrm>
            <a:off x="4651440" y="1705037"/>
            <a:ext cx="4235400" cy="285975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rtl="0">
              <a:lnSpc>
                <a:spcPct val="90000"/>
              </a:lnSpc>
              <a:spcBef>
                <a:spcPts val="1050"/>
              </a:spcBef>
              <a:spcAft>
                <a:spcPts val="0"/>
              </a:spcAft>
              <a:buClr>
                <a:schemeClr val="dk1"/>
              </a:buClr>
              <a:buSzPts val="1440"/>
              <a:buFont typeface="Century Gothic"/>
              <a:buChar char="•"/>
              <a:defRPr sz="1200"/>
            </a:lvl1pPr>
            <a:lvl2pPr marL="685800" lvl="1" indent="-231458" algn="l" rtl="0">
              <a:lnSpc>
                <a:spcPct val="90000"/>
              </a:lnSpc>
              <a:spcBef>
                <a:spcPts val="600"/>
              </a:spcBef>
              <a:spcAft>
                <a:spcPts val="0"/>
              </a:spcAft>
              <a:buClr>
                <a:schemeClr val="dk1"/>
              </a:buClr>
              <a:buSzPts val="1260"/>
              <a:buFont typeface="Century Gothic"/>
              <a:buChar char="–"/>
              <a:defRPr sz="1050">
                <a:solidFill>
                  <a:schemeClr val="dk1"/>
                </a:solidFill>
                <a:latin typeface="Century Gothic"/>
                <a:ea typeface="Century Gothic"/>
                <a:cs typeface="Century Gothic"/>
                <a:sym typeface="Century Gothic"/>
              </a:defRPr>
            </a:lvl2pPr>
            <a:lvl3pPr marL="1028700" lvl="2" indent="-222885" algn="l" rtl="0">
              <a:lnSpc>
                <a:spcPct val="90000"/>
              </a:lnSpc>
              <a:spcBef>
                <a:spcPts val="600"/>
              </a:spcBef>
              <a:spcAft>
                <a:spcPts val="0"/>
              </a:spcAft>
              <a:buClr>
                <a:schemeClr val="dk1"/>
              </a:buClr>
              <a:buSzPts val="1080"/>
              <a:buFont typeface="Century Gothic"/>
              <a:buChar char="•"/>
              <a:defRPr sz="900"/>
            </a:lvl3pPr>
            <a:lvl4pPr marL="1371600" lvl="3" indent="-222885" algn="l" rtl="0">
              <a:lnSpc>
                <a:spcPct val="90000"/>
              </a:lnSpc>
              <a:spcBef>
                <a:spcPts val="600"/>
              </a:spcBef>
              <a:spcAft>
                <a:spcPts val="0"/>
              </a:spcAft>
              <a:buClr>
                <a:schemeClr val="dk1"/>
              </a:buClr>
              <a:buSzPts val="1080"/>
              <a:buFont typeface="Century Gothic"/>
              <a:buChar char="–"/>
              <a:defRPr sz="900"/>
            </a:lvl4pPr>
            <a:lvl5pPr marL="1714500" lvl="4" indent="-238125" algn="l" rtl="0">
              <a:lnSpc>
                <a:spcPct val="90000"/>
              </a:lnSpc>
              <a:spcBef>
                <a:spcPts val="450"/>
              </a:spcBef>
              <a:spcAft>
                <a:spcPts val="0"/>
              </a:spcAft>
              <a:buClr>
                <a:schemeClr val="dk1"/>
              </a:buClr>
              <a:buSzPts val="1400"/>
              <a:buChar char="»"/>
              <a:defRPr sz="1050">
                <a:solidFill>
                  <a:schemeClr val="dk1"/>
                </a:solidFill>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30" name="Google Shape;330;p46"/>
          <p:cNvSpPr txBox="1"/>
          <p:nvPr/>
        </p:nvSpPr>
        <p:spPr>
          <a:xfrm>
            <a:off x="6007712" y="4937760"/>
            <a:ext cx="2895525" cy="137025"/>
          </a:xfrm>
          <a:prstGeom prst="rect">
            <a:avLst/>
          </a:prstGeom>
          <a:noFill/>
          <a:ln>
            <a:noFill/>
          </a:ln>
        </p:spPr>
        <p:txBody>
          <a:bodyPr spcFirstLastPara="1" wrap="square" lIns="68569" tIns="34275" rIns="68569" bIns="34275" anchor="ctr" anchorCtr="0">
            <a:noAutofit/>
          </a:bodyPr>
          <a:lstStyle/>
          <a:p>
            <a:pPr marL="0" marR="0" lvl="0" indent="0" algn="r" rtl="0">
              <a:spcBef>
                <a:spcPts val="0"/>
              </a:spcBef>
              <a:spcAft>
                <a:spcPts val="0"/>
              </a:spcAft>
              <a:buNone/>
            </a:pPr>
            <a:r>
              <a:rPr lang="en-US" sz="750">
                <a:solidFill>
                  <a:srgbClr val="BFBFBF"/>
                </a:solidFill>
                <a:latin typeface="Arial"/>
                <a:ea typeface="Arial"/>
                <a:cs typeface="Arial"/>
                <a:sym typeface="Arial"/>
              </a:rPr>
              <a:t> </a:t>
            </a:r>
            <a:endParaRPr sz="1050"/>
          </a:p>
        </p:txBody>
      </p:sp>
    </p:spTree>
    <p:extLst>
      <p:ext uri="{BB962C8B-B14F-4D97-AF65-F5344CB8AC3E}">
        <p14:creationId xmlns:p14="http://schemas.microsoft.com/office/powerpoint/2010/main" val="2336981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3 content boxes with reverse headers" type="twoTxTwoObj">
  <p:cSld name="1_3 content boxes with reverse headers">
    <p:spTree>
      <p:nvGrpSpPr>
        <p:cNvPr id="1" name="Shape 331"/>
        <p:cNvGrpSpPr/>
        <p:nvPr/>
      </p:nvGrpSpPr>
      <p:grpSpPr>
        <a:xfrm>
          <a:off x="0" y="0"/>
          <a:ext cx="0" cy="0"/>
          <a:chOff x="0" y="0"/>
          <a:chExt cx="0" cy="0"/>
        </a:xfrm>
      </p:grpSpPr>
      <p:sp>
        <p:nvSpPr>
          <p:cNvPr id="332" name="Google Shape;332;p47"/>
          <p:cNvSpPr txBox="1">
            <a:spLocks noGrp="1"/>
          </p:cNvSpPr>
          <p:nvPr>
            <p:ph type="title"/>
          </p:nvPr>
        </p:nvSpPr>
        <p:spPr>
          <a:xfrm>
            <a:off x="144018" y="178308"/>
            <a:ext cx="8828550" cy="67905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1400"/>
              <a:buNone/>
              <a:defRPr sz="2250"/>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33" name="Google Shape;333;p47"/>
          <p:cNvSpPr txBox="1">
            <a:spLocks noGrp="1"/>
          </p:cNvSpPr>
          <p:nvPr>
            <p:ph type="body" idx="1"/>
          </p:nvPr>
        </p:nvSpPr>
        <p:spPr>
          <a:xfrm>
            <a:off x="228600" y="1089464"/>
            <a:ext cx="2741175" cy="615825"/>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rtl="0">
              <a:lnSpc>
                <a:spcPct val="90000"/>
              </a:lnSpc>
              <a:spcBef>
                <a:spcPts val="1050"/>
              </a:spcBef>
              <a:spcAft>
                <a:spcPts val="0"/>
              </a:spcAft>
              <a:buSzPts val="1620"/>
              <a:buNone/>
              <a:defRPr sz="1350" b="0">
                <a:solidFill>
                  <a:schemeClr val="lt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34" name="Google Shape;334;p47"/>
          <p:cNvSpPr txBox="1">
            <a:spLocks noGrp="1"/>
          </p:cNvSpPr>
          <p:nvPr>
            <p:ph type="body" idx="2"/>
          </p:nvPr>
        </p:nvSpPr>
        <p:spPr>
          <a:xfrm>
            <a:off x="228600" y="1705356"/>
            <a:ext cx="2741175" cy="2859750"/>
          </a:xfrm>
          <a:prstGeom prst="rect">
            <a:avLst/>
          </a:prstGeom>
          <a:noFill/>
          <a:ln w="127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rtl="0">
              <a:lnSpc>
                <a:spcPct val="90000"/>
              </a:lnSpc>
              <a:spcBef>
                <a:spcPts val="1050"/>
              </a:spcBef>
              <a:spcAft>
                <a:spcPts val="0"/>
              </a:spcAft>
              <a:buClr>
                <a:schemeClr val="dk1"/>
              </a:buClr>
              <a:buSzPts val="1440"/>
              <a:buFont typeface="Century Gothic"/>
              <a:buChar char="•"/>
              <a:defRPr sz="1200"/>
            </a:lvl1pPr>
            <a:lvl2pPr marL="685800" lvl="1" indent="-231458" algn="l" rtl="0">
              <a:lnSpc>
                <a:spcPct val="90000"/>
              </a:lnSpc>
              <a:spcBef>
                <a:spcPts val="600"/>
              </a:spcBef>
              <a:spcAft>
                <a:spcPts val="0"/>
              </a:spcAft>
              <a:buClr>
                <a:schemeClr val="dk1"/>
              </a:buClr>
              <a:buSzPts val="1260"/>
              <a:buFont typeface="Century Gothic"/>
              <a:buChar char="–"/>
              <a:defRPr sz="1050"/>
            </a:lvl2pPr>
            <a:lvl3pPr marL="1028700" lvl="2" indent="-222885" algn="l" rtl="0">
              <a:lnSpc>
                <a:spcPct val="90000"/>
              </a:lnSpc>
              <a:spcBef>
                <a:spcPts val="600"/>
              </a:spcBef>
              <a:spcAft>
                <a:spcPts val="0"/>
              </a:spcAft>
              <a:buClr>
                <a:schemeClr val="dk1"/>
              </a:buClr>
              <a:buSzPts val="1080"/>
              <a:buFont typeface="Century Gothic"/>
              <a:buChar char="•"/>
              <a:defRPr sz="900"/>
            </a:lvl3pPr>
            <a:lvl4pPr marL="1371600" lvl="3" indent="-222885" algn="l" rtl="0">
              <a:lnSpc>
                <a:spcPct val="90000"/>
              </a:lnSpc>
              <a:spcBef>
                <a:spcPts val="600"/>
              </a:spcBef>
              <a:spcAft>
                <a:spcPts val="0"/>
              </a:spcAft>
              <a:buClr>
                <a:schemeClr val="dk1"/>
              </a:buClr>
              <a:buSzPts val="1080"/>
              <a:buFont typeface="Century Gothic"/>
              <a:buChar char="–"/>
              <a:defRPr sz="900"/>
            </a:lvl4pPr>
            <a:lvl5pPr marL="1714500" lvl="4" indent="-238125" algn="l" rtl="0">
              <a:lnSpc>
                <a:spcPct val="90000"/>
              </a:lnSpc>
              <a:spcBef>
                <a:spcPts val="450"/>
              </a:spcBef>
              <a:spcAft>
                <a:spcPts val="0"/>
              </a:spcAft>
              <a:buClr>
                <a:schemeClr val="dk1"/>
              </a:buClr>
              <a:buSzPts val="1400"/>
              <a:buFont typeface="Arial"/>
              <a:buChar char="•"/>
              <a:defRPr sz="1050"/>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35" name="Google Shape;335;p47"/>
          <p:cNvSpPr txBox="1">
            <a:spLocks noGrp="1"/>
          </p:cNvSpPr>
          <p:nvPr>
            <p:ph type="body" idx="3"/>
          </p:nvPr>
        </p:nvSpPr>
        <p:spPr>
          <a:xfrm>
            <a:off x="3191467" y="1089464"/>
            <a:ext cx="2743200" cy="615825"/>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rtl="0">
              <a:lnSpc>
                <a:spcPct val="90000"/>
              </a:lnSpc>
              <a:spcBef>
                <a:spcPts val="1050"/>
              </a:spcBef>
              <a:spcAft>
                <a:spcPts val="0"/>
              </a:spcAft>
              <a:buSzPts val="1620"/>
              <a:buNone/>
              <a:defRPr sz="1350" b="0">
                <a:solidFill>
                  <a:schemeClr val="lt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36" name="Google Shape;336;p47"/>
          <p:cNvSpPr txBox="1">
            <a:spLocks noGrp="1"/>
          </p:cNvSpPr>
          <p:nvPr>
            <p:ph type="body" idx="4"/>
          </p:nvPr>
        </p:nvSpPr>
        <p:spPr>
          <a:xfrm>
            <a:off x="3191467" y="1708650"/>
            <a:ext cx="2743200" cy="2859750"/>
          </a:xfrm>
          <a:prstGeom prst="rect">
            <a:avLst/>
          </a:prstGeom>
          <a:noFill/>
          <a:ln w="127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rtl="0">
              <a:lnSpc>
                <a:spcPct val="90000"/>
              </a:lnSpc>
              <a:spcBef>
                <a:spcPts val="1050"/>
              </a:spcBef>
              <a:spcAft>
                <a:spcPts val="0"/>
              </a:spcAft>
              <a:buClr>
                <a:schemeClr val="dk1"/>
              </a:buClr>
              <a:buSzPts val="1440"/>
              <a:buFont typeface="Century Gothic"/>
              <a:buChar char="•"/>
              <a:defRPr sz="1200"/>
            </a:lvl1pPr>
            <a:lvl2pPr marL="685800" lvl="1" indent="-231458" algn="l" rtl="0">
              <a:lnSpc>
                <a:spcPct val="90000"/>
              </a:lnSpc>
              <a:spcBef>
                <a:spcPts val="600"/>
              </a:spcBef>
              <a:spcAft>
                <a:spcPts val="0"/>
              </a:spcAft>
              <a:buClr>
                <a:schemeClr val="dk1"/>
              </a:buClr>
              <a:buSzPts val="1260"/>
              <a:buFont typeface="Century Gothic"/>
              <a:buChar char="–"/>
              <a:defRPr sz="1050">
                <a:solidFill>
                  <a:schemeClr val="dk1"/>
                </a:solidFill>
                <a:latin typeface="Century Gothic"/>
                <a:ea typeface="Century Gothic"/>
                <a:cs typeface="Century Gothic"/>
                <a:sym typeface="Century Gothic"/>
              </a:defRPr>
            </a:lvl2pPr>
            <a:lvl3pPr marL="1028700" lvl="2" indent="-222885" algn="l" rtl="0">
              <a:lnSpc>
                <a:spcPct val="90000"/>
              </a:lnSpc>
              <a:spcBef>
                <a:spcPts val="600"/>
              </a:spcBef>
              <a:spcAft>
                <a:spcPts val="0"/>
              </a:spcAft>
              <a:buClr>
                <a:schemeClr val="dk1"/>
              </a:buClr>
              <a:buSzPts val="1080"/>
              <a:buFont typeface="Century Gothic"/>
              <a:buChar char="•"/>
              <a:defRPr sz="900"/>
            </a:lvl3pPr>
            <a:lvl4pPr marL="1371600" lvl="3" indent="-222885" algn="l" rtl="0">
              <a:lnSpc>
                <a:spcPct val="90000"/>
              </a:lnSpc>
              <a:spcBef>
                <a:spcPts val="600"/>
              </a:spcBef>
              <a:spcAft>
                <a:spcPts val="0"/>
              </a:spcAft>
              <a:buClr>
                <a:schemeClr val="dk1"/>
              </a:buClr>
              <a:buSzPts val="1080"/>
              <a:buFont typeface="Century Gothic"/>
              <a:buChar char="–"/>
              <a:defRPr sz="900"/>
            </a:lvl4pPr>
            <a:lvl5pPr marL="1714500" lvl="4" indent="-238125" algn="l" rtl="0">
              <a:lnSpc>
                <a:spcPct val="90000"/>
              </a:lnSpc>
              <a:spcBef>
                <a:spcPts val="450"/>
              </a:spcBef>
              <a:spcAft>
                <a:spcPts val="0"/>
              </a:spcAft>
              <a:buClr>
                <a:schemeClr val="dk1"/>
              </a:buClr>
              <a:buSzPts val="1400"/>
              <a:buChar char="»"/>
              <a:defRPr sz="1050">
                <a:solidFill>
                  <a:schemeClr val="dk1"/>
                </a:solidFill>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37" name="Google Shape;337;p47"/>
          <p:cNvSpPr txBox="1">
            <a:spLocks noGrp="1"/>
          </p:cNvSpPr>
          <p:nvPr>
            <p:ph type="body" idx="5"/>
          </p:nvPr>
        </p:nvSpPr>
        <p:spPr>
          <a:xfrm>
            <a:off x="6156350" y="1089464"/>
            <a:ext cx="2743200" cy="615825"/>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marL="342900" lvl="0" indent="-171450" algn="l" rtl="0">
              <a:lnSpc>
                <a:spcPct val="90000"/>
              </a:lnSpc>
              <a:spcBef>
                <a:spcPts val="1050"/>
              </a:spcBef>
              <a:spcAft>
                <a:spcPts val="0"/>
              </a:spcAft>
              <a:buSzPts val="1620"/>
              <a:buNone/>
              <a:defRPr sz="1350" b="0">
                <a:solidFill>
                  <a:schemeClr val="lt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38" name="Google Shape;338;p47"/>
          <p:cNvSpPr txBox="1">
            <a:spLocks noGrp="1"/>
          </p:cNvSpPr>
          <p:nvPr>
            <p:ph type="body" idx="6"/>
          </p:nvPr>
        </p:nvSpPr>
        <p:spPr>
          <a:xfrm>
            <a:off x="6156350" y="1708650"/>
            <a:ext cx="2743200" cy="2859750"/>
          </a:xfrm>
          <a:prstGeom prst="rect">
            <a:avLst/>
          </a:prstGeom>
          <a:noFill/>
          <a:ln w="127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342900" lvl="0" indent="-240030" algn="l" rtl="0">
              <a:lnSpc>
                <a:spcPct val="90000"/>
              </a:lnSpc>
              <a:spcBef>
                <a:spcPts val="1050"/>
              </a:spcBef>
              <a:spcAft>
                <a:spcPts val="0"/>
              </a:spcAft>
              <a:buClr>
                <a:schemeClr val="dk1"/>
              </a:buClr>
              <a:buSzPts val="1440"/>
              <a:buFont typeface="Century Gothic"/>
              <a:buChar char="•"/>
              <a:defRPr sz="1200"/>
            </a:lvl1pPr>
            <a:lvl2pPr marL="685800" lvl="1" indent="-231458" algn="l" rtl="0">
              <a:lnSpc>
                <a:spcPct val="90000"/>
              </a:lnSpc>
              <a:spcBef>
                <a:spcPts val="600"/>
              </a:spcBef>
              <a:spcAft>
                <a:spcPts val="0"/>
              </a:spcAft>
              <a:buClr>
                <a:schemeClr val="dk1"/>
              </a:buClr>
              <a:buSzPts val="1260"/>
              <a:buFont typeface="Century Gothic"/>
              <a:buChar char="–"/>
              <a:defRPr sz="1050">
                <a:solidFill>
                  <a:schemeClr val="dk1"/>
                </a:solidFill>
                <a:latin typeface="Century Gothic"/>
                <a:ea typeface="Century Gothic"/>
                <a:cs typeface="Century Gothic"/>
                <a:sym typeface="Century Gothic"/>
              </a:defRPr>
            </a:lvl2pPr>
            <a:lvl3pPr marL="1028700" lvl="2" indent="-222885" algn="l" rtl="0">
              <a:lnSpc>
                <a:spcPct val="90000"/>
              </a:lnSpc>
              <a:spcBef>
                <a:spcPts val="600"/>
              </a:spcBef>
              <a:spcAft>
                <a:spcPts val="0"/>
              </a:spcAft>
              <a:buClr>
                <a:schemeClr val="dk1"/>
              </a:buClr>
              <a:buSzPts val="1080"/>
              <a:buFont typeface="Century Gothic"/>
              <a:buChar char="•"/>
              <a:defRPr sz="900"/>
            </a:lvl3pPr>
            <a:lvl4pPr marL="1371600" lvl="3" indent="-222885" algn="l" rtl="0">
              <a:lnSpc>
                <a:spcPct val="90000"/>
              </a:lnSpc>
              <a:spcBef>
                <a:spcPts val="600"/>
              </a:spcBef>
              <a:spcAft>
                <a:spcPts val="0"/>
              </a:spcAft>
              <a:buClr>
                <a:schemeClr val="dk1"/>
              </a:buClr>
              <a:buSzPts val="1080"/>
              <a:buFont typeface="Century Gothic"/>
              <a:buChar char="–"/>
              <a:defRPr sz="900"/>
            </a:lvl4pPr>
            <a:lvl5pPr marL="1714500" lvl="4" indent="-238125" algn="l" rtl="0">
              <a:lnSpc>
                <a:spcPct val="90000"/>
              </a:lnSpc>
              <a:spcBef>
                <a:spcPts val="450"/>
              </a:spcBef>
              <a:spcAft>
                <a:spcPts val="0"/>
              </a:spcAft>
              <a:buClr>
                <a:schemeClr val="dk1"/>
              </a:buClr>
              <a:buSzPts val="1400"/>
              <a:buChar char="»"/>
              <a:defRPr sz="1050">
                <a:solidFill>
                  <a:schemeClr val="dk1"/>
                </a:solidFill>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39" name="Google Shape;339;p47"/>
          <p:cNvSpPr txBox="1"/>
          <p:nvPr/>
        </p:nvSpPr>
        <p:spPr>
          <a:xfrm>
            <a:off x="6007712" y="4937760"/>
            <a:ext cx="2895525" cy="137025"/>
          </a:xfrm>
          <a:prstGeom prst="rect">
            <a:avLst/>
          </a:prstGeom>
          <a:noFill/>
          <a:ln>
            <a:noFill/>
          </a:ln>
        </p:spPr>
        <p:txBody>
          <a:bodyPr spcFirstLastPara="1" wrap="square" lIns="68569" tIns="34275" rIns="68569" bIns="34275" anchor="ctr" anchorCtr="0">
            <a:noAutofit/>
          </a:bodyPr>
          <a:lstStyle/>
          <a:p>
            <a:pPr marL="0" marR="0" lvl="0" indent="0" algn="r" rtl="0">
              <a:spcBef>
                <a:spcPts val="0"/>
              </a:spcBef>
              <a:spcAft>
                <a:spcPts val="0"/>
              </a:spcAft>
              <a:buNone/>
            </a:pPr>
            <a:r>
              <a:rPr lang="en-US" sz="750">
                <a:solidFill>
                  <a:srgbClr val="BFBFBF"/>
                </a:solidFill>
                <a:latin typeface="Arial"/>
                <a:ea typeface="Arial"/>
                <a:cs typeface="Arial"/>
                <a:sym typeface="Arial"/>
              </a:rPr>
              <a:t> </a:t>
            </a:r>
            <a:endParaRPr sz="1050"/>
          </a:p>
        </p:txBody>
      </p:sp>
    </p:spTree>
    <p:extLst>
      <p:ext uri="{BB962C8B-B14F-4D97-AF65-F5344CB8AC3E}">
        <p14:creationId xmlns:p14="http://schemas.microsoft.com/office/powerpoint/2010/main" val="38294589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5_4 section science highlight">
  <p:cSld name="5_4 section science highlight">
    <p:spTree>
      <p:nvGrpSpPr>
        <p:cNvPr id="1" name="Shape 340"/>
        <p:cNvGrpSpPr/>
        <p:nvPr/>
      </p:nvGrpSpPr>
      <p:grpSpPr>
        <a:xfrm>
          <a:off x="0" y="0"/>
          <a:ext cx="0" cy="0"/>
          <a:chOff x="0" y="0"/>
          <a:chExt cx="0" cy="0"/>
        </a:xfrm>
      </p:grpSpPr>
      <p:grpSp>
        <p:nvGrpSpPr>
          <p:cNvPr id="341" name="Google Shape;341;p48"/>
          <p:cNvGrpSpPr/>
          <p:nvPr/>
        </p:nvGrpSpPr>
        <p:grpSpPr>
          <a:xfrm>
            <a:off x="235993" y="711028"/>
            <a:ext cx="8907941" cy="4266421"/>
            <a:chOff x="274319" y="948037"/>
            <a:chExt cx="11917774" cy="5688561"/>
          </a:xfrm>
        </p:grpSpPr>
        <p:sp>
          <p:nvSpPr>
            <p:cNvPr id="342" name="Google Shape;342;p48"/>
            <p:cNvSpPr/>
            <p:nvPr/>
          </p:nvSpPr>
          <p:spPr>
            <a:xfrm>
              <a:off x="274319"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43" name="Google Shape;343;p48"/>
            <p:cNvSpPr/>
            <p:nvPr/>
          </p:nvSpPr>
          <p:spPr>
            <a:xfrm>
              <a:off x="274320" y="948037"/>
              <a:ext cx="2874900" cy="4437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44" name="Google Shape;344;p48"/>
            <p:cNvSpPr/>
            <p:nvPr/>
          </p:nvSpPr>
          <p:spPr>
            <a:xfrm>
              <a:off x="3288610"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45" name="Google Shape;345;p48"/>
            <p:cNvSpPr/>
            <p:nvPr/>
          </p:nvSpPr>
          <p:spPr>
            <a:xfrm>
              <a:off x="3288610" y="948037"/>
              <a:ext cx="2874900" cy="4437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46" name="Google Shape;346;p48"/>
            <p:cNvSpPr/>
            <p:nvPr/>
          </p:nvSpPr>
          <p:spPr>
            <a:xfrm>
              <a:off x="6302900"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47" name="Google Shape;347;p48"/>
            <p:cNvSpPr/>
            <p:nvPr/>
          </p:nvSpPr>
          <p:spPr>
            <a:xfrm>
              <a:off x="6302901" y="948037"/>
              <a:ext cx="2874900" cy="4437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48" name="Google Shape;348;p48"/>
            <p:cNvSpPr/>
            <p:nvPr/>
          </p:nvSpPr>
          <p:spPr>
            <a:xfrm>
              <a:off x="9317192"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49" name="Google Shape;349;p48"/>
            <p:cNvSpPr/>
            <p:nvPr/>
          </p:nvSpPr>
          <p:spPr>
            <a:xfrm>
              <a:off x="9317193" y="948037"/>
              <a:ext cx="2874900" cy="4437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grpSp>
      <p:sp>
        <p:nvSpPr>
          <p:cNvPr id="350" name="Google Shape;350;p48"/>
          <p:cNvSpPr txBox="1">
            <a:spLocks noGrp="1"/>
          </p:cNvSpPr>
          <p:nvPr>
            <p:ph type="body" idx="1"/>
          </p:nvPr>
        </p:nvSpPr>
        <p:spPr>
          <a:xfrm>
            <a:off x="213035" y="754380"/>
            <a:ext cx="2146050" cy="277650"/>
          </a:xfrm>
          <a:prstGeom prst="rect">
            <a:avLst/>
          </a:prstGeom>
          <a:noFill/>
          <a:ln>
            <a:noFill/>
          </a:ln>
        </p:spPr>
        <p:txBody>
          <a:bodyPr spcFirstLastPara="1" wrap="square" lIns="91425" tIns="91425" rIns="91425" bIns="91425" anchor="ctr" anchorCtr="0">
            <a:noAutofit/>
          </a:bodyPr>
          <a:lstStyle>
            <a:lvl1pPr marL="342900" lvl="0" indent="-171450" algn="l" rtl="0">
              <a:lnSpc>
                <a:spcPct val="90000"/>
              </a:lnSpc>
              <a:spcBef>
                <a:spcPts val="1050"/>
              </a:spcBef>
              <a:spcAft>
                <a:spcPts val="0"/>
              </a:spcAft>
              <a:buSzPts val="1620"/>
              <a:buNone/>
              <a:defRPr sz="1350" b="0">
                <a:solidFill>
                  <a:schemeClr val="dk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51" name="Google Shape;351;p48"/>
          <p:cNvSpPr txBox="1">
            <a:spLocks noGrp="1"/>
          </p:cNvSpPr>
          <p:nvPr>
            <p:ph type="body" idx="2"/>
          </p:nvPr>
        </p:nvSpPr>
        <p:spPr>
          <a:xfrm>
            <a:off x="213035" y="1145286"/>
            <a:ext cx="2146050" cy="3758175"/>
          </a:xfrm>
          <a:prstGeom prst="rect">
            <a:avLst/>
          </a:prstGeom>
          <a:noFill/>
          <a:ln>
            <a:noFill/>
          </a:ln>
        </p:spPr>
        <p:txBody>
          <a:bodyPr spcFirstLastPara="1" wrap="square" lIns="91425" tIns="45700" rIns="91425" bIns="91425" anchor="t" anchorCtr="0">
            <a:noAutofit/>
          </a:bodyPr>
          <a:lstStyle>
            <a:lvl1pPr marL="342900" lvl="0" indent="-248603" algn="l" rtl="0">
              <a:lnSpc>
                <a:spcPct val="90000"/>
              </a:lnSpc>
              <a:spcBef>
                <a:spcPts val="1050"/>
              </a:spcBef>
              <a:spcAft>
                <a:spcPts val="0"/>
              </a:spcAft>
              <a:buSzPts val="1620"/>
              <a:buChar char="•"/>
              <a:defRPr sz="1350"/>
            </a:lvl1pPr>
            <a:lvl2pPr marL="685800" lvl="1" indent="-240030" algn="l" rtl="0">
              <a:lnSpc>
                <a:spcPct val="90000"/>
              </a:lnSpc>
              <a:spcBef>
                <a:spcPts val="600"/>
              </a:spcBef>
              <a:spcAft>
                <a:spcPts val="0"/>
              </a:spcAft>
              <a:buSzPts val="1440"/>
              <a:buChar char="–"/>
              <a:defRPr sz="1200"/>
            </a:lvl2pPr>
            <a:lvl3pPr marL="1028700" lvl="2" indent="-231458" algn="l" rtl="0">
              <a:lnSpc>
                <a:spcPct val="90000"/>
              </a:lnSpc>
              <a:spcBef>
                <a:spcPts val="600"/>
              </a:spcBef>
              <a:spcAft>
                <a:spcPts val="0"/>
              </a:spcAft>
              <a:buSzPts val="1260"/>
              <a:buChar char="•"/>
              <a:defRPr sz="1050"/>
            </a:lvl3pPr>
            <a:lvl4pPr marL="1371600" lvl="3" indent="-228600" algn="l" rtl="0">
              <a:lnSpc>
                <a:spcPct val="90000"/>
              </a:lnSpc>
              <a:spcBef>
                <a:spcPts val="600"/>
              </a:spcBef>
              <a:spcAft>
                <a:spcPts val="0"/>
              </a:spcAft>
              <a:buSzPts val="1200"/>
              <a:buChar char="–"/>
              <a:defRPr sz="900"/>
            </a:lvl4pPr>
            <a:lvl5pPr marL="1714500" lvl="4" indent="-238125" algn="l" rtl="0">
              <a:lnSpc>
                <a:spcPct val="90000"/>
              </a:lnSpc>
              <a:spcBef>
                <a:spcPts val="450"/>
              </a:spcBef>
              <a:spcAft>
                <a:spcPts val="0"/>
              </a:spcAft>
              <a:buSzPts val="1400"/>
              <a:buFont typeface="Arial"/>
              <a:buChar char="•"/>
              <a:defRPr sz="1050"/>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52" name="Google Shape;352;p48"/>
          <p:cNvSpPr txBox="1">
            <a:spLocks noGrp="1"/>
          </p:cNvSpPr>
          <p:nvPr>
            <p:ph type="body" idx="3"/>
          </p:nvPr>
        </p:nvSpPr>
        <p:spPr>
          <a:xfrm>
            <a:off x="2473753" y="754380"/>
            <a:ext cx="2156175" cy="277650"/>
          </a:xfrm>
          <a:prstGeom prst="rect">
            <a:avLst/>
          </a:prstGeom>
          <a:noFill/>
          <a:ln>
            <a:noFill/>
          </a:ln>
        </p:spPr>
        <p:txBody>
          <a:bodyPr spcFirstLastPara="1" wrap="square" lIns="91425" tIns="91425" rIns="91425" bIns="91425" anchor="ctr" anchorCtr="0">
            <a:noAutofit/>
          </a:bodyPr>
          <a:lstStyle>
            <a:lvl1pPr marL="342900" lvl="0" indent="-171450" algn="l" rtl="0">
              <a:lnSpc>
                <a:spcPct val="90000"/>
              </a:lnSpc>
              <a:spcBef>
                <a:spcPts val="1050"/>
              </a:spcBef>
              <a:spcAft>
                <a:spcPts val="0"/>
              </a:spcAft>
              <a:buSzPts val="1620"/>
              <a:buNone/>
              <a:defRPr sz="1350" b="0">
                <a:solidFill>
                  <a:schemeClr val="dk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53" name="Google Shape;353;p48"/>
          <p:cNvSpPr txBox="1">
            <a:spLocks noGrp="1"/>
          </p:cNvSpPr>
          <p:nvPr>
            <p:ph type="body" idx="4"/>
          </p:nvPr>
        </p:nvSpPr>
        <p:spPr>
          <a:xfrm>
            <a:off x="2473753" y="1145286"/>
            <a:ext cx="2156175" cy="3758175"/>
          </a:xfrm>
          <a:prstGeom prst="rect">
            <a:avLst/>
          </a:prstGeom>
          <a:noFill/>
          <a:ln>
            <a:noFill/>
          </a:ln>
        </p:spPr>
        <p:txBody>
          <a:bodyPr spcFirstLastPara="1" wrap="square" lIns="91425" tIns="45700" rIns="91425" bIns="91425" anchor="t" anchorCtr="0">
            <a:noAutofit/>
          </a:bodyPr>
          <a:lstStyle>
            <a:lvl1pPr marL="342900" lvl="0" indent="-248603" algn="l" rtl="0">
              <a:lnSpc>
                <a:spcPct val="90000"/>
              </a:lnSpc>
              <a:spcBef>
                <a:spcPts val="1050"/>
              </a:spcBef>
              <a:spcAft>
                <a:spcPts val="0"/>
              </a:spcAft>
              <a:buSzPts val="1620"/>
              <a:buChar char="•"/>
              <a:defRPr sz="1350"/>
            </a:lvl1pPr>
            <a:lvl2pPr marL="685800" lvl="1" indent="-240030" algn="l" rtl="0">
              <a:lnSpc>
                <a:spcPct val="90000"/>
              </a:lnSpc>
              <a:spcBef>
                <a:spcPts val="600"/>
              </a:spcBef>
              <a:spcAft>
                <a:spcPts val="0"/>
              </a:spcAft>
              <a:buSzPts val="1440"/>
              <a:buChar char="–"/>
              <a:defRPr sz="1200"/>
            </a:lvl2pPr>
            <a:lvl3pPr marL="1028700" lvl="2" indent="-231458" algn="l" rtl="0">
              <a:lnSpc>
                <a:spcPct val="90000"/>
              </a:lnSpc>
              <a:spcBef>
                <a:spcPts val="600"/>
              </a:spcBef>
              <a:spcAft>
                <a:spcPts val="0"/>
              </a:spcAft>
              <a:buSzPts val="1260"/>
              <a:buChar char="•"/>
              <a:defRPr sz="1050"/>
            </a:lvl3pPr>
            <a:lvl4pPr marL="1371600" lvl="3" indent="-228600" algn="l" rtl="0">
              <a:lnSpc>
                <a:spcPct val="90000"/>
              </a:lnSpc>
              <a:spcBef>
                <a:spcPts val="600"/>
              </a:spcBef>
              <a:spcAft>
                <a:spcPts val="0"/>
              </a:spcAft>
              <a:buSzPts val="1200"/>
              <a:buChar char="–"/>
              <a:defRPr sz="900"/>
            </a:lvl4pPr>
            <a:lvl5pPr marL="1714500" lvl="4" indent="-238125" algn="l" rtl="0">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54" name="Google Shape;354;p48"/>
          <p:cNvSpPr txBox="1">
            <a:spLocks noGrp="1"/>
          </p:cNvSpPr>
          <p:nvPr>
            <p:ph type="body" idx="5"/>
          </p:nvPr>
        </p:nvSpPr>
        <p:spPr>
          <a:xfrm>
            <a:off x="4742010" y="754380"/>
            <a:ext cx="2148525" cy="277650"/>
          </a:xfrm>
          <a:prstGeom prst="rect">
            <a:avLst/>
          </a:prstGeom>
          <a:noFill/>
          <a:ln>
            <a:noFill/>
          </a:ln>
        </p:spPr>
        <p:txBody>
          <a:bodyPr spcFirstLastPara="1" wrap="square" lIns="91425" tIns="91425" rIns="91425" bIns="91425" anchor="ctr" anchorCtr="0">
            <a:noAutofit/>
          </a:bodyPr>
          <a:lstStyle>
            <a:lvl1pPr marL="342900" lvl="0" indent="-171450" algn="l" rtl="0">
              <a:lnSpc>
                <a:spcPct val="90000"/>
              </a:lnSpc>
              <a:spcBef>
                <a:spcPts val="1050"/>
              </a:spcBef>
              <a:spcAft>
                <a:spcPts val="0"/>
              </a:spcAft>
              <a:buSzPts val="1620"/>
              <a:buNone/>
              <a:defRPr sz="1350" b="0">
                <a:solidFill>
                  <a:schemeClr val="dk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55" name="Google Shape;355;p48"/>
          <p:cNvSpPr txBox="1">
            <a:spLocks noGrp="1"/>
          </p:cNvSpPr>
          <p:nvPr>
            <p:ph type="body" idx="6"/>
          </p:nvPr>
        </p:nvSpPr>
        <p:spPr>
          <a:xfrm>
            <a:off x="4742010" y="1145286"/>
            <a:ext cx="2148525" cy="3758175"/>
          </a:xfrm>
          <a:prstGeom prst="rect">
            <a:avLst/>
          </a:prstGeom>
          <a:noFill/>
          <a:ln>
            <a:noFill/>
          </a:ln>
        </p:spPr>
        <p:txBody>
          <a:bodyPr spcFirstLastPara="1" wrap="square" lIns="91425" tIns="45700" rIns="91425" bIns="91425" anchor="t" anchorCtr="0">
            <a:noAutofit/>
          </a:bodyPr>
          <a:lstStyle>
            <a:lvl1pPr marL="342900" lvl="0" indent="-248603" algn="l" rtl="0">
              <a:lnSpc>
                <a:spcPct val="90000"/>
              </a:lnSpc>
              <a:spcBef>
                <a:spcPts val="1050"/>
              </a:spcBef>
              <a:spcAft>
                <a:spcPts val="0"/>
              </a:spcAft>
              <a:buSzPts val="1620"/>
              <a:buChar char="•"/>
              <a:defRPr sz="1350"/>
            </a:lvl1pPr>
            <a:lvl2pPr marL="685800" lvl="1" indent="-240030" algn="l" rtl="0">
              <a:lnSpc>
                <a:spcPct val="90000"/>
              </a:lnSpc>
              <a:spcBef>
                <a:spcPts val="600"/>
              </a:spcBef>
              <a:spcAft>
                <a:spcPts val="0"/>
              </a:spcAft>
              <a:buSzPts val="1440"/>
              <a:buChar char="–"/>
              <a:defRPr sz="1200"/>
            </a:lvl2pPr>
            <a:lvl3pPr marL="1028700" lvl="2" indent="-231458" algn="l" rtl="0">
              <a:lnSpc>
                <a:spcPct val="90000"/>
              </a:lnSpc>
              <a:spcBef>
                <a:spcPts val="600"/>
              </a:spcBef>
              <a:spcAft>
                <a:spcPts val="0"/>
              </a:spcAft>
              <a:buSzPts val="1260"/>
              <a:buChar char="•"/>
              <a:defRPr sz="1050"/>
            </a:lvl3pPr>
            <a:lvl4pPr marL="1371600" lvl="3" indent="-228600" algn="l" rtl="0">
              <a:lnSpc>
                <a:spcPct val="90000"/>
              </a:lnSpc>
              <a:spcBef>
                <a:spcPts val="600"/>
              </a:spcBef>
              <a:spcAft>
                <a:spcPts val="0"/>
              </a:spcAft>
              <a:buSzPts val="1200"/>
              <a:buChar char="–"/>
              <a:defRPr sz="900"/>
            </a:lvl4pPr>
            <a:lvl5pPr marL="1714500" lvl="4" indent="-238125" algn="l" rtl="0">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56" name="Google Shape;356;p48"/>
          <p:cNvSpPr/>
          <p:nvPr/>
        </p:nvSpPr>
        <p:spPr>
          <a:xfrm>
            <a:off x="320041" y="240030"/>
            <a:ext cx="8824050" cy="383175"/>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57" name="Google Shape;357;p48"/>
          <p:cNvSpPr txBox="1">
            <a:spLocks noGrp="1"/>
          </p:cNvSpPr>
          <p:nvPr>
            <p:ph type="title"/>
          </p:nvPr>
        </p:nvSpPr>
        <p:spPr>
          <a:xfrm>
            <a:off x="350296" y="288680"/>
            <a:ext cx="8824050" cy="30465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1400"/>
              <a:buNone/>
              <a:defRPr sz="1800" b="0">
                <a:solidFill>
                  <a:schemeClr val="dk1"/>
                </a:solidFill>
                <a:latin typeface="Arial"/>
                <a:ea typeface="Arial"/>
                <a:cs typeface="Arial"/>
                <a:sym typeface="Arial"/>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58" name="Google Shape;358;p48"/>
          <p:cNvSpPr/>
          <p:nvPr/>
        </p:nvSpPr>
        <p:spPr>
          <a:xfrm>
            <a:off x="235996" y="240030"/>
            <a:ext cx="114300" cy="383175"/>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59" name="Google Shape;359;p48"/>
          <p:cNvSpPr/>
          <p:nvPr/>
        </p:nvSpPr>
        <p:spPr>
          <a:xfrm flipH="1">
            <a:off x="8886751" y="4977389"/>
            <a:ext cx="210375" cy="10642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US" sz="675">
                <a:solidFill>
                  <a:srgbClr val="A5A5A5"/>
                </a:solidFill>
                <a:latin typeface="Arial"/>
                <a:ea typeface="Arial"/>
                <a:cs typeface="Arial"/>
                <a:sym typeface="Arial"/>
              </a:rPr>
              <a:pPr marL="0" marR="0" lvl="0" indent="0" algn="ctr" rtl="0">
                <a:lnSpc>
                  <a:spcPct val="90000"/>
                </a:lnSpc>
                <a:spcBef>
                  <a:spcPts val="0"/>
                </a:spcBef>
                <a:spcAft>
                  <a:spcPts val="0"/>
                </a:spcAft>
                <a:buNone/>
              </a:pPr>
              <a:t>‹#›</a:t>
            </a:fld>
            <a:endParaRPr sz="675">
              <a:solidFill>
                <a:srgbClr val="A5A5A5"/>
              </a:solidFill>
              <a:latin typeface="Arial"/>
              <a:ea typeface="Arial"/>
              <a:cs typeface="Arial"/>
              <a:sym typeface="Arial"/>
            </a:endParaRPr>
          </a:p>
        </p:txBody>
      </p:sp>
      <p:sp>
        <p:nvSpPr>
          <p:cNvPr id="360" name="Google Shape;360;p48"/>
          <p:cNvSpPr txBox="1">
            <a:spLocks noGrp="1"/>
          </p:cNvSpPr>
          <p:nvPr>
            <p:ph type="body" idx="7"/>
          </p:nvPr>
        </p:nvSpPr>
        <p:spPr>
          <a:xfrm>
            <a:off x="6995189" y="754380"/>
            <a:ext cx="2148525" cy="277650"/>
          </a:xfrm>
          <a:prstGeom prst="rect">
            <a:avLst/>
          </a:prstGeom>
          <a:noFill/>
          <a:ln>
            <a:noFill/>
          </a:ln>
        </p:spPr>
        <p:txBody>
          <a:bodyPr spcFirstLastPara="1" wrap="square" lIns="91425" tIns="91425" rIns="91425" bIns="91425" anchor="ctr" anchorCtr="0">
            <a:noAutofit/>
          </a:bodyPr>
          <a:lstStyle>
            <a:lvl1pPr marL="342900" lvl="0" indent="-171450" algn="l" rtl="0">
              <a:lnSpc>
                <a:spcPct val="90000"/>
              </a:lnSpc>
              <a:spcBef>
                <a:spcPts val="1050"/>
              </a:spcBef>
              <a:spcAft>
                <a:spcPts val="0"/>
              </a:spcAft>
              <a:buSzPts val="1620"/>
              <a:buNone/>
              <a:defRPr sz="1350" b="0">
                <a:solidFill>
                  <a:schemeClr val="dk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61" name="Google Shape;361;p48"/>
          <p:cNvSpPr txBox="1">
            <a:spLocks noGrp="1"/>
          </p:cNvSpPr>
          <p:nvPr>
            <p:ph type="body" idx="8"/>
          </p:nvPr>
        </p:nvSpPr>
        <p:spPr>
          <a:xfrm>
            <a:off x="6995189" y="1145286"/>
            <a:ext cx="2148525" cy="3758175"/>
          </a:xfrm>
          <a:prstGeom prst="rect">
            <a:avLst/>
          </a:prstGeom>
          <a:noFill/>
          <a:ln>
            <a:noFill/>
          </a:ln>
        </p:spPr>
        <p:txBody>
          <a:bodyPr spcFirstLastPara="1" wrap="square" lIns="91425" tIns="45700" rIns="91425" bIns="91425" anchor="t" anchorCtr="0">
            <a:noAutofit/>
          </a:bodyPr>
          <a:lstStyle>
            <a:lvl1pPr marL="342900" lvl="0" indent="-248603" algn="l" rtl="0">
              <a:lnSpc>
                <a:spcPct val="90000"/>
              </a:lnSpc>
              <a:spcBef>
                <a:spcPts val="1050"/>
              </a:spcBef>
              <a:spcAft>
                <a:spcPts val="0"/>
              </a:spcAft>
              <a:buSzPts val="1620"/>
              <a:buChar char="•"/>
              <a:defRPr sz="1350"/>
            </a:lvl1pPr>
            <a:lvl2pPr marL="685800" lvl="1" indent="-240030" algn="l" rtl="0">
              <a:lnSpc>
                <a:spcPct val="90000"/>
              </a:lnSpc>
              <a:spcBef>
                <a:spcPts val="600"/>
              </a:spcBef>
              <a:spcAft>
                <a:spcPts val="0"/>
              </a:spcAft>
              <a:buSzPts val="1440"/>
              <a:buChar char="–"/>
              <a:defRPr sz="1200"/>
            </a:lvl2pPr>
            <a:lvl3pPr marL="1028700" lvl="2" indent="-231458" algn="l" rtl="0">
              <a:lnSpc>
                <a:spcPct val="90000"/>
              </a:lnSpc>
              <a:spcBef>
                <a:spcPts val="600"/>
              </a:spcBef>
              <a:spcAft>
                <a:spcPts val="0"/>
              </a:spcAft>
              <a:buSzPts val="1260"/>
              <a:buChar char="•"/>
              <a:defRPr sz="1050"/>
            </a:lvl3pPr>
            <a:lvl4pPr marL="1371600" lvl="3" indent="-228600" algn="l" rtl="0">
              <a:lnSpc>
                <a:spcPct val="90000"/>
              </a:lnSpc>
              <a:spcBef>
                <a:spcPts val="600"/>
              </a:spcBef>
              <a:spcAft>
                <a:spcPts val="0"/>
              </a:spcAft>
              <a:buSzPts val="1200"/>
              <a:buChar char="–"/>
              <a:defRPr sz="900"/>
            </a:lvl4pPr>
            <a:lvl5pPr marL="1714500" lvl="4" indent="-238125" algn="l" rtl="0">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pic>
        <p:nvPicPr>
          <p:cNvPr id="362" name="Google Shape;362;p48"/>
          <p:cNvPicPr preferRelativeResize="0"/>
          <p:nvPr/>
        </p:nvPicPr>
        <p:blipFill rotWithShape="1">
          <a:blip r:embed="rId2">
            <a:alphaModFix/>
          </a:blip>
          <a:srcRect/>
          <a:stretch/>
        </p:blipFill>
        <p:spPr>
          <a:xfrm>
            <a:off x="254850" y="4738556"/>
            <a:ext cx="1138141" cy="307779"/>
          </a:xfrm>
          <a:prstGeom prst="rect">
            <a:avLst/>
          </a:prstGeom>
          <a:noFill/>
          <a:ln>
            <a:noFill/>
          </a:ln>
        </p:spPr>
      </p:pic>
      <p:pic>
        <p:nvPicPr>
          <p:cNvPr id="363" name="Google Shape;363;p48"/>
          <p:cNvPicPr preferRelativeResize="0"/>
          <p:nvPr/>
        </p:nvPicPr>
        <p:blipFill rotWithShape="1">
          <a:blip r:embed="rId3">
            <a:alphaModFix/>
          </a:blip>
          <a:srcRect/>
          <a:stretch/>
        </p:blipFill>
        <p:spPr>
          <a:xfrm>
            <a:off x="1" y="5109211"/>
            <a:ext cx="9143999" cy="34289"/>
          </a:xfrm>
          <a:prstGeom prst="rect">
            <a:avLst/>
          </a:prstGeom>
          <a:noFill/>
          <a:ln>
            <a:noFill/>
          </a:ln>
        </p:spPr>
      </p:pic>
    </p:spTree>
    <p:extLst>
      <p:ext uri="{BB962C8B-B14F-4D97-AF65-F5344CB8AC3E}">
        <p14:creationId xmlns:p14="http://schemas.microsoft.com/office/powerpoint/2010/main" val="694397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6_3 section science highlight">
  <p:cSld name="6_3 section science highlight">
    <p:spTree>
      <p:nvGrpSpPr>
        <p:cNvPr id="1" name="Shape 364"/>
        <p:cNvGrpSpPr/>
        <p:nvPr/>
      </p:nvGrpSpPr>
      <p:grpSpPr>
        <a:xfrm>
          <a:off x="0" y="0"/>
          <a:ext cx="0" cy="0"/>
          <a:chOff x="0" y="0"/>
          <a:chExt cx="0" cy="0"/>
        </a:xfrm>
      </p:grpSpPr>
      <p:grpSp>
        <p:nvGrpSpPr>
          <p:cNvPr id="365" name="Google Shape;365;p49"/>
          <p:cNvGrpSpPr/>
          <p:nvPr/>
        </p:nvGrpSpPr>
        <p:grpSpPr>
          <a:xfrm>
            <a:off x="228591" y="711028"/>
            <a:ext cx="8915030" cy="4266421"/>
            <a:chOff x="274318" y="948037"/>
            <a:chExt cx="11917692" cy="5688561"/>
          </a:xfrm>
        </p:grpSpPr>
        <p:sp>
          <p:nvSpPr>
            <p:cNvPr id="366" name="Google Shape;366;p49"/>
            <p:cNvSpPr/>
            <p:nvPr/>
          </p:nvSpPr>
          <p:spPr>
            <a:xfrm>
              <a:off x="274318"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67" name="Google Shape;367;p49"/>
            <p:cNvSpPr/>
            <p:nvPr/>
          </p:nvSpPr>
          <p:spPr>
            <a:xfrm>
              <a:off x="274319" y="948037"/>
              <a:ext cx="3848100" cy="4437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68" name="Google Shape;368;p49"/>
            <p:cNvSpPr/>
            <p:nvPr/>
          </p:nvSpPr>
          <p:spPr>
            <a:xfrm>
              <a:off x="4309114"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69" name="Google Shape;369;p49"/>
            <p:cNvSpPr/>
            <p:nvPr/>
          </p:nvSpPr>
          <p:spPr>
            <a:xfrm>
              <a:off x="4309114" y="948037"/>
              <a:ext cx="3848100" cy="4437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70" name="Google Shape;370;p49"/>
            <p:cNvSpPr/>
            <p:nvPr/>
          </p:nvSpPr>
          <p:spPr>
            <a:xfrm>
              <a:off x="8343909"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71" name="Google Shape;371;p49"/>
            <p:cNvSpPr/>
            <p:nvPr/>
          </p:nvSpPr>
          <p:spPr>
            <a:xfrm>
              <a:off x="8343910" y="948037"/>
              <a:ext cx="3848100" cy="4437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grpSp>
      <p:sp>
        <p:nvSpPr>
          <p:cNvPr id="372" name="Google Shape;372;p49"/>
          <p:cNvSpPr txBox="1">
            <a:spLocks noGrp="1"/>
          </p:cNvSpPr>
          <p:nvPr>
            <p:ph type="body" idx="1"/>
          </p:nvPr>
        </p:nvSpPr>
        <p:spPr>
          <a:xfrm>
            <a:off x="220331" y="754380"/>
            <a:ext cx="2858625" cy="277650"/>
          </a:xfrm>
          <a:prstGeom prst="rect">
            <a:avLst/>
          </a:prstGeom>
          <a:noFill/>
          <a:ln>
            <a:noFill/>
          </a:ln>
        </p:spPr>
        <p:txBody>
          <a:bodyPr spcFirstLastPara="1" wrap="square" lIns="91425" tIns="91425" rIns="91425" bIns="91425" anchor="ctr" anchorCtr="0">
            <a:noAutofit/>
          </a:bodyPr>
          <a:lstStyle>
            <a:lvl1pPr marL="342900" lvl="0" indent="-171450" algn="l" rtl="0">
              <a:lnSpc>
                <a:spcPct val="90000"/>
              </a:lnSpc>
              <a:spcBef>
                <a:spcPts val="1050"/>
              </a:spcBef>
              <a:spcAft>
                <a:spcPts val="0"/>
              </a:spcAft>
              <a:buSzPts val="1620"/>
              <a:buNone/>
              <a:defRPr sz="1350" b="0">
                <a:solidFill>
                  <a:schemeClr val="dk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73" name="Google Shape;373;p49"/>
          <p:cNvSpPr txBox="1">
            <a:spLocks noGrp="1"/>
          </p:cNvSpPr>
          <p:nvPr>
            <p:ph type="body" idx="2"/>
          </p:nvPr>
        </p:nvSpPr>
        <p:spPr>
          <a:xfrm>
            <a:off x="220331" y="1145286"/>
            <a:ext cx="2858625" cy="3758175"/>
          </a:xfrm>
          <a:prstGeom prst="rect">
            <a:avLst/>
          </a:prstGeom>
          <a:noFill/>
          <a:ln>
            <a:noFill/>
          </a:ln>
        </p:spPr>
        <p:txBody>
          <a:bodyPr spcFirstLastPara="1" wrap="square" lIns="91425" tIns="45700" rIns="91425" bIns="91425" anchor="t" anchorCtr="0">
            <a:noAutofit/>
          </a:bodyPr>
          <a:lstStyle>
            <a:lvl1pPr marL="342900" lvl="0" indent="-248603" algn="l" rtl="0">
              <a:lnSpc>
                <a:spcPct val="90000"/>
              </a:lnSpc>
              <a:spcBef>
                <a:spcPts val="1050"/>
              </a:spcBef>
              <a:spcAft>
                <a:spcPts val="0"/>
              </a:spcAft>
              <a:buSzPts val="1620"/>
              <a:buChar char="•"/>
              <a:defRPr sz="1350"/>
            </a:lvl1pPr>
            <a:lvl2pPr marL="685800" lvl="1" indent="-240030" algn="l" rtl="0">
              <a:lnSpc>
                <a:spcPct val="90000"/>
              </a:lnSpc>
              <a:spcBef>
                <a:spcPts val="600"/>
              </a:spcBef>
              <a:spcAft>
                <a:spcPts val="0"/>
              </a:spcAft>
              <a:buSzPts val="1440"/>
              <a:buChar char="–"/>
              <a:defRPr sz="1200"/>
            </a:lvl2pPr>
            <a:lvl3pPr marL="1028700" lvl="2" indent="-231458" algn="l" rtl="0">
              <a:lnSpc>
                <a:spcPct val="90000"/>
              </a:lnSpc>
              <a:spcBef>
                <a:spcPts val="600"/>
              </a:spcBef>
              <a:spcAft>
                <a:spcPts val="0"/>
              </a:spcAft>
              <a:buSzPts val="1260"/>
              <a:buChar char="•"/>
              <a:defRPr sz="1050"/>
            </a:lvl3pPr>
            <a:lvl4pPr marL="1371600" lvl="3" indent="-228600" algn="l" rtl="0">
              <a:lnSpc>
                <a:spcPct val="90000"/>
              </a:lnSpc>
              <a:spcBef>
                <a:spcPts val="600"/>
              </a:spcBef>
              <a:spcAft>
                <a:spcPts val="0"/>
              </a:spcAft>
              <a:buSzPts val="1200"/>
              <a:buChar char="–"/>
              <a:defRPr sz="900"/>
            </a:lvl4pPr>
            <a:lvl5pPr marL="1714500" lvl="4" indent="-238125" algn="l" rtl="0">
              <a:lnSpc>
                <a:spcPct val="90000"/>
              </a:lnSpc>
              <a:spcBef>
                <a:spcPts val="450"/>
              </a:spcBef>
              <a:spcAft>
                <a:spcPts val="0"/>
              </a:spcAft>
              <a:buSzPts val="1400"/>
              <a:buFont typeface="Arial"/>
              <a:buChar char="•"/>
              <a:defRPr sz="1050"/>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74" name="Google Shape;374;p49"/>
          <p:cNvSpPr txBox="1">
            <a:spLocks noGrp="1"/>
          </p:cNvSpPr>
          <p:nvPr>
            <p:ph type="body" idx="3"/>
          </p:nvPr>
        </p:nvSpPr>
        <p:spPr>
          <a:xfrm>
            <a:off x="3245998" y="754380"/>
            <a:ext cx="2871900" cy="277650"/>
          </a:xfrm>
          <a:prstGeom prst="rect">
            <a:avLst/>
          </a:prstGeom>
          <a:noFill/>
          <a:ln>
            <a:noFill/>
          </a:ln>
        </p:spPr>
        <p:txBody>
          <a:bodyPr spcFirstLastPara="1" wrap="square" lIns="91425" tIns="91425" rIns="91425" bIns="91425" anchor="ctr" anchorCtr="0">
            <a:noAutofit/>
          </a:bodyPr>
          <a:lstStyle>
            <a:lvl1pPr marL="342900" lvl="0" indent="-171450" algn="l" rtl="0">
              <a:lnSpc>
                <a:spcPct val="90000"/>
              </a:lnSpc>
              <a:spcBef>
                <a:spcPts val="1050"/>
              </a:spcBef>
              <a:spcAft>
                <a:spcPts val="0"/>
              </a:spcAft>
              <a:buSzPts val="1620"/>
              <a:buNone/>
              <a:defRPr sz="1350" b="0">
                <a:solidFill>
                  <a:schemeClr val="dk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75" name="Google Shape;375;p49"/>
          <p:cNvSpPr txBox="1">
            <a:spLocks noGrp="1"/>
          </p:cNvSpPr>
          <p:nvPr>
            <p:ph type="body" idx="4"/>
          </p:nvPr>
        </p:nvSpPr>
        <p:spPr>
          <a:xfrm>
            <a:off x="3245998" y="1145286"/>
            <a:ext cx="2871900" cy="3758175"/>
          </a:xfrm>
          <a:prstGeom prst="rect">
            <a:avLst/>
          </a:prstGeom>
          <a:noFill/>
          <a:ln>
            <a:noFill/>
          </a:ln>
        </p:spPr>
        <p:txBody>
          <a:bodyPr spcFirstLastPara="1" wrap="square" lIns="91425" tIns="45700" rIns="91425" bIns="91425" anchor="t" anchorCtr="0">
            <a:noAutofit/>
          </a:bodyPr>
          <a:lstStyle>
            <a:lvl1pPr marL="342900" lvl="0" indent="-248603" algn="l" rtl="0">
              <a:lnSpc>
                <a:spcPct val="90000"/>
              </a:lnSpc>
              <a:spcBef>
                <a:spcPts val="1050"/>
              </a:spcBef>
              <a:spcAft>
                <a:spcPts val="0"/>
              </a:spcAft>
              <a:buSzPts val="1620"/>
              <a:buChar char="•"/>
              <a:defRPr sz="1350"/>
            </a:lvl1pPr>
            <a:lvl2pPr marL="685800" lvl="1" indent="-240030" algn="l" rtl="0">
              <a:lnSpc>
                <a:spcPct val="90000"/>
              </a:lnSpc>
              <a:spcBef>
                <a:spcPts val="600"/>
              </a:spcBef>
              <a:spcAft>
                <a:spcPts val="0"/>
              </a:spcAft>
              <a:buSzPts val="1440"/>
              <a:buChar char="–"/>
              <a:defRPr sz="1200"/>
            </a:lvl2pPr>
            <a:lvl3pPr marL="1028700" lvl="2" indent="-231458" algn="l" rtl="0">
              <a:lnSpc>
                <a:spcPct val="90000"/>
              </a:lnSpc>
              <a:spcBef>
                <a:spcPts val="600"/>
              </a:spcBef>
              <a:spcAft>
                <a:spcPts val="0"/>
              </a:spcAft>
              <a:buSzPts val="1260"/>
              <a:buChar char="•"/>
              <a:defRPr sz="1050"/>
            </a:lvl3pPr>
            <a:lvl4pPr marL="1371600" lvl="3" indent="-228600" algn="l" rtl="0">
              <a:lnSpc>
                <a:spcPct val="90000"/>
              </a:lnSpc>
              <a:spcBef>
                <a:spcPts val="600"/>
              </a:spcBef>
              <a:spcAft>
                <a:spcPts val="0"/>
              </a:spcAft>
              <a:buSzPts val="1200"/>
              <a:buChar char="–"/>
              <a:defRPr sz="900"/>
            </a:lvl4pPr>
            <a:lvl5pPr marL="1714500" lvl="4" indent="-238125" algn="l" rtl="0">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76" name="Google Shape;376;p49"/>
          <p:cNvSpPr txBox="1">
            <a:spLocks noGrp="1"/>
          </p:cNvSpPr>
          <p:nvPr>
            <p:ph type="body" idx="5"/>
          </p:nvPr>
        </p:nvSpPr>
        <p:spPr>
          <a:xfrm>
            <a:off x="6278222" y="754380"/>
            <a:ext cx="2861775" cy="277650"/>
          </a:xfrm>
          <a:prstGeom prst="rect">
            <a:avLst/>
          </a:prstGeom>
          <a:noFill/>
          <a:ln>
            <a:noFill/>
          </a:ln>
        </p:spPr>
        <p:txBody>
          <a:bodyPr spcFirstLastPara="1" wrap="square" lIns="91425" tIns="91425" rIns="91425" bIns="91425" anchor="ctr" anchorCtr="0">
            <a:noAutofit/>
          </a:bodyPr>
          <a:lstStyle>
            <a:lvl1pPr marL="342900" lvl="0" indent="-171450" algn="l" rtl="0">
              <a:lnSpc>
                <a:spcPct val="90000"/>
              </a:lnSpc>
              <a:spcBef>
                <a:spcPts val="1050"/>
              </a:spcBef>
              <a:spcAft>
                <a:spcPts val="0"/>
              </a:spcAft>
              <a:buSzPts val="1620"/>
              <a:buNone/>
              <a:defRPr sz="1350" b="0">
                <a:solidFill>
                  <a:schemeClr val="dk1"/>
                </a:solidFill>
              </a:defRPr>
            </a:lvl1pPr>
            <a:lvl2pPr marL="685800" lvl="1" indent="-171450" algn="l" rtl="0">
              <a:lnSpc>
                <a:spcPct val="90000"/>
              </a:lnSpc>
              <a:spcBef>
                <a:spcPts val="600"/>
              </a:spcBef>
              <a:spcAft>
                <a:spcPts val="0"/>
              </a:spcAft>
              <a:buSzPts val="1800"/>
              <a:buNone/>
              <a:defRPr sz="1500" b="1"/>
            </a:lvl2pPr>
            <a:lvl3pPr marL="1028700" lvl="2" indent="-171450" algn="l" rtl="0">
              <a:lnSpc>
                <a:spcPct val="90000"/>
              </a:lnSpc>
              <a:spcBef>
                <a:spcPts val="600"/>
              </a:spcBef>
              <a:spcAft>
                <a:spcPts val="0"/>
              </a:spcAft>
              <a:buSzPts val="1620"/>
              <a:buNone/>
              <a:defRPr sz="1350" b="1"/>
            </a:lvl3pPr>
            <a:lvl4pPr marL="1371600" lvl="3" indent="-171450" algn="l" rtl="0">
              <a:lnSpc>
                <a:spcPct val="90000"/>
              </a:lnSpc>
              <a:spcBef>
                <a:spcPts val="600"/>
              </a:spcBef>
              <a:spcAft>
                <a:spcPts val="0"/>
              </a:spcAft>
              <a:buSzPts val="1600"/>
              <a:buNone/>
              <a:defRPr sz="1200" b="1"/>
            </a:lvl4pPr>
            <a:lvl5pPr marL="1714500" lvl="4" indent="-171450" algn="l" rtl="0">
              <a:lnSpc>
                <a:spcPct val="90000"/>
              </a:lnSpc>
              <a:spcBef>
                <a:spcPts val="450"/>
              </a:spcBef>
              <a:spcAft>
                <a:spcPts val="0"/>
              </a:spcAft>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377" name="Google Shape;377;p49"/>
          <p:cNvSpPr txBox="1">
            <a:spLocks noGrp="1"/>
          </p:cNvSpPr>
          <p:nvPr>
            <p:ph type="body" idx="6"/>
          </p:nvPr>
        </p:nvSpPr>
        <p:spPr>
          <a:xfrm>
            <a:off x="6278222" y="1145286"/>
            <a:ext cx="2861775" cy="3758175"/>
          </a:xfrm>
          <a:prstGeom prst="rect">
            <a:avLst/>
          </a:prstGeom>
          <a:noFill/>
          <a:ln>
            <a:noFill/>
          </a:ln>
        </p:spPr>
        <p:txBody>
          <a:bodyPr spcFirstLastPara="1" wrap="square" lIns="91425" tIns="45700" rIns="91425" bIns="91425" anchor="t" anchorCtr="0">
            <a:noAutofit/>
          </a:bodyPr>
          <a:lstStyle>
            <a:lvl1pPr marL="342900" lvl="0" indent="-248603" algn="l" rtl="0">
              <a:lnSpc>
                <a:spcPct val="90000"/>
              </a:lnSpc>
              <a:spcBef>
                <a:spcPts val="1050"/>
              </a:spcBef>
              <a:spcAft>
                <a:spcPts val="0"/>
              </a:spcAft>
              <a:buSzPts val="1620"/>
              <a:buChar char="•"/>
              <a:defRPr sz="1350"/>
            </a:lvl1pPr>
            <a:lvl2pPr marL="685800" lvl="1" indent="-240030" algn="l" rtl="0">
              <a:lnSpc>
                <a:spcPct val="90000"/>
              </a:lnSpc>
              <a:spcBef>
                <a:spcPts val="600"/>
              </a:spcBef>
              <a:spcAft>
                <a:spcPts val="0"/>
              </a:spcAft>
              <a:buSzPts val="1440"/>
              <a:buChar char="–"/>
              <a:defRPr sz="1200"/>
            </a:lvl2pPr>
            <a:lvl3pPr marL="1028700" lvl="2" indent="-231458" algn="l" rtl="0">
              <a:lnSpc>
                <a:spcPct val="90000"/>
              </a:lnSpc>
              <a:spcBef>
                <a:spcPts val="600"/>
              </a:spcBef>
              <a:spcAft>
                <a:spcPts val="0"/>
              </a:spcAft>
              <a:buSzPts val="1260"/>
              <a:buChar char="•"/>
              <a:defRPr sz="1050"/>
            </a:lvl3pPr>
            <a:lvl4pPr marL="1371600" lvl="3" indent="-228600" algn="l" rtl="0">
              <a:lnSpc>
                <a:spcPct val="90000"/>
              </a:lnSpc>
              <a:spcBef>
                <a:spcPts val="600"/>
              </a:spcBef>
              <a:spcAft>
                <a:spcPts val="0"/>
              </a:spcAft>
              <a:buSzPts val="1200"/>
              <a:buChar char="–"/>
              <a:defRPr sz="900"/>
            </a:lvl4pPr>
            <a:lvl5pPr marL="1714500" lvl="4" indent="-238125" algn="l" rtl="0">
              <a:lnSpc>
                <a:spcPct val="90000"/>
              </a:lnSpc>
              <a:spcBef>
                <a:spcPts val="450"/>
              </a:spcBef>
              <a:spcAft>
                <a:spcPts val="0"/>
              </a:spcAft>
              <a:buSzPts val="1400"/>
              <a:buChar char="»"/>
              <a:defRPr sz="1050">
                <a:solidFill>
                  <a:schemeClr val="dk1"/>
                </a:solidFill>
                <a:latin typeface="Arial"/>
                <a:ea typeface="Arial"/>
                <a:cs typeface="Arial"/>
                <a:sym typeface="Arial"/>
              </a:defRPr>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78" name="Google Shape;378;p49"/>
          <p:cNvSpPr/>
          <p:nvPr/>
        </p:nvSpPr>
        <p:spPr>
          <a:xfrm>
            <a:off x="320041" y="240030"/>
            <a:ext cx="8824050" cy="383175"/>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79" name="Google Shape;379;p49"/>
          <p:cNvSpPr txBox="1">
            <a:spLocks noGrp="1"/>
          </p:cNvSpPr>
          <p:nvPr>
            <p:ph type="title"/>
          </p:nvPr>
        </p:nvSpPr>
        <p:spPr>
          <a:xfrm>
            <a:off x="342900" y="278288"/>
            <a:ext cx="8814375" cy="300825"/>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1400"/>
              <a:buNone/>
              <a:defRPr sz="1800" b="0">
                <a:solidFill>
                  <a:schemeClr val="dk1"/>
                </a:solidFill>
                <a:latin typeface="Arial"/>
                <a:ea typeface="Arial"/>
                <a:cs typeface="Arial"/>
                <a:sym typeface="Arial"/>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80" name="Google Shape;380;p49"/>
          <p:cNvSpPr/>
          <p:nvPr/>
        </p:nvSpPr>
        <p:spPr>
          <a:xfrm>
            <a:off x="228600" y="240030"/>
            <a:ext cx="114300" cy="383175"/>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81" name="Google Shape;381;p49"/>
          <p:cNvSpPr/>
          <p:nvPr/>
        </p:nvSpPr>
        <p:spPr>
          <a:xfrm flipH="1">
            <a:off x="8886751" y="4977389"/>
            <a:ext cx="210375" cy="10642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US" sz="675">
                <a:solidFill>
                  <a:srgbClr val="A5A5A5"/>
                </a:solidFill>
                <a:latin typeface="Arial"/>
                <a:ea typeface="Arial"/>
                <a:cs typeface="Arial"/>
                <a:sym typeface="Arial"/>
              </a:rPr>
              <a:pPr marL="0" marR="0" lvl="0" indent="0" algn="ctr" rtl="0">
                <a:lnSpc>
                  <a:spcPct val="90000"/>
                </a:lnSpc>
                <a:spcBef>
                  <a:spcPts val="0"/>
                </a:spcBef>
                <a:spcAft>
                  <a:spcPts val="0"/>
                </a:spcAft>
                <a:buNone/>
              </a:pPr>
              <a:t>‹#›</a:t>
            </a:fld>
            <a:endParaRPr sz="675">
              <a:solidFill>
                <a:srgbClr val="A5A5A5"/>
              </a:solidFill>
              <a:latin typeface="Arial"/>
              <a:ea typeface="Arial"/>
              <a:cs typeface="Arial"/>
              <a:sym typeface="Arial"/>
            </a:endParaRPr>
          </a:p>
        </p:txBody>
      </p:sp>
      <p:pic>
        <p:nvPicPr>
          <p:cNvPr id="382" name="Google Shape;382;p49"/>
          <p:cNvPicPr preferRelativeResize="0"/>
          <p:nvPr/>
        </p:nvPicPr>
        <p:blipFill rotWithShape="1">
          <a:blip r:embed="rId2">
            <a:alphaModFix/>
          </a:blip>
          <a:srcRect/>
          <a:stretch/>
        </p:blipFill>
        <p:spPr>
          <a:xfrm>
            <a:off x="254850" y="4738556"/>
            <a:ext cx="1138141" cy="307779"/>
          </a:xfrm>
          <a:prstGeom prst="rect">
            <a:avLst/>
          </a:prstGeom>
          <a:noFill/>
          <a:ln>
            <a:noFill/>
          </a:ln>
        </p:spPr>
      </p:pic>
      <p:pic>
        <p:nvPicPr>
          <p:cNvPr id="383" name="Google Shape;383;p49"/>
          <p:cNvPicPr preferRelativeResize="0"/>
          <p:nvPr/>
        </p:nvPicPr>
        <p:blipFill rotWithShape="1">
          <a:blip r:embed="rId3">
            <a:alphaModFix/>
          </a:blip>
          <a:srcRect/>
          <a:stretch/>
        </p:blipFill>
        <p:spPr>
          <a:xfrm>
            <a:off x="1" y="5109211"/>
            <a:ext cx="9143999" cy="34289"/>
          </a:xfrm>
          <a:prstGeom prst="rect">
            <a:avLst/>
          </a:prstGeom>
          <a:noFill/>
          <a:ln>
            <a:noFill/>
          </a:ln>
        </p:spPr>
      </p:pic>
    </p:spTree>
    <p:extLst>
      <p:ext uri="{BB962C8B-B14F-4D97-AF65-F5344CB8AC3E}">
        <p14:creationId xmlns:p14="http://schemas.microsoft.com/office/powerpoint/2010/main" val="2693274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7_Question slides">
  <p:cSld name="7_Question slides">
    <p:spTree>
      <p:nvGrpSpPr>
        <p:cNvPr id="1" name="Shape 384"/>
        <p:cNvGrpSpPr/>
        <p:nvPr/>
      </p:nvGrpSpPr>
      <p:grpSpPr>
        <a:xfrm>
          <a:off x="0" y="0"/>
          <a:ext cx="0" cy="0"/>
          <a:chOff x="0" y="0"/>
          <a:chExt cx="0" cy="0"/>
        </a:xfrm>
      </p:grpSpPr>
      <p:grpSp>
        <p:nvGrpSpPr>
          <p:cNvPr id="385" name="Google Shape;385;p50"/>
          <p:cNvGrpSpPr/>
          <p:nvPr/>
        </p:nvGrpSpPr>
        <p:grpSpPr>
          <a:xfrm>
            <a:off x="231276" y="240022"/>
            <a:ext cx="8912815" cy="689945"/>
            <a:chOff x="308368" y="320040"/>
            <a:chExt cx="11883753" cy="510900"/>
          </a:xfrm>
        </p:grpSpPr>
        <p:sp>
          <p:nvSpPr>
            <p:cNvPr id="386" name="Google Shape;386;p50"/>
            <p:cNvSpPr/>
            <p:nvPr/>
          </p:nvSpPr>
          <p:spPr>
            <a:xfrm>
              <a:off x="426721" y="320040"/>
              <a:ext cx="11765400" cy="510900"/>
            </a:xfrm>
            <a:prstGeom prst="rect">
              <a:avLst/>
            </a:prstGeom>
            <a:solidFill>
              <a:srgbClr val="D8D8D8"/>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87" name="Google Shape;387;p50"/>
            <p:cNvSpPr/>
            <p:nvPr/>
          </p:nvSpPr>
          <p:spPr>
            <a:xfrm>
              <a:off x="308368" y="320040"/>
              <a:ext cx="152400" cy="5109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grpSp>
      <p:sp>
        <p:nvSpPr>
          <p:cNvPr id="388" name="Google Shape;388;p50"/>
          <p:cNvSpPr/>
          <p:nvPr/>
        </p:nvSpPr>
        <p:spPr>
          <a:xfrm>
            <a:off x="228600" y="1038206"/>
            <a:ext cx="8915400" cy="3939075"/>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350">
              <a:solidFill>
                <a:schemeClr val="dk1"/>
              </a:solidFill>
              <a:latin typeface="Arial"/>
              <a:ea typeface="Arial"/>
              <a:cs typeface="Arial"/>
              <a:sym typeface="Arial"/>
            </a:endParaRPr>
          </a:p>
        </p:txBody>
      </p:sp>
      <p:sp>
        <p:nvSpPr>
          <p:cNvPr id="389" name="Google Shape;389;p50"/>
          <p:cNvSpPr txBox="1">
            <a:spLocks noGrp="1"/>
          </p:cNvSpPr>
          <p:nvPr>
            <p:ph type="body" idx="1"/>
          </p:nvPr>
        </p:nvSpPr>
        <p:spPr>
          <a:xfrm>
            <a:off x="320039" y="1100350"/>
            <a:ext cx="8812800" cy="3803175"/>
          </a:xfrm>
          <a:prstGeom prst="rect">
            <a:avLst/>
          </a:prstGeom>
          <a:noFill/>
          <a:ln>
            <a:noFill/>
          </a:ln>
        </p:spPr>
        <p:txBody>
          <a:bodyPr spcFirstLastPara="1" wrap="square" lIns="91425" tIns="45700" rIns="91425" bIns="91425" anchor="t" anchorCtr="0">
            <a:noAutofit/>
          </a:bodyPr>
          <a:lstStyle>
            <a:lvl1pPr marL="342900" lvl="0" indent="-248603" algn="l" rtl="0">
              <a:lnSpc>
                <a:spcPct val="90000"/>
              </a:lnSpc>
              <a:spcBef>
                <a:spcPts val="1050"/>
              </a:spcBef>
              <a:spcAft>
                <a:spcPts val="0"/>
              </a:spcAft>
              <a:buSzPts val="1620"/>
              <a:buChar char="•"/>
              <a:defRPr sz="1350"/>
            </a:lvl1pPr>
            <a:lvl2pPr marL="685800" lvl="1" indent="-240030" algn="l" rtl="0">
              <a:lnSpc>
                <a:spcPct val="90000"/>
              </a:lnSpc>
              <a:spcBef>
                <a:spcPts val="600"/>
              </a:spcBef>
              <a:spcAft>
                <a:spcPts val="0"/>
              </a:spcAft>
              <a:buSzPts val="1440"/>
              <a:buChar char="–"/>
              <a:defRPr sz="1200"/>
            </a:lvl2pPr>
            <a:lvl3pPr marL="1028700" lvl="2" indent="-231458" algn="l" rtl="0">
              <a:lnSpc>
                <a:spcPct val="90000"/>
              </a:lnSpc>
              <a:spcBef>
                <a:spcPts val="600"/>
              </a:spcBef>
              <a:spcAft>
                <a:spcPts val="0"/>
              </a:spcAft>
              <a:buSzPts val="1260"/>
              <a:buChar char="•"/>
              <a:defRPr sz="1050"/>
            </a:lvl3pPr>
            <a:lvl4pPr marL="1371600" lvl="3" indent="-228600" algn="l" rtl="0">
              <a:lnSpc>
                <a:spcPct val="90000"/>
              </a:lnSpc>
              <a:spcBef>
                <a:spcPts val="600"/>
              </a:spcBef>
              <a:spcAft>
                <a:spcPts val="0"/>
              </a:spcAft>
              <a:buSzPts val="1200"/>
              <a:buChar char="–"/>
              <a:defRPr sz="900"/>
            </a:lvl4pPr>
            <a:lvl5pPr marL="1714500" lvl="4" indent="-238125" algn="l" rtl="0">
              <a:lnSpc>
                <a:spcPct val="90000"/>
              </a:lnSpc>
              <a:spcBef>
                <a:spcPts val="450"/>
              </a:spcBef>
              <a:spcAft>
                <a:spcPts val="0"/>
              </a:spcAft>
              <a:buSzPts val="1400"/>
              <a:buFont typeface="Arial"/>
              <a:buChar char="•"/>
              <a:defRPr sz="1050"/>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390" name="Google Shape;390;p50"/>
          <p:cNvSpPr txBox="1">
            <a:spLocks noGrp="1"/>
          </p:cNvSpPr>
          <p:nvPr>
            <p:ph type="title"/>
          </p:nvPr>
        </p:nvSpPr>
        <p:spPr>
          <a:xfrm>
            <a:off x="345576" y="240030"/>
            <a:ext cx="8787150" cy="678825"/>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sz="1500" b="0">
                <a:solidFill>
                  <a:schemeClr val="dk1"/>
                </a:solidFill>
                <a:latin typeface="Arial"/>
                <a:ea typeface="Arial"/>
                <a:cs typeface="Arial"/>
                <a:sym typeface="Arial"/>
              </a:defRPr>
            </a:lvl1pPr>
            <a:lvl2pPr lvl="1" algn="l" rtl="0">
              <a:lnSpc>
                <a:spcPct val="85000"/>
              </a:lnSpc>
              <a:spcBef>
                <a:spcPts val="0"/>
              </a:spcBef>
              <a:spcAft>
                <a:spcPts val="0"/>
              </a:spcAft>
              <a:buSzPts val="1400"/>
              <a:buNone/>
              <a:defRPr/>
            </a:lvl2pPr>
            <a:lvl3pPr lvl="2" algn="l" rtl="0">
              <a:lnSpc>
                <a:spcPct val="85000"/>
              </a:lnSpc>
              <a:spcBef>
                <a:spcPts val="0"/>
              </a:spcBef>
              <a:spcAft>
                <a:spcPts val="0"/>
              </a:spcAft>
              <a:buSzPts val="1400"/>
              <a:buNone/>
              <a:defRPr/>
            </a:lvl3pPr>
            <a:lvl4pPr lvl="3" algn="l" rtl="0">
              <a:lnSpc>
                <a:spcPct val="85000"/>
              </a:lnSpc>
              <a:spcBef>
                <a:spcPts val="0"/>
              </a:spcBef>
              <a:spcAft>
                <a:spcPts val="0"/>
              </a:spcAft>
              <a:buSzPts val="1400"/>
              <a:buNone/>
              <a:defRPr/>
            </a:lvl4pPr>
            <a:lvl5pPr lvl="4" algn="l" rtl="0">
              <a:lnSpc>
                <a:spcPct val="85000"/>
              </a:lnSpc>
              <a:spcBef>
                <a:spcPts val="0"/>
              </a:spcBef>
              <a:spcAft>
                <a:spcPts val="0"/>
              </a:spcAft>
              <a:buSzPts val="1400"/>
              <a:buNone/>
              <a:defRPr/>
            </a:lvl5pPr>
            <a:lvl6pPr lvl="5" algn="l" rtl="0">
              <a:lnSpc>
                <a:spcPct val="85000"/>
              </a:lnSpc>
              <a:spcBef>
                <a:spcPts val="0"/>
              </a:spcBef>
              <a:spcAft>
                <a:spcPts val="0"/>
              </a:spcAft>
              <a:buSzPts val="1400"/>
              <a:buNone/>
              <a:defRPr/>
            </a:lvl6pPr>
            <a:lvl7pPr lvl="6" algn="l" rtl="0">
              <a:lnSpc>
                <a:spcPct val="85000"/>
              </a:lnSpc>
              <a:spcBef>
                <a:spcPts val="0"/>
              </a:spcBef>
              <a:spcAft>
                <a:spcPts val="0"/>
              </a:spcAft>
              <a:buSzPts val="1400"/>
              <a:buNone/>
              <a:defRPr/>
            </a:lvl7pPr>
            <a:lvl8pPr lvl="7" algn="l" rtl="0">
              <a:lnSpc>
                <a:spcPct val="85000"/>
              </a:lnSpc>
              <a:spcBef>
                <a:spcPts val="0"/>
              </a:spcBef>
              <a:spcAft>
                <a:spcPts val="0"/>
              </a:spcAft>
              <a:buSzPts val="1400"/>
              <a:buNone/>
              <a:defRPr/>
            </a:lvl8pPr>
            <a:lvl9pPr lvl="8" algn="l" rtl="0">
              <a:lnSpc>
                <a:spcPct val="85000"/>
              </a:lnSpc>
              <a:spcBef>
                <a:spcPts val="0"/>
              </a:spcBef>
              <a:spcAft>
                <a:spcPts val="0"/>
              </a:spcAft>
              <a:buSzPts val="1400"/>
              <a:buNone/>
              <a:defRPr/>
            </a:lvl9pPr>
          </a:lstStyle>
          <a:p>
            <a:endParaRPr/>
          </a:p>
        </p:txBody>
      </p:sp>
      <p:sp>
        <p:nvSpPr>
          <p:cNvPr id="391" name="Google Shape;391;p50"/>
          <p:cNvSpPr/>
          <p:nvPr/>
        </p:nvSpPr>
        <p:spPr>
          <a:xfrm flipH="1">
            <a:off x="8886751" y="4977389"/>
            <a:ext cx="210375" cy="10642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US" sz="675">
                <a:solidFill>
                  <a:srgbClr val="A5A5A5"/>
                </a:solidFill>
                <a:latin typeface="Arial"/>
                <a:ea typeface="Arial"/>
                <a:cs typeface="Arial"/>
                <a:sym typeface="Arial"/>
              </a:rPr>
              <a:pPr marL="0" marR="0" lvl="0" indent="0" algn="ctr" rtl="0">
                <a:lnSpc>
                  <a:spcPct val="90000"/>
                </a:lnSpc>
                <a:spcBef>
                  <a:spcPts val="0"/>
                </a:spcBef>
                <a:spcAft>
                  <a:spcPts val="0"/>
                </a:spcAft>
                <a:buNone/>
              </a:pPr>
              <a:t>‹#›</a:t>
            </a:fld>
            <a:endParaRPr sz="675">
              <a:solidFill>
                <a:srgbClr val="A5A5A5"/>
              </a:solidFill>
              <a:latin typeface="Arial"/>
              <a:ea typeface="Arial"/>
              <a:cs typeface="Arial"/>
              <a:sym typeface="Arial"/>
            </a:endParaRPr>
          </a:p>
        </p:txBody>
      </p:sp>
      <p:pic>
        <p:nvPicPr>
          <p:cNvPr id="392" name="Google Shape;392;p50"/>
          <p:cNvPicPr preferRelativeResize="0"/>
          <p:nvPr/>
        </p:nvPicPr>
        <p:blipFill rotWithShape="1">
          <a:blip r:embed="rId2">
            <a:alphaModFix/>
          </a:blip>
          <a:srcRect/>
          <a:stretch/>
        </p:blipFill>
        <p:spPr>
          <a:xfrm>
            <a:off x="254850" y="4738556"/>
            <a:ext cx="1138141" cy="307779"/>
          </a:xfrm>
          <a:prstGeom prst="rect">
            <a:avLst/>
          </a:prstGeom>
          <a:noFill/>
          <a:ln>
            <a:noFill/>
          </a:ln>
        </p:spPr>
      </p:pic>
      <p:pic>
        <p:nvPicPr>
          <p:cNvPr id="393" name="Google Shape;393;p50"/>
          <p:cNvPicPr preferRelativeResize="0"/>
          <p:nvPr/>
        </p:nvPicPr>
        <p:blipFill rotWithShape="1">
          <a:blip r:embed="rId3">
            <a:alphaModFix/>
          </a:blip>
          <a:srcRect/>
          <a:stretch/>
        </p:blipFill>
        <p:spPr>
          <a:xfrm>
            <a:off x="1" y="5109211"/>
            <a:ext cx="9143999" cy="34289"/>
          </a:xfrm>
          <a:prstGeom prst="rect">
            <a:avLst/>
          </a:prstGeom>
          <a:noFill/>
          <a:ln>
            <a:noFill/>
          </a:ln>
        </p:spPr>
      </p:pic>
    </p:spTree>
    <p:extLst>
      <p:ext uri="{BB962C8B-B14F-4D97-AF65-F5344CB8AC3E}">
        <p14:creationId xmlns:p14="http://schemas.microsoft.com/office/powerpoint/2010/main" val="4289342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394"/>
        <p:cNvGrpSpPr/>
        <p:nvPr/>
      </p:nvGrpSpPr>
      <p:grpSpPr>
        <a:xfrm>
          <a:off x="0" y="0"/>
          <a:ext cx="0" cy="0"/>
          <a:chOff x="0" y="0"/>
          <a:chExt cx="0" cy="0"/>
        </a:xfrm>
      </p:grpSpPr>
      <p:pic>
        <p:nvPicPr>
          <p:cNvPr id="395" name="Google Shape;395;p51"/>
          <p:cNvPicPr preferRelativeResize="0"/>
          <p:nvPr/>
        </p:nvPicPr>
        <p:blipFill rotWithShape="1">
          <a:blip r:embed="rId2">
            <a:alphaModFix/>
          </a:blip>
          <a:srcRect/>
          <a:stretch/>
        </p:blipFill>
        <p:spPr>
          <a:xfrm>
            <a:off x="0" y="4607806"/>
            <a:ext cx="9141618" cy="535695"/>
          </a:xfrm>
          <a:prstGeom prst="rect">
            <a:avLst/>
          </a:prstGeom>
          <a:noFill/>
          <a:ln>
            <a:noFill/>
          </a:ln>
        </p:spPr>
      </p:pic>
      <p:sp>
        <p:nvSpPr>
          <p:cNvPr id="396" name="Google Shape;396;p51"/>
          <p:cNvSpPr txBox="1">
            <a:spLocks noGrp="1"/>
          </p:cNvSpPr>
          <p:nvPr>
            <p:ph type="body" idx="1"/>
          </p:nvPr>
        </p:nvSpPr>
        <p:spPr>
          <a:xfrm>
            <a:off x="355148" y="963217"/>
            <a:ext cx="8433675" cy="3378375"/>
          </a:xfrm>
          <a:prstGeom prst="rect">
            <a:avLst/>
          </a:prstGeom>
          <a:noFill/>
          <a:ln>
            <a:noFill/>
          </a:ln>
        </p:spPr>
        <p:txBody>
          <a:bodyPr spcFirstLastPara="1" wrap="square" lIns="91400" tIns="45675" rIns="91400" bIns="45675" anchor="t" anchorCtr="0">
            <a:normAutofit/>
          </a:bodyPr>
          <a:lstStyle>
            <a:lvl1pPr marL="342900" lvl="0" indent="-238125" algn="l" rtl="0">
              <a:spcBef>
                <a:spcPts val="300"/>
              </a:spcBef>
              <a:spcAft>
                <a:spcPts val="0"/>
              </a:spcAft>
              <a:buClr>
                <a:schemeClr val="dk2"/>
              </a:buClr>
              <a:buSzPts val="1400"/>
              <a:buChar char="•"/>
              <a:defRPr/>
            </a:lvl1pPr>
            <a:lvl2pPr marL="685800" lvl="1" indent="-238125" algn="l" rtl="0">
              <a:spcBef>
                <a:spcPts val="300"/>
              </a:spcBef>
              <a:spcAft>
                <a:spcPts val="0"/>
              </a:spcAft>
              <a:buClr>
                <a:srgbClr val="1F497D"/>
              </a:buClr>
              <a:buSzPts val="1400"/>
              <a:buChar char="o"/>
              <a:defRPr/>
            </a:lvl2pPr>
            <a:lvl3pPr marL="1028700" lvl="2" indent="-238125" algn="l" rtl="0">
              <a:spcBef>
                <a:spcPts val="300"/>
              </a:spcBef>
              <a:spcAft>
                <a:spcPts val="0"/>
              </a:spcAft>
              <a:buClr>
                <a:srgbClr val="1F497D"/>
              </a:buClr>
              <a:buSzPts val="1400"/>
              <a:buChar char="•"/>
              <a:defRPr/>
            </a:lvl3pPr>
            <a:lvl4pPr marL="1371600" lvl="3" indent="-238125" algn="l" rtl="0">
              <a:spcBef>
                <a:spcPts val="300"/>
              </a:spcBef>
              <a:spcAft>
                <a:spcPts val="0"/>
              </a:spcAft>
              <a:buClr>
                <a:srgbClr val="1F497D"/>
              </a:buClr>
              <a:buSzPts val="1400"/>
              <a:buChar char="–"/>
              <a:defRPr/>
            </a:lvl4pPr>
            <a:lvl5pPr marL="1714500" lvl="4" indent="-238125" algn="l" rtl="0">
              <a:spcBef>
                <a:spcPts val="300"/>
              </a:spcBef>
              <a:spcAft>
                <a:spcPts val="0"/>
              </a:spcAft>
              <a:buClr>
                <a:srgbClr val="1F497D"/>
              </a:buClr>
              <a:buSzPts val="1400"/>
              <a:buChar char="»"/>
              <a:defRPr/>
            </a:lvl5pPr>
            <a:lvl6pPr marL="2057400" lvl="5" indent="-238125" algn="l" rtl="0">
              <a:spcBef>
                <a:spcPts val="300"/>
              </a:spcBef>
              <a:spcAft>
                <a:spcPts val="0"/>
              </a:spcAft>
              <a:buClr>
                <a:schemeClr val="dk1"/>
              </a:buClr>
              <a:buSzPts val="1400"/>
              <a:buChar char="•"/>
              <a:defRPr/>
            </a:lvl6pPr>
            <a:lvl7pPr marL="2400300" lvl="6" indent="-238125" algn="l" rtl="0">
              <a:spcBef>
                <a:spcPts val="300"/>
              </a:spcBef>
              <a:spcAft>
                <a:spcPts val="0"/>
              </a:spcAft>
              <a:buClr>
                <a:schemeClr val="dk1"/>
              </a:buClr>
              <a:buSzPts val="1400"/>
              <a:buChar char="•"/>
              <a:defRPr/>
            </a:lvl7pPr>
            <a:lvl8pPr marL="2743200" lvl="7" indent="-238125" algn="l" rtl="0">
              <a:spcBef>
                <a:spcPts val="300"/>
              </a:spcBef>
              <a:spcAft>
                <a:spcPts val="0"/>
              </a:spcAft>
              <a:buClr>
                <a:schemeClr val="dk1"/>
              </a:buClr>
              <a:buSzPts val="1400"/>
              <a:buChar char="•"/>
              <a:defRPr/>
            </a:lvl8pPr>
            <a:lvl9pPr marL="3086100" lvl="8" indent="-238125" algn="l" rtl="0">
              <a:spcBef>
                <a:spcPts val="300"/>
              </a:spcBef>
              <a:spcAft>
                <a:spcPts val="0"/>
              </a:spcAft>
              <a:buClr>
                <a:schemeClr val="dk1"/>
              </a:buClr>
              <a:buSzPts val="1400"/>
              <a:buChar char="•"/>
              <a:defRPr/>
            </a:lvl9pPr>
          </a:lstStyle>
          <a:p>
            <a:endParaRPr/>
          </a:p>
        </p:txBody>
      </p:sp>
      <p:pic>
        <p:nvPicPr>
          <p:cNvPr id="397" name="Google Shape;397;p51"/>
          <p:cNvPicPr preferRelativeResize="0"/>
          <p:nvPr/>
        </p:nvPicPr>
        <p:blipFill rotWithShape="1">
          <a:blip r:embed="rId3">
            <a:alphaModFix/>
          </a:blip>
          <a:srcRect/>
          <a:stretch/>
        </p:blipFill>
        <p:spPr>
          <a:xfrm>
            <a:off x="0" y="1"/>
            <a:ext cx="9141618" cy="714662"/>
          </a:xfrm>
          <a:prstGeom prst="rect">
            <a:avLst/>
          </a:prstGeom>
          <a:noFill/>
          <a:ln>
            <a:noFill/>
          </a:ln>
        </p:spPr>
      </p:pic>
      <p:sp>
        <p:nvSpPr>
          <p:cNvPr id="398" name="Google Shape;398;p51"/>
          <p:cNvSpPr txBox="1">
            <a:spLocks noGrp="1"/>
          </p:cNvSpPr>
          <p:nvPr>
            <p:ph type="body" idx="2"/>
          </p:nvPr>
        </p:nvSpPr>
        <p:spPr>
          <a:xfrm>
            <a:off x="1363266" y="147467"/>
            <a:ext cx="6417450" cy="407700"/>
          </a:xfrm>
          <a:prstGeom prst="rect">
            <a:avLst/>
          </a:prstGeom>
          <a:noFill/>
          <a:ln>
            <a:noFill/>
          </a:ln>
        </p:spPr>
        <p:txBody>
          <a:bodyPr spcFirstLastPara="1" wrap="square" lIns="91400" tIns="45675" rIns="91400" bIns="45675" anchor="t" anchorCtr="0">
            <a:normAutofit/>
          </a:bodyPr>
          <a:lstStyle>
            <a:lvl1pPr marL="342900" lvl="0" indent="-171450" algn="ctr" rtl="0">
              <a:spcBef>
                <a:spcPts val="400"/>
              </a:spcBef>
              <a:spcAft>
                <a:spcPts val="0"/>
              </a:spcAft>
              <a:buClr>
                <a:schemeClr val="lt1"/>
              </a:buClr>
              <a:buSzPts val="2100"/>
              <a:buNone/>
              <a:defRPr sz="2100" b="1">
                <a:solidFill>
                  <a:schemeClr val="lt1"/>
                </a:solidFill>
              </a:defRPr>
            </a:lvl1pPr>
            <a:lvl2pPr marL="685800" lvl="1" indent="-171450" algn="l" rtl="0">
              <a:spcBef>
                <a:spcPts val="300"/>
              </a:spcBef>
              <a:spcAft>
                <a:spcPts val="0"/>
              </a:spcAft>
              <a:buClr>
                <a:srgbClr val="1F497D"/>
              </a:buClr>
              <a:buSzPts val="1500"/>
              <a:buNone/>
              <a:defRPr/>
            </a:lvl2pPr>
            <a:lvl3pPr marL="1028700" lvl="2" indent="-171450" algn="l" rtl="0">
              <a:spcBef>
                <a:spcPts val="300"/>
              </a:spcBef>
              <a:spcAft>
                <a:spcPts val="0"/>
              </a:spcAft>
              <a:buClr>
                <a:srgbClr val="1F497D"/>
              </a:buClr>
              <a:buSzPts val="1500"/>
              <a:buNone/>
              <a:defRPr/>
            </a:lvl3pPr>
            <a:lvl4pPr marL="1371600" lvl="3" indent="-171450" algn="l" rtl="0">
              <a:spcBef>
                <a:spcPts val="300"/>
              </a:spcBef>
              <a:spcAft>
                <a:spcPts val="0"/>
              </a:spcAft>
              <a:buClr>
                <a:srgbClr val="1F497D"/>
              </a:buClr>
              <a:buSzPts val="1500"/>
              <a:buNone/>
              <a:defRPr/>
            </a:lvl4pPr>
            <a:lvl5pPr marL="1714500" lvl="4" indent="-171450" algn="l" rtl="0">
              <a:spcBef>
                <a:spcPts val="300"/>
              </a:spcBef>
              <a:spcAft>
                <a:spcPts val="0"/>
              </a:spcAft>
              <a:buClr>
                <a:srgbClr val="1F497D"/>
              </a:buClr>
              <a:buSzPts val="1500"/>
              <a:buNone/>
              <a:defRPr/>
            </a:lvl5pPr>
            <a:lvl6pPr marL="2057400" lvl="5" indent="-238125" algn="l" rtl="0">
              <a:spcBef>
                <a:spcPts val="300"/>
              </a:spcBef>
              <a:spcAft>
                <a:spcPts val="0"/>
              </a:spcAft>
              <a:buClr>
                <a:schemeClr val="dk1"/>
              </a:buClr>
              <a:buSzPts val="1400"/>
              <a:buChar char="•"/>
              <a:defRPr/>
            </a:lvl6pPr>
            <a:lvl7pPr marL="2400300" lvl="6" indent="-238125" algn="l" rtl="0">
              <a:spcBef>
                <a:spcPts val="300"/>
              </a:spcBef>
              <a:spcAft>
                <a:spcPts val="0"/>
              </a:spcAft>
              <a:buClr>
                <a:schemeClr val="dk1"/>
              </a:buClr>
              <a:buSzPts val="1400"/>
              <a:buChar char="•"/>
              <a:defRPr/>
            </a:lvl7pPr>
            <a:lvl8pPr marL="2743200" lvl="7" indent="-238125" algn="l" rtl="0">
              <a:spcBef>
                <a:spcPts val="300"/>
              </a:spcBef>
              <a:spcAft>
                <a:spcPts val="0"/>
              </a:spcAft>
              <a:buClr>
                <a:schemeClr val="dk1"/>
              </a:buClr>
              <a:buSzPts val="1400"/>
              <a:buChar char="•"/>
              <a:defRPr/>
            </a:lvl8pPr>
            <a:lvl9pPr marL="3086100" lvl="8" indent="-238125" algn="l" rtl="0">
              <a:spcBef>
                <a:spcPts val="300"/>
              </a:spcBef>
              <a:spcAft>
                <a:spcPts val="0"/>
              </a:spcAft>
              <a:buClr>
                <a:schemeClr val="dk1"/>
              </a:buClr>
              <a:buSzPts val="1400"/>
              <a:buChar char="•"/>
              <a:defRPr/>
            </a:lvl9pPr>
          </a:lstStyle>
          <a:p>
            <a:endParaRPr/>
          </a:p>
        </p:txBody>
      </p:sp>
      <p:sp>
        <p:nvSpPr>
          <p:cNvPr id="399" name="Google Shape;399;p51"/>
          <p:cNvSpPr txBox="1">
            <a:spLocks noGrp="1"/>
          </p:cNvSpPr>
          <p:nvPr>
            <p:ph type="sldNum" idx="12"/>
          </p:nvPr>
        </p:nvSpPr>
        <p:spPr>
          <a:xfrm>
            <a:off x="8634588" y="4864688"/>
            <a:ext cx="509400" cy="273825"/>
          </a:xfrm>
          <a:prstGeom prst="rect">
            <a:avLst/>
          </a:prstGeom>
          <a:noFill/>
          <a:ln>
            <a:noFill/>
          </a:ln>
        </p:spPr>
        <p:txBody>
          <a:bodyPr spcFirstLastPara="1" wrap="square" lIns="91400" tIns="45675" rIns="91400" bIns="45675" anchor="ctr" anchorCtr="0">
            <a:noAutofit/>
          </a:bodyPr>
          <a:lstStyle>
            <a:lvl1pPr marL="0" marR="0" lvl="0" indent="0" algn="r" rtl="0">
              <a:lnSpc>
                <a:spcPct val="100000"/>
              </a:lnSpc>
              <a:spcBef>
                <a:spcPts val="0"/>
              </a:spcBef>
              <a:spcAft>
                <a:spcPts val="0"/>
              </a:spcAft>
              <a:buClr>
                <a:srgbClr val="FFFFFF"/>
              </a:buClr>
              <a:buSzPts val="800"/>
              <a:buFont typeface="Times New Roman"/>
              <a:buNone/>
              <a:defRPr sz="825"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800"/>
              <a:buFont typeface="Times New Roman"/>
              <a:buNone/>
              <a:defRPr sz="825"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800"/>
              <a:buFont typeface="Times New Roman"/>
              <a:buNone/>
              <a:defRPr sz="825"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800"/>
              <a:buFont typeface="Times New Roman"/>
              <a:buNone/>
              <a:defRPr sz="825"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800"/>
              <a:buFont typeface="Times New Roman"/>
              <a:buNone/>
              <a:defRPr sz="825"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800"/>
              <a:buFont typeface="Times New Roman"/>
              <a:buNone/>
              <a:defRPr sz="825"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800"/>
              <a:buFont typeface="Times New Roman"/>
              <a:buNone/>
              <a:defRPr sz="825"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800"/>
              <a:buFont typeface="Times New Roman"/>
              <a:buNone/>
              <a:defRPr sz="825"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800"/>
              <a:buFont typeface="Times New Roman"/>
              <a:buNone/>
              <a:defRPr sz="825"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cxnSp>
        <p:nvCxnSpPr>
          <p:cNvPr id="400" name="Google Shape;400;p51"/>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0"/>
              </a:srgbClr>
            </a:outerShdw>
          </a:effectLst>
        </p:spPr>
      </p:cxnSp>
      <p:grpSp>
        <p:nvGrpSpPr>
          <p:cNvPr id="401" name="Google Shape;401;p51"/>
          <p:cNvGrpSpPr/>
          <p:nvPr/>
        </p:nvGrpSpPr>
        <p:grpSpPr>
          <a:xfrm>
            <a:off x="1325995" y="4673119"/>
            <a:ext cx="6294067" cy="411480"/>
            <a:chOff x="1898697" y="6230825"/>
            <a:chExt cx="8394607" cy="548640"/>
          </a:xfrm>
        </p:grpSpPr>
        <p:pic>
          <p:nvPicPr>
            <p:cNvPr id="402" name="Google Shape;402;p51"/>
            <p:cNvPicPr preferRelativeResize="0"/>
            <p:nvPr/>
          </p:nvPicPr>
          <p:blipFill rotWithShape="1">
            <a:blip r:embed="rId4">
              <a:alphaModFix/>
            </a:blip>
            <a:srcRect/>
            <a:stretch/>
          </p:blipFill>
          <p:spPr>
            <a:xfrm>
              <a:off x="8275589" y="6325373"/>
              <a:ext cx="2017715" cy="340169"/>
            </a:xfrm>
            <a:prstGeom prst="rect">
              <a:avLst/>
            </a:prstGeom>
            <a:noFill/>
            <a:ln>
              <a:noFill/>
            </a:ln>
          </p:spPr>
        </p:pic>
        <p:pic>
          <p:nvPicPr>
            <p:cNvPr id="403" name="Google Shape;403;p51"/>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404" name="Google Shape;404;p51"/>
            <p:cNvPicPr preferRelativeResize="0"/>
            <p:nvPr/>
          </p:nvPicPr>
          <p:blipFill rotWithShape="1">
            <a:blip r:embed="rId6">
              <a:alphaModFix/>
            </a:blip>
            <a:srcRect/>
            <a:stretch/>
          </p:blipFill>
          <p:spPr>
            <a:xfrm>
              <a:off x="4880637" y="6356393"/>
              <a:ext cx="2278324" cy="340297"/>
            </a:xfrm>
            <a:prstGeom prst="rect">
              <a:avLst/>
            </a:prstGeom>
            <a:noFill/>
            <a:ln>
              <a:noFill/>
            </a:ln>
          </p:spPr>
        </p:pic>
      </p:grpSp>
    </p:spTree>
    <p:extLst>
      <p:ext uri="{BB962C8B-B14F-4D97-AF65-F5344CB8AC3E}">
        <p14:creationId xmlns:p14="http://schemas.microsoft.com/office/powerpoint/2010/main" val="3317443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05"/>
        <p:cNvGrpSpPr/>
        <p:nvPr/>
      </p:nvGrpSpPr>
      <p:grpSpPr>
        <a:xfrm>
          <a:off x="0" y="0"/>
          <a:ext cx="0" cy="0"/>
          <a:chOff x="0" y="0"/>
          <a:chExt cx="0" cy="0"/>
        </a:xfrm>
      </p:grpSpPr>
      <p:sp>
        <p:nvSpPr>
          <p:cNvPr id="406" name="Google Shape;406;p52"/>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91425" tIns="45700" rIns="91425" bIns="45700" anchor="ctr" anchorCtr="0">
            <a:normAutofit/>
          </a:bodyPr>
          <a:lstStyle>
            <a:lvl1pPr lvl="0" algn="ctr" rtl="0">
              <a:spcBef>
                <a:spcPts val="0"/>
              </a:spcBef>
              <a:spcAft>
                <a:spcPts val="0"/>
              </a:spcAft>
              <a:buClr>
                <a:schemeClr val="lt1"/>
              </a:buClr>
              <a:buSzPts val="2800"/>
              <a:buFont typeface="Arial"/>
              <a:buNone/>
              <a:defRPr>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7" name="Google Shape;407;p52"/>
          <p:cNvSpPr txBox="1">
            <a:spLocks noGrp="1"/>
          </p:cNvSpPr>
          <p:nvPr>
            <p:ph type="sldNum" idx="12"/>
          </p:nvPr>
        </p:nvSpPr>
        <p:spPr>
          <a:xfrm>
            <a:off x="8172450" y="4743450"/>
            <a:ext cx="516600" cy="273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750" b="0" i="0">
                <a:solidFill>
                  <a:schemeClr val="dk1"/>
                </a:solidFill>
                <a:latin typeface="Arial"/>
                <a:ea typeface="Arial"/>
                <a:cs typeface="Arial"/>
                <a:sym typeface="Arial"/>
              </a:defRPr>
            </a:lvl1pPr>
            <a:lvl2pPr marL="0" marR="0" lvl="1" indent="0" algn="r" rtl="0">
              <a:spcBef>
                <a:spcPts val="0"/>
              </a:spcBef>
              <a:spcAft>
                <a:spcPts val="0"/>
              </a:spcAft>
              <a:buNone/>
              <a:defRPr sz="750" b="0" i="0">
                <a:solidFill>
                  <a:schemeClr val="dk1"/>
                </a:solidFill>
                <a:latin typeface="Arial"/>
                <a:ea typeface="Arial"/>
                <a:cs typeface="Arial"/>
                <a:sym typeface="Arial"/>
              </a:defRPr>
            </a:lvl2pPr>
            <a:lvl3pPr marL="0" marR="0" lvl="2" indent="0" algn="r" rtl="0">
              <a:spcBef>
                <a:spcPts val="0"/>
              </a:spcBef>
              <a:spcAft>
                <a:spcPts val="0"/>
              </a:spcAft>
              <a:buNone/>
              <a:defRPr sz="750" b="0" i="0">
                <a:solidFill>
                  <a:schemeClr val="dk1"/>
                </a:solidFill>
                <a:latin typeface="Arial"/>
                <a:ea typeface="Arial"/>
                <a:cs typeface="Arial"/>
                <a:sym typeface="Arial"/>
              </a:defRPr>
            </a:lvl3pPr>
            <a:lvl4pPr marL="0" marR="0" lvl="3" indent="0" algn="r" rtl="0">
              <a:spcBef>
                <a:spcPts val="0"/>
              </a:spcBef>
              <a:spcAft>
                <a:spcPts val="0"/>
              </a:spcAft>
              <a:buNone/>
              <a:defRPr sz="750" b="0" i="0">
                <a:solidFill>
                  <a:schemeClr val="dk1"/>
                </a:solidFill>
                <a:latin typeface="Arial"/>
                <a:ea typeface="Arial"/>
                <a:cs typeface="Arial"/>
                <a:sym typeface="Arial"/>
              </a:defRPr>
            </a:lvl4pPr>
            <a:lvl5pPr marL="0" marR="0" lvl="4" indent="0" algn="r" rtl="0">
              <a:spcBef>
                <a:spcPts val="0"/>
              </a:spcBef>
              <a:spcAft>
                <a:spcPts val="0"/>
              </a:spcAft>
              <a:buNone/>
              <a:defRPr sz="750" b="0" i="0">
                <a:solidFill>
                  <a:schemeClr val="dk1"/>
                </a:solidFill>
                <a:latin typeface="Arial"/>
                <a:ea typeface="Arial"/>
                <a:cs typeface="Arial"/>
                <a:sym typeface="Arial"/>
              </a:defRPr>
            </a:lvl5pPr>
            <a:lvl6pPr marL="0" marR="0" lvl="5" indent="0" algn="r" rtl="0">
              <a:spcBef>
                <a:spcPts val="0"/>
              </a:spcBef>
              <a:spcAft>
                <a:spcPts val="0"/>
              </a:spcAft>
              <a:buNone/>
              <a:defRPr sz="750" b="0" i="0">
                <a:solidFill>
                  <a:schemeClr val="dk1"/>
                </a:solidFill>
                <a:latin typeface="Arial"/>
                <a:ea typeface="Arial"/>
                <a:cs typeface="Arial"/>
                <a:sym typeface="Arial"/>
              </a:defRPr>
            </a:lvl6pPr>
            <a:lvl7pPr marL="0" marR="0" lvl="6" indent="0" algn="r" rtl="0">
              <a:spcBef>
                <a:spcPts val="0"/>
              </a:spcBef>
              <a:spcAft>
                <a:spcPts val="0"/>
              </a:spcAft>
              <a:buNone/>
              <a:defRPr sz="750" b="0" i="0">
                <a:solidFill>
                  <a:schemeClr val="dk1"/>
                </a:solidFill>
                <a:latin typeface="Arial"/>
                <a:ea typeface="Arial"/>
                <a:cs typeface="Arial"/>
                <a:sym typeface="Arial"/>
              </a:defRPr>
            </a:lvl7pPr>
            <a:lvl8pPr marL="0" marR="0" lvl="7" indent="0" algn="r" rtl="0">
              <a:spcBef>
                <a:spcPts val="0"/>
              </a:spcBef>
              <a:spcAft>
                <a:spcPts val="0"/>
              </a:spcAft>
              <a:buNone/>
              <a:defRPr sz="750" b="0" i="0">
                <a:solidFill>
                  <a:schemeClr val="dk1"/>
                </a:solidFill>
                <a:latin typeface="Arial"/>
                <a:ea typeface="Arial"/>
                <a:cs typeface="Arial"/>
                <a:sym typeface="Arial"/>
              </a:defRPr>
            </a:lvl8pPr>
            <a:lvl9pPr marL="0" marR="0" lvl="8" indent="0" algn="r" rtl="0">
              <a:spcBef>
                <a:spcPts val="0"/>
              </a:spcBef>
              <a:spcAft>
                <a:spcPts val="0"/>
              </a:spcAft>
              <a:buNone/>
              <a:defRPr sz="750" b="0" i="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24334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7_Title Slide" type="title">
  <p:cSld name="7_Title Slide">
    <p:spTree>
      <p:nvGrpSpPr>
        <p:cNvPr id="1"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a:stretch/>
        </p:blipFill>
        <p:spPr>
          <a:xfrm>
            <a:off x="0" y="-1"/>
            <a:ext cx="9144000" cy="2571751"/>
          </a:xfrm>
          <a:prstGeom prst="rect">
            <a:avLst/>
          </a:prstGeom>
          <a:noFill/>
          <a:ln>
            <a:noFill/>
          </a:ln>
        </p:spPr>
      </p:pic>
      <p:pic>
        <p:nvPicPr>
          <p:cNvPr id="70" name="Google Shape;70;p16"/>
          <p:cNvPicPr preferRelativeResize="0"/>
          <p:nvPr/>
        </p:nvPicPr>
        <p:blipFill rotWithShape="1">
          <a:blip r:embed="rId3">
            <a:alphaModFix/>
          </a:blip>
          <a:srcRect/>
          <a:stretch/>
        </p:blipFill>
        <p:spPr>
          <a:xfrm>
            <a:off x="6820112" y="1943100"/>
            <a:ext cx="1930061" cy="521932"/>
          </a:xfrm>
          <a:prstGeom prst="rect">
            <a:avLst/>
          </a:prstGeom>
          <a:noFill/>
          <a:ln>
            <a:noFill/>
          </a:ln>
          <a:effectLst>
            <a:outerShdw blurRad="50800" dist="38100" dir="2700000" algn="tl" rotWithShape="0">
              <a:srgbClr val="000000">
                <a:alpha val="40000"/>
              </a:srgbClr>
            </a:outerShdw>
          </a:effectLst>
        </p:spPr>
      </p:pic>
      <p:sp>
        <p:nvSpPr>
          <p:cNvPr id="71" name="Google Shape;71;p16"/>
          <p:cNvSpPr/>
          <p:nvPr/>
        </p:nvSpPr>
        <p:spPr>
          <a:xfrm>
            <a:off x="0" y="0"/>
            <a:ext cx="9144000" cy="2571900"/>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2" name="Google Shape;72;p16"/>
          <p:cNvSpPr txBox="1">
            <a:spLocks noGrp="1"/>
          </p:cNvSpPr>
          <p:nvPr>
            <p:ph type="ctrTitle"/>
          </p:nvPr>
        </p:nvSpPr>
        <p:spPr>
          <a:xfrm>
            <a:off x="142874" y="75640"/>
            <a:ext cx="5936400" cy="1867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1100"/>
              <a:buNone/>
              <a:defRPr sz="2700" b="0">
                <a:solidFill>
                  <a:schemeClr val="lt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73" name="Google Shape;73;p16"/>
          <p:cNvSpPr txBox="1">
            <a:spLocks noGrp="1"/>
          </p:cNvSpPr>
          <p:nvPr>
            <p:ph type="subTitle" idx="1"/>
          </p:nvPr>
        </p:nvSpPr>
        <p:spPr>
          <a:xfrm>
            <a:off x="142875" y="2678468"/>
            <a:ext cx="6565200" cy="1604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100"/>
              </a:spcBef>
              <a:spcAft>
                <a:spcPts val="0"/>
              </a:spcAft>
              <a:buSzPts val="1400"/>
              <a:buNone/>
              <a:defRPr sz="1500">
                <a:solidFill>
                  <a:schemeClr val="dk1"/>
                </a:solidFill>
                <a:latin typeface="Arial"/>
                <a:ea typeface="Arial"/>
                <a:cs typeface="Arial"/>
                <a:sym typeface="Arial"/>
              </a:defRPr>
            </a:lvl1pPr>
            <a:lvl2pPr lvl="1" algn="ctr" rtl="0">
              <a:lnSpc>
                <a:spcPct val="90000"/>
              </a:lnSpc>
              <a:spcBef>
                <a:spcPts val="600"/>
              </a:spcBef>
              <a:spcAft>
                <a:spcPts val="0"/>
              </a:spcAft>
              <a:buSzPts val="1200"/>
              <a:buNone/>
              <a:defRPr>
                <a:solidFill>
                  <a:srgbClr val="888888"/>
                </a:solidFill>
              </a:defRPr>
            </a:lvl2pPr>
            <a:lvl3pPr lvl="2" algn="ctr" rtl="0">
              <a:lnSpc>
                <a:spcPct val="90000"/>
              </a:lnSpc>
              <a:spcBef>
                <a:spcPts val="600"/>
              </a:spcBef>
              <a:spcAft>
                <a:spcPts val="0"/>
              </a:spcAft>
              <a:buSzPts val="1100"/>
              <a:buNone/>
              <a:defRPr>
                <a:solidFill>
                  <a:srgbClr val="888888"/>
                </a:solidFill>
              </a:defRPr>
            </a:lvl3pPr>
            <a:lvl4pPr lvl="3" algn="ctr" rtl="0">
              <a:lnSpc>
                <a:spcPct val="90000"/>
              </a:lnSpc>
              <a:spcBef>
                <a:spcPts val="600"/>
              </a:spcBef>
              <a:spcAft>
                <a:spcPts val="0"/>
              </a:spcAft>
              <a:buSzPts val="1400"/>
              <a:buNone/>
              <a:defRPr>
                <a:solidFill>
                  <a:srgbClr val="888888"/>
                </a:solidFill>
              </a:defRPr>
            </a:lvl4pPr>
            <a:lvl5pPr lvl="4" algn="ctr" rtl="0">
              <a:lnSpc>
                <a:spcPct val="90000"/>
              </a:lnSpc>
              <a:spcBef>
                <a:spcPts val="500"/>
              </a:spcBef>
              <a:spcAft>
                <a:spcPts val="0"/>
              </a:spcAft>
              <a:buSzPts val="14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74" name="Google Shape;74;p16" descr="A close up of a computer&#10;&#10;Description generated with high confidence"/>
          <p:cNvPicPr preferRelativeResize="0"/>
          <p:nvPr/>
        </p:nvPicPr>
        <p:blipFill rotWithShape="1">
          <a:blip r:embed="rId4">
            <a:alphaModFix/>
          </a:blip>
          <a:srcRect/>
          <a:stretch/>
        </p:blipFill>
        <p:spPr>
          <a:xfrm>
            <a:off x="290087" y="4703256"/>
            <a:ext cx="988025" cy="299236"/>
          </a:xfrm>
          <a:prstGeom prst="rect">
            <a:avLst/>
          </a:prstGeom>
          <a:noFill/>
          <a:ln>
            <a:noFill/>
          </a:ln>
        </p:spPr>
      </p:pic>
      <p:pic>
        <p:nvPicPr>
          <p:cNvPr id="75" name="Google Shape;75;p16" descr="A close up of a logo&#10;&#10;Description generated with very high confidence"/>
          <p:cNvPicPr preferRelativeResize="0"/>
          <p:nvPr/>
        </p:nvPicPr>
        <p:blipFill rotWithShape="1">
          <a:blip r:embed="rId5">
            <a:alphaModFix/>
          </a:blip>
          <a:srcRect/>
          <a:stretch/>
        </p:blipFill>
        <p:spPr>
          <a:xfrm>
            <a:off x="6924108" y="4703256"/>
            <a:ext cx="1792430" cy="299236"/>
          </a:xfrm>
          <a:prstGeom prst="rect">
            <a:avLst/>
          </a:prstGeom>
          <a:noFill/>
          <a:ln>
            <a:noFill/>
          </a:ln>
        </p:spPr>
      </p:pic>
      <p:pic>
        <p:nvPicPr>
          <p:cNvPr id="76" name="Google Shape;76;p16"/>
          <p:cNvPicPr preferRelativeResize="0"/>
          <p:nvPr/>
        </p:nvPicPr>
        <p:blipFill rotWithShape="1">
          <a:blip r:embed="rId6">
            <a:alphaModFix/>
          </a:blip>
          <a:srcRect/>
          <a:stretch/>
        </p:blipFill>
        <p:spPr>
          <a:xfrm>
            <a:off x="0" y="5109211"/>
            <a:ext cx="9144000" cy="34289"/>
          </a:xfrm>
          <a:prstGeom prst="rect">
            <a:avLst/>
          </a:prstGeom>
          <a:noFill/>
          <a:ln>
            <a:noFill/>
          </a:ln>
        </p:spPr>
      </p:pic>
    </p:spTree>
    <p:extLst>
      <p:ext uri="{BB962C8B-B14F-4D97-AF65-F5344CB8AC3E}">
        <p14:creationId xmlns:p14="http://schemas.microsoft.com/office/powerpoint/2010/main" val="2278681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spTree>
      <p:nvGrpSpPr>
        <p:cNvPr id="1" name="Shape 77"/>
        <p:cNvGrpSpPr/>
        <p:nvPr/>
      </p:nvGrpSpPr>
      <p:grpSpPr>
        <a:xfrm>
          <a:off x="0" y="0"/>
          <a:ext cx="0" cy="0"/>
          <a:chOff x="0" y="0"/>
          <a:chExt cx="0" cy="0"/>
        </a:xfrm>
      </p:grpSpPr>
      <p:sp>
        <p:nvSpPr>
          <p:cNvPr id="78" name="Google Shape;78;p17"/>
          <p:cNvSpPr/>
          <p:nvPr/>
        </p:nvSpPr>
        <p:spPr>
          <a:xfrm>
            <a:off x="0" y="805196"/>
            <a:ext cx="9144000" cy="3170516"/>
          </a:xfrm>
          <a:custGeom>
            <a:avLst/>
            <a:gdLst/>
            <a:ahLst/>
            <a:cxnLst/>
            <a:rect l="l" t="t" r="r" b="b"/>
            <a:pathLst>
              <a:path w="12192000" h="4497186" extrusionOk="0">
                <a:moveTo>
                  <a:pt x="0" y="0"/>
                </a:moveTo>
                <a:lnTo>
                  <a:pt x="12192000" y="0"/>
                </a:lnTo>
                <a:lnTo>
                  <a:pt x="12192000" y="4497186"/>
                </a:lnTo>
                <a:lnTo>
                  <a:pt x="0" y="4497186"/>
                </a:lnTo>
              </a:path>
            </a:pathLst>
          </a:cu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79" name="Google Shape;79;p17"/>
          <p:cNvSpPr txBox="1">
            <a:spLocks noGrp="1"/>
          </p:cNvSpPr>
          <p:nvPr>
            <p:ph type="title"/>
          </p:nvPr>
        </p:nvSpPr>
        <p:spPr>
          <a:xfrm>
            <a:off x="259981" y="1014359"/>
            <a:ext cx="3076200" cy="692700"/>
          </a:xfrm>
          <a:prstGeom prst="rect">
            <a:avLst/>
          </a:prstGeom>
          <a:noFill/>
          <a:ln>
            <a:noFill/>
          </a:ln>
        </p:spPr>
        <p:txBody>
          <a:bodyPr spcFirstLastPara="1" wrap="square" lIns="68575" tIns="34275" rIns="68575" bIns="34275" anchor="t" anchorCtr="0">
            <a:spAutoFit/>
          </a:bodyPr>
          <a:lstStyle>
            <a:lvl1pPr lvl="0" algn="l" rtl="0">
              <a:lnSpc>
                <a:spcPct val="90000"/>
              </a:lnSpc>
              <a:spcBef>
                <a:spcPts val="0"/>
              </a:spcBef>
              <a:spcAft>
                <a:spcPts val="0"/>
              </a:spcAft>
              <a:buSzPts val="1100"/>
              <a:buNone/>
              <a:defRPr>
                <a:solidFill>
                  <a:schemeClr val="dk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pic>
        <p:nvPicPr>
          <p:cNvPr id="80" name="Google Shape;80;p17"/>
          <p:cNvPicPr preferRelativeResize="0"/>
          <p:nvPr/>
        </p:nvPicPr>
        <p:blipFill rotWithShape="1">
          <a:blip r:embed="rId2">
            <a:alphaModFix/>
          </a:blip>
          <a:srcRect/>
          <a:stretch/>
        </p:blipFill>
        <p:spPr>
          <a:xfrm>
            <a:off x="4572001" y="805196"/>
            <a:ext cx="4571998" cy="3171506"/>
          </a:xfrm>
          <a:prstGeom prst="rect">
            <a:avLst/>
          </a:prstGeom>
          <a:noFill/>
          <a:ln>
            <a:noFill/>
          </a:ln>
        </p:spPr>
      </p:pic>
      <p:pic>
        <p:nvPicPr>
          <p:cNvPr id="81" name="Google Shape;81;p17"/>
          <p:cNvPicPr preferRelativeResize="0"/>
          <p:nvPr/>
        </p:nvPicPr>
        <p:blipFill rotWithShape="1">
          <a:blip r:embed="rId3">
            <a:alphaModFix/>
          </a:blip>
          <a:srcRect/>
          <a:stretch/>
        </p:blipFill>
        <p:spPr>
          <a:xfrm>
            <a:off x="7756685" y="4774675"/>
            <a:ext cx="1138141" cy="307779"/>
          </a:xfrm>
          <a:prstGeom prst="rect">
            <a:avLst/>
          </a:prstGeom>
          <a:noFill/>
          <a:ln>
            <a:noFill/>
          </a:ln>
        </p:spPr>
      </p:pic>
      <p:sp>
        <p:nvSpPr>
          <p:cNvPr id="82" name="Google Shape;82;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25367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chemeClr val="lt1"/>
        </a:solidFill>
        <a:effectLst/>
      </p:bgPr>
    </p:bg>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274392" y="308610"/>
            <a:ext cx="85314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274392" y="1303020"/>
            <a:ext cx="8529600" cy="30360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a:latin typeface="Arial"/>
                <a:ea typeface="Arial"/>
                <a:cs typeface="Arial"/>
                <a:sym typeface="Arial"/>
              </a:defRPr>
            </a:lvl1pPr>
            <a:lvl2pPr marL="914400" lvl="1" indent="-304800" algn="l" rtl="0">
              <a:lnSpc>
                <a:spcPct val="90000"/>
              </a:lnSpc>
              <a:spcBef>
                <a:spcPts val="600"/>
              </a:spcBef>
              <a:spcAft>
                <a:spcPts val="0"/>
              </a:spcAft>
              <a:buSzPts val="1200"/>
              <a:buChar char="–"/>
              <a:defRPr>
                <a:latin typeface="Arial"/>
                <a:ea typeface="Arial"/>
                <a:cs typeface="Arial"/>
                <a:sym typeface="Arial"/>
              </a:defRPr>
            </a:lvl2pPr>
            <a:lvl3pPr marL="1371600" lvl="2" indent="-298450" algn="l" rtl="0">
              <a:lnSpc>
                <a:spcPct val="90000"/>
              </a:lnSpc>
              <a:spcBef>
                <a:spcPts val="600"/>
              </a:spcBef>
              <a:spcAft>
                <a:spcPts val="0"/>
              </a:spcAft>
              <a:buSzPts val="1100"/>
              <a:buChar char="•"/>
              <a:defRPr>
                <a:latin typeface="Arial"/>
                <a:ea typeface="Arial"/>
                <a:cs typeface="Arial"/>
                <a:sym typeface="Arial"/>
              </a:defRPr>
            </a:lvl3pPr>
            <a:lvl4pPr marL="1828800" lvl="3" indent="-317500" algn="l" rtl="0">
              <a:lnSpc>
                <a:spcPct val="90000"/>
              </a:lnSpc>
              <a:spcBef>
                <a:spcPts val="600"/>
              </a:spcBef>
              <a:spcAft>
                <a:spcPts val="0"/>
              </a:spcAft>
              <a:buSzPts val="1400"/>
              <a:buChar char="–"/>
              <a:defRPr>
                <a:latin typeface="Arial"/>
                <a:ea typeface="Arial"/>
                <a:cs typeface="Arial"/>
                <a:sym typeface="Arial"/>
              </a:defRPr>
            </a:lvl4pPr>
            <a:lvl5pPr marL="2286000" lvl="4" indent="-317500" algn="l" rtl="0">
              <a:lnSpc>
                <a:spcPct val="90000"/>
              </a:lnSpc>
              <a:spcBef>
                <a:spcPts val="500"/>
              </a:spcBef>
              <a:spcAft>
                <a:spcPts val="0"/>
              </a:spcAft>
              <a:buSzPts val="1400"/>
              <a:buFont typeface="Arial"/>
              <a:buChar char="•"/>
              <a:defRPr>
                <a:latin typeface="Arial"/>
                <a:ea typeface="Arial"/>
                <a:cs typeface="Arial"/>
                <a:sym typeface="Aria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86" name="Google Shape;86;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9057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142875" y="172513"/>
            <a:ext cx="8744100" cy="681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89" name="Google Shape;89;p19"/>
          <p:cNvSpPr txBox="1">
            <a:spLocks noGrp="1"/>
          </p:cNvSpPr>
          <p:nvPr>
            <p:ph type="body" idx="1"/>
          </p:nvPr>
        </p:nvSpPr>
        <p:spPr>
          <a:xfrm>
            <a:off x="142875" y="1087554"/>
            <a:ext cx="8744100" cy="34575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400"/>
              </a:spcBef>
              <a:spcAft>
                <a:spcPts val="0"/>
              </a:spcAft>
              <a:buClr>
                <a:schemeClr val="dk1"/>
              </a:buClr>
              <a:buSzPts val="1400"/>
              <a:buFont typeface="Century Gothic"/>
              <a:buChar char="•"/>
              <a:defRPr sz="1500">
                <a:solidFill>
                  <a:schemeClr val="dk1"/>
                </a:solidFill>
                <a:latin typeface="Arial"/>
                <a:ea typeface="Arial"/>
                <a:cs typeface="Arial"/>
                <a:sym typeface="Arial"/>
              </a:defRPr>
            </a:lvl1pPr>
            <a:lvl2pPr marL="914400" lvl="1" indent="-304800" algn="l" rtl="0">
              <a:lnSpc>
                <a:spcPct val="90000"/>
              </a:lnSpc>
              <a:spcBef>
                <a:spcPts val="600"/>
              </a:spcBef>
              <a:spcAft>
                <a:spcPts val="0"/>
              </a:spcAft>
              <a:buClr>
                <a:schemeClr val="dk1"/>
              </a:buClr>
              <a:buSzPts val="1200"/>
              <a:buFont typeface="Century Gothic"/>
              <a:buChar char="–"/>
              <a:defRPr sz="1400">
                <a:latin typeface="Arial"/>
                <a:ea typeface="Arial"/>
                <a:cs typeface="Arial"/>
                <a:sym typeface="Arial"/>
              </a:defRPr>
            </a:lvl2pPr>
            <a:lvl3pPr marL="1371600" lvl="2" indent="-298450" algn="l" rtl="0">
              <a:lnSpc>
                <a:spcPct val="90000"/>
              </a:lnSpc>
              <a:spcBef>
                <a:spcPts val="600"/>
              </a:spcBef>
              <a:spcAft>
                <a:spcPts val="0"/>
              </a:spcAft>
              <a:buClr>
                <a:schemeClr val="dk1"/>
              </a:buClr>
              <a:buSzPts val="1100"/>
              <a:buFont typeface="Century Gothic"/>
              <a:buChar char="•"/>
              <a:defRPr sz="1200">
                <a:latin typeface="Arial"/>
                <a:ea typeface="Arial"/>
                <a:cs typeface="Arial"/>
                <a:sym typeface="Arial"/>
              </a:defRPr>
            </a:lvl3pPr>
            <a:lvl4pPr marL="1828800" lvl="3" indent="-317500" algn="l" rtl="0">
              <a:lnSpc>
                <a:spcPct val="90000"/>
              </a:lnSpc>
              <a:spcBef>
                <a:spcPts val="600"/>
              </a:spcBef>
              <a:spcAft>
                <a:spcPts val="0"/>
              </a:spcAft>
              <a:buClr>
                <a:schemeClr val="dk1"/>
              </a:buClr>
              <a:buSzPts val="1400"/>
              <a:buChar char="–"/>
              <a:defRPr>
                <a:latin typeface="Arial"/>
                <a:ea typeface="Arial"/>
                <a:cs typeface="Arial"/>
                <a:sym typeface="Arial"/>
              </a:defRPr>
            </a:lvl4pPr>
            <a:lvl5pPr marL="2286000" lvl="4" indent="-317500" algn="l" rtl="0">
              <a:lnSpc>
                <a:spcPct val="90000"/>
              </a:lnSpc>
              <a:spcBef>
                <a:spcPts val="500"/>
              </a:spcBef>
              <a:spcAft>
                <a:spcPts val="0"/>
              </a:spcAft>
              <a:buClr>
                <a:schemeClr val="dk1"/>
              </a:buClr>
              <a:buSzPts val="1400"/>
              <a:buFont typeface="Arial"/>
              <a:buChar char="•"/>
              <a:defRPr>
                <a:latin typeface="Arial"/>
                <a:ea typeface="Arial"/>
                <a:cs typeface="Arial"/>
                <a:sym typeface="Aria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90" name="Google Shape;90;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04181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Discussion_slide">
  <p:cSld name="Discussion_slide">
    <p:spTree>
      <p:nvGrpSpPr>
        <p:cNvPr id="1" name="Shape 91"/>
        <p:cNvGrpSpPr/>
        <p:nvPr/>
      </p:nvGrpSpPr>
      <p:grpSpPr>
        <a:xfrm>
          <a:off x="0" y="0"/>
          <a:ext cx="0" cy="0"/>
          <a:chOff x="0" y="0"/>
          <a:chExt cx="0" cy="0"/>
        </a:xfrm>
      </p:grpSpPr>
      <p:sp>
        <p:nvSpPr>
          <p:cNvPr id="92" name="Google Shape;92;p20"/>
          <p:cNvSpPr>
            <a:spLocks noGrp="1"/>
          </p:cNvSpPr>
          <p:nvPr>
            <p:ph type="pic" idx="2"/>
          </p:nvPr>
        </p:nvSpPr>
        <p:spPr>
          <a:xfrm>
            <a:off x="0" y="0"/>
            <a:ext cx="9144000" cy="4665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100"/>
              </a:spcBef>
              <a:spcAft>
                <a:spcPts val="0"/>
              </a:spcAft>
              <a:buClr>
                <a:schemeClr val="dk1"/>
              </a:buClr>
              <a:buSzPts val="1400"/>
              <a:buFont typeface="Century Gothic"/>
              <a:buChar char="•"/>
              <a:defRPr sz="15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200"/>
              <a:buFont typeface="Century Gothic"/>
              <a:buChar char="–"/>
              <a:defRPr sz="14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chemeClr val="dk1"/>
              </a:buClr>
              <a:buSzPts val="1100"/>
              <a:buFont typeface="Century Gothic"/>
              <a:buChar char="•"/>
              <a:defRPr sz="12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R="0" lvl="5"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93" name="Google Shape;93;p20"/>
          <p:cNvSpPr txBox="1">
            <a:spLocks noGrp="1"/>
          </p:cNvSpPr>
          <p:nvPr>
            <p:ph type="title"/>
          </p:nvPr>
        </p:nvSpPr>
        <p:spPr>
          <a:xfrm>
            <a:off x="142875" y="178308"/>
            <a:ext cx="88296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solidFill>
                  <a:schemeClr val="lt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94" name="Google Shape;94;p20"/>
          <p:cNvSpPr/>
          <p:nvPr/>
        </p:nvSpPr>
        <p:spPr>
          <a:xfrm>
            <a:off x="0" y="4665442"/>
            <a:ext cx="9144000" cy="478200"/>
          </a:xfrm>
          <a:prstGeom prst="rect">
            <a:avLst/>
          </a:prstGeom>
          <a:solidFill>
            <a:srgbClr val="D8D8D8"/>
          </a:solidFill>
          <a:ln>
            <a:noFill/>
          </a:ln>
          <a:effectLst>
            <a:outerShdw blurRad="101600" dist="38100" dir="16200000" rotWithShape="0">
              <a:srgbClr val="000000">
                <a:alpha val="20000"/>
              </a:srgbClr>
            </a:outerShdw>
          </a:effectLst>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95" name="Google Shape;95;p20"/>
          <p:cNvSpPr/>
          <p:nvPr/>
        </p:nvSpPr>
        <p:spPr>
          <a:xfrm flipH="1">
            <a:off x="8886272" y="4941252"/>
            <a:ext cx="210300"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 sz="700" b="1">
                <a:solidFill>
                  <a:srgbClr val="BFBFBF"/>
                </a:solidFill>
                <a:latin typeface="Arial"/>
                <a:ea typeface="Arial"/>
                <a:cs typeface="Arial"/>
                <a:sym typeface="Arial"/>
              </a:rPr>
              <a:t>‹#›</a:t>
            </a:fld>
            <a:endParaRPr sz="700" b="1">
              <a:solidFill>
                <a:srgbClr val="BFBFBF"/>
              </a:solidFill>
              <a:latin typeface="Arial"/>
              <a:ea typeface="Arial"/>
              <a:cs typeface="Arial"/>
              <a:sym typeface="Arial"/>
            </a:endParaRPr>
          </a:p>
        </p:txBody>
      </p:sp>
      <p:pic>
        <p:nvPicPr>
          <p:cNvPr id="96" name="Google Shape;96;p20"/>
          <p:cNvPicPr preferRelativeResize="0"/>
          <p:nvPr/>
        </p:nvPicPr>
        <p:blipFill rotWithShape="1">
          <a:blip r:embed="rId2">
            <a:alphaModFix/>
          </a:blip>
          <a:srcRect/>
          <a:stretch/>
        </p:blipFill>
        <p:spPr>
          <a:xfrm>
            <a:off x="254849" y="4738555"/>
            <a:ext cx="1138141" cy="307779"/>
          </a:xfrm>
          <a:prstGeom prst="rect">
            <a:avLst/>
          </a:prstGeom>
          <a:noFill/>
          <a:ln>
            <a:noFill/>
          </a:ln>
        </p:spPr>
      </p:pic>
      <p:sp>
        <p:nvSpPr>
          <p:cNvPr id="97" name="Google Shape;97;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302313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spTree>
      <p:nvGrpSpPr>
        <p:cNvPr id="1" name="Shape 98"/>
        <p:cNvGrpSpPr/>
        <p:nvPr/>
      </p:nvGrpSpPr>
      <p:grpSpPr>
        <a:xfrm>
          <a:off x="0" y="0"/>
          <a:ext cx="0" cy="0"/>
          <a:chOff x="0" y="0"/>
          <a:chExt cx="0" cy="0"/>
        </a:xfrm>
      </p:grpSpPr>
      <p:pic>
        <p:nvPicPr>
          <p:cNvPr id="99" name="Google Shape;99;p21"/>
          <p:cNvPicPr preferRelativeResize="0"/>
          <p:nvPr/>
        </p:nvPicPr>
        <p:blipFill rotWithShape="1">
          <a:blip r:embed="rId2">
            <a:alphaModFix/>
          </a:blip>
          <a:srcRect/>
          <a:stretch/>
        </p:blipFill>
        <p:spPr>
          <a:xfrm>
            <a:off x="0" y="-1"/>
            <a:ext cx="9144000" cy="2571751"/>
          </a:xfrm>
          <a:prstGeom prst="rect">
            <a:avLst/>
          </a:prstGeom>
          <a:noFill/>
          <a:ln>
            <a:noFill/>
          </a:ln>
        </p:spPr>
      </p:pic>
      <p:pic>
        <p:nvPicPr>
          <p:cNvPr id="100" name="Google Shape;100;p21"/>
          <p:cNvPicPr preferRelativeResize="0"/>
          <p:nvPr/>
        </p:nvPicPr>
        <p:blipFill rotWithShape="1">
          <a:blip r:embed="rId3">
            <a:alphaModFix/>
          </a:blip>
          <a:srcRect/>
          <a:stretch/>
        </p:blipFill>
        <p:spPr>
          <a:xfrm>
            <a:off x="6820112" y="1943100"/>
            <a:ext cx="1930061" cy="521932"/>
          </a:xfrm>
          <a:prstGeom prst="rect">
            <a:avLst/>
          </a:prstGeom>
          <a:noFill/>
          <a:ln>
            <a:noFill/>
          </a:ln>
          <a:effectLst>
            <a:outerShdw blurRad="50800" dist="38100" dir="2700000" algn="tl" rotWithShape="0">
              <a:srgbClr val="000000">
                <a:alpha val="40000"/>
              </a:srgbClr>
            </a:outerShdw>
          </a:effectLst>
        </p:spPr>
      </p:pic>
      <p:sp>
        <p:nvSpPr>
          <p:cNvPr id="101" name="Google Shape;101;p21"/>
          <p:cNvSpPr/>
          <p:nvPr/>
        </p:nvSpPr>
        <p:spPr>
          <a:xfrm>
            <a:off x="0" y="0"/>
            <a:ext cx="9144000" cy="2571900"/>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02" name="Google Shape;102;p21"/>
          <p:cNvSpPr txBox="1">
            <a:spLocks noGrp="1"/>
          </p:cNvSpPr>
          <p:nvPr>
            <p:ph type="ctrTitle"/>
          </p:nvPr>
        </p:nvSpPr>
        <p:spPr>
          <a:xfrm>
            <a:off x="142874" y="75640"/>
            <a:ext cx="5936400" cy="1867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1100"/>
              <a:buNone/>
              <a:defRPr sz="2700" b="0">
                <a:solidFill>
                  <a:schemeClr val="lt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03" name="Google Shape;103;p21"/>
          <p:cNvSpPr txBox="1">
            <a:spLocks noGrp="1"/>
          </p:cNvSpPr>
          <p:nvPr>
            <p:ph type="subTitle" idx="1"/>
          </p:nvPr>
        </p:nvSpPr>
        <p:spPr>
          <a:xfrm>
            <a:off x="142875" y="2678468"/>
            <a:ext cx="6565200" cy="1604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100"/>
              </a:spcBef>
              <a:spcAft>
                <a:spcPts val="0"/>
              </a:spcAft>
              <a:buSzPts val="1400"/>
              <a:buNone/>
              <a:defRPr sz="1500">
                <a:solidFill>
                  <a:schemeClr val="dk1"/>
                </a:solidFill>
                <a:latin typeface="Arial"/>
                <a:ea typeface="Arial"/>
                <a:cs typeface="Arial"/>
                <a:sym typeface="Arial"/>
              </a:defRPr>
            </a:lvl1pPr>
            <a:lvl2pPr lvl="1" algn="ctr" rtl="0">
              <a:lnSpc>
                <a:spcPct val="90000"/>
              </a:lnSpc>
              <a:spcBef>
                <a:spcPts val="600"/>
              </a:spcBef>
              <a:spcAft>
                <a:spcPts val="0"/>
              </a:spcAft>
              <a:buSzPts val="1200"/>
              <a:buNone/>
              <a:defRPr>
                <a:solidFill>
                  <a:srgbClr val="888888"/>
                </a:solidFill>
              </a:defRPr>
            </a:lvl2pPr>
            <a:lvl3pPr lvl="2" algn="ctr" rtl="0">
              <a:lnSpc>
                <a:spcPct val="90000"/>
              </a:lnSpc>
              <a:spcBef>
                <a:spcPts val="600"/>
              </a:spcBef>
              <a:spcAft>
                <a:spcPts val="0"/>
              </a:spcAft>
              <a:buSzPts val="1100"/>
              <a:buNone/>
              <a:defRPr>
                <a:solidFill>
                  <a:srgbClr val="888888"/>
                </a:solidFill>
              </a:defRPr>
            </a:lvl3pPr>
            <a:lvl4pPr lvl="3" algn="ctr" rtl="0">
              <a:lnSpc>
                <a:spcPct val="90000"/>
              </a:lnSpc>
              <a:spcBef>
                <a:spcPts val="600"/>
              </a:spcBef>
              <a:spcAft>
                <a:spcPts val="0"/>
              </a:spcAft>
              <a:buSzPts val="1400"/>
              <a:buNone/>
              <a:defRPr>
                <a:solidFill>
                  <a:srgbClr val="888888"/>
                </a:solidFill>
              </a:defRPr>
            </a:lvl4pPr>
            <a:lvl5pPr lvl="4" algn="ctr" rtl="0">
              <a:lnSpc>
                <a:spcPct val="90000"/>
              </a:lnSpc>
              <a:spcBef>
                <a:spcPts val="500"/>
              </a:spcBef>
              <a:spcAft>
                <a:spcPts val="0"/>
              </a:spcAft>
              <a:buSzPts val="14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104" name="Google Shape;104;p21" descr="A close up of a computer&#10;&#10;Description generated with high confidence"/>
          <p:cNvPicPr preferRelativeResize="0"/>
          <p:nvPr/>
        </p:nvPicPr>
        <p:blipFill rotWithShape="1">
          <a:blip r:embed="rId4">
            <a:alphaModFix/>
          </a:blip>
          <a:srcRect/>
          <a:stretch/>
        </p:blipFill>
        <p:spPr>
          <a:xfrm>
            <a:off x="290087" y="4703256"/>
            <a:ext cx="988025" cy="299236"/>
          </a:xfrm>
          <a:prstGeom prst="rect">
            <a:avLst/>
          </a:prstGeom>
          <a:noFill/>
          <a:ln>
            <a:noFill/>
          </a:ln>
        </p:spPr>
      </p:pic>
      <p:pic>
        <p:nvPicPr>
          <p:cNvPr id="105" name="Google Shape;105;p21" descr="A close up of a logo&#10;&#10;Description generated with very high confidence"/>
          <p:cNvPicPr preferRelativeResize="0"/>
          <p:nvPr/>
        </p:nvPicPr>
        <p:blipFill rotWithShape="1">
          <a:blip r:embed="rId5">
            <a:alphaModFix/>
          </a:blip>
          <a:srcRect/>
          <a:stretch/>
        </p:blipFill>
        <p:spPr>
          <a:xfrm>
            <a:off x="6924108" y="4703256"/>
            <a:ext cx="1792430" cy="299236"/>
          </a:xfrm>
          <a:prstGeom prst="rect">
            <a:avLst/>
          </a:prstGeom>
          <a:noFill/>
          <a:ln>
            <a:noFill/>
          </a:ln>
        </p:spPr>
      </p:pic>
      <p:pic>
        <p:nvPicPr>
          <p:cNvPr id="106" name="Google Shape;106;p21"/>
          <p:cNvPicPr preferRelativeResize="0"/>
          <p:nvPr/>
        </p:nvPicPr>
        <p:blipFill rotWithShape="1">
          <a:blip r:embed="rId6">
            <a:alphaModFix/>
          </a:blip>
          <a:srcRect/>
          <a:stretch/>
        </p:blipFill>
        <p:spPr>
          <a:xfrm>
            <a:off x="0" y="5109211"/>
            <a:ext cx="9144000" cy="34289"/>
          </a:xfrm>
          <a:prstGeom prst="rect">
            <a:avLst/>
          </a:prstGeom>
          <a:noFill/>
          <a:ln>
            <a:noFill/>
          </a:ln>
        </p:spPr>
      </p:pic>
      <p:sp>
        <p:nvSpPr>
          <p:cNvPr id="107" name="Google Shape;107;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6484661"/>
      </p:ext>
    </p:extLst>
  </p:cSld>
  <p:clrMapOvr>
    <a:masterClrMapping/>
  </p:clrMapOvr>
  <p:extLst>
    <p:ext uri="{DCECCB84-F9BA-43D5-87BE-67443E8EF086}">
      <p15:sldGuideLst xmlns:p15="http://schemas.microsoft.com/office/powerpoint/2012/main">
        <p15:guide id="1" pos="16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146125" y="176726"/>
            <a:ext cx="8757300" cy="680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solidFill>
                  <a:schemeClr val="dk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10" name="Google Shape;110;p22"/>
          <p:cNvSpPr txBox="1">
            <a:spLocks noGrp="1"/>
          </p:cNvSpPr>
          <p:nvPr>
            <p:ph type="body" idx="1"/>
          </p:nvPr>
        </p:nvSpPr>
        <p:spPr>
          <a:xfrm>
            <a:off x="146125" y="1091125"/>
            <a:ext cx="4336800" cy="34575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Clr>
                <a:schemeClr val="dk1"/>
              </a:buClr>
              <a:buSzPts val="1400"/>
              <a:buFont typeface="Century Gothic"/>
              <a:buChar char="•"/>
              <a:defRPr sz="1500">
                <a:latin typeface="Arial"/>
                <a:ea typeface="Arial"/>
                <a:cs typeface="Arial"/>
                <a:sym typeface="Arial"/>
              </a:defRPr>
            </a:lvl1pPr>
            <a:lvl2pPr marL="914400" lvl="1" indent="-304800" algn="l" rtl="0">
              <a:lnSpc>
                <a:spcPct val="90000"/>
              </a:lnSpc>
              <a:spcBef>
                <a:spcPts val="600"/>
              </a:spcBef>
              <a:spcAft>
                <a:spcPts val="0"/>
              </a:spcAft>
              <a:buClr>
                <a:schemeClr val="dk1"/>
              </a:buClr>
              <a:buSzPts val="1200"/>
              <a:buFont typeface="Century Gothic"/>
              <a:buChar char="–"/>
              <a:defRPr sz="1400">
                <a:latin typeface="Arial"/>
                <a:ea typeface="Arial"/>
                <a:cs typeface="Arial"/>
                <a:sym typeface="Arial"/>
              </a:defRPr>
            </a:lvl2pPr>
            <a:lvl3pPr marL="1371600" lvl="2" indent="-298450" algn="l" rtl="0">
              <a:lnSpc>
                <a:spcPct val="90000"/>
              </a:lnSpc>
              <a:spcBef>
                <a:spcPts val="600"/>
              </a:spcBef>
              <a:spcAft>
                <a:spcPts val="0"/>
              </a:spcAft>
              <a:buClr>
                <a:schemeClr val="dk1"/>
              </a:buClr>
              <a:buSzPts val="1100"/>
              <a:buFont typeface="Century Gothic"/>
              <a:buChar char="•"/>
              <a:defRPr sz="1200">
                <a:latin typeface="Century Gothic"/>
                <a:ea typeface="Century Gothic"/>
                <a:cs typeface="Century Gothic"/>
                <a:sym typeface="Century Gothic"/>
              </a:defRPr>
            </a:lvl3pPr>
            <a:lvl4pPr marL="1828800" lvl="3" indent="-228600" algn="l" rtl="0">
              <a:lnSpc>
                <a:spcPct val="90000"/>
              </a:lnSpc>
              <a:spcBef>
                <a:spcPts val="600"/>
              </a:spcBef>
              <a:spcAft>
                <a:spcPts val="0"/>
              </a:spcAft>
              <a:buClr>
                <a:schemeClr val="dk1"/>
              </a:buClr>
              <a:buSzPts val="1100"/>
              <a:buFont typeface="Century Gothic"/>
              <a:buNone/>
              <a:defRPr sz="1100">
                <a:latin typeface="Arial"/>
                <a:ea typeface="Arial"/>
                <a:cs typeface="Arial"/>
                <a:sym typeface="Arial"/>
              </a:defRPr>
            </a:lvl4pPr>
            <a:lvl5pPr marL="2286000" lvl="4" indent="-304800" algn="l" rtl="0">
              <a:lnSpc>
                <a:spcPct val="90000"/>
              </a:lnSpc>
              <a:spcBef>
                <a:spcPts val="500"/>
              </a:spcBef>
              <a:spcAft>
                <a:spcPts val="0"/>
              </a:spcAft>
              <a:buClr>
                <a:schemeClr val="dk1"/>
              </a:buClr>
              <a:buSzPts val="1200"/>
              <a:buFont typeface="Century Gothic"/>
              <a:buChar char="•"/>
              <a:defRPr sz="1200">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11" name="Google Shape;111;p22"/>
          <p:cNvSpPr txBox="1">
            <a:spLocks noGrp="1"/>
          </p:cNvSpPr>
          <p:nvPr>
            <p:ph type="body" idx="2"/>
          </p:nvPr>
        </p:nvSpPr>
        <p:spPr>
          <a:xfrm>
            <a:off x="4638294" y="1091125"/>
            <a:ext cx="4265100" cy="34575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Clr>
                <a:schemeClr val="dk1"/>
              </a:buClr>
              <a:buSzPts val="1400"/>
              <a:buFont typeface="Century Gothic"/>
              <a:buChar char="•"/>
              <a:defRPr sz="1500">
                <a:latin typeface="Arial"/>
                <a:ea typeface="Arial"/>
                <a:cs typeface="Arial"/>
                <a:sym typeface="Arial"/>
              </a:defRPr>
            </a:lvl1pPr>
            <a:lvl2pPr marL="914400" lvl="1" indent="-304800" algn="l" rtl="0">
              <a:lnSpc>
                <a:spcPct val="90000"/>
              </a:lnSpc>
              <a:spcBef>
                <a:spcPts val="600"/>
              </a:spcBef>
              <a:spcAft>
                <a:spcPts val="0"/>
              </a:spcAft>
              <a:buClr>
                <a:schemeClr val="dk1"/>
              </a:buClr>
              <a:buSzPts val="1200"/>
              <a:buFont typeface="Century Gothic"/>
              <a:buChar char="–"/>
              <a:defRPr sz="1400">
                <a:latin typeface="Arial"/>
                <a:ea typeface="Arial"/>
                <a:cs typeface="Arial"/>
                <a:sym typeface="Arial"/>
              </a:defRPr>
            </a:lvl2pPr>
            <a:lvl3pPr marL="1371600" lvl="2" indent="-298450" algn="l" rtl="0">
              <a:lnSpc>
                <a:spcPct val="90000"/>
              </a:lnSpc>
              <a:spcBef>
                <a:spcPts val="600"/>
              </a:spcBef>
              <a:spcAft>
                <a:spcPts val="0"/>
              </a:spcAft>
              <a:buClr>
                <a:schemeClr val="dk1"/>
              </a:buClr>
              <a:buSzPts val="1100"/>
              <a:buFont typeface="Century Gothic"/>
              <a:buChar char="•"/>
              <a:defRPr sz="1200">
                <a:latin typeface="Arial"/>
                <a:ea typeface="Arial"/>
                <a:cs typeface="Arial"/>
                <a:sym typeface="Arial"/>
              </a:defRPr>
            </a:lvl3pPr>
            <a:lvl4pPr marL="1828800" lvl="3" indent="-298450" algn="l" rtl="0">
              <a:lnSpc>
                <a:spcPct val="90000"/>
              </a:lnSpc>
              <a:spcBef>
                <a:spcPts val="600"/>
              </a:spcBef>
              <a:spcAft>
                <a:spcPts val="0"/>
              </a:spcAft>
              <a:buClr>
                <a:schemeClr val="dk1"/>
              </a:buClr>
              <a:buSzPts val="1100"/>
              <a:buFont typeface="Century Gothic"/>
              <a:buChar char="•"/>
              <a:defRPr sz="1100">
                <a:latin typeface="Arial"/>
                <a:ea typeface="Arial"/>
                <a:cs typeface="Arial"/>
                <a:sym typeface="Arial"/>
              </a:defRPr>
            </a:lvl4pPr>
            <a:lvl5pPr marL="2286000" lvl="4" indent="-304800" algn="l" rtl="0">
              <a:lnSpc>
                <a:spcPct val="90000"/>
              </a:lnSpc>
              <a:spcBef>
                <a:spcPts val="500"/>
              </a:spcBef>
              <a:spcAft>
                <a:spcPts val="0"/>
              </a:spcAft>
              <a:buClr>
                <a:schemeClr val="dk1"/>
              </a:buClr>
              <a:buSzPts val="1200"/>
              <a:buChar char="»"/>
              <a:defRPr sz="12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12" name="Google Shape;112;p22"/>
          <p:cNvSpPr txBox="1"/>
          <p:nvPr/>
        </p:nvSpPr>
        <p:spPr>
          <a:xfrm>
            <a:off x="6007712" y="4937760"/>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sp>
        <p:nvSpPr>
          <p:cNvPr id="113" name="Google Shape;113;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78699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144018" y="178308"/>
            <a:ext cx="87429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16" name="Google Shape;11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30617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8_Bottombar and logo">
  <p:cSld name="8_Bottombar and logo">
    <p:spTree>
      <p:nvGrpSpPr>
        <p:cNvPr id="1" name="Shape 117"/>
        <p:cNvGrpSpPr/>
        <p:nvPr/>
      </p:nvGrpSpPr>
      <p:grpSpPr>
        <a:xfrm>
          <a:off x="0" y="0"/>
          <a:ext cx="0" cy="0"/>
          <a:chOff x="0" y="0"/>
          <a:chExt cx="0" cy="0"/>
        </a:xfrm>
      </p:grpSpPr>
      <p:sp>
        <p:nvSpPr>
          <p:cNvPr id="118" name="Google Shape;11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925616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 content boxes with reverse headers">
  <p:cSld name="2 content boxes with reverse headers">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144018" y="178308"/>
            <a:ext cx="87429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21" name="Google Shape;121;p25"/>
          <p:cNvSpPr txBox="1">
            <a:spLocks noGrp="1"/>
          </p:cNvSpPr>
          <p:nvPr>
            <p:ph type="body" idx="1"/>
          </p:nvPr>
        </p:nvSpPr>
        <p:spPr>
          <a:xfrm>
            <a:off x="228600" y="1085850"/>
            <a:ext cx="4236000" cy="6159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22" name="Google Shape;122;p25"/>
          <p:cNvSpPr txBox="1">
            <a:spLocks noGrp="1"/>
          </p:cNvSpPr>
          <p:nvPr>
            <p:ph type="body" idx="2"/>
          </p:nvPr>
        </p:nvSpPr>
        <p:spPr>
          <a:xfrm>
            <a:off x="228600" y="1701743"/>
            <a:ext cx="4236000" cy="2859900"/>
          </a:xfrm>
          <a:prstGeom prst="rect">
            <a:avLst/>
          </a:prstGeom>
          <a:noFill/>
          <a:ln w="1905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23" name="Google Shape;123;p25"/>
          <p:cNvSpPr txBox="1">
            <a:spLocks noGrp="1"/>
          </p:cNvSpPr>
          <p:nvPr>
            <p:ph type="body" idx="3"/>
          </p:nvPr>
        </p:nvSpPr>
        <p:spPr>
          <a:xfrm>
            <a:off x="4651440" y="1085850"/>
            <a:ext cx="4235400" cy="6159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24" name="Google Shape;124;p25"/>
          <p:cNvSpPr txBox="1">
            <a:spLocks noGrp="1"/>
          </p:cNvSpPr>
          <p:nvPr>
            <p:ph type="body" idx="4"/>
          </p:nvPr>
        </p:nvSpPr>
        <p:spPr>
          <a:xfrm>
            <a:off x="4651440" y="1705037"/>
            <a:ext cx="4235400" cy="2859900"/>
          </a:xfrm>
          <a:prstGeom prst="rect">
            <a:avLst/>
          </a:prstGeom>
          <a:noFill/>
          <a:ln w="1905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solidFill>
                  <a:schemeClr val="dk1"/>
                </a:solidFill>
                <a:latin typeface="Century Gothic"/>
                <a:ea typeface="Century Gothic"/>
                <a:cs typeface="Century Gothic"/>
                <a:sym typeface="Century Gothic"/>
              </a:defRPr>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25" name="Google Shape;125;p25"/>
          <p:cNvSpPr txBox="1"/>
          <p:nvPr/>
        </p:nvSpPr>
        <p:spPr>
          <a:xfrm>
            <a:off x="6007712" y="4937760"/>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sp>
        <p:nvSpPr>
          <p:cNvPr id="126" name="Google Shape;126;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22852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3 content boxes with reverse headers" type="twoTxTwoObj">
  <p:cSld name="1_3 content boxes with reverse headers">
    <p:spTree>
      <p:nvGrpSpPr>
        <p:cNvPr id="1" name="Shape 127"/>
        <p:cNvGrpSpPr/>
        <p:nvPr/>
      </p:nvGrpSpPr>
      <p:grpSpPr>
        <a:xfrm>
          <a:off x="0" y="0"/>
          <a:ext cx="0" cy="0"/>
          <a:chOff x="0" y="0"/>
          <a:chExt cx="0" cy="0"/>
        </a:xfrm>
      </p:grpSpPr>
      <p:sp>
        <p:nvSpPr>
          <p:cNvPr id="128" name="Google Shape;128;p26"/>
          <p:cNvSpPr txBox="1">
            <a:spLocks noGrp="1"/>
          </p:cNvSpPr>
          <p:nvPr>
            <p:ph type="title"/>
          </p:nvPr>
        </p:nvSpPr>
        <p:spPr>
          <a:xfrm>
            <a:off x="144018" y="178308"/>
            <a:ext cx="88287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29" name="Google Shape;129;p26"/>
          <p:cNvSpPr txBox="1">
            <a:spLocks noGrp="1"/>
          </p:cNvSpPr>
          <p:nvPr>
            <p:ph type="body" idx="1"/>
          </p:nvPr>
        </p:nvSpPr>
        <p:spPr>
          <a:xfrm>
            <a:off x="228600" y="1089463"/>
            <a:ext cx="2741100" cy="6159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30" name="Google Shape;130;p26"/>
          <p:cNvSpPr txBox="1">
            <a:spLocks noGrp="1"/>
          </p:cNvSpPr>
          <p:nvPr>
            <p:ph type="body" idx="2"/>
          </p:nvPr>
        </p:nvSpPr>
        <p:spPr>
          <a:xfrm>
            <a:off x="228600" y="1705356"/>
            <a:ext cx="2741100" cy="2859900"/>
          </a:xfrm>
          <a:prstGeom prst="rect">
            <a:avLst/>
          </a:prstGeom>
          <a:noFill/>
          <a:ln w="1270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31" name="Google Shape;131;p26"/>
          <p:cNvSpPr txBox="1">
            <a:spLocks noGrp="1"/>
          </p:cNvSpPr>
          <p:nvPr>
            <p:ph type="body" idx="3"/>
          </p:nvPr>
        </p:nvSpPr>
        <p:spPr>
          <a:xfrm>
            <a:off x="3191467" y="1089463"/>
            <a:ext cx="2743200" cy="6159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32" name="Google Shape;132;p26"/>
          <p:cNvSpPr txBox="1">
            <a:spLocks noGrp="1"/>
          </p:cNvSpPr>
          <p:nvPr>
            <p:ph type="body" idx="4"/>
          </p:nvPr>
        </p:nvSpPr>
        <p:spPr>
          <a:xfrm>
            <a:off x="3191467" y="1708650"/>
            <a:ext cx="2743200" cy="2859900"/>
          </a:xfrm>
          <a:prstGeom prst="rect">
            <a:avLst/>
          </a:prstGeom>
          <a:noFill/>
          <a:ln w="1270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solidFill>
                  <a:schemeClr val="dk1"/>
                </a:solidFill>
                <a:latin typeface="Century Gothic"/>
                <a:ea typeface="Century Gothic"/>
                <a:cs typeface="Century Gothic"/>
                <a:sym typeface="Century Gothic"/>
              </a:defRPr>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33" name="Google Shape;133;p26"/>
          <p:cNvSpPr txBox="1">
            <a:spLocks noGrp="1"/>
          </p:cNvSpPr>
          <p:nvPr>
            <p:ph type="body" idx="5"/>
          </p:nvPr>
        </p:nvSpPr>
        <p:spPr>
          <a:xfrm>
            <a:off x="6156349" y="1089463"/>
            <a:ext cx="2743200" cy="6159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34" name="Google Shape;134;p26"/>
          <p:cNvSpPr txBox="1">
            <a:spLocks noGrp="1"/>
          </p:cNvSpPr>
          <p:nvPr>
            <p:ph type="body" idx="6"/>
          </p:nvPr>
        </p:nvSpPr>
        <p:spPr>
          <a:xfrm>
            <a:off x="6156349" y="1708650"/>
            <a:ext cx="2743200" cy="2859900"/>
          </a:xfrm>
          <a:prstGeom prst="rect">
            <a:avLst/>
          </a:prstGeom>
          <a:noFill/>
          <a:ln w="1270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solidFill>
                  <a:schemeClr val="dk1"/>
                </a:solidFill>
                <a:latin typeface="Century Gothic"/>
                <a:ea typeface="Century Gothic"/>
                <a:cs typeface="Century Gothic"/>
                <a:sym typeface="Century Gothic"/>
              </a:defRPr>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35" name="Google Shape;135;p26"/>
          <p:cNvSpPr txBox="1"/>
          <p:nvPr/>
        </p:nvSpPr>
        <p:spPr>
          <a:xfrm>
            <a:off x="6007712" y="4937760"/>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sp>
        <p:nvSpPr>
          <p:cNvPr id="136" name="Google Shape;136;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581420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5_4 section science highlight">
  <p:cSld name="5_4 section science highlight">
    <p:spTree>
      <p:nvGrpSpPr>
        <p:cNvPr id="1" name="Shape 137"/>
        <p:cNvGrpSpPr/>
        <p:nvPr/>
      </p:nvGrpSpPr>
      <p:grpSpPr>
        <a:xfrm>
          <a:off x="0" y="0"/>
          <a:ext cx="0" cy="0"/>
          <a:chOff x="0" y="0"/>
          <a:chExt cx="0" cy="0"/>
        </a:xfrm>
      </p:grpSpPr>
      <p:grpSp>
        <p:nvGrpSpPr>
          <p:cNvPr id="138" name="Google Shape;138;p27"/>
          <p:cNvGrpSpPr/>
          <p:nvPr/>
        </p:nvGrpSpPr>
        <p:grpSpPr>
          <a:xfrm>
            <a:off x="236006" y="711028"/>
            <a:ext cx="8908536" cy="4266421"/>
            <a:chOff x="274319" y="948037"/>
            <a:chExt cx="11917774" cy="5688561"/>
          </a:xfrm>
        </p:grpSpPr>
        <p:sp>
          <p:nvSpPr>
            <p:cNvPr id="139" name="Google Shape;139;p27"/>
            <p:cNvSpPr/>
            <p:nvPr/>
          </p:nvSpPr>
          <p:spPr>
            <a:xfrm>
              <a:off x="274319"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0" name="Google Shape;140;p27"/>
            <p:cNvSpPr/>
            <p:nvPr/>
          </p:nvSpPr>
          <p:spPr>
            <a:xfrm>
              <a:off x="274320"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1" name="Google Shape;141;p27"/>
            <p:cNvSpPr/>
            <p:nvPr/>
          </p:nvSpPr>
          <p:spPr>
            <a:xfrm>
              <a:off x="3288610"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2" name="Google Shape;142;p27"/>
            <p:cNvSpPr/>
            <p:nvPr/>
          </p:nvSpPr>
          <p:spPr>
            <a:xfrm>
              <a:off x="3288610"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3" name="Google Shape;143;p27"/>
            <p:cNvSpPr/>
            <p:nvPr/>
          </p:nvSpPr>
          <p:spPr>
            <a:xfrm>
              <a:off x="6302900"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4" name="Google Shape;144;p27"/>
            <p:cNvSpPr/>
            <p:nvPr/>
          </p:nvSpPr>
          <p:spPr>
            <a:xfrm>
              <a:off x="6302901"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5" name="Google Shape;145;p27"/>
            <p:cNvSpPr/>
            <p:nvPr/>
          </p:nvSpPr>
          <p:spPr>
            <a:xfrm>
              <a:off x="9317192"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6" name="Google Shape;146;p27"/>
            <p:cNvSpPr/>
            <p:nvPr/>
          </p:nvSpPr>
          <p:spPr>
            <a:xfrm>
              <a:off x="9317193"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grpSp>
      <p:sp>
        <p:nvSpPr>
          <p:cNvPr id="147" name="Google Shape;147;p27"/>
          <p:cNvSpPr txBox="1">
            <a:spLocks noGrp="1"/>
          </p:cNvSpPr>
          <p:nvPr>
            <p:ph type="body" idx="1"/>
          </p:nvPr>
        </p:nvSpPr>
        <p:spPr>
          <a:xfrm>
            <a:off x="213035" y="754380"/>
            <a:ext cx="21459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48" name="Google Shape;148;p27"/>
          <p:cNvSpPr txBox="1">
            <a:spLocks noGrp="1"/>
          </p:cNvSpPr>
          <p:nvPr>
            <p:ph type="body" idx="2"/>
          </p:nvPr>
        </p:nvSpPr>
        <p:spPr>
          <a:xfrm>
            <a:off x="213034" y="1145286"/>
            <a:ext cx="21459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49" name="Google Shape;149;p27"/>
          <p:cNvSpPr txBox="1">
            <a:spLocks noGrp="1"/>
          </p:cNvSpPr>
          <p:nvPr>
            <p:ph type="body" idx="3"/>
          </p:nvPr>
        </p:nvSpPr>
        <p:spPr>
          <a:xfrm>
            <a:off x="2473753" y="754380"/>
            <a:ext cx="21561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50" name="Google Shape;150;p27"/>
          <p:cNvSpPr txBox="1">
            <a:spLocks noGrp="1"/>
          </p:cNvSpPr>
          <p:nvPr>
            <p:ph type="body" idx="4"/>
          </p:nvPr>
        </p:nvSpPr>
        <p:spPr>
          <a:xfrm>
            <a:off x="2473753" y="1145286"/>
            <a:ext cx="21561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51" name="Google Shape;151;p27"/>
          <p:cNvSpPr txBox="1">
            <a:spLocks noGrp="1"/>
          </p:cNvSpPr>
          <p:nvPr>
            <p:ph type="body" idx="5"/>
          </p:nvPr>
        </p:nvSpPr>
        <p:spPr>
          <a:xfrm>
            <a:off x="4742010" y="754380"/>
            <a:ext cx="21486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52" name="Google Shape;152;p27"/>
          <p:cNvSpPr txBox="1">
            <a:spLocks noGrp="1"/>
          </p:cNvSpPr>
          <p:nvPr>
            <p:ph type="body" idx="6"/>
          </p:nvPr>
        </p:nvSpPr>
        <p:spPr>
          <a:xfrm>
            <a:off x="4742010" y="1145286"/>
            <a:ext cx="21486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53" name="Google Shape;153;p27"/>
          <p:cNvSpPr/>
          <p:nvPr/>
        </p:nvSpPr>
        <p:spPr>
          <a:xfrm>
            <a:off x="320041" y="240030"/>
            <a:ext cx="8824200" cy="3831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54" name="Google Shape;154;p27"/>
          <p:cNvSpPr txBox="1">
            <a:spLocks noGrp="1"/>
          </p:cNvSpPr>
          <p:nvPr>
            <p:ph type="title"/>
          </p:nvPr>
        </p:nvSpPr>
        <p:spPr>
          <a:xfrm>
            <a:off x="350296" y="288680"/>
            <a:ext cx="8824200" cy="304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1800" b="0">
                <a:solidFill>
                  <a:schemeClr val="dk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55" name="Google Shape;155;p27"/>
          <p:cNvSpPr/>
          <p:nvPr/>
        </p:nvSpPr>
        <p:spPr>
          <a:xfrm>
            <a:off x="235996" y="240030"/>
            <a:ext cx="114300" cy="3831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56" name="Google Shape;156;p27"/>
          <p:cNvSpPr/>
          <p:nvPr/>
        </p:nvSpPr>
        <p:spPr>
          <a:xfrm flipH="1">
            <a:off x="8886826" y="4977388"/>
            <a:ext cx="210300" cy="106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 sz="700">
                <a:solidFill>
                  <a:srgbClr val="A5A5A5"/>
                </a:solidFill>
                <a:latin typeface="Arial"/>
                <a:ea typeface="Arial"/>
                <a:cs typeface="Arial"/>
                <a:sym typeface="Arial"/>
              </a:rPr>
              <a:t>‹#›</a:t>
            </a:fld>
            <a:endParaRPr sz="700">
              <a:solidFill>
                <a:srgbClr val="A5A5A5"/>
              </a:solidFill>
              <a:latin typeface="Arial"/>
              <a:ea typeface="Arial"/>
              <a:cs typeface="Arial"/>
              <a:sym typeface="Arial"/>
            </a:endParaRPr>
          </a:p>
        </p:txBody>
      </p:sp>
      <p:sp>
        <p:nvSpPr>
          <p:cNvPr id="157" name="Google Shape;157;p27"/>
          <p:cNvSpPr txBox="1">
            <a:spLocks noGrp="1"/>
          </p:cNvSpPr>
          <p:nvPr>
            <p:ph type="body" idx="7"/>
          </p:nvPr>
        </p:nvSpPr>
        <p:spPr>
          <a:xfrm>
            <a:off x="6995188" y="754380"/>
            <a:ext cx="21486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58" name="Google Shape;158;p27"/>
          <p:cNvSpPr txBox="1">
            <a:spLocks noGrp="1"/>
          </p:cNvSpPr>
          <p:nvPr>
            <p:ph type="body" idx="8"/>
          </p:nvPr>
        </p:nvSpPr>
        <p:spPr>
          <a:xfrm>
            <a:off x="6995188" y="1145286"/>
            <a:ext cx="21486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pic>
        <p:nvPicPr>
          <p:cNvPr id="159" name="Google Shape;159;p27"/>
          <p:cNvPicPr preferRelativeResize="0"/>
          <p:nvPr/>
        </p:nvPicPr>
        <p:blipFill rotWithShape="1">
          <a:blip r:embed="rId2">
            <a:alphaModFix/>
          </a:blip>
          <a:srcRect/>
          <a:stretch/>
        </p:blipFill>
        <p:spPr>
          <a:xfrm>
            <a:off x="254849" y="4738555"/>
            <a:ext cx="1138141" cy="307779"/>
          </a:xfrm>
          <a:prstGeom prst="rect">
            <a:avLst/>
          </a:prstGeom>
          <a:noFill/>
          <a:ln>
            <a:noFill/>
          </a:ln>
        </p:spPr>
      </p:pic>
      <p:pic>
        <p:nvPicPr>
          <p:cNvPr id="160" name="Google Shape;160;p27"/>
          <p:cNvPicPr preferRelativeResize="0"/>
          <p:nvPr/>
        </p:nvPicPr>
        <p:blipFill rotWithShape="1">
          <a:blip r:embed="rId3">
            <a:alphaModFix/>
          </a:blip>
          <a:srcRect/>
          <a:stretch/>
        </p:blipFill>
        <p:spPr>
          <a:xfrm>
            <a:off x="0" y="5109211"/>
            <a:ext cx="9144000" cy="34289"/>
          </a:xfrm>
          <a:prstGeom prst="rect">
            <a:avLst/>
          </a:prstGeom>
          <a:noFill/>
          <a:ln>
            <a:noFill/>
          </a:ln>
        </p:spPr>
      </p:pic>
      <p:sp>
        <p:nvSpPr>
          <p:cNvPr id="161" name="Google Shape;161;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36759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6_3 section science highlight">
  <p:cSld name="6_3 section science highlight">
    <p:spTree>
      <p:nvGrpSpPr>
        <p:cNvPr id="1" name="Shape 162"/>
        <p:cNvGrpSpPr/>
        <p:nvPr/>
      </p:nvGrpSpPr>
      <p:grpSpPr>
        <a:xfrm>
          <a:off x="0" y="0"/>
          <a:ext cx="0" cy="0"/>
          <a:chOff x="0" y="0"/>
          <a:chExt cx="0" cy="0"/>
        </a:xfrm>
      </p:grpSpPr>
      <p:grpSp>
        <p:nvGrpSpPr>
          <p:cNvPr id="163" name="Google Shape;163;p28"/>
          <p:cNvGrpSpPr/>
          <p:nvPr/>
        </p:nvGrpSpPr>
        <p:grpSpPr>
          <a:xfrm>
            <a:off x="228605" y="711028"/>
            <a:ext cx="8915626" cy="4266421"/>
            <a:chOff x="274318" y="948037"/>
            <a:chExt cx="11917692" cy="5688561"/>
          </a:xfrm>
        </p:grpSpPr>
        <p:sp>
          <p:nvSpPr>
            <p:cNvPr id="164" name="Google Shape;164;p28"/>
            <p:cNvSpPr/>
            <p:nvPr/>
          </p:nvSpPr>
          <p:spPr>
            <a:xfrm>
              <a:off x="274318"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5" name="Google Shape;165;p28"/>
            <p:cNvSpPr/>
            <p:nvPr/>
          </p:nvSpPr>
          <p:spPr>
            <a:xfrm>
              <a:off x="274319" y="948037"/>
              <a:ext cx="38481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6" name="Google Shape;166;p28"/>
            <p:cNvSpPr/>
            <p:nvPr/>
          </p:nvSpPr>
          <p:spPr>
            <a:xfrm>
              <a:off x="4309114"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7" name="Google Shape;167;p28"/>
            <p:cNvSpPr/>
            <p:nvPr/>
          </p:nvSpPr>
          <p:spPr>
            <a:xfrm>
              <a:off x="4309114" y="948037"/>
              <a:ext cx="38481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8" name="Google Shape;168;p28"/>
            <p:cNvSpPr/>
            <p:nvPr/>
          </p:nvSpPr>
          <p:spPr>
            <a:xfrm>
              <a:off x="8343909"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9" name="Google Shape;169;p28"/>
            <p:cNvSpPr/>
            <p:nvPr/>
          </p:nvSpPr>
          <p:spPr>
            <a:xfrm>
              <a:off x="8343910" y="948037"/>
              <a:ext cx="38481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grpSp>
      <p:sp>
        <p:nvSpPr>
          <p:cNvPr id="170" name="Google Shape;170;p28"/>
          <p:cNvSpPr txBox="1">
            <a:spLocks noGrp="1"/>
          </p:cNvSpPr>
          <p:nvPr>
            <p:ph type="body" idx="1"/>
          </p:nvPr>
        </p:nvSpPr>
        <p:spPr>
          <a:xfrm>
            <a:off x="220331" y="754380"/>
            <a:ext cx="28587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71" name="Google Shape;171;p28"/>
          <p:cNvSpPr txBox="1">
            <a:spLocks noGrp="1"/>
          </p:cNvSpPr>
          <p:nvPr>
            <p:ph type="body" idx="2"/>
          </p:nvPr>
        </p:nvSpPr>
        <p:spPr>
          <a:xfrm>
            <a:off x="220331" y="1145286"/>
            <a:ext cx="28587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72" name="Google Shape;172;p28"/>
          <p:cNvSpPr txBox="1">
            <a:spLocks noGrp="1"/>
          </p:cNvSpPr>
          <p:nvPr>
            <p:ph type="body" idx="3"/>
          </p:nvPr>
        </p:nvSpPr>
        <p:spPr>
          <a:xfrm>
            <a:off x="3245998" y="754380"/>
            <a:ext cx="28719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73" name="Google Shape;173;p28"/>
          <p:cNvSpPr txBox="1">
            <a:spLocks noGrp="1"/>
          </p:cNvSpPr>
          <p:nvPr>
            <p:ph type="body" idx="4"/>
          </p:nvPr>
        </p:nvSpPr>
        <p:spPr>
          <a:xfrm>
            <a:off x="3245998" y="1145286"/>
            <a:ext cx="28719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74" name="Google Shape;174;p28"/>
          <p:cNvSpPr txBox="1">
            <a:spLocks noGrp="1"/>
          </p:cNvSpPr>
          <p:nvPr>
            <p:ph type="body" idx="5"/>
          </p:nvPr>
        </p:nvSpPr>
        <p:spPr>
          <a:xfrm>
            <a:off x="6278221" y="754380"/>
            <a:ext cx="28617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75" name="Google Shape;175;p28"/>
          <p:cNvSpPr txBox="1">
            <a:spLocks noGrp="1"/>
          </p:cNvSpPr>
          <p:nvPr>
            <p:ph type="body" idx="6"/>
          </p:nvPr>
        </p:nvSpPr>
        <p:spPr>
          <a:xfrm>
            <a:off x="6278221" y="1145286"/>
            <a:ext cx="28617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76" name="Google Shape;176;p28"/>
          <p:cNvSpPr/>
          <p:nvPr/>
        </p:nvSpPr>
        <p:spPr>
          <a:xfrm>
            <a:off x="320041" y="240030"/>
            <a:ext cx="8824200" cy="3831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77" name="Google Shape;177;p28"/>
          <p:cNvSpPr txBox="1">
            <a:spLocks noGrp="1"/>
          </p:cNvSpPr>
          <p:nvPr>
            <p:ph type="title"/>
          </p:nvPr>
        </p:nvSpPr>
        <p:spPr>
          <a:xfrm>
            <a:off x="342900" y="278288"/>
            <a:ext cx="8814300" cy="3009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1800" b="0">
                <a:solidFill>
                  <a:schemeClr val="dk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78" name="Google Shape;178;p28"/>
          <p:cNvSpPr/>
          <p:nvPr/>
        </p:nvSpPr>
        <p:spPr>
          <a:xfrm>
            <a:off x="228600" y="240030"/>
            <a:ext cx="114300" cy="3831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79" name="Google Shape;179;p28"/>
          <p:cNvSpPr/>
          <p:nvPr/>
        </p:nvSpPr>
        <p:spPr>
          <a:xfrm flipH="1">
            <a:off x="8886826" y="4977388"/>
            <a:ext cx="210300" cy="106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 sz="700">
                <a:solidFill>
                  <a:srgbClr val="A5A5A5"/>
                </a:solidFill>
                <a:latin typeface="Arial"/>
                <a:ea typeface="Arial"/>
                <a:cs typeface="Arial"/>
                <a:sym typeface="Arial"/>
              </a:rPr>
              <a:t>‹#›</a:t>
            </a:fld>
            <a:endParaRPr sz="700">
              <a:solidFill>
                <a:srgbClr val="A5A5A5"/>
              </a:solidFill>
              <a:latin typeface="Arial"/>
              <a:ea typeface="Arial"/>
              <a:cs typeface="Arial"/>
              <a:sym typeface="Arial"/>
            </a:endParaRPr>
          </a:p>
        </p:txBody>
      </p:sp>
      <p:pic>
        <p:nvPicPr>
          <p:cNvPr id="180" name="Google Shape;180;p28"/>
          <p:cNvPicPr preferRelativeResize="0"/>
          <p:nvPr/>
        </p:nvPicPr>
        <p:blipFill rotWithShape="1">
          <a:blip r:embed="rId2">
            <a:alphaModFix/>
          </a:blip>
          <a:srcRect/>
          <a:stretch/>
        </p:blipFill>
        <p:spPr>
          <a:xfrm>
            <a:off x="254849" y="4738555"/>
            <a:ext cx="1138141" cy="307779"/>
          </a:xfrm>
          <a:prstGeom prst="rect">
            <a:avLst/>
          </a:prstGeom>
          <a:noFill/>
          <a:ln>
            <a:noFill/>
          </a:ln>
        </p:spPr>
      </p:pic>
      <p:pic>
        <p:nvPicPr>
          <p:cNvPr id="181" name="Google Shape;181;p28"/>
          <p:cNvPicPr preferRelativeResize="0"/>
          <p:nvPr/>
        </p:nvPicPr>
        <p:blipFill rotWithShape="1">
          <a:blip r:embed="rId3">
            <a:alphaModFix/>
          </a:blip>
          <a:srcRect/>
          <a:stretch/>
        </p:blipFill>
        <p:spPr>
          <a:xfrm>
            <a:off x="0" y="5109211"/>
            <a:ext cx="9144000" cy="34289"/>
          </a:xfrm>
          <a:prstGeom prst="rect">
            <a:avLst/>
          </a:prstGeom>
          <a:noFill/>
          <a:ln>
            <a:noFill/>
          </a:ln>
        </p:spPr>
      </p:pic>
      <p:sp>
        <p:nvSpPr>
          <p:cNvPr id="182" name="Google Shape;182;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1162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7_Question slides">
  <p:cSld name="7_Question slides">
    <p:spTree>
      <p:nvGrpSpPr>
        <p:cNvPr id="1" name="Shape 183"/>
        <p:cNvGrpSpPr/>
        <p:nvPr/>
      </p:nvGrpSpPr>
      <p:grpSpPr>
        <a:xfrm>
          <a:off x="0" y="0"/>
          <a:ext cx="0" cy="0"/>
          <a:chOff x="0" y="0"/>
          <a:chExt cx="0" cy="0"/>
        </a:xfrm>
      </p:grpSpPr>
      <p:grpSp>
        <p:nvGrpSpPr>
          <p:cNvPr id="184" name="Google Shape;184;p29"/>
          <p:cNvGrpSpPr/>
          <p:nvPr/>
        </p:nvGrpSpPr>
        <p:grpSpPr>
          <a:xfrm>
            <a:off x="231276" y="240038"/>
            <a:ext cx="8912815" cy="689970"/>
            <a:chOff x="308368" y="320040"/>
            <a:chExt cx="11883753" cy="510900"/>
          </a:xfrm>
        </p:grpSpPr>
        <p:sp>
          <p:nvSpPr>
            <p:cNvPr id="185" name="Google Shape;185;p29"/>
            <p:cNvSpPr/>
            <p:nvPr/>
          </p:nvSpPr>
          <p:spPr>
            <a:xfrm>
              <a:off x="426721" y="320040"/>
              <a:ext cx="11765400" cy="5109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86" name="Google Shape;186;p29"/>
            <p:cNvSpPr/>
            <p:nvPr/>
          </p:nvSpPr>
          <p:spPr>
            <a:xfrm>
              <a:off x="308368" y="320040"/>
              <a:ext cx="152400" cy="5109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grpSp>
      <p:sp>
        <p:nvSpPr>
          <p:cNvPr id="187" name="Google Shape;187;p29"/>
          <p:cNvSpPr/>
          <p:nvPr/>
        </p:nvSpPr>
        <p:spPr>
          <a:xfrm>
            <a:off x="228600" y="1038206"/>
            <a:ext cx="8915400" cy="39390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88" name="Google Shape;188;p29"/>
          <p:cNvSpPr txBox="1">
            <a:spLocks noGrp="1"/>
          </p:cNvSpPr>
          <p:nvPr>
            <p:ph type="body" idx="1"/>
          </p:nvPr>
        </p:nvSpPr>
        <p:spPr>
          <a:xfrm>
            <a:off x="320039" y="1100350"/>
            <a:ext cx="8812800" cy="3803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89" name="Google Shape;189;p29"/>
          <p:cNvSpPr txBox="1">
            <a:spLocks noGrp="1"/>
          </p:cNvSpPr>
          <p:nvPr>
            <p:ph type="title"/>
          </p:nvPr>
        </p:nvSpPr>
        <p:spPr>
          <a:xfrm>
            <a:off x="345576" y="240030"/>
            <a:ext cx="8787300" cy="678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sz="1500" b="0">
                <a:solidFill>
                  <a:schemeClr val="dk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90" name="Google Shape;190;p29"/>
          <p:cNvSpPr/>
          <p:nvPr/>
        </p:nvSpPr>
        <p:spPr>
          <a:xfrm flipH="1">
            <a:off x="8886826" y="4977388"/>
            <a:ext cx="210300" cy="106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 sz="700">
                <a:solidFill>
                  <a:srgbClr val="A5A5A5"/>
                </a:solidFill>
                <a:latin typeface="Arial"/>
                <a:ea typeface="Arial"/>
                <a:cs typeface="Arial"/>
                <a:sym typeface="Arial"/>
              </a:rPr>
              <a:t>‹#›</a:t>
            </a:fld>
            <a:endParaRPr sz="700">
              <a:solidFill>
                <a:srgbClr val="A5A5A5"/>
              </a:solidFill>
              <a:latin typeface="Arial"/>
              <a:ea typeface="Arial"/>
              <a:cs typeface="Arial"/>
              <a:sym typeface="Arial"/>
            </a:endParaRPr>
          </a:p>
        </p:txBody>
      </p:sp>
      <p:pic>
        <p:nvPicPr>
          <p:cNvPr id="191" name="Google Shape;191;p29"/>
          <p:cNvPicPr preferRelativeResize="0"/>
          <p:nvPr/>
        </p:nvPicPr>
        <p:blipFill rotWithShape="1">
          <a:blip r:embed="rId2">
            <a:alphaModFix/>
          </a:blip>
          <a:srcRect/>
          <a:stretch/>
        </p:blipFill>
        <p:spPr>
          <a:xfrm>
            <a:off x="254849" y="4738555"/>
            <a:ext cx="1138141" cy="307779"/>
          </a:xfrm>
          <a:prstGeom prst="rect">
            <a:avLst/>
          </a:prstGeom>
          <a:noFill/>
          <a:ln>
            <a:noFill/>
          </a:ln>
        </p:spPr>
      </p:pic>
      <p:pic>
        <p:nvPicPr>
          <p:cNvPr id="192" name="Google Shape;192;p29"/>
          <p:cNvPicPr preferRelativeResize="0"/>
          <p:nvPr/>
        </p:nvPicPr>
        <p:blipFill rotWithShape="1">
          <a:blip r:embed="rId3">
            <a:alphaModFix/>
          </a:blip>
          <a:srcRect/>
          <a:stretch/>
        </p:blipFill>
        <p:spPr>
          <a:xfrm>
            <a:off x="0" y="5109211"/>
            <a:ext cx="9144000" cy="34289"/>
          </a:xfrm>
          <a:prstGeom prst="rect">
            <a:avLst/>
          </a:prstGeom>
          <a:noFill/>
          <a:ln>
            <a:noFill/>
          </a:ln>
        </p:spPr>
      </p:pic>
      <p:sp>
        <p:nvSpPr>
          <p:cNvPr id="193" name="Google Shape;193;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580362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457172" y="205066"/>
            <a:ext cx="8228700" cy="8583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96" name="Google Shape;196;p30"/>
          <p:cNvSpPr txBox="1">
            <a:spLocks noGrp="1"/>
          </p:cNvSpPr>
          <p:nvPr>
            <p:ph type="subTitle" idx="1"/>
          </p:nvPr>
        </p:nvSpPr>
        <p:spPr>
          <a:xfrm>
            <a:off x="457172" y="1203299"/>
            <a:ext cx="8228700" cy="2982600"/>
          </a:xfrm>
          <a:prstGeom prst="rect">
            <a:avLst/>
          </a:prstGeom>
          <a:noFill/>
          <a:ln>
            <a:noFill/>
          </a:ln>
        </p:spPr>
        <p:txBody>
          <a:bodyPr spcFirstLastPara="1" wrap="square" lIns="0" tIns="0" rIns="0" bIns="0" anchor="ctr" anchorCtr="0">
            <a:noAutofit/>
          </a:bodyPr>
          <a:lstStyle>
            <a:lvl1pPr lvl="0" algn="l" rtl="0">
              <a:lnSpc>
                <a:spcPct val="90000"/>
              </a:lnSpc>
              <a:spcBef>
                <a:spcPts val="1100"/>
              </a:spcBef>
              <a:spcAft>
                <a:spcPts val="0"/>
              </a:spcAft>
              <a:buSzPts val="1200"/>
              <a:buChar char="•"/>
              <a:defRPr/>
            </a:lvl1pPr>
            <a:lvl2pPr lvl="1" algn="l" rtl="0">
              <a:lnSpc>
                <a:spcPct val="90000"/>
              </a:lnSpc>
              <a:spcBef>
                <a:spcPts val="600"/>
              </a:spcBef>
              <a:spcAft>
                <a:spcPts val="0"/>
              </a:spcAft>
              <a:buSzPts val="1200"/>
              <a:buChar char="–"/>
              <a:defRPr/>
            </a:lvl2pPr>
            <a:lvl3pPr lvl="2" algn="l" rtl="0">
              <a:lnSpc>
                <a:spcPct val="90000"/>
              </a:lnSpc>
              <a:spcBef>
                <a:spcPts val="600"/>
              </a:spcBef>
              <a:spcAft>
                <a:spcPts val="0"/>
              </a:spcAft>
              <a:buSzPts val="1200"/>
              <a:buChar char="•"/>
              <a:defRPr/>
            </a:lvl3pPr>
            <a:lvl4pPr lvl="3" algn="l" rtl="0">
              <a:lnSpc>
                <a:spcPct val="90000"/>
              </a:lnSpc>
              <a:spcBef>
                <a:spcPts val="600"/>
              </a:spcBef>
              <a:spcAft>
                <a:spcPts val="0"/>
              </a:spcAft>
              <a:buSzPts val="1400"/>
              <a:buChar char="–"/>
              <a:defRPr/>
            </a:lvl4pPr>
            <a:lvl5pPr lvl="4" algn="l" rtl="0">
              <a:lnSpc>
                <a:spcPct val="90000"/>
              </a:lnSpc>
              <a:spcBef>
                <a:spcPts val="500"/>
              </a:spcBef>
              <a:spcAft>
                <a:spcPts val="0"/>
              </a:spcAft>
              <a:buSzPts val="1400"/>
              <a:buChar char="»"/>
              <a:defRPr/>
            </a:lvl5pPr>
            <a:lvl6pPr lvl="5" algn="l" rtl="0">
              <a:spcBef>
                <a:spcPts val="300"/>
              </a:spcBef>
              <a:spcAft>
                <a:spcPts val="0"/>
              </a:spcAft>
              <a:buClr>
                <a:schemeClr val="dk1"/>
              </a:buClr>
              <a:buSzPts val="1400"/>
              <a:buChar char="•"/>
              <a:defRPr/>
            </a:lvl6pPr>
            <a:lvl7pPr lvl="6" algn="l" rtl="0">
              <a:spcBef>
                <a:spcPts val="300"/>
              </a:spcBef>
              <a:spcAft>
                <a:spcPts val="0"/>
              </a:spcAft>
              <a:buClr>
                <a:schemeClr val="dk1"/>
              </a:buClr>
              <a:buSzPts val="1400"/>
              <a:buChar char="•"/>
              <a:defRPr/>
            </a:lvl7pPr>
            <a:lvl8pPr lvl="7" algn="l" rtl="0">
              <a:spcBef>
                <a:spcPts val="300"/>
              </a:spcBef>
              <a:spcAft>
                <a:spcPts val="0"/>
              </a:spcAft>
              <a:buClr>
                <a:schemeClr val="dk1"/>
              </a:buClr>
              <a:buSzPts val="1400"/>
              <a:buChar char="•"/>
              <a:defRPr/>
            </a:lvl8pPr>
            <a:lvl9pPr lvl="8" algn="l" rtl="0">
              <a:spcBef>
                <a:spcPts val="300"/>
              </a:spcBef>
              <a:spcAft>
                <a:spcPts val="0"/>
              </a:spcAft>
              <a:buClr>
                <a:schemeClr val="dk1"/>
              </a:buClr>
              <a:buSzPts val="1400"/>
              <a:buChar char="•"/>
              <a:defRPr/>
            </a:lvl9pPr>
          </a:lstStyle>
          <a:p>
            <a:endParaRPr/>
          </a:p>
        </p:txBody>
      </p:sp>
      <p:sp>
        <p:nvSpPr>
          <p:cNvPr id="197" name="Google Shape;197;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1015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OBJECT">
  <p:cSld name="OBJECT">
    <p:spTree>
      <p:nvGrpSpPr>
        <p:cNvPr id="1" name="Shape 198"/>
        <p:cNvGrpSpPr/>
        <p:nvPr/>
      </p:nvGrpSpPr>
      <p:grpSpPr>
        <a:xfrm>
          <a:off x="0" y="0"/>
          <a:ext cx="0" cy="0"/>
          <a:chOff x="0" y="0"/>
          <a:chExt cx="0" cy="0"/>
        </a:xfrm>
      </p:grpSpPr>
      <p:sp>
        <p:nvSpPr>
          <p:cNvPr id="199" name="Google Shape;199;p31"/>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0" marR="0" lvl="1" indent="0" algn="l" rtl="0">
              <a:spcBef>
                <a:spcPts val="0"/>
              </a:spcBef>
              <a:spcAft>
                <a:spcPts val="0"/>
              </a:spcAft>
              <a:buNone/>
              <a:defRPr sz="1400">
                <a:solidFill>
                  <a:schemeClr val="dk1"/>
                </a:solidFill>
                <a:latin typeface="Arial"/>
                <a:ea typeface="Arial"/>
                <a:cs typeface="Arial"/>
                <a:sym typeface="Arial"/>
              </a:defRPr>
            </a:lvl2pPr>
            <a:lvl3pPr marL="0" marR="0" lvl="2" indent="0" algn="l" rtl="0">
              <a:spcBef>
                <a:spcPts val="0"/>
              </a:spcBef>
              <a:spcAft>
                <a:spcPts val="0"/>
              </a:spcAft>
              <a:buNone/>
              <a:defRPr sz="1400">
                <a:solidFill>
                  <a:schemeClr val="dk1"/>
                </a:solidFill>
                <a:latin typeface="Arial"/>
                <a:ea typeface="Arial"/>
                <a:cs typeface="Arial"/>
                <a:sym typeface="Arial"/>
              </a:defRPr>
            </a:lvl3pPr>
            <a:lvl4pPr marL="0" marR="0" lvl="3" indent="0" algn="l" rtl="0">
              <a:spcBef>
                <a:spcPts val="0"/>
              </a:spcBef>
              <a:spcAft>
                <a:spcPts val="0"/>
              </a:spcAft>
              <a:buNone/>
              <a:defRPr sz="1400">
                <a:solidFill>
                  <a:schemeClr val="dk1"/>
                </a:solidFill>
                <a:latin typeface="Arial"/>
                <a:ea typeface="Arial"/>
                <a:cs typeface="Arial"/>
                <a:sym typeface="Arial"/>
              </a:defRPr>
            </a:lvl4pPr>
            <a:lvl5pPr marL="0" marR="0" lvl="4" indent="0" algn="l" rtl="0">
              <a:spcBef>
                <a:spcPts val="0"/>
              </a:spcBef>
              <a:spcAft>
                <a:spcPts val="0"/>
              </a:spcAft>
              <a:buNone/>
              <a:defRPr sz="1400">
                <a:solidFill>
                  <a:schemeClr val="dk1"/>
                </a:solidFill>
                <a:latin typeface="Arial"/>
                <a:ea typeface="Arial"/>
                <a:cs typeface="Arial"/>
                <a:sym typeface="Arial"/>
              </a:defRPr>
            </a:lvl5pPr>
            <a:lvl6pPr marL="0" marR="0" lvl="5" indent="0" algn="l" rtl="0">
              <a:spcBef>
                <a:spcPts val="0"/>
              </a:spcBef>
              <a:spcAft>
                <a:spcPts val="0"/>
              </a:spcAft>
              <a:buNone/>
              <a:defRPr sz="1400">
                <a:solidFill>
                  <a:schemeClr val="dk1"/>
                </a:solidFill>
                <a:latin typeface="Arial"/>
                <a:ea typeface="Arial"/>
                <a:cs typeface="Arial"/>
                <a:sym typeface="Arial"/>
              </a:defRPr>
            </a:lvl6pPr>
            <a:lvl7pPr marL="0" marR="0" lvl="6" indent="0" algn="l" rtl="0">
              <a:spcBef>
                <a:spcPts val="0"/>
              </a:spcBef>
              <a:spcAft>
                <a:spcPts val="0"/>
              </a:spcAft>
              <a:buNone/>
              <a:defRPr sz="1400">
                <a:solidFill>
                  <a:schemeClr val="dk1"/>
                </a:solidFill>
                <a:latin typeface="Arial"/>
                <a:ea typeface="Arial"/>
                <a:cs typeface="Arial"/>
                <a:sym typeface="Arial"/>
              </a:defRPr>
            </a:lvl7pPr>
            <a:lvl8pPr marL="0" marR="0" lvl="7" indent="0" algn="l" rtl="0">
              <a:spcBef>
                <a:spcPts val="0"/>
              </a:spcBef>
              <a:spcAft>
                <a:spcPts val="0"/>
              </a:spcAft>
              <a:buNone/>
              <a:defRPr sz="1400">
                <a:solidFill>
                  <a:schemeClr val="dk1"/>
                </a:solidFill>
                <a:latin typeface="Arial"/>
                <a:ea typeface="Arial"/>
                <a:cs typeface="Arial"/>
                <a:sym typeface="Arial"/>
              </a:defRPr>
            </a:lvl8pPr>
            <a:lvl9pPr marL="0" marR="0" lvl="8" indent="0" algn="l" rtl="0">
              <a:spcBef>
                <a:spcPts val="0"/>
              </a:spcBef>
              <a:spcAft>
                <a:spcPts val="0"/>
              </a:spcAft>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00" name="Google Shape;200;p31"/>
          <p:cNvSpPr txBox="1"/>
          <p:nvPr/>
        </p:nvSpPr>
        <p:spPr>
          <a:xfrm>
            <a:off x="6107732" y="4913241"/>
            <a:ext cx="2827200" cy="170100"/>
          </a:xfrm>
          <a:prstGeom prst="rect">
            <a:avLst/>
          </a:prstGeom>
          <a:noFill/>
          <a:ln>
            <a:noFill/>
          </a:ln>
        </p:spPr>
        <p:txBody>
          <a:bodyPr spcFirstLastPara="1" wrap="square" lIns="34250" tIns="34250" rIns="34250" bIns="34250"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pic>
        <p:nvPicPr>
          <p:cNvPr id="201" name="Google Shape;201;p31" descr="Google Shape;12;p33"/>
          <p:cNvPicPr preferRelativeResize="0"/>
          <p:nvPr/>
        </p:nvPicPr>
        <p:blipFill rotWithShape="1">
          <a:blip r:embed="rId2">
            <a:alphaModFix/>
          </a:blip>
          <a:srcRect/>
          <a:stretch/>
        </p:blipFill>
        <p:spPr>
          <a:xfrm>
            <a:off x="254849" y="4738555"/>
            <a:ext cx="1138141" cy="307780"/>
          </a:xfrm>
          <a:prstGeom prst="rect">
            <a:avLst/>
          </a:prstGeom>
          <a:noFill/>
          <a:ln>
            <a:noFill/>
          </a:ln>
        </p:spPr>
      </p:pic>
      <p:pic>
        <p:nvPicPr>
          <p:cNvPr id="202" name="Google Shape;202;p31" descr="Google Shape;13;p33"/>
          <p:cNvPicPr preferRelativeResize="0"/>
          <p:nvPr/>
        </p:nvPicPr>
        <p:blipFill rotWithShape="1">
          <a:blip r:embed="rId3">
            <a:alphaModFix/>
          </a:blip>
          <a:srcRect/>
          <a:stretch/>
        </p:blipFill>
        <p:spPr>
          <a:xfrm>
            <a:off x="0" y="5109211"/>
            <a:ext cx="9144000" cy="34290"/>
          </a:xfrm>
          <a:prstGeom prst="rect">
            <a:avLst/>
          </a:prstGeom>
          <a:noFill/>
          <a:ln>
            <a:noFill/>
          </a:ln>
        </p:spPr>
      </p:pic>
      <p:sp>
        <p:nvSpPr>
          <p:cNvPr id="203" name="Google Shape;203;p31"/>
          <p:cNvSpPr txBox="1">
            <a:spLocks noGrp="1"/>
          </p:cNvSpPr>
          <p:nvPr>
            <p:ph type="title"/>
          </p:nvPr>
        </p:nvSpPr>
        <p:spPr>
          <a:xfrm>
            <a:off x="274392" y="308610"/>
            <a:ext cx="85314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204" name="Google Shape;204;p31"/>
          <p:cNvSpPr txBox="1">
            <a:spLocks noGrp="1"/>
          </p:cNvSpPr>
          <p:nvPr>
            <p:ph type="body" idx="1"/>
          </p:nvPr>
        </p:nvSpPr>
        <p:spPr>
          <a:xfrm>
            <a:off x="274392" y="1303020"/>
            <a:ext cx="8529600" cy="3036000"/>
          </a:xfrm>
          <a:prstGeom prst="rect">
            <a:avLst/>
          </a:prstGeom>
          <a:noFill/>
          <a:ln>
            <a:noFill/>
          </a:ln>
        </p:spPr>
        <p:txBody>
          <a:bodyPr spcFirstLastPara="1" wrap="square" lIns="68575" tIns="34275" rIns="68575" bIns="34275" anchor="t" anchorCtr="0">
            <a:noAutofit/>
          </a:bodyPr>
          <a:lstStyle>
            <a:lvl1pPr marL="457200" lvl="0" indent="-304800" algn="l" rtl="0">
              <a:lnSpc>
                <a:spcPct val="90000"/>
              </a:lnSpc>
              <a:spcBef>
                <a:spcPts val="1100"/>
              </a:spcBef>
              <a:spcAft>
                <a:spcPts val="0"/>
              </a:spcAft>
              <a:buSzPts val="1200"/>
              <a:buChar char="•"/>
              <a:defRPr/>
            </a:lvl1pPr>
            <a:lvl2pPr marL="914400" lvl="1" indent="-304800" algn="l" rtl="0">
              <a:lnSpc>
                <a:spcPct val="90000"/>
              </a:lnSpc>
              <a:spcBef>
                <a:spcPts val="600"/>
              </a:spcBef>
              <a:spcAft>
                <a:spcPts val="0"/>
              </a:spcAft>
              <a:buSzPts val="1200"/>
              <a:buChar char="–"/>
              <a:defRPr/>
            </a:lvl2pPr>
            <a:lvl3pPr marL="1371600" lvl="2" indent="-304800" algn="l" rtl="0">
              <a:lnSpc>
                <a:spcPct val="90000"/>
              </a:lnSpc>
              <a:spcBef>
                <a:spcPts val="600"/>
              </a:spcBef>
              <a:spcAft>
                <a:spcPts val="0"/>
              </a:spcAft>
              <a:buSzPts val="1200"/>
              <a:buChar char="•"/>
              <a:defRPr/>
            </a:lvl3pPr>
            <a:lvl4pPr marL="1828800" lvl="3" indent="-317500" algn="l" rtl="0">
              <a:lnSpc>
                <a:spcPct val="90000"/>
              </a:lnSpc>
              <a:spcBef>
                <a:spcPts val="600"/>
              </a:spcBef>
              <a:spcAft>
                <a:spcPts val="0"/>
              </a:spcAft>
              <a:buSzPts val="1400"/>
              <a:buChar char="–"/>
              <a:defRPr/>
            </a:lvl4pPr>
            <a:lvl5pPr marL="2286000" lvl="4" indent="-317500" algn="l" rtl="0">
              <a:lnSpc>
                <a:spcPct val="90000"/>
              </a:lnSpc>
              <a:spcBef>
                <a:spcPts val="5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7376716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00051" y="1200152"/>
            <a:ext cx="8289075" cy="3394472"/>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172451" y="4743452"/>
            <a:ext cx="516675" cy="273844"/>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42863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8115300" y="4743452"/>
            <a:ext cx="611926" cy="273844"/>
          </a:xfrm>
          <a:prstGeom prst="rect">
            <a:avLst/>
          </a:prstGeom>
        </p:spPr>
        <p:txBody>
          <a:bodyPr vert="horz" lIns="91440" tIns="45720" rIns="91440" bIns="45720" rtlCol="0" anchor="ctr"/>
          <a:lstStyle>
            <a:lvl1pPr algn="r">
              <a:defRPr sz="750" b="0" i="0">
                <a:solidFill>
                  <a:schemeClr val="bg1"/>
                </a:solidFill>
                <a:latin typeface="Arial" panose="020B0604020202020204" pitchFamily="34" charset="0"/>
                <a:cs typeface="Arial" panose="020B0604020202020204" pitchFamily="34" charset="0"/>
              </a:defRPr>
            </a:lvl1pPr>
          </a:lstStyle>
          <a:p>
            <a:pPr>
              <a:buClrTx/>
            </a:pPr>
            <a:fld id="{D260E43B-7F43-FA45-AAB7-E054FD6CC4E3}" type="slidenum">
              <a:rPr lang="en-US" smtClean="0">
                <a:solidFill>
                  <a:prstClr val="white"/>
                </a:solidFill>
              </a:rPr>
              <a:pPr>
                <a:buClrTx/>
              </a:pPr>
              <a:t>‹#›</a:t>
            </a:fld>
            <a:endParaRPr lang="en-US" dirty="0">
              <a:solidFill>
                <a:prstClr val="white"/>
              </a:solidFill>
            </a:endParaRPr>
          </a:p>
        </p:txBody>
      </p:sp>
    </p:spTree>
    <p:extLst>
      <p:ext uri="{BB962C8B-B14F-4D97-AF65-F5344CB8AC3E}">
        <p14:creationId xmlns:p14="http://schemas.microsoft.com/office/powerpoint/2010/main" val="1138944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8172450" y="4743450"/>
            <a:ext cx="516675" cy="273844"/>
          </a:xfrm>
          <a:prstGeom prst="rect">
            <a:avLst/>
          </a:prstGeom>
        </p:spPr>
        <p:txBody>
          <a:bodyPr vert="horz" lIns="91440" tIns="45720" rIns="91440" bIns="45720" rtlCol="0" anchor="ctr"/>
          <a:lstStyle>
            <a:lvl1pPr algn="r">
              <a:defRPr sz="750" b="0" i="0">
                <a:solidFill>
                  <a:schemeClr val="tx1"/>
                </a:solidFill>
                <a:latin typeface="Arial" panose="020B0604020202020204" pitchFamily="34" charset="0"/>
                <a:cs typeface="Arial" panose="020B0604020202020204" pitchFamily="34" charset="0"/>
              </a:defRPr>
            </a:lvl1pPr>
          </a:lstStyle>
          <a:p>
            <a:pPr>
              <a:buClrTx/>
            </a:pPr>
            <a:fld id="{D260E43B-7F43-FA45-AAB7-E054FD6CC4E3}" type="slidenum">
              <a:rPr lang="en-US" smtClean="0"/>
              <a:pPr>
                <a:buClrTx/>
              </a:pPr>
              <a:t>‹#›</a:t>
            </a:fld>
            <a:endParaRPr lang="en-US" dirty="0"/>
          </a:p>
        </p:txBody>
      </p:sp>
    </p:spTree>
    <p:extLst>
      <p:ext uri="{BB962C8B-B14F-4D97-AF65-F5344CB8AC3E}">
        <p14:creationId xmlns:p14="http://schemas.microsoft.com/office/powerpoint/2010/main" val="3275754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1"/>
            <a:ext cx="9144000" cy="641747"/>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685624" eaLnBrk="0" fontAlgn="auto" hangingPunct="0">
              <a:spcBef>
                <a:spcPts val="0"/>
              </a:spcBef>
              <a:spcAft>
                <a:spcPts val="0"/>
              </a:spcAft>
              <a:buClrTx/>
              <a:buSzTx/>
              <a:buFontTx/>
              <a:buNone/>
              <a:defRPr/>
            </a:pPr>
            <a:endParaRPr lang="en-US" sz="1800">
              <a:solidFill>
                <a:prstClr val="black"/>
              </a:solidFill>
              <a:latin typeface="Franklin Gothic Book"/>
              <a:ea typeface="ＭＳ Ｐゴシック" charset="-128"/>
              <a:cs typeface="ＭＳ Ｐゴシック" charset="-128"/>
            </a:endParaRPr>
          </a:p>
        </p:txBody>
      </p:sp>
      <p:sp>
        <p:nvSpPr>
          <p:cNvPr id="16" name="Title 1"/>
          <p:cNvSpPr>
            <a:spLocks noGrp="1"/>
          </p:cNvSpPr>
          <p:nvPr>
            <p:ph type="title"/>
          </p:nvPr>
        </p:nvSpPr>
        <p:spPr>
          <a:xfrm>
            <a:off x="0" y="9434"/>
            <a:ext cx="9144000" cy="632315"/>
          </a:xfrm>
        </p:spPr>
        <p:txBody>
          <a:bodyPr anchor="ctr"/>
          <a:lstStyle>
            <a:lvl1pPr>
              <a:defRPr sz="21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00050" y="1046083"/>
            <a:ext cx="8308127" cy="3411617"/>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marL="215504" indent="-169069">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598884" indent="-257175">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3pPr>
            <a:lvl4pPr marL="769144" indent="-257175">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4pPr>
            <a:lvl5pPr marL="939404" indent="-257175">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2F679EE-959D-724E-B3F3-4EB37B74AB7A}"/>
              </a:ext>
            </a:extLst>
          </p:cNvPr>
          <p:cNvSpPr>
            <a:spLocks noGrp="1"/>
          </p:cNvSpPr>
          <p:nvPr>
            <p:ph type="sldNum" sz="quarter" idx="4"/>
          </p:nvPr>
        </p:nvSpPr>
        <p:spPr>
          <a:xfrm>
            <a:off x="8115301" y="4725113"/>
            <a:ext cx="592876" cy="273844"/>
          </a:xfrm>
          <a:prstGeom prst="rect">
            <a:avLst/>
          </a:prstGeom>
        </p:spPr>
        <p:txBody>
          <a:bodyPr vert="horz" lIns="91440" tIns="45720" rIns="91440" bIns="45720" rtlCol="0" anchor="ctr"/>
          <a:lstStyle>
            <a:lvl1pPr algn="r">
              <a:defRPr sz="750" b="0" i="0">
                <a:solidFill>
                  <a:schemeClr val="bg1"/>
                </a:solidFill>
                <a:latin typeface="Arial" panose="020B0604020202020204" pitchFamily="34" charset="0"/>
                <a:cs typeface="Arial" panose="020B0604020202020204" pitchFamily="34" charset="0"/>
              </a:defRPr>
            </a:lvl1pPr>
          </a:lstStyle>
          <a:p>
            <a:pPr>
              <a:buClrTx/>
            </a:pPr>
            <a:fld id="{D260E43B-7F43-FA45-AAB7-E054FD6CC4E3}" type="slidenum">
              <a:rPr lang="en-US" smtClean="0">
                <a:solidFill>
                  <a:prstClr val="white"/>
                </a:solidFill>
              </a:rPr>
              <a:pPr>
                <a:buClrTx/>
              </a:pPr>
              <a:t>‹#›</a:t>
            </a:fld>
            <a:endParaRPr lang="en-US" dirty="0">
              <a:solidFill>
                <a:prstClr val="white"/>
              </a:solidFill>
            </a:endParaRPr>
          </a:p>
        </p:txBody>
      </p:sp>
    </p:spTree>
    <p:extLst>
      <p:ext uri="{BB962C8B-B14F-4D97-AF65-F5344CB8AC3E}">
        <p14:creationId xmlns:p14="http://schemas.microsoft.com/office/powerpoint/2010/main" val="353869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3.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20.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1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4"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 name="Google Shape;10;p1">
            <a:extLst>
              <a:ext uri="{FF2B5EF4-FFF2-40B4-BE49-F238E27FC236}">
                <a16:creationId xmlns:a16="http://schemas.microsoft.com/office/drawing/2014/main" id="{F5CA7D9F-F313-1581-9084-8C0DC87B5A31}"/>
              </a:ext>
            </a:extLst>
          </p:cNvPr>
          <p:cNvSpPr/>
          <p:nvPr userDrawn="1"/>
        </p:nvSpPr>
        <p:spPr>
          <a:xfrm flipH="1">
            <a:off x="8886272" y="4941252"/>
            <a:ext cx="210301"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US" sz="675" b="1" i="0" u="none" strike="noStrike" cap="none">
                <a:solidFill>
                  <a:srgbClr val="BFBFBF"/>
                </a:solidFill>
                <a:latin typeface="Arial"/>
                <a:ea typeface="Arial"/>
                <a:cs typeface="Arial"/>
                <a:sym typeface="Arial"/>
              </a:rPr>
              <a:pPr marL="0" marR="0" lvl="0" indent="0" algn="ctr" rtl="0">
                <a:lnSpc>
                  <a:spcPct val="90000"/>
                </a:lnSpc>
                <a:spcBef>
                  <a:spcPts val="0"/>
                </a:spcBef>
                <a:spcAft>
                  <a:spcPts val="0"/>
                </a:spcAft>
                <a:buNone/>
              </a:pPr>
              <a:t>‹#›</a:t>
            </a:fld>
            <a:endParaRPr sz="675" b="1" i="0" u="none" strike="noStrike" cap="none" dirty="0">
              <a:solidFill>
                <a:srgbClr val="BFBFB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68575" tIns="34275" rIns="68575" bIns="34275" anchor="ctr" anchorCtr="0">
            <a:normAutofit/>
          </a:bodyPr>
          <a:lstStyle>
            <a:lvl1pPr marR="0" lvl="0" algn="ctr" rtl="0">
              <a:spcBef>
                <a:spcPts val="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6" name="Google Shape;56;p14"/>
          <p:cNvSpPr txBox="1">
            <a:spLocks noGrp="1"/>
          </p:cNvSpPr>
          <p:nvPr>
            <p:ph type="body" idx="1"/>
          </p:nvPr>
        </p:nvSpPr>
        <p:spPr>
          <a:xfrm>
            <a:off x="400143" y="972856"/>
            <a:ext cx="8234446" cy="3394472"/>
          </a:xfrm>
          <a:prstGeom prst="rect">
            <a:avLst/>
          </a:prstGeom>
          <a:noFill/>
          <a:ln>
            <a:noFill/>
          </a:ln>
        </p:spPr>
        <p:txBody>
          <a:bodyPr spcFirstLastPara="1" wrap="square" lIns="68575" tIns="34275" rIns="68575" bIns="34275" anchor="t" anchorCtr="0">
            <a:normAutofit/>
          </a:bodyPr>
          <a:lstStyle>
            <a:lvl1pPr marL="457200" marR="0" lvl="0" indent="-342900" algn="l" rtl="0">
              <a:spcBef>
                <a:spcPts val="4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23850" algn="l" rtl="0">
              <a:spcBef>
                <a:spcPts val="300"/>
              </a:spcBef>
              <a:spcAft>
                <a:spcPts val="0"/>
              </a:spcAft>
              <a:buClr>
                <a:srgbClr val="1F497D"/>
              </a:buClr>
              <a:buSzPts val="1500"/>
              <a:buFont typeface="Courier New"/>
              <a:buChar char="o"/>
              <a:defRPr sz="1500" b="0" i="0" u="none" strike="noStrike" cap="none">
                <a:solidFill>
                  <a:srgbClr val="1F497D"/>
                </a:solidFill>
                <a:latin typeface="Arial"/>
                <a:ea typeface="Arial"/>
                <a:cs typeface="Arial"/>
                <a:sym typeface="Arial"/>
              </a:defRPr>
            </a:lvl2pPr>
            <a:lvl3pPr marL="1371600" marR="0" lvl="2" indent="-323850" algn="l" rtl="0">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3pPr>
            <a:lvl4pPr marL="1828800" marR="0" lvl="3" indent="-323850" algn="l" rtl="0">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4pPr>
            <a:lvl5pPr marL="2286000" marR="0" lvl="4" indent="-323850" algn="l" rtl="0">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grpSp>
        <p:nvGrpSpPr>
          <p:cNvPr id="57" name="Google Shape;57;p14"/>
          <p:cNvGrpSpPr/>
          <p:nvPr/>
        </p:nvGrpSpPr>
        <p:grpSpPr>
          <a:xfrm>
            <a:off x="-158720" y="-106972"/>
            <a:ext cx="9447495" cy="5353494"/>
            <a:chOff x="-158720" y="-142629"/>
            <a:chExt cx="9447495" cy="7137992"/>
          </a:xfrm>
        </p:grpSpPr>
        <p:grpSp>
          <p:nvGrpSpPr>
            <p:cNvPr id="58" name="Google Shape;58;p14"/>
            <p:cNvGrpSpPr/>
            <p:nvPr/>
          </p:nvGrpSpPr>
          <p:grpSpPr>
            <a:xfrm>
              <a:off x="467806" y="6873248"/>
              <a:ext cx="8217866" cy="122115"/>
              <a:chOff x="467806" y="6873248"/>
              <a:chExt cx="8217866" cy="122115"/>
            </a:xfrm>
          </p:grpSpPr>
          <p:cxnSp>
            <p:nvCxnSpPr>
              <p:cNvPr id="59" name="Google Shape;59;p14"/>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0" name="Google Shape;60;p14"/>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61" name="Google Shape;61;p14"/>
              <p:cNvGrpSpPr/>
              <p:nvPr/>
            </p:nvGrpSpPr>
            <p:grpSpPr>
              <a:xfrm>
                <a:off x="5715000" y="6873248"/>
                <a:ext cx="457200" cy="122115"/>
                <a:chOff x="5715000" y="6873248"/>
                <a:chExt cx="457200" cy="122115"/>
              </a:xfrm>
            </p:grpSpPr>
            <p:cxnSp>
              <p:nvCxnSpPr>
                <p:cNvPr id="62" name="Google Shape;62;p14"/>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3" name="Google Shape;63;p14"/>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64" name="Google Shape;64;p14"/>
              <p:cNvGrpSpPr/>
              <p:nvPr/>
            </p:nvGrpSpPr>
            <p:grpSpPr>
              <a:xfrm>
                <a:off x="2971800" y="6873248"/>
                <a:ext cx="457200" cy="122115"/>
                <a:chOff x="5715000" y="6873248"/>
                <a:chExt cx="457200" cy="122115"/>
              </a:xfrm>
            </p:grpSpPr>
            <p:cxnSp>
              <p:nvCxnSpPr>
                <p:cNvPr id="65" name="Google Shape;65;p14"/>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6" name="Google Shape;66;p14"/>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67" name="Google Shape;67;p14"/>
            <p:cNvGrpSpPr/>
            <p:nvPr/>
          </p:nvGrpSpPr>
          <p:grpSpPr>
            <a:xfrm>
              <a:off x="467806" y="-142629"/>
              <a:ext cx="8217866" cy="122115"/>
              <a:chOff x="467806" y="6873248"/>
              <a:chExt cx="8217866" cy="122115"/>
            </a:xfrm>
          </p:grpSpPr>
          <p:cxnSp>
            <p:nvCxnSpPr>
              <p:cNvPr id="68" name="Google Shape;68;p14"/>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9" name="Google Shape;69;p14"/>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70" name="Google Shape;70;p14"/>
              <p:cNvGrpSpPr/>
              <p:nvPr/>
            </p:nvGrpSpPr>
            <p:grpSpPr>
              <a:xfrm>
                <a:off x="5715000" y="6873248"/>
                <a:ext cx="457200" cy="122115"/>
                <a:chOff x="5715000" y="6873248"/>
                <a:chExt cx="457200" cy="122115"/>
              </a:xfrm>
            </p:grpSpPr>
            <p:cxnSp>
              <p:nvCxnSpPr>
                <p:cNvPr id="71" name="Google Shape;71;p14"/>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72" name="Google Shape;72;p14"/>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73" name="Google Shape;73;p14"/>
              <p:cNvGrpSpPr/>
              <p:nvPr/>
            </p:nvGrpSpPr>
            <p:grpSpPr>
              <a:xfrm>
                <a:off x="2971800" y="6873248"/>
                <a:ext cx="457200" cy="122115"/>
                <a:chOff x="5715000" y="6873248"/>
                <a:chExt cx="457200" cy="122115"/>
              </a:xfrm>
            </p:grpSpPr>
            <p:cxnSp>
              <p:nvCxnSpPr>
                <p:cNvPr id="74" name="Google Shape;74;p14"/>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75" name="Google Shape;75;p14"/>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76" name="Google Shape;76;p14"/>
            <p:cNvGrpSpPr/>
            <p:nvPr/>
          </p:nvGrpSpPr>
          <p:grpSpPr>
            <a:xfrm>
              <a:off x="-158720" y="1143065"/>
              <a:ext cx="122116" cy="5029134"/>
              <a:chOff x="-158720" y="1143066"/>
              <a:chExt cx="122116" cy="5029134"/>
            </a:xfrm>
          </p:grpSpPr>
          <p:cxnSp>
            <p:nvCxnSpPr>
              <p:cNvPr id="77" name="Google Shape;77;p14"/>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78" name="Google Shape;78;p14"/>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79" name="Google Shape;79;p14"/>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80" name="Google Shape;80;p14"/>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81" name="Google Shape;81;p14"/>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82" name="Google Shape;82;p14"/>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83" name="Google Shape;83;p14"/>
            <p:cNvGrpSpPr/>
            <p:nvPr/>
          </p:nvGrpSpPr>
          <p:grpSpPr>
            <a:xfrm>
              <a:off x="9166659" y="1143065"/>
              <a:ext cx="122115" cy="5029134"/>
              <a:chOff x="-158720" y="1143066"/>
              <a:chExt cx="122116" cy="5029134"/>
            </a:xfrm>
          </p:grpSpPr>
          <p:cxnSp>
            <p:nvCxnSpPr>
              <p:cNvPr id="84" name="Google Shape;84;p14"/>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85" name="Google Shape;85;p14"/>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86" name="Google Shape;86;p14"/>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87" name="Google Shape;87;p14"/>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88" name="Google Shape;88;p14"/>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89" name="Google Shape;89;p14"/>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pic>
        <p:nvPicPr>
          <p:cNvPr id="90" name="Google Shape;90;p14" descr="RGB_White-Seal_White-Mark_SC_Horizontal.png"/>
          <p:cNvPicPr preferRelativeResize="0"/>
          <p:nvPr/>
        </p:nvPicPr>
        <p:blipFill rotWithShape="1">
          <a:blip r:embed="rId11">
            <a:alphaModFix/>
          </a:blip>
          <a:srcRect/>
          <a:stretch/>
        </p:blipFill>
        <p:spPr>
          <a:xfrm>
            <a:off x="6172200" y="4767701"/>
            <a:ext cx="1714500" cy="287791"/>
          </a:xfrm>
          <a:prstGeom prst="rect">
            <a:avLst/>
          </a:prstGeom>
          <a:noFill/>
          <a:ln>
            <a:noFill/>
          </a:ln>
        </p:spPr>
      </p:pic>
      <p:sp>
        <p:nvSpPr>
          <p:cNvPr id="91" name="Google Shape;91;p14"/>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800" b="0" i="0">
                <a:solidFill>
                  <a:srgbClr val="FFFFFF"/>
                </a:solidFill>
                <a:latin typeface="Arial"/>
                <a:ea typeface="Arial"/>
                <a:cs typeface="Arial"/>
                <a:sym typeface="Arial"/>
              </a:defRPr>
            </a:lvl1pPr>
            <a:lvl2pPr marL="0" marR="0" lvl="1" indent="0" algn="r" rtl="0">
              <a:spcBef>
                <a:spcPts val="0"/>
              </a:spcBef>
              <a:spcAft>
                <a:spcPts val="0"/>
              </a:spcAft>
              <a:buNone/>
              <a:defRPr sz="800" b="0" i="0">
                <a:solidFill>
                  <a:srgbClr val="FFFFFF"/>
                </a:solidFill>
                <a:latin typeface="Arial"/>
                <a:ea typeface="Arial"/>
                <a:cs typeface="Arial"/>
                <a:sym typeface="Arial"/>
              </a:defRPr>
            </a:lvl2pPr>
            <a:lvl3pPr marL="0" marR="0" lvl="2" indent="0" algn="r" rtl="0">
              <a:spcBef>
                <a:spcPts val="0"/>
              </a:spcBef>
              <a:spcAft>
                <a:spcPts val="0"/>
              </a:spcAft>
              <a:buNone/>
              <a:defRPr sz="800" b="0" i="0">
                <a:solidFill>
                  <a:srgbClr val="FFFFFF"/>
                </a:solidFill>
                <a:latin typeface="Arial"/>
                <a:ea typeface="Arial"/>
                <a:cs typeface="Arial"/>
                <a:sym typeface="Arial"/>
              </a:defRPr>
            </a:lvl3pPr>
            <a:lvl4pPr marL="0" marR="0" lvl="3" indent="0" algn="r" rtl="0">
              <a:spcBef>
                <a:spcPts val="0"/>
              </a:spcBef>
              <a:spcAft>
                <a:spcPts val="0"/>
              </a:spcAft>
              <a:buNone/>
              <a:defRPr sz="800" b="0" i="0">
                <a:solidFill>
                  <a:srgbClr val="FFFFFF"/>
                </a:solidFill>
                <a:latin typeface="Arial"/>
                <a:ea typeface="Arial"/>
                <a:cs typeface="Arial"/>
                <a:sym typeface="Arial"/>
              </a:defRPr>
            </a:lvl4pPr>
            <a:lvl5pPr marL="0" marR="0" lvl="4" indent="0" algn="r" rtl="0">
              <a:spcBef>
                <a:spcPts val="0"/>
              </a:spcBef>
              <a:spcAft>
                <a:spcPts val="0"/>
              </a:spcAft>
              <a:buNone/>
              <a:defRPr sz="800" b="0" i="0">
                <a:solidFill>
                  <a:srgbClr val="FFFFFF"/>
                </a:solidFill>
                <a:latin typeface="Arial"/>
                <a:ea typeface="Arial"/>
                <a:cs typeface="Arial"/>
                <a:sym typeface="Arial"/>
              </a:defRPr>
            </a:lvl5pPr>
            <a:lvl6pPr marL="0" marR="0" lvl="5" indent="0" algn="r" rtl="0">
              <a:spcBef>
                <a:spcPts val="0"/>
              </a:spcBef>
              <a:spcAft>
                <a:spcPts val="0"/>
              </a:spcAft>
              <a:buNone/>
              <a:defRPr sz="800" b="0" i="0">
                <a:solidFill>
                  <a:srgbClr val="FFFFFF"/>
                </a:solidFill>
                <a:latin typeface="Arial"/>
                <a:ea typeface="Arial"/>
                <a:cs typeface="Arial"/>
                <a:sym typeface="Arial"/>
              </a:defRPr>
            </a:lvl6pPr>
            <a:lvl7pPr marL="0" marR="0" lvl="6" indent="0" algn="r" rtl="0">
              <a:spcBef>
                <a:spcPts val="0"/>
              </a:spcBef>
              <a:spcAft>
                <a:spcPts val="0"/>
              </a:spcAft>
              <a:buNone/>
              <a:defRPr sz="800" b="0" i="0">
                <a:solidFill>
                  <a:srgbClr val="FFFFFF"/>
                </a:solidFill>
                <a:latin typeface="Arial"/>
                <a:ea typeface="Arial"/>
                <a:cs typeface="Arial"/>
                <a:sym typeface="Arial"/>
              </a:defRPr>
            </a:lvl7pPr>
            <a:lvl8pPr marL="0" marR="0" lvl="7" indent="0" algn="r" rtl="0">
              <a:spcBef>
                <a:spcPts val="0"/>
              </a:spcBef>
              <a:spcAft>
                <a:spcPts val="0"/>
              </a:spcAft>
              <a:buNone/>
              <a:defRPr sz="800" b="0" i="0">
                <a:solidFill>
                  <a:srgbClr val="FFFFFF"/>
                </a:solidFill>
                <a:latin typeface="Arial"/>
                <a:ea typeface="Arial"/>
                <a:cs typeface="Arial"/>
                <a:sym typeface="Arial"/>
              </a:defRPr>
            </a:lvl8pPr>
            <a:lvl9pPr marL="0" marR="0" lvl="8" indent="0" algn="r" rtl="0">
              <a:spcBef>
                <a:spcPts val="0"/>
              </a:spcBef>
              <a:spcAft>
                <a:spcPts val="0"/>
              </a:spcAft>
              <a:buNone/>
              <a:defRPr sz="800" b="0" i="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 name="Google Shape;10;p1">
            <a:extLst>
              <a:ext uri="{FF2B5EF4-FFF2-40B4-BE49-F238E27FC236}">
                <a16:creationId xmlns:a16="http://schemas.microsoft.com/office/drawing/2014/main" id="{EC07E468-5086-5A9A-951C-AEBE9525F9B9}"/>
              </a:ext>
            </a:extLst>
          </p:cNvPr>
          <p:cNvSpPr/>
          <p:nvPr userDrawn="1"/>
        </p:nvSpPr>
        <p:spPr>
          <a:xfrm flipH="1">
            <a:off x="8886272" y="4941252"/>
            <a:ext cx="210301"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US" sz="675" b="1" i="0" u="none" strike="noStrike" cap="none">
                <a:solidFill>
                  <a:srgbClr val="BFBFBF"/>
                </a:solidFill>
                <a:latin typeface="Arial"/>
                <a:ea typeface="Arial"/>
                <a:cs typeface="Arial"/>
                <a:sym typeface="Arial"/>
              </a:rPr>
              <a:pPr marL="0" marR="0" lvl="0" indent="0" algn="ctr" rtl="0">
                <a:lnSpc>
                  <a:spcPct val="90000"/>
                </a:lnSpc>
                <a:spcBef>
                  <a:spcPts val="0"/>
                </a:spcBef>
                <a:spcAft>
                  <a:spcPts val="0"/>
                </a:spcAft>
                <a:buNone/>
              </a:pPr>
              <a:t>‹#›</a:t>
            </a:fld>
            <a:endParaRPr sz="675" b="1" i="0" u="none" strike="noStrike" cap="none" dirty="0">
              <a:solidFill>
                <a:srgbClr val="BFBFB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9" r:id="rId3"/>
    <p:sldLayoutId id="2147483671" r:id="rId4"/>
    <p:sldLayoutId id="2147483673" r:id="rId5"/>
    <p:sldLayoutId id="2147483674" r:id="rId6"/>
    <p:sldLayoutId id="2147483676" r:id="rId7"/>
    <p:sldLayoutId id="2147483859" r:id="rId8"/>
    <p:sldLayoutId id="21474838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
        <p:cNvGrpSpPr/>
        <p:nvPr/>
      </p:nvGrpSpPr>
      <p:grpSpPr>
        <a:xfrm>
          <a:off x="0" y="0"/>
          <a:ext cx="0" cy="0"/>
          <a:chOff x="0" y="0"/>
          <a:chExt cx="0" cy="0"/>
        </a:xfrm>
      </p:grpSpPr>
      <p:sp>
        <p:nvSpPr>
          <p:cNvPr id="8" name="Google Shape;8;p1"/>
          <p:cNvSpPr txBox="1">
            <a:spLocks noGrp="1"/>
          </p:cNvSpPr>
          <p:nvPr>
            <p:ph type="title"/>
          </p:nvPr>
        </p:nvSpPr>
        <p:spPr>
          <a:xfrm>
            <a:off x="146125" y="174766"/>
            <a:ext cx="8740700" cy="68248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9pPr>
          </a:lstStyle>
          <a:p>
            <a:endParaRPr/>
          </a:p>
        </p:txBody>
      </p:sp>
      <p:sp>
        <p:nvSpPr>
          <p:cNvPr id="9" name="Google Shape;9;p1"/>
          <p:cNvSpPr txBox="1">
            <a:spLocks noGrp="1"/>
          </p:cNvSpPr>
          <p:nvPr>
            <p:ph type="body" idx="1"/>
          </p:nvPr>
        </p:nvSpPr>
        <p:spPr>
          <a:xfrm>
            <a:off x="146125" y="1087105"/>
            <a:ext cx="8740700" cy="345236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400"/>
              </a:spcBef>
              <a:spcAft>
                <a:spcPts val="0"/>
              </a:spcAft>
              <a:buClr>
                <a:schemeClr val="dk1"/>
              </a:buClr>
              <a:buSzPts val="1800"/>
              <a:buFont typeface="Century Gothic"/>
              <a:buChar char="•"/>
              <a:defRPr sz="2000" b="0" i="0" u="none" strike="noStrike" cap="none">
                <a:solidFill>
                  <a:schemeClr val="dk1"/>
                </a:solidFill>
                <a:latin typeface="Arial"/>
                <a:ea typeface="Arial"/>
                <a:cs typeface="Arial"/>
                <a:sym typeface="Arial"/>
              </a:defRPr>
            </a:lvl1pPr>
            <a:lvl2pPr marL="914400" marR="0" lvl="1" indent="-331469" algn="l" rtl="0">
              <a:lnSpc>
                <a:spcPct val="90000"/>
              </a:lnSpc>
              <a:spcBef>
                <a:spcPts val="800"/>
              </a:spcBef>
              <a:spcAft>
                <a:spcPts val="0"/>
              </a:spcAft>
              <a:buClr>
                <a:schemeClr val="dk1"/>
              </a:buClr>
              <a:buSzPts val="1620"/>
              <a:buFont typeface="Century Gothic"/>
              <a:buChar char="–"/>
              <a:defRPr sz="1800" b="0" i="0" u="none" strike="noStrike" cap="none">
                <a:solidFill>
                  <a:schemeClr val="dk1"/>
                </a:solidFill>
                <a:latin typeface="Arial"/>
                <a:ea typeface="Arial"/>
                <a:cs typeface="Arial"/>
                <a:sym typeface="Arial"/>
              </a:defRPr>
            </a:lvl2pPr>
            <a:lvl3pPr marL="1371600" marR="0" lvl="2" indent="-320039" algn="l" rtl="0">
              <a:lnSpc>
                <a:spcPct val="90000"/>
              </a:lnSpc>
              <a:spcBef>
                <a:spcPts val="800"/>
              </a:spcBef>
              <a:spcAft>
                <a:spcPts val="0"/>
              </a:spcAft>
              <a:buClr>
                <a:schemeClr val="dk1"/>
              </a:buClr>
              <a:buSzPts val="1440"/>
              <a:buFont typeface="Century Gothic"/>
              <a:buChar char="•"/>
              <a:defRPr sz="1600" b="0" i="0" u="none" strike="noStrike" cap="none">
                <a:solidFill>
                  <a:schemeClr val="dk1"/>
                </a:solidFill>
                <a:latin typeface="Arial"/>
                <a:ea typeface="Arial"/>
                <a:cs typeface="Arial"/>
                <a:sym typeface="Arial"/>
              </a:defRPr>
            </a:lvl3pPr>
            <a:lvl4pPr marL="1828800" marR="0" lvl="3"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 name="Google Shape;10;p1"/>
          <p:cNvSpPr/>
          <p:nvPr/>
        </p:nvSpPr>
        <p:spPr>
          <a:xfrm flipH="1">
            <a:off x="8886272" y="4941252"/>
            <a:ext cx="210301"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US" sz="675" b="1" i="0" u="none" strike="noStrike" cap="none">
                <a:solidFill>
                  <a:srgbClr val="BFBFBF"/>
                </a:solidFill>
                <a:latin typeface="Arial"/>
                <a:ea typeface="Arial"/>
                <a:cs typeface="Arial"/>
                <a:sym typeface="Arial"/>
              </a:rPr>
              <a:pPr marL="0" marR="0" lvl="0" indent="0" algn="ctr" rtl="0">
                <a:lnSpc>
                  <a:spcPct val="90000"/>
                </a:lnSpc>
                <a:spcBef>
                  <a:spcPts val="0"/>
                </a:spcBef>
                <a:spcAft>
                  <a:spcPts val="0"/>
                </a:spcAft>
                <a:buNone/>
              </a:pPr>
              <a:t>‹#›</a:t>
            </a:fld>
            <a:endParaRPr sz="675" b="1" i="0" u="none" strike="noStrike" cap="none" dirty="0">
              <a:solidFill>
                <a:srgbClr val="BFBFBF"/>
              </a:solidFill>
              <a:latin typeface="Arial"/>
              <a:ea typeface="Arial"/>
              <a:cs typeface="Arial"/>
              <a:sym typeface="Arial"/>
            </a:endParaRPr>
          </a:p>
        </p:txBody>
      </p:sp>
      <p:sp>
        <p:nvSpPr>
          <p:cNvPr id="11" name="Google Shape;11;p1"/>
          <p:cNvSpPr txBox="1"/>
          <p:nvPr/>
        </p:nvSpPr>
        <p:spPr>
          <a:xfrm>
            <a:off x="6073438" y="4929885"/>
            <a:ext cx="2895600" cy="136922"/>
          </a:xfrm>
          <a:prstGeom prst="rect">
            <a:avLst/>
          </a:prstGeom>
          <a:noFill/>
          <a:ln>
            <a:noFill/>
          </a:ln>
        </p:spPr>
        <p:txBody>
          <a:bodyPr spcFirstLastPara="1" wrap="square" lIns="68569" tIns="34275" rIns="68569" bIns="34275" anchor="ctr" anchorCtr="0">
            <a:noAutofit/>
          </a:bodyPr>
          <a:lstStyle/>
          <a:p>
            <a:pPr marL="0" marR="0" lvl="0" indent="0" algn="r" rtl="0">
              <a:spcBef>
                <a:spcPts val="0"/>
              </a:spcBef>
              <a:spcAft>
                <a:spcPts val="0"/>
              </a:spcAft>
              <a:buNone/>
            </a:pPr>
            <a:r>
              <a:rPr lang="en-US" sz="750" b="0" i="0" u="none" strike="noStrike" cap="none">
                <a:solidFill>
                  <a:srgbClr val="BFBFBF"/>
                </a:solidFill>
                <a:latin typeface="Arial"/>
                <a:ea typeface="Arial"/>
                <a:cs typeface="Arial"/>
                <a:sym typeface="Arial"/>
              </a:rPr>
              <a:t>  </a:t>
            </a:r>
            <a:endParaRPr sz="1050"/>
          </a:p>
        </p:txBody>
      </p:sp>
      <p:pic>
        <p:nvPicPr>
          <p:cNvPr id="13" name="Google Shape;13;p1"/>
          <p:cNvPicPr preferRelativeResize="0"/>
          <p:nvPr/>
        </p:nvPicPr>
        <p:blipFill rotWithShape="1">
          <a:blip r:embed="rId21">
            <a:alphaModFix/>
          </a:blip>
          <a:srcRect/>
          <a:stretch/>
        </p:blipFill>
        <p:spPr>
          <a:xfrm>
            <a:off x="0" y="5109211"/>
            <a:ext cx="9144000" cy="34289"/>
          </a:xfrm>
          <a:prstGeom prst="rect">
            <a:avLst/>
          </a:prstGeom>
          <a:noFill/>
          <a:ln>
            <a:noFill/>
          </a:ln>
        </p:spPr>
      </p:pic>
    </p:spTree>
    <p:extLst>
      <p:ext uri="{BB962C8B-B14F-4D97-AF65-F5344CB8AC3E}">
        <p14:creationId xmlns:p14="http://schemas.microsoft.com/office/powerpoint/2010/main" val="1927149045"/>
      </p:ext>
    </p:extLst>
  </p:cSld>
  <p:clrMap bg1="lt1" tx1="dk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80" r:id="rId18"/>
    <p:sldLayoutId id="214748388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92">
          <p15:clr>
            <a:srgbClr val="F26B43"/>
          </p15:clr>
        </p15:guide>
        <p15:guide id="4" pos="7464">
          <p15:clr>
            <a:srgbClr val="F26B43"/>
          </p15:clr>
        </p15:guide>
        <p15:guide id="5" orient="horz" pos="192">
          <p15:clr>
            <a:srgbClr val="F26B43"/>
          </p15:clr>
        </p15:guide>
        <p15:guide id="6" orient="horz" pos="912">
          <p15:clr>
            <a:srgbClr val="F26B43"/>
          </p15:clr>
        </p15:guide>
        <p15:guide id="7" orient="horz" pos="7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Google Shape;275;p36"/>
          <p:cNvSpPr txBox="1">
            <a:spLocks noGrp="1"/>
          </p:cNvSpPr>
          <p:nvPr>
            <p:ph type="title"/>
          </p:nvPr>
        </p:nvSpPr>
        <p:spPr>
          <a:xfrm>
            <a:off x="146125" y="174767"/>
            <a:ext cx="8740800" cy="6824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SzPts val="1400"/>
              <a:buNone/>
              <a:defRPr sz="3000" b="0" i="0" u="none" strike="noStrike" cap="none">
                <a:solidFill>
                  <a:srgbClr val="006C3A"/>
                </a:solidFill>
                <a:latin typeface="Arial Black"/>
                <a:ea typeface="Arial Black"/>
                <a:cs typeface="Arial Black"/>
                <a:sym typeface="Arial Black"/>
              </a:defRPr>
            </a:lvl9pPr>
          </a:lstStyle>
          <a:p>
            <a:endParaRPr/>
          </a:p>
        </p:txBody>
      </p:sp>
      <p:sp>
        <p:nvSpPr>
          <p:cNvPr id="276" name="Google Shape;276;p36"/>
          <p:cNvSpPr txBox="1">
            <a:spLocks noGrp="1"/>
          </p:cNvSpPr>
          <p:nvPr>
            <p:ph type="body" idx="1"/>
          </p:nvPr>
        </p:nvSpPr>
        <p:spPr>
          <a:xfrm>
            <a:off x="146125" y="1087105"/>
            <a:ext cx="8740800" cy="3452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400"/>
              </a:spcBef>
              <a:spcAft>
                <a:spcPts val="0"/>
              </a:spcAft>
              <a:buClr>
                <a:schemeClr val="dk1"/>
              </a:buClr>
              <a:buSzPts val="1800"/>
              <a:buFont typeface="Century Gothic"/>
              <a:buChar char="•"/>
              <a:defRPr sz="2000" b="0" i="0" u="none" strike="noStrike" cap="none">
                <a:solidFill>
                  <a:schemeClr val="dk1"/>
                </a:solidFill>
                <a:latin typeface="Arial"/>
                <a:ea typeface="Arial"/>
                <a:cs typeface="Arial"/>
                <a:sym typeface="Arial"/>
              </a:defRPr>
            </a:lvl1pPr>
            <a:lvl2pPr marL="914400" marR="0" lvl="1" indent="-331469" algn="l" rtl="0">
              <a:lnSpc>
                <a:spcPct val="90000"/>
              </a:lnSpc>
              <a:spcBef>
                <a:spcPts val="800"/>
              </a:spcBef>
              <a:spcAft>
                <a:spcPts val="0"/>
              </a:spcAft>
              <a:buClr>
                <a:schemeClr val="dk1"/>
              </a:buClr>
              <a:buSzPts val="1620"/>
              <a:buFont typeface="Century Gothic"/>
              <a:buChar char="–"/>
              <a:defRPr sz="1800" b="0" i="0" u="none" strike="noStrike" cap="none">
                <a:solidFill>
                  <a:schemeClr val="dk1"/>
                </a:solidFill>
                <a:latin typeface="Arial"/>
                <a:ea typeface="Arial"/>
                <a:cs typeface="Arial"/>
                <a:sym typeface="Arial"/>
              </a:defRPr>
            </a:lvl2pPr>
            <a:lvl3pPr marL="1371600" marR="0" lvl="2" indent="-320039" algn="l" rtl="0">
              <a:lnSpc>
                <a:spcPct val="90000"/>
              </a:lnSpc>
              <a:spcBef>
                <a:spcPts val="800"/>
              </a:spcBef>
              <a:spcAft>
                <a:spcPts val="0"/>
              </a:spcAft>
              <a:buClr>
                <a:schemeClr val="dk1"/>
              </a:buClr>
              <a:buSzPts val="1440"/>
              <a:buFont typeface="Century Gothic"/>
              <a:buChar char="•"/>
              <a:defRPr sz="1600" b="0" i="0" u="none" strike="noStrike" cap="none">
                <a:solidFill>
                  <a:schemeClr val="dk1"/>
                </a:solidFill>
                <a:latin typeface="Arial"/>
                <a:ea typeface="Arial"/>
                <a:cs typeface="Arial"/>
                <a:sym typeface="Arial"/>
              </a:defRPr>
            </a:lvl3pPr>
            <a:lvl4pPr marL="1828800" marR="0" lvl="3"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7" name="Google Shape;277;p36"/>
          <p:cNvSpPr/>
          <p:nvPr/>
        </p:nvSpPr>
        <p:spPr>
          <a:xfrm flipH="1">
            <a:off x="8886197" y="4941252"/>
            <a:ext cx="210375"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US" sz="675" b="1" i="0" u="none" strike="noStrike" cap="none">
                <a:solidFill>
                  <a:srgbClr val="BFBFBF"/>
                </a:solidFill>
                <a:latin typeface="Arial"/>
                <a:ea typeface="Arial"/>
                <a:cs typeface="Arial"/>
                <a:sym typeface="Arial"/>
              </a:rPr>
              <a:pPr marL="0" marR="0" lvl="0" indent="0" algn="ctr" rtl="0">
                <a:lnSpc>
                  <a:spcPct val="90000"/>
                </a:lnSpc>
                <a:spcBef>
                  <a:spcPts val="0"/>
                </a:spcBef>
                <a:spcAft>
                  <a:spcPts val="0"/>
                </a:spcAft>
                <a:buNone/>
              </a:pPr>
              <a:t>‹#›</a:t>
            </a:fld>
            <a:endParaRPr sz="675" b="1" i="0" u="none" strike="noStrike" cap="none">
              <a:solidFill>
                <a:srgbClr val="BFBFBF"/>
              </a:solidFill>
              <a:latin typeface="Arial"/>
              <a:ea typeface="Arial"/>
              <a:cs typeface="Arial"/>
              <a:sym typeface="Arial"/>
            </a:endParaRPr>
          </a:p>
        </p:txBody>
      </p:sp>
      <p:sp>
        <p:nvSpPr>
          <p:cNvPr id="278" name="Google Shape;278;p36"/>
          <p:cNvSpPr txBox="1"/>
          <p:nvPr/>
        </p:nvSpPr>
        <p:spPr>
          <a:xfrm>
            <a:off x="6073438" y="4929885"/>
            <a:ext cx="2895525" cy="137025"/>
          </a:xfrm>
          <a:prstGeom prst="rect">
            <a:avLst/>
          </a:prstGeom>
          <a:noFill/>
          <a:ln>
            <a:noFill/>
          </a:ln>
        </p:spPr>
        <p:txBody>
          <a:bodyPr spcFirstLastPara="1" wrap="square" lIns="68569" tIns="34275" rIns="68569" bIns="34275" anchor="ctr" anchorCtr="0">
            <a:noAutofit/>
          </a:bodyPr>
          <a:lstStyle/>
          <a:p>
            <a:pPr marL="0" marR="0" lvl="0" indent="0" algn="r" rtl="0">
              <a:spcBef>
                <a:spcPts val="0"/>
              </a:spcBef>
              <a:spcAft>
                <a:spcPts val="0"/>
              </a:spcAft>
              <a:buNone/>
            </a:pPr>
            <a:r>
              <a:rPr lang="en-US" sz="750" b="0" i="0" u="none" strike="noStrike" cap="none">
                <a:solidFill>
                  <a:srgbClr val="BFBFBF"/>
                </a:solidFill>
                <a:latin typeface="Arial"/>
                <a:ea typeface="Arial"/>
                <a:cs typeface="Arial"/>
                <a:sym typeface="Arial"/>
              </a:rPr>
              <a:t>  </a:t>
            </a:r>
            <a:endParaRPr sz="1050"/>
          </a:p>
        </p:txBody>
      </p:sp>
      <p:pic>
        <p:nvPicPr>
          <p:cNvPr id="280" name="Google Shape;280;p36"/>
          <p:cNvPicPr preferRelativeResize="0"/>
          <p:nvPr/>
        </p:nvPicPr>
        <p:blipFill rotWithShape="1">
          <a:blip r:embed="rId18">
            <a:alphaModFix/>
          </a:blip>
          <a:srcRect/>
          <a:stretch/>
        </p:blipFill>
        <p:spPr>
          <a:xfrm>
            <a:off x="1" y="5109211"/>
            <a:ext cx="9143999" cy="34289"/>
          </a:xfrm>
          <a:prstGeom prst="rect">
            <a:avLst/>
          </a:prstGeom>
          <a:noFill/>
          <a:ln>
            <a:noFill/>
          </a:ln>
        </p:spPr>
      </p:pic>
    </p:spTree>
    <p:extLst>
      <p:ext uri="{BB962C8B-B14F-4D97-AF65-F5344CB8AC3E}">
        <p14:creationId xmlns:p14="http://schemas.microsoft.com/office/powerpoint/2010/main" val="398498695"/>
      </p:ext>
    </p:extLst>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92">
          <p15:clr>
            <a:srgbClr val="F26B43"/>
          </p15:clr>
        </p15:guide>
        <p15:guide id="4" pos="7464">
          <p15:clr>
            <a:srgbClr val="F26B43"/>
          </p15:clr>
        </p15:guide>
        <p15:guide id="5" orient="horz" pos="192">
          <p15:clr>
            <a:srgbClr val="F26B43"/>
          </p15:clr>
        </p15:guide>
        <p15:guide id="6" orient="horz" pos="912">
          <p15:clr>
            <a:srgbClr val="F26B43"/>
          </p15:clr>
        </p15:guide>
        <p15:guide id="7" orient="horz" pos="7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146125" y="174766"/>
            <a:ext cx="8740800" cy="682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SzPts val="1100"/>
              <a:buNone/>
              <a:defRPr sz="23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62" name="Google Shape;62;p15"/>
          <p:cNvSpPr txBox="1">
            <a:spLocks noGrp="1"/>
          </p:cNvSpPr>
          <p:nvPr>
            <p:ph type="body" idx="1"/>
          </p:nvPr>
        </p:nvSpPr>
        <p:spPr>
          <a:xfrm>
            <a:off x="146125" y="1087105"/>
            <a:ext cx="8740800" cy="34524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1100"/>
              </a:spcBef>
              <a:spcAft>
                <a:spcPts val="0"/>
              </a:spcAft>
              <a:buClr>
                <a:schemeClr val="dk1"/>
              </a:buClr>
              <a:buSzPts val="1400"/>
              <a:buFont typeface="Century Gothic"/>
              <a:buChar char="•"/>
              <a:defRPr sz="1500" b="0" i="0" u="none" strike="noStrike" cap="none">
                <a:solidFill>
                  <a:schemeClr val="dk1"/>
                </a:solidFill>
                <a:latin typeface="Arial"/>
                <a:ea typeface="Arial"/>
                <a:cs typeface="Arial"/>
                <a:sym typeface="Arial"/>
              </a:defRPr>
            </a:lvl1pPr>
            <a:lvl2pPr marL="914400" marR="0" lvl="1" indent="-304800" algn="l" rtl="0">
              <a:lnSpc>
                <a:spcPct val="90000"/>
              </a:lnSpc>
              <a:spcBef>
                <a:spcPts val="600"/>
              </a:spcBef>
              <a:spcAft>
                <a:spcPts val="0"/>
              </a:spcAft>
              <a:buClr>
                <a:schemeClr val="dk1"/>
              </a:buClr>
              <a:buSzPts val="1200"/>
              <a:buFont typeface="Century Gothic"/>
              <a:buChar char="–"/>
              <a:defRPr sz="1400" b="0" i="0" u="none" strike="noStrike" cap="none">
                <a:solidFill>
                  <a:schemeClr val="dk1"/>
                </a:solidFill>
                <a:latin typeface="Arial"/>
                <a:ea typeface="Arial"/>
                <a:cs typeface="Arial"/>
                <a:sym typeface="Arial"/>
              </a:defRPr>
            </a:lvl2pPr>
            <a:lvl3pPr marL="1371600" marR="0" lvl="2" indent="-298450" algn="l" rtl="0">
              <a:lnSpc>
                <a:spcPct val="90000"/>
              </a:lnSpc>
              <a:spcBef>
                <a:spcPts val="600"/>
              </a:spcBef>
              <a:spcAft>
                <a:spcPts val="0"/>
              </a:spcAft>
              <a:buClr>
                <a:schemeClr val="dk1"/>
              </a:buClr>
              <a:buSzPts val="1100"/>
              <a:buFont typeface="Century Gothic"/>
              <a:buChar char="•"/>
              <a:defRPr sz="1200" b="0" i="0" u="none" strike="noStrike" cap="none">
                <a:solidFill>
                  <a:schemeClr val="dk1"/>
                </a:solidFill>
                <a:latin typeface="Arial"/>
                <a:ea typeface="Arial"/>
                <a:cs typeface="Arial"/>
                <a:sym typeface="Arial"/>
              </a:defRPr>
            </a:lvl3pPr>
            <a:lvl4pPr marL="1828800" marR="0" lvl="3"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3" name="Google Shape;63;p15"/>
          <p:cNvSpPr/>
          <p:nvPr/>
        </p:nvSpPr>
        <p:spPr>
          <a:xfrm flipH="1">
            <a:off x="8886272" y="4941252"/>
            <a:ext cx="210300"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 sz="700" b="1" i="0" u="none" strike="noStrike" cap="none">
                <a:solidFill>
                  <a:srgbClr val="BFBFBF"/>
                </a:solidFill>
                <a:latin typeface="Arial"/>
                <a:ea typeface="Arial"/>
                <a:cs typeface="Arial"/>
                <a:sym typeface="Arial"/>
              </a:rPr>
              <a:t>‹#›</a:t>
            </a:fld>
            <a:endParaRPr sz="700" b="1" i="0" u="none" strike="noStrike" cap="none">
              <a:solidFill>
                <a:srgbClr val="BFBFBF"/>
              </a:solidFill>
              <a:latin typeface="Arial"/>
              <a:ea typeface="Arial"/>
              <a:cs typeface="Arial"/>
              <a:sym typeface="Arial"/>
            </a:endParaRPr>
          </a:p>
        </p:txBody>
      </p:sp>
      <p:sp>
        <p:nvSpPr>
          <p:cNvPr id="64" name="Google Shape;64;p15"/>
          <p:cNvSpPr txBox="1"/>
          <p:nvPr/>
        </p:nvSpPr>
        <p:spPr>
          <a:xfrm>
            <a:off x="6073438" y="4929885"/>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b="0" i="0" u="none" strike="noStrike" cap="none">
                <a:solidFill>
                  <a:srgbClr val="BFBFBF"/>
                </a:solidFill>
                <a:latin typeface="Arial"/>
                <a:ea typeface="Arial"/>
                <a:cs typeface="Arial"/>
                <a:sym typeface="Arial"/>
              </a:rPr>
              <a:t>  </a:t>
            </a:r>
            <a:endParaRPr sz="1100"/>
          </a:p>
        </p:txBody>
      </p:sp>
      <p:pic>
        <p:nvPicPr>
          <p:cNvPr id="66" name="Google Shape;66;p15"/>
          <p:cNvPicPr preferRelativeResize="0"/>
          <p:nvPr/>
        </p:nvPicPr>
        <p:blipFill rotWithShape="1">
          <a:blip r:embed="rId18">
            <a:alphaModFix/>
          </a:blip>
          <a:srcRect/>
          <a:stretch/>
        </p:blipFill>
        <p:spPr>
          <a:xfrm>
            <a:off x="0" y="5109211"/>
            <a:ext cx="9144000" cy="34289"/>
          </a:xfrm>
          <a:prstGeom prst="rect">
            <a:avLst/>
          </a:prstGeom>
          <a:noFill/>
          <a:ln>
            <a:noFill/>
          </a:ln>
        </p:spPr>
      </p:pic>
    </p:spTree>
    <p:extLst>
      <p:ext uri="{BB962C8B-B14F-4D97-AF65-F5344CB8AC3E}">
        <p14:creationId xmlns:p14="http://schemas.microsoft.com/office/powerpoint/2010/main" val="3087391532"/>
      </p:ext>
    </p:extLst>
  </p:cSld>
  <p:clrMap bg1="lt1" tx1="dk1" bg2="dk2"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44">
          <p15:clr>
            <a:srgbClr val="F26B43"/>
          </p15:clr>
        </p15:guide>
        <p15:guide id="4" pos="5598">
          <p15:clr>
            <a:srgbClr val="F26B43"/>
          </p15:clr>
        </p15:guide>
        <p15:guide id="5" orient="horz" pos="144">
          <p15:clr>
            <a:srgbClr val="F26B43"/>
          </p15:clr>
        </p15:guide>
        <p15:guide id="6" orient="horz" pos="684">
          <p15:clr>
            <a:srgbClr val="F26B43"/>
          </p15:clr>
        </p15:guide>
        <p15:guide id="7" orient="horz" pos="5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47417" y="1200153"/>
            <a:ext cx="8234446"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158720" y="-106972"/>
            <a:ext cx="9447494" cy="5353494"/>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 name="Google Shape;10;p1">
            <a:extLst>
              <a:ext uri="{FF2B5EF4-FFF2-40B4-BE49-F238E27FC236}">
                <a16:creationId xmlns:a16="http://schemas.microsoft.com/office/drawing/2014/main" id="{79810A8D-5090-AF5C-D52B-2E16C04831E9}"/>
              </a:ext>
            </a:extLst>
          </p:cNvPr>
          <p:cNvSpPr/>
          <p:nvPr userDrawn="1"/>
        </p:nvSpPr>
        <p:spPr>
          <a:xfrm flipH="1">
            <a:off x="8886272" y="4941252"/>
            <a:ext cx="210301"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US" sz="675" b="1" i="0" u="none" strike="noStrike" cap="none">
                <a:solidFill>
                  <a:srgbClr val="BFBFBF"/>
                </a:solidFill>
                <a:latin typeface="Arial"/>
                <a:ea typeface="Arial"/>
                <a:cs typeface="Arial"/>
                <a:sym typeface="Arial"/>
              </a:rPr>
              <a:pPr marL="0" marR="0" lvl="0" indent="0" algn="ctr" rtl="0">
                <a:lnSpc>
                  <a:spcPct val="90000"/>
                </a:lnSpc>
                <a:spcBef>
                  <a:spcPts val="0"/>
                </a:spcBef>
                <a:spcAft>
                  <a:spcPts val="0"/>
                </a:spcAft>
                <a:buNone/>
              </a:pPr>
              <a:t>‹#›</a:t>
            </a:fld>
            <a:endParaRPr sz="675" b="1" i="0" u="none" strike="noStrike" cap="none" dirty="0">
              <a:solidFill>
                <a:srgbClr val="BFBFBF"/>
              </a:solidFill>
              <a:latin typeface="Arial"/>
              <a:ea typeface="Arial"/>
              <a:cs typeface="Arial"/>
              <a:sym typeface="Arial"/>
            </a:endParaRPr>
          </a:p>
        </p:txBody>
      </p:sp>
    </p:spTree>
    <p:extLst>
      <p:ext uri="{BB962C8B-B14F-4D97-AF65-F5344CB8AC3E}">
        <p14:creationId xmlns:p14="http://schemas.microsoft.com/office/powerpoint/2010/main" val="1283157287"/>
      </p:ext>
    </p:extLst>
  </p:cSld>
  <p:clrMap bg1="lt1" tx1="dk1" bg2="lt2" tx2="dk2" accent1="accent1" accent2="accent2" accent3="accent3" accent4="accent4" accent5="accent5" accent6="accent6" hlink="hlink" folHlink="folHlink"/>
  <p:sldLayoutIdLst>
    <p:sldLayoutId id="2147483918" r:id="rId1"/>
    <p:sldLayoutId id="2147483919" r:id="rId2"/>
  </p:sldLayoutIdLst>
  <p:hf hdr="0" ftr="0" dt="0"/>
  <p:txStyles>
    <p:titleStyle>
      <a:lvl1pPr algn="ctr" defTabSz="342900" rtl="0" eaLnBrk="1" latinLnBrk="0" hangingPunct="1">
        <a:spcBef>
          <a:spcPct val="0"/>
        </a:spcBef>
        <a:buNone/>
        <a:defRPr sz="2100" b="1" kern="1200">
          <a:solidFill>
            <a:schemeClr val="bg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Courier New"/>
        <a:buChar char="o"/>
        <a:defRPr sz="1500" kern="1200">
          <a:solidFill>
            <a:srgbClr val="1F497D"/>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500" kern="1200">
          <a:solidFill>
            <a:srgbClr val="1F497D"/>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rgbClr val="1F497D"/>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rgbClr val="1F497D"/>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39838"/>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8472"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158720" y="-106972"/>
            <a:ext cx="9447494" cy="5353494"/>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6" name="Picture 55" descr="LBL_logo_notext_rev_transparent.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29479" y="4768019"/>
            <a:ext cx="518160" cy="274320"/>
          </a:xfrm>
          <a:prstGeom prst="rect">
            <a:avLst/>
          </a:prstGeom>
        </p:spPr>
      </p:pic>
      <p:sp>
        <p:nvSpPr>
          <p:cNvPr id="4" name="Google Shape;10;p1">
            <a:extLst>
              <a:ext uri="{FF2B5EF4-FFF2-40B4-BE49-F238E27FC236}">
                <a16:creationId xmlns:a16="http://schemas.microsoft.com/office/drawing/2014/main" id="{7521817E-D2E7-BCA9-130E-EB6E7FF47E35}"/>
              </a:ext>
            </a:extLst>
          </p:cNvPr>
          <p:cNvSpPr/>
          <p:nvPr userDrawn="1"/>
        </p:nvSpPr>
        <p:spPr>
          <a:xfrm flipH="1">
            <a:off x="8886272" y="4941252"/>
            <a:ext cx="210301"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US" sz="675" b="1" i="0" u="none" strike="noStrike" cap="none">
                <a:solidFill>
                  <a:srgbClr val="BFBFBF"/>
                </a:solidFill>
                <a:latin typeface="Arial"/>
                <a:ea typeface="Arial"/>
                <a:cs typeface="Arial"/>
                <a:sym typeface="Arial"/>
              </a:rPr>
              <a:pPr marL="0" marR="0" lvl="0" indent="0" algn="ctr" rtl="0">
                <a:lnSpc>
                  <a:spcPct val="90000"/>
                </a:lnSpc>
                <a:spcBef>
                  <a:spcPts val="0"/>
                </a:spcBef>
                <a:spcAft>
                  <a:spcPts val="0"/>
                </a:spcAft>
                <a:buNone/>
              </a:pPr>
              <a:t>‹#›</a:t>
            </a:fld>
            <a:endParaRPr sz="675" b="1" i="0" u="none" strike="noStrike" cap="none" dirty="0">
              <a:solidFill>
                <a:srgbClr val="BFBFBF"/>
              </a:solidFill>
              <a:latin typeface="Arial"/>
              <a:ea typeface="Arial"/>
              <a:cs typeface="Arial"/>
              <a:sym typeface="Arial"/>
            </a:endParaRPr>
          </a:p>
        </p:txBody>
      </p:sp>
    </p:spTree>
    <p:extLst>
      <p:ext uri="{BB962C8B-B14F-4D97-AF65-F5344CB8AC3E}">
        <p14:creationId xmlns:p14="http://schemas.microsoft.com/office/powerpoint/2010/main" val="494586123"/>
      </p:ext>
    </p:extLst>
  </p:cSld>
  <p:clrMap bg1="lt1" tx1="dk1" bg2="lt2" tx2="dk2" accent1="accent1" accent2="accent2" accent3="accent3" accent4="accent4" accent5="accent5" accent6="accent6" hlink="hlink" folHlink="folHlink"/>
  <p:sldLayoutIdLst>
    <p:sldLayoutId id="2147483922" r:id="rId1"/>
    <p:sldLayoutId id="2147483923" r:id="rId2"/>
  </p:sldLayoutIdLst>
  <p:hf hdr="0" ftr="0" dt="0"/>
  <p:txStyles>
    <p:titleStyle>
      <a:lvl1pPr algn="ctr" defTabSz="342900" rtl="0" eaLnBrk="1" latinLnBrk="0" hangingPunct="1">
        <a:spcBef>
          <a:spcPct val="0"/>
        </a:spcBef>
        <a:buNone/>
        <a:defRPr sz="2100" b="1" kern="1200">
          <a:solidFill>
            <a:schemeClr val="bg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jpg"/><Relationship Id="rId17" Type="http://schemas.openxmlformats.org/officeDocument/2006/relationships/image" Target="../media/image64.jpg"/><Relationship Id="rId2" Type="http://schemas.openxmlformats.org/officeDocument/2006/relationships/image" Target="../media/image49.png"/><Relationship Id="rId16" Type="http://schemas.openxmlformats.org/officeDocument/2006/relationships/image" Target="../media/image63.jpg"/><Relationship Id="rId1" Type="http://schemas.openxmlformats.org/officeDocument/2006/relationships/slideLayout" Target="../slideLayouts/slideLayout76.xml"/><Relationship Id="rId6" Type="http://schemas.openxmlformats.org/officeDocument/2006/relationships/image" Target="../media/image53.jpg"/><Relationship Id="rId11" Type="http://schemas.openxmlformats.org/officeDocument/2006/relationships/image" Target="../media/image58.png"/><Relationship Id="rId5" Type="http://schemas.openxmlformats.org/officeDocument/2006/relationships/image" Target="../media/image52.jp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jpg"/><Relationship Id="rId9" Type="http://schemas.openxmlformats.org/officeDocument/2006/relationships/image" Target="../media/image56.png"/><Relationship Id="rId14"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xml"/><Relationship Id="rId1" Type="http://schemas.openxmlformats.org/officeDocument/2006/relationships/slideLayout" Target="../slideLayouts/slideLayout75.xml"/><Relationship Id="rId5" Type="http://schemas.openxmlformats.org/officeDocument/2006/relationships/image" Target="../media/image1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9.xml"/><Relationship Id="rId1" Type="http://schemas.openxmlformats.org/officeDocument/2006/relationships/slideLayout" Target="../slideLayouts/slideLayout75.xml"/><Relationship Id="rId5" Type="http://schemas.openxmlformats.org/officeDocument/2006/relationships/image" Target="../media/image1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13" Type="http://schemas.openxmlformats.org/officeDocument/2006/relationships/image" Target="../media/image91.jpg"/><Relationship Id="rId18" Type="http://schemas.openxmlformats.org/officeDocument/2006/relationships/image" Target="../media/image96.jpg"/><Relationship Id="rId26" Type="http://schemas.openxmlformats.org/officeDocument/2006/relationships/image" Target="../media/image104.png"/><Relationship Id="rId39" Type="http://schemas.openxmlformats.org/officeDocument/2006/relationships/image" Target="../media/image117.png"/><Relationship Id="rId21" Type="http://schemas.openxmlformats.org/officeDocument/2006/relationships/image" Target="../media/image99.png"/><Relationship Id="rId34" Type="http://schemas.openxmlformats.org/officeDocument/2006/relationships/image" Target="../media/image112.jpg"/><Relationship Id="rId42" Type="http://schemas.openxmlformats.org/officeDocument/2006/relationships/image" Target="../media/image119.png"/><Relationship Id="rId47" Type="http://schemas.openxmlformats.org/officeDocument/2006/relationships/image" Target="../media/image123.jpg"/><Relationship Id="rId50" Type="http://schemas.openxmlformats.org/officeDocument/2006/relationships/image" Target="../media/image56.png"/><Relationship Id="rId7" Type="http://schemas.openxmlformats.org/officeDocument/2006/relationships/image" Target="../media/image85.png"/><Relationship Id="rId2" Type="http://schemas.openxmlformats.org/officeDocument/2006/relationships/notesSlide" Target="../notesSlides/notesSlide10.xml"/><Relationship Id="rId16" Type="http://schemas.openxmlformats.org/officeDocument/2006/relationships/image" Target="../media/image94.jpg"/><Relationship Id="rId29" Type="http://schemas.openxmlformats.org/officeDocument/2006/relationships/image" Target="../media/image107.png"/><Relationship Id="rId11" Type="http://schemas.openxmlformats.org/officeDocument/2006/relationships/image" Target="../media/image89.jpg"/><Relationship Id="rId24" Type="http://schemas.openxmlformats.org/officeDocument/2006/relationships/image" Target="../media/image102.png"/><Relationship Id="rId32" Type="http://schemas.openxmlformats.org/officeDocument/2006/relationships/image" Target="../media/image110.jpg"/><Relationship Id="rId37" Type="http://schemas.openxmlformats.org/officeDocument/2006/relationships/image" Target="../media/image115.png"/><Relationship Id="rId40" Type="http://schemas.openxmlformats.org/officeDocument/2006/relationships/image" Target="../media/image6.png"/><Relationship Id="rId45" Type="http://schemas.openxmlformats.org/officeDocument/2006/relationships/image" Target="../media/image121.png"/><Relationship Id="rId5" Type="http://schemas.openxmlformats.org/officeDocument/2006/relationships/image" Target="../media/image83.jp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106.png"/><Relationship Id="rId36" Type="http://schemas.openxmlformats.org/officeDocument/2006/relationships/image" Target="../media/image114.png"/><Relationship Id="rId49" Type="http://schemas.openxmlformats.org/officeDocument/2006/relationships/image" Target="../media/image54.png"/><Relationship Id="rId10" Type="http://schemas.openxmlformats.org/officeDocument/2006/relationships/image" Target="../media/image88.png"/><Relationship Id="rId19" Type="http://schemas.openxmlformats.org/officeDocument/2006/relationships/image" Target="../media/image97.png"/><Relationship Id="rId31" Type="http://schemas.openxmlformats.org/officeDocument/2006/relationships/image" Target="../media/image109.jpg"/><Relationship Id="rId44" Type="http://schemas.openxmlformats.org/officeDocument/2006/relationships/image" Target="../media/image68.png"/><Relationship Id="rId4" Type="http://schemas.openxmlformats.org/officeDocument/2006/relationships/image" Target="../media/image59.jpg"/><Relationship Id="rId9" Type="http://schemas.openxmlformats.org/officeDocument/2006/relationships/image" Target="../media/image87.jpg"/><Relationship Id="rId14" Type="http://schemas.openxmlformats.org/officeDocument/2006/relationships/image" Target="../media/image92.jp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43" Type="http://schemas.openxmlformats.org/officeDocument/2006/relationships/image" Target="../media/image120.png"/><Relationship Id="rId48" Type="http://schemas.openxmlformats.org/officeDocument/2006/relationships/image" Target="../media/image124.jpg"/><Relationship Id="rId8" Type="http://schemas.openxmlformats.org/officeDocument/2006/relationships/image" Target="../media/image86.png"/><Relationship Id="rId51" Type="http://schemas.openxmlformats.org/officeDocument/2006/relationships/image" Target="../media/image125.png"/><Relationship Id="rId3" Type="http://schemas.openxmlformats.org/officeDocument/2006/relationships/image" Target="../media/image82.jpg"/><Relationship Id="rId12" Type="http://schemas.openxmlformats.org/officeDocument/2006/relationships/image" Target="../media/image90.png"/><Relationship Id="rId17" Type="http://schemas.openxmlformats.org/officeDocument/2006/relationships/image" Target="../media/image95.jpg"/><Relationship Id="rId25" Type="http://schemas.openxmlformats.org/officeDocument/2006/relationships/image" Target="../media/image103.png"/><Relationship Id="rId33" Type="http://schemas.openxmlformats.org/officeDocument/2006/relationships/image" Target="../media/image111.png"/><Relationship Id="rId38" Type="http://schemas.openxmlformats.org/officeDocument/2006/relationships/image" Target="../media/image116.jpg"/><Relationship Id="rId46" Type="http://schemas.openxmlformats.org/officeDocument/2006/relationships/image" Target="../media/image122.png"/><Relationship Id="rId20" Type="http://schemas.openxmlformats.org/officeDocument/2006/relationships/image" Target="../media/image98.gif"/><Relationship Id="rId41" Type="http://schemas.openxmlformats.org/officeDocument/2006/relationships/image" Target="../media/image118.png"/><Relationship Id="rId1" Type="http://schemas.openxmlformats.org/officeDocument/2006/relationships/slideLayout" Target="../slideLayouts/slideLayout21.xml"/><Relationship Id="rId6" Type="http://schemas.openxmlformats.org/officeDocument/2006/relationships/image" Target="../media/image84.jpg"/></Relationships>
</file>

<file path=ppt/slides/_rels/slide2.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0.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hyperlink" Target="https://graphemica.com/%E2%9C%94" TargetMode="External"/><Relationship Id="rId3" Type="http://schemas.openxmlformats.org/officeDocument/2006/relationships/slideLayout" Target="../slideLayouts/slideLayout42.xml"/><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notesSlide" Target="../notesSlides/notesSlide12.xml"/><Relationship Id="rId9" Type="http://schemas.openxmlformats.org/officeDocument/2006/relationships/image" Target="../media/image132.tiff"/><Relationship Id="rId14" Type="http://schemas.openxmlformats.org/officeDocument/2006/relationships/image" Target="../media/image136.png"/></Relationships>
</file>

<file path=ppt/slides/_rels/slide22.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59.xml"/><Relationship Id="rId6" Type="http://schemas.openxmlformats.org/officeDocument/2006/relationships/image" Target="../media/image138.png"/><Relationship Id="rId5" Type="http://schemas.openxmlformats.org/officeDocument/2006/relationships/image" Target="../media/image34.png"/><Relationship Id="rId4" Type="http://schemas.openxmlformats.org/officeDocument/2006/relationships/image" Target="../media/image137.png"/></Relationships>
</file>

<file path=ppt/slides/_rels/slide2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32.tiff"/><Relationship Id="rId3" Type="http://schemas.openxmlformats.org/officeDocument/2006/relationships/image" Target="../media/image97.png"/><Relationship Id="rId7" Type="http://schemas.openxmlformats.org/officeDocument/2006/relationships/image" Target="../media/image143.png"/><Relationship Id="rId12" Type="http://schemas.openxmlformats.org/officeDocument/2006/relationships/image" Target="../media/image135.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42.png"/><Relationship Id="rId11" Type="http://schemas.openxmlformats.org/officeDocument/2006/relationships/image" Target="../media/image133.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11.png"/><Relationship Id="rId9" Type="http://schemas.openxmlformats.org/officeDocument/2006/relationships/image" Target="../media/image145.png"/><Relationship Id="rId14" Type="http://schemas.openxmlformats.org/officeDocument/2006/relationships/image" Target="../media/image147.jpeg"/></Relationships>
</file>

<file path=ppt/slides/_rels/slide25.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07/relationships/media" Target="../media/media3.mp4"/><Relationship Id="rId7" Type="http://schemas.openxmlformats.org/officeDocument/2006/relationships/image" Target="../media/image149.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8.png"/><Relationship Id="rId5" Type="http://schemas.openxmlformats.org/officeDocument/2006/relationships/notesSlide" Target="../notesSlides/notesSlide16.xml"/><Relationship Id="rId4" Type="http://schemas.openxmlformats.org/officeDocument/2006/relationships/slideLayout" Target="../slideLayouts/slideLayout56.xml"/><Relationship Id="rId9" Type="http://schemas.openxmlformats.org/officeDocument/2006/relationships/image" Target="../media/image151.png"/></Relationships>
</file>

<file path=ppt/slides/_rels/slide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153.png"/></Relationships>
</file>

<file path=ppt/slides/_rels/slide2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8.xml"/><Relationship Id="rId1" Type="http://schemas.openxmlformats.org/officeDocument/2006/relationships/slideLayout" Target="../slideLayouts/slideLayout75.xml"/><Relationship Id="rId5" Type="http://schemas.openxmlformats.org/officeDocument/2006/relationships/image" Target="../media/image1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154.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8.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157.png"/><Relationship Id="rId5" Type="http://schemas.openxmlformats.org/officeDocument/2006/relationships/image" Target="../media/image97.png"/><Relationship Id="rId4" Type="http://schemas.openxmlformats.org/officeDocument/2006/relationships/image" Target="../media/image156.png"/></Relationships>
</file>

<file path=ppt/slides/_rels/slide31.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2.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97.png"/><Relationship Id="rId5" Type="http://schemas.openxmlformats.org/officeDocument/2006/relationships/image" Target="../media/image161.png"/><Relationship Id="rId4" Type="http://schemas.openxmlformats.org/officeDocument/2006/relationships/image" Target="../media/image160.png"/></Relationships>
</file>

<file path=ppt/slides/_rels/slide3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3.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1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18" Type="http://schemas.openxmlformats.org/officeDocument/2006/relationships/image" Target="../media/image182.png"/><Relationship Id="rId3" Type="http://schemas.openxmlformats.org/officeDocument/2006/relationships/image" Target="../media/image167.png"/><Relationship Id="rId21" Type="http://schemas.openxmlformats.org/officeDocument/2006/relationships/image" Target="../media/image185.pn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181.png"/><Relationship Id="rId2" Type="http://schemas.openxmlformats.org/officeDocument/2006/relationships/notesSlide" Target="../notesSlides/notesSlide29.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40.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5" Type="http://schemas.openxmlformats.org/officeDocument/2006/relationships/image" Target="../media/image179.png"/><Relationship Id="rId10" Type="http://schemas.openxmlformats.org/officeDocument/2006/relationships/image" Target="../media/image174.png"/><Relationship Id="rId19" Type="http://schemas.openxmlformats.org/officeDocument/2006/relationships/image" Target="../media/image183.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 Id="rId22" Type="http://schemas.openxmlformats.org/officeDocument/2006/relationships/image" Target="../media/image18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196.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hyperlink" Target="https://snowmass-compf2-accbeammodel.github.io/" TargetMode="External"/><Relationship Id="rId2" Type="http://schemas.openxmlformats.org/officeDocument/2006/relationships/image" Target="../media/image37.png"/><Relationship Id="rId1" Type="http://schemas.openxmlformats.org/officeDocument/2006/relationships/slideLayout" Target="../slideLayouts/slideLayout73.xml"/><Relationship Id="rId6" Type="http://schemas.openxmlformats.org/officeDocument/2006/relationships/hyperlink" Target="https://doi.org/10.1088/1748-0221/16/10/T10003" TargetMode="External"/><Relationship Id="rId5" Type="http://schemas.openxmlformats.org/officeDocument/2006/relationships/hyperlink" Target="https://doi.org/10.1088/1748-0221/16/10/T10002" TargetMode="External"/><Relationship Id="rId4" Type="http://schemas.openxmlformats.org/officeDocument/2006/relationships/hyperlink" Target="https://snowmass-compf2-accbeammodel.github.io/loi/submitted.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rxiv.org/abs/2203.08335" TargetMode="External"/><Relationship Id="rId1" Type="http://schemas.openxmlformats.org/officeDocument/2006/relationships/slideLayout" Target="../slideLayouts/slideLayout73.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94"/>
        <p:cNvGrpSpPr/>
        <p:nvPr/>
      </p:nvGrpSpPr>
      <p:grpSpPr>
        <a:xfrm>
          <a:off x="0" y="0"/>
          <a:ext cx="0" cy="0"/>
          <a:chOff x="0" y="0"/>
          <a:chExt cx="0" cy="0"/>
        </a:xfrm>
      </p:grpSpPr>
      <p:sp>
        <p:nvSpPr>
          <p:cNvPr id="2995" name="Google Shape;2995;p228"/>
          <p:cNvSpPr txBox="1">
            <a:spLocks noGrp="1"/>
          </p:cNvSpPr>
          <p:nvPr>
            <p:ph type="title" idx="4294967295"/>
          </p:nvPr>
        </p:nvSpPr>
        <p:spPr>
          <a:xfrm>
            <a:off x="-1" y="226108"/>
            <a:ext cx="9144000" cy="1357500"/>
          </a:xfrm>
          <a:prstGeom prst="rect">
            <a:avLst/>
          </a:prstGeom>
          <a:noFill/>
          <a:ln>
            <a:noFill/>
          </a:ln>
          <a:effectLst>
            <a:outerShdw blurRad="50800" dist="38100" dir="2700000" algn="tl" rotWithShape="0">
              <a:srgbClr val="000000">
                <a:alpha val="42352"/>
              </a:srgbClr>
            </a:outerShdw>
          </a:effectLst>
        </p:spPr>
        <p:txBody>
          <a:bodyPr spcFirstLastPara="1" wrap="square" lIns="68575" tIns="34250" rIns="68575" bIns="34250" anchor="ctr" anchorCtr="0">
            <a:noAutofit/>
          </a:bodyPr>
          <a:lstStyle/>
          <a:p>
            <a:pPr marL="0" lvl="0" indent="0" algn="ctr" rtl="0">
              <a:spcBef>
                <a:spcPts val="0"/>
              </a:spcBef>
              <a:spcAft>
                <a:spcPts val="0"/>
              </a:spcAft>
              <a:buClr>
                <a:schemeClr val="lt1"/>
              </a:buClr>
              <a:buSzPts val="1600"/>
              <a:buFont typeface="Arial"/>
              <a:buNone/>
            </a:pPr>
            <a:r>
              <a:rPr lang="en-US" sz="2400" b="0" dirty="0"/>
              <a:t>Next Generation Simulation Tools for the Modeling of </a:t>
            </a:r>
            <a:br>
              <a:rPr lang="en-US" sz="2400" b="0" dirty="0"/>
            </a:br>
            <a:r>
              <a:rPr lang="en-US" sz="2400" b="0" dirty="0"/>
              <a:t>Beam Dynamics and Electron Clouds in Particle Accelerators</a:t>
            </a:r>
            <a:br>
              <a:rPr lang="en" sz="2400" b="0" dirty="0"/>
            </a:br>
            <a:br>
              <a:rPr lang="en" sz="2000" b="0" dirty="0"/>
            </a:br>
            <a:r>
              <a:rPr lang="en" sz="2000" b="0" dirty="0"/>
              <a:t>Jean-Luc </a:t>
            </a:r>
            <a:r>
              <a:rPr lang="en" sz="2000" b="0" dirty="0" err="1"/>
              <a:t>Vay</a:t>
            </a:r>
            <a:br>
              <a:rPr lang="en" sz="2000" b="0" dirty="0"/>
            </a:br>
            <a:r>
              <a:rPr lang="en" sz="2000" b="0" dirty="0"/>
              <a:t>Accelerator Modeling Program Head</a:t>
            </a:r>
            <a:endParaRPr sz="2000" dirty="0"/>
          </a:p>
        </p:txBody>
      </p:sp>
      <p:pic>
        <p:nvPicPr>
          <p:cNvPr id="2996" name="Google Shape;2996;p228"/>
          <p:cNvPicPr preferRelativeResize="0"/>
          <p:nvPr/>
        </p:nvPicPr>
        <p:blipFill rotWithShape="1">
          <a:blip r:embed="rId3">
            <a:alphaModFix/>
          </a:blip>
          <a:srcRect/>
          <a:stretch/>
        </p:blipFill>
        <p:spPr>
          <a:xfrm>
            <a:off x="0" y="1794510"/>
            <a:ext cx="9144000" cy="1554480"/>
          </a:xfrm>
          <a:prstGeom prst="rect">
            <a:avLst/>
          </a:prstGeom>
          <a:noFill/>
          <a:ln>
            <a:noFill/>
          </a:ln>
        </p:spPr>
      </p:pic>
      <p:sp>
        <p:nvSpPr>
          <p:cNvPr id="2997" name="Google Shape;2997;p228"/>
          <p:cNvSpPr txBox="1"/>
          <p:nvPr/>
        </p:nvSpPr>
        <p:spPr>
          <a:xfrm>
            <a:off x="865414" y="3400342"/>
            <a:ext cx="7388679" cy="777055"/>
          </a:xfrm>
          <a:prstGeom prst="rect">
            <a:avLst/>
          </a:prstGeom>
          <a:noFill/>
          <a:ln>
            <a:noFill/>
          </a:ln>
        </p:spPr>
        <p:txBody>
          <a:bodyPr spcFirstLastPara="1" wrap="square" lIns="68575" tIns="34250" rIns="68575" bIns="34250" anchor="t" anchorCtr="0">
            <a:spAutoFit/>
          </a:bodyPr>
          <a:lstStyle/>
          <a:p>
            <a:pPr marL="0" marR="0" lvl="0" indent="0" algn="ctr" rtl="0">
              <a:spcBef>
                <a:spcPts val="0"/>
              </a:spcBef>
              <a:spcAft>
                <a:spcPts val="0"/>
              </a:spcAft>
              <a:buNone/>
            </a:pPr>
            <a:r>
              <a:rPr lang="en-US" sz="1800" dirty="0">
                <a:solidFill>
                  <a:schemeClr val="lt1"/>
                </a:solidFill>
                <a:latin typeface="Arial"/>
                <a:ea typeface="Arial"/>
                <a:cs typeface="Arial"/>
                <a:sym typeface="Arial"/>
              </a:rPr>
              <a:t>ECLOUD’22 Workshop</a:t>
            </a:r>
            <a:endParaRPr sz="1800" dirty="0">
              <a:solidFill>
                <a:schemeClr val="lt1"/>
              </a:solidFill>
              <a:latin typeface="Arial"/>
              <a:ea typeface="Arial"/>
              <a:cs typeface="Arial"/>
              <a:sym typeface="Arial"/>
            </a:endParaRPr>
          </a:p>
          <a:p>
            <a:pPr marL="0" marR="0" lvl="0" indent="0" algn="ctr" rtl="0">
              <a:spcBef>
                <a:spcPts val="0"/>
              </a:spcBef>
              <a:spcAft>
                <a:spcPts val="0"/>
              </a:spcAft>
              <a:buNone/>
            </a:pPr>
            <a:endParaRPr sz="1000" dirty="0">
              <a:solidFill>
                <a:schemeClr val="lt1"/>
              </a:solidFill>
              <a:latin typeface="Arial"/>
              <a:ea typeface="Arial"/>
              <a:cs typeface="Arial"/>
              <a:sym typeface="Arial"/>
            </a:endParaRPr>
          </a:p>
          <a:p>
            <a:pPr marL="0" marR="0" lvl="0" indent="0" algn="ctr" rtl="0">
              <a:spcBef>
                <a:spcPts val="0"/>
              </a:spcBef>
              <a:spcAft>
                <a:spcPts val="0"/>
              </a:spcAft>
              <a:buNone/>
            </a:pPr>
            <a:r>
              <a:rPr lang="en" sz="1800" dirty="0">
                <a:solidFill>
                  <a:schemeClr val="lt1"/>
                </a:solidFill>
              </a:rPr>
              <a:t>September 25-28, 2022 – Italy, La </a:t>
            </a:r>
            <a:r>
              <a:rPr lang="en" sz="1800" dirty="0" err="1">
                <a:solidFill>
                  <a:schemeClr val="lt1"/>
                </a:solidFill>
              </a:rPr>
              <a:t>Biodola</a:t>
            </a:r>
            <a:r>
              <a:rPr lang="en" sz="1800" dirty="0">
                <a:solidFill>
                  <a:schemeClr val="lt1"/>
                </a:solidFill>
              </a:rPr>
              <a:t> Bay, Isola </a:t>
            </a:r>
            <a:r>
              <a:rPr lang="en" sz="1800" dirty="0" err="1">
                <a:solidFill>
                  <a:schemeClr val="lt1"/>
                </a:solidFill>
              </a:rPr>
              <a:t>d’Elba</a:t>
            </a:r>
            <a:r>
              <a:rPr lang="en" sz="1800" dirty="0">
                <a:solidFill>
                  <a:schemeClr val="lt1"/>
                </a:solidFill>
                <a:latin typeface="Arial"/>
                <a:ea typeface="Arial"/>
                <a:cs typeface="Arial"/>
                <a:sym typeface="Arial"/>
              </a:rPr>
              <a:t> </a:t>
            </a:r>
            <a:endParaRPr sz="1800" dirty="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8B7034-963C-4F91-81F2-CE8A8CA2A2E7}"/>
              </a:ext>
            </a:extLst>
          </p:cNvPr>
          <p:cNvSpPr>
            <a:spLocks noGrp="1"/>
          </p:cNvSpPr>
          <p:nvPr>
            <p:ph type="title"/>
          </p:nvPr>
        </p:nvSpPr>
        <p:spPr>
          <a:xfrm>
            <a:off x="0" y="0"/>
            <a:ext cx="9144000" cy="800100"/>
          </a:xfrm>
        </p:spPr>
        <p:txBody>
          <a:bodyPr>
            <a:normAutofit/>
          </a:bodyPr>
          <a:lstStyle/>
          <a:p>
            <a:r>
              <a:rPr lang="en-US" i="1" dirty="0"/>
              <a:t>Key observations </a:t>
            </a:r>
            <a:r>
              <a:rPr lang="en-US" dirty="0"/>
              <a:t>from Accelerator Modeling Community Whitepaper</a:t>
            </a:r>
          </a:p>
        </p:txBody>
      </p:sp>
      <p:sp>
        <p:nvSpPr>
          <p:cNvPr id="8" name="Slide Number Placeholder 7">
            <a:extLst>
              <a:ext uri="{FF2B5EF4-FFF2-40B4-BE49-F238E27FC236}">
                <a16:creationId xmlns:a16="http://schemas.microsoft.com/office/drawing/2014/main" id="{CCCEE391-F928-4785-A85C-E2D971EDB5A5}"/>
              </a:ext>
            </a:extLst>
          </p:cNvPr>
          <p:cNvSpPr>
            <a:spLocks noGrp="1"/>
          </p:cNvSpPr>
          <p:nvPr>
            <p:ph type="sldNum" idx="12"/>
          </p:nvPr>
        </p:nvSpPr>
        <p:spPr/>
        <p:txBody>
          <a:bodyPr/>
          <a:lstStyle/>
          <a:p>
            <a:pPr algn="l" defTabSz="342900" fontAlgn="base">
              <a:buSzPct val="100000"/>
            </a:pPr>
            <a:fld id="{00000000-1234-1234-1234-123412341234}" type="slidenum">
              <a:rPr lang="en-US" kern="1200">
                <a:solidFill>
                  <a:prstClr val="white"/>
                </a:solidFill>
                <a:ea typeface="+mn-ea"/>
              </a:rPr>
              <a:pPr algn="l" defTabSz="342900" fontAlgn="base">
                <a:buSzPct val="100000"/>
              </a:pPr>
              <a:t>10</a:t>
            </a:fld>
            <a:endParaRPr lang="en-US" kern="1200">
              <a:solidFill>
                <a:prstClr val="white"/>
              </a:solidFill>
              <a:ea typeface="+mn-ea"/>
            </a:endParaRPr>
          </a:p>
        </p:txBody>
      </p:sp>
      <p:pic>
        <p:nvPicPr>
          <p:cNvPr id="5" name="Picture 4" descr="SnowMassLogo2021.png">
            <a:extLst>
              <a:ext uri="{FF2B5EF4-FFF2-40B4-BE49-F238E27FC236}">
                <a16:creationId xmlns:a16="http://schemas.microsoft.com/office/drawing/2014/main" id="{239D8BAB-C570-4F23-561C-62D04C428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154" y="626838"/>
            <a:ext cx="1715846" cy="346523"/>
          </a:xfrm>
          <a:prstGeom prst="rect">
            <a:avLst/>
          </a:prstGeom>
        </p:spPr>
      </p:pic>
      <p:sp>
        <p:nvSpPr>
          <p:cNvPr id="2" name="Google Shape;89;p2">
            <a:extLst>
              <a:ext uri="{FF2B5EF4-FFF2-40B4-BE49-F238E27FC236}">
                <a16:creationId xmlns:a16="http://schemas.microsoft.com/office/drawing/2014/main" id="{416598E7-E15A-212C-A904-EF8D21A1A20C}"/>
              </a:ext>
            </a:extLst>
          </p:cNvPr>
          <p:cNvSpPr/>
          <p:nvPr/>
        </p:nvSpPr>
        <p:spPr>
          <a:xfrm>
            <a:off x="169024" y="1063762"/>
            <a:ext cx="8907695" cy="2377544"/>
          </a:xfrm>
          <a:prstGeom prst="rect">
            <a:avLst/>
          </a:prstGeom>
          <a:noFill/>
          <a:ln>
            <a:noFill/>
          </a:ln>
        </p:spPr>
        <p:txBody>
          <a:bodyPr spcFirstLastPara="1" wrap="square" lIns="68569" tIns="34275" rIns="68569" bIns="34275" anchor="t" anchorCtr="0">
            <a:spAutoFit/>
          </a:bodyPr>
          <a:lstStyle/>
          <a:p>
            <a:pPr marL="342900" indent="-266700">
              <a:buClr>
                <a:schemeClr val="dk1"/>
              </a:buClr>
              <a:buSzPts val="2000"/>
              <a:buFont typeface="Libre Franklin"/>
              <a:buChar char="●"/>
            </a:pPr>
            <a:r>
              <a:rPr lang="en-US" sz="1500" b="1" dirty="0">
                <a:solidFill>
                  <a:schemeClr val="dk1"/>
                </a:solidFill>
                <a:latin typeface="Libre Franklin"/>
                <a:ea typeface="Libre Franklin"/>
                <a:cs typeface="Libre Franklin"/>
                <a:sym typeface="Libre Franklin"/>
              </a:rPr>
              <a:t>Computer modeling</a:t>
            </a:r>
            <a:r>
              <a:rPr lang="en-US" sz="1500" dirty="0">
                <a:solidFill>
                  <a:schemeClr val="dk1"/>
                </a:solidFill>
                <a:latin typeface="Libre Franklin"/>
                <a:ea typeface="Libre Franklin"/>
                <a:cs typeface="Libre Franklin"/>
                <a:sym typeface="Libre Franklin"/>
              </a:rPr>
              <a:t> is </a:t>
            </a:r>
            <a:r>
              <a:rPr lang="en-US" sz="1500" b="1" dirty="0">
                <a:solidFill>
                  <a:schemeClr val="dk1"/>
                </a:solidFill>
                <a:latin typeface="Libre Franklin"/>
                <a:ea typeface="Libre Franklin"/>
                <a:cs typeface="Libre Franklin"/>
                <a:sym typeface="Libre Franklin"/>
              </a:rPr>
              <a:t>essential</a:t>
            </a:r>
            <a:r>
              <a:rPr lang="en-US" sz="1500" dirty="0">
                <a:solidFill>
                  <a:schemeClr val="dk1"/>
                </a:solidFill>
                <a:latin typeface="Libre Franklin"/>
                <a:ea typeface="Libre Franklin"/>
                <a:cs typeface="Libre Franklin"/>
                <a:sym typeface="Libre Franklin"/>
              </a:rPr>
              <a:t> to beam &amp; accelerator physics </a:t>
            </a:r>
            <a:r>
              <a:rPr lang="en-US" sz="1500" b="1" i="1" dirty="0">
                <a:solidFill>
                  <a:schemeClr val="dk1"/>
                </a:solidFill>
                <a:latin typeface="Libre Franklin"/>
                <a:ea typeface="Libre Franklin"/>
                <a:cs typeface="Libre Franklin"/>
                <a:sym typeface="Libre Franklin"/>
              </a:rPr>
              <a:t>research</a:t>
            </a:r>
            <a:r>
              <a:rPr lang="en-US" sz="1500" dirty="0">
                <a:solidFill>
                  <a:schemeClr val="dk1"/>
                </a:solidFill>
                <a:latin typeface="Libre Franklin"/>
                <a:ea typeface="Libre Franklin"/>
                <a:cs typeface="Libre Franklin"/>
                <a:sym typeface="Libre Franklin"/>
              </a:rPr>
              <a:t>, as well as to the </a:t>
            </a:r>
            <a:r>
              <a:rPr lang="en-US" sz="1500" b="1" i="1" dirty="0">
                <a:solidFill>
                  <a:schemeClr val="dk1"/>
                </a:solidFill>
                <a:latin typeface="Libre Franklin"/>
                <a:ea typeface="Libre Franklin"/>
                <a:cs typeface="Libre Franklin"/>
                <a:sym typeface="Libre Franklin"/>
              </a:rPr>
              <a:t>design, commissioning and operation</a:t>
            </a:r>
            <a:r>
              <a:rPr lang="en-US" sz="1500" dirty="0">
                <a:solidFill>
                  <a:schemeClr val="dk1"/>
                </a:solidFill>
                <a:latin typeface="Libre Franklin"/>
                <a:ea typeface="Libre Franklin"/>
                <a:cs typeface="Libre Franklin"/>
                <a:sym typeface="Libre Franklin"/>
              </a:rPr>
              <a:t> of particle accelerators</a:t>
            </a:r>
          </a:p>
          <a:p>
            <a:pPr marL="76200">
              <a:buClr>
                <a:schemeClr val="dk1"/>
              </a:buClr>
              <a:buSzPts val="2000"/>
            </a:pPr>
            <a:endParaRPr lang="en-US" sz="1500" b="1" i="1" dirty="0">
              <a:solidFill>
                <a:schemeClr val="dk1"/>
              </a:solidFill>
              <a:latin typeface="Libre Franklin"/>
              <a:ea typeface="Libre Franklin"/>
              <a:cs typeface="Libre Franklin"/>
              <a:sym typeface="Libre Franklin"/>
            </a:endParaRPr>
          </a:p>
          <a:p>
            <a:pPr marL="342900" indent="-266700">
              <a:buClr>
                <a:schemeClr val="dk1"/>
              </a:buClr>
              <a:buSzPts val="2000"/>
              <a:buFont typeface="Libre Franklin"/>
              <a:buChar char="●"/>
            </a:pPr>
            <a:r>
              <a:rPr lang="en-US" sz="1500" b="1" i="1" dirty="0">
                <a:solidFill>
                  <a:schemeClr val="dk1"/>
                </a:solidFill>
                <a:latin typeface="Libre Franklin"/>
                <a:ea typeface="Libre Franklin"/>
                <a:cs typeface="Libre Franklin"/>
                <a:sym typeface="Libre Franklin"/>
              </a:rPr>
              <a:t>Large, complex endeavor</a:t>
            </a:r>
            <a:r>
              <a:rPr lang="en-US" sz="1500" dirty="0">
                <a:solidFill>
                  <a:schemeClr val="dk1"/>
                </a:solidFill>
                <a:latin typeface="Libre Franklin"/>
                <a:ea typeface="Libre Franklin"/>
                <a:cs typeface="Libre Franklin"/>
                <a:sym typeface="Libre Franklin"/>
              </a:rPr>
              <a:t>, with expanding range of </a:t>
            </a:r>
            <a:r>
              <a:rPr lang="en-US" sz="1500" b="1" i="1" dirty="0">
                <a:solidFill>
                  <a:schemeClr val="dk1"/>
                </a:solidFill>
                <a:latin typeface="Libre Franklin"/>
                <a:ea typeface="Libre Franklin"/>
                <a:cs typeface="Libre Franklin"/>
                <a:sym typeface="Libre Franklin"/>
              </a:rPr>
              <a:t>intertwined physics</a:t>
            </a:r>
            <a:r>
              <a:rPr lang="en-US" sz="1500" dirty="0">
                <a:solidFill>
                  <a:schemeClr val="dk1"/>
                </a:solidFill>
                <a:latin typeface="Libre Franklin"/>
                <a:ea typeface="Libre Franklin"/>
                <a:cs typeface="Libre Franklin"/>
                <a:sym typeface="Libre Franklin"/>
              </a:rPr>
              <a:t> topics</a:t>
            </a:r>
          </a:p>
          <a:p>
            <a:pPr marL="76200">
              <a:buClr>
                <a:schemeClr val="dk1"/>
              </a:buClr>
              <a:buSzPts val="2000"/>
            </a:pPr>
            <a:endParaRPr lang="en-US" sz="1500" dirty="0">
              <a:solidFill>
                <a:schemeClr val="dk1"/>
              </a:solidFill>
              <a:latin typeface="Libre Franklin"/>
              <a:ea typeface="Libre Franklin"/>
              <a:cs typeface="Libre Franklin"/>
              <a:sym typeface="Libre Franklin"/>
            </a:endParaRPr>
          </a:p>
          <a:p>
            <a:pPr marL="342900" indent="-266700">
              <a:buClr>
                <a:schemeClr val="dk1"/>
              </a:buClr>
              <a:buSzPts val="2000"/>
              <a:buFont typeface="Libre Franklin"/>
              <a:buChar char="●"/>
            </a:pPr>
            <a:r>
              <a:rPr lang="en-US" sz="1500" b="1" i="1" dirty="0">
                <a:solidFill>
                  <a:schemeClr val="dk1"/>
                </a:solidFill>
                <a:latin typeface="Libre Franklin"/>
                <a:ea typeface="Libre Franklin"/>
                <a:cs typeface="Libre Franklin"/>
                <a:sym typeface="Libre Franklin"/>
              </a:rPr>
              <a:t>Rapidly changing &amp; disruptive</a:t>
            </a:r>
            <a:r>
              <a:rPr lang="en-US" sz="1500" dirty="0">
                <a:solidFill>
                  <a:schemeClr val="dk1"/>
                </a:solidFill>
                <a:latin typeface="Libre Franklin"/>
                <a:ea typeface="Libre Franklin"/>
                <a:cs typeface="Libre Franklin"/>
                <a:sym typeface="Libre Franklin"/>
              </a:rPr>
              <a:t> computing hardware and software environments: from CPUs, GPUs over FPGAs to Quantum + AI/ML</a:t>
            </a:r>
            <a:endParaRPr sz="1500" dirty="0">
              <a:solidFill>
                <a:schemeClr val="dk1"/>
              </a:solidFill>
              <a:latin typeface="Libre Franklin"/>
              <a:ea typeface="Libre Franklin"/>
              <a:cs typeface="Libre Franklin"/>
              <a:sym typeface="Libre Franklin"/>
            </a:endParaRPr>
          </a:p>
          <a:p>
            <a:pPr marL="76200">
              <a:buClr>
                <a:schemeClr val="dk1"/>
              </a:buClr>
              <a:buSzPts val="2000"/>
            </a:pPr>
            <a:endParaRPr lang="en-US" sz="1500" dirty="0">
              <a:solidFill>
                <a:schemeClr val="dk1"/>
              </a:solidFill>
              <a:latin typeface="Libre Franklin"/>
              <a:ea typeface="Libre Franklin"/>
              <a:cs typeface="Libre Franklin"/>
              <a:sym typeface="Libre Franklin"/>
            </a:endParaRPr>
          </a:p>
          <a:p>
            <a:pPr marL="342900" indent="-266700">
              <a:buClr>
                <a:schemeClr val="dk1"/>
              </a:buClr>
              <a:buSzPts val="2000"/>
              <a:buFont typeface="Libre Franklin"/>
              <a:buChar char="●"/>
            </a:pPr>
            <a:r>
              <a:rPr lang="en-US" sz="1500" dirty="0">
                <a:solidFill>
                  <a:schemeClr val="dk1"/>
                </a:solidFill>
                <a:latin typeface="Libre Franklin"/>
                <a:ea typeface="Libre Franklin"/>
                <a:cs typeface="Libre Franklin"/>
                <a:sym typeface="Libre Franklin"/>
              </a:rPr>
              <a:t>Contrary to machines &amp; accelerator complexes, development of beam &amp; accelerator physics </a:t>
            </a:r>
            <a:r>
              <a:rPr lang="en-US" sz="1500" b="1" i="1" dirty="0">
                <a:solidFill>
                  <a:schemeClr val="dk1"/>
                </a:solidFill>
                <a:latin typeface="Libre Franklin"/>
                <a:ea typeface="Libre Franklin"/>
                <a:cs typeface="Libre Franklin"/>
                <a:sym typeface="Libre Franklin"/>
              </a:rPr>
              <a:t>codes often largely uncoordinated</a:t>
            </a:r>
          </a:p>
        </p:txBody>
      </p:sp>
    </p:spTree>
    <p:extLst>
      <p:ext uri="{BB962C8B-B14F-4D97-AF65-F5344CB8AC3E}">
        <p14:creationId xmlns:p14="http://schemas.microsoft.com/office/powerpoint/2010/main" val="794556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8B7034-963C-4F91-81F2-CE8A8CA2A2E7}"/>
              </a:ext>
            </a:extLst>
          </p:cNvPr>
          <p:cNvSpPr>
            <a:spLocks noGrp="1"/>
          </p:cNvSpPr>
          <p:nvPr>
            <p:ph type="title"/>
          </p:nvPr>
        </p:nvSpPr>
        <p:spPr>
          <a:xfrm>
            <a:off x="0" y="0"/>
            <a:ext cx="9144000" cy="800100"/>
          </a:xfrm>
        </p:spPr>
        <p:txBody>
          <a:bodyPr/>
          <a:lstStyle/>
          <a:p>
            <a:r>
              <a:rPr lang="en-US" dirty="0"/>
              <a:t>Community reported </a:t>
            </a:r>
            <a:r>
              <a:rPr lang="en-US" sz="2000" dirty="0">
                <a:solidFill>
                  <a:schemeClr val="bg1"/>
                </a:solidFill>
              </a:rPr>
              <a:t>on a very comprehensive list of key topics </a:t>
            </a:r>
            <a:endParaRPr lang="en-US" dirty="0"/>
          </a:p>
        </p:txBody>
      </p:sp>
      <p:sp>
        <p:nvSpPr>
          <p:cNvPr id="8" name="Slide Number Placeholder 7">
            <a:extLst>
              <a:ext uri="{FF2B5EF4-FFF2-40B4-BE49-F238E27FC236}">
                <a16:creationId xmlns:a16="http://schemas.microsoft.com/office/drawing/2014/main" id="{CCCEE391-F928-4785-A85C-E2D971EDB5A5}"/>
              </a:ext>
            </a:extLst>
          </p:cNvPr>
          <p:cNvSpPr>
            <a:spLocks noGrp="1"/>
          </p:cNvSpPr>
          <p:nvPr>
            <p:ph type="sldNum" idx="12"/>
          </p:nvPr>
        </p:nvSpPr>
        <p:spPr/>
        <p:txBody>
          <a:bodyPr/>
          <a:lstStyle/>
          <a:p>
            <a:pPr algn="l" defTabSz="342900" fontAlgn="base">
              <a:buSzPct val="100000"/>
            </a:pPr>
            <a:fld id="{00000000-1234-1234-1234-123412341234}" type="slidenum">
              <a:rPr lang="en-US" kern="1200">
                <a:solidFill>
                  <a:prstClr val="white"/>
                </a:solidFill>
                <a:ea typeface="+mn-ea"/>
              </a:rPr>
              <a:pPr algn="l" defTabSz="342900" fontAlgn="base">
                <a:buSzPct val="100000"/>
              </a:pPr>
              <a:t>11</a:t>
            </a:fld>
            <a:endParaRPr lang="en-US" kern="1200">
              <a:solidFill>
                <a:prstClr val="white"/>
              </a:solidFill>
              <a:ea typeface="+mn-ea"/>
            </a:endParaRPr>
          </a:p>
        </p:txBody>
      </p:sp>
      <p:sp>
        <p:nvSpPr>
          <p:cNvPr id="2" name="Google Shape;108;g13d6476862c_0_21">
            <a:extLst>
              <a:ext uri="{FF2B5EF4-FFF2-40B4-BE49-F238E27FC236}">
                <a16:creationId xmlns:a16="http://schemas.microsoft.com/office/drawing/2014/main" id="{A7602777-A190-B429-45BE-CD1C7FA76E28}"/>
              </a:ext>
            </a:extLst>
          </p:cNvPr>
          <p:cNvSpPr/>
          <p:nvPr/>
        </p:nvSpPr>
        <p:spPr>
          <a:xfrm>
            <a:off x="1191" y="830319"/>
            <a:ext cx="8947673" cy="4317019"/>
          </a:xfrm>
          <a:prstGeom prst="rect">
            <a:avLst/>
          </a:prstGeom>
          <a:noFill/>
          <a:ln>
            <a:noFill/>
          </a:ln>
        </p:spPr>
        <p:txBody>
          <a:bodyPr spcFirstLastPara="1" wrap="square" lIns="68569" tIns="34275" rIns="68569" bIns="34275" anchor="t" anchorCtr="0">
            <a:noAutofit/>
          </a:bodyPr>
          <a:lstStyle/>
          <a:p>
            <a:pPr marL="342900" indent="-266700">
              <a:buClr>
                <a:schemeClr val="dk1"/>
              </a:buClr>
              <a:buSzPct val="100000"/>
              <a:buFont typeface="Libre Franklin"/>
              <a:buAutoNum type="arabicPeriod"/>
            </a:pPr>
            <a:r>
              <a:rPr lang="en-US" sz="1300" b="1" dirty="0">
                <a:solidFill>
                  <a:schemeClr val="dk1"/>
                </a:solidFill>
                <a:latin typeface="Libre Franklin"/>
                <a:ea typeface="Libre Franklin"/>
                <a:cs typeface="Libre Franklin"/>
                <a:sym typeface="Libre Franklin"/>
              </a:rPr>
              <a:t>Modeling needs</a:t>
            </a:r>
          </a:p>
          <a:p>
            <a:pPr marL="344091">
              <a:buClr>
                <a:schemeClr val="dk1"/>
              </a:buClr>
              <a:buSzPct val="100000"/>
            </a:pPr>
            <a:r>
              <a:rPr lang="en-US" sz="1200" dirty="0">
                <a:solidFill>
                  <a:schemeClr val="dk1"/>
                </a:solidFill>
                <a:latin typeface="Libre Franklin"/>
                <a:ea typeface="Libre Franklin"/>
                <a:cs typeface="Libre Franklin"/>
                <a:sym typeface="Libre Franklin"/>
              </a:rPr>
              <a:t>RF-based acceleration; Plasma-based </a:t>
            </a:r>
            <a:r>
              <a:rPr lang="en-US" sz="1200" dirty="0" err="1">
                <a:solidFill>
                  <a:schemeClr val="dk1"/>
                </a:solidFill>
                <a:latin typeface="Libre Franklin"/>
                <a:ea typeface="Libre Franklin"/>
                <a:cs typeface="Libre Franklin"/>
                <a:sym typeface="Libre Franklin"/>
              </a:rPr>
              <a:t>wakefield</a:t>
            </a:r>
            <a:r>
              <a:rPr lang="en-US" sz="1200" dirty="0">
                <a:solidFill>
                  <a:schemeClr val="dk1"/>
                </a:solidFill>
                <a:latin typeface="Libre Franklin"/>
                <a:ea typeface="Libre Franklin"/>
                <a:cs typeface="Libre Franklin"/>
                <a:sym typeface="Libre Franklin"/>
              </a:rPr>
              <a:t> acceleration; Structure-based </a:t>
            </a:r>
            <a:r>
              <a:rPr lang="en-US" sz="1200" dirty="0" err="1">
                <a:solidFill>
                  <a:schemeClr val="dk1"/>
                </a:solidFill>
                <a:latin typeface="Libre Franklin"/>
                <a:ea typeface="Libre Franklin"/>
                <a:cs typeface="Libre Franklin"/>
                <a:sym typeface="Libre Franklin"/>
              </a:rPr>
              <a:t>wakefield</a:t>
            </a:r>
            <a:r>
              <a:rPr lang="en-US" sz="1200" dirty="0">
                <a:solidFill>
                  <a:schemeClr val="dk1"/>
                </a:solidFill>
                <a:latin typeface="Libre Franklin"/>
                <a:ea typeface="Libre Franklin"/>
                <a:cs typeface="Libre Franklin"/>
                <a:sym typeface="Libre Franklin"/>
              </a:rPr>
              <a:t> acceleration; </a:t>
            </a:r>
            <a:r>
              <a:rPr lang="en-US" sz="1200" dirty="0" err="1">
                <a:solidFill>
                  <a:schemeClr val="dk1"/>
                </a:solidFill>
                <a:latin typeface="Libre Franklin"/>
                <a:ea typeface="Libre Franklin"/>
                <a:cs typeface="Libre Franklin"/>
                <a:sym typeface="Libre Franklin"/>
              </a:rPr>
              <a:t>PetaVolts</a:t>
            </a:r>
            <a:r>
              <a:rPr lang="en-US" sz="1200" dirty="0">
                <a:solidFill>
                  <a:schemeClr val="dk1"/>
                </a:solidFill>
                <a:latin typeface="Libre Franklin"/>
                <a:ea typeface="Libre Franklin"/>
                <a:cs typeface="Libre Franklin"/>
                <a:sym typeface="Libre Franklin"/>
              </a:rPr>
              <a:t> per meter </a:t>
            </a:r>
            <a:r>
              <a:rPr lang="en-US" sz="1200" dirty="0" err="1">
                <a:solidFill>
                  <a:schemeClr val="dk1"/>
                </a:solidFill>
                <a:latin typeface="Libre Franklin"/>
                <a:ea typeface="Libre Franklin"/>
                <a:cs typeface="Libre Franklin"/>
                <a:sym typeface="Libre Franklin"/>
              </a:rPr>
              <a:t>plasmonics</a:t>
            </a:r>
            <a:r>
              <a:rPr lang="en-US" sz="1200" dirty="0">
                <a:solidFill>
                  <a:schemeClr val="dk1"/>
                </a:solidFill>
                <a:latin typeface="Libre Franklin"/>
                <a:ea typeface="Libre Franklin"/>
                <a:cs typeface="Libre Franklin"/>
                <a:sym typeface="Libre Franklin"/>
              </a:rPr>
              <a:t> and Plasmonic acceleration; Materials modeling for accelerator design; Structured plasmas; Superconducting magnets</a:t>
            </a:r>
          </a:p>
          <a:p>
            <a:pPr marL="344091">
              <a:buClr>
                <a:schemeClr val="dk1"/>
              </a:buClr>
              <a:buSzPct val="100000"/>
            </a:pPr>
            <a:endParaRPr sz="500" dirty="0">
              <a:solidFill>
                <a:schemeClr val="dk1"/>
              </a:solidFill>
              <a:latin typeface="Libre Franklin"/>
              <a:ea typeface="Libre Franklin"/>
              <a:cs typeface="Libre Franklin"/>
              <a:sym typeface="Libre Franklin"/>
            </a:endParaRPr>
          </a:p>
          <a:p>
            <a:pPr marL="344091" indent="-267891">
              <a:buClr>
                <a:schemeClr val="dk1"/>
              </a:buClr>
              <a:buSzPct val="100000"/>
              <a:buFont typeface="+mj-lt"/>
              <a:buAutoNum type="arabicPeriod" startAt="2"/>
            </a:pPr>
            <a:r>
              <a:rPr lang="en-US" sz="1300" b="1" dirty="0">
                <a:solidFill>
                  <a:schemeClr val="dk1"/>
                </a:solidFill>
                <a:latin typeface="Libre Franklin"/>
                <a:ea typeface="Libre Franklin"/>
                <a:cs typeface="Libre Franklin"/>
                <a:sym typeface="Libre Franklin"/>
              </a:rPr>
              <a:t>To the next frontier: ultraprecise, ultrafast virtual twins of particle accelerator</a:t>
            </a:r>
          </a:p>
          <a:p>
            <a:pPr marL="344091">
              <a:buClr>
                <a:schemeClr val="dk1"/>
              </a:buClr>
              <a:buSzPct val="100000"/>
            </a:pPr>
            <a:r>
              <a:rPr lang="en-US" sz="1200" dirty="0">
                <a:solidFill>
                  <a:schemeClr val="dk1"/>
                </a:solidFill>
                <a:latin typeface="Libre Franklin"/>
                <a:ea typeface="Libre Franklin"/>
                <a:cs typeface="Libre Franklin"/>
                <a:sym typeface="Libre Franklin"/>
              </a:rPr>
              <a:t>Interdisciplinary simulations; End-to-end Virtual Accelerators (EVA); Virtual twins of particle accelerators</a:t>
            </a:r>
          </a:p>
          <a:p>
            <a:pPr marL="344091">
              <a:buClr>
                <a:schemeClr val="dk1"/>
              </a:buClr>
              <a:buSzPct val="100000"/>
            </a:pPr>
            <a:endParaRPr sz="500" dirty="0">
              <a:solidFill>
                <a:schemeClr val="dk1"/>
              </a:solidFill>
              <a:latin typeface="Libre Franklin"/>
              <a:ea typeface="Libre Franklin"/>
              <a:cs typeface="Libre Franklin"/>
              <a:sym typeface="Libre Franklin"/>
            </a:endParaRPr>
          </a:p>
          <a:p>
            <a:pPr marL="344091" indent="-267891">
              <a:buClr>
                <a:schemeClr val="dk1"/>
              </a:buClr>
              <a:buSzPct val="100000"/>
              <a:buFont typeface="+mj-lt"/>
              <a:buAutoNum type="arabicPeriod" startAt="3"/>
            </a:pPr>
            <a:r>
              <a:rPr lang="en-US" sz="1300" b="1" dirty="0">
                <a:solidFill>
                  <a:schemeClr val="dk1"/>
                </a:solidFill>
                <a:latin typeface="Libre Franklin"/>
                <a:ea typeface="Libre Franklin"/>
                <a:cs typeface="Libre Franklin"/>
                <a:sym typeface="Libre Franklin"/>
              </a:rPr>
              <a:t>Cutting-edge and emerging computing opportunities</a:t>
            </a:r>
            <a:br>
              <a:rPr lang="en-US" sz="1200" b="1" dirty="0">
                <a:solidFill>
                  <a:schemeClr val="dk1"/>
                </a:solidFill>
                <a:latin typeface="Libre Franklin"/>
                <a:ea typeface="Libre Franklin"/>
                <a:cs typeface="Libre Franklin"/>
                <a:sym typeface="Libre Franklin"/>
              </a:rPr>
            </a:br>
            <a:r>
              <a:rPr lang="en-US" sz="1200" dirty="0">
                <a:solidFill>
                  <a:schemeClr val="dk1"/>
                </a:solidFill>
                <a:latin typeface="Libre Franklin"/>
                <a:ea typeface="Libre Franklin"/>
                <a:cs typeface="Libre Franklin"/>
                <a:sym typeface="Libre Franklin"/>
              </a:rPr>
              <a:t>Advanced algorithms; Artificial intelligence; machine learning, and differentiable simulations; Quantum computing; Storage ring quantum computers</a:t>
            </a:r>
          </a:p>
          <a:p>
            <a:pPr marL="76200">
              <a:buClr>
                <a:schemeClr val="dk1"/>
              </a:buClr>
              <a:buSzPct val="100000"/>
            </a:pPr>
            <a:endParaRPr sz="500" dirty="0">
              <a:solidFill>
                <a:schemeClr val="dk1"/>
              </a:solidFill>
              <a:latin typeface="Libre Franklin"/>
              <a:ea typeface="Libre Franklin"/>
              <a:cs typeface="Libre Franklin"/>
              <a:sym typeface="Libre Franklin"/>
            </a:endParaRPr>
          </a:p>
          <a:p>
            <a:pPr marL="344091" indent="-267891">
              <a:buClr>
                <a:schemeClr val="dk1"/>
              </a:buClr>
              <a:buSzPct val="100000"/>
              <a:buFont typeface="+mj-lt"/>
              <a:buAutoNum type="arabicPeriod" startAt="4"/>
            </a:pPr>
            <a:r>
              <a:rPr lang="en-US" sz="1300" b="1" dirty="0">
                <a:solidFill>
                  <a:schemeClr val="dk1"/>
                </a:solidFill>
                <a:latin typeface="Libre Franklin"/>
                <a:ea typeface="Libre Franklin"/>
                <a:cs typeface="Libre Franklin"/>
                <a:sym typeface="Libre Franklin"/>
              </a:rPr>
              <a:t>Computational needs</a:t>
            </a:r>
          </a:p>
          <a:p>
            <a:pPr marL="344091">
              <a:buClr>
                <a:schemeClr val="dk1"/>
              </a:buClr>
              <a:buSzPct val="100000"/>
            </a:pPr>
            <a:r>
              <a:rPr lang="en-US" sz="1200" dirty="0">
                <a:solidFill>
                  <a:schemeClr val="dk1"/>
                </a:solidFill>
                <a:latin typeface="Libre Franklin"/>
                <a:ea typeface="Libre Franklin"/>
                <a:cs typeface="Libre Franklin"/>
                <a:sym typeface="Libre Franklin"/>
              </a:rPr>
              <a:t>Hardware: CPU/GPU time, memory, archive; Software performance, portability and scalability; Scalable I/O and in-situ analysis</a:t>
            </a:r>
          </a:p>
          <a:p>
            <a:pPr marL="344091">
              <a:buClr>
                <a:schemeClr val="dk1"/>
              </a:buClr>
              <a:buSzPct val="100000"/>
            </a:pPr>
            <a:endParaRPr sz="500" dirty="0">
              <a:solidFill>
                <a:schemeClr val="dk1"/>
              </a:solidFill>
              <a:latin typeface="Libre Franklin"/>
              <a:ea typeface="Libre Franklin"/>
              <a:cs typeface="Libre Franklin"/>
              <a:sym typeface="Libre Franklin"/>
            </a:endParaRPr>
          </a:p>
          <a:p>
            <a:pPr marL="344091" indent="-267891">
              <a:buClr>
                <a:schemeClr val="dk1"/>
              </a:buClr>
              <a:buSzPct val="100000"/>
              <a:buFont typeface="+mj-lt"/>
              <a:buAutoNum type="arabicPeriod" startAt="5"/>
            </a:pPr>
            <a:r>
              <a:rPr lang="en-US" sz="1300" b="1" dirty="0">
                <a:solidFill>
                  <a:schemeClr val="dk1"/>
                </a:solidFill>
                <a:latin typeface="Libre Franklin"/>
                <a:ea typeface="Libre Franklin"/>
                <a:cs typeface="Libre Franklin"/>
                <a:sym typeface="Libre Franklin"/>
              </a:rPr>
              <a:t>Sustainability, reliability, user support, training</a:t>
            </a:r>
            <a:br>
              <a:rPr lang="en-US" sz="1200" dirty="0">
                <a:solidFill>
                  <a:schemeClr val="dk1"/>
                </a:solidFill>
                <a:latin typeface="Libre Franklin"/>
                <a:ea typeface="Libre Franklin"/>
                <a:cs typeface="Libre Franklin"/>
                <a:sym typeface="Libre Franklin"/>
              </a:rPr>
            </a:br>
            <a:r>
              <a:rPr lang="en-US" sz="1200" dirty="0">
                <a:solidFill>
                  <a:schemeClr val="dk1"/>
                </a:solidFill>
                <a:latin typeface="Libre Franklin"/>
                <a:ea typeface="Libre Franklin"/>
                <a:cs typeface="Libre Franklin"/>
                <a:sym typeface="Libre Franklin"/>
              </a:rPr>
              <a:t>Code robustness, validation &amp; verification, benchmarking, reproducibility; Usability, user support and maintenance; Training and education</a:t>
            </a:r>
          </a:p>
          <a:p>
            <a:pPr marL="342900" indent="-266700">
              <a:buClr>
                <a:schemeClr val="dk1"/>
              </a:buClr>
              <a:buSzPct val="100000"/>
              <a:buFont typeface="Libre Franklin"/>
              <a:buAutoNum type="arabicPeriod" startAt="5"/>
            </a:pPr>
            <a:endParaRPr sz="500" dirty="0">
              <a:solidFill>
                <a:schemeClr val="dk1"/>
              </a:solidFill>
              <a:latin typeface="Libre Franklin"/>
              <a:ea typeface="Libre Franklin"/>
              <a:cs typeface="Libre Franklin"/>
              <a:sym typeface="Libre Franklin"/>
            </a:endParaRPr>
          </a:p>
          <a:p>
            <a:pPr marL="342900" indent="-266700">
              <a:buClr>
                <a:schemeClr val="dk1"/>
              </a:buClr>
              <a:buSzPct val="100000"/>
              <a:buFont typeface="Libre Franklin"/>
              <a:buAutoNum type="arabicPeriod" startAt="5"/>
            </a:pPr>
            <a:r>
              <a:rPr lang="en-US" sz="1300" b="1" dirty="0">
                <a:solidFill>
                  <a:schemeClr val="dk1"/>
                </a:solidFill>
                <a:latin typeface="Libre Franklin"/>
                <a:ea typeface="Libre Franklin"/>
                <a:cs typeface="Libre Franklin"/>
                <a:sym typeface="Libre Franklin"/>
              </a:rPr>
              <a:t>Toward community ecosystems &amp; data repositories</a:t>
            </a:r>
            <a:br>
              <a:rPr lang="en-US" sz="1200" dirty="0">
                <a:solidFill>
                  <a:schemeClr val="dk1"/>
                </a:solidFill>
                <a:latin typeface="Libre Franklin"/>
                <a:ea typeface="Libre Franklin"/>
                <a:cs typeface="Libre Franklin"/>
                <a:sym typeface="Libre Franklin"/>
              </a:rPr>
            </a:br>
            <a:r>
              <a:rPr lang="en-US" sz="1200" dirty="0">
                <a:solidFill>
                  <a:schemeClr val="dk1"/>
                </a:solidFill>
                <a:latin typeface="Libre Franklin"/>
                <a:ea typeface="Libre Franklin"/>
                <a:cs typeface="Libre Franklin"/>
                <a:sym typeface="Libre Franklin"/>
              </a:rPr>
              <a:t>Loose integration: Integrated workflows; Tighter integration: Integrated frameworks; Data repositories; Centers &amp; consortia, collaborations with industry</a:t>
            </a:r>
            <a:endParaRPr sz="1200" dirty="0">
              <a:solidFill>
                <a:schemeClr val="dk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470246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8B7034-963C-4F91-81F2-CE8A8CA2A2E7}"/>
              </a:ext>
            </a:extLst>
          </p:cNvPr>
          <p:cNvSpPr>
            <a:spLocks noGrp="1"/>
          </p:cNvSpPr>
          <p:nvPr>
            <p:ph type="title"/>
          </p:nvPr>
        </p:nvSpPr>
        <p:spPr>
          <a:xfrm>
            <a:off x="0" y="0"/>
            <a:ext cx="9144000" cy="800100"/>
          </a:xfrm>
        </p:spPr>
        <p:txBody>
          <a:bodyPr/>
          <a:lstStyle/>
          <a:p>
            <a:r>
              <a:rPr lang="en-US" dirty="0"/>
              <a:t>Leading to 6 high-level recommendations</a:t>
            </a:r>
          </a:p>
        </p:txBody>
      </p:sp>
      <p:sp>
        <p:nvSpPr>
          <p:cNvPr id="8" name="Slide Number Placeholder 7">
            <a:extLst>
              <a:ext uri="{FF2B5EF4-FFF2-40B4-BE49-F238E27FC236}">
                <a16:creationId xmlns:a16="http://schemas.microsoft.com/office/drawing/2014/main" id="{CCCEE391-F928-4785-A85C-E2D971EDB5A5}"/>
              </a:ext>
            </a:extLst>
          </p:cNvPr>
          <p:cNvSpPr>
            <a:spLocks noGrp="1"/>
          </p:cNvSpPr>
          <p:nvPr>
            <p:ph type="sldNum" idx="12"/>
          </p:nvPr>
        </p:nvSpPr>
        <p:spPr/>
        <p:txBody>
          <a:bodyPr/>
          <a:lstStyle/>
          <a:p>
            <a:pPr algn="l" defTabSz="342900" fontAlgn="base">
              <a:buSzPct val="100000"/>
            </a:pPr>
            <a:fld id="{00000000-1234-1234-1234-123412341234}" type="slidenum">
              <a:rPr lang="en-US" kern="1200">
                <a:solidFill>
                  <a:prstClr val="white"/>
                </a:solidFill>
                <a:ea typeface="+mn-ea"/>
              </a:rPr>
              <a:pPr algn="l" defTabSz="342900" fontAlgn="base">
                <a:buSzPct val="100000"/>
              </a:pPr>
              <a:t>12</a:t>
            </a:fld>
            <a:endParaRPr lang="en-US" kern="1200">
              <a:solidFill>
                <a:prstClr val="white"/>
              </a:solidFill>
              <a:ea typeface="+mn-ea"/>
            </a:endParaRPr>
          </a:p>
        </p:txBody>
      </p:sp>
      <p:sp>
        <p:nvSpPr>
          <p:cNvPr id="2" name="Google Shape;114;g13d6476862c_0_37">
            <a:extLst>
              <a:ext uri="{FF2B5EF4-FFF2-40B4-BE49-F238E27FC236}">
                <a16:creationId xmlns:a16="http://schemas.microsoft.com/office/drawing/2014/main" id="{94693BA8-1F14-B721-3BFA-507680DBD2D3}"/>
              </a:ext>
            </a:extLst>
          </p:cNvPr>
          <p:cNvSpPr/>
          <p:nvPr/>
        </p:nvSpPr>
        <p:spPr>
          <a:xfrm>
            <a:off x="1191" y="908613"/>
            <a:ext cx="9142809" cy="4234887"/>
          </a:xfrm>
          <a:prstGeom prst="rect">
            <a:avLst/>
          </a:prstGeom>
          <a:noFill/>
          <a:ln>
            <a:noFill/>
          </a:ln>
        </p:spPr>
        <p:txBody>
          <a:bodyPr spcFirstLastPara="1" wrap="square" lIns="68569" tIns="34275" rIns="68569" bIns="34275" anchor="t" anchorCtr="0">
            <a:noAutofit/>
          </a:bodyPr>
          <a:lstStyle/>
          <a:p>
            <a:pPr marL="342900" indent="-261938">
              <a:buClr>
                <a:schemeClr val="dk1"/>
              </a:buClr>
              <a:buSzPct val="100000"/>
              <a:buFont typeface="Libre Franklin"/>
              <a:buAutoNum type="arabicPeriod"/>
            </a:pPr>
            <a:r>
              <a:rPr lang="en-US" sz="1300" dirty="0">
                <a:solidFill>
                  <a:schemeClr val="dk1"/>
                </a:solidFill>
                <a:latin typeface="Libre Franklin"/>
                <a:ea typeface="Libre Franklin"/>
                <a:cs typeface="Libre Franklin"/>
                <a:sym typeface="Libre Franklin"/>
              </a:rPr>
              <a:t>Develop a </a:t>
            </a:r>
            <a:r>
              <a:rPr lang="en-US" sz="1300" b="1" dirty="0">
                <a:solidFill>
                  <a:schemeClr val="dk1"/>
                </a:solidFill>
                <a:latin typeface="Libre Franklin"/>
                <a:ea typeface="Libre Franklin"/>
                <a:cs typeface="Libre Franklin"/>
                <a:sym typeface="Libre Franklin"/>
              </a:rPr>
              <a:t>comprehensive portfolio</a:t>
            </a:r>
            <a:r>
              <a:rPr lang="en-US" sz="1300" dirty="0">
                <a:solidFill>
                  <a:schemeClr val="dk1"/>
                </a:solidFill>
                <a:latin typeface="Libre Franklin"/>
                <a:ea typeface="Libre Franklin"/>
                <a:cs typeface="Libre Franklin"/>
                <a:sym typeface="Libre Franklin"/>
              </a:rPr>
              <a:t> of particle accelerator and beam physics </a:t>
            </a:r>
            <a:r>
              <a:rPr lang="en-US" sz="1300" b="1" dirty="0">
                <a:solidFill>
                  <a:schemeClr val="dk1"/>
                </a:solidFill>
                <a:latin typeface="Libre Franklin"/>
                <a:ea typeface="Libre Franklin"/>
                <a:cs typeface="Libre Franklin"/>
                <a:sym typeface="Libre Franklin"/>
              </a:rPr>
              <a:t>modeling tools</a:t>
            </a:r>
            <a:r>
              <a:rPr lang="en-US" sz="1300" dirty="0">
                <a:solidFill>
                  <a:schemeClr val="dk1"/>
                </a:solidFill>
                <a:latin typeface="Libre Franklin"/>
                <a:ea typeface="Libre Franklin"/>
                <a:cs typeface="Libre Franklin"/>
                <a:sym typeface="Libre Franklin"/>
              </a:rPr>
              <a:t> in support of achieving Accelerator &amp; Beam Physics Thrust Grand Challenges on intensity, quality, control, and prediction.</a:t>
            </a:r>
          </a:p>
          <a:p>
            <a:pPr marL="342900" indent="-261938">
              <a:buClr>
                <a:schemeClr val="dk1"/>
              </a:buClr>
              <a:buSzPct val="100000"/>
              <a:buFont typeface="Libre Franklin"/>
              <a:buAutoNum type="arabicPeriod"/>
            </a:pPr>
            <a:endParaRPr sz="600" dirty="0">
              <a:solidFill>
                <a:schemeClr val="dk1"/>
              </a:solidFill>
              <a:latin typeface="Libre Franklin"/>
              <a:ea typeface="Libre Franklin"/>
              <a:cs typeface="Libre Franklin"/>
              <a:sym typeface="Libre Franklin"/>
            </a:endParaRPr>
          </a:p>
          <a:p>
            <a:pPr marL="342900" indent="-261938">
              <a:spcBef>
                <a:spcPts val="375"/>
              </a:spcBef>
              <a:buClr>
                <a:schemeClr val="dk1"/>
              </a:buClr>
              <a:buSzPct val="100000"/>
              <a:buFont typeface="Libre Franklin"/>
              <a:buAutoNum type="arabicPeriod"/>
            </a:pPr>
            <a:r>
              <a:rPr lang="en-US" sz="1300" dirty="0">
                <a:solidFill>
                  <a:schemeClr val="dk1"/>
                </a:solidFill>
                <a:latin typeface="Libre Franklin"/>
                <a:ea typeface="Libre Franklin"/>
                <a:cs typeface="Libre Franklin"/>
                <a:sym typeface="Libre Franklin"/>
              </a:rPr>
              <a:t>Develop </a:t>
            </a:r>
            <a:r>
              <a:rPr lang="en-US" sz="1300" b="1" dirty="0">
                <a:solidFill>
                  <a:schemeClr val="dk1"/>
                </a:solidFill>
                <a:latin typeface="Libre Franklin"/>
                <a:ea typeface="Libre Franklin"/>
                <a:cs typeface="Libre Franklin"/>
                <a:sym typeface="Libre Franklin"/>
              </a:rPr>
              <a:t>software infrastructure</a:t>
            </a:r>
            <a:r>
              <a:rPr lang="en-US" sz="1300" dirty="0">
                <a:solidFill>
                  <a:schemeClr val="dk1"/>
                </a:solidFill>
                <a:latin typeface="Libre Franklin"/>
                <a:ea typeface="Libre Franklin"/>
                <a:cs typeface="Libre Franklin"/>
                <a:sym typeface="Libre Franklin"/>
              </a:rPr>
              <a:t> to enable </a:t>
            </a:r>
            <a:r>
              <a:rPr lang="en-US" sz="1300" b="1" dirty="0">
                <a:solidFill>
                  <a:schemeClr val="dk1"/>
                </a:solidFill>
                <a:latin typeface="Libre Franklin"/>
                <a:ea typeface="Libre Franklin"/>
                <a:cs typeface="Libre Franklin"/>
                <a:sym typeface="Libre Franklin"/>
              </a:rPr>
              <a:t>end-to-end virtual accelerator modeling</a:t>
            </a:r>
            <a:r>
              <a:rPr lang="en-US" sz="1300" dirty="0">
                <a:solidFill>
                  <a:schemeClr val="dk1"/>
                </a:solidFill>
                <a:latin typeface="Libre Franklin"/>
                <a:ea typeface="Libre Franklin"/>
                <a:cs typeface="Libre Franklin"/>
                <a:sym typeface="Libre Franklin"/>
              </a:rPr>
              <a:t> and corresponding </a:t>
            </a:r>
            <a:r>
              <a:rPr lang="en-US" sz="1300" b="1" dirty="0">
                <a:solidFill>
                  <a:schemeClr val="dk1"/>
                </a:solidFill>
                <a:latin typeface="Libre Franklin"/>
                <a:ea typeface="Libre Franklin"/>
                <a:cs typeface="Libre Franklin"/>
                <a:sym typeface="Libre Franklin"/>
              </a:rPr>
              <a:t>virtual twins</a:t>
            </a:r>
            <a:r>
              <a:rPr lang="en-US" sz="1300" dirty="0">
                <a:solidFill>
                  <a:schemeClr val="dk1"/>
                </a:solidFill>
                <a:latin typeface="Libre Franklin"/>
                <a:ea typeface="Libre Franklin"/>
                <a:cs typeface="Libre Franklin"/>
                <a:sym typeface="Libre Franklin"/>
              </a:rPr>
              <a:t> of particle accelerators.</a:t>
            </a:r>
          </a:p>
          <a:p>
            <a:pPr marL="342900" indent="-261938">
              <a:spcBef>
                <a:spcPts val="375"/>
              </a:spcBef>
              <a:buClr>
                <a:schemeClr val="dk1"/>
              </a:buClr>
              <a:buSzPct val="100000"/>
              <a:buFont typeface="Libre Franklin"/>
              <a:buAutoNum type="arabicPeriod"/>
            </a:pPr>
            <a:endParaRPr sz="600" dirty="0">
              <a:solidFill>
                <a:schemeClr val="dk1"/>
              </a:solidFill>
              <a:latin typeface="Libre Franklin"/>
              <a:ea typeface="Libre Franklin"/>
              <a:cs typeface="Libre Franklin"/>
              <a:sym typeface="Libre Franklin"/>
            </a:endParaRPr>
          </a:p>
          <a:p>
            <a:pPr marL="342900" indent="-261938">
              <a:spcBef>
                <a:spcPts val="375"/>
              </a:spcBef>
              <a:buClr>
                <a:schemeClr val="dk1"/>
              </a:buClr>
              <a:buSzPct val="100000"/>
              <a:buFont typeface="Libre Franklin"/>
              <a:buAutoNum type="arabicPeriod"/>
            </a:pPr>
            <a:r>
              <a:rPr lang="en-US" sz="1300" dirty="0">
                <a:solidFill>
                  <a:schemeClr val="dk1"/>
                </a:solidFill>
                <a:latin typeface="Libre Franklin"/>
                <a:ea typeface="Libre Franklin"/>
                <a:cs typeface="Libre Franklin"/>
                <a:sym typeface="Libre Franklin"/>
              </a:rPr>
              <a:t>Develop </a:t>
            </a:r>
            <a:r>
              <a:rPr lang="en-US" sz="1300" b="1" dirty="0">
                <a:solidFill>
                  <a:schemeClr val="dk1"/>
                </a:solidFill>
                <a:latin typeface="Libre Franklin"/>
                <a:ea typeface="Libre Franklin"/>
                <a:cs typeface="Libre Franklin"/>
                <a:sym typeface="Libre Franklin"/>
              </a:rPr>
              <a:t>advanced algorithms &amp; methods, including AI/ML</a:t>
            </a:r>
            <a:r>
              <a:rPr lang="en-US" sz="1300" dirty="0">
                <a:solidFill>
                  <a:schemeClr val="dk1"/>
                </a:solidFill>
                <a:latin typeface="Libre Franklin"/>
                <a:ea typeface="Libre Franklin"/>
                <a:cs typeface="Libre Franklin"/>
                <a:sym typeface="Libre Franklin"/>
              </a:rPr>
              <a:t> modalities and </a:t>
            </a:r>
            <a:r>
              <a:rPr lang="en-US" sz="1300" b="1" dirty="0">
                <a:solidFill>
                  <a:schemeClr val="dk1"/>
                </a:solidFill>
                <a:latin typeface="Libre Franklin"/>
                <a:ea typeface="Libre Franklin"/>
                <a:cs typeface="Libre Franklin"/>
                <a:sym typeface="Libre Franklin"/>
              </a:rPr>
              <a:t>quantum computing</a:t>
            </a:r>
            <a:r>
              <a:rPr lang="en-US" sz="1300" dirty="0">
                <a:solidFill>
                  <a:schemeClr val="dk1"/>
                </a:solidFill>
                <a:latin typeface="Libre Franklin"/>
                <a:ea typeface="Libre Franklin"/>
                <a:cs typeface="Libre Franklin"/>
                <a:sym typeface="Libre Franklin"/>
              </a:rPr>
              <a:t> technologies.</a:t>
            </a:r>
          </a:p>
          <a:p>
            <a:pPr marL="342900" indent="-261938">
              <a:spcBef>
                <a:spcPts val="375"/>
              </a:spcBef>
              <a:buClr>
                <a:schemeClr val="dk1"/>
              </a:buClr>
              <a:buSzPct val="100000"/>
              <a:buFont typeface="Libre Franklin"/>
              <a:buAutoNum type="arabicPeriod"/>
            </a:pPr>
            <a:endParaRPr sz="600" dirty="0">
              <a:solidFill>
                <a:schemeClr val="dk1"/>
              </a:solidFill>
              <a:latin typeface="Libre Franklin"/>
              <a:ea typeface="Libre Franklin"/>
              <a:cs typeface="Libre Franklin"/>
              <a:sym typeface="Libre Franklin"/>
            </a:endParaRPr>
          </a:p>
          <a:p>
            <a:pPr marL="342900" indent="-261938">
              <a:spcBef>
                <a:spcPts val="375"/>
              </a:spcBef>
              <a:buClr>
                <a:schemeClr val="dk1"/>
              </a:buClr>
              <a:buSzPct val="100000"/>
              <a:buFont typeface="Libre Franklin"/>
              <a:buAutoNum type="arabicPeriod"/>
            </a:pPr>
            <a:r>
              <a:rPr lang="en-US" sz="1300" dirty="0">
                <a:solidFill>
                  <a:schemeClr val="dk1"/>
                </a:solidFill>
                <a:latin typeface="Libre Franklin"/>
                <a:ea typeface="Libre Franklin"/>
                <a:cs typeface="Libre Franklin"/>
                <a:sym typeface="Libre Franklin"/>
              </a:rPr>
              <a:t>Develop </a:t>
            </a:r>
            <a:r>
              <a:rPr lang="en-US" sz="1300" b="1" dirty="0">
                <a:solidFill>
                  <a:schemeClr val="dk1"/>
                </a:solidFill>
                <a:latin typeface="Libre Franklin"/>
                <a:ea typeface="Libre Franklin"/>
                <a:cs typeface="Libre Franklin"/>
                <a:sym typeface="Libre Franklin"/>
              </a:rPr>
              <a:t>efficient and scalable software frameworks</a:t>
            </a:r>
            <a:r>
              <a:rPr lang="en-US" sz="1300" dirty="0">
                <a:solidFill>
                  <a:schemeClr val="dk1"/>
                </a:solidFill>
                <a:latin typeface="Libre Franklin"/>
                <a:ea typeface="Libre Franklin"/>
                <a:cs typeface="Libre Franklin"/>
                <a:sym typeface="Libre Franklin"/>
              </a:rPr>
              <a:t> and associated tools to effectively leverage the next generation of </a:t>
            </a:r>
            <a:r>
              <a:rPr lang="en-US" sz="1300" b="1" dirty="0">
                <a:solidFill>
                  <a:schemeClr val="dk1"/>
                </a:solidFill>
                <a:latin typeface="Libre Franklin"/>
                <a:ea typeface="Libre Franklin"/>
                <a:cs typeface="Libre Franklin"/>
                <a:sym typeface="Libre Franklin"/>
              </a:rPr>
              <a:t>high-performance and high-throughput computing</a:t>
            </a:r>
            <a:r>
              <a:rPr lang="en-US" sz="1300" dirty="0">
                <a:solidFill>
                  <a:schemeClr val="dk1"/>
                </a:solidFill>
                <a:latin typeface="Libre Franklin"/>
                <a:ea typeface="Libre Franklin"/>
                <a:cs typeface="Libre Franklin"/>
                <a:sym typeface="Libre Franklin"/>
              </a:rPr>
              <a:t> hardware.</a:t>
            </a:r>
          </a:p>
          <a:p>
            <a:pPr marL="342900" indent="-261938">
              <a:spcBef>
                <a:spcPts val="375"/>
              </a:spcBef>
              <a:buClr>
                <a:schemeClr val="dk1"/>
              </a:buClr>
              <a:buSzPct val="100000"/>
              <a:buFont typeface="Libre Franklin"/>
              <a:buAutoNum type="arabicPeriod"/>
            </a:pPr>
            <a:endParaRPr sz="600" dirty="0">
              <a:solidFill>
                <a:schemeClr val="dk1"/>
              </a:solidFill>
              <a:latin typeface="Libre Franklin"/>
              <a:ea typeface="Libre Franklin"/>
              <a:cs typeface="Libre Franklin"/>
              <a:sym typeface="Libre Franklin"/>
            </a:endParaRPr>
          </a:p>
          <a:p>
            <a:pPr marL="342900" indent="-261938">
              <a:spcBef>
                <a:spcPts val="375"/>
              </a:spcBef>
              <a:buClr>
                <a:schemeClr val="dk1"/>
              </a:buClr>
              <a:buSzPct val="100000"/>
              <a:buFont typeface="Libre Franklin"/>
              <a:buAutoNum type="arabicPeriod"/>
            </a:pPr>
            <a:r>
              <a:rPr lang="en-US" sz="1300" dirty="0">
                <a:solidFill>
                  <a:schemeClr val="dk1"/>
                </a:solidFill>
                <a:latin typeface="Libre Franklin"/>
                <a:ea typeface="Libre Franklin"/>
                <a:cs typeface="Libre Franklin"/>
                <a:sym typeface="Libre Franklin"/>
              </a:rPr>
              <a:t>Develop </a:t>
            </a:r>
            <a:r>
              <a:rPr lang="en-US" sz="1300" b="1" dirty="0">
                <a:solidFill>
                  <a:schemeClr val="dk1"/>
                </a:solidFill>
                <a:latin typeface="Libre Franklin"/>
                <a:ea typeface="Libre Franklin"/>
                <a:cs typeface="Libre Franklin"/>
                <a:sym typeface="Libre Franklin"/>
              </a:rPr>
              <a:t>sustainable and reliable code maintenance</a:t>
            </a:r>
            <a:r>
              <a:rPr lang="en-US" sz="1300" dirty="0">
                <a:solidFill>
                  <a:schemeClr val="dk1"/>
                </a:solidFill>
                <a:latin typeface="Libre Franklin"/>
                <a:ea typeface="Libre Franklin"/>
                <a:cs typeface="Libre Franklin"/>
                <a:sym typeface="Libre Franklin"/>
              </a:rPr>
              <a:t> practices, community </a:t>
            </a:r>
            <a:r>
              <a:rPr lang="en-US" sz="1300" b="1" dirty="0">
                <a:solidFill>
                  <a:schemeClr val="dk1"/>
                </a:solidFill>
                <a:latin typeface="Libre Franklin"/>
                <a:ea typeface="Libre Franklin"/>
                <a:cs typeface="Libre Franklin"/>
                <a:sym typeface="Libre Franklin"/>
              </a:rPr>
              <a:t>benchmarking</a:t>
            </a:r>
            <a:r>
              <a:rPr lang="en-US" sz="1300" dirty="0">
                <a:solidFill>
                  <a:schemeClr val="dk1"/>
                </a:solidFill>
                <a:latin typeface="Libre Franklin"/>
                <a:ea typeface="Libre Franklin"/>
                <a:cs typeface="Libre Franklin"/>
                <a:sym typeface="Libre Franklin"/>
              </a:rPr>
              <a:t> capabilities, and </a:t>
            </a:r>
            <a:r>
              <a:rPr lang="en-US" sz="1300" b="1" dirty="0">
                <a:solidFill>
                  <a:schemeClr val="dk1"/>
                </a:solidFill>
                <a:latin typeface="Libre Franklin"/>
                <a:ea typeface="Libre Franklin"/>
                <a:cs typeface="Libre Franklin"/>
                <a:sym typeface="Libre Franklin"/>
              </a:rPr>
              <a:t>training</a:t>
            </a:r>
            <a:r>
              <a:rPr lang="en-US" sz="1300" dirty="0">
                <a:solidFill>
                  <a:schemeClr val="dk1"/>
                </a:solidFill>
                <a:latin typeface="Libre Franklin"/>
                <a:ea typeface="Libre Franklin"/>
                <a:cs typeface="Libre Franklin"/>
                <a:sym typeface="Libre Franklin"/>
              </a:rPr>
              <a:t> opportunities to foster the </a:t>
            </a:r>
            <a:r>
              <a:rPr lang="en-US" sz="1300" b="1" dirty="0">
                <a:solidFill>
                  <a:schemeClr val="dk1"/>
                </a:solidFill>
                <a:latin typeface="Libre Franklin"/>
                <a:ea typeface="Libre Franklin"/>
                <a:cs typeface="Libre Franklin"/>
                <a:sym typeface="Libre Franklin"/>
              </a:rPr>
              <a:t>cooperative</a:t>
            </a:r>
            <a:r>
              <a:rPr lang="en-US" sz="1300" dirty="0">
                <a:solidFill>
                  <a:schemeClr val="dk1"/>
                </a:solidFill>
                <a:latin typeface="Libre Franklin"/>
                <a:ea typeface="Libre Franklin"/>
                <a:cs typeface="Libre Franklin"/>
                <a:sym typeface="Libre Franklin"/>
              </a:rPr>
              <a:t> application of accelerator software.</a:t>
            </a:r>
          </a:p>
          <a:p>
            <a:pPr marL="342900" indent="-261938">
              <a:spcBef>
                <a:spcPts val="375"/>
              </a:spcBef>
              <a:buClr>
                <a:schemeClr val="dk1"/>
              </a:buClr>
              <a:buSzPct val="100000"/>
              <a:buFont typeface="Libre Franklin"/>
              <a:buAutoNum type="arabicPeriod"/>
            </a:pPr>
            <a:endParaRPr sz="600" dirty="0">
              <a:solidFill>
                <a:schemeClr val="dk1"/>
              </a:solidFill>
              <a:latin typeface="Libre Franklin"/>
              <a:ea typeface="Libre Franklin"/>
              <a:cs typeface="Libre Franklin"/>
              <a:sym typeface="Libre Franklin"/>
            </a:endParaRPr>
          </a:p>
          <a:p>
            <a:pPr marL="342900" indent="-261938">
              <a:spcBef>
                <a:spcPts val="375"/>
              </a:spcBef>
              <a:spcAft>
                <a:spcPts val="375"/>
              </a:spcAft>
              <a:buClr>
                <a:schemeClr val="dk1"/>
              </a:buClr>
              <a:buSzPct val="100000"/>
              <a:buFont typeface="Libre Franklin"/>
              <a:buAutoNum type="arabicPeriod"/>
            </a:pPr>
            <a:r>
              <a:rPr lang="en-US" sz="1300" dirty="0">
                <a:solidFill>
                  <a:schemeClr val="dk1"/>
                </a:solidFill>
                <a:latin typeface="Libre Franklin"/>
                <a:ea typeface="Libre Franklin"/>
                <a:cs typeface="Libre Franklin"/>
                <a:sym typeface="Libre Franklin"/>
              </a:rPr>
              <a:t>Foster an </a:t>
            </a:r>
            <a:r>
              <a:rPr lang="en-US" sz="1300" b="1" dirty="0">
                <a:solidFill>
                  <a:schemeClr val="dk1"/>
                </a:solidFill>
                <a:latin typeface="Libre Franklin"/>
                <a:ea typeface="Libre Franklin"/>
                <a:cs typeface="Libre Franklin"/>
                <a:sym typeface="Libre Franklin"/>
              </a:rPr>
              <a:t>open community</a:t>
            </a:r>
            <a:r>
              <a:rPr lang="en-US" sz="1300" dirty="0">
                <a:solidFill>
                  <a:schemeClr val="dk1"/>
                </a:solidFill>
                <a:latin typeface="Libre Franklin"/>
                <a:ea typeface="Libre Franklin"/>
                <a:cs typeface="Libre Franklin"/>
                <a:sym typeface="Libre Franklin"/>
              </a:rPr>
              <a:t> that spans academia, national labs and industry to </a:t>
            </a:r>
            <a:r>
              <a:rPr lang="en-US" sz="1300" b="1" i="1" dirty="0">
                <a:solidFill>
                  <a:schemeClr val="dk1"/>
                </a:solidFill>
                <a:latin typeface="Libre Franklin"/>
                <a:ea typeface="Libre Franklin"/>
                <a:cs typeface="Libre Franklin"/>
                <a:sym typeface="Libre Franklin"/>
              </a:rPr>
              <a:t>(a)</a:t>
            </a:r>
            <a:r>
              <a:rPr lang="en-US" sz="1300" dirty="0">
                <a:solidFill>
                  <a:schemeClr val="dk1"/>
                </a:solidFill>
                <a:latin typeface="Libre Franklin"/>
                <a:ea typeface="Libre Franklin"/>
                <a:cs typeface="Libre Franklin"/>
                <a:sym typeface="Libre Franklin"/>
              </a:rPr>
              <a:t> develop </a:t>
            </a:r>
            <a:r>
              <a:rPr lang="en-US" sz="1300" b="1" dirty="0">
                <a:solidFill>
                  <a:schemeClr val="dk1"/>
                </a:solidFill>
                <a:latin typeface="Libre Franklin"/>
                <a:ea typeface="Libre Franklin"/>
                <a:cs typeface="Libre Franklin"/>
                <a:sym typeface="Libre Franklin"/>
              </a:rPr>
              <a:t>software ecosystems</a:t>
            </a:r>
            <a:r>
              <a:rPr lang="en-US" sz="1300" dirty="0">
                <a:solidFill>
                  <a:schemeClr val="dk1"/>
                </a:solidFill>
                <a:latin typeface="Libre Franklin"/>
                <a:ea typeface="Libre Franklin"/>
                <a:cs typeface="Libre Franklin"/>
                <a:sym typeface="Libre Franklin"/>
              </a:rPr>
              <a:t>, libraries, frameworks and standards, </a:t>
            </a:r>
            <a:r>
              <a:rPr lang="en-US" sz="1300" b="1" i="1" dirty="0">
                <a:solidFill>
                  <a:schemeClr val="dk1"/>
                </a:solidFill>
                <a:latin typeface="Libre Franklin"/>
                <a:ea typeface="Libre Franklin"/>
                <a:cs typeface="Libre Franklin"/>
                <a:sym typeface="Libre Franklin"/>
              </a:rPr>
              <a:t>(b)</a:t>
            </a:r>
            <a:r>
              <a:rPr lang="en-US" sz="1300" dirty="0">
                <a:solidFill>
                  <a:schemeClr val="dk1"/>
                </a:solidFill>
                <a:latin typeface="Libre Franklin"/>
                <a:ea typeface="Libre Franklin"/>
                <a:cs typeface="Libre Franklin"/>
                <a:sym typeface="Libre Franklin"/>
              </a:rPr>
              <a:t> curate </a:t>
            </a:r>
            <a:r>
              <a:rPr lang="en-US" sz="1300" b="1" dirty="0">
                <a:solidFill>
                  <a:schemeClr val="dk1"/>
                </a:solidFill>
                <a:latin typeface="Libre Franklin"/>
                <a:ea typeface="Libre Franklin"/>
                <a:cs typeface="Libre Franklin"/>
                <a:sym typeface="Libre Franklin"/>
              </a:rPr>
              <a:t>data repositories</a:t>
            </a:r>
            <a:r>
              <a:rPr lang="en-US" sz="1300" dirty="0">
                <a:solidFill>
                  <a:schemeClr val="dk1"/>
                </a:solidFill>
                <a:latin typeface="Libre Franklin"/>
                <a:ea typeface="Libre Franklin"/>
                <a:cs typeface="Libre Franklin"/>
                <a:sym typeface="Libre Franklin"/>
              </a:rPr>
              <a:t>, and </a:t>
            </a:r>
            <a:r>
              <a:rPr lang="en-US" sz="1300" b="1" i="1" dirty="0">
                <a:solidFill>
                  <a:schemeClr val="dk1"/>
                </a:solidFill>
                <a:latin typeface="Libre Franklin"/>
                <a:ea typeface="Libre Franklin"/>
                <a:cs typeface="Libre Franklin"/>
                <a:sym typeface="Libre Franklin"/>
              </a:rPr>
              <a:t>(c)</a:t>
            </a:r>
            <a:r>
              <a:rPr lang="en-US" sz="1300" dirty="0">
                <a:solidFill>
                  <a:schemeClr val="dk1"/>
                </a:solidFill>
                <a:latin typeface="Libre Franklin"/>
                <a:ea typeface="Libre Franklin"/>
                <a:cs typeface="Libre Franklin"/>
                <a:sym typeface="Libre Franklin"/>
              </a:rPr>
              <a:t> establish dedicated </a:t>
            </a:r>
            <a:r>
              <a:rPr lang="en-US" sz="1300" b="1" dirty="0">
                <a:solidFill>
                  <a:schemeClr val="dk1"/>
                </a:solidFill>
                <a:latin typeface="Libre Franklin"/>
                <a:ea typeface="Libre Franklin"/>
                <a:cs typeface="Libre Franklin"/>
                <a:sym typeface="Libre Franklin"/>
              </a:rPr>
              <a:t>centers and distributed consortia with open governance models</a:t>
            </a:r>
            <a:r>
              <a:rPr lang="en-US" sz="1300" dirty="0">
                <a:solidFill>
                  <a:schemeClr val="dk1"/>
                </a:solidFill>
                <a:latin typeface="Libre Franklin"/>
                <a:ea typeface="Libre Franklin"/>
                <a:cs typeface="Libre Franklin"/>
                <a:sym typeface="Libre Franklin"/>
              </a:rPr>
              <a:t>.</a:t>
            </a:r>
            <a:endParaRPr sz="1300" dirty="0">
              <a:solidFill>
                <a:schemeClr val="dk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733605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6021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 sz="2000"/>
              <a:t>Snowmass21:</a:t>
            </a:r>
            <a:r>
              <a:rPr lang="en" sz="2000" b="0"/>
              <a:t> </a:t>
            </a:r>
            <a:r>
              <a:rPr lang="en" sz="2000" b="0" i="1"/>
              <a:t>Computational Frontier (CompF) report executive summary</a:t>
            </a:r>
            <a:endParaRPr sz="1500" b="0"/>
          </a:p>
        </p:txBody>
      </p:sp>
      <p:sp>
        <p:nvSpPr>
          <p:cNvPr id="122" name="Google Shape;122;g14b29ee31b4_0_423"/>
          <p:cNvSpPr txBox="1">
            <a:spLocks noGrp="1"/>
          </p:cNvSpPr>
          <p:nvPr>
            <p:ph type="sldNum" idx="12"/>
          </p:nvPr>
        </p:nvSpPr>
        <p:spPr>
          <a:xfrm>
            <a:off x="6129338" y="3557588"/>
            <a:ext cx="3873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13</a:t>
            </a:fld>
            <a:endParaRPr/>
          </a:p>
        </p:txBody>
      </p:sp>
      <p:grpSp>
        <p:nvGrpSpPr>
          <p:cNvPr id="123" name="Google Shape;123;g14b29ee31b4_0_423"/>
          <p:cNvGrpSpPr/>
          <p:nvPr/>
        </p:nvGrpSpPr>
        <p:grpSpPr>
          <a:xfrm>
            <a:off x="457200" y="741675"/>
            <a:ext cx="7901502" cy="2590107"/>
            <a:chOff x="76200" y="912700"/>
            <a:chExt cx="10535336" cy="3453477"/>
          </a:xfrm>
        </p:grpSpPr>
        <p:pic>
          <p:nvPicPr>
            <p:cNvPr id="124" name="Google Shape;124;g14b29ee31b4_0_423"/>
            <p:cNvPicPr preferRelativeResize="0"/>
            <p:nvPr/>
          </p:nvPicPr>
          <p:blipFill rotWithShape="1">
            <a:blip r:embed="rId3">
              <a:alphaModFix/>
            </a:blip>
            <a:srcRect l="3110" t="63567"/>
            <a:stretch/>
          </p:blipFill>
          <p:spPr>
            <a:xfrm>
              <a:off x="164308" y="912700"/>
              <a:ext cx="10447144" cy="644072"/>
            </a:xfrm>
            <a:prstGeom prst="rect">
              <a:avLst/>
            </a:prstGeom>
            <a:noFill/>
            <a:ln>
              <a:noFill/>
            </a:ln>
          </p:spPr>
        </p:pic>
        <p:pic>
          <p:nvPicPr>
            <p:cNvPr id="125" name="Google Shape;125;g14b29ee31b4_0_423"/>
            <p:cNvPicPr preferRelativeResize="0"/>
            <p:nvPr/>
          </p:nvPicPr>
          <p:blipFill>
            <a:blip r:embed="rId4">
              <a:alphaModFix/>
            </a:blip>
            <a:stretch>
              <a:fillRect/>
            </a:stretch>
          </p:blipFill>
          <p:spPr>
            <a:xfrm>
              <a:off x="76200" y="2937217"/>
              <a:ext cx="10442189" cy="1428960"/>
            </a:xfrm>
            <a:prstGeom prst="rect">
              <a:avLst/>
            </a:prstGeom>
            <a:noFill/>
            <a:ln>
              <a:noFill/>
            </a:ln>
          </p:spPr>
        </p:pic>
        <p:pic>
          <p:nvPicPr>
            <p:cNvPr id="126" name="Google Shape;126;g14b29ee31b4_0_423"/>
            <p:cNvPicPr preferRelativeResize="0"/>
            <p:nvPr/>
          </p:nvPicPr>
          <p:blipFill rotWithShape="1">
            <a:blip r:embed="rId5">
              <a:alphaModFix/>
            </a:blip>
            <a:srcRect l="4278"/>
            <a:stretch/>
          </p:blipFill>
          <p:spPr>
            <a:xfrm>
              <a:off x="164308" y="1681059"/>
              <a:ext cx="10442190" cy="1078280"/>
            </a:xfrm>
            <a:prstGeom prst="rect">
              <a:avLst/>
            </a:prstGeom>
            <a:noFill/>
            <a:ln>
              <a:noFill/>
            </a:ln>
          </p:spPr>
        </p:pic>
        <p:sp>
          <p:nvSpPr>
            <p:cNvPr id="127" name="Google Shape;127;g14b29ee31b4_0_423"/>
            <p:cNvSpPr/>
            <p:nvPr/>
          </p:nvSpPr>
          <p:spPr>
            <a:xfrm>
              <a:off x="9118554" y="996074"/>
              <a:ext cx="1341000" cy="270900"/>
            </a:xfrm>
            <a:prstGeom prst="rect">
              <a:avLst/>
            </a:prstGeom>
            <a:solidFill>
              <a:srgbClr val="FFFF00">
                <a:alpha val="14290"/>
              </a:srgbClr>
            </a:solidFill>
            <a:ln w="22225" cap="flat" cmpd="sng">
              <a:solidFill>
                <a:srgbClr val="C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28" name="Google Shape;128;g14b29ee31b4_0_423"/>
            <p:cNvSpPr/>
            <p:nvPr/>
          </p:nvSpPr>
          <p:spPr>
            <a:xfrm>
              <a:off x="210338" y="1267097"/>
              <a:ext cx="7779600" cy="270900"/>
            </a:xfrm>
            <a:prstGeom prst="rect">
              <a:avLst/>
            </a:prstGeom>
            <a:solidFill>
              <a:srgbClr val="FFFF00">
                <a:alpha val="14290"/>
              </a:srgbClr>
            </a:solidFill>
            <a:ln w="22225" cap="flat" cmpd="sng">
              <a:solidFill>
                <a:srgbClr val="C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29" name="Google Shape;129;g14b29ee31b4_0_423"/>
            <p:cNvSpPr/>
            <p:nvPr/>
          </p:nvSpPr>
          <p:spPr>
            <a:xfrm>
              <a:off x="7620836" y="1692239"/>
              <a:ext cx="2990700" cy="270900"/>
            </a:xfrm>
            <a:prstGeom prst="rect">
              <a:avLst/>
            </a:prstGeom>
            <a:solidFill>
              <a:srgbClr val="FFFF00">
                <a:alpha val="1429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0" name="Google Shape;130;g14b29ee31b4_0_423"/>
            <p:cNvSpPr/>
            <p:nvPr/>
          </p:nvSpPr>
          <p:spPr>
            <a:xfrm>
              <a:off x="210338" y="1963262"/>
              <a:ext cx="4392900" cy="270900"/>
            </a:xfrm>
            <a:prstGeom prst="rect">
              <a:avLst/>
            </a:prstGeom>
            <a:solidFill>
              <a:srgbClr val="FFFF00">
                <a:alpha val="1429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1" name="Google Shape;131;g14b29ee31b4_0_423"/>
            <p:cNvSpPr/>
            <p:nvPr/>
          </p:nvSpPr>
          <p:spPr>
            <a:xfrm>
              <a:off x="7341426" y="2234285"/>
              <a:ext cx="3270000" cy="270900"/>
            </a:xfrm>
            <a:prstGeom prst="rect">
              <a:avLst/>
            </a:prstGeom>
            <a:solidFill>
              <a:srgbClr val="FFFF00">
                <a:alpha val="1429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2" name="Google Shape;132;g14b29ee31b4_0_423"/>
            <p:cNvSpPr/>
            <p:nvPr/>
          </p:nvSpPr>
          <p:spPr>
            <a:xfrm>
              <a:off x="210338" y="2505308"/>
              <a:ext cx="7779600" cy="270900"/>
            </a:xfrm>
            <a:prstGeom prst="rect">
              <a:avLst/>
            </a:prstGeom>
            <a:solidFill>
              <a:srgbClr val="FFFF00">
                <a:alpha val="1429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3" name="Google Shape;133;g14b29ee31b4_0_423"/>
            <p:cNvSpPr/>
            <p:nvPr/>
          </p:nvSpPr>
          <p:spPr>
            <a:xfrm>
              <a:off x="2098501" y="3243497"/>
              <a:ext cx="8361000" cy="270900"/>
            </a:xfrm>
            <a:prstGeom prst="rect">
              <a:avLst/>
            </a:prstGeom>
            <a:solidFill>
              <a:srgbClr val="FFFF00">
                <a:alpha val="1429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4" name="Google Shape;134;g14b29ee31b4_0_423"/>
            <p:cNvSpPr/>
            <p:nvPr/>
          </p:nvSpPr>
          <p:spPr>
            <a:xfrm>
              <a:off x="164308" y="3516183"/>
              <a:ext cx="10295400" cy="270900"/>
            </a:xfrm>
            <a:prstGeom prst="rect">
              <a:avLst/>
            </a:prstGeom>
            <a:solidFill>
              <a:srgbClr val="FFFF00">
                <a:alpha val="1429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5" name="Google Shape;135;g14b29ee31b4_0_423"/>
            <p:cNvSpPr/>
            <p:nvPr/>
          </p:nvSpPr>
          <p:spPr>
            <a:xfrm>
              <a:off x="164308" y="3788869"/>
              <a:ext cx="5880600" cy="270900"/>
            </a:xfrm>
            <a:prstGeom prst="rect">
              <a:avLst/>
            </a:prstGeom>
            <a:solidFill>
              <a:srgbClr val="FFFF00">
                <a:alpha val="1429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pic>
        <p:nvPicPr>
          <p:cNvPr id="136" name="Google Shape;136;g14b29ee31b4_0_423"/>
          <p:cNvPicPr preferRelativeResize="0"/>
          <p:nvPr/>
        </p:nvPicPr>
        <p:blipFill>
          <a:blip r:embed="rId6">
            <a:alphaModFix/>
          </a:blip>
          <a:stretch>
            <a:fillRect/>
          </a:stretch>
        </p:blipFill>
        <p:spPr>
          <a:xfrm>
            <a:off x="1291401" y="3387656"/>
            <a:ext cx="6561202" cy="1669969"/>
          </a:xfrm>
          <a:prstGeom prst="rect">
            <a:avLst/>
          </a:prstGeom>
          <a:noFill/>
          <a:ln>
            <a:noFill/>
          </a:ln>
        </p:spPr>
      </p:pic>
      <p:sp>
        <p:nvSpPr>
          <p:cNvPr id="2" name="Right Arrow 1">
            <a:extLst>
              <a:ext uri="{FF2B5EF4-FFF2-40B4-BE49-F238E27FC236}">
                <a16:creationId xmlns:a16="http://schemas.microsoft.com/office/drawing/2014/main" id="{4D966F87-81E3-DF01-D66E-A5CCA47AFDAF}"/>
              </a:ext>
            </a:extLst>
          </p:cNvPr>
          <p:cNvSpPr/>
          <p:nvPr/>
        </p:nvSpPr>
        <p:spPr>
          <a:xfrm rot="10800000">
            <a:off x="8475784" y="804205"/>
            <a:ext cx="422031" cy="20317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28;g14b29ee31b4_0_423">
            <a:extLst>
              <a:ext uri="{FF2B5EF4-FFF2-40B4-BE49-F238E27FC236}">
                <a16:creationId xmlns:a16="http://schemas.microsoft.com/office/drawing/2014/main" id="{FC4367B0-C172-8CBE-CB76-98B1FA9945D0}"/>
              </a:ext>
            </a:extLst>
          </p:cNvPr>
          <p:cNvSpPr/>
          <p:nvPr/>
        </p:nvSpPr>
        <p:spPr>
          <a:xfrm>
            <a:off x="1283520" y="3400126"/>
            <a:ext cx="6561202" cy="599552"/>
          </a:xfrm>
          <a:prstGeom prst="rect">
            <a:avLst/>
          </a:prstGeom>
          <a:solidFill>
            <a:srgbClr val="FFFF00">
              <a:alpha val="14290"/>
            </a:srgbClr>
          </a:solidFill>
          <a:ln w="22225" cap="flat" cmpd="sng">
            <a:solidFill>
              <a:srgbClr val="C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 name="Right Arrow 3">
            <a:extLst>
              <a:ext uri="{FF2B5EF4-FFF2-40B4-BE49-F238E27FC236}">
                <a16:creationId xmlns:a16="http://schemas.microsoft.com/office/drawing/2014/main" id="{8D6AA008-2BD7-05B2-AAC4-98496FDE4982}"/>
              </a:ext>
            </a:extLst>
          </p:cNvPr>
          <p:cNvSpPr/>
          <p:nvPr/>
        </p:nvSpPr>
        <p:spPr>
          <a:xfrm rot="10800000">
            <a:off x="8475783" y="3598314"/>
            <a:ext cx="422031" cy="20317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38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3" name="Google Shape;3003;p229"/>
          <p:cNvSpPr txBox="1">
            <a:spLocks noGrp="1"/>
          </p:cNvSpPr>
          <p:nvPr>
            <p:ph type="body" idx="2"/>
          </p:nvPr>
        </p:nvSpPr>
        <p:spPr>
          <a:xfrm>
            <a:off x="0" y="0"/>
            <a:ext cx="9144000" cy="7173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1">
            <a:normAutofit/>
          </a:bodyPr>
          <a:lstStyle/>
          <a:p>
            <a:pPr marL="254000" lvl="0" indent="-254000" algn="ctr" rtl="0">
              <a:spcBef>
                <a:spcPts val="400"/>
              </a:spcBef>
              <a:spcAft>
                <a:spcPts val="0"/>
              </a:spcAft>
              <a:buClr>
                <a:schemeClr val="dk2"/>
              </a:buClr>
              <a:buSzPts val="1400"/>
              <a:buNone/>
            </a:pPr>
            <a:r>
              <a:rPr lang="en" sz="1800" dirty="0"/>
              <a:t>Outline</a:t>
            </a:r>
            <a:endParaRPr dirty="0"/>
          </a:p>
        </p:txBody>
      </p:sp>
      <p:sp>
        <p:nvSpPr>
          <p:cNvPr id="3004" name="Google Shape;3004;p229"/>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14</a:t>
            </a:fld>
            <a:endParaRPr>
              <a:solidFill>
                <a:schemeClr val="dk1"/>
              </a:solidFill>
            </a:endParaRPr>
          </a:p>
        </p:txBody>
      </p:sp>
      <p:sp>
        <p:nvSpPr>
          <p:cNvPr id="3008" name="Google Shape;3008;p229"/>
          <p:cNvSpPr txBox="1"/>
          <p:nvPr/>
        </p:nvSpPr>
        <p:spPr>
          <a:xfrm>
            <a:off x="8634598" y="4864709"/>
            <a:ext cx="5094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800" b="0" i="0">
                <a:solidFill>
                  <a:schemeClr val="lt1"/>
                </a:solidFill>
                <a:latin typeface="Arial"/>
                <a:ea typeface="Arial"/>
                <a:cs typeface="Arial"/>
                <a:sym typeface="Arial"/>
              </a:rPr>
              <a:t>14</a:t>
            </a:fld>
            <a:endParaRPr sz="800" b="0" i="0">
              <a:solidFill>
                <a:schemeClr val="lt1"/>
              </a:solidFill>
              <a:latin typeface="Arial"/>
              <a:ea typeface="Arial"/>
              <a:cs typeface="Arial"/>
              <a:sym typeface="Arial"/>
            </a:endParaRPr>
          </a:p>
        </p:txBody>
      </p:sp>
      <p:sp>
        <p:nvSpPr>
          <p:cNvPr id="3" name="Text Placeholder 2">
            <a:extLst>
              <a:ext uri="{FF2B5EF4-FFF2-40B4-BE49-F238E27FC236}">
                <a16:creationId xmlns:a16="http://schemas.microsoft.com/office/drawing/2014/main" id="{29B6CE73-EAE7-6FC5-1A28-D5867A7A7444}"/>
              </a:ext>
            </a:extLst>
          </p:cNvPr>
          <p:cNvSpPr>
            <a:spLocks noGrp="1"/>
          </p:cNvSpPr>
          <p:nvPr>
            <p:ph type="body" idx="1"/>
          </p:nvPr>
        </p:nvSpPr>
        <p:spPr>
          <a:xfrm>
            <a:off x="309097" y="843089"/>
            <a:ext cx="8433707" cy="3663126"/>
          </a:xfrm>
        </p:spPr>
        <p:txBody>
          <a:bodyPr>
            <a:normAutofit fontScale="92500" lnSpcReduction="20000"/>
          </a:bodyPr>
          <a:lstStyle/>
          <a:p>
            <a:r>
              <a:rPr lang="en-US" dirty="0"/>
              <a:t>Community planning</a:t>
            </a:r>
          </a:p>
          <a:p>
            <a:pPr lvl="1"/>
            <a:r>
              <a:rPr lang="en-US" dirty="0"/>
              <a:t>U.S. DOE-HEP GARD Accelerator &amp; Beam Physics (ABP) Roadmap</a:t>
            </a:r>
          </a:p>
          <a:p>
            <a:pPr lvl="1"/>
            <a:r>
              <a:rPr lang="en-US" dirty="0"/>
              <a:t>Snowmass21 Beam &amp; Accelerator Modeling Interest Group Community Paper</a:t>
            </a:r>
          </a:p>
          <a:p>
            <a:pPr lvl="1"/>
            <a:endParaRPr lang="en-US" sz="900" dirty="0"/>
          </a:p>
          <a:p>
            <a:r>
              <a:rPr lang="en-US" dirty="0"/>
              <a:t>Berkeley Lab Accelerator Modeling Program &amp; modeling ecosystem</a:t>
            </a:r>
          </a:p>
          <a:p>
            <a:pPr lvl="1"/>
            <a:r>
              <a:rPr lang="en-US" dirty="0"/>
              <a:t>BLAST</a:t>
            </a:r>
          </a:p>
          <a:p>
            <a:pPr lvl="1"/>
            <a:r>
              <a:rPr lang="en-US" dirty="0" err="1"/>
              <a:t>WarpX</a:t>
            </a:r>
            <a:r>
              <a:rPr lang="en-US" dirty="0"/>
              <a:t> DOE </a:t>
            </a:r>
            <a:r>
              <a:rPr lang="en-US" dirty="0" err="1"/>
              <a:t>Exascale</a:t>
            </a:r>
            <a:r>
              <a:rPr lang="en-US" dirty="0"/>
              <a:t> Computing Project application</a:t>
            </a:r>
          </a:p>
          <a:p>
            <a:pPr lvl="1"/>
            <a:r>
              <a:rPr lang="en-US" dirty="0" err="1"/>
              <a:t>ImpactX</a:t>
            </a:r>
            <a:endParaRPr lang="en-US" dirty="0"/>
          </a:p>
          <a:p>
            <a:pPr lvl="1"/>
            <a:r>
              <a:rPr lang="en-US" dirty="0" err="1"/>
              <a:t>HiPACE</a:t>
            </a:r>
            <a:r>
              <a:rPr lang="en-US" dirty="0"/>
              <a:t>++</a:t>
            </a:r>
          </a:p>
          <a:p>
            <a:pPr lvl="1"/>
            <a:endParaRPr lang="en-US" sz="900" dirty="0"/>
          </a:p>
          <a:p>
            <a:r>
              <a:rPr lang="en-US" dirty="0"/>
              <a:t>Larger community effort</a:t>
            </a:r>
          </a:p>
          <a:p>
            <a:pPr lvl="1"/>
            <a:r>
              <a:rPr lang="en-US" dirty="0"/>
              <a:t>SciDAC-5 Collaboration on Advanced Modeling of Particle Accelerators</a:t>
            </a:r>
          </a:p>
          <a:p>
            <a:pPr lvl="1"/>
            <a:r>
              <a:rPr lang="en-US" dirty="0"/>
              <a:t>End-to-end Virtual Accelerator (EVA) with on-the-fly tunability</a:t>
            </a:r>
          </a:p>
          <a:p>
            <a:pPr lvl="1"/>
            <a:r>
              <a:rPr lang="en-US" dirty="0"/>
              <a:t>Community ecosystem with standardized Inputs &amp; Outputs</a:t>
            </a:r>
          </a:p>
          <a:p>
            <a:pPr lvl="1"/>
            <a:r>
              <a:rPr lang="en-US" dirty="0"/>
              <a:t>Synergies with CERN modeling ecosystem plans &amp; tools (Xsuite)</a:t>
            </a:r>
          </a:p>
          <a:p>
            <a:pPr lvl="1"/>
            <a:endParaRPr lang="en-US" sz="900" dirty="0"/>
          </a:p>
          <a:p>
            <a:r>
              <a:rPr lang="en-US" dirty="0"/>
              <a:t>Summary &amp; Outlook</a:t>
            </a:r>
          </a:p>
        </p:txBody>
      </p:sp>
      <p:sp>
        <p:nvSpPr>
          <p:cNvPr id="4" name="Rectangle 3">
            <a:extLst>
              <a:ext uri="{FF2B5EF4-FFF2-40B4-BE49-F238E27FC236}">
                <a16:creationId xmlns:a16="http://schemas.microsoft.com/office/drawing/2014/main" id="{CFFA38B9-4927-974D-437C-CEA66A75F244}"/>
              </a:ext>
            </a:extLst>
          </p:cNvPr>
          <p:cNvSpPr/>
          <p:nvPr/>
        </p:nvSpPr>
        <p:spPr>
          <a:xfrm>
            <a:off x="309097" y="2841876"/>
            <a:ext cx="7433700" cy="166433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3F0C120-9707-95AD-4A2E-72EFE4196DFF}"/>
              </a:ext>
            </a:extLst>
          </p:cNvPr>
          <p:cNvSpPr/>
          <p:nvPr/>
        </p:nvSpPr>
        <p:spPr>
          <a:xfrm>
            <a:off x="520702" y="819043"/>
            <a:ext cx="7433700" cy="786091"/>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7751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0532-F75E-0440-993C-C08A171729D0}"/>
              </a:ext>
            </a:extLst>
          </p:cNvPr>
          <p:cNvSpPr>
            <a:spLocks noGrp="1"/>
          </p:cNvSpPr>
          <p:nvPr>
            <p:ph type="title"/>
          </p:nvPr>
        </p:nvSpPr>
        <p:spPr/>
        <p:txBody>
          <a:bodyPr>
            <a:normAutofit fontScale="90000"/>
          </a:bodyPr>
          <a:lstStyle/>
          <a:p>
            <a:pPr algn="l"/>
            <a:r>
              <a:rPr lang="en-US" dirty="0"/>
              <a:t>ATAP’s Accelerator Modeling Program offers broad range of</a:t>
            </a:r>
            <a:br>
              <a:rPr lang="en-US" dirty="0"/>
            </a:br>
            <a:r>
              <a:rPr lang="en-US" dirty="0"/>
              <a:t>computational tools &amp; expertise in particle accelerator modeling</a:t>
            </a:r>
          </a:p>
        </p:txBody>
      </p:sp>
      <p:sp>
        <p:nvSpPr>
          <p:cNvPr id="4" name="Slide Number Placeholder 3">
            <a:extLst>
              <a:ext uri="{FF2B5EF4-FFF2-40B4-BE49-F238E27FC236}">
                <a16:creationId xmlns:a16="http://schemas.microsoft.com/office/drawing/2014/main" id="{874637CA-D496-2641-AB6F-0B8F92E92361}"/>
              </a:ext>
            </a:extLst>
          </p:cNvPr>
          <p:cNvSpPr>
            <a:spLocks noGrp="1"/>
          </p:cNvSpPr>
          <p:nvPr>
            <p:ph type="sldNum" sz="quarter" idx="4"/>
          </p:nvPr>
        </p:nvSpPr>
        <p:spPr>
          <a:xfrm>
            <a:off x="8366376" y="4824827"/>
            <a:ext cx="592876" cy="273844"/>
          </a:xfrm>
        </p:spPr>
        <p:txBody>
          <a:bodyPr/>
          <a:lstStyle/>
          <a:p>
            <a:pPr>
              <a:buClrTx/>
            </a:pPr>
            <a:fld id="{D260E43B-7F43-FA45-AAB7-E054FD6CC4E3}" type="slidenum">
              <a:rPr lang="en-US" smtClean="0">
                <a:solidFill>
                  <a:schemeClr val="tx1"/>
                </a:solidFill>
              </a:rPr>
              <a:pPr>
                <a:buClrTx/>
              </a:pPr>
              <a:t>15</a:t>
            </a:fld>
            <a:endParaRPr lang="en-US" dirty="0">
              <a:solidFill>
                <a:schemeClr val="tx1"/>
              </a:solidFill>
            </a:endParaRPr>
          </a:p>
        </p:txBody>
      </p:sp>
      <p:pic>
        <p:nvPicPr>
          <p:cNvPr id="1032" name="Picture 8" descr="https://lh5.googleusercontent.com/Oo3XzGdco-KTU9L3qz-qYqu3-HPzHPp_cPYnoPoR8fsuGYcdpEotFfpQsQ3GDfCShqWfZLcY6ubpecIqBV_sCLI9EyxMtl3cbAw8bVa2EzHj7OfA7XxXHBCo6E0Wnk6IEown8Gkb07E">
            <a:extLst>
              <a:ext uri="{FF2B5EF4-FFF2-40B4-BE49-F238E27FC236}">
                <a16:creationId xmlns:a16="http://schemas.microsoft.com/office/drawing/2014/main" id="{63F93E27-472E-CB45-BC08-C8BBA3E44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697" y="3264336"/>
            <a:ext cx="102092" cy="499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5.googleusercontent.com/Oo3XzGdco-KTU9L3qz-qYqu3-HPzHPp_cPYnoPoR8fsuGYcdpEotFfpQsQ3GDfCShqWfZLcY6ubpecIqBV_sCLI9EyxMtl3cbAw8bVa2EzHj7OfA7XxXHBCo6E0Wnk6IEown8Gkb07E">
            <a:extLst>
              <a:ext uri="{FF2B5EF4-FFF2-40B4-BE49-F238E27FC236}">
                <a16:creationId xmlns:a16="http://schemas.microsoft.com/office/drawing/2014/main" id="{46F953A8-CE95-5545-B537-3AB9303EF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7586" y="1"/>
            <a:ext cx="1356414" cy="663191"/>
          </a:xfrm>
          <a:prstGeom prst="rect">
            <a:avLst/>
          </a:prstGeom>
          <a:solidFill>
            <a:schemeClr val="bg1"/>
          </a:solidFill>
        </p:spPr>
      </p:pic>
      <p:grpSp>
        <p:nvGrpSpPr>
          <p:cNvPr id="3" name="Group 2">
            <a:extLst>
              <a:ext uri="{FF2B5EF4-FFF2-40B4-BE49-F238E27FC236}">
                <a16:creationId xmlns:a16="http://schemas.microsoft.com/office/drawing/2014/main" id="{B536DD86-46C1-ED96-CA48-22F0F4978152}"/>
              </a:ext>
            </a:extLst>
          </p:cNvPr>
          <p:cNvGrpSpPr>
            <a:grpSpLocks noChangeAspect="1"/>
          </p:cNvGrpSpPr>
          <p:nvPr/>
        </p:nvGrpSpPr>
        <p:grpSpPr>
          <a:xfrm>
            <a:off x="-13283" y="754210"/>
            <a:ext cx="2501334" cy="3769978"/>
            <a:chOff x="118195" y="772138"/>
            <a:chExt cx="2192902" cy="3305113"/>
          </a:xfrm>
        </p:grpSpPr>
        <p:pic>
          <p:nvPicPr>
            <p:cNvPr id="16" name="Google Shape;632;p72" descr="A person smiling for the camera&#10;&#10;Description automatically generated with low confidence">
              <a:extLst>
                <a:ext uri="{FF2B5EF4-FFF2-40B4-BE49-F238E27FC236}">
                  <a16:creationId xmlns:a16="http://schemas.microsoft.com/office/drawing/2014/main" id="{9D403BBE-B705-5B2A-2524-251D3103E487}"/>
                </a:ext>
              </a:extLst>
            </p:cNvPr>
            <p:cNvPicPr preferRelativeResize="0"/>
            <p:nvPr/>
          </p:nvPicPr>
          <p:blipFill rotWithShape="1">
            <a:blip r:embed="rId3">
              <a:alphaModFix/>
            </a:blip>
            <a:srcRect/>
            <a:stretch/>
          </p:blipFill>
          <p:spPr>
            <a:xfrm>
              <a:off x="872286" y="3557581"/>
              <a:ext cx="414338" cy="493776"/>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17" name="Google Shape;633;p72">
              <a:extLst>
                <a:ext uri="{FF2B5EF4-FFF2-40B4-BE49-F238E27FC236}">
                  <a16:creationId xmlns:a16="http://schemas.microsoft.com/office/drawing/2014/main" id="{D4841D61-409D-3B0D-1063-263CA37F62C8}"/>
                </a:ext>
              </a:extLst>
            </p:cNvPr>
            <p:cNvSpPr txBox="1"/>
            <p:nvPr/>
          </p:nvSpPr>
          <p:spPr>
            <a:xfrm>
              <a:off x="877032" y="3339136"/>
              <a:ext cx="408600" cy="230802"/>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Thierry</a:t>
              </a:r>
              <a:endParaRPr sz="1050"/>
            </a:p>
            <a:p>
              <a:pPr algn="ctr" defTabSz="685800"/>
              <a:r>
                <a:rPr lang="en-US" sz="525">
                  <a:latin typeface="Calibri"/>
                  <a:ea typeface="Calibri"/>
                  <a:cs typeface="Calibri"/>
                  <a:sym typeface="Calibri"/>
                </a:rPr>
                <a:t>Antoun</a:t>
              </a:r>
              <a:endParaRPr sz="525">
                <a:latin typeface="Calibri"/>
                <a:ea typeface="Calibri"/>
                <a:cs typeface="Calibri"/>
                <a:sym typeface="Calibri"/>
              </a:endParaRPr>
            </a:p>
          </p:txBody>
        </p:sp>
        <p:grpSp>
          <p:nvGrpSpPr>
            <p:cNvPr id="19" name="Google Shape;634;p72">
              <a:extLst>
                <a:ext uri="{FF2B5EF4-FFF2-40B4-BE49-F238E27FC236}">
                  <a16:creationId xmlns:a16="http://schemas.microsoft.com/office/drawing/2014/main" id="{7425F6E5-BBE2-2EA1-BCD0-5DE48A07FC37}"/>
                </a:ext>
              </a:extLst>
            </p:cNvPr>
            <p:cNvGrpSpPr/>
            <p:nvPr/>
          </p:nvGrpSpPr>
          <p:grpSpPr>
            <a:xfrm>
              <a:off x="1771584" y="1858891"/>
              <a:ext cx="415081" cy="690704"/>
              <a:chOff x="10068999" y="4487494"/>
              <a:chExt cx="685800" cy="1141188"/>
            </a:xfrm>
          </p:grpSpPr>
          <p:pic>
            <p:nvPicPr>
              <p:cNvPr id="1046" name="Google Shape;635;p72">
                <a:extLst>
                  <a:ext uri="{FF2B5EF4-FFF2-40B4-BE49-F238E27FC236}">
                    <a16:creationId xmlns:a16="http://schemas.microsoft.com/office/drawing/2014/main" id="{BB75CA3B-5B84-954B-7F98-FE97F406EB29}"/>
                  </a:ext>
                </a:extLst>
              </p:cNvPr>
              <p:cNvPicPr preferRelativeResize="0"/>
              <p:nvPr/>
            </p:nvPicPr>
            <p:blipFill rotWithShape="1">
              <a:blip r:embed="rId4">
                <a:alphaModFix/>
              </a:blip>
              <a:srcRect/>
              <a:stretch/>
            </p:blipFill>
            <p:spPr>
              <a:xfrm>
                <a:off x="10068999" y="4812999"/>
                <a:ext cx="685800" cy="815683"/>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1047" name="Google Shape;636;p72">
                <a:extLst>
                  <a:ext uri="{FF2B5EF4-FFF2-40B4-BE49-F238E27FC236}">
                    <a16:creationId xmlns:a16="http://schemas.microsoft.com/office/drawing/2014/main" id="{1EEF2CBB-B2C3-D1F2-5F95-B9F866EFD6B3}"/>
                  </a:ext>
                </a:extLst>
              </p:cNvPr>
              <p:cNvSpPr txBox="1"/>
              <p:nvPr/>
            </p:nvSpPr>
            <p:spPr>
              <a:xfrm>
                <a:off x="10069242" y="4487494"/>
                <a:ext cx="675299" cy="381333"/>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Olga Shapoval</a:t>
                </a:r>
                <a:endParaRPr sz="525">
                  <a:latin typeface="Calibri"/>
                  <a:ea typeface="Calibri"/>
                  <a:cs typeface="Calibri"/>
                  <a:sym typeface="Calibri"/>
                </a:endParaRPr>
              </a:p>
            </p:txBody>
          </p:sp>
        </p:grpSp>
        <p:grpSp>
          <p:nvGrpSpPr>
            <p:cNvPr id="21" name="Google Shape;637;p72">
              <a:extLst>
                <a:ext uri="{FF2B5EF4-FFF2-40B4-BE49-F238E27FC236}">
                  <a16:creationId xmlns:a16="http://schemas.microsoft.com/office/drawing/2014/main" id="{7EA9BFAB-B088-2743-BA21-85B7803DF238}"/>
                </a:ext>
              </a:extLst>
            </p:cNvPr>
            <p:cNvGrpSpPr/>
            <p:nvPr/>
          </p:nvGrpSpPr>
          <p:grpSpPr>
            <a:xfrm>
              <a:off x="433643" y="2566671"/>
              <a:ext cx="413597" cy="692670"/>
              <a:chOff x="8423276" y="1881106"/>
              <a:chExt cx="551463" cy="923560"/>
            </a:xfrm>
          </p:grpSpPr>
          <p:pic>
            <p:nvPicPr>
              <p:cNvPr id="1044" name="Google Shape;638;p72" descr="n01r (Marco Garten) · GitHub">
                <a:extLst>
                  <a:ext uri="{FF2B5EF4-FFF2-40B4-BE49-F238E27FC236}">
                    <a16:creationId xmlns:a16="http://schemas.microsoft.com/office/drawing/2014/main" id="{24C75B99-4AC6-2482-B13C-82EB6B49C833}"/>
                  </a:ext>
                </a:extLst>
              </p:cNvPr>
              <p:cNvPicPr preferRelativeResize="0"/>
              <p:nvPr/>
            </p:nvPicPr>
            <p:blipFill rotWithShape="1">
              <a:blip r:embed="rId5">
                <a:alphaModFix/>
              </a:blip>
              <a:srcRect/>
              <a:stretch/>
            </p:blipFill>
            <p:spPr>
              <a:xfrm>
                <a:off x="8423276" y="2146298"/>
                <a:ext cx="542924" cy="658368"/>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1045" name="Google Shape;639;p72">
                <a:extLst>
                  <a:ext uri="{FF2B5EF4-FFF2-40B4-BE49-F238E27FC236}">
                    <a16:creationId xmlns:a16="http://schemas.microsoft.com/office/drawing/2014/main" id="{4DA434C2-7A1F-D428-57F1-47758BA24291}"/>
                  </a:ext>
                </a:extLst>
              </p:cNvPr>
              <p:cNvSpPr txBox="1"/>
              <p:nvPr/>
            </p:nvSpPr>
            <p:spPr>
              <a:xfrm>
                <a:off x="8429939" y="1881106"/>
                <a:ext cx="544800" cy="307736"/>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Marco Garten</a:t>
                </a:r>
                <a:endParaRPr sz="1050"/>
              </a:p>
            </p:txBody>
          </p:sp>
        </p:grpSp>
        <p:grpSp>
          <p:nvGrpSpPr>
            <p:cNvPr id="23" name="Google Shape;640;p72">
              <a:extLst>
                <a:ext uri="{FF2B5EF4-FFF2-40B4-BE49-F238E27FC236}">
                  <a16:creationId xmlns:a16="http://schemas.microsoft.com/office/drawing/2014/main" id="{5182B028-C044-B1C3-D236-55CA01A88DB3}"/>
                </a:ext>
              </a:extLst>
            </p:cNvPr>
            <p:cNvGrpSpPr/>
            <p:nvPr/>
          </p:nvGrpSpPr>
          <p:grpSpPr>
            <a:xfrm>
              <a:off x="1327503" y="2572751"/>
              <a:ext cx="408600" cy="685740"/>
              <a:chOff x="9615090" y="1889214"/>
              <a:chExt cx="544800" cy="914320"/>
            </a:xfrm>
          </p:grpSpPr>
          <p:pic>
            <p:nvPicPr>
              <p:cNvPr id="1042" name="Google Shape;641;p72">
                <a:extLst>
                  <a:ext uri="{FF2B5EF4-FFF2-40B4-BE49-F238E27FC236}">
                    <a16:creationId xmlns:a16="http://schemas.microsoft.com/office/drawing/2014/main" id="{234FF25C-A773-6E07-2179-1DBD2F711E7F}"/>
                  </a:ext>
                </a:extLst>
              </p:cNvPr>
              <p:cNvPicPr preferRelativeResize="0"/>
              <p:nvPr/>
            </p:nvPicPr>
            <p:blipFill rotWithShape="1">
              <a:blip r:embed="rId6">
                <a:alphaModFix/>
              </a:blip>
              <a:srcRect/>
              <a:stretch/>
            </p:blipFill>
            <p:spPr>
              <a:xfrm>
                <a:off x="9617384" y="2145166"/>
                <a:ext cx="518487" cy="658368"/>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1043" name="Google Shape;642;p72">
                <a:extLst>
                  <a:ext uri="{FF2B5EF4-FFF2-40B4-BE49-F238E27FC236}">
                    <a16:creationId xmlns:a16="http://schemas.microsoft.com/office/drawing/2014/main" id="{21F2EDA1-018F-7565-98EB-6F31841FE03F}"/>
                  </a:ext>
                </a:extLst>
              </p:cNvPr>
              <p:cNvSpPr txBox="1"/>
              <p:nvPr/>
            </p:nvSpPr>
            <p:spPr>
              <a:xfrm>
                <a:off x="9615090" y="1889214"/>
                <a:ext cx="544800" cy="307736"/>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Yinjian</a:t>
                </a:r>
                <a:endParaRPr sz="525">
                  <a:latin typeface="Calibri"/>
                  <a:ea typeface="Calibri"/>
                  <a:cs typeface="Calibri"/>
                  <a:sym typeface="Calibri"/>
                </a:endParaRPr>
              </a:p>
              <a:p>
                <a:pPr algn="ctr" defTabSz="685800"/>
                <a:r>
                  <a:rPr lang="en-US" sz="525">
                    <a:latin typeface="Calibri"/>
                    <a:ea typeface="Calibri"/>
                    <a:cs typeface="Calibri"/>
                    <a:sym typeface="Calibri"/>
                  </a:rPr>
                  <a:t>Zhao</a:t>
                </a:r>
                <a:endParaRPr sz="1050"/>
              </a:p>
            </p:txBody>
          </p:sp>
        </p:grpSp>
        <p:pic>
          <p:nvPicPr>
            <p:cNvPr id="24" name="Google Shape;643;p72">
              <a:extLst>
                <a:ext uri="{FF2B5EF4-FFF2-40B4-BE49-F238E27FC236}">
                  <a16:creationId xmlns:a16="http://schemas.microsoft.com/office/drawing/2014/main" id="{DFEBDA71-9EF0-B836-38A2-A43B20020474}"/>
                </a:ext>
              </a:extLst>
            </p:cNvPr>
            <p:cNvPicPr preferRelativeResize="0"/>
            <p:nvPr/>
          </p:nvPicPr>
          <p:blipFill rotWithShape="1">
            <a:blip r:embed="rId7">
              <a:alphaModFix/>
            </a:blip>
            <a:srcRect/>
            <a:stretch/>
          </p:blipFill>
          <p:spPr>
            <a:xfrm>
              <a:off x="877490" y="1350315"/>
              <a:ext cx="414953" cy="494420"/>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26" name="Google Shape;644;p72">
              <a:extLst>
                <a:ext uri="{FF2B5EF4-FFF2-40B4-BE49-F238E27FC236}">
                  <a16:creationId xmlns:a16="http://schemas.microsoft.com/office/drawing/2014/main" id="{9904F7C6-D4A0-D430-9AA6-87D18D162520}"/>
                </a:ext>
              </a:extLst>
            </p:cNvPr>
            <p:cNvSpPr txBox="1"/>
            <p:nvPr/>
          </p:nvSpPr>
          <p:spPr>
            <a:xfrm>
              <a:off x="796679" y="1146088"/>
              <a:ext cx="612225" cy="230802"/>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Ji</a:t>
              </a:r>
              <a:endParaRPr sz="1050"/>
            </a:p>
            <a:p>
              <a:pPr algn="ctr" defTabSz="685800"/>
              <a:r>
                <a:rPr lang="en-US" sz="525">
                  <a:latin typeface="Calibri"/>
                  <a:ea typeface="Calibri"/>
                  <a:cs typeface="Calibri"/>
                  <a:sym typeface="Calibri"/>
                </a:rPr>
                <a:t>Qiang (deputy)</a:t>
              </a:r>
              <a:endParaRPr sz="1050"/>
            </a:p>
          </p:txBody>
        </p:sp>
        <p:pic>
          <p:nvPicPr>
            <p:cNvPr id="27" name="Google Shape;645;p72">
              <a:extLst>
                <a:ext uri="{FF2B5EF4-FFF2-40B4-BE49-F238E27FC236}">
                  <a16:creationId xmlns:a16="http://schemas.microsoft.com/office/drawing/2014/main" id="{775D003C-D21B-A73B-8F1D-79650355D074}"/>
                </a:ext>
              </a:extLst>
            </p:cNvPr>
            <p:cNvPicPr preferRelativeResize="0"/>
            <p:nvPr/>
          </p:nvPicPr>
          <p:blipFill rotWithShape="1">
            <a:blip r:embed="rId8">
              <a:alphaModFix/>
            </a:blip>
            <a:srcRect/>
            <a:stretch/>
          </p:blipFill>
          <p:spPr>
            <a:xfrm>
              <a:off x="439391" y="1350315"/>
              <a:ext cx="412825" cy="493798"/>
            </a:xfrm>
            <a:prstGeom prst="rect">
              <a:avLst/>
            </a:prstGeom>
            <a:noFill/>
            <a:ln w="9525" cap="flat" cmpd="sng">
              <a:solidFill>
                <a:srgbClr val="538CD5"/>
              </a:solidFill>
              <a:prstDash val="solid"/>
              <a:round/>
              <a:headEnd type="none" w="sm" len="sm"/>
              <a:tailEnd type="none" w="sm" len="sm"/>
            </a:ln>
            <a:effectLst>
              <a:outerShdw blurRad="50800" dist="38100" dir="2700000" algn="tl" rotWithShape="0">
                <a:srgbClr val="000000">
                  <a:alpha val="40000"/>
                </a:srgbClr>
              </a:outerShdw>
            </a:effectLst>
          </p:spPr>
        </p:pic>
        <p:sp>
          <p:nvSpPr>
            <p:cNvPr id="29" name="Google Shape;646;p72">
              <a:extLst>
                <a:ext uri="{FF2B5EF4-FFF2-40B4-BE49-F238E27FC236}">
                  <a16:creationId xmlns:a16="http://schemas.microsoft.com/office/drawing/2014/main" id="{606DA6FD-9188-7345-0032-FA126900EEFA}"/>
                </a:ext>
              </a:extLst>
            </p:cNvPr>
            <p:cNvSpPr txBox="1"/>
            <p:nvPr/>
          </p:nvSpPr>
          <p:spPr>
            <a:xfrm>
              <a:off x="417663" y="1146088"/>
              <a:ext cx="454725" cy="230802"/>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Jean-Luc  Vay (lead)</a:t>
              </a:r>
              <a:endParaRPr sz="1050"/>
            </a:p>
          </p:txBody>
        </p:sp>
        <p:grpSp>
          <p:nvGrpSpPr>
            <p:cNvPr id="31" name="Google Shape;647;p72">
              <a:extLst>
                <a:ext uri="{FF2B5EF4-FFF2-40B4-BE49-F238E27FC236}">
                  <a16:creationId xmlns:a16="http://schemas.microsoft.com/office/drawing/2014/main" id="{E768907A-A536-E8D4-1B02-AE8100A4A33B}"/>
                </a:ext>
              </a:extLst>
            </p:cNvPr>
            <p:cNvGrpSpPr/>
            <p:nvPr/>
          </p:nvGrpSpPr>
          <p:grpSpPr>
            <a:xfrm>
              <a:off x="439748" y="1850680"/>
              <a:ext cx="871343" cy="698645"/>
              <a:chOff x="10185353" y="980510"/>
              <a:chExt cx="1161791" cy="931527"/>
            </a:xfrm>
          </p:grpSpPr>
          <p:pic>
            <p:nvPicPr>
              <p:cNvPr id="1038" name="Google Shape;648;p72">
                <a:extLst>
                  <a:ext uri="{FF2B5EF4-FFF2-40B4-BE49-F238E27FC236}">
                    <a16:creationId xmlns:a16="http://schemas.microsoft.com/office/drawing/2014/main" id="{9679E497-54AF-0B28-F5EC-479122A97DF3}"/>
                  </a:ext>
                </a:extLst>
              </p:cNvPr>
              <p:cNvPicPr preferRelativeResize="0"/>
              <p:nvPr/>
            </p:nvPicPr>
            <p:blipFill rotWithShape="1">
              <a:blip r:embed="rId9">
                <a:alphaModFix/>
              </a:blip>
              <a:srcRect/>
              <a:stretch/>
            </p:blipFill>
            <p:spPr>
              <a:xfrm>
                <a:off x="10185353" y="1252812"/>
                <a:ext cx="553270" cy="659225"/>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1039" name="Google Shape;649;p72">
                <a:extLst>
                  <a:ext uri="{FF2B5EF4-FFF2-40B4-BE49-F238E27FC236}">
                    <a16:creationId xmlns:a16="http://schemas.microsoft.com/office/drawing/2014/main" id="{E929443C-C85D-0B85-0DAF-872048120C95}"/>
                  </a:ext>
                </a:extLst>
              </p:cNvPr>
              <p:cNvSpPr txBox="1"/>
              <p:nvPr/>
            </p:nvSpPr>
            <p:spPr>
              <a:xfrm>
                <a:off x="10244985" y="980510"/>
                <a:ext cx="535200" cy="307736"/>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Chad </a:t>
                </a:r>
                <a:endParaRPr sz="1050"/>
              </a:p>
              <a:p>
                <a:pPr algn="ctr" defTabSz="685800"/>
                <a:r>
                  <a:rPr lang="en-US" sz="525">
                    <a:latin typeface="Calibri"/>
                    <a:ea typeface="Calibri"/>
                    <a:cs typeface="Calibri"/>
                    <a:sym typeface="Calibri"/>
                  </a:rPr>
                  <a:t>Mitchell</a:t>
                </a:r>
                <a:endParaRPr sz="1050"/>
              </a:p>
            </p:txBody>
          </p:sp>
          <p:sp>
            <p:nvSpPr>
              <p:cNvPr id="1040" name="Google Shape;650;p72">
                <a:extLst>
                  <a:ext uri="{FF2B5EF4-FFF2-40B4-BE49-F238E27FC236}">
                    <a16:creationId xmlns:a16="http://schemas.microsoft.com/office/drawing/2014/main" id="{9F7FA4ED-725E-2406-7E6E-EAE0E06B93B0}"/>
                  </a:ext>
                </a:extLst>
              </p:cNvPr>
              <p:cNvSpPr txBox="1"/>
              <p:nvPr/>
            </p:nvSpPr>
            <p:spPr>
              <a:xfrm>
                <a:off x="10811944" y="980510"/>
                <a:ext cx="535200" cy="307736"/>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Greg</a:t>
                </a:r>
                <a:endParaRPr sz="1050"/>
              </a:p>
              <a:p>
                <a:pPr algn="ctr" defTabSz="685800"/>
                <a:r>
                  <a:rPr lang="en-US" sz="525">
                    <a:latin typeface="Calibri"/>
                    <a:ea typeface="Calibri"/>
                    <a:cs typeface="Calibri"/>
                    <a:sym typeface="Calibri"/>
                  </a:rPr>
                  <a:t>Penn</a:t>
                </a:r>
                <a:endParaRPr sz="1050"/>
              </a:p>
            </p:txBody>
          </p:sp>
          <p:pic>
            <p:nvPicPr>
              <p:cNvPr id="1041" name="Google Shape;651;p72">
                <a:extLst>
                  <a:ext uri="{FF2B5EF4-FFF2-40B4-BE49-F238E27FC236}">
                    <a16:creationId xmlns:a16="http://schemas.microsoft.com/office/drawing/2014/main" id="{4B35EFF3-A590-979E-97A6-4C25EE0A91D3}"/>
                  </a:ext>
                </a:extLst>
              </p:cNvPr>
              <p:cNvPicPr preferRelativeResize="0"/>
              <p:nvPr/>
            </p:nvPicPr>
            <p:blipFill rotWithShape="1">
              <a:blip r:embed="rId10">
                <a:alphaModFix/>
              </a:blip>
              <a:srcRect/>
              <a:stretch/>
            </p:blipFill>
            <p:spPr>
              <a:xfrm>
                <a:off x="10772323" y="1252812"/>
                <a:ext cx="553414" cy="656719"/>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grpSp>
        <p:grpSp>
          <p:nvGrpSpPr>
            <p:cNvPr id="32" name="Google Shape;652;p72">
              <a:extLst>
                <a:ext uri="{FF2B5EF4-FFF2-40B4-BE49-F238E27FC236}">
                  <a16:creationId xmlns:a16="http://schemas.microsoft.com/office/drawing/2014/main" id="{3B70A9EB-F0AB-08C4-6327-15FA248FC445}"/>
                </a:ext>
              </a:extLst>
            </p:cNvPr>
            <p:cNvGrpSpPr/>
            <p:nvPr/>
          </p:nvGrpSpPr>
          <p:grpSpPr>
            <a:xfrm>
              <a:off x="1753584" y="1152673"/>
              <a:ext cx="414972" cy="696798"/>
              <a:chOff x="2390901" y="1310108"/>
              <a:chExt cx="685621" cy="1151257"/>
            </a:xfrm>
          </p:grpSpPr>
          <p:sp>
            <p:nvSpPr>
              <p:cNvPr id="1036" name="Google Shape;653;p72">
                <a:extLst>
                  <a:ext uri="{FF2B5EF4-FFF2-40B4-BE49-F238E27FC236}">
                    <a16:creationId xmlns:a16="http://schemas.microsoft.com/office/drawing/2014/main" id="{6B3572C9-8562-F8D7-B3BE-A3DA8BD604F8}"/>
                  </a:ext>
                </a:extLst>
              </p:cNvPr>
              <p:cNvSpPr txBox="1"/>
              <p:nvPr/>
            </p:nvSpPr>
            <p:spPr>
              <a:xfrm>
                <a:off x="2401934" y="1310108"/>
                <a:ext cx="670500" cy="381333"/>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Rémi</a:t>
                </a:r>
                <a:endParaRPr sz="525">
                  <a:latin typeface="Calibri"/>
                  <a:ea typeface="Calibri"/>
                  <a:cs typeface="Calibri"/>
                  <a:sym typeface="Calibri"/>
                </a:endParaRPr>
              </a:p>
              <a:p>
                <a:pPr algn="ctr" defTabSz="685800"/>
                <a:r>
                  <a:rPr lang="en-US" sz="525">
                    <a:latin typeface="Calibri"/>
                    <a:ea typeface="Calibri"/>
                    <a:cs typeface="Calibri"/>
                    <a:sym typeface="Calibri"/>
                  </a:rPr>
                  <a:t>Lehe</a:t>
                </a:r>
                <a:endParaRPr sz="525">
                  <a:latin typeface="Calibri"/>
                  <a:ea typeface="Calibri"/>
                  <a:cs typeface="Calibri"/>
                  <a:sym typeface="Calibri"/>
                </a:endParaRPr>
              </a:p>
            </p:txBody>
          </p:sp>
          <p:pic>
            <p:nvPicPr>
              <p:cNvPr id="1037" name="Google Shape;654;p72">
                <a:extLst>
                  <a:ext uri="{FF2B5EF4-FFF2-40B4-BE49-F238E27FC236}">
                    <a16:creationId xmlns:a16="http://schemas.microsoft.com/office/drawing/2014/main" id="{869F1429-2B29-8FA0-F72A-93D74F9782C4}"/>
                  </a:ext>
                </a:extLst>
              </p:cNvPr>
              <p:cNvPicPr preferRelativeResize="0"/>
              <p:nvPr/>
            </p:nvPicPr>
            <p:blipFill rotWithShape="1">
              <a:blip r:embed="rId11">
                <a:alphaModFix/>
              </a:blip>
              <a:srcRect/>
              <a:stretch/>
            </p:blipFill>
            <p:spPr>
              <a:xfrm>
                <a:off x="2390901" y="1647549"/>
                <a:ext cx="685621" cy="813816"/>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grpSp>
        <p:grpSp>
          <p:nvGrpSpPr>
            <p:cNvPr id="37" name="Google Shape;655;p72">
              <a:extLst>
                <a:ext uri="{FF2B5EF4-FFF2-40B4-BE49-F238E27FC236}">
                  <a16:creationId xmlns:a16="http://schemas.microsoft.com/office/drawing/2014/main" id="{436E3D38-FA08-1EC7-0590-C38BEAC97020}"/>
                </a:ext>
              </a:extLst>
            </p:cNvPr>
            <p:cNvGrpSpPr/>
            <p:nvPr/>
          </p:nvGrpSpPr>
          <p:grpSpPr>
            <a:xfrm>
              <a:off x="874174" y="2566671"/>
              <a:ext cx="420461" cy="690157"/>
              <a:chOff x="9010650" y="1881106"/>
              <a:chExt cx="560615" cy="920209"/>
            </a:xfrm>
          </p:grpSpPr>
          <p:pic>
            <p:nvPicPr>
              <p:cNvPr id="1033" name="Google Shape;656;p72" descr="Ryan Sandberg - Graduate Student Research Assistant - University of Michigan  | LinkedIn">
                <a:extLst>
                  <a:ext uri="{FF2B5EF4-FFF2-40B4-BE49-F238E27FC236}">
                    <a16:creationId xmlns:a16="http://schemas.microsoft.com/office/drawing/2014/main" id="{F0B6E4DF-08E0-0EE6-D441-B4706F44A21D}"/>
                  </a:ext>
                </a:extLst>
              </p:cNvPr>
              <p:cNvPicPr preferRelativeResize="0"/>
              <p:nvPr/>
            </p:nvPicPr>
            <p:blipFill rotWithShape="1">
              <a:blip r:embed="rId12">
                <a:alphaModFix/>
              </a:blip>
              <a:srcRect/>
              <a:stretch/>
            </p:blipFill>
            <p:spPr>
              <a:xfrm>
                <a:off x="9010650" y="2142947"/>
                <a:ext cx="555625" cy="658368"/>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1035" name="Google Shape;657;p72">
                <a:extLst>
                  <a:ext uri="{FF2B5EF4-FFF2-40B4-BE49-F238E27FC236}">
                    <a16:creationId xmlns:a16="http://schemas.microsoft.com/office/drawing/2014/main" id="{F4DFED9F-C939-F14A-D7CD-2FFC1EC961BB}"/>
                  </a:ext>
                </a:extLst>
              </p:cNvPr>
              <p:cNvSpPr txBox="1"/>
              <p:nvPr/>
            </p:nvSpPr>
            <p:spPr>
              <a:xfrm>
                <a:off x="9026465" y="1881106"/>
                <a:ext cx="544800" cy="307736"/>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Ryan Sandberg</a:t>
                </a:r>
                <a:endParaRPr sz="1050"/>
              </a:p>
            </p:txBody>
          </p:sp>
        </p:grpSp>
        <p:sp>
          <p:nvSpPr>
            <p:cNvPr id="42" name="Google Shape;658;p72">
              <a:extLst>
                <a:ext uri="{FF2B5EF4-FFF2-40B4-BE49-F238E27FC236}">
                  <a16:creationId xmlns:a16="http://schemas.microsoft.com/office/drawing/2014/main" id="{64941672-0DEF-C84A-3850-688FAB91E485}"/>
                </a:ext>
              </a:extLst>
            </p:cNvPr>
            <p:cNvSpPr txBox="1"/>
            <p:nvPr/>
          </p:nvSpPr>
          <p:spPr>
            <a:xfrm rot="-5400000">
              <a:off x="-47833" y="1858855"/>
              <a:ext cx="539775" cy="207719"/>
            </a:xfrm>
            <a:prstGeom prst="rect">
              <a:avLst/>
            </a:prstGeom>
            <a:noFill/>
            <a:ln>
              <a:noFill/>
            </a:ln>
          </p:spPr>
          <p:txBody>
            <a:bodyPr spcFirstLastPara="1" wrap="square" lIns="68569" tIns="34275" rIns="68569" bIns="34275" anchor="t" anchorCtr="0">
              <a:spAutoFit/>
            </a:bodyPr>
            <a:lstStyle/>
            <a:p>
              <a:pPr algn="ctr" defTabSz="685800"/>
              <a:r>
                <a:rPr lang="en-US" sz="900">
                  <a:solidFill>
                    <a:srgbClr val="1F497D"/>
                  </a:solidFill>
                  <a:latin typeface="Libre Franklin Medium"/>
                  <a:ea typeface="Libre Franklin Medium"/>
                  <a:cs typeface="Libre Franklin Medium"/>
                  <a:sym typeface="Libre Franklin Medium"/>
                </a:rPr>
                <a:t>Staff</a:t>
              </a:r>
              <a:endParaRPr sz="1050"/>
            </a:p>
          </p:txBody>
        </p:sp>
        <p:grpSp>
          <p:nvGrpSpPr>
            <p:cNvPr id="44" name="Google Shape;660;p72">
              <a:extLst>
                <a:ext uri="{FF2B5EF4-FFF2-40B4-BE49-F238E27FC236}">
                  <a16:creationId xmlns:a16="http://schemas.microsoft.com/office/drawing/2014/main" id="{F84EC4EC-7A07-EE90-AAB6-3DB8C08B11AE}"/>
                </a:ext>
              </a:extLst>
            </p:cNvPr>
            <p:cNvGrpSpPr/>
            <p:nvPr/>
          </p:nvGrpSpPr>
          <p:grpSpPr>
            <a:xfrm>
              <a:off x="1321606" y="1865392"/>
              <a:ext cx="414808" cy="685742"/>
              <a:chOff x="4515492" y="3903294"/>
              <a:chExt cx="685350" cy="1131867"/>
            </a:xfrm>
          </p:grpSpPr>
          <p:sp>
            <p:nvSpPr>
              <p:cNvPr id="1029" name="Google Shape;661;p72">
                <a:extLst>
                  <a:ext uri="{FF2B5EF4-FFF2-40B4-BE49-F238E27FC236}">
                    <a16:creationId xmlns:a16="http://schemas.microsoft.com/office/drawing/2014/main" id="{9FD0F9A5-DB3A-4240-F8BD-DA909C1ACA3C}"/>
                  </a:ext>
                </a:extLst>
              </p:cNvPr>
              <p:cNvSpPr txBox="1"/>
              <p:nvPr/>
            </p:nvSpPr>
            <p:spPr>
              <a:xfrm>
                <a:off x="4515492" y="3903294"/>
                <a:ext cx="675300" cy="380955"/>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Edoardo </a:t>
                </a:r>
                <a:endParaRPr sz="1050"/>
              </a:p>
              <a:p>
                <a:pPr algn="ctr" defTabSz="685800"/>
                <a:r>
                  <a:rPr lang="en-US" sz="525">
                    <a:latin typeface="Calibri"/>
                    <a:ea typeface="Calibri"/>
                    <a:cs typeface="Calibri"/>
                    <a:sym typeface="Calibri"/>
                  </a:rPr>
                  <a:t>Zoni</a:t>
                </a:r>
                <a:endParaRPr sz="525">
                  <a:latin typeface="Calibri"/>
                  <a:ea typeface="Calibri"/>
                  <a:cs typeface="Calibri"/>
                  <a:sym typeface="Calibri"/>
                </a:endParaRPr>
              </a:p>
            </p:txBody>
          </p:sp>
          <p:pic>
            <p:nvPicPr>
              <p:cNvPr id="1031" name="Google Shape;662;p72">
                <a:extLst>
                  <a:ext uri="{FF2B5EF4-FFF2-40B4-BE49-F238E27FC236}">
                    <a16:creationId xmlns:a16="http://schemas.microsoft.com/office/drawing/2014/main" id="{103F5CA0-8023-5099-81FE-12B443E68099}"/>
                  </a:ext>
                </a:extLst>
              </p:cNvPr>
              <p:cNvPicPr preferRelativeResize="0"/>
              <p:nvPr/>
            </p:nvPicPr>
            <p:blipFill rotWithShape="1">
              <a:blip r:embed="rId13">
                <a:alphaModFix/>
              </a:blip>
              <a:srcRect t="-250"/>
              <a:stretch/>
            </p:blipFill>
            <p:spPr>
              <a:xfrm>
                <a:off x="4534421" y="4219301"/>
                <a:ext cx="666421" cy="815860"/>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grpSp>
        <p:sp>
          <p:nvSpPr>
            <p:cNvPr id="45" name="Google Shape;663;p72">
              <a:extLst>
                <a:ext uri="{FF2B5EF4-FFF2-40B4-BE49-F238E27FC236}">
                  <a16:creationId xmlns:a16="http://schemas.microsoft.com/office/drawing/2014/main" id="{E750B9DD-AA8B-7A72-8561-EBD23649E5BC}"/>
                </a:ext>
              </a:extLst>
            </p:cNvPr>
            <p:cNvSpPr txBox="1"/>
            <p:nvPr/>
          </p:nvSpPr>
          <p:spPr>
            <a:xfrm rot="-5400000">
              <a:off x="-22740" y="2890122"/>
              <a:ext cx="650250" cy="207719"/>
            </a:xfrm>
            <a:prstGeom prst="rect">
              <a:avLst/>
            </a:prstGeom>
            <a:noFill/>
            <a:ln>
              <a:noFill/>
            </a:ln>
          </p:spPr>
          <p:txBody>
            <a:bodyPr spcFirstLastPara="1" wrap="square" lIns="68569" tIns="34275" rIns="68569" bIns="34275" anchor="t" anchorCtr="0">
              <a:spAutoFit/>
            </a:bodyPr>
            <a:lstStyle/>
            <a:p>
              <a:pPr defTabSz="685800"/>
              <a:r>
                <a:rPr lang="en-US" sz="900">
                  <a:solidFill>
                    <a:srgbClr val="1F497D"/>
                  </a:solidFill>
                  <a:latin typeface="Libre Franklin Medium"/>
                  <a:ea typeface="Libre Franklin Medium"/>
                  <a:cs typeface="Libre Franklin Medium"/>
                  <a:sym typeface="Libre Franklin Medium"/>
                </a:rPr>
                <a:t>Postdocs</a:t>
              </a:r>
              <a:endParaRPr sz="1050"/>
            </a:p>
          </p:txBody>
        </p:sp>
        <p:grpSp>
          <p:nvGrpSpPr>
            <p:cNvPr id="46" name="Google Shape;664;p72">
              <a:extLst>
                <a:ext uri="{FF2B5EF4-FFF2-40B4-BE49-F238E27FC236}">
                  <a16:creationId xmlns:a16="http://schemas.microsoft.com/office/drawing/2014/main" id="{5A7E22FD-DDCD-A2F8-EA07-C87C5D12D180}"/>
                </a:ext>
              </a:extLst>
            </p:cNvPr>
            <p:cNvGrpSpPr/>
            <p:nvPr/>
          </p:nvGrpSpPr>
          <p:grpSpPr>
            <a:xfrm>
              <a:off x="1320272" y="1152820"/>
              <a:ext cx="411867" cy="692480"/>
              <a:chOff x="5311379" y="1338619"/>
              <a:chExt cx="680491" cy="1144122"/>
            </a:xfrm>
          </p:grpSpPr>
          <p:pic>
            <p:nvPicPr>
              <p:cNvPr id="1027" name="Google Shape;665;p72">
                <a:extLst>
                  <a:ext uri="{FF2B5EF4-FFF2-40B4-BE49-F238E27FC236}">
                    <a16:creationId xmlns:a16="http://schemas.microsoft.com/office/drawing/2014/main" id="{C72A3E94-E7C5-132D-5EF2-6C1650B51036}"/>
                  </a:ext>
                </a:extLst>
              </p:cNvPr>
              <p:cNvPicPr preferRelativeResize="0"/>
              <p:nvPr/>
            </p:nvPicPr>
            <p:blipFill rotWithShape="1">
              <a:blip r:embed="rId14">
                <a:alphaModFix/>
              </a:blip>
              <a:srcRect/>
              <a:stretch/>
            </p:blipFill>
            <p:spPr>
              <a:xfrm>
                <a:off x="5311379" y="1666881"/>
                <a:ext cx="673694" cy="815860"/>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1028" name="Google Shape;666;p72">
                <a:extLst>
                  <a:ext uri="{FF2B5EF4-FFF2-40B4-BE49-F238E27FC236}">
                    <a16:creationId xmlns:a16="http://schemas.microsoft.com/office/drawing/2014/main" id="{B32EF16C-C0D1-A9C9-0081-EFF5949226EE}"/>
                  </a:ext>
                </a:extLst>
              </p:cNvPr>
              <p:cNvSpPr txBox="1"/>
              <p:nvPr/>
            </p:nvSpPr>
            <p:spPr>
              <a:xfrm>
                <a:off x="5316570" y="1338619"/>
                <a:ext cx="675300" cy="381333"/>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Axel</a:t>
                </a:r>
                <a:endParaRPr sz="1050"/>
              </a:p>
              <a:p>
                <a:pPr algn="ctr" defTabSz="685800"/>
                <a:r>
                  <a:rPr lang="en-US" sz="525">
                    <a:latin typeface="Calibri"/>
                    <a:ea typeface="Calibri"/>
                    <a:cs typeface="Calibri"/>
                    <a:sym typeface="Calibri"/>
                  </a:rPr>
                  <a:t>Huebl</a:t>
                </a:r>
                <a:endParaRPr sz="1050"/>
              </a:p>
            </p:txBody>
          </p:sp>
        </p:grpSp>
        <p:sp>
          <p:nvSpPr>
            <p:cNvPr id="48" name="Google Shape;667;p72">
              <a:extLst>
                <a:ext uri="{FF2B5EF4-FFF2-40B4-BE49-F238E27FC236}">
                  <a16:creationId xmlns:a16="http://schemas.microsoft.com/office/drawing/2014/main" id="{67AA4508-6C9F-5229-214C-EBE01D630780}"/>
                </a:ext>
              </a:extLst>
            </p:cNvPr>
            <p:cNvSpPr/>
            <p:nvPr/>
          </p:nvSpPr>
          <p:spPr>
            <a:xfrm>
              <a:off x="310318" y="1347908"/>
              <a:ext cx="122400" cy="1207125"/>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425"/>
            </a:p>
          </p:txBody>
        </p:sp>
        <p:sp>
          <p:nvSpPr>
            <p:cNvPr id="49" name="Google Shape;668;p72">
              <a:extLst>
                <a:ext uri="{FF2B5EF4-FFF2-40B4-BE49-F238E27FC236}">
                  <a16:creationId xmlns:a16="http://schemas.microsoft.com/office/drawing/2014/main" id="{7BFAA0F5-9BA4-F581-7B3C-D3191E329871}"/>
                </a:ext>
              </a:extLst>
            </p:cNvPr>
            <p:cNvSpPr txBox="1"/>
            <p:nvPr/>
          </p:nvSpPr>
          <p:spPr>
            <a:xfrm>
              <a:off x="396469" y="3344401"/>
              <a:ext cx="520650" cy="230802"/>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Camille Woicekowski</a:t>
              </a:r>
              <a:endParaRPr sz="525">
                <a:latin typeface="Calibri"/>
                <a:ea typeface="Calibri"/>
                <a:cs typeface="Calibri"/>
                <a:sym typeface="Calibri"/>
              </a:endParaRPr>
            </a:p>
          </p:txBody>
        </p:sp>
        <p:pic>
          <p:nvPicPr>
            <p:cNvPr id="52" name="Google Shape;671;p72">
              <a:extLst>
                <a:ext uri="{FF2B5EF4-FFF2-40B4-BE49-F238E27FC236}">
                  <a16:creationId xmlns:a16="http://schemas.microsoft.com/office/drawing/2014/main" id="{4D0A3722-CC12-3CDC-28CA-C857C081D65D}"/>
                </a:ext>
              </a:extLst>
            </p:cNvPr>
            <p:cNvPicPr preferRelativeResize="0"/>
            <p:nvPr/>
          </p:nvPicPr>
          <p:blipFill rotWithShape="1">
            <a:blip r:embed="rId15">
              <a:alphaModFix/>
            </a:blip>
            <a:srcRect/>
            <a:stretch/>
          </p:blipFill>
          <p:spPr>
            <a:xfrm>
              <a:off x="1324213" y="3555807"/>
              <a:ext cx="416719" cy="493776"/>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53" name="Google Shape;672;p72">
              <a:extLst>
                <a:ext uri="{FF2B5EF4-FFF2-40B4-BE49-F238E27FC236}">
                  <a16:creationId xmlns:a16="http://schemas.microsoft.com/office/drawing/2014/main" id="{384B6297-CEEA-940D-016C-C41850FC7F3F}"/>
                </a:ext>
              </a:extLst>
            </p:cNvPr>
            <p:cNvSpPr txBox="1"/>
            <p:nvPr/>
          </p:nvSpPr>
          <p:spPr>
            <a:xfrm>
              <a:off x="1332219" y="3339512"/>
              <a:ext cx="408600" cy="230802"/>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Amadou</a:t>
              </a:r>
              <a:endParaRPr sz="1050"/>
            </a:p>
            <a:p>
              <a:pPr algn="ctr" defTabSz="685800"/>
              <a:r>
                <a:rPr lang="en-US" sz="525">
                  <a:latin typeface="Calibri"/>
                  <a:ea typeface="Calibri"/>
                  <a:cs typeface="Calibri"/>
                  <a:sym typeface="Calibri"/>
                </a:rPr>
                <a:t>Diallo</a:t>
              </a:r>
              <a:endParaRPr sz="1050"/>
            </a:p>
          </p:txBody>
        </p:sp>
        <p:sp>
          <p:nvSpPr>
            <p:cNvPr id="57" name="Google Shape;676;p72">
              <a:extLst>
                <a:ext uri="{FF2B5EF4-FFF2-40B4-BE49-F238E27FC236}">
                  <a16:creationId xmlns:a16="http://schemas.microsoft.com/office/drawing/2014/main" id="{EE7CA01B-341E-2AA7-9B5E-987554A5F59E}"/>
                </a:ext>
              </a:extLst>
            </p:cNvPr>
            <p:cNvSpPr txBox="1"/>
            <p:nvPr/>
          </p:nvSpPr>
          <p:spPr>
            <a:xfrm>
              <a:off x="246558" y="772138"/>
              <a:ext cx="2032650" cy="346218"/>
            </a:xfrm>
            <a:prstGeom prst="rect">
              <a:avLst/>
            </a:prstGeom>
            <a:noFill/>
            <a:ln>
              <a:noFill/>
            </a:ln>
          </p:spPr>
          <p:txBody>
            <a:bodyPr spcFirstLastPara="1" wrap="square" lIns="68569" tIns="34275" rIns="68569" bIns="34275" anchor="t" anchorCtr="0">
              <a:spAutoFit/>
            </a:bodyPr>
            <a:lstStyle/>
            <a:p>
              <a:pPr algn="ctr" defTabSz="685800"/>
              <a:r>
                <a:rPr lang="en-US" sz="1800" b="1">
                  <a:solidFill>
                    <a:srgbClr val="1F497D"/>
                  </a:solidFill>
                  <a:latin typeface="Libre Franklin Medium"/>
                  <a:ea typeface="Libre Franklin Medium"/>
                  <a:cs typeface="Libre Franklin Medium"/>
                  <a:sym typeface="Libre Franklin Medium"/>
                </a:rPr>
                <a:t>Team</a:t>
              </a:r>
              <a:endParaRPr sz="1800">
                <a:solidFill>
                  <a:srgbClr val="1F497D"/>
                </a:solidFill>
                <a:latin typeface="Libre Franklin Medium"/>
                <a:ea typeface="Libre Franklin Medium"/>
                <a:cs typeface="Libre Franklin Medium"/>
                <a:sym typeface="Libre Franklin Medium"/>
              </a:endParaRPr>
            </a:p>
          </p:txBody>
        </p:sp>
        <p:sp>
          <p:nvSpPr>
            <p:cNvPr id="58" name="Google Shape;677;p72">
              <a:extLst>
                <a:ext uri="{FF2B5EF4-FFF2-40B4-BE49-F238E27FC236}">
                  <a16:creationId xmlns:a16="http://schemas.microsoft.com/office/drawing/2014/main" id="{C882E00E-C5DD-1090-CACA-9AD78E808BCA}"/>
                </a:ext>
              </a:extLst>
            </p:cNvPr>
            <p:cNvSpPr txBox="1"/>
            <p:nvPr/>
          </p:nvSpPr>
          <p:spPr>
            <a:xfrm rot="-5400000">
              <a:off x="-19520" y="3648266"/>
              <a:ext cx="650250" cy="207719"/>
            </a:xfrm>
            <a:prstGeom prst="rect">
              <a:avLst/>
            </a:prstGeom>
            <a:noFill/>
            <a:ln>
              <a:noFill/>
            </a:ln>
          </p:spPr>
          <p:txBody>
            <a:bodyPr spcFirstLastPara="1" wrap="square" lIns="68569" tIns="34275" rIns="68569" bIns="34275" anchor="t" anchorCtr="0">
              <a:spAutoFit/>
            </a:bodyPr>
            <a:lstStyle/>
            <a:p>
              <a:pPr defTabSz="685800"/>
              <a:r>
                <a:rPr lang="en-US" sz="900">
                  <a:solidFill>
                    <a:srgbClr val="1F497D"/>
                  </a:solidFill>
                  <a:latin typeface="Libre Franklin Medium"/>
                  <a:ea typeface="Libre Franklin Medium"/>
                  <a:cs typeface="Libre Franklin Medium"/>
                  <a:sym typeface="Libre Franklin Medium"/>
                </a:rPr>
                <a:t>Students</a:t>
              </a:r>
              <a:endParaRPr sz="1050"/>
            </a:p>
          </p:txBody>
        </p:sp>
        <p:pic>
          <p:nvPicPr>
            <p:cNvPr id="59" name="Google Shape;685;p72">
              <a:extLst>
                <a:ext uri="{FF2B5EF4-FFF2-40B4-BE49-F238E27FC236}">
                  <a16:creationId xmlns:a16="http://schemas.microsoft.com/office/drawing/2014/main" id="{FA161637-BF0E-0764-DE85-ACE4AA857EEB}"/>
                </a:ext>
              </a:extLst>
            </p:cNvPr>
            <p:cNvPicPr preferRelativeResize="0"/>
            <p:nvPr/>
          </p:nvPicPr>
          <p:blipFill rotWithShape="1">
            <a:blip r:embed="rId16">
              <a:alphaModFix/>
            </a:blip>
            <a:srcRect t="11316"/>
            <a:stretch/>
          </p:blipFill>
          <p:spPr>
            <a:xfrm flipH="1">
              <a:off x="1779036" y="3554569"/>
              <a:ext cx="389027" cy="493763"/>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60" name="Google Shape;686;p72">
              <a:extLst>
                <a:ext uri="{FF2B5EF4-FFF2-40B4-BE49-F238E27FC236}">
                  <a16:creationId xmlns:a16="http://schemas.microsoft.com/office/drawing/2014/main" id="{BA75E123-7323-C9DA-3886-47FD80C9FA45}"/>
                </a:ext>
              </a:extLst>
            </p:cNvPr>
            <p:cNvSpPr txBox="1"/>
            <p:nvPr/>
          </p:nvSpPr>
          <p:spPr>
            <a:xfrm>
              <a:off x="1749463" y="3334797"/>
              <a:ext cx="408600" cy="230802"/>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Joey</a:t>
              </a:r>
              <a:br>
                <a:rPr lang="en-US" sz="525">
                  <a:latin typeface="Calibri"/>
                  <a:ea typeface="Calibri"/>
                  <a:cs typeface="Calibri"/>
                  <a:sym typeface="Calibri"/>
                </a:rPr>
              </a:br>
              <a:r>
                <a:rPr lang="en-US" sz="525">
                  <a:latin typeface="Calibri"/>
                  <a:ea typeface="Calibri"/>
                  <a:cs typeface="Calibri"/>
                  <a:sym typeface="Calibri"/>
                </a:rPr>
                <a:t>Zhu</a:t>
              </a:r>
              <a:endParaRPr sz="1050"/>
            </a:p>
          </p:txBody>
        </p:sp>
        <p:pic>
          <p:nvPicPr>
            <p:cNvPr id="61" name="Google Shape;687;p72">
              <a:extLst>
                <a:ext uri="{FF2B5EF4-FFF2-40B4-BE49-F238E27FC236}">
                  <a16:creationId xmlns:a16="http://schemas.microsoft.com/office/drawing/2014/main" id="{FEBFFD46-461C-49B9-673C-B52EFC73B6CA}"/>
                </a:ext>
              </a:extLst>
            </p:cNvPr>
            <p:cNvPicPr preferRelativeResize="0"/>
            <p:nvPr/>
          </p:nvPicPr>
          <p:blipFill rotWithShape="1">
            <a:blip r:embed="rId17">
              <a:alphaModFix/>
            </a:blip>
            <a:srcRect l="12939" t="9140" r="19879"/>
            <a:stretch/>
          </p:blipFill>
          <p:spPr>
            <a:xfrm>
              <a:off x="442921" y="3559840"/>
              <a:ext cx="389027" cy="493760"/>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63" name="Google Shape;689;p72">
              <a:extLst>
                <a:ext uri="{FF2B5EF4-FFF2-40B4-BE49-F238E27FC236}">
                  <a16:creationId xmlns:a16="http://schemas.microsoft.com/office/drawing/2014/main" id="{76D303DD-04FC-E1A0-A674-4DEA4B4CA986}"/>
                </a:ext>
              </a:extLst>
            </p:cNvPr>
            <p:cNvSpPr txBox="1"/>
            <p:nvPr/>
          </p:nvSpPr>
          <p:spPr>
            <a:xfrm>
              <a:off x="1679747" y="2571226"/>
              <a:ext cx="631350" cy="230802"/>
            </a:xfrm>
            <a:prstGeom prst="rect">
              <a:avLst/>
            </a:prstGeom>
            <a:noFill/>
            <a:ln>
              <a:noFill/>
            </a:ln>
          </p:spPr>
          <p:txBody>
            <a:bodyPr spcFirstLastPara="1" wrap="square" lIns="68569" tIns="34275" rIns="68569" bIns="34275" anchor="t" anchorCtr="0">
              <a:spAutoFit/>
            </a:bodyPr>
            <a:lstStyle/>
            <a:p>
              <a:pPr algn="ctr" defTabSz="685800"/>
              <a:r>
                <a:rPr lang="en-US" sz="525">
                  <a:latin typeface="Calibri"/>
                  <a:ea typeface="Calibri"/>
                  <a:cs typeface="Calibri"/>
                  <a:sym typeface="Calibri"/>
                </a:rPr>
                <a:t>Arianna</a:t>
              </a:r>
              <a:br>
                <a:rPr lang="en-US" sz="525">
                  <a:latin typeface="Calibri"/>
                  <a:ea typeface="Calibri"/>
                  <a:cs typeface="Calibri"/>
                  <a:sym typeface="Calibri"/>
                </a:rPr>
              </a:br>
              <a:r>
                <a:rPr lang="en-US" sz="525">
                  <a:latin typeface="Calibri"/>
                  <a:ea typeface="Calibri"/>
                  <a:cs typeface="Calibri"/>
                  <a:sym typeface="Calibri"/>
                </a:rPr>
                <a:t>Formenti</a:t>
              </a:r>
              <a:endParaRPr sz="525">
                <a:latin typeface="Calibri"/>
                <a:ea typeface="Calibri"/>
                <a:cs typeface="Calibri"/>
                <a:sym typeface="Calibri"/>
              </a:endParaRPr>
            </a:p>
          </p:txBody>
        </p:sp>
        <p:pic>
          <p:nvPicPr>
            <p:cNvPr id="1024" name="Google Shape;690;p72">
              <a:extLst>
                <a:ext uri="{FF2B5EF4-FFF2-40B4-BE49-F238E27FC236}">
                  <a16:creationId xmlns:a16="http://schemas.microsoft.com/office/drawing/2014/main" id="{064CFF5D-937C-19A1-1BAB-8E17850DDBE7}"/>
                </a:ext>
              </a:extLst>
            </p:cNvPr>
            <p:cNvPicPr preferRelativeResize="0"/>
            <p:nvPr/>
          </p:nvPicPr>
          <p:blipFill rotWithShape="1">
            <a:blip r:embed="rId18">
              <a:alphaModFix/>
            </a:blip>
            <a:srcRect b="6916"/>
            <a:stretch/>
          </p:blipFill>
          <p:spPr>
            <a:xfrm>
              <a:off x="1773919" y="2761144"/>
              <a:ext cx="408600" cy="494419"/>
            </a:xfrm>
            <a:prstGeom prst="rect">
              <a:avLst/>
            </a:prstGeom>
            <a:noFill/>
            <a:ln w="9525" cap="flat" cmpd="sng">
              <a:solidFill>
                <a:srgbClr val="4F81BD"/>
              </a:solidFill>
              <a:prstDash val="solid"/>
              <a:round/>
              <a:headEnd type="none" w="sm" len="sm"/>
              <a:tailEnd type="none" w="sm" len="sm"/>
            </a:ln>
            <a:effectLst>
              <a:outerShdw blurRad="50800" dist="38100" dir="2700000" algn="tl" rotWithShape="0">
                <a:srgbClr val="000000">
                  <a:alpha val="40000"/>
                </a:srgbClr>
              </a:outerShdw>
            </a:effectLst>
          </p:spPr>
        </p:pic>
        <p:sp>
          <p:nvSpPr>
            <p:cNvPr id="1025" name="Google Shape;691;p72">
              <a:extLst>
                <a:ext uri="{FF2B5EF4-FFF2-40B4-BE49-F238E27FC236}">
                  <a16:creationId xmlns:a16="http://schemas.microsoft.com/office/drawing/2014/main" id="{FBE1E5AB-B32E-4F41-0A0C-985D2C1F956A}"/>
                </a:ext>
              </a:extLst>
            </p:cNvPr>
            <p:cNvSpPr txBox="1"/>
            <p:nvPr/>
          </p:nvSpPr>
          <p:spPr>
            <a:xfrm>
              <a:off x="1791104" y="3135311"/>
              <a:ext cx="408600" cy="150011"/>
            </a:xfrm>
            <a:prstGeom prst="rect">
              <a:avLst/>
            </a:prstGeom>
            <a:noFill/>
            <a:ln>
              <a:noFill/>
            </a:ln>
          </p:spPr>
          <p:txBody>
            <a:bodyPr spcFirstLastPara="1" wrap="square" lIns="68569" tIns="34275" rIns="68569" bIns="34275" anchor="t" anchorCtr="0">
              <a:spAutoFit/>
            </a:bodyPr>
            <a:lstStyle/>
            <a:p>
              <a:pPr algn="ctr" defTabSz="685800"/>
              <a:r>
                <a:rPr lang="en-US" sz="525">
                  <a:solidFill>
                    <a:srgbClr val="FFFFFF"/>
                  </a:solidFill>
                  <a:latin typeface="Calibri"/>
                  <a:ea typeface="Calibri"/>
                  <a:cs typeface="Calibri"/>
                  <a:sym typeface="Calibri"/>
                </a:rPr>
                <a:t>Dec. 2022</a:t>
              </a:r>
              <a:endParaRPr sz="1050"/>
            </a:p>
          </p:txBody>
        </p:sp>
      </p:grpSp>
      <p:grpSp>
        <p:nvGrpSpPr>
          <p:cNvPr id="7" name="Group 6">
            <a:extLst>
              <a:ext uri="{FF2B5EF4-FFF2-40B4-BE49-F238E27FC236}">
                <a16:creationId xmlns:a16="http://schemas.microsoft.com/office/drawing/2014/main" id="{7341841D-7551-51F5-8BFF-A9D66D0FDAA5}"/>
              </a:ext>
            </a:extLst>
          </p:cNvPr>
          <p:cNvGrpSpPr/>
          <p:nvPr/>
        </p:nvGrpSpPr>
        <p:grpSpPr>
          <a:xfrm>
            <a:off x="7027556" y="729626"/>
            <a:ext cx="2394219" cy="4095201"/>
            <a:chOff x="7027556" y="729626"/>
            <a:chExt cx="2394219" cy="4095201"/>
          </a:xfrm>
        </p:grpSpPr>
        <p:sp>
          <p:nvSpPr>
            <p:cNvPr id="1053" name="Google Shape;631;p72">
              <a:extLst>
                <a:ext uri="{FF2B5EF4-FFF2-40B4-BE49-F238E27FC236}">
                  <a16:creationId xmlns:a16="http://schemas.microsoft.com/office/drawing/2014/main" id="{A3D0FFA4-14FF-D425-1C67-8B70FCA76D50}"/>
                </a:ext>
              </a:extLst>
            </p:cNvPr>
            <p:cNvSpPr/>
            <p:nvPr/>
          </p:nvSpPr>
          <p:spPr>
            <a:xfrm>
              <a:off x="7027556" y="751069"/>
              <a:ext cx="2065651" cy="4073758"/>
            </a:xfrm>
            <a:prstGeom prst="rect">
              <a:avLst/>
            </a:prstGeom>
            <a:solidFill>
              <a:srgbClr val="FFFFFF">
                <a:alpha val="87840"/>
              </a:srgbClr>
            </a:solidFill>
            <a:ln>
              <a:noFill/>
            </a:ln>
            <a:effectLst>
              <a:outerShdw blurRad="40000" dist="23000" dir="5400000" rotWithShape="0">
                <a:srgbClr val="000000">
                  <a:alpha val="34900"/>
                </a:srgbClr>
              </a:outerShdw>
            </a:effectLst>
          </p:spPr>
          <p:txBody>
            <a:bodyPr spcFirstLastPara="1" wrap="square" lIns="68550" tIns="34275" rIns="68550" bIns="34275" anchor="t" anchorCtr="0">
              <a:noAutofit/>
            </a:bodyPr>
            <a:lstStyle/>
            <a:p>
              <a:pPr defTabSz="685800"/>
              <a:endParaRPr sz="1424"/>
            </a:p>
          </p:txBody>
        </p:sp>
        <p:sp>
          <p:nvSpPr>
            <p:cNvPr id="1054" name="TextBox 1053">
              <a:extLst>
                <a:ext uri="{FF2B5EF4-FFF2-40B4-BE49-F238E27FC236}">
                  <a16:creationId xmlns:a16="http://schemas.microsoft.com/office/drawing/2014/main" id="{DF147DBC-C3C4-5260-C903-6FB5A74C5A3D}"/>
                </a:ext>
              </a:extLst>
            </p:cNvPr>
            <p:cNvSpPr txBox="1"/>
            <p:nvPr/>
          </p:nvSpPr>
          <p:spPr>
            <a:xfrm>
              <a:off x="7027556" y="729626"/>
              <a:ext cx="2394219" cy="646331"/>
            </a:xfrm>
            <a:prstGeom prst="rect">
              <a:avLst/>
            </a:prstGeom>
            <a:noFill/>
          </p:spPr>
          <p:txBody>
            <a:bodyPr wrap="square" rtlCol="0">
              <a:spAutoFit/>
            </a:bodyPr>
            <a:lstStyle/>
            <a:p>
              <a:pPr defTabSz="342900" fontAlgn="base">
                <a:spcBef>
                  <a:spcPct val="0"/>
                </a:spcBef>
                <a:spcAft>
                  <a:spcPct val="0"/>
                </a:spcAft>
                <a:buSzPct val="100000"/>
              </a:pPr>
              <a:r>
                <a:rPr lang="en-US" sz="1800" kern="1200" dirty="0">
                  <a:solidFill>
                    <a:srgbClr val="1F497D"/>
                  </a:solidFill>
                  <a:latin typeface="Franklin Gothic Medium"/>
                  <a:ea typeface="+mn-ea"/>
                  <a:cs typeface="+mn-cs"/>
                </a:rPr>
                <a:t>New generation accelerator codes </a:t>
              </a:r>
            </a:p>
          </p:txBody>
        </p:sp>
        <p:sp>
          <p:nvSpPr>
            <p:cNvPr id="1055" name="TextBox 1054">
              <a:extLst>
                <a:ext uri="{FF2B5EF4-FFF2-40B4-BE49-F238E27FC236}">
                  <a16:creationId xmlns:a16="http://schemas.microsoft.com/office/drawing/2014/main" id="{F5EC2A19-11E8-7C78-7DEA-3AD34F64659E}"/>
                </a:ext>
              </a:extLst>
            </p:cNvPr>
            <p:cNvSpPr txBox="1"/>
            <p:nvPr/>
          </p:nvSpPr>
          <p:spPr>
            <a:xfrm>
              <a:off x="7138281" y="1348206"/>
              <a:ext cx="1954926" cy="3416320"/>
            </a:xfrm>
            <a:prstGeom prst="rect">
              <a:avLst/>
            </a:prstGeom>
            <a:noFill/>
          </p:spPr>
          <p:txBody>
            <a:bodyPr wrap="square">
              <a:spAutoFit/>
            </a:bodyPr>
            <a:lstStyle/>
            <a:p>
              <a:pPr marL="89293"/>
              <a:r>
                <a:rPr lang="en-US" sz="1400" dirty="0" err="1">
                  <a:solidFill>
                    <a:schemeClr val="tx1"/>
                  </a:solidFill>
                  <a:latin typeface="Franklin Gothic Book" panose="020B0503020102020204" pitchFamily="34" charset="0"/>
                  <a:cs typeface="Calibri"/>
                </a:rPr>
                <a:t>WarpX</a:t>
              </a:r>
              <a:r>
                <a:rPr lang="en-US" dirty="0">
                  <a:solidFill>
                    <a:schemeClr val="tx1"/>
                  </a:solidFill>
                  <a:latin typeface="Franklin Gothic Book" panose="020B0503020102020204" pitchFamily="34" charset="0"/>
                  <a:cs typeface="Calibri"/>
                </a:rPr>
                <a:t>, </a:t>
              </a:r>
              <a:r>
                <a:rPr lang="en-US" sz="1400" dirty="0">
                  <a:solidFill>
                    <a:schemeClr val="tx1">
                      <a:lumMod val="95000"/>
                      <a:lumOff val="5000"/>
                    </a:schemeClr>
                  </a:solidFill>
                  <a:latin typeface="Franklin Gothic Book" panose="020B0503020102020204" pitchFamily="34" charset="0"/>
                  <a:cs typeface="Calibri"/>
                </a:rPr>
                <a:t>IMPACTX, </a:t>
              </a:r>
              <a:r>
                <a:rPr lang="en-US" dirty="0" err="1">
                  <a:solidFill>
                    <a:schemeClr val="tx1"/>
                  </a:solidFill>
                  <a:latin typeface="Franklin Gothic Book" panose="020B0503020102020204" pitchFamily="34" charset="0"/>
                  <a:cs typeface="Calibri"/>
                </a:rPr>
                <a:t>HiPACE</a:t>
              </a:r>
              <a:r>
                <a:rPr lang="en-US" dirty="0">
                  <a:solidFill>
                    <a:schemeClr val="tx1"/>
                  </a:solidFill>
                  <a:latin typeface="Franklin Gothic Book" panose="020B0503020102020204" pitchFamily="34" charset="0"/>
                  <a:cs typeface="Calibri"/>
                </a:rPr>
                <a:t>++, </a:t>
              </a:r>
              <a:r>
                <a:rPr lang="en-US" sz="1400" dirty="0">
                  <a:solidFill>
                    <a:schemeClr val="tx1"/>
                  </a:solidFill>
                  <a:latin typeface="Franklin Gothic Book" panose="020B0503020102020204" pitchFamily="34" charset="0"/>
                  <a:cs typeface="Calibri"/>
                </a:rPr>
                <a:t>…</a:t>
              </a:r>
            </a:p>
            <a:p>
              <a:pPr marL="89293"/>
              <a:endParaRPr lang="en-US" sz="800" dirty="0">
                <a:solidFill>
                  <a:schemeClr val="tx1"/>
                </a:solidFill>
                <a:latin typeface="+mn-lt"/>
                <a:cs typeface="Calibri"/>
              </a:endParaRPr>
            </a:p>
            <a:p>
              <a:pPr marL="260743" indent="-171450">
                <a:buFont typeface="Arial" panose="020B0604020202020204" pitchFamily="34" charset="0"/>
                <a:buChar char="•"/>
              </a:pPr>
              <a:r>
                <a:rPr lang="en-US" sz="1200" dirty="0">
                  <a:solidFill>
                    <a:schemeClr val="tx1">
                      <a:lumMod val="95000"/>
                      <a:lumOff val="5000"/>
                    </a:schemeClr>
                  </a:solidFill>
                  <a:latin typeface="Franklin Gothic Book"/>
                  <a:cs typeface="Calibri"/>
                </a:rPr>
                <a:t>Developed by tightly integrated team of </a:t>
              </a:r>
              <a:r>
                <a:rPr lang="en-US" sz="1200" i="1" dirty="0">
                  <a:solidFill>
                    <a:schemeClr val="tx1">
                      <a:lumMod val="95000"/>
                      <a:lumOff val="5000"/>
                    </a:schemeClr>
                  </a:solidFill>
                  <a:latin typeface="Franklin Gothic Book"/>
                  <a:cs typeface="Calibri"/>
                </a:rPr>
                <a:t>physicists + applied mathematicians + computer scientists</a:t>
              </a:r>
            </a:p>
            <a:p>
              <a:pPr marL="89293"/>
              <a:endParaRPr lang="en-US" sz="800" i="1" dirty="0">
                <a:solidFill>
                  <a:schemeClr val="tx1">
                    <a:lumMod val="95000"/>
                    <a:lumOff val="5000"/>
                  </a:schemeClr>
                </a:solidFill>
                <a:latin typeface="Franklin Gothic Book"/>
                <a:cs typeface="Calibri"/>
              </a:endParaRPr>
            </a:p>
            <a:p>
              <a:pPr marL="260743" indent="-171450">
                <a:buFont typeface="Arial" panose="020B0604020202020204" pitchFamily="34" charset="0"/>
                <a:buChar char="•"/>
              </a:pPr>
              <a:r>
                <a:rPr lang="en-US" sz="1200" dirty="0">
                  <a:solidFill>
                    <a:schemeClr val="tx1">
                      <a:lumMod val="95000"/>
                      <a:lumOff val="5000"/>
                    </a:schemeClr>
                  </a:solidFill>
                  <a:latin typeface="Franklin Gothic Book"/>
                  <a:cs typeface="Calibri"/>
                </a:rPr>
                <a:t>Built around common library</a:t>
              </a:r>
            </a:p>
            <a:p>
              <a:pPr marL="260743" indent="-171450">
                <a:buFont typeface="Arial" panose="020B0604020202020204" pitchFamily="34" charset="0"/>
                <a:buChar char="•"/>
              </a:pPr>
              <a:endParaRPr lang="en-US" sz="800" dirty="0">
                <a:solidFill>
                  <a:schemeClr val="tx1">
                    <a:lumMod val="95000"/>
                    <a:lumOff val="5000"/>
                  </a:schemeClr>
                </a:solidFill>
                <a:latin typeface="Franklin Gothic Book"/>
                <a:cs typeface="Calibri"/>
              </a:endParaRPr>
            </a:p>
            <a:p>
              <a:pPr marL="260743" indent="-171450">
                <a:buFont typeface="Arial" panose="020B0604020202020204" pitchFamily="34" charset="0"/>
                <a:buChar char="•"/>
              </a:pPr>
              <a:r>
                <a:rPr lang="en-US" sz="1200" dirty="0">
                  <a:solidFill>
                    <a:schemeClr val="tx1">
                      <a:lumMod val="95000"/>
                      <a:lumOff val="5000"/>
                    </a:schemeClr>
                  </a:solidFill>
                  <a:latin typeface="Franklin Gothic Book"/>
                  <a:cs typeface="Calibri"/>
                </a:rPr>
                <a:t>Single code on CPUs &amp; GPUs</a:t>
              </a:r>
            </a:p>
            <a:p>
              <a:pPr marL="260743" indent="-171450">
                <a:buFont typeface="Arial" panose="020B0604020202020204" pitchFamily="34" charset="0"/>
                <a:buChar char="•"/>
              </a:pPr>
              <a:endParaRPr lang="en-US" sz="800" dirty="0">
                <a:solidFill>
                  <a:schemeClr val="tx1">
                    <a:lumMod val="95000"/>
                    <a:lumOff val="5000"/>
                  </a:schemeClr>
                </a:solidFill>
                <a:latin typeface="Franklin Gothic Book"/>
                <a:cs typeface="Calibri"/>
              </a:endParaRPr>
            </a:p>
            <a:p>
              <a:pPr marL="260743" indent="-171450">
                <a:buFont typeface="Arial" panose="020B0604020202020204" pitchFamily="34" charset="0"/>
                <a:buChar char="•"/>
              </a:pPr>
              <a:r>
                <a:rPr lang="en-US" sz="1200" dirty="0">
                  <a:solidFill>
                    <a:schemeClr val="tx1">
                      <a:lumMod val="95000"/>
                      <a:lumOff val="5000"/>
                    </a:schemeClr>
                  </a:solidFill>
                  <a:latin typeface="Franklin Gothic Book"/>
                  <a:cs typeface="Calibri"/>
                </a:rPr>
                <a:t>Developed &amp; used by growing </a:t>
              </a:r>
              <a:r>
                <a:rPr lang="en-US" sz="1200" dirty="0" err="1">
                  <a:solidFill>
                    <a:schemeClr val="tx1">
                      <a:lumMod val="95000"/>
                      <a:lumOff val="5000"/>
                    </a:schemeClr>
                  </a:solidFill>
                  <a:latin typeface="Franklin Gothic Book"/>
                  <a:cs typeface="Calibri"/>
                </a:rPr>
                <a:t>US+internatio</a:t>
              </a:r>
              <a:r>
                <a:rPr lang="en-US" sz="1200">
                  <a:solidFill>
                    <a:schemeClr val="tx1">
                      <a:lumMod val="95000"/>
                      <a:lumOff val="5000"/>
                    </a:schemeClr>
                  </a:solidFill>
                  <a:latin typeface="Franklin Gothic Book"/>
                  <a:cs typeface="Calibri"/>
                </a:rPr>
                <a:t>. </a:t>
              </a:r>
              <a:r>
                <a:rPr lang="en-US" sz="1200" dirty="0">
                  <a:solidFill>
                    <a:schemeClr val="tx1">
                      <a:lumMod val="95000"/>
                      <a:lumOff val="5000"/>
                    </a:schemeClr>
                  </a:solidFill>
                  <a:latin typeface="Franklin Gothic Book"/>
                  <a:cs typeface="Calibri"/>
                </a:rPr>
                <a:t>community from, labs, academia &amp; industry</a:t>
              </a:r>
            </a:p>
          </p:txBody>
        </p:sp>
      </p:grpSp>
      <p:grpSp>
        <p:nvGrpSpPr>
          <p:cNvPr id="6" name="Group 5">
            <a:extLst>
              <a:ext uri="{FF2B5EF4-FFF2-40B4-BE49-F238E27FC236}">
                <a16:creationId xmlns:a16="http://schemas.microsoft.com/office/drawing/2014/main" id="{617064CC-E7C6-B276-B8C9-533CDF733F86}"/>
              </a:ext>
            </a:extLst>
          </p:cNvPr>
          <p:cNvGrpSpPr/>
          <p:nvPr/>
        </p:nvGrpSpPr>
        <p:grpSpPr>
          <a:xfrm>
            <a:off x="2360991" y="751069"/>
            <a:ext cx="5139548" cy="4343177"/>
            <a:chOff x="2360991" y="751069"/>
            <a:chExt cx="5139548" cy="4343177"/>
          </a:xfrm>
        </p:grpSpPr>
        <p:sp>
          <p:nvSpPr>
            <p:cNvPr id="1048" name="Google Shape;631;p72">
              <a:extLst>
                <a:ext uri="{FF2B5EF4-FFF2-40B4-BE49-F238E27FC236}">
                  <a16:creationId xmlns:a16="http://schemas.microsoft.com/office/drawing/2014/main" id="{B7B43241-A4F7-D8ED-564E-E1986BE0D0BC}"/>
                </a:ext>
              </a:extLst>
            </p:cNvPr>
            <p:cNvSpPr/>
            <p:nvPr/>
          </p:nvSpPr>
          <p:spPr>
            <a:xfrm>
              <a:off x="2437913" y="751069"/>
              <a:ext cx="4512722" cy="4073758"/>
            </a:xfrm>
            <a:prstGeom prst="rect">
              <a:avLst/>
            </a:prstGeom>
            <a:solidFill>
              <a:srgbClr val="FFFFFF">
                <a:alpha val="87840"/>
              </a:srgbClr>
            </a:solidFill>
            <a:ln>
              <a:noFill/>
            </a:ln>
            <a:effectLst>
              <a:outerShdw blurRad="40000" dist="23000" dir="5400000" rotWithShape="0">
                <a:srgbClr val="000000">
                  <a:alpha val="34900"/>
                </a:srgbClr>
              </a:outerShdw>
            </a:effectLst>
          </p:spPr>
          <p:txBody>
            <a:bodyPr spcFirstLastPara="1" wrap="square" lIns="68550" tIns="34275" rIns="68550" bIns="34275" anchor="t" anchorCtr="0">
              <a:noAutofit/>
            </a:bodyPr>
            <a:lstStyle/>
            <a:p>
              <a:pPr defTabSz="685800"/>
              <a:endParaRPr sz="1424"/>
            </a:p>
          </p:txBody>
        </p:sp>
        <p:pic>
          <p:nvPicPr>
            <p:cNvPr id="1049" name="Google Shape;679;p72" descr="Logo&#10;&#10;Description automatically generated">
              <a:extLst>
                <a:ext uri="{FF2B5EF4-FFF2-40B4-BE49-F238E27FC236}">
                  <a16:creationId xmlns:a16="http://schemas.microsoft.com/office/drawing/2014/main" id="{68F65A2F-65AB-FDF9-F3B1-B26E8E1AAE5B}"/>
                </a:ext>
              </a:extLst>
            </p:cNvPr>
            <p:cNvPicPr preferRelativeResize="0"/>
            <p:nvPr/>
          </p:nvPicPr>
          <p:blipFill rotWithShape="1">
            <a:blip r:embed="rId19">
              <a:alphaModFix/>
            </a:blip>
            <a:srcRect/>
            <a:stretch/>
          </p:blipFill>
          <p:spPr>
            <a:xfrm>
              <a:off x="4736106" y="801946"/>
              <a:ext cx="2168339" cy="944207"/>
            </a:xfrm>
            <a:prstGeom prst="rect">
              <a:avLst/>
            </a:prstGeom>
            <a:noFill/>
            <a:ln>
              <a:noFill/>
            </a:ln>
          </p:spPr>
        </p:pic>
        <p:sp>
          <p:nvSpPr>
            <p:cNvPr id="1050" name="Google Shape;680;p72">
              <a:extLst>
                <a:ext uri="{FF2B5EF4-FFF2-40B4-BE49-F238E27FC236}">
                  <a16:creationId xmlns:a16="http://schemas.microsoft.com/office/drawing/2014/main" id="{D075A55B-B8CA-DB26-9BBC-12D2CE0D432F}"/>
                </a:ext>
              </a:extLst>
            </p:cNvPr>
            <p:cNvSpPr txBox="1"/>
            <p:nvPr/>
          </p:nvSpPr>
          <p:spPr>
            <a:xfrm>
              <a:off x="2414602" y="845937"/>
              <a:ext cx="2370943" cy="900216"/>
            </a:xfrm>
            <a:prstGeom prst="rect">
              <a:avLst/>
            </a:prstGeom>
            <a:noFill/>
            <a:ln>
              <a:noFill/>
            </a:ln>
          </p:spPr>
          <p:txBody>
            <a:bodyPr spcFirstLastPara="1" wrap="square" lIns="68569" tIns="34275" rIns="68569" bIns="34275" anchor="t" anchorCtr="0">
              <a:spAutoFit/>
            </a:bodyPr>
            <a:lstStyle/>
            <a:p>
              <a:pPr algn="ctr" defTabSz="685800"/>
              <a:r>
                <a:rPr lang="en-US" sz="1350" b="1" dirty="0">
                  <a:solidFill>
                    <a:srgbClr val="1F497D"/>
                  </a:solidFill>
                  <a:latin typeface="Libre Franklin Medium"/>
                  <a:ea typeface="Libre Franklin Medium"/>
                  <a:cs typeface="Libre Franklin Medium"/>
                  <a:sym typeface="Libre Franklin Medium"/>
                </a:rPr>
                <a:t>Maintains toolset of</a:t>
              </a:r>
              <a:endParaRPr sz="1050" dirty="0"/>
            </a:p>
            <a:p>
              <a:pPr algn="ctr" defTabSz="685800"/>
              <a:r>
                <a:rPr lang="en-US" sz="1350" b="1" dirty="0">
                  <a:solidFill>
                    <a:srgbClr val="1F497D"/>
                  </a:solidFill>
                  <a:latin typeface="Libre Franklin Medium"/>
                  <a:ea typeface="Libre Franklin Medium"/>
                  <a:cs typeface="Libre Franklin Medium"/>
                  <a:sym typeface="Libre Franklin Medium"/>
                </a:rPr>
                <a:t>cutting-edge, </a:t>
              </a:r>
            </a:p>
            <a:p>
              <a:pPr algn="ctr" defTabSz="685800"/>
              <a:r>
                <a:rPr lang="en-US" sz="1350" b="1" dirty="0">
                  <a:solidFill>
                    <a:srgbClr val="1F497D"/>
                  </a:solidFill>
                  <a:latin typeface="Libre Franklin Medium"/>
                  <a:ea typeface="Libre Franklin Medium"/>
                  <a:cs typeface="Libre Franklin Medium"/>
                  <a:sym typeface="Libre Franklin Medium"/>
                </a:rPr>
                <a:t>open-source, </a:t>
              </a:r>
            </a:p>
            <a:p>
              <a:pPr algn="ctr" defTabSz="685800"/>
              <a:r>
                <a:rPr lang="en-US" sz="1350" b="1" dirty="0">
                  <a:solidFill>
                    <a:srgbClr val="1F497D"/>
                  </a:solidFill>
                  <a:latin typeface="Libre Franklin Medium"/>
                  <a:ea typeface="Libre Franklin Medium"/>
                  <a:cs typeface="Libre Franklin Medium"/>
                  <a:sym typeface="Libre Franklin Medium"/>
                </a:rPr>
                <a:t>high-performance codes</a:t>
              </a:r>
              <a:endParaRPr sz="1050" dirty="0"/>
            </a:p>
          </p:txBody>
        </p:sp>
        <p:sp>
          <p:nvSpPr>
            <p:cNvPr id="1052" name="TextBox 1051">
              <a:extLst>
                <a:ext uri="{FF2B5EF4-FFF2-40B4-BE49-F238E27FC236}">
                  <a16:creationId xmlns:a16="http://schemas.microsoft.com/office/drawing/2014/main" id="{531F09B7-FB40-2844-497E-E22969C87593}"/>
                </a:ext>
              </a:extLst>
            </p:cNvPr>
            <p:cNvSpPr txBox="1"/>
            <p:nvPr/>
          </p:nvSpPr>
          <p:spPr>
            <a:xfrm>
              <a:off x="2453205" y="1830291"/>
              <a:ext cx="4497430" cy="2893100"/>
            </a:xfrm>
            <a:prstGeom prst="rect">
              <a:avLst/>
            </a:prstGeom>
            <a:noFill/>
          </p:spPr>
          <p:txBody>
            <a:bodyPr wrap="square">
              <a:spAutoFit/>
            </a:bodyPr>
            <a:lstStyle/>
            <a:p>
              <a:pPr marL="257168" indent="-167875">
                <a:buFont typeface="Arial"/>
                <a:buChar char="•"/>
              </a:pPr>
              <a:r>
                <a:rPr lang="en-US" sz="1400" b="1" dirty="0">
                  <a:solidFill>
                    <a:schemeClr val="tx2"/>
                  </a:solidFill>
                  <a:latin typeface="Franklin Gothic Medium" panose="020B0603020102020204" pitchFamily="34" charset="0"/>
                  <a:cs typeface="Calibri"/>
                </a:rPr>
                <a:t>Multi-physics frameworks: </a:t>
              </a:r>
              <a:r>
                <a:rPr lang="en-US" sz="1400" dirty="0">
                  <a:solidFill>
                    <a:schemeClr val="tx1">
                      <a:lumMod val="95000"/>
                      <a:lumOff val="5000"/>
                    </a:schemeClr>
                  </a:solidFill>
                  <a:latin typeface="Franklin Gothic Book" panose="020B0503020102020204" pitchFamily="34" charset="0"/>
                  <a:cs typeface="Calibri"/>
                </a:rPr>
                <a:t>IMPACT(X), </a:t>
              </a:r>
              <a:r>
                <a:rPr lang="en-US" sz="1400" dirty="0">
                  <a:solidFill>
                    <a:schemeClr val="tx1"/>
                  </a:solidFill>
                  <a:latin typeface="Franklin Gothic Book" panose="020B0503020102020204" pitchFamily="34" charset="0"/>
                  <a:cs typeface="Calibri"/>
                </a:rPr>
                <a:t>Warp*</a:t>
              </a:r>
              <a:r>
                <a:rPr lang="en-US" dirty="0">
                  <a:solidFill>
                    <a:schemeClr val="tx1"/>
                  </a:solidFill>
                  <a:latin typeface="Franklin Gothic Book" panose="020B0503020102020204" pitchFamily="34" charset="0"/>
                  <a:cs typeface="Calibri"/>
                </a:rPr>
                <a:t>(</a:t>
              </a:r>
              <a:r>
                <a:rPr lang="en-US" sz="1400" dirty="0">
                  <a:solidFill>
                    <a:schemeClr val="tx1"/>
                  </a:solidFill>
                  <a:latin typeface="Franklin Gothic Book" panose="020B0503020102020204" pitchFamily="34" charset="0"/>
                  <a:cs typeface="Calibri"/>
                </a:rPr>
                <a:t>X).</a:t>
              </a:r>
            </a:p>
            <a:p>
              <a:pPr marL="257168" indent="-167875">
                <a:buFont typeface="Arial"/>
                <a:buChar char="•"/>
              </a:pPr>
              <a:r>
                <a:rPr lang="en-US" sz="1400" b="1" dirty="0">
                  <a:solidFill>
                    <a:schemeClr val="tx2"/>
                  </a:solidFill>
                  <a:latin typeface="Franklin Gothic Medium" panose="020B0603020102020204" pitchFamily="34" charset="0"/>
                  <a:cs typeface="Calibri"/>
                </a:rPr>
                <a:t>Specialized codes: </a:t>
              </a:r>
              <a:r>
                <a:rPr lang="en-US" sz="1400" dirty="0">
                  <a:solidFill>
                    <a:schemeClr val="tx1"/>
                  </a:solidFill>
                  <a:latin typeface="Franklin Gothic Book" panose="020B0503020102020204" pitchFamily="34" charset="0"/>
                  <a:cs typeface="Calibri"/>
                </a:rPr>
                <a:t>BeamBeam3D, FBPIC, </a:t>
              </a:r>
              <a:r>
                <a:rPr lang="en-US" sz="1400" dirty="0" err="1">
                  <a:solidFill>
                    <a:schemeClr val="tx1"/>
                  </a:solidFill>
                  <a:latin typeface="Franklin Gothic Book" panose="020B0503020102020204" pitchFamily="34" charset="0"/>
                  <a:cs typeface="Calibri"/>
                </a:rPr>
                <a:t>HiPACE</a:t>
              </a:r>
              <a:r>
                <a:rPr lang="en-US" sz="1400" dirty="0">
                  <a:solidFill>
                    <a:schemeClr val="tx1"/>
                  </a:solidFill>
                  <a:latin typeface="Franklin Gothic Book" panose="020B0503020102020204" pitchFamily="34" charset="0"/>
                  <a:cs typeface="Calibri"/>
                </a:rPr>
                <a:t>++, 	                  </a:t>
              </a:r>
              <a:r>
                <a:rPr lang="en-US" sz="1400" dirty="0" err="1">
                  <a:solidFill>
                    <a:schemeClr val="tx1"/>
                  </a:solidFill>
                  <a:latin typeface="Franklin Gothic Book" panose="020B0503020102020204" pitchFamily="34" charset="0"/>
                  <a:cs typeface="Calibri"/>
                </a:rPr>
                <a:t>Posinst</a:t>
              </a:r>
              <a:r>
                <a:rPr lang="en-US" sz="1400" dirty="0">
                  <a:solidFill>
                    <a:schemeClr val="tx1"/>
                  </a:solidFill>
                  <a:latin typeface="Franklin Gothic Book" panose="020B0503020102020204" pitchFamily="34" charset="0"/>
                  <a:cs typeface="Calibri"/>
                </a:rPr>
                <a:t>.</a:t>
              </a:r>
            </a:p>
            <a:p>
              <a:pPr marL="257168" indent="-167875">
                <a:buFont typeface="Arial"/>
                <a:buChar char="•"/>
              </a:pPr>
              <a:r>
                <a:rPr lang="en-US" sz="1400" b="1" dirty="0">
                  <a:solidFill>
                    <a:schemeClr val="tx2"/>
                  </a:solidFill>
                  <a:latin typeface="Franklin Gothic Medium" panose="020B0603020102020204" pitchFamily="34" charset="0"/>
                  <a:cs typeface="Calibri"/>
                </a:rPr>
                <a:t>Libraries &amp; standards:</a:t>
              </a:r>
              <a:r>
                <a:rPr lang="en-US" sz="1400" b="1" i="1" dirty="0">
                  <a:solidFill>
                    <a:schemeClr val="tx2"/>
                  </a:solidFill>
                  <a:latin typeface="Franklin Gothic Medium" panose="020B0603020102020204" pitchFamily="34" charset="0"/>
                  <a:cs typeface="Calibri"/>
                </a:rPr>
                <a:t> </a:t>
              </a:r>
              <a:r>
                <a:rPr lang="en-US" sz="1400" dirty="0">
                  <a:solidFill>
                    <a:schemeClr val="tx1"/>
                  </a:solidFill>
                  <a:latin typeface="+mn-lt"/>
                  <a:cs typeface="Calibri"/>
                </a:rPr>
                <a:t>PICSAR, </a:t>
              </a:r>
              <a:r>
                <a:rPr lang="en-US" sz="1400" dirty="0" err="1">
                  <a:solidFill>
                    <a:schemeClr val="tx1"/>
                  </a:solidFill>
                  <a:latin typeface="+mn-lt"/>
                  <a:cs typeface="Calibri"/>
                </a:rPr>
                <a:t>openPMD</a:t>
              </a:r>
              <a:r>
                <a:rPr lang="en-US" sz="1400" dirty="0">
                  <a:solidFill>
                    <a:schemeClr val="tx1"/>
                  </a:solidFill>
                  <a:latin typeface="+mn-lt"/>
                  <a:cs typeface="Calibri"/>
                </a:rPr>
                <a:t>, PICMI.</a:t>
              </a:r>
            </a:p>
            <a:p>
              <a:pPr marL="257168" indent="-167875">
                <a:buFont typeface="Arial"/>
                <a:buChar char="•"/>
              </a:pPr>
              <a:endParaRPr lang="en-US" dirty="0">
                <a:solidFill>
                  <a:schemeClr val="tx1"/>
                </a:solidFill>
                <a:latin typeface="+mn-lt"/>
                <a:cs typeface="Calibri"/>
              </a:endParaRPr>
            </a:p>
            <a:p>
              <a:r>
                <a:rPr lang="en-US" b="1" dirty="0">
                  <a:solidFill>
                    <a:schemeClr val="tx2"/>
                  </a:solidFill>
                  <a:latin typeface="Franklin Gothic Medium"/>
                  <a:ea typeface="ＭＳ Ｐゴシック" charset="0"/>
                  <a:cs typeface="Calibri"/>
                </a:rPr>
                <a:t>with a broad range of physics &amp; applications</a:t>
              </a:r>
              <a:endParaRPr lang="en-US" b="1" dirty="0">
                <a:solidFill>
                  <a:schemeClr val="tx2"/>
                </a:solidFill>
                <a:latin typeface="Franklin Gothic Medium"/>
                <a:cs typeface="Calibri"/>
              </a:endParaRPr>
            </a:p>
            <a:p>
              <a:pPr marL="257168" indent="-167875">
                <a:buFont typeface="Arial"/>
                <a:buChar char="•"/>
              </a:pPr>
              <a:r>
                <a:rPr lang="en-US" sz="1200" dirty="0">
                  <a:solidFill>
                    <a:schemeClr val="tx1">
                      <a:lumMod val="95000"/>
                      <a:lumOff val="5000"/>
                    </a:schemeClr>
                  </a:solidFill>
                  <a:latin typeface="Franklin Gothic Book"/>
                  <a:cs typeface="Calibri"/>
                </a:rPr>
                <a:t>beams, plasmas, lasers, structures,</a:t>
              </a:r>
              <a:r>
                <a:rPr lang="is-IS" sz="1200" dirty="0">
                  <a:solidFill>
                    <a:schemeClr val="tx1">
                      <a:lumMod val="95000"/>
                      <a:lumOff val="5000"/>
                    </a:schemeClr>
                  </a:solidFill>
                  <a:latin typeface="Franklin Gothic Book"/>
                  <a:cs typeface="Calibri"/>
                </a:rPr>
                <a:t> beam-beam, e</a:t>
              </a:r>
              <a:r>
                <a:rPr lang="is-IS" sz="1200" baseline="30000" dirty="0">
                  <a:solidFill>
                    <a:schemeClr val="tx1">
                      <a:lumMod val="95000"/>
                      <a:lumOff val="5000"/>
                    </a:schemeClr>
                  </a:solidFill>
                  <a:latin typeface="Franklin Gothic Book"/>
                  <a:cs typeface="Calibri"/>
                </a:rPr>
                <a:t>-</a:t>
              </a:r>
              <a:r>
                <a:rPr lang="is-IS" sz="1200" dirty="0">
                  <a:solidFill>
                    <a:schemeClr val="tx1">
                      <a:lumMod val="95000"/>
                      <a:lumOff val="5000"/>
                    </a:schemeClr>
                  </a:solidFill>
                  <a:latin typeface="Franklin Gothic Book"/>
                  <a:cs typeface="Calibri"/>
                </a:rPr>
                <a:t> clouds, ...</a:t>
              </a:r>
            </a:p>
            <a:p>
              <a:pPr marL="257168" indent="-167875">
                <a:buFont typeface="Arial"/>
                <a:buChar char="•"/>
              </a:pPr>
              <a:r>
                <a:rPr lang="en-US" sz="1200" dirty="0" err="1">
                  <a:solidFill>
                    <a:schemeClr val="tx1">
                      <a:lumMod val="95000"/>
                      <a:lumOff val="5000"/>
                    </a:schemeClr>
                  </a:solidFill>
                  <a:latin typeface="Franklin Gothic Book"/>
                  <a:cs typeface="Calibri"/>
                </a:rPr>
                <a:t>linacs</a:t>
              </a:r>
              <a:r>
                <a:rPr lang="en-US" sz="1200" dirty="0">
                  <a:solidFill>
                    <a:schemeClr val="tx1">
                      <a:lumMod val="95000"/>
                      <a:lumOff val="5000"/>
                    </a:schemeClr>
                  </a:solidFill>
                  <a:latin typeface="Franklin Gothic Book"/>
                  <a:cs typeface="Calibri"/>
                </a:rPr>
                <a:t>, rings, injectors, traps, plasma/dielectric accelerators, …</a:t>
              </a:r>
              <a:endParaRPr lang="en-US" sz="1200" dirty="0">
                <a:solidFill>
                  <a:schemeClr val="tx1"/>
                </a:solidFill>
                <a:latin typeface="+mn-lt"/>
                <a:cs typeface="Calibri"/>
              </a:endParaRPr>
            </a:p>
            <a:p>
              <a:endParaRPr lang="en-US" sz="1200" b="1" dirty="0">
                <a:solidFill>
                  <a:schemeClr val="tx2"/>
                </a:solidFill>
                <a:latin typeface="Franklin Gothic Medium"/>
                <a:ea typeface="ＭＳ Ｐゴシック" charset="0"/>
                <a:cs typeface="Calibri"/>
              </a:endParaRPr>
            </a:p>
            <a:p>
              <a:r>
                <a:rPr lang="en-US" b="1" dirty="0">
                  <a:solidFill>
                    <a:schemeClr val="tx2"/>
                  </a:solidFill>
                  <a:latin typeface="Franklin Gothic Medium"/>
                  <a:ea typeface="ＭＳ Ｐゴシック" charset="0"/>
                  <a:cs typeface="Calibri"/>
                </a:rPr>
                <a:t>and many original algorithms</a:t>
              </a:r>
              <a:endParaRPr lang="en-US" sz="1200" b="1" dirty="0">
                <a:solidFill>
                  <a:schemeClr val="tx2"/>
                </a:solidFill>
                <a:latin typeface="Franklin Gothic Medium"/>
                <a:cs typeface="Calibri"/>
              </a:endParaRPr>
            </a:p>
            <a:p>
              <a:pPr marL="257168" indent="-167875">
                <a:buFont typeface="Arial"/>
                <a:buChar char="•"/>
              </a:pPr>
              <a:r>
                <a:rPr lang="is-IS" sz="1200" dirty="0">
                  <a:solidFill>
                    <a:schemeClr val="tx1">
                      <a:lumMod val="95000"/>
                      <a:lumOff val="5000"/>
                    </a:schemeClr>
                  </a:solidFill>
                  <a:latin typeface="Franklin Gothic Book"/>
                  <a:cs typeface="Calibri"/>
                </a:rPr>
                <a:t>Mesh refinement, secondary electron emission (Furman-Pivi), specialized Poisson solvers, particle pushers, boosted frame, spectral Maxwell solvers, numerical Cherenkov instability control, ...</a:t>
              </a:r>
              <a:endParaRPr lang="en-US" sz="1200" dirty="0">
                <a:solidFill>
                  <a:schemeClr val="tx1"/>
                </a:solidFill>
                <a:latin typeface="+mn-lt"/>
                <a:cs typeface="Calibri"/>
              </a:endParaRPr>
            </a:p>
          </p:txBody>
        </p:sp>
        <p:sp>
          <p:nvSpPr>
            <p:cNvPr id="5" name="TextBox 4">
              <a:extLst>
                <a:ext uri="{FF2B5EF4-FFF2-40B4-BE49-F238E27FC236}">
                  <a16:creationId xmlns:a16="http://schemas.microsoft.com/office/drawing/2014/main" id="{EE68A98C-FF7B-F3BB-0805-091902411DB3}"/>
                </a:ext>
              </a:extLst>
            </p:cNvPr>
            <p:cNvSpPr txBox="1"/>
            <p:nvPr/>
          </p:nvSpPr>
          <p:spPr>
            <a:xfrm>
              <a:off x="2360991" y="4817247"/>
              <a:ext cx="5139548" cy="276999"/>
            </a:xfrm>
            <a:prstGeom prst="rect">
              <a:avLst/>
            </a:prstGeom>
            <a:noFill/>
          </p:spPr>
          <p:txBody>
            <a:bodyPr wrap="none" rtlCol="0">
              <a:spAutoFit/>
            </a:bodyPr>
            <a:lstStyle/>
            <a:p>
              <a:r>
                <a:rPr lang="en-US" sz="1200" dirty="0">
                  <a:solidFill>
                    <a:schemeClr val="tx1"/>
                  </a:solidFill>
                  <a:latin typeface="+mn-lt"/>
                </a:rPr>
                <a:t>*</a:t>
              </a:r>
              <a:r>
                <a:rPr lang="en-US" sz="1200" dirty="0" err="1">
                  <a:solidFill>
                    <a:schemeClr val="tx1"/>
                  </a:solidFill>
                  <a:latin typeface="+mn-lt"/>
                </a:rPr>
                <a:t>Warp+Posinst</a:t>
              </a:r>
              <a:r>
                <a:rPr lang="en-US" sz="1200" dirty="0">
                  <a:solidFill>
                    <a:schemeClr val="tx1"/>
                  </a:solidFill>
                  <a:latin typeface="+mn-lt"/>
                </a:rPr>
                <a:t> or </a:t>
              </a:r>
              <a:r>
                <a:rPr lang="en-US" sz="1200" dirty="0" err="1">
                  <a:solidFill>
                    <a:schemeClr val="tx1"/>
                  </a:solidFill>
                  <a:latin typeface="+mn-lt"/>
                </a:rPr>
                <a:t>Warp+pyCloud</a:t>
              </a:r>
              <a:r>
                <a:rPr lang="en-US" sz="1200" dirty="0">
                  <a:solidFill>
                    <a:schemeClr val="tx1"/>
                  </a:solidFill>
                  <a:latin typeface="+mn-lt"/>
                </a:rPr>
                <a:t> can perform self-consistent </a:t>
              </a:r>
              <a:r>
                <a:rPr lang="en-US" sz="1200" dirty="0" err="1">
                  <a:solidFill>
                    <a:schemeClr val="tx1"/>
                  </a:solidFill>
                  <a:latin typeface="+mn-lt"/>
                </a:rPr>
                <a:t>ecloud</a:t>
              </a:r>
              <a:r>
                <a:rPr lang="en-US" sz="1200" dirty="0">
                  <a:solidFill>
                    <a:schemeClr val="tx1"/>
                  </a:solidFill>
                  <a:latin typeface="+mn-lt"/>
                </a:rPr>
                <a:t> studies</a:t>
              </a:r>
            </a:p>
          </p:txBody>
        </p:sp>
      </p:grpSp>
    </p:spTree>
    <p:extLst>
      <p:ext uri="{BB962C8B-B14F-4D97-AF65-F5344CB8AC3E}">
        <p14:creationId xmlns:p14="http://schemas.microsoft.com/office/powerpoint/2010/main" val="300753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6021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US" sz="2000" dirty="0">
                <a:solidFill>
                  <a:schemeClr val="bg1"/>
                </a:solidFill>
              </a:rPr>
              <a:t>  Novel BLAST integrated ecosystem of accelerator (&amp; more) codes</a:t>
            </a:r>
            <a:endParaRPr lang="en-US" sz="1500" b="0" dirty="0">
              <a:solidFill>
                <a:schemeClr val="bg1"/>
              </a:solidFill>
            </a:endParaRPr>
          </a:p>
        </p:txBody>
      </p:sp>
      <p:pic>
        <p:nvPicPr>
          <p:cNvPr id="4" name="Picture 3">
            <a:extLst>
              <a:ext uri="{FF2B5EF4-FFF2-40B4-BE49-F238E27FC236}">
                <a16:creationId xmlns:a16="http://schemas.microsoft.com/office/drawing/2014/main" id="{9F043595-92E3-A2CB-B2D1-B1CDB2B9F736}"/>
              </a:ext>
            </a:extLst>
          </p:cNvPr>
          <p:cNvPicPr>
            <a:picLocks noChangeAspect="1"/>
          </p:cNvPicPr>
          <p:nvPr/>
        </p:nvPicPr>
        <p:blipFill>
          <a:blip r:embed="rId3"/>
          <a:stretch>
            <a:fillRect/>
          </a:stretch>
        </p:blipFill>
        <p:spPr>
          <a:xfrm>
            <a:off x="126058" y="732762"/>
            <a:ext cx="5819938" cy="2703909"/>
          </a:xfrm>
          <a:prstGeom prst="rect">
            <a:avLst/>
          </a:prstGeom>
        </p:spPr>
      </p:pic>
      <p:pic>
        <p:nvPicPr>
          <p:cNvPr id="5" name="Google Shape;1641;p129" descr="Logo&#10;&#10;Description automatically generated">
            <a:extLst>
              <a:ext uri="{FF2B5EF4-FFF2-40B4-BE49-F238E27FC236}">
                <a16:creationId xmlns:a16="http://schemas.microsoft.com/office/drawing/2014/main" id="{25EF8C6B-0141-B7DC-AECF-CCE79AA143DC}"/>
              </a:ext>
            </a:extLst>
          </p:cNvPr>
          <p:cNvPicPr preferRelativeResize="0">
            <a:picLocks noChangeAspect="1"/>
          </p:cNvPicPr>
          <p:nvPr/>
        </p:nvPicPr>
        <p:blipFill rotWithShape="1">
          <a:blip r:embed="rId4">
            <a:alphaModFix/>
          </a:blip>
          <a:srcRect t="16931" b="5651"/>
          <a:stretch/>
        </p:blipFill>
        <p:spPr>
          <a:xfrm>
            <a:off x="7640456" y="2774530"/>
            <a:ext cx="1436037" cy="625319"/>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9AC3A0E2-383D-3B4C-E6C5-D95D66F73CBA}"/>
              </a:ext>
            </a:extLst>
          </p:cNvPr>
          <p:cNvSpPr txBox="1"/>
          <p:nvPr/>
        </p:nvSpPr>
        <p:spPr>
          <a:xfrm>
            <a:off x="6008038" y="687334"/>
            <a:ext cx="3135962" cy="2185214"/>
          </a:xfrm>
          <a:prstGeom prst="rect">
            <a:avLst/>
          </a:prstGeom>
          <a:noFill/>
        </p:spPr>
        <p:txBody>
          <a:bodyPr wrap="square" rtlCol="0">
            <a:spAutoFit/>
          </a:bodyPr>
          <a:lstStyle/>
          <a:p>
            <a:pPr>
              <a:spcAft>
                <a:spcPts val="600"/>
              </a:spcAft>
            </a:pPr>
            <a:r>
              <a:rPr lang="en-US" sz="1900" i="1" dirty="0">
                <a:solidFill>
                  <a:schemeClr val="tx2"/>
                </a:solidFill>
                <a:latin typeface="+mj-lt"/>
              </a:rPr>
              <a:t>BLAST </a:t>
            </a:r>
            <a:r>
              <a:rPr lang="en-US" sz="1900" dirty="0">
                <a:solidFill>
                  <a:schemeClr val="tx2"/>
                </a:solidFill>
                <a:latin typeface="+mj-lt"/>
              </a:rPr>
              <a:t>Particle-in-cell Codes</a:t>
            </a:r>
          </a:p>
          <a:p>
            <a:pPr marL="171450" indent="-171450">
              <a:spcAft>
                <a:spcPts val="600"/>
              </a:spcAft>
              <a:buFont typeface="Arial" panose="020B0604020202020204" pitchFamily="34" charset="0"/>
              <a:buChar char="•"/>
            </a:pPr>
            <a:r>
              <a:rPr lang="en-US" sz="1700" dirty="0" err="1">
                <a:solidFill>
                  <a:schemeClr val="tx2"/>
                </a:solidFill>
                <a:latin typeface="+mj-lt"/>
              </a:rPr>
              <a:t>WarpX</a:t>
            </a:r>
            <a:r>
              <a:rPr lang="en-US" sz="1700" dirty="0">
                <a:solidFill>
                  <a:schemeClr val="tx2"/>
                </a:solidFill>
                <a:latin typeface="+mj-lt"/>
              </a:rPr>
              <a:t>: </a:t>
            </a:r>
            <a:r>
              <a:rPr lang="en-US" sz="1700" dirty="0">
                <a:solidFill>
                  <a:schemeClr val="tx2"/>
                </a:solidFill>
                <a:latin typeface="+mn-lt"/>
              </a:rPr>
              <a:t>t-based EM &amp; ES PIC + lattice </a:t>
            </a:r>
          </a:p>
          <a:p>
            <a:pPr marL="171450" indent="-171450">
              <a:spcAft>
                <a:spcPts val="600"/>
              </a:spcAft>
              <a:buFont typeface="Arial" panose="020B0604020202020204" pitchFamily="34" charset="0"/>
              <a:buChar char="•"/>
            </a:pPr>
            <a:r>
              <a:rPr lang="en-US" sz="1700" dirty="0" err="1">
                <a:solidFill>
                  <a:schemeClr val="tx2"/>
                </a:solidFill>
                <a:latin typeface="+mj-lt"/>
              </a:rPr>
              <a:t>ImpactX</a:t>
            </a:r>
            <a:r>
              <a:rPr lang="en-US" sz="1700" dirty="0">
                <a:solidFill>
                  <a:schemeClr val="tx2"/>
                </a:solidFill>
                <a:latin typeface="+mj-lt"/>
              </a:rPr>
              <a:t>: </a:t>
            </a:r>
            <a:r>
              <a:rPr lang="en-US" sz="1700" dirty="0">
                <a:solidFill>
                  <a:schemeClr val="tx2"/>
                </a:solidFill>
                <a:latin typeface="+mn-lt"/>
              </a:rPr>
              <a:t>s-based ES + lattice</a:t>
            </a:r>
          </a:p>
          <a:p>
            <a:pPr marL="171450" indent="-171450">
              <a:spcAft>
                <a:spcPts val="600"/>
              </a:spcAft>
              <a:buFont typeface="Arial" panose="020B0604020202020204" pitchFamily="34" charset="0"/>
              <a:buChar char="•"/>
            </a:pPr>
            <a:r>
              <a:rPr lang="en-US" sz="1700" dirty="0" err="1">
                <a:solidFill>
                  <a:schemeClr val="tx2"/>
                </a:solidFill>
                <a:latin typeface="+mj-lt"/>
              </a:rPr>
              <a:t>HiPACE</a:t>
            </a:r>
            <a:r>
              <a:rPr lang="en-US" sz="1700" dirty="0">
                <a:solidFill>
                  <a:schemeClr val="tx2"/>
                </a:solidFill>
                <a:latin typeface="+mj-lt"/>
              </a:rPr>
              <a:t>++: </a:t>
            </a:r>
            <a:r>
              <a:rPr lang="en-US" sz="1700" dirty="0">
                <a:solidFill>
                  <a:schemeClr val="tx2"/>
                </a:solidFill>
                <a:latin typeface="+mn-lt"/>
              </a:rPr>
              <a:t>Quasistatic PIC (similar to </a:t>
            </a:r>
            <a:r>
              <a:rPr lang="en-US" sz="1700" dirty="0" err="1">
                <a:solidFill>
                  <a:schemeClr val="tx2"/>
                </a:solidFill>
                <a:latin typeface="+mn-lt"/>
              </a:rPr>
              <a:t>QuickPIC</a:t>
            </a:r>
            <a:r>
              <a:rPr lang="en-US" sz="1700" dirty="0">
                <a:solidFill>
                  <a:schemeClr val="tx2"/>
                </a:solidFill>
                <a:latin typeface="+mn-lt"/>
              </a:rPr>
              <a:t>, </a:t>
            </a:r>
            <a:r>
              <a:rPr lang="en-US" sz="1700" dirty="0" err="1">
                <a:solidFill>
                  <a:schemeClr val="tx2"/>
                </a:solidFill>
                <a:latin typeface="+mn-lt"/>
              </a:rPr>
              <a:t>pyHeadtail</a:t>
            </a:r>
            <a:r>
              <a:rPr lang="en-US" sz="1700" dirty="0">
                <a:solidFill>
                  <a:schemeClr val="tx2"/>
                </a:solidFill>
                <a:latin typeface="+mn-lt"/>
              </a:rPr>
              <a:t>, …)</a:t>
            </a:r>
          </a:p>
        </p:txBody>
      </p:sp>
      <p:pic>
        <p:nvPicPr>
          <p:cNvPr id="6" name="Google Shape;65;p15">
            <a:extLst>
              <a:ext uri="{FF2B5EF4-FFF2-40B4-BE49-F238E27FC236}">
                <a16:creationId xmlns:a16="http://schemas.microsoft.com/office/drawing/2014/main" id="{91EB0112-370B-7C95-4277-C851EC9ACF8D}"/>
              </a:ext>
            </a:extLst>
          </p:cNvPr>
          <p:cNvPicPr preferRelativeResize="0"/>
          <p:nvPr/>
        </p:nvPicPr>
        <p:blipFill rotWithShape="1">
          <a:blip r:embed="rId5">
            <a:alphaModFix/>
          </a:blip>
          <a:srcRect/>
          <a:stretch/>
        </p:blipFill>
        <p:spPr>
          <a:xfrm>
            <a:off x="254849" y="4738555"/>
            <a:ext cx="1138141" cy="307779"/>
          </a:xfrm>
          <a:prstGeom prst="rect">
            <a:avLst/>
          </a:prstGeom>
          <a:noFill/>
          <a:ln>
            <a:noFill/>
          </a:ln>
        </p:spPr>
      </p:pic>
    </p:spTree>
    <p:extLst>
      <p:ext uri="{BB962C8B-B14F-4D97-AF65-F5344CB8AC3E}">
        <p14:creationId xmlns:p14="http://schemas.microsoft.com/office/powerpoint/2010/main" val="1843963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21"/>
          <p:cNvSpPr txBox="1">
            <a:spLocks noGrp="1"/>
          </p:cNvSpPr>
          <p:nvPr>
            <p:ph type="title"/>
          </p:nvPr>
        </p:nvSpPr>
        <p:spPr>
          <a:xfrm>
            <a:off x="72276" y="132500"/>
            <a:ext cx="7844187" cy="547501"/>
          </a:xfrm>
          <a:prstGeom prst="rect">
            <a:avLst/>
          </a:prstGeom>
          <a:noFill/>
          <a:ln>
            <a:noFill/>
          </a:ln>
        </p:spPr>
        <p:txBody>
          <a:bodyPr spcFirstLastPara="1" wrap="square" lIns="68569" tIns="34275" rIns="68569" bIns="34275" anchor="t" anchorCtr="0">
            <a:noAutofit/>
          </a:bodyPr>
          <a:lstStyle/>
          <a:p>
            <a:pPr>
              <a:buClr>
                <a:schemeClr val="dk1"/>
              </a:buClr>
            </a:pPr>
            <a:r>
              <a:rPr lang="en-US" sz="2000" b="1" dirty="0"/>
              <a:t>Effort to develop extensive documentation, tests &amp; ease of use</a:t>
            </a:r>
            <a:endParaRPr sz="2000" b="1" dirty="0"/>
          </a:p>
        </p:txBody>
      </p:sp>
      <p:grpSp>
        <p:nvGrpSpPr>
          <p:cNvPr id="1393" name="Google Shape;1393;p121"/>
          <p:cNvGrpSpPr/>
          <p:nvPr/>
        </p:nvGrpSpPr>
        <p:grpSpPr>
          <a:xfrm>
            <a:off x="131821" y="620488"/>
            <a:ext cx="8245864" cy="40820"/>
            <a:chOff x="195943" y="1001487"/>
            <a:chExt cx="10994485" cy="54427"/>
          </a:xfrm>
        </p:grpSpPr>
        <p:cxnSp>
          <p:nvCxnSpPr>
            <p:cNvPr id="1394" name="Google Shape;1394;p121"/>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395" name="Google Shape;1395;p121"/>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1396" name="Google Shape;1396;p121"/>
          <p:cNvPicPr preferRelativeResize="0"/>
          <p:nvPr/>
        </p:nvPicPr>
        <p:blipFill>
          <a:blip r:embed="rId3">
            <a:alphaModFix/>
          </a:blip>
          <a:stretch>
            <a:fillRect/>
          </a:stretch>
        </p:blipFill>
        <p:spPr>
          <a:xfrm>
            <a:off x="2797274" y="4135903"/>
            <a:ext cx="576300" cy="525563"/>
          </a:xfrm>
          <a:prstGeom prst="rect">
            <a:avLst/>
          </a:prstGeom>
          <a:noFill/>
          <a:ln>
            <a:noFill/>
          </a:ln>
        </p:spPr>
      </p:pic>
      <p:pic>
        <p:nvPicPr>
          <p:cNvPr id="1397" name="Google Shape;1397;p121"/>
          <p:cNvPicPr preferRelativeResize="0"/>
          <p:nvPr/>
        </p:nvPicPr>
        <p:blipFill>
          <a:blip r:embed="rId4">
            <a:alphaModFix/>
          </a:blip>
          <a:stretch>
            <a:fillRect/>
          </a:stretch>
        </p:blipFill>
        <p:spPr>
          <a:xfrm>
            <a:off x="2825579" y="3468919"/>
            <a:ext cx="519675" cy="470400"/>
          </a:xfrm>
          <a:prstGeom prst="rect">
            <a:avLst/>
          </a:prstGeom>
          <a:noFill/>
          <a:ln>
            <a:noFill/>
          </a:ln>
        </p:spPr>
      </p:pic>
      <p:pic>
        <p:nvPicPr>
          <p:cNvPr id="1398" name="Google Shape;1398;p121"/>
          <p:cNvPicPr preferRelativeResize="0"/>
          <p:nvPr/>
        </p:nvPicPr>
        <p:blipFill>
          <a:blip r:embed="rId5">
            <a:alphaModFix/>
          </a:blip>
          <a:stretch>
            <a:fillRect/>
          </a:stretch>
        </p:blipFill>
        <p:spPr>
          <a:xfrm>
            <a:off x="5972100" y="3451237"/>
            <a:ext cx="576300" cy="514613"/>
          </a:xfrm>
          <a:prstGeom prst="rect">
            <a:avLst/>
          </a:prstGeom>
          <a:noFill/>
          <a:ln>
            <a:noFill/>
          </a:ln>
        </p:spPr>
      </p:pic>
      <p:pic>
        <p:nvPicPr>
          <p:cNvPr id="1399" name="Google Shape;1399;p121"/>
          <p:cNvPicPr preferRelativeResize="0"/>
          <p:nvPr/>
        </p:nvPicPr>
        <p:blipFill>
          <a:blip r:embed="rId6">
            <a:alphaModFix/>
          </a:blip>
          <a:stretch>
            <a:fillRect/>
          </a:stretch>
        </p:blipFill>
        <p:spPr>
          <a:xfrm>
            <a:off x="236775" y="4163475"/>
            <a:ext cx="519675" cy="470419"/>
          </a:xfrm>
          <a:prstGeom prst="rect">
            <a:avLst/>
          </a:prstGeom>
          <a:noFill/>
          <a:ln>
            <a:noFill/>
          </a:ln>
        </p:spPr>
      </p:pic>
      <p:pic>
        <p:nvPicPr>
          <p:cNvPr id="1400" name="Google Shape;1400;p121"/>
          <p:cNvPicPr preferRelativeResize="0"/>
          <p:nvPr/>
        </p:nvPicPr>
        <p:blipFill>
          <a:blip r:embed="rId7">
            <a:alphaModFix/>
          </a:blip>
          <a:stretch>
            <a:fillRect/>
          </a:stretch>
        </p:blipFill>
        <p:spPr>
          <a:xfrm>
            <a:off x="208463" y="3518044"/>
            <a:ext cx="576300" cy="514613"/>
          </a:xfrm>
          <a:prstGeom prst="rect">
            <a:avLst/>
          </a:prstGeom>
          <a:noFill/>
          <a:ln>
            <a:noFill/>
          </a:ln>
        </p:spPr>
      </p:pic>
      <p:pic>
        <p:nvPicPr>
          <p:cNvPr id="1401" name="Google Shape;1401;p121"/>
          <p:cNvPicPr preferRelativeResize="0"/>
          <p:nvPr/>
        </p:nvPicPr>
        <p:blipFill>
          <a:blip r:embed="rId8">
            <a:alphaModFix/>
          </a:blip>
          <a:stretch>
            <a:fillRect/>
          </a:stretch>
        </p:blipFill>
        <p:spPr>
          <a:xfrm>
            <a:off x="5763651" y="4076860"/>
            <a:ext cx="786132" cy="547499"/>
          </a:xfrm>
          <a:prstGeom prst="rect">
            <a:avLst/>
          </a:prstGeom>
          <a:noFill/>
          <a:ln>
            <a:noFill/>
          </a:ln>
        </p:spPr>
      </p:pic>
      <p:pic>
        <p:nvPicPr>
          <p:cNvPr id="1402" name="Google Shape;1402;p121"/>
          <p:cNvPicPr preferRelativeResize="0"/>
          <p:nvPr/>
        </p:nvPicPr>
        <p:blipFill>
          <a:blip r:embed="rId9">
            <a:alphaModFix/>
          </a:blip>
          <a:stretch>
            <a:fillRect/>
          </a:stretch>
        </p:blipFill>
        <p:spPr>
          <a:xfrm>
            <a:off x="5451913" y="4321603"/>
            <a:ext cx="469913" cy="260119"/>
          </a:xfrm>
          <a:prstGeom prst="rect">
            <a:avLst/>
          </a:prstGeom>
          <a:noFill/>
          <a:ln>
            <a:noFill/>
          </a:ln>
        </p:spPr>
      </p:pic>
      <p:sp>
        <p:nvSpPr>
          <p:cNvPr id="1403" name="Google Shape;1403;p121"/>
          <p:cNvSpPr txBox="1"/>
          <p:nvPr/>
        </p:nvSpPr>
        <p:spPr>
          <a:xfrm>
            <a:off x="852290" y="3653921"/>
            <a:ext cx="1607175" cy="316218"/>
          </a:xfrm>
          <a:prstGeom prst="rect">
            <a:avLst/>
          </a:prstGeom>
          <a:noFill/>
          <a:ln>
            <a:noFill/>
          </a:ln>
        </p:spPr>
        <p:txBody>
          <a:bodyPr spcFirstLastPara="1" wrap="square" lIns="68569" tIns="68569" rIns="68569" bIns="68569"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python3 -m pip install .</a:t>
            </a:r>
            <a:endParaRPr kumimoji="0" sz="105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404" name="Google Shape;1404;p121"/>
          <p:cNvSpPr txBox="1"/>
          <p:nvPr/>
        </p:nvSpPr>
        <p:spPr>
          <a:xfrm>
            <a:off x="3460508" y="3503362"/>
            <a:ext cx="2039175" cy="493959"/>
          </a:xfrm>
          <a:prstGeom prst="rect">
            <a:avLst/>
          </a:prstGeom>
          <a:noFill/>
          <a:ln>
            <a:noFill/>
          </a:ln>
        </p:spPr>
        <p:txBody>
          <a:bodyPr spcFirstLastPara="1" wrap="square" lIns="68569" tIns="68569" rIns="68569" bIns="68569"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666666"/>
                </a:solidFill>
                <a:effectLst/>
                <a:uLnTx/>
                <a:uFillTx/>
                <a:latin typeface="Libre Franklin"/>
                <a:ea typeface="Libre Franklin"/>
                <a:cs typeface="Libre Franklin"/>
                <a:sym typeface="Libre Franklin"/>
              </a:rPr>
              <a:t>brew tap </a:t>
            </a:r>
            <a:r>
              <a:rPr kumimoji="0" lang="en-US" sz="1050" b="1" i="0" u="none" strike="noStrike" kern="0" cap="none" spc="0" normalizeH="0" baseline="0" noProof="0" dirty="0" err="1">
                <a:ln>
                  <a:noFill/>
                </a:ln>
                <a:solidFill>
                  <a:srgbClr val="666666"/>
                </a:solidFill>
                <a:effectLst/>
                <a:uLnTx/>
                <a:uFillTx/>
                <a:latin typeface="Libre Franklin"/>
                <a:ea typeface="Libre Franklin"/>
                <a:cs typeface="Libre Franklin"/>
                <a:sym typeface="Libre Franklin"/>
              </a:rPr>
              <a:t>ecp-warpx</a:t>
            </a:r>
            <a:r>
              <a:rPr kumimoji="0" lang="en-US" sz="1050" b="1" i="0" u="none" strike="noStrike" kern="0" cap="none" spc="0" normalizeH="0" baseline="0" noProof="0" dirty="0">
                <a:ln>
                  <a:noFill/>
                </a:ln>
                <a:solidFill>
                  <a:srgbClr val="666666"/>
                </a:solidFill>
                <a:effectLst/>
                <a:uLnTx/>
                <a:uFillTx/>
                <a:latin typeface="Libre Franklin"/>
                <a:ea typeface="Libre Franklin"/>
                <a:cs typeface="Libre Franklin"/>
                <a:sym typeface="Libre Franklin"/>
              </a:rPr>
              <a:t>/</a:t>
            </a:r>
            <a:r>
              <a:rPr kumimoji="0" lang="en-US" sz="1050" b="1" i="0" u="none" strike="noStrike" kern="0" cap="none" spc="0" normalizeH="0" baseline="0" noProof="0" dirty="0" err="1">
                <a:ln>
                  <a:noFill/>
                </a:ln>
                <a:solidFill>
                  <a:srgbClr val="666666"/>
                </a:solidFill>
                <a:effectLst/>
                <a:uLnTx/>
                <a:uFillTx/>
                <a:latin typeface="Libre Franklin"/>
                <a:ea typeface="Libre Franklin"/>
                <a:cs typeface="Libre Franklin"/>
                <a:sym typeface="Libre Franklin"/>
              </a:rPr>
              <a:t>warpx</a:t>
            </a:r>
            <a:endParaRPr kumimoji="0" sz="1050" b="1" i="0" u="none" strike="noStrike" kern="0" cap="none" spc="0" normalizeH="0" baseline="0" noProof="0" dirty="0">
              <a:ln>
                <a:noFill/>
              </a:ln>
              <a:solidFill>
                <a:srgbClr val="666666"/>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10000"/>
              </a:lnSpc>
              <a:spcBef>
                <a:spcPts val="0"/>
              </a:spcBef>
              <a:spcAft>
                <a:spcPts val="0"/>
              </a:spcAft>
              <a:buClr>
                <a:srgbClr val="000000"/>
              </a:buClr>
              <a:buSzPts val="1100"/>
              <a:buFont typeface="Arial"/>
              <a:buNone/>
              <a:tabLst/>
              <a:defRPr/>
            </a:pPr>
            <a:r>
              <a:rPr kumimoji="0" lang="en-US" sz="1050" b="1" i="0" u="none" strike="noStrike" kern="0" cap="none" spc="0" normalizeH="0" baseline="0" noProof="0" dirty="0">
                <a:ln>
                  <a:noFill/>
                </a:ln>
                <a:solidFill>
                  <a:srgbClr val="666666"/>
                </a:solidFill>
                <a:effectLst/>
                <a:uLnTx/>
                <a:uFillTx/>
                <a:latin typeface="Libre Franklin"/>
                <a:ea typeface="Libre Franklin"/>
                <a:cs typeface="Libre Franklin"/>
                <a:sym typeface="Libre Franklin"/>
              </a:rPr>
              <a:t>brew install </a:t>
            </a:r>
            <a:r>
              <a:rPr kumimoji="0" lang="en-US" sz="1050" b="1" i="0" u="none" strike="noStrike" kern="0" cap="none" spc="0" normalizeH="0" baseline="0" noProof="0" dirty="0" err="1">
                <a:ln>
                  <a:noFill/>
                </a:ln>
                <a:solidFill>
                  <a:srgbClr val="666666"/>
                </a:solidFill>
                <a:effectLst/>
                <a:uLnTx/>
                <a:uFillTx/>
                <a:latin typeface="Libre Franklin"/>
                <a:ea typeface="Libre Franklin"/>
                <a:cs typeface="Libre Franklin"/>
                <a:sym typeface="Libre Franklin"/>
              </a:rPr>
              <a:t>warpx</a:t>
            </a:r>
            <a:endParaRPr kumimoji="0" sz="1050" b="1" i="0" u="none" strike="noStrike" kern="0" cap="none" spc="0" normalizeH="0" baseline="0" noProof="0" dirty="0">
              <a:ln>
                <a:noFill/>
              </a:ln>
              <a:solidFill>
                <a:srgbClr val="666666"/>
              </a:solidFill>
              <a:effectLst/>
              <a:uLnTx/>
              <a:uFillTx/>
              <a:latin typeface="Libre Franklin"/>
              <a:ea typeface="Libre Franklin"/>
              <a:cs typeface="Libre Franklin"/>
              <a:sym typeface="Libre Franklin"/>
            </a:endParaRPr>
          </a:p>
        </p:txBody>
      </p:sp>
      <p:sp>
        <p:nvSpPr>
          <p:cNvPr id="1405" name="Google Shape;1405;p121"/>
          <p:cNvSpPr txBox="1"/>
          <p:nvPr/>
        </p:nvSpPr>
        <p:spPr>
          <a:xfrm>
            <a:off x="3451463" y="4141377"/>
            <a:ext cx="1649025" cy="493959"/>
          </a:xfrm>
          <a:prstGeom prst="rect">
            <a:avLst/>
          </a:prstGeom>
          <a:noFill/>
          <a:ln>
            <a:noFill/>
          </a:ln>
        </p:spPr>
        <p:txBody>
          <a:bodyPr spcFirstLastPara="1" wrap="square" lIns="68569" tIns="68569" rIns="68569" bIns="68569"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spack install warpx</a:t>
            </a:r>
            <a:endParaRPr kumimoji="0" sz="1050" b="1"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spack install py-warpx</a:t>
            </a:r>
            <a:endParaRPr kumimoji="0" sz="1050" b="1"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406" name="Google Shape;1406;p121"/>
          <p:cNvSpPr txBox="1"/>
          <p:nvPr/>
        </p:nvSpPr>
        <p:spPr>
          <a:xfrm>
            <a:off x="858415" y="4166474"/>
            <a:ext cx="1880100" cy="493959"/>
          </a:xfrm>
          <a:prstGeom prst="rect">
            <a:avLst/>
          </a:prstGeom>
          <a:noFill/>
          <a:ln>
            <a:noFill/>
          </a:ln>
        </p:spPr>
        <p:txBody>
          <a:bodyPr spcFirstLastPara="1" wrap="square" lIns="68569" tIns="68569" rIns="68569" bIns="68569"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conda install</a:t>
            </a:r>
            <a:endParaRPr kumimoji="0" sz="1050" b="1"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        -c conda-forge warpx</a:t>
            </a:r>
            <a:endParaRPr kumimoji="0" sz="1050" b="1"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1407" name="Google Shape;1407;p121"/>
          <p:cNvSpPr txBox="1"/>
          <p:nvPr/>
        </p:nvSpPr>
        <p:spPr>
          <a:xfrm>
            <a:off x="6733217" y="4143763"/>
            <a:ext cx="1649025" cy="493959"/>
          </a:xfrm>
          <a:prstGeom prst="rect">
            <a:avLst/>
          </a:prstGeom>
          <a:noFill/>
          <a:ln>
            <a:noFill/>
          </a:ln>
        </p:spPr>
        <p:txBody>
          <a:bodyPr spcFirstLastPara="1" wrap="square" lIns="68569" tIns="68569" rIns="68569" bIns="68569"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666666"/>
                </a:solidFill>
                <a:effectLst/>
                <a:uLnTx/>
                <a:uFillTx/>
                <a:latin typeface="Libre Franklin"/>
                <a:ea typeface="Libre Franklin"/>
                <a:cs typeface="Libre Franklin"/>
                <a:sym typeface="Libre Franklin"/>
              </a:rPr>
              <a:t>module load </a:t>
            </a:r>
            <a:r>
              <a:rPr kumimoji="0" lang="en-US" sz="1050" b="1" i="0" u="none" strike="noStrike" kern="0" cap="none" spc="0" normalizeH="0" baseline="0" noProof="0" dirty="0" err="1">
                <a:ln>
                  <a:noFill/>
                </a:ln>
                <a:solidFill>
                  <a:srgbClr val="666666"/>
                </a:solidFill>
                <a:effectLst/>
                <a:uLnTx/>
                <a:uFillTx/>
                <a:latin typeface="Libre Franklin"/>
                <a:ea typeface="Libre Franklin"/>
                <a:cs typeface="Libre Franklin"/>
                <a:sym typeface="Libre Franklin"/>
              </a:rPr>
              <a:t>warpx</a:t>
            </a:r>
            <a:endParaRPr kumimoji="0" sz="1050" b="1" i="0" u="none" strike="noStrike" kern="0" cap="none" spc="0" normalizeH="0" baseline="0" noProof="0" dirty="0">
              <a:ln>
                <a:noFill/>
              </a:ln>
              <a:solidFill>
                <a:srgbClr val="666666"/>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10000"/>
              </a:lnSpc>
              <a:spcBef>
                <a:spcPts val="0"/>
              </a:spcBef>
              <a:spcAft>
                <a:spcPts val="0"/>
              </a:spcAft>
              <a:buClr>
                <a:srgbClr val="000000"/>
              </a:buClr>
              <a:buSzPts val="1100"/>
              <a:buFont typeface="Arial"/>
              <a:buNone/>
              <a:tabLst/>
              <a:defRPr/>
            </a:pPr>
            <a:r>
              <a:rPr kumimoji="0" lang="en-US" sz="1050" b="1" i="0" u="none" strike="noStrike" kern="0" cap="none" spc="0" normalizeH="0" baseline="0" noProof="0" dirty="0">
                <a:ln>
                  <a:noFill/>
                </a:ln>
                <a:solidFill>
                  <a:srgbClr val="666666"/>
                </a:solidFill>
                <a:effectLst/>
                <a:uLnTx/>
                <a:uFillTx/>
                <a:latin typeface="Libre Franklin"/>
                <a:ea typeface="Libre Franklin"/>
                <a:cs typeface="Libre Franklin"/>
                <a:sym typeface="Libre Franklin"/>
              </a:rPr>
              <a:t>module load </a:t>
            </a:r>
            <a:r>
              <a:rPr kumimoji="0" lang="en-US" sz="1050" b="1" i="0" u="none" strike="noStrike" kern="0" cap="none" spc="0" normalizeH="0" baseline="0" noProof="0" dirty="0" err="1">
                <a:ln>
                  <a:noFill/>
                </a:ln>
                <a:solidFill>
                  <a:srgbClr val="666666"/>
                </a:solidFill>
                <a:effectLst/>
                <a:uLnTx/>
                <a:uFillTx/>
                <a:latin typeface="Libre Franklin"/>
                <a:ea typeface="Libre Franklin"/>
                <a:cs typeface="Libre Franklin"/>
                <a:sym typeface="Libre Franklin"/>
              </a:rPr>
              <a:t>py-warpx</a:t>
            </a:r>
            <a:endParaRPr kumimoji="0" sz="1050" b="1" i="0" u="none" strike="noStrike" kern="0" cap="none" spc="0" normalizeH="0" baseline="0" noProof="0" dirty="0">
              <a:ln>
                <a:noFill/>
              </a:ln>
              <a:solidFill>
                <a:srgbClr val="666666"/>
              </a:solidFill>
              <a:effectLst/>
              <a:uLnTx/>
              <a:uFillTx/>
              <a:latin typeface="Libre Franklin"/>
              <a:ea typeface="Libre Franklin"/>
              <a:cs typeface="Libre Franklin"/>
              <a:sym typeface="Libre Franklin"/>
            </a:endParaRPr>
          </a:p>
        </p:txBody>
      </p:sp>
      <p:sp>
        <p:nvSpPr>
          <p:cNvPr id="1408" name="Google Shape;1408;p121"/>
          <p:cNvSpPr txBox="1"/>
          <p:nvPr/>
        </p:nvSpPr>
        <p:spPr>
          <a:xfrm>
            <a:off x="6684301" y="3476338"/>
            <a:ext cx="2355750" cy="493959"/>
          </a:xfrm>
          <a:prstGeom prst="rect">
            <a:avLst/>
          </a:prstGeom>
          <a:noFill/>
          <a:ln>
            <a:noFill/>
          </a:ln>
        </p:spPr>
        <p:txBody>
          <a:bodyPr spcFirstLastPara="1" wrap="square" lIns="68569" tIns="68569" rIns="68569" bIns="68569"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err="1">
                <a:ln>
                  <a:noFill/>
                </a:ln>
                <a:solidFill>
                  <a:srgbClr val="000000"/>
                </a:solidFill>
                <a:effectLst/>
                <a:uLnTx/>
                <a:uFillTx/>
                <a:latin typeface="Libre Franklin"/>
                <a:ea typeface="Libre Franklin"/>
                <a:cs typeface="Libre Franklin"/>
                <a:sym typeface="Libre Franklin"/>
              </a:rPr>
              <a:t>cmake</a:t>
            </a:r>
            <a:r>
              <a:rPr kumimoji="0" lang="en-US" sz="105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-S . -B build</a:t>
            </a:r>
            <a:endParaRPr kumimoji="0" sz="105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err="1">
                <a:ln>
                  <a:noFill/>
                </a:ln>
                <a:solidFill>
                  <a:srgbClr val="000000"/>
                </a:solidFill>
                <a:effectLst/>
                <a:uLnTx/>
                <a:uFillTx/>
                <a:latin typeface="Libre Franklin"/>
                <a:ea typeface="Libre Franklin"/>
                <a:cs typeface="Libre Franklin"/>
                <a:sym typeface="Libre Franklin"/>
              </a:rPr>
              <a:t>cmake</a:t>
            </a:r>
            <a:r>
              <a:rPr kumimoji="0" lang="en-US" sz="105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--build build --target install</a:t>
            </a:r>
            <a:endParaRPr kumimoji="0" sz="105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409" name="Google Shape;1409;p121"/>
          <p:cNvSpPr txBox="1"/>
          <p:nvPr/>
        </p:nvSpPr>
        <p:spPr>
          <a:xfrm>
            <a:off x="4875244" y="757350"/>
            <a:ext cx="4047975" cy="530884"/>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venir"/>
                <a:ea typeface="Avenir"/>
                <a:cs typeface="Avenir"/>
                <a:sym typeface="Avenir"/>
              </a:rPr>
              <a:t>Open-Source Development &amp; Benchmarks:</a:t>
            </a:r>
            <a:br>
              <a:rPr kumimoji="0" lang="en-US" sz="1500" b="1" i="0" u="none" strike="noStrike" kern="0" cap="none" spc="0" normalizeH="0" baseline="0" noProof="0" dirty="0">
                <a:ln>
                  <a:noFill/>
                </a:ln>
                <a:solidFill>
                  <a:srgbClr val="000000"/>
                </a:solidFill>
                <a:effectLst/>
                <a:uLnTx/>
                <a:uFillTx/>
                <a:latin typeface="Avenir"/>
                <a:ea typeface="Avenir"/>
                <a:cs typeface="Avenir"/>
                <a:sym typeface="Avenir"/>
              </a:rPr>
            </a:br>
            <a:r>
              <a:rPr kumimoji="0" lang="en-US" sz="1500" b="1" i="0" u="none" strike="noStrike" kern="0" cap="none" spc="0" normalizeH="0" baseline="0" noProof="0" dirty="0" err="1">
                <a:ln>
                  <a:noFill/>
                </a:ln>
                <a:solidFill>
                  <a:srgbClr val="266092"/>
                </a:solidFill>
                <a:effectLst/>
                <a:uLnTx/>
                <a:uFillTx/>
                <a:latin typeface="Avenir"/>
                <a:ea typeface="Avenir"/>
                <a:cs typeface="Avenir"/>
                <a:sym typeface="Avenir"/>
              </a:rPr>
              <a:t>github.com</a:t>
            </a:r>
            <a:r>
              <a:rPr kumimoji="0" lang="en-US" sz="1500" b="1" i="0" u="none" strike="noStrike" kern="0" cap="none" spc="0" normalizeH="0" baseline="0" noProof="0" dirty="0">
                <a:ln>
                  <a:noFill/>
                </a:ln>
                <a:solidFill>
                  <a:srgbClr val="266092"/>
                </a:solidFill>
                <a:effectLst/>
                <a:uLnTx/>
                <a:uFillTx/>
                <a:latin typeface="Avenir"/>
                <a:ea typeface="Avenir"/>
                <a:cs typeface="Avenir"/>
                <a:sym typeface="Avenir"/>
              </a:rPr>
              <a:t>/ECP-</a:t>
            </a:r>
            <a:r>
              <a:rPr kumimoji="0" lang="en-US" sz="1500" b="1" i="0" u="none" strike="noStrike" kern="0" cap="none" spc="0" normalizeH="0" baseline="0" noProof="0" dirty="0" err="1">
                <a:ln>
                  <a:noFill/>
                </a:ln>
                <a:solidFill>
                  <a:srgbClr val="266092"/>
                </a:solidFill>
                <a:effectLst/>
                <a:uLnTx/>
                <a:uFillTx/>
                <a:latin typeface="Avenir"/>
                <a:ea typeface="Avenir"/>
                <a:cs typeface="Avenir"/>
                <a:sym typeface="Avenir"/>
              </a:rPr>
              <a:t>WarpX</a:t>
            </a:r>
            <a:endParaRPr kumimoji="0" sz="1500" b="0" i="0" u="none" strike="noStrike" kern="0" cap="none" spc="0" normalizeH="0" baseline="0" noProof="0" dirty="0">
              <a:ln>
                <a:noFill/>
              </a:ln>
              <a:solidFill>
                <a:srgbClr val="266092"/>
              </a:solidFill>
              <a:effectLst/>
              <a:uLnTx/>
              <a:uFillTx/>
              <a:latin typeface="Avenir"/>
              <a:ea typeface="Avenir"/>
              <a:cs typeface="Avenir"/>
              <a:sym typeface="Avenir"/>
            </a:endParaRPr>
          </a:p>
        </p:txBody>
      </p:sp>
      <p:sp>
        <p:nvSpPr>
          <p:cNvPr id="1410" name="Google Shape;1410;p121"/>
          <p:cNvSpPr txBox="1"/>
          <p:nvPr/>
        </p:nvSpPr>
        <p:spPr>
          <a:xfrm>
            <a:off x="635006" y="757350"/>
            <a:ext cx="3541950" cy="530884"/>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venir"/>
                <a:ea typeface="Avenir"/>
                <a:cs typeface="Avenir"/>
                <a:sym typeface="Avenir"/>
              </a:rPr>
              <a:t>Online Documentation:</a:t>
            </a:r>
            <a:br>
              <a:rPr kumimoji="0" lang="en-US" sz="1500" b="1" i="0" u="none" strike="noStrike" kern="0" cap="none" spc="0" normalizeH="0" baseline="0" noProof="0" dirty="0">
                <a:ln>
                  <a:noFill/>
                </a:ln>
                <a:solidFill>
                  <a:srgbClr val="000000"/>
                </a:solidFill>
                <a:effectLst/>
                <a:uLnTx/>
                <a:uFillTx/>
                <a:latin typeface="Avenir"/>
                <a:ea typeface="Avenir"/>
                <a:cs typeface="Avenir"/>
                <a:sym typeface="Avenir"/>
              </a:rPr>
            </a:br>
            <a:r>
              <a:rPr kumimoji="0" lang="en-US" sz="1500" b="1" i="0" u="none" strike="noStrike" kern="0" cap="none" spc="0" normalizeH="0" baseline="0" noProof="0" dirty="0" err="1">
                <a:ln>
                  <a:noFill/>
                </a:ln>
                <a:solidFill>
                  <a:srgbClr val="266092"/>
                </a:solidFill>
                <a:effectLst/>
                <a:uLnTx/>
                <a:uFillTx/>
                <a:latin typeface="Avenir"/>
                <a:ea typeface="Avenir"/>
                <a:cs typeface="Avenir"/>
                <a:sym typeface="Avenir"/>
              </a:rPr>
              <a:t>warpx</a:t>
            </a:r>
            <a:r>
              <a:rPr kumimoji="0" lang="en-US" sz="1500" b="1" i="0" u="none" strike="noStrike" kern="0" cap="none" spc="0" normalizeH="0" baseline="0" noProof="0" dirty="0" err="1">
                <a:ln>
                  <a:noFill/>
                </a:ln>
                <a:solidFill>
                  <a:srgbClr val="000000"/>
                </a:solidFill>
                <a:effectLst/>
                <a:uLnTx/>
                <a:uFillTx/>
                <a:latin typeface="Avenir"/>
                <a:ea typeface="Avenir"/>
                <a:cs typeface="Avenir"/>
                <a:sym typeface="Avenir"/>
              </a:rPr>
              <a:t>|</a:t>
            </a:r>
            <a:r>
              <a:rPr kumimoji="0" lang="en-US" sz="1500" b="1" i="0" u="none" strike="noStrike" kern="0" cap="none" spc="0" normalizeH="0" baseline="0" noProof="0" dirty="0" err="1">
                <a:ln>
                  <a:noFill/>
                </a:ln>
                <a:solidFill>
                  <a:srgbClr val="266092"/>
                </a:solidFill>
                <a:effectLst/>
                <a:uLnTx/>
                <a:uFillTx/>
                <a:latin typeface="Avenir"/>
                <a:ea typeface="Avenir"/>
                <a:cs typeface="Avenir"/>
                <a:sym typeface="Avenir"/>
              </a:rPr>
              <a:t>hipace</a:t>
            </a:r>
            <a:r>
              <a:rPr kumimoji="0" lang="en-US" sz="1500" b="1" i="0" u="none" strike="noStrike" kern="0" cap="none" spc="0" normalizeH="0" baseline="0" noProof="0" dirty="0" err="1">
                <a:ln>
                  <a:noFill/>
                </a:ln>
                <a:solidFill>
                  <a:srgbClr val="000000"/>
                </a:solidFill>
                <a:effectLst/>
                <a:uLnTx/>
                <a:uFillTx/>
                <a:latin typeface="Avenir"/>
                <a:ea typeface="Avenir"/>
                <a:cs typeface="Avenir"/>
                <a:sym typeface="Avenir"/>
              </a:rPr>
              <a:t>|</a:t>
            </a:r>
            <a:r>
              <a:rPr kumimoji="0" lang="en-US" sz="1500" b="1" i="0" u="none" strike="noStrike" kern="0" cap="none" spc="0" normalizeH="0" baseline="0" noProof="0" dirty="0" err="1">
                <a:ln>
                  <a:noFill/>
                </a:ln>
                <a:solidFill>
                  <a:srgbClr val="266092"/>
                </a:solidFill>
                <a:effectLst/>
                <a:uLnTx/>
                <a:uFillTx/>
                <a:latin typeface="Avenir"/>
                <a:ea typeface="Avenir"/>
                <a:cs typeface="Avenir"/>
                <a:sym typeface="Avenir"/>
              </a:rPr>
              <a:t>impactx.readthedocs.io</a:t>
            </a:r>
            <a:endParaRPr kumimoji="0" sz="1500" b="0" i="0" u="none" strike="noStrike" kern="0" cap="none" spc="0" normalizeH="0" baseline="0" noProof="0" dirty="0">
              <a:ln>
                <a:noFill/>
              </a:ln>
              <a:solidFill>
                <a:srgbClr val="266092"/>
              </a:solidFill>
              <a:effectLst/>
              <a:uLnTx/>
              <a:uFillTx/>
              <a:latin typeface="Avenir"/>
              <a:ea typeface="Avenir"/>
              <a:cs typeface="Avenir"/>
              <a:sym typeface="Avenir"/>
            </a:endParaRPr>
          </a:p>
        </p:txBody>
      </p:sp>
      <p:sp>
        <p:nvSpPr>
          <p:cNvPr id="1411" name="Google Shape;1411;p121"/>
          <p:cNvSpPr txBox="1"/>
          <p:nvPr/>
        </p:nvSpPr>
        <p:spPr>
          <a:xfrm>
            <a:off x="116081" y="3032619"/>
            <a:ext cx="4398750" cy="369310"/>
          </a:xfrm>
          <a:prstGeom prst="rect">
            <a:avLst/>
          </a:prstGeom>
          <a:noFill/>
          <a:ln>
            <a:noFill/>
          </a:ln>
        </p:spPr>
        <p:txBody>
          <a:bodyPr spcFirstLastPara="1" wrap="square" lIns="68569" tIns="68569" rIns="68569" bIns="68569"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venir"/>
                <a:ea typeface="Avenir"/>
                <a:cs typeface="Avenir"/>
                <a:sym typeface="Avenir"/>
              </a:rPr>
              <a:t>Rapid and easy installation on any platform:</a:t>
            </a:r>
            <a:endParaRPr kumimoji="0" sz="1050" b="1" i="0" u="none" strike="noStrike" kern="0" cap="none" spc="0" normalizeH="0" baseline="0" noProof="0" dirty="0">
              <a:ln>
                <a:noFill/>
              </a:ln>
              <a:solidFill>
                <a:srgbClr val="000000"/>
              </a:solidFill>
              <a:effectLst/>
              <a:uLnTx/>
              <a:uFillTx/>
              <a:latin typeface="Arial"/>
              <a:cs typeface="Arial"/>
              <a:sym typeface="Arial"/>
            </a:endParaRPr>
          </a:p>
        </p:txBody>
      </p:sp>
      <p:pic>
        <p:nvPicPr>
          <p:cNvPr id="1412" name="Google Shape;1412;p121"/>
          <p:cNvPicPr preferRelativeResize="0"/>
          <p:nvPr/>
        </p:nvPicPr>
        <p:blipFill>
          <a:blip r:embed="rId10">
            <a:alphaModFix/>
          </a:blip>
          <a:stretch>
            <a:fillRect/>
          </a:stretch>
        </p:blipFill>
        <p:spPr>
          <a:xfrm>
            <a:off x="407681" y="1390632"/>
            <a:ext cx="4047975" cy="1524865"/>
          </a:xfrm>
          <a:prstGeom prst="rect">
            <a:avLst/>
          </a:prstGeom>
          <a:noFill/>
          <a:ln>
            <a:noFill/>
          </a:ln>
          <a:effectLst>
            <a:outerShdw blurRad="57150" dist="19050" dir="5400000" algn="bl" rotWithShape="0">
              <a:srgbClr val="000000">
                <a:alpha val="50000"/>
              </a:srgbClr>
            </a:outerShdw>
          </a:effectLst>
        </p:spPr>
      </p:pic>
      <p:pic>
        <p:nvPicPr>
          <p:cNvPr id="1413" name="Google Shape;1413;p121"/>
          <p:cNvPicPr preferRelativeResize="0"/>
          <p:nvPr/>
        </p:nvPicPr>
        <p:blipFill>
          <a:blip r:embed="rId11">
            <a:alphaModFix/>
          </a:blip>
          <a:stretch>
            <a:fillRect/>
          </a:stretch>
        </p:blipFill>
        <p:spPr>
          <a:xfrm>
            <a:off x="4848164" y="1390631"/>
            <a:ext cx="4047755" cy="1524863"/>
          </a:xfrm>
          <a:prstGeom prst="rect">
            <a:avLst/>
          </a:prstGeom>
          <a:noFill/>
          <a:ln>
            <a:noFill/>
          </a:ln>
          <a:effectLst>
            <a:outerShdw blurRad="57150" dist="19050" dir="5400000" algn="bl" rotWithShape="0">
              <a:srgbClr val="000000">
                <a:alpha val="50000"/>
              </a:srgbClr>
            </a:outerShdw>
          </a:effectLst>
        </p:spPr>
      </p:pic>
      <p:sp>
        <p:nvSpPr>
          <p:cNvPr id="1414" name="Google Shape;1414;p121"/>
          <p:cNvSpPr/>
          <p:nvPr/>
        </p:nvSpPr>
        <p:spPr>
          <a:xfrm>
            <a:off x="4749525" y="2163366"/>
            <a:ext cx="4231575" cy="641925"/>
          </a:xfrm>
          <a:prstGeom prst="rect">
            <a:avLst/>
          </a:prstGeom>
          <a:noFill/>
          <a:ln w="19050" cap="flat" cmpd="sng">
            <a:solidFill>
              <a:srgbClr val="FF9900"/>
            </a:solidFill>
            <a:prstDash val="solid"/>
            <a:round/>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121"/>
          <p:cNvSpPr/>
          <p:nvPr/>
        </p:nvSpPr>
        <p:spPr>
          <a:xfrm rot="-4383727">
            <a:off x="4586408" y="2935080"/>
            <a:ext cx="310468" cy="260081"/>
          </a:xfrm>
          <a:prstGeom prst="bentArrow">
            <a:avLst>
              <a:gd name="adj1" fmla="val 25000"/>
              <a:gd name="adj2" fmla="val 25000"/>
              <a:gd name="adj3" fmla="val 25000"/>
              <a:gd name="adj4" fmla="val 43750"/>
            </a:avLst>
          </a:prstGeom>
          <a:solidFill>
            <a:schemeClr val="dk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121"/>
          <p:cNvSpPr txBox="1"/>
          <p:nvPr/>
        </p:nvSpPr>
        <p:spPr>
          <a:xfrm>
            <a:off x="4854150" y="3002212"/>
            <a:ext cx="4069125" cy="493959"/>
          </a:xfrm>
          <a:prstGeom prst="rect">
            <a:avLst/>
          </a:prstGeom>
          <a:noFill/>
          <a:ln>
            <a:noFill/>
          </a:ln>
        </p:spPr>
        <p:txBody>
          <a:bodyPr spcFirstLastPara="1" wrap="square" lIns="68569" tIns="68569" rIns="68569" bIns="68569"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188 physics benchmarks</a:t>
            </a:r>
            <a:r>
              <a:rPr kumimoji="0" lang="en-US" sz="105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a:t>
            </a:r>
            <a:r>
              <a:rPr kumimoji="0" lang="en-US" sz="1050" b="0" i="1"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run on every code change</a:t>
            </a:r>
            <a:r>
              <a:rPr kumimoji="0" lang="en-US" sz="105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of </a:t>
            </a:r>
            <a:r>
              <a:rPr kumimoji="0" lang="en-US" sz="1050" b="0" i="0" u="none" strike="noStrike" kern="0" cap="none" spc="0" normalizeH="0" baseline="0" noProof="0" dirty="0" err="1">
                <a:ln>
                  <a:noFill/>
                </a:ln>
                <a:solidFill>
                  <a:srgbClr val="000000"/>
                </a:solidFill>
                <a:effectLst/>
                <a:uLnTx/>
                <a:uFillTx/>
                <a:latin typeface="Libre Franklin"/>
                <a:ea typeface="Libre Franklin"/>
                <a:cs typeface="Libre Franklin"/>
                <a:sym typeface="Libre Franklin"/>
              </a:rPr>
              <a:t>WarpX</a:t>
            </a:r>
            <a:endParaRPr kumimoji="0" sz="105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10000"/>
              </a:lnSpc>
              <a:spcBef>
                <a:spcPts val="0"/>
              </a:spcBef>
              <a:spcAft>
                <a:spcPts val="0"/>
              </a:spcAft>
              <a:buClr>
                <a:srgbClr val="000000"/>
              </a:buClr>
              <a:buSzPts val="1100"/>
              <a:buFont typeface="Arial"/>
              <a:buNone/>
              <a:tabLst/>
              <a:defRPr/>
            </a:pPr>
            <a:r>
              <a:rPr kumimoji="0" lang="en-US" sz="105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8 physics benchmarks + 32 tests</a:t>
            </a:r>
            <a:r>
              <a:rPr kumimoji="0" lang="en-US" sz="105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a:t>
            </a:r>
            <a:r>
              <a:rPr kumimoji="0" lang="en-US" sz="1050" b="0" i="1"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for</a:t>
            </a:r>
            <a:r>
              <a:rPr kumimoji="0" lang="en-US" sz="105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a:t>
            </a:r>
            <a:r>
              <a:rPr kumimoji="0" lang="en-US" sz="1050" b="0" i="0" u="none" strike="noStrike" kern="0" cap="none" spc="0" normalizeH="0" baseline="0" noProof="0" dirty="0" err="1">
                <a:ln>
                  <a:noFill/>
                </a:ln>
                <a:solidFill>
                  <a:srgbClr val="000000"/>
                </a:solidFill>
                <a:effectLst/>
                <a:uLnTx/>
                <a:uFillTx/>
                <a:latin typeface="Libre Franklin"/>
                <a:ea typeface="Libre Franklin"/>
                <a:cs typeface="Libre Franklin"/>
                <a:sym typeface="Libre Franklin"/>
              </a:rPr>
              <a:t>ImpactX</a:t>
            </a:r>
            <a:endParaRPr kumimoji="0" sz="105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pic>
        <p:nvPicPr>
          <p:cNvPr id="1417" name="Google Shape;1417;p121"/>
          <p:cNvPicPr preferRelativeResize="0"/>
          <p:nvPr/>
        </p:nvPicPr>
        <p:blipFill>
          <a:blip r:embed="rId12">
            <a:alphaModFix/>
          </a:blip>
          <a:stretch>
            <a:fillRect/>
          </a:stretch>
        </p:blipFill>
        <p:spPr>
          <a:xfrm>
            <a:off x="7958941" y="41606"/>
            <a:ext cx="1126897" cy="547500"/>
          </a:xfrm>
          <a:prstGeom prst="rect">
            <a:avLst/>
          </a:prstGeom>
          <a:noFill/>
          <a:ln>
            <a:noFill/>
          </a:ln>
        </p:spPr>
      </p:pic>
      <p:grpSp>
        <p:nvGrpSpPr>
          <p:cNvPr id="6" name="Group 5">
            <a:extLst>
              <a:ext uri="{FF2B5EF4-FFF2-40B4-BE49-F238E27FC236}">
                <a16:creationId xmlns:a16="http://schemas.microsoft.com/office/drawing/2014/main" id="{84E7EED4-326A-9BA4-8C6B-63981AB0AFD1}"/>
              </a:ext>
            </a:extLst>
          </p:cNvPr>
          <p:cNvGrpSpPr/>
          <p:nvPr/>
        </p:nvGrpSpPr>
        <p:grpSpPr>
          <a:xfrm>
            <a:off x="7952672" y="4794134"/>
            <a:ext cx="850025" cy="299897"/>
            <a:chOff x="3461118" y="4767172"/>
            <a:chExt cx="850025" cy="299897"/>
          </a:xfrm>
        </p:grpSpPr>
        <p:pic>
          <p:nvPicPr>
            <p:cNvPr id="2" name="Google Shape;1482;p124">
              <a:extLst>
                <a:ext uri="{FF2B5EF4-FFF2-40B4-BE49-F238E27FC236}">
                  <a16:creationId xmlns:a16="http://schemas.microsoft.com/office/drawing/2014/main" id="{6702C042-454C-2AC6-6E0A-BD14B0FB4A73}"/>
                </a:ext>
              </a:extLst>
            </p:cNvPr>
            <p:cNvPicPr preferRelativeResize="0">
              <a:picLocks noChangeAspect="1"/>
            </p:cNvPicPr>
            <p:nvPr/>
          </p:nvPicPr>
          <p:blipFill>
            <a:blip r:embed="rId13">
              <a:alphaModFix/>
            </a:blip>
            <a:stretch>
              <a:fillRect/>
            </a:stretch>
          </p:blipFill>
          <p:spPr>
            <a:xfrm>
              <a:off x="4057949" y="4805355"/>
              <a:ext cx="253194" cy="223531"/>
            </a:xfrm>
            <a:prstGeom prst="rect">
              <a:avLst/>
            </a:prstGeom>
            <a:noFill/>
            <a:ln>
              <a:noFill/>
            </a:ln>
          </p:spPr>
        </p:pic>
        <p:pic>
          <p:nvPicPr>
            <p:cNvPr id="3" name="Google Shape;1483;p124">
              <a:extLst>
                <a:ext uri="{FF2B5EF4-FFF2-40B4-BE49-F238E27FC236}">
                  <a16:creationId xmlns:a16="http://schemas.microsoft.com/office/drawing/2014/main" id="{2E842B17-A829-3392-F221-AD89A2BA7646}"/>
                </a:ext>
              </a:extLst>
            </p:cNvPr>
            <p:cNvPicPr preferRelativeResize="0">
              <a:picLocks noChangeAspect="1"/>
            </p:cNvPicPr>
            <p:nvPr/>
          </p:nvPicPr>
          <p:blipFill>
            <a:blip r:embed="rId14">
              <a:alphaModFix/>
            </a:blip>
            <a:stretch>
              <a:fillRect/>
            </a:stretch>
          </p:blipFill>
          <p:spPr>
            <a:xfrm>
              <a:off x="3461118" y="4767172"/>
              <a:ext cx="253192" cy="299897"/>
            </a:xfrm>
            <a:prstGeom prst="rect">
              <a:avLst/>
            </a:prstGeom>
            <a:noFill/>
            <a:ln>
              <a:noFill/>
            </a:ln>
          </p:spPr>
        </p:pic>
        <p:pic>
          <p:nvPicPr>
            <p:cNvPr id="4" name="Google Shape;1484;p124">
              <a:extLst>
                <a:ext uri="{FF2B5EF4-FFF2-40B4-BE49-F238E27FC236}">
                  <a16:creationId xmlns:a16="http://schemas.microsoft.com/office/drawing/2014/main" id="{1E1766FA-52C9-A7BF-2239-E7459A745D88}"/>
                </a:ext>
              </a:extLst>
            </p:cNvPr>
            <p:cNvPicPr preferRelativeResize="0">
              <a:picLocks noChangeAspect="1"/>
            </p:cNvPicPr>
            <p:nvPr/>
          </p:nvPicPr>
          <p:blipFill>
            <a:blip r:embed="rId15">
              <a:alphaModFix/>
            </a:blip>
            <a:stretch>
              <a:fillRect/>
            </a:stretch>
          </p:blipFill>
          <p:spPr>
            <a:xfrm>
              <a:off x="3752575" y="4790524"/>
              <a:ext cx="253192" cy="253192"/>
            </a:xfrm>
            <a:prstGeom prst="rect">
              <a:avLst/>
            </a:prstGeom>
            <a:noFill/>
            <a:ln>
              <a:noFill/>
            </a:ln>
          </p:spPr>
        </p:pic>
      </p:grpSp>
    </p:spTree>
    <p:extLst>
      <p:ext uri="{BB962C8B-B14F-4D97-AF65-F5344CB8AC3E}">
        <p14:creationId xmlns:p14="http://schemas.microsoft.com/office/powerpoint/2010/main" val="214550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6"/>
                                        </p:tgtEl>
                                        <p:attrNameLst>
                                          <p:attrName>style.visibility</p:attrName>
                                        </p:attrNameLst>
                                      </p:cBhvr>
                                      <p:to>
                                        <p:strVal val="visible"/>
                                      </p:to>
                                    </p:set>
                                    <p:animEffect transition="in" filter="fade">
                                      <p:cBhvr>
                                        <p:cTn id="7" dur="1000"/>
                                        <p:tgtEl>
                                          <p:spTgt spid="1396"/>
                                        </p:tgtEl>
                                      </p:cBhvr>
                                    </p:animEffect>
                                  </p:childTnLst>
                                </p:cTn>
                              </p:par>
                              <p:par>
                                <p:cTn id="8" presetID="10" presetClass="entr" presetSubtype="0" fill="hold" nodeType="withEffect">
                                  <p:stCondLst>
                                    <p:cond delay="0"/>
                                  </p:stCondLst>
                                  <p:childTnLst>
                                    <p:set>
                                      <p:cBhvr>
                                        <p:cTn id="9" dur="1" fill="hold">
                                          <p:stCondLst>
                                            <p:cond delay="0"/>
                                          </p:stCondLst>
                                        </p:cTn>
                                        <p:tgtEl>
                                          <p:spTgt spid="1397"/>
                                        </p:tgtEl>
                                        <p:attrNameLst>
                                          <p:attrName>style.visibility</p:attrName>
                                        </p:attrNameLst>
                                      </p:cBhvr>
                                      <p:to>
                                        <p:strVal val="visible"/>
                                      </p:to>
                                    </p:set>
                                    <p:animEffect transition="in" filter="fade">
                                      <p:cBhvr>
                                        <p:cTn id="10" dur="1000"/>
                                        <p:tgtEl>
                                          <p:spTgt spid="1397"/>
                                        </p:tgtEl>
                                      </p:cBhvr>
                                    </p:animEffect>
                                  </p:childTnLst>
                                </p:cTn>
                              </p:par>
                              <p:par>
                                <p:cTn id="11" presetID="10" presetClass="entr" presetSubtype="0" fill="hold" nodeType="withEffect">
                                  <p:stCondLst>
                                    <p:cond delay="0"/>
                                  </p:stCondLst>
                                  <p:childTnLst>
                                    <p:set>
                                      <p:cBhvr>
                                        <p:cTn id="12" dur="1" fill="hold">
                                          <p:stCondLst>
                                            <p:cond delay="0"/>
                                          </p:stCondLst>
                                        </p:cTn>
                                        <p:tgtEl>
                                          <p:spTgt spid="1398"/>
                                        </p:tgtEl>
                                        <p:attrNameLst>
                                          <p:attrName>style.visibility</p:attrName>
                                        </p:attrNameLst>
                                      </p:cBhvr>
                                      <p:to>
                                        <p:strVal val="visible"/>
                                      </p:to>
                                    </p:set>
                                    <p:animEffect transition="in" filter="fade">
                                      <p:cBhvr>
                                        <p:cTn id="13" dur="1000"/>
                                        <p:tgtEl>
                                          <p:spTgt spid="1398"/>
                                        </p:tgtEl>
                                      </p:cBhvr>
                                    </p:animEffect>
                                  </p:childTnLst>
                                </p:cTn>
                              </p:par>
                              <p:par>
                                <p:cTn id="14" presetID="10" presetClass="entr" presetSubtype="0" fill="hold" nodeType="withEffect">
                                  <p:stCondLst>
                                    <p:cond delay="0"/>
                                  </p:stCondLst>
                                  <p:childTnLst>
                                    <p:set>
                                      <p:cBhvr>
                                        <p:cTn id="15" dur="1" fill="hold">
                                          <p:stCondLst>
                                            <p:cond delay="0"/>
                                          </p:stCondLst>
                                        </p:cTn>
                                        <p:tgtEl>
                                          <p:spTgt spid="1399"/>
                                        </p:tgtEl>
                                        <p:attrNameLst>
                                          <p:attrName>style.visibility</p:attrName>
                                        </p:attrNameLst>
                                      </p:cBhvr>
                                      <p:to>
                                        <p:strVal val="visible"/>
                                      </p:to>
                                    </p:set>
                                    <p:animEffect transition="in" filter="fade">
                                      <p:cBhvr>
                                        <p:cTn id="16" dur="1000"/>
                                        <p:tgtEl>
                                          <p:spTgt spid="1399"/>
                                        </p:tgtEl>
                                      </p:cBhvr>
                                    </p:animEffect>
                                  </p:childTnLst>
                                </p:cTn>
                              </p:par>
                              <p:par>
                                <p:cTn id="17" presetID="10" presetClass="entr" presetSubtype="0" fill="hold" nodeType="withEffect">
                                  <p:stCondLst>
                                    <p:cond delay="0"/>
                                  </p:stCondLst>
                                  <p:childTnLst>
                                    <p:set>
                                      <p:cBhvr>
                                        <p:cTn id="18" dur="1" fill="hold">
                                          <p:stCondLst>
                                            <p:cond delay="0"/>
                                          </p:stCondLst>
                                        </p:cTn>
                                        <p:tgtEl>
                                          <p:spTgt spid="1400"/>
                                        </p:tgtEl>
                                        <p:attrNameLst>
                                          <p:attrName>style.visibility</p:attrName>
                                        </p:attrNameLst>
                                      </p:cBhvr>
                                      <p:to>
                                        <p:strVal val="visible"/>
                                      </p:to>
                                    </p:set>
                                    <p:animEffect transition="in" filter="fade">
                                      <p:cBhvr>
                                        <p:cTn id="19" dur="1000"/>
                                        <p:tgtEl>
                                          <p:spTgt spid="1400"/>
                                        </p:tgtEl>
                                      </p:cBhvr>
                                    </p:animEffect>
                                  </p:childTnLst>
                                </p:cTn>
                              </p:par>
                              <p:par>
                                <p:cTn id="20" presetID="10" presetClass="entr" presetSubtype="0" fill="hold" nodeType="withEffect">
                                  <p:stCondLst>
                                    <p:cond delay="0"/>
                                  </p:stCondLst>
                                  <p:childTnLst>
                                    <p:set>
                                      <p:cBhvr>
                                        <p:cTn id="21" dur="1" fill="hold">
                                          <p:stCondLst>
                                            <p:cond delay="0"/>
                                          </p:stCondLst>
                                        </p:cTn>
                                        <p:tgtEl>
                                          <p:spTgt spid="1401"/>
                                        </p:tgtEl>
                                        <p:attrNameLst>
                                          <p:attrName>style.visibility</p:attrName>
                                        </p:attrNameLst>
                                      </p:cBhvr>
                                      <p:to>
                                        <p:strVal val="visible"/>
                                      </p:to>
                                    </p:set>
                                    <p:animEffect transition="in" filter="fade">
                                      <p:cBhvr>
                                        <p:cTn id="22" dur="1000"/>
                                        <p:tgtEl>
                                          <p:spTgt spid="1401"/>
                                        </p:tgtEl>
                                      </p:cBhvr>
                                    </p:animEffect>
                                  </p:childTnLst>
                                </p:cTn>
                              </p:par>
                              <p:par>
                                <p:cTn id="23" presetID="10" presetClass="entr" presetSubtype="0" fill="hold" nodeType="withEffect">
                                  <p:stCondLst>
                                    <p:cond delay="0"/>
                                  </p:stCondLst>
                                  <p:childTnLst>
                                    <p:set>
                                      <p:cBhvr>
                                        <p:cTn id="24" dur="1" fill="hold">
                                          <p:stCondLst>
                                            <p:cond delay="0"/>
                                          </p:stCondLst>
                                        </p:cTn>
                                        <p:tgtEl>
                                          <p:spTgt spid="1402"/>
                                        </p:tgtEl>
                                        <p:attrNameLst>
                                          <p:attrName>style.visibility</p:attrName>
                                        </p:attrNameLst>
                                      </p:cBhvr>
                                      <p:to>
                                        <p:strVal val="visible"/>
                                      </p:to>
                                    </p:set>
                                    <p:animEffect transition="in" filter="fade">
                                      <p:cBhvr>
                                        <p:cTn id="25" dur="1000"/>
                                        <p:tgtEl>
                                          <p:spTgt spid="1402"/>
                                        </p:tgtEl>
                                      </p:cBhvr>
                                    </p:animEffect>
                                  </p:childTnLst>
                                </p:cTn>
                              </p:par>
                              <p:par>
                                <p:cTn id="26" presetID="10" presetClass="entr" presetSubtype="0" fill="hold" nodeType="withEffect">
                                  <p:stCondLst>
                                    <p:cond delay="0"/>
                                  </p:stCondLst>
                                  <p:childTnLst>
                                    <p:set>
                                      <p:cBhvr>
                                        <p:cTn id="27" dur="1" fill="hold">
                                          <p:stCondLst>
                                            <p:cond delay="0"/>
                                          </p:stCondLst>
                                        </p:cTn>
                                        <p:tgtEl>
                                          <p:spTgt spid="1403"/>
                                        </p:tgtEl>
                                        <p:attrNameLst>
                                          <p:attrName>style.visibility</p:attrName>
                                        </p:attrNameLst>
                                      </p:cBhvr>
                                      <p:to>
                                        <p:strVal val="visible"/>
                                      </p:to>
                                    </p:set>
                                    <p:animEffect transition="in" filter="fade">
                                      <p:cBhvr>
                                        <p:cTn id="28" dur="1000"/>
                                        <p:tgtEl>
                                          <p:spTgt spid="1403"/>
                                        </p:tgtEl>
                                      </p:cBhvr>
                                    </p:animEffect>
                                  </p:childTnLst>
                                </p:cTn>
                              </p:par>
                              <p:par>
                                <p:cTn id="29" presetID="10" presetClass="entr" presetSubtype="0" fill="hold" nodeType="withEffect">
                                  <p:stCondLst>
                                    <p:cond delay="0"/>
                                  </p:stCondLst>
                                  <p:childTnLst>
                                    <p:set>
                                      <p:cBhvr>
                                        <p:cTn id="30" dur="1" fill="hold">
                                          <p:stCondLst>
                                            <p:cond delay="0"/>
                                          </p:stCondLst>
                                        </p:cTn>
                                        <p:tgtEl>
                                          <p:spTgt spid="1404"/>
                                        </p:tgtEl>
                                        <p:attrNameLst>
                                          <p:attrName>style.visibility</p:attrName>
                                        </p:attrNameLst>
                                      </p:cBhvr>
                                      <p:to>
                                        <p:strVal val="visible"/>
                                      </p:to>
                                    </p:set>
                                    <p:animEffect transition="in" filter="fade">
                                      <p:cBhvr>
                                        <p:cTn id="31" dur="1000"/>
                                        <p:tgtEl>
                                          <p:spTgt spid="1404"/>
                                        </p:tgtEl>
                                      </p:cBhvr>
                                    </p:animEffect>
                                  </p:childTnLst>
                                </p:cTn>
                              </p:par>
                              <p:par>
                                <p:cTn id="32" presetID="10" presetClass="entr" presetSubtype="0" fill="hold" nodeType="withEffect">
                                  <p:stCondLst>
                                    <p:cond delay="0"/>
                                  </p:stCondLst>
                                  <p:childTnLst>
                                    <p:set>
                                      <p:cBhvr>
                                        <p:cTn id="33" dur="1" fill="hold">
                                          <p:stCondLst>
                                            <p:cond delay="0"/>
                                          </p:stCondLst>
                                        </p:cTn>
                                        <p:tgtEl>
                                          <p:spTgt spid="1405"/>
                                        </p:tgtEl>
                                        <p:attrNameLst>
                                          <p:attrName>style.visibility</p:attrName>
                                        </p:attrNameLst>
                                      </p:cBhvr>
                                      <p:to>
                                        <p:strVal val="visible"/>
                                      </p:to>
                                    </p:set>
                                    <p:animEffect transition="in" filter="fade">
                                      <p:cBhvr>
                                        <p:cTn id="34" dur="1000"/>
                                        <p:tgtEl>
                                          <p:spTgt spid="1405"/>
                                        </p:tgtEl>
                                      </p:cBhvr>
                                    </p:animEffect>
                                  </p:childTnLst>
                                </p:cTn>
                              </p:par>
                              <p:par>
                                <p:cTn id="35" presetID="10" presetClass="entr" presetSubtype="0" fill="hold" nodeType="withEffect">
                                  <p:stCondLst>
                                    <p:cond delay="0"/>
                                  </p:stCondLst>
                                  <p:childTnLst>
                                    <p:set>
                                      <p:cBhvr>
                                        <p:cTn id="36" dur="1" fill="hold">
                                          <p:stCondLst>
                                            <p:cond delay="0"/>
                                          </p:stCondLst>
                                        </p:cTn>
                                        <p:tgtEl>
                                          <p:spTgt spid="1406"/>
                                        </p:tgtEl>
                                        <p:attrNameLst>
                                          <p:attrName>style.visibility</p:attrName>
                                        </p:attrNameLst>
                                      </p:cBhvr>
                                      <p:to>
                                        <p:strVal val="visible"/>
                                      </p:to>
                                    </p:set>
                                    <p:animEffect transition="in" filter="fade">
                                      <p:cBhvr>
                                        <p:cTn id="37" dur="1000"/>
                                        <p:tgtEl>
                                          <p:spTgt spid="1406"/>
                                        </p:tgtEl>
                                      </p:cBhvr>
                                    </p:animEffect>
                                  </p:childTnLst>
                                </p:cTn>
                              </p:par>
                              <p:par>
                                <p:cTn id="38" presetID="10" presetClass="entr" presetSubtype="0" fill="hold" nodeType="withEffect">
                                  <p:stCondLst>
                                    <p:cond delay="0"/>
                                  </p:stCondLst>
                                  <p:childTnLst>
                                    <p:set>
                                      <p:cBhvr>
                                        <p:cTn id="39" dur="1" fill="hold">
                                          <p:stCondLst>
                                            <p:cond delay="0"/>
                                          </p:stCondLst>
                                        </p:cTn>
                                        <p:tgtEl>
                                          <p:spTgt spid="1407"/>
                                        </p:tgtEl>
                                        <p:attrNameLst>
                                          <p:attrName>style.visibility</p:attrName>
                                        </p:attrNameLst>
                                      </p:cBhvr>
                                      <p:to>
                                        <p:strVal val="visible"/>
                                      </p:to>
                                    </p:set>
                                    <p:animEffect transition="in" filter="fade">
                                      <p:cBhvr>
                                        <p:cTn id="40" dur="1000"/>
                                        <p:tgtEl>
                                          <p:spTgt spid="1407"/>
                                        </p:tgtEl>
                                      </p:cBhvr>
                                    </p:animEffect>
                                  </p:childTnLst>
                                </p:cTn>
                              </p:par>
                              <p:par>
                                <p:cTn id="41" presetID="10" presetClass="entr" presetSubtype="0" fill="hold" nodeType="withEffect">
                                  <p:stCondLst>
                                    <p:cond delay="0"/>
                                  </p:stCondLst>
                                  <p:childTnLst>
                                    <p:set>
                                      <p:cBhvr>
                                        <p:cTn id="42" dur="1" fill="hold">
                                          <p:stCondLst>
                                            <p:cond delay="0"/>
                                          </p:stCondLst>
                                        </p:cTn>
                                        <p:tgtEl>
                                          <p:spTgt spid="1408"/>
                                        </p:tgtEl>
                                        <p:attrNameLst>
                                          <p:attrName>style.visibility</p:attrName>
                                        </p:attrNameLst>
                                      </p:cBhvr>
                                      <p:to>
                                        <p:strVal val="visible"/>
                                      </p:to>
                                    </p:set>
                                    <p:animEffect transition="in" filter="fade">
                                      <p:cBhvr>
                                        <p:cTn id="43" dur="1000"/>
                                        <p:tgtEl>
                                          <p:spTgt spid="1408"/>
                                        </p:tgtEl>
                                      </p:cBhvr>
                                    </p:animEffect>
                                  </p:childTnLst>
                                </p:cTn>
                              </p:par>
                              <p:par>
                                <p:cTn id="44" presetID="10" presetClass="entr" presetSubtype="0" fill="hold" nodeType="withEffect">
                                  <p:stCondLst>
                                    <p:cond delay="0"/>
                                  </p:stCondLst>
                                  <p:childTnLst>
                                    <p:set>
                                      <p:cBhvr>
                                        <p:cTn id="45" dur="1" fill="hold">
                                          <p:stCondLst>
                                            <p:cond delay="0"/>
                                          </p:stCondLst>
                                        </p:cTn>
                                        <p:tgtEl>
                                          <p:spTgt spid="1411"/>
                                        </p:tgtEl>
                                        <p:attrNameLst>
                                          <p:attrName>style.visibility</p:attrName>
                                        </p:attrNameLst>
                                      </p:cBhvr>
                                      <p:to>
                                        <p:strVal val="visible"/>
                                      </p:to>
                                    </p:set>
                                    <p:animEffect transition="in" filter="fade">
                                      <p:cBhvr>
                                        <p:cTn id="46" dur="1000"/>
                                        <p:tgtEl>
                                          <p:spTgt spid="1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6021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US" sz="2000" dirty="0">
                <a:solidFill>
                  <a:schemeClr val="bg1"/>
                </a:solidFill>
              </a:rPr>
              <a:t>  Novel BLAST integrated ecosystem of accelerator (&amp; more) codes</a:t>
            </a:r>
            <a:endParaRPr lang="en-US" sz="1500" b="0" dirty="0">
              <a:solidFill>
                <a:schemeClr val="bg1"/>
              </a:solidFill>
            </a:endParaRPr>
          </a:p>
        </p:txBody>
      </p:sp>
      <p:pic>
        <p:nvPicPr>
          <p:cNvPr id="4" name="Picture 3">
            <a:extLst>
              <a:ext uri="{FF2B5EF4-FFF2-40B4-BE49-F238E27FC236}">
                <a16:creationId xmlns:a16="http://schemas.microsoft.com/office/drawing/2014/main" id="{9F043595-92E3-A2CB-B2D1-B1CDB2B9F736}"/>
              </a:ext>
            </a:extLst>
          </p:cNvPr>
          <p:cNvPicPr>
            <a:picLocks noChangeAspect="1"/>
          </p:cNvPicPr>
          <p:nvPr/>
        </p:nvPicPr>
        <p:blipFill>
          <a:blip r:embed="rId3"/>
          <a:stretch>
            <a:fillRect/>
          </a:stretch>
        </p:blipFill>
        <p:spPr>
          <a:xfrm>
            <a:off x="126058" y="732762"/>
            <a:ext cx="5819938" cy="2703909"/>
          </a:xfrm>
          <a:prstGeom prst="rect">
            <a:avLst/>
          </a:prstGeom>
        </p:spPr>
      </p:pic>
      <p:pic>
        <p:nvPicPr>
          <p:cNvPr id="5" name="Google Shape;1641;p129" descr="Logo&#10;&#10;Description automatically generated">
            <a:extLst>
              <a:ext uri="{FF2B5EF4-FFF2-40B4-BE49-F238E27FC236}">
                <a16:creationId xmlns:a16="http://schemas.microsoft.com/office/drawing/2014/main" id="{25EF8C6B-0141-B7DC-AECF-CCE79AA143DC}"/>
              </a:ext>
            </a:extLst>
          </p:cNvPr>
          <p:cNvPicPr preferRelativeResize="0">
            <a:picLocks noChangeAspect="1"/>
          </p:cNvPicPr>
          <p:nvPr/>
        </p:nvPicPr>
        <p:blipFill rotWithShape="1">
          <a:blip r:embed="rId4">
            <a:alphaModFix/>
          </a:blip>
          <a:srcRect t="16931" b="5651"/>
          <a:stretch/>
        </p:blipFill>
        <p:spPr>
          <a:xfrm>
            <a:off x="7640456" y="2774530"/>
            <a:ext cx="1436037" cy="625319"/>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9AC3A0E2-383D-3B4C-E6C5-D95D66F73CBA}"/>
              </a:ext>
            </a:extLst>
          </p:cNvPr>
          <p:cNvSpPr txBox="1"/>
          <p:nvPr/>
        </p:nvSpPr>
        <p:spPr>
          <a:xfrm>
            <a:off x="6008038" y="687334"/>
            <a:ext cx="3135962" cy="2185214"/>
          </a:xfrm>
          <a:prstGeom prst="rect">
            <a:avLst/>
          </a:prstGeom>
          <a:noFill/>
        </p:spPr>
        <p:txBody>
          <a:bodyPr wrap="square" rtlCol="0">
            <a:spAutoFit/>
          </a:bodyPr>
          <a:lstStyle/>
          <a:p>
            <a:pPr>
              <a:spcAft>
                <a:spcPts val="600"/>
              </a:spcAft>
            </a:pPr>
            <a:r>
              <a:rPr lang="en-US" sz="1900" i="1" dirty="0">
                <a:solidFill>
                  <a:schemeClr val="tx2"/>
                </a:solidFill>
                <a:latin typeface="+mj-lt"/>
              </a:rPr>
              <a:t>BLAST </a:t>
            </a:r>
            <a:r>
              <a:rPr lang="en-US" sz="1900" dirty="0">
                <a:solidFill>
                  <a:schemeClr val="tx2"/>
                </a:solidFill>
                <a:latin typeface="+mj-lt"/>
              </a:rPr>
              <a:t>Particle-in-cell Codes</a:t>
            </a:r>
          </a:p>
          <a:p>
            <a:pPr marL="171450" indent="-171450">
              <a:spcAft>
                <a:spcPts val="600"/>
              </a:spcAft>
              <a:buFont typeface="Arial" panose="020B0604020202020204" pitchFamily="34" charset="0"/>
              <a:buChar char="•"/>
            </a:pPr>
            <a:r>
              <a:rPr lang="en-US" sz="1700" dirty="0" err="1">
                <a:solidFill>
                  <a:schemeClr val="tx2"/>
                </a:solidFill>
                <a:latin typeface="+mj-lt"/>
              </a:rPr>
              <a:t>WarpX</a:t>
            </a:r>
            <a:r>
              <a:rPr lang="en-US" sz="1700" dirty="0">
                <a:solidFill>
                  <a:schemeClr val="tx2"/>
                </a:solidFill>
                <a:latin typeface="+mj-lt"/>
              </a:rPr>
              <a:t>: </a:t>
            </a:r>
            <a:r>
              <a:rPr lang="en-US" sz="1700" dirty="0">
                <a:solidFill>
                  <a:schemeClr val="tx2"/>
                </a:solidFill>
                <a:latin typeface="+mn-lt"/>
              </a:rPr>
              <a:t>t-based EM &amp; ES PIC + lattice </a:t>
            </a:r>
          </a:p>
          <a:p>
            <a:pPr marL="171450" indent="-171450">
              <a:spcAft>
                <a:spcPts val="600"/>
              </a:spcAft>
              <a:buFont typeface="Arial" panose="020B0604020202020204" pitchFamily="34" charset="0"/>
              <a:buChar char="•"/>
            </a:pPr>
            <a:r>
              <a:rPr lang="en-US" sz="1700" dirty="0" err="1">
                <a:solidFill>
                  <a:schemeClr val="tx2"/>
                </a:solidFill>
                <a:latin typeface="+mj-lt"/>
              </a:rPr>
              <a:t>ImpactX</a:t>
            </a:r>
            <a:r>
              <a:rPr lang="en-US" sz="1700" dirty="0">
                <a:solidFill>
                  <a:schemeClr val="tx2"/>
                </a:solidFill>
                <a:latin typeface="+mj-lt"/>
              </a:rPr>
              <a:t>: </a:t>
            </a:r>
            <a:r>
              <a:rPr lang="en-US" sz="1700" dirty="0">
                <a:solidFill>
                  <a:schemeClr val="tx2"/>
                </a:solidFill>
                <a:latin typeface="+mn-lt"/>
              </a:rPr>
              <a:t>s-based ES + lattice</a:t>
            </a:r>
          </a:p>
          <a:p>
            <a:pPr marL="171450" indent="-171450">
              <a:spcAft>
                <a:spcPts val="600"/>
              </a:spcAft>
              <a:buFont typeface="Arial" panose="020B0604020202020204" pitchFamily="34" charset="0"/>
              <a:buChar char="•"/>
            </a:pPr>
            <a:r>
              <a:rPr lang="en-US" sz="1700" dirty="0" err="1">
                <a:solidFill>
                  <a:schemeClr val="tx2"/>
                </a:solidFill>
                <a:latin typeface="+mj-lt"/>
              </a:rPr>
              <a:t>HiPACE</a:t>
            </a:r>
            <a:r>
              <a:rPr lang="en-US" sz="1700" dirty="0">
                <a:solidFill>
                  <a:schemeClr val="tx2"/>
                </a:solidFill>
                <a:latin typeface="+mj-lt"/>
              </a:rPr>
              <a:t>++: </a:t>
            </a:r>
            <a:r>
              <a:rPr lang="en-US" sz="1700" dirty="0">
                <a:solidFill>
                  <a:schemeClr val="tx2"/>
                </a:solidFill>
                <a:latin typeface="+mn-lt"/>
              </a:rPr>
              <a:t>Quasistatic PIC (similar to </a:t>
            </a:r>
            <a:r>
              <a:rPr lang="en-US" sz="1700" dirty="0" err="1">
                <a:solidFill>
                  <a:schemeClr val="tx2"/>
                </a:solidFill>
                <a:latin typeface="+mn-lt"/>
              </a:rPr>
              <a:t>QuickPIC</a:t>
            </a:r>
            <a:r>
              <a:rPr lang="en-US" sz="1700" dirty="0">
                <a:solidFill>
                  <a:schemeClr val="tx2"/>
                </a:solidFill>
                <a:latin typeface="+mn-lt"/>
              </a:rPr>
              <a:t>, </a:t>
            </a:r>
            <a:r>
              <a:rPr lang="en-US" sz="1700" dirty="0" err="1">
                <a:solidFill>
                  <a:schemeClr val="tx2"/>
                </a:solidFill>
                <a:latin typeface="+mn-lt"/>
              </a:rPr>
              <a:t>pyHeadtail</a:t>
            </a:r>
            <a:r>
              <a:rPr lang="en-US" sz="1700" dirty="0">
                <a:solidFill>
                  <a:schemeClr val="tx2"/>
                </a:solidFill>
                <a:latin typeface="+mn-lt"/>
              </a:rPr>
              <a:t>, …)</a:t>
            </a:r>
          </a:p>
        </p:txBody>
      </p:sp>
      <p:sp>
        <p:nvSpPr>
          <p:cNvPr id="2" name="Rectangle 1">
            <a:extLst>
              <a:ext uri="{FF2B5EF4-FFF2-40B4-BE49-F238E27FC236}">
                <a16:creationId xmlns:a16="http://schemas.microsoft.com/office/drawing/2014/main" id="{D1A9F4E1-EB41-3D7E-257C-2C233E429191}"/>
              </a:ext>
            </a:extLst>
          </p:cNvPr>
          <p:cNvSpPr/>
          <p:nvPr/>
        </p:nvSpPr>
        <p:spPr>
          <a:xfrm>
            <a:off x="6008038" y="1037138"/>
            <a:ext cx="3068455" cy="607555"/>
          </a:xfrm>
          <a:prstGeom prst="rect">
            <a:avLst/>
          </a:prstGeom>
          <a:no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oogle Shape;65;p15">
            <a:extLst>
              <a:ext uri="{FF2B5EF4-FFF2-40B4-BE49-F238E27FC236}">
                <a16:creationId xmlns:a16="http://schemas.microsoft.com/office/drawing/2014/main" id="{DFA34808-EE3A-CC20-572B-DAEC69BA2B34}"/>
              </a:ext>
            </a:extLst>
          </p:cNvPr>
          <p:cNvPicPr preferRelativeResize="0"/>
          <p:nvPr/>
        </p:nvPicPr>
        <p:blipFill rotWithShape="1">
          <a:blip r:embed="rId5">
            <a:alphaModFix/>
          </a:blip>
          <a:srcRect/>
          <a:stretch/>
        </p:blipFill>
        <p:spPr>
          <a:xfrm>
            <a:off x="254849" y="4738555"/>
            <a:ext cx="1138141" cy="307779"/>
          </a:xfrm>
          <a:prstGeom prst="rect">
            <a:avLst/>
          </a:prstGeom>
          <a:noFill/>
          <a:ln>
            <a:noFill/>
          </a:ln>
        </p:spPr>
      </p:pic>
    </p:spTree>
    <p:extLst>
      <p:ext uri="{BB962C8B-B14F-4D97-AF65-F5344CB8AC3E}">
        <p14:creationId xmlns:p14="http://schemas.microsoft.com/office/powerpoint/2010/main" val="926598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g151dea19127_0_974"/>
          <p:cNvPicPr preferRelativeResize="0">
            <a:picLocks noGrp="1"/>
          </p:cNvPicPr>
          <p:nvPr>
            <p:ph type="pic" idx="2"/>
          </p:nvPr>
        </p:nvPicPr>
        <p:blipFill rotWithShape="1">
          <a:blip r:embed="rId3">
            <a:alphaModFix/>
          </a:blip>
          <a:srcRect/>
          <a:stretch/>
        </p:blipFill>
        <p:spPr>
          <a:xfrm>
            <a:off x="0" y="0"/>
            <a:ext cx="9144000" cy="5162888"/>
          </a:xfrm>
          <a:prstGeom prst="rect">
            <a:avLst/>
          </a:prstGeom>
          <a:noFill/>
          <a:ln>
            <a:noFill/>
          </a:ln>
        </p:spPr>
      </p:pic>
      <p:grpSp>
        <p:nvGrpSpPr>
          <p:cNvPr id="411" name="Google Shape;411;g151dea19127_0_974"/>
          <p:cNvGrpSpPr/>
          <p:nvPr/>
        </p:nvGrpSpPr>
        <p:grpSpPr>
          <a:xfrm>
            <a:off x="5392874" y="665850"/>
            <a:ext cx="607500" cy="952876"/>
            <a:chOff x="7190498" y="887800"/>
            <a:chExt cx="810000" cy="1270501"/>
          </a:xfrm>
        </p:grpSpPr>
        <p:pic>
          <p:nvPicPr>
            <p:cNvPr id="412" name="Google Shape;412;g151dea19127_0_974" descr="Ryan Sandberg - Graduate Student Research Assistant - University of Michigan  | LinkedIn"/>
            <p:cNvPicPr preferRelativeResize="0"/>
            <p:nvPr/>
          </p:nvPicPr>
          <p:blipFill rotWithShape="1">
            <a:blip r:embed="rId4">
              <a:alphaModFix/>
            </a:blip>
            <a:srcRect/>
            <a:stretch/>
          </p:blipFill>
          <p:spPr>
            <a:xfrm>
              <a:off x="7259019" y="1307909"/>
              <a:ext cx="717682" cy="850392"/>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413" name="Google Shape;413;g151dea19127_0_974"/>
            <p:cNvSpPr txBox="1"/>
            <p:nvPr/>
          </p:nvSpPr>
          <p:spPr>
            <a:xfrm>
              <a:off x="7190498" y="887800"/>
              <a:ext cx="8100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Ryan</a:t>
              </a:r>
              <a:endParaRPr sz="1050"/>
            </a:p>
            <a:p>
              <a:pPr algn="ctr">
                <a:buClr>
                  <a:schemeClr val="lt1"/>
                </a:buClr>
                <a:buSzPts val="1100"/>
              </a:pPr>
              <a:r>
                <a:rPr lang="en-US" sz="825">
                  <a:solidFill>
                    <a:schemeClr val="lt1"/>
                  </a:solidFill>
                  <a:latin typeface="Calibri"/>
                  <a:ea typeface="Calibri"/>
                  <a:cs typeface="Calibri"/>
                  <a:sym typeface="Calibri"/>
                </a:rPr>
                <a:t>Sandberg</a:t>
              </a:r>
              <a:endParaRPr sz="1350">
                <a:solidFill>
                  <a:schemeClr val="dk1"/>
                </a:solidFill>
              </a:endParaRPr>
            </a:p>
          </p:txBody>
        </p:sp>
      </p:grpSp>
      <p:pic>
        <p:nvPicPr>
          <p:cNvPr id="414" name="Google Shape;414;g151dea19127_0_974"/>
          <p:cNvPicPr preferRelativeResize="0"/>
          <p:nvPr/>
        </p:nvPicPr>
        <p:blipFill rotWithShape="1">
          <a:blip r:embed="rId5">
            <a:alphaModFix/>
          </a:blip>
          <a:srcRect/>
          <a:stretch/>
        </p:blipFill>
        <p:spPr>
          <a:xfrm>
            <a:off x="1582784" y="1953223"/>
            <a:ext cx="513323" cy="646247"/>
          </a:xfrm>
          <a:prstGeom prst="rect">
            <a:avLst/>
          </a:prstGeom>
          <a:noFill/>
          <a:ln w="9525"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pic>
      <p:pic>
        <p:nvPicPr>
          <p:cNvPr id="415" name="Google Shape;415;g151dea19127_0_974"/>
          <p:cNvPicPr preferRelativeResize="0"/>
          <p:nvPr/>
        </p:nvPicPr>
        <p:blipFill rotWithShape="1">
          <a:blip r:embed="rId6">
            <a:alphaModFix/>
          </a:blip>
          <a:srcRect/>
          <a:stretch/>
        </p:blipFill>
        <p:spPr>
          <a:xfrm>
            <a:off x="1573160" y="961892"/>
            <a:ext cx="519279" cy="634000"/>
          </a:xfrm>
          <a:prstGeom prst="rect">
            <a:avLst/>
          </a:prstGeom>
          <a:noFill/>
          <a:ln w="19050"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pic>
        <p:nvPicPr>
          <p:cNvPr id="416" name="Google Shape;416;g151dea19127_0_974"/>
          <p:cNvPicPr preferRelativeResize="0"/>
          <p:nvPr/>
        </p:nvPicPr>
        <p:blipFill rotWithShape="1">
          <a:blip r:embed="rId7">
            <a:alphaModFix/>
          </a:blip>
          <a:srcRect/>
          <a:stretch/>
        </p:blipFill>
        <p:spPr>
          <a:xfrm>
            <a:off x="2225712" y="1962515"/>
            <a:ext cx="505960" cy="63245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grpSp>
        <p:nvGrpSpPr>
          <p:cNvPr id="417" name="Google Shape;417;g151dea19127_0_974"/>
          <p:cNvGrpSpPr/>
          <p:nvPr/>
        </p:nvGrpSpPr>
        <p:grpSpPr>
          <a:xfrm>
            <a:off x="5988473" y="1662083"/>
            <a:ext cx="571463" cy="946575"/>
            <a:chOff x="5552496" y="2197853"/>
            <a:chExt cx="761951" cy="1262100"/>
          </a:xfrm>
        </p:grpSpPr>
        <p:pic>
          <p:nvPicPr>
            <p:cNvPr id="418" name="Google Shape;418;g151dea19127_0_974"/>
            <p:cNvPicPr preferRelativeResize="0"/>
            <p:nvPr/>
          </p:nvPicPr>
          <p:blipFill rotWithShape="1">
            <a:blip r:embed="rId8">
              <a:alphaModFix/>
            </a:blip>
            <a:srcRect/>
            <a:stretch/>
          </p:blipFill>
          <p:spPr>
            <a:xfrm>
              <a:off x="5647166" y="2616686"/>
              <a:ext cx="667281" cy="843267"/>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419" name="Google Shape;419;g151dea19127_0_974"/>
            <p:cNvSpPr txBox="1"/>
            <p:nvPr/>
          </p:nvSpPr>
          <p:spPr>
            <a:xfrm>
              <a:off x="5552496" y="2197853"/>
              <a:ext cx="7443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Andrew</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Myers</a:t>
              </a:r>
              <a:endParaRPr sz="1350">
                <a:solidFill>
                  <a:schemeClr val="dk1"/>
                </a:solidFill>
              </a:endParaRPr>
            </a:p>
          </p:txBody>
        </p:sp>
      </p:grpSp>
      <p:grpSp>
        <p:nvGrpSpPr>
          <p:cNvPr id="420" name="Google Shape;420;g151dea19127_0_974"/>
          <p:cNvGrpSpPr/>
          <p:nvPr/>
        </p:nvGrpSpPr>
        <p:grpSpPr>
          <a:xfrm>
            <a:off x="6642646" y="1660476"/>
            <a:ext cx="558225" cy="951080"/>
            <a:chOff x="6451788" y="2197853"/>
            <a:chExt cx="744300" cy="1268106"/>
          </a:xfrm>
        </p:grpSpPr>
        <p:pic>
          <p:nvPicPr>
            <p:cNvPr id="421" name="Google Shape;421;g151dea19127_0_974"/>
            <p:cNvPicPr preferRelativeResize="0"/>
            <p:nvPr/>
          </p:nvPicPr>
          <p:blipFill rotWithShape="1">
            <a:blip r:embed="rId9">
              <a:alphaModFix/>
            </a:blip>
            <a:srcRect/>
            <a:stretch/>
          </p:blipFill>
          <p:spPr>
            <a:xfrm>
              <a:off x="6490156" y="2611827"/>
              <a:ext cx="673330" cy="854132"/>
            </a:xfrm>
            <a:prstGeom prst="rect">
              <a:avLst/>
            </a:prstGeom>
            <a:noFill/>
            <a:ln w="9525"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pic>
        <p:sp>
          <p:nvSpPr>
            <p:cNvPr id="422" name="Google Shape;422;g151dea19127_0_974"/>
            <p:cNvSpPr txBox="1"/>
            <p:nvPr/>
          </p:nvSpPr>
          <p:spPr>
            <a:xfrm>
              <a:off x="6451788" y="2197853"/>
              <a:ext cx="7443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Weiqun</a:t>
              </a:r>
              <a:endParaRPr sz="825">
                <a:solidFill>
                  <a:schemeClr val="lt1"/>
                </a:solidFill>
                <a:latin typeface="Calibri"/>
                <a:ea typeface="Calibri"/>
                <a:cs typeface="Calibri"/>
                <a:sym typeface="Calibri"/>
              </a:endParaRPr>
            </a:p>
            <a:p>
              <a:pPr algn="ctr">
                <a:buClr>
                  <a:schemeClr val="lt1"/>
                </a:buClr>
                <a:buSzPts val="1100"/>
              </a:pPr>
              <a:r>
                <a:rPr lang="en-US" sz="825">
                  <a:solidFill>
                    <a:schemeClr val="lt1"/>
                  </a:solidFill>
                  <a:latin typeface="Calibri"/>
                  <a:ea typeface="Calibri"/>
                  <a:cs typeface="Calibri"/>
                  <a:sym typeface="Calibri"/>
                </a:rPr>
                <a:t>Zhang</a:t>
              </a:r>
              <a:endParaRPr sz="1350">
                <a:solidFill>
                  <a:schemeClr val="dk1"/>
                </a:solidFill>
              </a:endParaRPr>
            </a:p>
          </p:txBody>
        </p:sp>
      </p:grpSp>
      <p:sp>
        <p:nvSpPr>
          <p:cNvPr id="423" name="Google Shape;423;g151dea19127_0_974"/>
          <p:cNvSpPr txBox="1"/>
          <p:nvPr/>
        </p:nvSpPr>
        <p:spPr>
          <a:xfrm>
            <a:off x="2216336" y="1643201"/>
            <a:ext cx="558225"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John </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Bell</a:t>
            </a:r>
            <a:endParaRPr sz="1350">
              <a:solidFill>
                <a:schemeClr val="dk1"/>
              </a:solidFill>
            </a:endParaRPr>
          </a:p>
        </p:txBody>
      </p:sp>
      <p:pic>
        <p:nvPicPr>
          <p:cNvPr id="424" name="Google Shape;424;g151dea19127_0_974"/>
          <p:cNvPicPr preferRelativeResize="0"/>
          <p:nvPr/>
        </p:nvPicPr>
        <p:blipFill rotWithShape="1">
          <a:blip r:embed="rId10">
            <a:alphaModFix/>
          </a:blip>
          <a:srcRect/>
          <a:stretch/>
        </p:blipFill>
        <p:spPr>
          <a:xfrm>
            <a:off x="1577071" y="2942355"/>
            <a:ext cx="529986" cy="63245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425" name="Google Shape;425;g151dea19127_0_974"/>
          <p:cNvPicPr preferRelativeResize="0"/>
          <p:nvPr/>
        </p:nvPicPr>
        <p:blipFill rotWithShape="1">
          <a:blip r:embed="rId11">
            <a:alphaModFix/>
          </a:blip>
          <a:srcRect/>
          <a:stretch/>
        </p:blipFill>
        <p:spPr>
          <a:xfrm>
            <a:off x="6077829" y="990175"/>
            <a:ext cx="524179" cy="63245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426" name="Google Shape;426;g151dea19127_0_974"/>
          <p:cNvPicPr preferRelativeResize="0"/>
          <p:nvPr/>
        </p:nvPicPr>
        <p:blipFill rotWithShape="1">
          <a:blip r:embed="rId12">
            <a:alphaModFix/>
          </a:blip>
          <a:srcRect/>
          <a:stretch/>
        </p:blipFill>
        <p:spPr>
          <a:xfrm>
            <a:off x="1595533" y="3926063"/>
            <a:ext cx="511460" cy="628952"/>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427" name="Google Shape;427;g151dea19127_0_974"/>
          <p:cNvPicPr preferRelativeResize="0"/>
          <p:nvPr/>
        </p:nvPicPr>
        <p:blipFill rotWithShape="1">
          <a:blip r:embed="rId13">
            <a:alphaModFix/>
          </a:blip>
          <a:srcRect/>
          <a:stretch/>
        </p:blipFill>
        <p:spPr>
          <a:xfrm>
            <a:off x="2231647" y="3926062"/>
            <a:ext cx="511459" cy="632456"/>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428" name="Google Shape;428;g151dea19127_0_974"/>
          <p:cNvPicPr preferRelativeResize="0"/>
          <p:nvPr/>
        </p:nvPicPr>
        <p:blipFill rotWithShape="1">
          <a:blip r:embed="rId14">
            <a:alphaModFix/>
          </a:blip>
          <a:srcRect/>
          <a:stretch/>
        </p:blipFill>
        <p:spPr>
          <a:xfrm>
            <a:off x="2867756" y="3926041"/>
            <a:ext cx="516960" cy="626957"/>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429" name="Google Shape;429;g151dea19127_0_974"/>
          <p:cNvSpPr txBox="1"/>
          <p:nvPr/>
        </p:nvSpPr>
        <p:spPr>
          <a:xfrm>
            <a:off x="1456669" y="651938"/>
            <a:ext cx="71190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Jean-Luc  Vay (ECP PI)</a:t>
            </a:r>
            <a:endParaRPr sz="1350">
              <a:solidFill>
                <a:schemeClr val="dk1"/>
              </a:solidFill>
            </a:endParaRPr>
          </a:p>
        </p:txBody>
      </p:sp>
      <p:sp>
        <p:nvSpPr>
          <p:cNvPr id="430" name="Google Shape;430;g151dea19127_0_974"/>
          <p:cNvSpPr txBox="1"/>
          <p:nvPr/>
        </p:nvSpPr>
        <p:spPr>
          <a:xfrm>
            <a:off x="3446675" y="651941"/>
            <a:ext cx="54000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Rémi </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Lehe</a:t>
            </a:r>
            <a:endParaRPr sz="825">
              <a:solidFill>
                <a:schemeClr val="lt1"/>
              </a:solidFill>
              <a:latin typeface="Calibri"/>
              <a:ea typeface="Calibri"/>
              <a:cs typeface="Calibri"/>
              <a:sym typeface="Calibri"/>
            </a:endParaRPr>
          </a:p>
        </p:txBody>
      </p:sp>
      <p:sp>
        <p:nvSpPr>
          <p:cNvPr id="431" name="Google Shape;431;g151dea19127_0_974"/>
          <p:cNvSpPr txBox="1"/>
          <p:nvPr/>
        </p:nvSpPr>
        <p:spPr>
          <a:xfrm>
            <a:off x="6076255" y="670556"/>
            <a:ext cx="54000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Olga Shapoval</a:t>
            </a:r>
            <a:endParaRPr sz="825">
              <a:solidFill>
                <a:schemeClr val="lt1"/>
              </a:solidFill>
              <a:latin typeface="Calibri"/>
              <a:ea typeface="Calibri"/>
              <a:cs typeface="Calibri"/>
              <a:sym typeface="Calibri"/>
            </a:endParaRPr>
          </a:p>
        </p:txBody>
      </p:sp>
      <p:sp>
        <p:nvSpPr>
          <p:cNvPr id="432" name="Google Shape;432;g151dea19127_0_974"/>
          <p:cNvSpPr txBox="1"/>
          <p:nvPr/>
        </p:nvSpPr>
        <p:spPr>
          <a:xfrm>
            <a:off x="1357583" y="1643201"/>
            <a:ext cx="98775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Ann Almgren</a:t>
            </a:r>
            <a:br>
              <a:rPr lang="en-US" sz="825">
                <a:solidFill>
                  <a:schemeClr val="lt1"/>
                </a:solidFill>
                <a:latin typeface="Calibri"/>
                <a:ea typeface="Calibri"/>
                <a:cs typeface="Calibri"/>
                <a:sym typeface="Calibri"/>
              </a:rPr>
            </a:br>
            <a:r>
              <a:rPr lang="en-US" sz="825">
                <a:solidFill>
                  <a:schemeClr val="lt1"/>
                </a:solidFill>
                <a:latin typeface="Calibri"/>
                <a:ea typeface="Calibri"/>
                <a:cs typeface="Calibri"/>
                <a:sym typeface="Calibri"/>
              </a:rPr>
              <a:t>(ECP coPI)</a:t>
            </a:r>
            <a:endParaRPr sz="1350">
              <a:solidFill>
                <a:schemeClr val="dk1"/>
              </a:solidFill>
            </a:endParaRPr>
          </a:p>
        </p:txBody>
      </p:sp>
      <p:sp>
        <p:nvSpPr>
          <p:cNvPr id="433" name="Google Shape;433;g151dea19127_0_974"/>
          <p:cNvSpPr txBox="1"/>
          <p:nvPr/>
        </p:nvSpPr>
        <p:spPr>
          <a:xfrm>
            <a:off x="1360657" y="3544418"/>
            <a:ext cx="98775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Marc</a:t>
            </a:r>
            <a:r>
              <a:rPr lang="en-US" sz="1350">
                <a:solidFill>
                  <a:schemeClr val="dk1"/>
                </a:solidFill>
              </a:rPr>
              <a:t> </a:t>
            </a:r>
            <a:r>
              <a:rPr lang="en-US" sz="825">
                <a:solidFill>
                  <a:schemeClr val="lt1"/>
                </a:solidFill>
                <a:latin typeface="Calibri"/>
                <a:ea typeface="Calibri"/>
                <a:cs typeface="Calibri"/>
                <a:sym typeface="Calibri"/>
              </a:rPr>
              <a:t>Hogan</a:t>
            </a:r>
            <a:br>
              <a:rPr lang="en-US" sz="825">
                <a:solidFill>
                  <a:schemeClr val="lt1"/>
                </a:solidFill>
                <a:latin typeface="Calibri"/>
                <a:ea typeface="Calibri"/>
                <a:cs typeface="Calibri"/>
                <a:sym typeface="Calibri"/>
              </a:rPr>
            </a:br>
            <a:r>
              <a:rPr lang="en-US" sz="825">
                <a:solidFill>
                  <a:schemeClr val="lt1"/>
                </a:solidFill>
                <a:latin typeface="Calibri"/>
                <a:ea typeface="Calibri"/>
                <a:cs typeface="Calibri"/>
                <a:sym typeface="Calibri"/>
              </a:rPr>
              <a:t>(ECP coPI)</a:t>
            </a:r>
            <a:endParaRPr sz="1350">
              <a:solidFill>
                <a:schemeClr val="dk1"/>
              </a:solidFill>
            </a:endParaRPr>
          </a:p>
        </p:txBody>
      </p:sp>
      <p:sp>
        <p:nvSpPr>
          <p:cNvPr id="434" name="Google Shape;434;g151dea19127_0_974"/>
          <p:cNvSpPr txBox="1"/>
          <p:nvPr/>
        </p:nvSpPr>
        <p:spPr>
          <a:xfrm>
            <a:off x="2219387" y="3608624"/>
            <a:ext cx="558225"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Lixin</a:t>
            </a:r>
            <a:br>
              <a:rPr lang="en-US" sz="825">
                <a:solidFill>
                  <a:schemeClr val="lt1"/>
                </a:solidFill>
                <a:latin typeface="Calibri"/>
                <a:ea typeface="Calibri"/>
                <a:cs typeface="Calibri"/>
                <a:sym typeface="Calibri"/>
              </a:rPr>
            </a:br>
            <a:r>
              <a:rPr lang="en-US" sz="825">
                <a:solidFill>
                  <a:schemeClr val="lt1"/>
                </a:solidFill>
                <a:latin typeface="Calibri"/>
                <a:ea typeface="Calibri"/>
                <a:cs typeface="Calibri"/>
                <a:sym typeface="Calibri"/>
              </a:rPr>
              <a:t>Ge</a:t>
            </a:r>
            <a:endParaRPr sz="1350">
              <a:solidFill>
                <a:schemeClr val="dk1"/>
              </a:solidFill>
            </a:endParaRPr>
          </a:p>
        </p:txBody>
      </p:sp>
      <p:sp>
        <p:nvSpPr>
          <p:cNvPr id="435" name="Google Shape;435;g151dea19127_0_974"/>
          <p:cNvSpPr txBox="1"/>
          <p:nvPr/>
        </p:nvSpPr>
        <p:spPr>
          <a:xfrm>
            <a:off x="2802184" y="3608611"/>
            <a:ext cx="558225"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Cho</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Ng</a:t>
            </a:r>
            <a:endParaRPr sz="1350">
              <a:solidFill>
                <a:schemeClr val="dk1"/>
              </a:solidFill>
            </a:endParaRPr>
          </a:p>
        </p:txBody>
      </p:sp>
      <p:sp>
        <p:nvSpPr>
          <p:cNvPr id="436" name="Google Shape;436;g151dea19127_0_974"/>
          <p:cNvSpPr txBox="1"/>
          <p:nvPr/>
        </p:nvSpPr>
        <p:spPr>
          <a:xfrm>
            <a:off x="1355215" y="2550421"/>
            <a:ext cx="98775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David</a:t>
            </a:r>
            <a:r>
              <a:rPr lang="en-US" sz="1350">
                <a:solidFill>
                  <a:schemeClr val="dk1"/>
                </a:solidFill>
              </a:rPr>
              <a:t> </a:t>
            </a:r>
            <a:r>
              <a:rPr lang="en-US" sz="825">
                <a:solidFill>
                  <a:schemeClr val="lt1"/>
                </a:solidFill>
                <a:latin typeface="Calibri"/>
                <a:ea typeface="Calibri"/>
                <a:cs typeface="Calibri"/>
                <a:sym typeface="Calibri"/>
              </a:rPr>
              <a:t>Grote</a:t>
            </a:r>
            <a:br>
              <a:rPr lang="en-US" sz="825">
                <a:solidFill>
                  <a:schemeClr val="lt1"/>
                </a:solidFill>
                <a:latin typeface="Calibri"/>
                <a:ea typeface="Calibri"/>
                <a:cs typeface="Calibri"/>
                <a:sym typeface="Calibri"/>
              </a:rPr>
            </a:br>
            <a:r>
              <a:rPr lang="en-US" sz="825">
                <a:solidFill>
                  <a:schemeClr val="lt1"/>
                </a:solidFill>
                <a:latin typeface="Calibri"/>
                <a:ea typeface="Calibri"/>
                <a:cs typeface="Calibri"/>
                <a:sym typeface="Calibri"/>
              </a:rPr>
              <a:t>(ECP coPI)</a:t>
            </a:r>
            <a:endParaRPr sz="1350">
              <a:solidFill>
                <a:schemeClr val="dk1"/>
              </a:solidFill>
            </a:endParaRPr>
          </a:p>
        </p:txBody>
      </p:sp>
      <p:grpSp>
        <p:nvGrpSpPr>
          <p:cNvPr id="437" name="Google Shape;437;g151dea19127_0_974"/>
          <p:cNvGrpSpPr/>
          <p:nvPr/>
        </p:nvGrpSpPr>
        <p:grpSpPr>
          <a:xfrm>
            <a:off x="4064730" y="1643992"/>
            <a:ext cx="748350" cy="962479"/>
            <a:chOff x="4615826" y="2196932"/>
            <a:chExt cx="997800" cy="1283305"/>
          </a:xfrm>
        </p:grpSpPr>
        <p:pic>
          <p:nvPicPr>
            <p:cNvPr id="438" name="Google Shape;438;g151dea19127_0_974"/>
            <p:cNvPicPr preferRelativeResize="0"/>
            <p:nvPr/>
          </p:nvPicPr>
          <p:blipFill rotWithShape="1">
            <a:blip r:embed="rId15">
              <a:alphaModFix/>
            </a:blip>
            <a:srcRect/>
            <a:stretch/>
          </p:blipFill>
          <p:spPr>
            <a:xfrm>
              <a:off x="4771093" y="2625440"/>
              <a:ext cx="699276" cy="854797"/>
            </a:xfrm>
            <a:prstGeom prst="rect">
              <a:avLst/>
            </a:prstGeom>
            <a:noFill/>
            <a:ln w="9525" cap="flat" cmpd="sng">
              <a:solidFill>
                <a:srgbClr val="147E90"/>
              </a:solidFill>
              <a:prstDash val="solid"/>
              <a:round/>
              <a:headEnd type="none" w="sm" len="sm"/>
              <a:tailEnd type="none" w="sm" len="sm"/>
            </a:ln>
            <a:effectLst>
              <a:outerShdw blurRad="50800" dist="38100" dir="2700000" algn="tl" rotWithShape="0">
                <a:srgbClr val="000000">
                  <a:alpha val="40000"/>
                </a:srgbClr>
              </a:outerShdw>
            </a:effectLst>
          </p:spPr>
        </p:pic>
        <p:sp>
          <p:nvSpPr>
            <p:cNvPr id="439" name="Google Shape;439;g151dea19127_0_974"/>
            <p:cNvSpPr txBox="1"/>
            <p:nvPr/>
          </p:nvSpPr>
          <p:spPr>
            <a:xfrm>
              <a:off x="4615826" y="2196932"/>
              <a:ext cx="9978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Revathi</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Jambunathan</a:t>
              </a:r>
              <a:endParaRPr sz="825">
                <a:solidFill>
                  <a:schemeClr val="lt1"/>
                </a:solidFill>
                <a:latin typeface="Calibri"/>
                <a:ea typeface="Calibri"/>
                <a:cs typeface="Calibri"/>
                <a:sym typeface="Calibri"/>
              </a:endParaRPr>
            </a:p>
          </p:txBody>
        </p:sp>
      </p:grpSp>
      <p:pic>
        <p:nvPicPr>
          <p:cNvPr id="440" name="Google Shape;440;g151dea19127_0_974"/>
          <p:cNvPicPr preferRelativeResize="0"/>
          <p:nvPr/>
        </p:nvPicPr>
        <p:blipFill rotWithShape="1">
          <a:blip r:embed="rId16">
            <a:alphaModFix/>
          </a:blip>
          <a:srcRect/>
          <a:stretch/>
        </p:blipFill>
        <p:spPr>
          <a:xfrm>
            <a:off x="2847894" y="972016"/>
            <a:ext cx="501036" cy="643346"/>
          </a:xfrm>
          <a:prstGeom prst="rect">
            <a:avLst/>
          </a:prstGeom>
          <a:noFill/>
          <a:ln w="9525" cap="flat" cmpd="sng">
            <a:solidFill>
              <a:schemeClr val="accent1"/>
            </a:solidFill>
            <a:prstDash val="solid"/>
            <a:round/>
            <a:headEnd type="none" w="sm" len="sm"/>
            <a:tailEnd type="none" w="sm" len="sm"/>
          </a:ln>
        </p:spPr>
      </p:pic>
      <p:sp>
        <p:nvSpPr>
          <p:cNvPr id="441" name="Google Shape;441;g151dea19127_0_974"/>
          <p:cNvSpPr txBox="1"/>
          <p:nvPr/>
        </p:nvSpPr>
        <p:spPr>
          <a:xfrm>
            <a:off x="2800650" y="651938"/>
            <a:ext cx="626175"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Axel</a:t>
            </a:r>
            <a:br>
              <a:rPr lang="en-US" sz="825">
                <a:solidFill>
                  <a:schemeClr val="lt1"/>
                </a:solidFill>
                <a:latin typeface="Calibri"/>
                <a:ea typeface="Calibri"/>
                <a:cs typeface="Calibri"/>
                <a:sym typeface="Calibri"/>
              </a:rPr>
            </a:br>
            <a:r>
              <a:rPr lang="en-US" sz="825">
                <a:solidFill>
                  <a:schemeClr val="lt1"/>
                </a:solidFill>
                <a:latin typeface="Calibri"/>
                <a:ea typeface="Calibri"/>
                <a:cs typeface="Calibri"/>
                <a:sym typeface="Calibri"/>
              </a:rPr>
              <a:t>Huebl</a:t>
            </a:r>
            <a:endParaRPr sz="825">
              <a:solidFill>
                <a:schemeClr val="lt1"/>
              </a:solidFill>
              <a:latin typeface="Calibri"/>
              <a:ea typeface="Calibri"/>
              <a:cs typeface="Calibri"/>
              <a:sym typeface="Calibri"/>
            </a:endParaRPr>
          </a:p>
        </p:txBody>
      </p:sp>
      <p:grpSp>
        <p:nvGrpSpPr>
          <p:cNvPr id="442" name="Google Shape;442;g151dea19127_0_974"/>
          <p:cNvGrpSpPr/>
          <p:nvPr/>
        </p:nvGrpSpPr>
        <p:grpSpPr>
          <a:xfrm>
            <a:off x="6709784" y="665859"/>
            <a:ext cx="540000" cy="957842"/>
            <a:chOff x="7200932" y="869254"/>
            <a:chExt cx="720000" cy="1277123"/>
          </a:xfrm>
        </p:grpSpPr>
        <p:pic>
          <p:nvPicPr>
            <p:cNvPr id="443" name="Google Shape;443;g151dea19127_0_974"/>
            <p:cNvPicPr preferRelativeResize="0"/>
            <p:nvPr/>
          </p:nvPicPr>
          <p:blipFill rotWithShape="1">
            <a:blip r:embed="rId17">
              <a:alphaModFix/>
            </a:blip>
            <a:srcRect/>
            <a:stretch/>
          </p:blipFill>
          <p:spPr>
            <a:xfrm>
              <a:off x="7211516" y="1292207"/>
              <a:ext cx="697360" cy="854170"/>
            </a:xfrm>
            <a:prstGeom prst="rect">
              <a:avLst/>
            </a:prstGeom>
            <a:noFill/>
            <a:ln w="9525"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pic>
        <p:sp>
          <p:nvSpPr>
            <p:cNvPr id="444" name="Google Shape;444;g151dea19127_0_974"/>
            <p:cNvSpPr txBox="1"/>
            <p:nvPr/>
          </p:nvSpPr>
          <p:spPr>
            <a:xfrm>
              <a:off x="7200932" y="869254"/>
              <a:ext cx="7200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Yinjian</a:t>
              </a:r>
              <a:endParaRPr sz="825">
                <a:solidFill>
                  <a:schemeClr val="lt1"/>
                </a:solidFill>
                <a:latin typeface="Calibri"/>
                <a:ea typeface="Calibri"/>
                <a:cs typeface="Calibri"/>
                <a:sym typeface="Calibri"/>
              </a:endParaRPr>
            </a:p>
            <a:p>
              <a:pPr algn="ctr">
                <a:buClr>
                  <a:schemeClr val="lt1"/>
                </a:buClr>
                <a:buSzPts val="1100"/>
              </a:pPr>
              <a:r>
                <a:rPr lang="en-US" sz="825">
                  <a:solidFill>
                    <a:schemeClr val="lt1"/>
                  </a:solidFill>
                  <a:latin typeface="Calibri"/>
                  <a:ea typeface="Calibri"/>
                  <a:cs typeface="Calibri"/>
                  <a:sym typeface="Calibri"/>
                </a:rPr>
                <a:t>Zhao</a:t>
              </a:r>
              <a:endParaRPr sz="1350">
                <a:solidFill>
                  <a:schemeClr val="dk1"/>
                </a:solidFill>
              </a:endParaRPr>
            </a:p>
          </p:txBody>
        </p:sp>
      </p:grpSp>
      <p:pic>
        <p:nvPicPr>
          <p:cNvPr id="445" name="Google Shape;445;g151dea19127_0_974"/>
          <p:cNvPicPr preferRelativeResize="0"/>
          <p:nvPr/>
        </p:nvPicPr>
        <p:blipFill rotWithShape="1">
          <a:blip r:embed="rId18">
            <a:alphaModFix/>
          </a:blip>
          <a:srcRect/>
          <a:stretch/>
        </p:blipFill>
        <p:spPr>
          <a:xfrm>
            <a:off x="2840643" y="1957310"/>
            <a:ext cx="541226" cy="648731"/>
          </a:xfrm>
          <a:prstGeom prst="rect">
            <a:avLst/>
          </a:prstGeom>
          <a:noFill/>
          <a:ln w="9525" cap="flat" cmpd="sng">
            <a:solidFill>
              <a:srgbClr val="61A1D7"/>
            </a:solidFill>
            <a:prstDash val="solid"/>
            <a:round/>
            <a:headEnd type="none" w="sm" len="sm"/>
            <a:tailEnd type="none" w="sm" len="sm"/>
          </a:ln>
        </p:spPr>
      </p:pic>
      <p:sp>
        <p:nvSpPr>
          <p:cNvPr id="446" name="Google Shape;446;g151dea19127_0_974"/>
          <p:cNvSpPr txBox="1"/>
          <p:nvPr/>
        </p:nvSpPr>
        <p:spPr>
          <a:xfrm>
            <a:off x="2732027" y="1647081"/>
            <a:ext cx="74835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Kevin</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Gott</a:t>
            </a:r>
            <a:endParaRPr sz="1350">
              <a:solidFill>
                <a:schemeClr val="dk1"/>
              </a:solidFill>
            </a:endParaRPr>
          </a:p>
        </p:txBody>
      </p:sp>
      <p:sp>
        <p:nvSpPr>
          <p:cNvPr id="447" name="Google Shape;447;g151dea19127_0_974"/>
          <p:cNvSpPr txBox="1"/>
          <p:nvPr/>
        </p:nvSpPr>
        <p:spPr>
          <a:xfrm>
            <a:off x="2795963" y="2584302"/>
            <a:ext cx="626175" cy="173025"/>
          </a:xfrm>
          <a:prstGeom prst="rect">
            <a:avLst/>
          </a:prstGeom>
          <a:noFill/>
          <a:ln>
            <a:noFill/>
          </a:ln>
        </p:spPr>
        <p:txBody>
          <a:bodyPr spcFirstLastPara="1" wrap="square" lIns="68569" tIns="34275" rIns="68569" bIns="34275" anchor="t" anchorCtr="0">
            <a:noAutofit/>
          </a:bodyPr>
          <a:lstStyle/>
          <a:p>
            <a:pPr algn="ctr">
              <a:buClr>
                <a:schemeClr val="lt1"/>
              </a:buClr>
              <a:buSzPts val="900"/>
            </a:pPr>
            <a:r>
              <a:rPr lang="en-US" sz="675">
                <a:solidFill>
                  <a:schemeClr val="lt1"/>
                </a:solidFill>
                <a:latin typeface="Calibri"/>
                <a:ea typeface="Calibri"/>
                <a:cs typeface="Calibri"/>
                <a:sym typeface="Calibri"/>
              </a:rPr>
              <a:t>(NESAP)</a:t>
            </a:r>
            <a:endParaRPr sz="1350">
              <a:solidFill>
                <a:schemeClr val="dk1"/>
              </a:solidFill>
            </a:endParaRPr>
          </a:p>
        </p:txBody>
      </p:sp>
      <p:pic>
        <p:nvPicPr>
          <p:cNvPr id="448" name="Google Shape;448;g151dea19127_0_974"/>
          <p:cNvPicPr preferRelativeResize="0"/>
          <p:nvPr/>
        </p:nvPicPr>
        <p:blipFill rotWithShape="1">
          <a:blip r:embed="rId19">
            <a:alphaModFix/>
          </a:blip>
          <a:srcRect/>
          <a:stretch/>
        </p:blipFill>
        <p:spPr>
          <a:xfrm>
            <a:off x="261955" y="1401678"/>
            <a:ext cx="924182" cy="697190"/>
          </a:xfrm>
          <a:prstGeom prst="rect">
            <a:avLst/>
          </a:prstGeom>
          <a:noFill/>
          <a:ln>
            <a:noFill/>
          </a:ln>
        </p:spPr>
      </p:pic>
      <p:pic>
        <p:nvPicPr>
          <p:cNvPr id="449" name="Google Shape;449;g151dea19127_0_974"/>
          <p:cNvPicPr preferRelativeResize="0"/>
          <p:nvPr/>
        </p:nvPicPr>
        <p:blipFill rotWithShape="1">
          <a:blip r:embed="rId20">
            <a:alphaModFix/>
          </a:blip>
          <a:srcRect/>
          <a:stretch/>
        </p:blipFill>
        <p:spPr>
          <a:xfrm>
            <a:off x="408217" y="2923234"/>
            <a:ext cx="631658" cy="631658"/>
          </a:xfrm>
          <a:prstGeom prst="rect">
            <a:avLst/>
          </a:prstGeom>
          <a:noFill/>
          <a:ln>
            <a:noFill/>
          </a:ln>
        </p:spPr>
      </p:pic>
      <p:pic>
        <p:nvPicPr>
          <p:cNvPr id="450" name="Google Shape;450;g151dea19127_0_974"/>
          <p:cNvPicPr preferRelativeResize="0"/>
          <p:nvPr/>
        </p:nvPicPr>
        <p:blipFill rotWithShape="1">
          <a:blip r:embed="rId21">
            <a:alphaModFix/>
          </a:blip>
          <a:srcRect/>
          <a:stretch/>
        </p:blipFill>
        <p:spPr>
          <a:xfrm>
            <a:off x="171671" y="4045026"/>
            <a:ext cx="1117448" cy="330205"/>
          </a:xfrm>
          <a:prstGeom prst="rect">
            <a:avLst/>
          </a:prstGeom>
          <a:noFill/>
          <a:ln>
            <a:noFill/>
          </a:ln>
        </p:spPr>
      </p:pic>
      <p:pic>
        <p:nvPicPr>
          <p:cNvPr id="451" name="Google Shape;451;g151dea19127_0_974"/>
          <p:cNvPicPr preferRelativeResize="0"/>
          <p:nvPr/>
        </p:nvPicPr>
        <p:blipFill rotWithShape="1">
          <a:blip r:embed="rId22">
            <a:alphaModFix/>
          </a:blip>
          <a:srcRect/>
          <a:stretch/>
        </p:blipFill>
        <p:spPr>
          <a:xfrm>
            <a:off x="3470821" y="966962"/>
            <a:ext cx="541724" cy="643803"/>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grpSp>
        <p:nvGrpSpPr>
          <p:cNvPr id="452" name="Google Shape;452;g151dea19127_0_974"/>
          <p:cNvGrpSpPr/>
          <p:nvPr/>
        </p:nvGrpSpPr>
        <p:grpSpPr>
          <a:xfrm>
            <a:off x="7341048" y="665858"/>
            <a:ext cx="540000" cy="956624"/>
            <a:chOff x="8042618" y="869254"/>
            <a:chExt cx="720000" cy="1275498"/>
          </a:xfrm>
        </p:grpSpPr>
        <p:sp>
          <p:nvSpPr>
            <p:cNvPr id="453" name="Google Shape;453;g151dea19127_0_974"/>
            <p:cNvSpPr txBox="1"/>
            <p:nvPr/>
          </p:nvSpPr>
          <p:spPr>
            <a:xfrm>
              <a:off x="8042618" y="869254"/>
              <a:ext cx="7200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Edoardo</a:t>
              </a:r>
              <a:endParaRPr sz="825">
                <a:solidFill>
                  <a:schemeClr val="lt1"/>
                </a:solidFill>
                <a:latin typeface="Calibri"/>
                <a:ea typeface="Calibri"/>
                <a:cs typeface="Calibri"/>
                <a:sym typeface="Calibri"/>
              </a:endParaRPr>
            </a:p>
            <a:p>
              <a:pPr algn="ctr">
                <a:buClr>
                  <a:schemeClr val="lt1"/>
                </a:buClr>
                <a:buSzPts val="1100"/>
              </a:pPr>
              <a:r>
                <a:rPr lang="en-US" sz="825">
                  <a:solidFill>
                    <a:schemeClr val="lt1"/>
                  </a:solidFill>
                  <a:latin typeface="Calibri"/>
                  <a:ea typeface="Calibri"/>
                  <a:cs typeface="Calibri"/>
                  <a:sym typeface="Calibri"/>
                </a:rPr>
                <a:t>Zoni</a:t>
              </a:r>
              <a:endParaRPr sz="1350">
                <a:solidFill>
                  <a:schemeClr val="dk1"/>
                </a:solidFill>
              </a:endParaRPr>
            </a:p>
          </p:txBody>
        </p:sp>
        <p:pic>
          <p:nvPicPr>
            <p:cNvPr id="454" name="Google Shape;454;g151dea19127_0_974"/>
            <p:cNvPicPr preferRelativeResize="0"/>
            <p:nvPr/>
          </p:nvPicPr>
          <p:blipFill rotWithShape="1">
            <a:blip r:embed="rId23">
              <a:alphaModFix/>
            </a:blip>
            <a:srcRect t="-250"/>
            <a:stretch/>
          </p:blipFill>
          <p:spPr>
            <a:xfrm>
              <a:off x="8060287" y="1295764"/>
              <a:ext cx="693483" cy="848988"/>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grpSp>
      <p:sp>
        <p:nvSpPr>
          <p:cNvPr id="455" name="Google Shape;455;g151dea19127_0_974"/>
          <p:cNvSpPr txBox="1"/>
          <p:nvPr/>
        </p:nvSpPr>
        <p:spPr>
          <a:xfrm>
            <a:off x="6484717" y="3983366"/>
            <a:ext cx="1137150" cy="230850"/>
          </a:xfrm>
          <a:prstGeom prst="rect">
            <a:avLst/>
          </a:prstGeom>
          <a:noFill/>
          <a:ln>
            <a:noFill/>
          </a:ln>
        </p:spPr>
        <p:txBody>
          <a:bodyPr spcFirstLastPara="1" wrap="square" lIns="68569" tIns="34275" rIns="68569" bIns="34275" anchor="t" anchorCtr="0">
            <a:noAutofit/>
          </a:bodyPr>
          <a:lstStyle/>
          <a:p>
            <a:pPr algn="ctr">
              <a:buClr>
                <a:schemeClr val="lt1"/>
              </a:buClr>
              <a:buSzPts val="1400"/>
            </a:pPr>
            <a:r>
              <a:rPr lang="en-US" sz="1050">
                <a:solidFill>
                  <a:schemeClr val="lt1"/>
                </a:solidFill>
                <a:latin typeface="Calibri"/>
                <a:ea typeface="Calibri"/>
                <a:cs typeface="Calibri"/>
                <a:sym typeface="Calibri"/>
              </a:rPr>
              <a:t>DESY (Germany)</a:t>
            </a:r>
            <a:endParaRPr sz="1350">
              <a:solidFill>
                <a:schemeClr val="dk1"/>
              </a:solidFill>
            </a:endParaRPr>
          </a:p>
        </p:txBody>
      </p:sp>
      <p:pic>
        <p:nvPicPr>
          <p:cNvPr id="456" name="Google Shape;456;g151dea19127_0_974"/>
          <p:cNvPicPr preferRelativeResize="0"/>
          <p:nvPr/>
        </p:nvPicPr>
        <p:blipFill rotWithShape="1">
          <a:blip r:embed="rId24">
            <a:alphaModFix/>
          </a:blip>
          <a:srcRect/>
          <a:stretch/>
        </p:blipFill>
        <p:spPr>
          <a:xfrm>
            <a:off x="7833444" y="1975313"/>
            <a:ext cx="1069831" cy="304457"/>
          </a:xfrm>
          <a:prstGeom prst="rect">
            <a:avLst/>
          </a:prstGeom>
          <a:noFill/>
          <a:ln>
            <a:noFill/>
          </a:ln>
        </p:spPr>
      </p:pic>
      <p:pic>
        <p:nvPicPr>
          <p:cNvPr id="457" name="Google Shape;457;g151dea19127_0_974"/>
          <p:cNvPicPr preferRelativeResize="0"/>
          <p:nvPr/>
        </p:nvPicPr>
        <p:blipFill rotWithShape="1">
          <a:blip r:embed="rId25">
            <a:alphaModFix/>
          </a:blip>
          <a:srcRect/>
          <a:stretch/>
        </p:blipFill>
        <p:spPr>
          <a:xfrm>
            <a:off x="8418547" y="2405293"/>
            <a:ext cx="481446" cy="213368"/>
          </a:xfrm>
          <a:prstGeom prst="rect">
            <a:avLst/>
          </a:prstGeom>
          <a:noFill/>
          <a:ln>
            <a:noFill/>
          </a:ln>
        </p:spPr>
      </p:pic>
      <p:pic>
        <p:nvPicPr>
          <p:cNvPr id="458" name="Google Shape;458;g151dea19127_0_974"/>
          <p:cNvPicPr preferRelativeResize="0"/>
          <p:nvPr/>
        </p:nvPicPr>
        <p:blipFill rotWithShape="1">
          <a:blip r:embed="rId26">
            <a:alphaModFix/>
          </a:blip>
          <a:srcRect/>
          <a:stretch/>
        </p:blipFill>
        <p:spPr>
          <a:xfrm>
            <a:off x="7344082" y="2068850"/>
            <a:ext cx="1109102" cy="745266"/>
          </a:xfrm>
          <a:prstGeom prst="rect">
            <a:avLst/>
          </a:prstGeom>
          <a:noFill/>
          <a:ln>
            <a:noFill/>
          </a:ln>
        </p:spPr>
      </p:pic>
      <p:pic>
        <p:nvPicPr>
          <p:cNvPr id="459" name="Google Shape;459;g151dea19127_0_974" descr="ATAP_Header_reversed_blue.png"/>
          <p:cNvPicPr preferRelativeResize="0"/>
          <p:nvPr/>
        </p:nvPicPr>
        <p:blipFill rotWithShape="1">
          <a:blip r:embed="rId27">
            <a:alphaModFix/>
          </a:blip>
          <a:srcRect/>
          <a:stretch/>
        </p:blipFill>
        <p:spPr>
          <a:xfrm>
            <a:off x="7929079" y="651941"/>
            <a:ext cx="1119050" cy="549770"/>
          </a:xfrm>
          <a:prstGeom prst="rect">
            <a:avLst/>
          </a:prstGeom>
          <a:noFill/>
          <a:ln>
            <a:noFill/>
          </a:ln>
        </p:spPr>
      </p:pic>
      <p:pic>
        <p:nvPicPr>
          <p:cNvPr id="460" name="Google Shape;460;g151dea19127_0_974"/>
          <p:cNvPicPr preferRelativeResize="0"/>
          <p:nvPr/>
        </p:nvPicPr>
        <p:blipFill rotWithShape="1">
          <a:blip r:embed="rId28">
            <a:alphaModFix/>
          </a:blip>
          <a:srcRect b="9804"/>
          <a:stretch/>
        </p:blipFill>
        <p:spPr>
          <a:xfrm>
            <a:off x="7467389" y="1974003"/>
            <a:ext cx="361428" cy="302167"/>
          </a:xfrm>
          <a:prstGeom prst="rect">
            <a:avLst/>
          </a:prstGeom>
          <a:noFill/>
          <a:ln>
            <a:noFill/>
          </a:ln>
        </p:spPr>
      </p:pic>
      <p:pic>
        <p:nvPicPr>
          <p:cNvPr id="461" name="Google Shape;461;g151dea19127_0_974"/>
          <p:cNvPicPr preferRelativeResize="0"/>
          <p:nvPr/>
        </p:nvPicPr>
        <p:blipFill rotWithShape="1">
          <a:blip r:embed="rId29">
            <a:alphaModFix/>
          </a:blip>
          <a:srcRect/>
          <a:stretch/>
        </p:blipFill>
        <p:spPr>
          <a:xfrm>
            <a:off x="96643" y="668437"/>
            <a:ext cx="1335724" cy="581540"/>
          </a:xfrm>
          <a:prstGeom prst="rect">
            <a:avLst/>
          </a:prstGeom>
          <a:noFill/>
          <a:ln>
            <a:noFill/>
          </a:ln>
        </p:spPr>
      </p:pic>
      <p:grpSp>
        <p:nvGrpSpPr>
          <p:cNvPr id="462" name="Google Shape;462;g151dea19127_0_974"/>
          <p:cNvGrpSpPr/>
          <p:nvPr/>
        </p:nvGrpSpPr>
        <p:grpSpPr>
          <a:xfrm>
            <a:off x="3486894" y="3017438"/>
            <a:ext cx="3088943" cy="981153"/>
            <a:chOff x="5193208" y="4023251"/>
            <a:chExt cx="4118590" cy="1308204"/>
          </a:xfrm>
        </p:grpSpPr>
        <p:pic>
          <p:nvPicPr>
            <p:cNvPr id="463" name="Google Shape;463;g151dea19127_0_974"/>
            <p:cNvPicPr preferRelativeResize="0"/>
            <p:nvPr/>
          </p:nvPicPr>
          <p:blipFill rotWithShape="1">
            <a:blip r:embed="rId30">
              <a:alphaModFix/>
            </a:blip>
            <a:srcRect/>
            <a:stretch/>
          </p:blipFill>
          <p:spPr>
            <a:xfrm>
              <a:off x="6291448" y="4435584"/>
              <a:ext cx="735354" cy="894350"/>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464" name="Google Shape;464;g151dea19127_0_974"/>
            <p:cNvSpPr txBox="1"/>
            <p:nvPr/>
          </p:nvSpPr>
          <p:spPr>
            <a:xfrm>
              <a:off x="6281091" y="4023251"/>
              <a:ext cx="7443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Henri</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Vincenti</a:t>
              </a:r>
              <a:endParaRPr sz="825">
                <a:solidFill>
                  <a:schemeClr val="lt1"/>
                </a:solidFill>
                <a:latin typeface="Calibri"/>
                <a:ea typeface="Calibri"/>
                <a:cs typeface="Calibri"/>
                <a:sym typeface="Calibri"/>
              </a:endParaRPr>
            </a:p>
          </p:txBody>
        </p:sp>
        <p:pic>
          <p:nvPicPr>
            <p:cNvPr id="465" name="Google Shape;465;g151dea19127_0_974"/>
            <p:cNvPicPr preferRelativeResize="0"/>
            <p:nvPr/>
          </p:nvPicPr>
          <p:blipFill rotWithShape="1">
            <a:blip r:embed="rId31">
              <a:alphaModFix/>
            </a:blip>
            <a:srcRect/>
            <a:stretch/>
          </p:blipFill>
          <p:spPr>
            <a:xfrm>
              <a:off x="7026622" y="4438470"/>
              <a:ext cx="697229" cy="885685"/>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466" name="Google Shape;466;g151dea19127_0_974"/>
            <p:cNvSpPr txBox="1"/>
            <p:nvPr/>
          </p:nvSpPr>
          <p:spPr>
            <a:xfrm>
              <a:off x="7000968" y="4023251"/>
              <a:ext cx="7443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Luca</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Fedeli</a:t>
              </a:r>
              <a:endParaRPr sz="825">
                <a:solidFill>
                  <a:schemeClr val="lt1"/>
                </a:solidFill>
                <a:latin typeface="Calibri"/>
                <a:ea typeface="Calibri"/>
                <a:cs typeface="Calibri"/>
                <a:sym typeface="Calibri"/>
              </a:endParaRPr>
            </a:p>
          </p:txBody>
        </p:sp>
        <p:pic>
          <p:nvPicPr>
            <p:cNvPr id="467" name="Google Shape;467;g151dea19127_0_974"/>
            <p:cNvPicPr preferRelativeResize="0"/>
            <p:nvPr/>
          </p:nvPicPr>
          <p:blipFill rotWithShape="1">
            <a:blip r:embed="rId32">
              <a:alphaModFix/>
            </a:blip>
            <a:srcRect/>
            <a:stretch/>
          </p:blipFill>
          <p:spPr>
            <a:xfrm>
              <a:off x="7725982" y="4433455"/>
              <a:ext cx="745806" cy="89800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468" name="Google Shape;468;g151dea19127_0_974"/>
            <p:cNvSpPr txBox="1"/>
            <p:nvPr/>
          </p:nvSpPr>
          <p:spPr>
            <a:xfrm>
              <a:off x="7623097" y="4023251"/>
              <a:ext cx="9648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Antonin</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Sainte-Marie</a:t>
              </a:r>
              <a:endParaRPr sz="1350">
                <a:solidFill>
                  <a:schemeClr val="dk1"/>
                </a:solidFill>
              </a:endParaRPr>
            </a:p>
          </p:txBody>
        </p:sp>
        <p:pic>
          <p:nvPicPr>
            <p:cNvPr id="469" name="Google Shape;469;g151dea19127_0_974"/>
            <p:cNvPicPr preferRelativeResize="0"/>
            <p:nvPr/>
          </p:nvPicPr>
          <p:blipFill rotWithShape="1">
            <a:blip r:embed="rId33">
              <a:alphaModFix/>
            </a:blip>
            <a:srcRect/>
            <a:stretch/>
          </p:blipFill>
          <p:spPr>
            <a:xfrm>
              <a:off x="5193208" y="4435640"/>
              <a:ext cx="1099040" cy="895186"/>
            </a:xfrm>
            <a:prstGeom prst="rect">
              <a:avLst/>
            </a:prstGeom>
            <a:noFill/>
            <a:ln>
              <a:noFill/>
            </a:ln>
          </p:spPr>
        </p:pic>
        <p:pic>
          <p:nvPicPr>
            <p:cNvPr id="470" name="Google Shape;470;g151dea19127_0_974"/>
            <p:cNvPicPr preferRelativeResize="0"/>
            <p:nvPr/>
          </p:nvPicPr>
          <p:blipFill rotWithShape="1">
            <a:blip r:embed="rId34">
              <a:alphaModFix/>
            </a:blip>
            <a:srcRect l="12388" r="10900"/>
            <a:stretch/>
          </p:blipFill>
          <p:spPr>
            <a:xfrm>
              <a:off x="8467352" y="4429125"/>
              <a:ext cx="723902" cy="896112"/>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471" name="Google Shape;471;g151dea19127_0_974"/>
            <p:cNvSpPr txBox="1"/>
            <p:nvPr/>
          </p:nvSpPr>
          <p:spPr>
            <a:xfrm>
              <a:off x="8346998" y="4023251"/>
              <a:ext cx="9648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Neïl</a:t>
              </a:r>
              <a:endParaRPr sz="1350">
                <a:solidFill>
                  <a:schemeClr val="dk1"/>
                </a:solidFill>
              </a:endParaRPr>
            </a:p>
            <a:p>
              <a:pPr algn="ctr">
                <a:buClr>
                  <a:schemeClr val="lt1"/>
                </a:buClr>
                <a:buSzPts val="1100"/>
              </a:pPr>
              <a:r>
                <a:rPr lang="en-US" sz="825">
                  <a:solidFill>
                    <a:schemeClr val="lt1"/>
                  </a:solidFill>
                  <a:latin typeface="Calibri"/>
                  <a:ea typeface="Calibri"/>
                  <a:cs typeface="Calibri"/>
                  <a:sym typeface="Calibri"/>
                </a:rPr>
                <a:t>Zaim</a:t>
              </a:r>
              <a:endParaRPr sz="1350">
                <a:solidFill>
                  <a:schemeClr val="dk1"/>
                </a:solidFill>
              </a:endParaRPr>
            </a:p>
          </p:txBody>
        </p:sp>
      </p:grpSp>
      <p:sp>
        <p:nvSpPr>
          <p:cNvPr id="472" name="Google Shape;472;g151dea19127_0_974"/>
          <p:cNvSpPr txBox="1"/>
          <p:nvPr/>
        </p:nvSpPr>
        <p:spPr>
          <a:xfrm>
            <a:off x="2246603" y="2855719"/>
            <a:ext cx="1809450" cy="448875"/>
          </a:xfrm>
          <a:prstGeom prst="rect">
            <a:avLst/>
          </a:prstGeom>
          <a:noFill/>
          <a:ln>
            <a:noFill/>
          </a:ln>
          <a:effectLst>
            <a:outerShdw blurRad="57150" dist="19050" dir="5400000" algn="bl" rotWithShape="0">
              <a:srgbClr val="000000">
                <a:alpha val="49410"/>
              </a:srgbClr>
            </a:outerShdw>
          </a:effectLst>
        </p:spPr>
        <p:txBody>
          <a:bodyPr spcFirstLastPara="1" wrap="square" lIns="68569" tIns="34275" rIns="68569" bIns="34275" anchor="t" anchorCtr="0">
            <a:noAutofit/>
          </a:bodyPr>
          <a:lstStyle/>
          <a:p>
            <a:pPr marL="342900" indent="-261938">
              <a:buClr>
                <a:schemeClr val="lt1"/>
              </a:buClr>
              <a:buSzPts val="1900"/>
              <a:buFont typeface="Calibri"/>
              <a:buChar char="+"/>
            </a:pPr>
            <a:r>
              <a:rPr lang="en-US" sz="1425" dirty="0">
                <a:solidFill>
                  <a:schemeClr val="lt1"/>
                </a:solidFill>
                <a:latin typeface="Calibri"/>
                <a:ea typeface="Calibri"/>
                <a:cs typeface="Calibri"/>
                <a:sym typeface="Calibri"/>
              </a:rPr>
              <a:t>a growing list of contributors</a:t>
            </a:r>
            <a:endParaRPr sz="1425" dirty="0">
              <a:solidFill>
                <a:schemeClr val="dk1"/>
              </a:solidFill>
            </a:endParaRPr>
          </a:p>
        </p:txBody>
      </p:sp>
      <p:grpSp>
        <p:nvGrpSpPr>
          <p:cNvPr id="473" name="Google Shape;473;g151dea19127_0_974"/>
          <p:cNvGrpSpPr/>
          <p:nvPr/>
        </p:nvGrpSpPr>
        <p:grpSpPr>
          <a:xfrm>
            <a:off x="6611100" y="3002700"/>
            <a:ext cx="1840270" cy="998963"/>
            <a:chOff x="9497707" y="4003600"/>
            <a:chExt cx="2453693" cy="1331950"/>
          </a:xfrm>
        </p:grpSpPr>
        <p:grpSp>
          <p:nvGrpSpPr>
            <p:cNvPr id="474" name="Google Shape;474;g151dea19127_0_974"/>
            <p:cNvGrpSpPr/>
            <p:nvPr/>
          </p:nvGrpSpPr>
          <p:grpSpPr>
            <a:xfrm>
              <a:off x="11116500" y="4011975"/>
              <a:ext cx="834900" cy="1323575"/>
              <a:chOff x="11116500" y="4011975"/>
              <a:chExt cx="834900" cy="1323575"/>
            </a:xfrm>
          </p:grpSpPr>
          <p:sp>
            <p:nvSpPr>
              <p:cNvPr id="475" name="Google Shape;475;g151dea19127_0_974"/>
              <p:cNvSpPr txBox="1"/>
              <p:nvPr/>
            </p:nvSpPr>
            <p:spPr>
              <a:xfrm>
                <a:off x="11116500" y="4011975"/>
                <a:ext cx="8349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Severin Diederichs</a:t>
                </a:r>
                <a:endParaRPr sz="825">
                  <a:solidFill>
                    <a:schemeClr val="lt1"/>
                  </a:solidFill>
                  <a:latin typeface="Calibri"/>
                  <a:ea typeface="Calibri"/>
                  <a:cs typeface="Calibri"/>
                  <a:sym typeface="Calibri"/>
                </a:endParaRPr>
              </a:p>
            </p:txBody>
          </p:sp>
          <p:pic>
            <p:nvPicPr>
              <p:cNvPr id="476" name="Google Shape;476;g151dea19127_0_974"/>
              <p:cNvPicPr preferRelativeResize="0"/>
              <p:nvPr/>
            </p:nvPicPr>
            <p:blipFill rotWithShape="1">
              <a:blip r:embed="rId35">
                <a:alphaModFix/>
              </a:blip>
              <a:srcRect/>
              <a:stretch/>
            </p:blipFill>
            <p:spPr>
              <a:xfrm>
                <a:off x="11116500" y="4418750"/>
                <a:ext cx="834900" cy="91680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grpSp>
        <p:grpSp>
          <p:nvGrpSpPr>
            <p:cNvPr id="477" name="Google Shape;477;g151dea19127_0_974"/>
            <p:cNvGrpSpPr/>
            <p:nvPr/>
          </p:nvGrpSpPr>
          <p:grpSpPr>
            <a:xfrm>
              <a:off x="10364991" y="4003600"/>
              <a:ext cx="810000" cy="1318069"/>
              <a:chOff x="10364991" y="4003600"/>
              <a:chExt cx="810000" cy="1318069"/>
            </a:xfrm>
          </p:grpSpPr>
          <p:pic>
            <p:nvPicPr>
              <p:cNvPr id="478" name="Google Shape;478;g151dea19127_0_974"/>
              <p:cNvPicPr preferRelativeResize="0"/>
              <p:nvPr/>
            </p:nvPicPr>
            <p:blipFill rotWithShape="1">
              <a:blip r:embed="rId36">
                <a:alphaModFix/>
              </a:blip>
              <a:srcRect/>
              <a:stretch/>
            </p:blipFill>
            <p:spPr>
              <a:xfrm>
                <a:off x="10414304" y="4425557"/>
                <a:ext cx="736628" cy="896112"/>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479" name="Google Shape;479;g151dea19127_0_974"/>
              <p:cNvSpPr txBox="1"/>
              <p:nvPr/>
            </p:nvSpPr>
            <p:spPr>
              <a:xfrm>
                <a:off x="10364991" y="4003600"/>
                <a:ext cx="810000" cy="4308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Maxence Thévenet</a:t>
                </a:r>
                <a:endParaRPr sz="825">
                  <a:solidFill>
                    <a:schemeClr val="lt1"/>
                  </a:solidFill>
                  <a:latin typeface="Calibri"/>
                  <a:ea typeface="Calibri"/>
                  <a:cs typeface="Calibri"/>
                  <a:sym typeface="Calibri"/>
                </a:endParaRPr>
              </a:p>
            </p:txBody>
          </p:sp>
        </p:grpSp>
        <p:pic>
          <p:nvPicPr>
            <p:cNvPr id="480" name="Google Shape;480;g151dea19127_0_974"/>
            <p:cNvPicPr preferRelativeResize="0"/>
            <p:nvPr/>
          </p:nvPicPr>
          <p:blipFill rotWithShape="1">
            <a:blip r:embed="rId37">
              <a:alphaModFix/>
            </a:blip>
            <a:srcRect/>
            <a:stretch/>
          </p:blipFill>
          <p:spPr>
            <a:xfrm>
              <a:off x="9497707" y="4425558"/>
              <a:ext cx="912695" cy="896112"/>
            </a:xfrm>
            <a:prstGeom prst="rect">
              <a:avLst/>
            </a:prstGeom>
            <a:noFill/>
            <a:ln>
              <a:noFill/>
            </a:ln>
          </p:spPr>
        </p:pic>
      </p:grpSp>
      <p:pic>
        <p:nvPicPr>
          <p:cNvPr id="481" name="Google Shape;481;g151dea19127_0_974" descr="Lorenzo GIACOMEL | CERN, Genève | CERN | Beams Department (BE)"/>
          <p:cNvPicPr preferRelativeResize="0"/>
          <p:nvPr/>
        </p:nvPicPr>
        <p:blipFill rotWithShape="1">
          <a:blip r:embed="rId38">
            <a:alphaModFix/>
          </a:blip>
          <a:srcRect/>
          <a:stretch/>
        </p:blipFill>
        <p:spPr>
          <a:xfrm>
            <a:off x="4905286" y="4242965"/>
            <a:ext cx="552209" cy="656650"/>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482" name="Google Shape;482;g151dea19127_0_974"/>
          <p:cNvSpPr txBox="1"/>
          <p:nvPr/>
        </p:nvSpPr>
        <p:spPr>
          <a:xfrm>
            <a:off x="5432193" y="4004925"/>
            <a:ext cx="626175" cy="323135"/>
          </a:xfrm>
          <a:prstGeom prst="rect">
            <a:avLst/>
          </a:prstGeom>
          <a:noFill/>
          <a:ln>
            <a:noFill/>
          </a:ln>
        </p:spPr>
        <p:txBody>
          <a:bodyPr spcFirstLastPara="1" wrap="square" lIns="68569" tIns="34275" rIns="68569" bIns="34275" anchor="t" anchorCtr="0">
            <a:spAutoFit/>
          </a:bodyPr>
          <a:lstStyle/>
          <a:p>
            <a:pPr algn="ctr">
              <a:buClr>
                <a:srgbClr val="FFFFFF"/>
              </a:buClr>
              <a:buSzPts val="1100"/>
            </a:pPr>
            <a:r>
              <a:rPr lang="en-US" sz="825">
                <a:solidFill>
                  <a:srgbClr val="FFFFFF"/>
                </a:solidFill>
              </a:rPr>
              <a:t>Lorenzo</a:t>
            </a:r>
            <a:endParaRPr sz="1350">
              <a:solidFill>
                <a:schemeClr val="dk1"/>
              </a:solidFill>
            </a:endParaRPr>
          </a:p>
          <a:p>
            <a:pPr algn="ctr">
              <a:buClr>
                <a:srgbClr val="FFFFFF"/>
              </a:buClr>
              <a:buSzPts val="1100"/>
            </a:pPr>
            <a:r>
              <a:rPr lang="en-US" sz="825">
                <a:solidFill>
                  <a:srgbClr val="FFFFFF"/>
                </a:solidFill>
              </a:rPr>
              <a:t>Giacomel</a:t>
            </a:r>
            <a:endParaRPr sz="825">
              <a:solidFill>
                <a:srgbClr val="FFFFFF"/>
              </a:solidFill>
            </a:endParaRPr>
          </a:p>
        </p:txBody>
      </p:sp>
      <p:sp>
        <p:nvSpPr>
          <p:cNvPr id="483" name="Google Shape;483;g151dea19127_0_974"/>
          <p:cNvSpPr txBox="1"/>
          <p:nvPr/>
        </p:nvSpPr>
        <p:spPr>
          <a:xfrm>
            <a:off x="4292945" y="4870652"/>
            <a:ext cx="1513350" cy="207719"/>
          </a:xfrm>
          <a:prstGeom prst="rect">
            <a:avLst/>
          </a:prstGeom>
          <a:noFill/>
          <a:ln>
            <a:noFill/>
          </a:ln>
        </p:spPr>
        <p:txBody>
          <a:bodyPr spcFirstLastPara="1" wrap="square" lIns="68569" tIns="34275" rIns="68569" bIns="34275" anchor="t" anchorCtr="0">
            <a:spAutoFit/>
          </a:bodyPr>
          <a:lstStyle/>
          <a:p>
            <a:pPr>
              <a:buClr>
                <a:srgbClr val="FFFFFF"/>
              </a:buClr>
              <a:buSzPts val="1200"/>
            </a:pPr>
            <a:r>
              <a:rPr lang="en-US" sz="900">
                <a:solidFill>
                  <a:srgbClr val="FFFFFF"/>
                </a:solidFill>
              </a:rPr>
              <a:t>CERN (Switzerland)</a:t>
            </a:r>
            <a:endParaRPr sz="900">
              <a:solidFill>
                <a:schemeClr val="dk1"/>
              </a:solidFill>
            </a:endParaRPr>
          </a:p>
        </p:txBody>
      </p:sp>
      <p:pic>
        <p:nvPicPr>
          <p:cNvPr id="484" name="Google Shape;484;g151dea19127_0_974" descr="CERN - Wikipedia"/>
          <p:cNvPicPr preferRelativeResize="0"/>
          <p:nvPr/>
        </p:nvPicPr>
        <p:blipFill rotWithShape="1">
          <a:blip r:embed="rId39">
            <a:alphaModFix/>
          </a:blip>
          <a:srcRect/>
          <a:stretch/>
        </p:blipFill>
        <p:spPr>
          <a:xfrm>
            <a:off x="4248636" y="4242969"/>
            <a:ext cx="656650" cy="656650"/>
          </a:xfrm>
          <a:prstGeom prst="rect">
            <a:avLst/>
          </a:prstGeom>
          <a:solidFill>
            <a:srgbClr val="FFFFFF"/>
          </a:solidFill>
          <a:ln>
            <a:noFill/>
          </a:ln>
          <a:effectLst>
            <a:outerShdw blurRad="57150" dist="19050" dir="5400000" algn="bl" rotWithShape="0">
              <a:srgbClr val="000000">
                <a:alpha val="49410"/>
              </a:srgbClr>
            </a:outerShdw>
          </a:effectLst>
        </p:spPr>
      </p:pic>
      <p:sp>
        <p:nvSpPr>
          <p:cNvPr id="485" name="Google Shape;485;g151dea19127_0_974"/>
          <p:cNvSpPr txBox="1"/>
          <p:nvPr/>
        </p:nvSpPr>
        <p:spPr>
          <a:xfrm>
            <a:off x="57150" y="135980"/>
            <a:ext cx="9144000" cy="448875"/>
          </a:xfrm>
          <a:prstGeom prst="rect">
            <a:avLst/>
          </a:prstGeom>
          <a:noFill/>
          <a:ln>
            <a:noFill/>
          </a:ln>
          <a:effectLst>
            <a:outerShdw blurRad="50800" dist="38100" dir="2700000" algn="tl" rotWithShape="0">
              <a:srgbClr val="000000">
                <a:alpha val="42350"/>
              </a:srgbClr>
            </a:outerShdw>
          </a:effectLst>
        </p:spPr>
        <p:txBody>
          <a:bodyPr spcFirstLastPara="1" wrap="square" lIns="68569" tIns="34275" rIns="68569" bIns="34275" anchor="ctr" anchorCtr="0">
            <a:noAutofit/>
          </a:bodyPr>
          <a:lstStyle/>
          <a:p>
            <a:pPr>
              <a:lnSpc>
                <a:spcPct val="96153"/>
              </a:lnSpc>
              <a:buClr>
                <a:srgbClr val="FFFFFF"/>
              </a:buClr>
              <a:buSzPts val="2600"/>
            </a:pPr>
            <a:r>
              <a:rPr lang="en-US" sz="1725" b="1" dirty="0">
                <a:solidFill>
                  <a:srgbClr val="FFFFFF"/>
                </a:solidFill>
              </a:rPr>
              <a:t>AMP leads </a:t>
            </a:r>
            <a:r>
              <a:rPr lang="en-US" sz="1725" b="1" dirty="0" err="1">
                <a:solidFill>
                  <a:srgbClr val="FFFFFF"/>
                </a:solidFill>
              </a:rPr>
              <a:t>WarpX</a:t>
            </a:r>
            <a:r>
              <a:rPr lang="en-US" sz="1725" b="1" dirty="0">
                <a:solidFill>
                  <a:srgbClr val="FFFFFF"/>
                </a:solidFill>
              </a:rPr>
              <a:t>, a Multi-Institutional, Multidisciplinary Team</a:t>
            </a:r>
            <a:endParaRPr sz="1725" b="1" dirty="0">
              <a:solidFill>
                <a:srgbClr val="FFFFFF"/>
              </a:solidFill>
            </a:endParaRPr>
          </a:p>
        </p:txBody>
      </p:sp>
      <p:grpSp>
        <p:nvGrpSpPr>
          <p:cNvPr id="486" name="Google Shape;486;g151dea19127_0_974"/>
          <p:cNvGrpSpPr/>
          <p:nvPr/>
        </p:nvGrpSpPr>
        <p:grpSpPr>
          <a:xfrm>
            <a:off x="7364437" y="116688"/>
            <a:ext cx="1677572" cy="452397"/>
            <a:chOff x="9819248" y="155584"/>
            <a:chExt cx="2236763" cy="603196"/>
          </a:xfrm>
        </p:grpSpPr>
        <p:pic>
          <p:nvPicPr>
            <p:cNvPr id="487" name="Google Shape;487;g151dea19127_0_974"/>
            <p:cNvPicPr preferRelativeResize="0"/>
            <p:nvPr/>
          </p:nvPicPr>
          <p:blipFill rotWithShape="1">
            <a:blip r:embed="rId40">
              <a:alphaModFix/>
            </a:blip>
            <a:srcRect/>
            <a:stretch/>
          </p:blipFill>
          <p:spPr>
            <a:xfrm>
              <a:off x="9819248" y="155584"/>
              <a:ext cx="2236651" cy="377080"/>
            </a:xfrm>
            <a:prstGeom prst="rect">
              <a:avLst/>
            </a:prstGeom>
            <a:noFill/>
            <a:ln>
              <a:noFill/>
            </a:ln>
          </p:spPr>
        </p:pic>
        <p:pic>
          <p:nvPicPr>
            <p:cNvPr id="488" name="Google Shape;488;g151dea19127_0_974"/>
            <p:cNvPicPr preferRelativeResize="0"/>
            <p:nvPr/>
          </p:nvPicPr>
          <p:blipFill rotWithShape="1">
            <a:blip r:embed="rId41">
              <a:alphaModFix/>
            </a:blip>
            <a:srcRect l="5016" t="34428" r="4755" b="35609"/>
            <a:stretch/>
          </p:blipFill>
          <p:spPr>
            <a:xfrm>
              <a:off x="11451101" y="618979"/>
              <a:ext cx="604910" cy="139801"/>
            </a:xfrm>
            <a:prstGeom prst="rect">
              <a:avLst/>
            </a:prstGeom>
            <a:noFill/>
            <a:ln>
              <a:noFill/>
            </a:ln>
          </p:spPr>
        </p:pic>
      </p:grpSp>
      <p:sp>
        <p:nvSpPr>
          <p:cNvPr id="489" name="Google Shape;489;g151dea19127_0_974"/>
          <p:cNvSpPr txBox="1"/>
          <p:nvPr/>
        </p:nvSpPr>
        <p:spPr>
          <a:xfrm>
            <a:off x="4791079" y="1652951"/>
            <a:ext cx="558225"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Hannah Klion</a:t>
            </a:r>
            <a:endParaRPr sz="1350">
              <a:solidFill>
                <a:schemeClr val="dk1"/>
              </a:solidFill>
            </a:endParaRPr>
          </a:p>
        </p:txBody>
      </p:sp>
      <p:pic>
        <p:nvPicPr>
          <p:cNvPr id="490" name="Google Shape;490;g151dea19127_0_974"/>
          <p:cNvPicPr preferRelativeResize="0"/>
          <p:nvPr/>
        </p:nvPicPr>
        <p:blipFill rotWithShape="1">
          <a:blip r:embed="rId42">
            <a:alphaModFix/>
          </a:blip>
          <a:srcRect l="6389" r="4244"/>
          <a:stretch/>
        </p:blipFill>
        <p:spPr>
          <a:xfrm>
            <a:off x="4790868" y="1957157"/>
            <a:ext cx="510703" cy="65220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491" name="Google Shape;491;g151dea19127_0_974"/>
          <p:cNvPicPr preferRelativeResize="0"/>
          <p:nvPr/>
        </p:nvPicPr>
        <p:blipFill rotWithShape="1">
          <a:blip r:embed="rId43">
            <a:alphaModFix/>
          </a:blip>
          <a:srcRect/>
          <a:stretch/>
        </p:blipFill>
        <p:spPr>
          <a:xfrm>
            <a:off x="6056805" y="4251076"/>
            <a:ext cx="656644" cy="656644"/>
          </a:xfrm>
          <a:prstGeom prst="rect">
            <a:avLst/>
          </a:prstGeom>
          <a:noFill/>
          <a:ln>
            <a:noFill/>
          </a:ln>
        </p:spPr>
      </p:pic>
      <p:sp>
        <p:nvSpPr>
          <p:cNvPr id="492" name="Google Shape;492;g151dea19127_0_974"/>
          <p:cNvSpPr txBox="1"/>
          <p:nvPr/>
        </p:nvSpPr>
        <p:spPr>
          <a:xfrm>
            <a:off x="6727565" y="4267089"/>
            <a:ext cx="1024650" cy="646309"/>
          </a:xfrm>
          <a:prstGeom prst="rect">
            <a:avLst/>
          </a:prstGeom>
          <a:noFill/>
          <a:ln>
            <a:noFill/>
          </a:ln>
        </p:spPr>
        <p:txBody>
          <a:bodyPr spcFirstLastPara="1" wrap="square" lIns="68569" tIns="68569" rIns="68569" bIns="68569" anchor="t" anchorCtr="0">
            <a:spAutoFit/>
          </a:bodyPr>
          <a:lstStyle/>
          <a:p>
            <a:pPr>
              <a:buClr>
                <a:schemeClr val="lt1"/>
              </a:buClr>
              <a:buSzPts val="1100"/>
            </a:pPr>
            <a:r>
              <a:rPr lang="en-US" sz="825">
                <a:solidFill>
                  <a:schemeClr val="lt1"/>
                </a:solidFill>
              </a:rPr>
              <a:t>Peter Scherpelz, Michael Kieburtz, Kevin Zhu, Roelof E. Groenewald</a:t>
            </a:r>
            <a:endParaRPr sz="825">
              <a:solidFill>
                <a:schemeClr val="lt1"/>
              </a:solidFill>
            </a:endParaRPr>
          </a:p>
        </p:txBody>
      </p:sp>
      <p:pic>
        <p:nvPicPr>
          <p:cNvPr id="493" name="Google Shape;493;g151dea19127_0_974" descr="Logo&#10;&#10;Description automatically generated"/>
          <p:cNvPicPr preferRelativeResize="0"/>
          <p:nvPr/>
        </p:nvPicPr>
        <p:blipFill rotWithShape="1">
          <a:blip r:embed="rId44">
            <a:alphaModFix/>
          </a:blip>
          <a:srcRect t="16931" b="5651"/>
          <a:stretch/>
        </p:blipFill>
        <p:spPr>
          <a:xfrm>
            <a:off x="7999765" y="1293181"/>
            <a:ext cx="970460" cy="457091"/>
          </a:xfrm>
          <a:prstGeom prst="rect">
            <a:avLst/>
          </a:prstGeom>
          <a:noFill/>
          <a:ln>
            <a:noFill/>
          </a:ln>
          <a:effectLst>
            <a:outerShdw blurRad="57150" dist="19050" dir="5400000" algn="bl" rotWithShape="0">
              <a:srgbClr val="000000">
                <a:alpha val="49410"/>
              </a:srgbClr>
            </a:outerShdw>
          </a:effectLst>
        </p:spPr>
      </p:pic>
      <p:pic>
        <p:nvPicPr>
          <p:cNvPr id="494" name="Google Shape;494;g151dea19127_0_974"/>
          <p:cNvPicPr preferRelativeResize="0"/>
          <p:nvPr/>
        </p:nvPicPr>
        <p:blipFill rotWithShape="1">
          <a:blip r:embed="rId45">
            <a:alphaModFix/>
          </a:blip>
          <a:srcRect l="2941" r="5138"/>
          <a:stretch/>
        </p:blipFill>
        <p:spPr>
          <a:xfrm>
            <a:off x="5423171" y="1961293"/>
            <a:ext cx="525293" cy="656019"/>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495" name="Google Shape;495;g151dea19127_0_974"/>
          <p:cNvSpPr txBox="1"/>
          <p:nvPr/>
        </p:nvSpPr>
        <p:spPr>
          <a:xfrm>
            <a:off x="5396471" y="1623476"/>
            <a:ext cx="558225"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Prabhat Kumar</a:t>
            </a:r>
            <a:endParaRPr sz="1350">
              <a:solidFill>
                <a:schemeClr val="dk1"/>
              </a:solidFill>
            </a:endParaRPr>
          </a:p>
        </p:txBody>
      </p:sp>
      <p:pic>
        <p:nvPicPr>
          <p:cNvPr id="496" name="Google Shape;496;g151dea19127_0_974" descr="Avatar"/>
          <p:cNvPicPr preferRelativeResize="0"/>
          <p:nvPr/>
        </p:nvPicPr>
        <p:blipFill rotWithShape="1">
          <a:blip r:embed="rId46">
            <a:alphaModFix/>
          </a:blip>
          <a:srcRect l="17375" t="6757" r="14272" b="10027"/>
          <a:stretch/>
        </p:blipFill>
        <p:spPr>
          <a:xfrm>
            <a:off x="8463986" y="3316146"/>
            <a:ext cx="563336" cy="685800"/>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sp>
        <p:nvSpPr>
          <p:cNvPr id="497" name="Google Shape;497;g151dea19127_0_974"/>
          <p:cNvSpPr txBox="1"/>
          <p:nvPr/>
        </p:nvSpPr>
        <p:spPr>
          <a:xfrm>
            <a:off x="3356427" y="3976132"/>
            <a:ext cx="1357425" cy="230850"/>
          </a:xfrm>
          <a:prstGeom prst="rect">
            <a:avLst/>
          </a:prstGeom>
          <a:noFill/>
          <a:ln>
            <a:noFill/>
          </a:ln>
        </p:spPr>
        <p:txBody>
          <a:bodyPr spcFirstLastPara="1" wrap="square" lIns="68569" tIns="34275" rIns="68569" bIns="34275" anchor="t" anchorCtr="0">
            <a:noAutofit/>
          </a:bodyPr>
          <a:lstStyle/>
          <a:p>
            <a:pPr algn="ctr">
              <a:buClr>
                <a:schemeClr val="lt1"/>
              </a:buClr>
              <a:buSzPts val="1400"/>
            </a:pPr>
            <a:r>
              <a:rPr lang="en-US" sz="1050">
                <a:solidFill>
                  <a:schemeClr val="lt1"/>
                </a:solidFill>
                <a:latin typeface="Calibri"/>
                <a:ea typeface="Calibri"/>
                <a:cs typeface="Calibri"/>
                <a:sym typeface="Calibri"/>
              </a:rPr>
              <a:t>CEA Saclay (France)</a:t>
            </a:r>
            <a:endParaRPr sz="1350">
              <a:solidFill>
                <a:schemeClr val="dk1"/>
              </a:solidFill>
            </a:endParaRPr>
          </a:p>
        </p:txBody>
      </p:sp>
      <p:sp>
        <p:nvSpPr>
          <p:cNvPr id="498" name="Google Shape;498;g151dea19127_0_974"/>
          <p:cNvSpPr txBox="1"/>
          <p:nvPr/>
        </p:nvSpPr>
        <p:spPr>
          <a:xfrm>
            <a:off x="8416949" y="3002705"/>
            <a:ext cx="626175"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Alexander</a:t>
            </a:r>
            <a:endParaRPr sz="1050"/>
          </a:p>
          <a:p>
            <a:pPr algn="ctr">
              <a:buClr>
                <a:schemeClr val="lt1"/>
              </a:buClr>
              <a:buSzPts val="1100"/>
            </a:pPr>
            <a:r>
              <a:rPr lang="en-US" sz="825">
                <a:solidFill>
                  <a:schemeClr val="lt1"/>
                </a:solidFill>
                <a:latin typeface="Calibri"/>
                <a:ea typeface="Calibri"/>
                <a:cs typeface="Calibri"/>
                <a:sym typeface="Calibri"/>
              </a:rPr>
              <a:t>Sinn</a:t>
            </a:r>
            <a:endParaRPr sz="825">
              <a:solidFill>
                <a:schemeClr val="lt1"/>
              </a:solidFill>
              <a:latin typeface="Calibri"/>
              <a:ea typeface="Calibri"/>
              <a:cs typeface="Calibri"/>
              <a:sym typeface="Calibri"/>
            </a:endParaRPr>
          </a:p>
        </p:txBody>
      </p:sp>
      <p:pic>
        <p:nvPicPr>
          <p:cNvPr id="499" name="Google Shape;499;g151dea19127_0_974"/>
          <p:cNvPicPr preferRelativeResize="0"/>
          <p:nvPr/>
        </p:nvPicPr>
        <p:blipFill rotWithShape="1">
          <a:blip r:embed="rId47">
            <a:alphaModFix/>
          </a:blip>
          <a:srcRect b="14288"/>
          <a:stretch/>
        </p:blipFill>
        <p:spPr>
          <a:xfrm>
            <a:off x="3510163" y="1959146"/>
            <a:ext cx="534924" cy="642756"/>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sp>
        <p:nvSpPr>
          <p:cNvPr id="500" name="Google Shape;500;g151dea19127_0_974"/>
          <p:cNvSpPr txBox="1"/>
          <p:nvPr/>
        </p:nvSpPr>
        <p:spPr>
          <a:xfrm>
            <a:off x="3419613" y="1643992"/>
            <a:ext cx="74835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Junmin</a:t>
            </a:r>
            <a:endParaRPr sz="825">
              <a:solidFill>
                <a:schemeClr val="lt1"/>
              </a:solidFill>
              <a:latin typeface="Calibri"/>
              <a:ea typeface="Calibri"/>
              <a:cs typeface="Calibri"/>
              <a:sym typeface="Calibri"/>
            </a:endParaRPr>
          </a:p>
          <a:p>
            <a:pPr algn="ctr">
              <a:buClr>
                <a:schemeClr val="lt1"/>
              </a:buClr>
              <a:buSzPts val="1100"/>
            </a:pPr>
            <a:r>
              <a:rPr lang="en-US" sz="825">
                <a:solidFill>
                  <a:schemeClr val="lt1"/>
                </a:solidFill>
                <a:latin typeface="Calibri"/>
                <a:ea typeface="Calibri"/>
                <a:cs typeface="Calibri"/>
                <a:sym typeface="Calibri"/>
              </a:rPr>
              <a:t>Gu</a:t>
            </a:r>
            <a:endParaRPr sz="825">
              <a:solidFill>
                <a:schemeClr val="lt1"/>
              </a:solidFill>
              <a:latin typeface="Calibri"/>
              <a:ea typeface="Calibri"/>
              <a:cs typeface="Calibri"/>
              <a:sym typeface="Calibri"/>
            </a:endParaRPr>
          </a:p>
        </p:txBody>
      </p:sp>
      <p:pic>
        <p:nvPicPr>
          <p:cNvPr id="501" name="Google Shape;501;g151dea19127_0_974" descr="Intense Computing"/>
          <p:cNvPicPr preferRelativeResize="0"/>
          <p:nvPr/>
        </p:nvPicPr>
        <p:blipFill rotWithShape="1">
          <a:blip r:embed="rId48">
            <a:alphaModFix/>
          </a:blip>
          <a:srcRect/>
          <a:stretch/>
        </p:blipFill>
        <p:spPr>
          <a:xfrm>
            <a:off x="7755762" y="4288420"/>
            <a:ext cx="607430" cy="607430"/>
          </a:xfrm>
          <a:prstGeom prst="rect">
            <a:avLst/>
          </a:prstGeom>
          <a:noFill/>
          <a:ln>
            <a:noFill/>
          </a:ln>
        </p:spPr>
      </p:pic>
      <p:sp>
        <p:nvSpPr>
          <p:cNvPr id="502" name="Google Shape;502;g151dea19127_0_974"/>
          <p:cNvSpPr txBox="1"/>
          <p:nvPr/>
        </p:nvSpPr>
        <p:spPr>
          <a:xfrm>
            <a:off x="8335000" y="4233811"/>
            <a:ext cx="1024650" cy="265435"/>
          </a:xfrm>
          <a:prstGeom prst="rect">
            <a:avLst/>
          </a:prstGeom>
          <a:noFill/>
          <a:ln>
            <a:noFill/>
          </a:ln>
        </p:spPr>
        <p:txBody>
          <a:bodyPr spcFirstLastPara="1" wrap="square" lIns="68569" tIns="68569" rIns="68569" bIns="68569" anchor="t" anchorCtr="0">
            <a:spAutoFit/>
          </a:bodyPr>
          <a:lstStyle/>
          <a:p>
            <a:pPr>
              <a:buClr>
                <a:schemeClr val="lt1"/>
              </a:buClr>
              <a:buSzPts val="1100"/>
            </a:pPr>
            <a:r>
              <a:rPr lang="en-US" sz="825">
                <a:solidFill>
                  <a:schemeClr val="lt1"/>
                </a:solidFill>
              </a:rPr>
              <a:t>Phil Miller</a:t>
            </a:r>
            <a:endParaRPr sz="825">
              <a:solidFill>
                <a:schemeClr val="lt1"/>
              </a:solidFill>
            </a:endParaRPr>
          </a:p>
        </p:txBody>
      </p:sp>
      <p:pic>
        <p:nvPicPr>
          <p:cNvPr id="503" name="Google Shape;503;g151dea19127_0_974"/>
          <p:cNvPicPr preferRelativeResize="0"/>
          <p:nvPr/>
        </p:nvPicPr>
        <p:blipFill rotWithShape="1">
          <a:blip r:embed="rId49">
            <a:alphaModFix/>
          </a:blip>
          <a:srcRect/>
          <a:stretch/>
        </p:blipFill>
        <p:spPr>
          <a:xfrm>
            <a:off x="4781455" y="972017"/>
            <a:ext cx="555608" cy="653411"/>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pic>
        <p:nvPicPr>
          <p:cNvPr id="504" name="Google Shape;504;g151dea19127_0_974"/>
          <p:cNvPicPr preferRelativeResize="0"/>
          <p:nvPr/>
        </p:nvPicPr>
        <p:blipFill rotWithShape="1">
          <a:blip r:embed="rId50">
            <a:alphaModFix/>
          </a:blip>
          <a:srcRect/>
          <a:stretch/>
        </p:blipFill>
        <p:spPr>
          <a:xfrm>
            <a:off x="4137898" y="981914"/>
            <a:ext cx="535781" cy="638387"/>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505" name="Google Shape;505;g151dea19127_0_974"/>
          <p:cNvSpPr txBox="1"/>
          <p:nvPr/>
        </p:nvSpPr>
        <p:spPr>
          <a:xfrm>
            <a:off x="4067251" y="655821"/>
            <a:ext cx="74835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Chad </a:t>
            </a:r>
            <a:br>
              <a:rPr lang="en-US" sz="825">
                <a:solidFill>
                  <a:schemeClr val="lt1"/>
                </a:solidFill>
                <a:latin typeface="Calibri"/>
                <a:ea typeface="Calibri"/>
                <a:cs typeface="Calibri"/>
                <a:sym typeface="Calibri"/>
              </a:rPr>
            </a:br>
            <a:r>
              <a:rPr lang="en-US" sz="825">
                <a:solidFill>
                  <a:schemeClr val="lt1"/>
                </a:solidFill>
                <a:latin typeface="Calibri"/>
                <a:ea typeface="Calibri"/>
                <a:cs typeface="Calibri"/>
                <a:sym typeface="Calibri"/>
              </a:rPr>
              <a:t>Mitchell</a:t>
            </a:r>
            <a:endParaRPr sz="1050"/>
          </a:p>
        </p:txBody>
      </p:sp>
      <p:sp>
        <p:nvSpPr>
          <p:cNvPr id="506" name="Google Shape;506;g151dea19127_0_974"/>
          <p:cNvSpPr txBox="1"/>
          <p:nvPr/>
        </p:nvSpPr>
        <p:spPr>
          <a:xfrm>
            <a:off x="4689701" y="640598"/>
            <a:ext cx="74835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Ji </a:t>
            </a:r>
            <a:br>
              <a:rPr lang="en-US" sz="825">
                <a:solidFill>
                  <a:schemeClr val="lt1"/>
                </a:solidFill>
                <a:latin typeface="Calibri"/>
                <a:ea typeface="Calibri"/>
                <a:cs typeface="Calibri"/>
                <a:sym typeface="Calibri"/>
              </a:rPr>
            </a:br>
            <a:r>
              <a:rPr lang="en-US" sz="825">
                <a:solidFill>
                  <a:schemeClr val="lt1"/>
                </a:solidFill>
                <a:latin typeface="Calibri"/>
                <a:ea typeface="Calibri"/>
                <a:cs typeface="Calibri"/>
                <a:sym typeface="Calibri"/>
              </a:rPr>
              <a:t>Qiang</a:t>
            </a:r>
            <a:endParaRPr sz="825">
              <a:solidFill>
                <a:schemeClr val="lt1"/>
              </a:solidFill>
              <a:latin typeface="Calibri"/>
              <a:ea typeface="Calibri"/>
              <a:cs typeface="Calibri"/>
              <a:sym typeface="Calibri"/>
            </a:endParaRPr>
          </a:p>
        </p:txBody>
      </p:sp>
      <p:sp>
        <p:nvSpPr>
          <p:cNvPr id="507" name="Google Shape;507;g151dea19127_0_974"/>
          <p:cNvSpPr txBox="1"/>
          <p:nvPr/>
        </p:nvSpPr>
        <p:spPr>
          <a:xfrm>
            <a:off x="2150591" y="665859"/>
            <a:ext cx="711900" cy="323100"/>
          </a:xfrm>
          <a:prstGeom prst="rect">
            <a:avLst/>
          </a:prstGeom>
          <a:noFill/>
          <a:ln>
            <a:noFill/>
          </a:ln>
        </p:spPr>
        <p:txBody>
          <a:bodyPr spcFirstLastPara="1" wrap="square" lIns="68569" tIns="34275" rIns="68569" bIns="34275" anchor="t" anchorCtr="0">
            <a:noAutofit/>
          </a:bodyPr>
          <a:lstStyle/>
          <a:p>
            <a:pPr algn="ctr">
              <a:buClr>
                <a:schemeClr val="lt1"/>
              </a:buClr>
              <a:buSzPts val="1100"/>
            </a:pPr>
            <a:r>
              <a:rPr lang="en-US" sz="825">
                <a:solidFill>
                  <a:schemeClr val="lt1"/>
                </a:solidFill>
                <a:latin typeface="Calibri"/>
                <a:ea typeface="Calibri"/>
                <a:cs typeface="Calibri"/>
                <a:sym typeface="Calibri"/>
              </a:rPr>
              <a:t>Marco Garten</a:t>
            </a:r>
            <a:endParaRPr sz="825">
              <a:solidFill>
                <a:schemeClr val="lt1"/>
              </a:solidFill>
              <a:latin typeface="Calibri"/>
              <a:ea typeface="Calibri"/>
              <a:cs typeface="Calibri"/>
              <a:sym typeface="Calibri"/>
            </a:endParaRPr>
          </a:p>
        </p:txBody>
      </p:sp>
      <p:pic>
        <p:nvPicPr>
          <p:cNvPr id="508" name="Google Shape;508;g151dea19127_0_974"/>
          <p:cNvPicPr preferRelativeResize="0"/>
          <p:nvPr/>
        </p:nvPicPr>
        <p:blipFill rotWithShape="1">
          <a:blip r:embed="rId51">
            <a:alphaModFix/>
          </a:blip>
          <a:srcRect l="15442" r="14744" b="12157"/>
          <a:stretch/>
        </p:blipFill>
        <p:spPr>
          <a:xfrm>
            <a:off x="2234644" y="961894"/>
            <a:ext cx="519281" cy="653400"/>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509" name="Google Shape;509;g151dea19127_0_974"/>
          <p:cNvSpPr txBox="1"/>
          <p:nvPr/>
        </p:nvSpPr>
        <p:spPr>
          <a:xfrm>
            <a:off x="7240273" y="2053139"/>
            <a:ext cx="361350" cy="265435"/>
          </a:xfrm>
          <a:prstGeom prst="rect">
            <a:avLst/>
          </a:prstGeom>
          <a:noFill/>
          <a:ln>
            <a:noFill/>
          </a:ln>
        </p:spPr>
        <p:txBody>
          <a:bodyPr spcFirstLastPara="1" wrap="square" lIns="68569" tIns="68569" rIns="68569" bIns="68569" anchor="t" anchorCtr="0">
            <a:spAutoFit/>
          </a:bodyPr>
          <a:lstStyle/>
          <a:p>
            <a:r>
              <a:rPr lang="en-US" sz="825" b="1">
                <a:solidFill>
                  <a:schemeClr val="lt1"/>
                </a:solidFill>
                <a:latin typeface="Calibri"/>
                <a:ea typeface="Calibri"/>
                <a:cs typeface="Calibri"/>
                <a:sym typeface="Calibri"/>
              </a:rPr>
              <a:t>AM</a:t>
            </a:r>
            <a:endParaRPr sz="1050" b="1"/>
          </a:p>
        </p:txBody>
      </p:sp>
      <p:sp>
        <p:nvSpPr>
          <p:cNvPr id="2" name="TextBox 1">
            <a:extLst>
              <a:ext uri="{FF2B5EF4-FFF2-40B4-BE49-F238E27FC236}">
                <a16:creationId xmlns:a16="http://schemas.microsoft.com/office/drawing/2014/main" id="{1CB2D74A-6645-D4F6-0670-A45590D3FF12}"/>
              </a:ext>
            </a:extLst>
          </p:cNvPr>
          <p:cNvSpPr txBox="1"/>
          <p:nvPr/>
        </p:nvSpPr>
        <p:spPr>
          <a:xfrm>
            <a:off x="0" y="4853631"/>
            <a:ext cx="2989921" cy="307777"/>
          </a:xfrm>
          <a:prstGeom prst="rect">
            <a:avLst/>
          </a:prstGeom>
          <a:noFill/>
        </p:spPr>
        <p:txBody>
          <a:bodyPr wrap="none" rtlCol="0">
            <a:spAutoFit/>
          </a:bodyPr>
          <a:lstStyle/>
          <a:p>
            <a:r>
              <a:rPr lang="en-US" dirty="0">
                <a:solidFill>
                  <a:schemeClr val="bg1"/>
                </a:solidFill>
              </a:rPr>
              <a:t>Most at a fraction of time on </a:t>
            </a:r>
            <a:r>
              <a:rPr lang="en-US" dirty="0" err="1">
                <a:solidFill>
                  <a:schemeClr val="bg1"/>
                </a:solidFill>
              </a:rPr>
              <a:t>WarpX</a:t>
            </a:r>
            <a:endParaRPr lang="en-US"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19363" y="145791"/>
            <a:ext cx="9156300" cy="6858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sz="2000" dirty="0"/>
              <a:t>Particle Accelerators are Essential Tools in Modern Life</a:t>
            </a:r>
            <a:endParaRPr sz="2000" dirty="0"/>
          </a:p>
        </p:txBody>
      </p:sp>
      <p:grpSp>
        <p:nvGrpSpPr>
          <p:cNvPr id="226" name="Google Shape;226;p33"/>
          <p:cNvGrpSpPr/>
          <p:nvPr/>
        </p:nvGrpSpPr>
        <p:grpSpPr>
          <a:xfrm>
            <a:off x="131821" y="620487"/>
            <a:ext cx="8245864" cy="40820"/>
            <a:chOff x="195943" y="1001487"/>
            <a:chExt cx="10994485" cy="54427"/>
          </a:xfrm>
        </p:grpSpPr>
        <p:cxnSp>
          <p:nvCxnSpPr>
            <p:cNvPr id="227" name="Google Shape;227;p3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28" name="Google Shape;228;p3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229" name="Google Shape;229;p33"/>
          <p:cNvGrpSpPr/>
          <p:nvPr/>
        </p:nvGrpSpPr>
        <p:grpSpPr>
          <a:xfrm>
            <a:off x="187937" y="761713"/>
            <a:ext cx="2102625" cy="3756142"/>
            <a:chOff x="250582" y="1015617"/>
            <a:chExt cx="2803500" cy="5008189"/>
          </a:xfrm>
        </p:grpSpPr>
        <p:sp>
          <p:nvSpPr>
            <p:cNvPr id="230" name="Google Shape;230;p33"/>
            <p:cNvSpPr txBox="1"/>
            <p:nvPr/>
          </p:nvSpPr>
          <p:spPr>
            <a:xfrm>
              <a:off x="250582" y="1015617"/>
              <a:ext cx="2803500" cy="4976100"/>
            </a:xfrm>
            <a:prstGeom prst="rect">
              <a:avLst/>
            </a:prstGeom>
            <a:gradFill>
              <a:gsLst>
                <a:gs pos="0">
                  <a:srgbClr val="6699FF"/>
                </a:gs>
                <a:gs pos="97000">
                  <a:srgbClr val="FFFFFF"/>
                </a:gs>
                <a:gs pos="100000">
                  <a:srgbClr val="FFFFFF"/>
                </a:gs>
              </a:gsLst>
              <a:lin ang="5400012" scaled="0"/>
            </a:gradFill>
            <a:ln>
              <a:noFill/>
            </a:ln>
          </p:spPr>
          <p:txBody>
            <a:bodyPr spcFirstLastPara="1" wrap="square" lIns="91400" tIns="45700" rIns="91400"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Libre Franklin Medium"/>
                  <a:ea typeface="Libre Franklin Medium"/>
                  <a:cs typeface="Libre Franklin Medium"/>
                  <a:sym typeface="Libre Franklin Medium"/>
                </a:rPr>
                <a:t>Medicine</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31" name="Google Shape;231;p33"/>
            <p:cNvPicPr preferRelativeResize="0"/>
            <p:nvPr/>
          </p:nvPicPr>
          <p:blipFill rotWithShape="1">
            <a:blip r:embed="rId3">
              <a:alphaModFix/>
            </a:blip>
            <a:srcRect/>
            <a:stretch/>
          </p:blipFill>
          <p:spPr>
            <a:xfrm>
              <a:off x="343860" y="1536380"/>
              <a:ext cx="2577924" cy="1388421"/>
            </a:xfrm>
            <a:prstGeom prst="rect">
              <a:avLst/>
            </a:prstGeom>
            <a:noFill/>
            <a:ln>
              <a:noFill/>
            </a:ln>
            <a:effectLst>
              <a:outerShdw blurRad="190500" algn="tl" rotWithShape="0">
                <a:srgbClr val="000000">
                  <a:alpha val="69800"/>
                </a:srgbClr>
              </a:outerShdw>
            </a:effectLst>
          </p:spPr>
        </p:pic>
        <p:sp>
          <p:nvSpPr>
            <p:cNvPr id="232" name="Google Shape;232;p33"/>
            <p:cNvSpPr txBox="1"/>
            <p:nvPr/>
          </p:nvSpPr>
          <p:spPr>
            <a:xfrm>
              <a:off x="250582" y="2945506"/>
              <a:ext cx="2803500" cy="3078300"/>
            </a:xfrm>
            <a:prstGeom prst="rect">
              <a:avLst/>
            </a:prstGeom>
            <a:noFill/>
            <a:ln>
              <a:noFill/>
            </a:ln>
          </p:spPr>
          <p:txBody>
            <a:bodyPr spcFirstLastPara="1" wrap="square" lIns="91400" tIns="45700" rIns="91400" bIns="45700" anchor="t" anchorCtr="0">
              <a:spAutoFit/>
            </a:bodyPr>
            <a:lstStyle/>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~9,000 medical accelerators</a:t>
              </a:r>
              <a:r>
                <a:rPr kumimoji="0" lang="en"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in operation worldwide</a:t>
              </a:r>
              <a:endParaRPr kumimoji="0" sz="1100" b="0" i="0" u="none" strike="noStrike" kern="0" cap="none" spc="0" normalizeH="0" baseline="0" noProof="0" dirty="0">
                <a:ln>
                  <a:noFill/>
                </a:ln>
                <a:solidFill>
                  <a:srgbClr val="000000"/>
                </a:solidFill>
                <a:effectLst/>
                <a:uLnTx/>
                <a:uFillTx/>
                <a:latin typeface="Arial"/>
                <a:cs typeface="Arial"/>
                <a:sym typeface="Arial"/>
              </a:endParaRPr>
            </a:p>
            <a:p>
              <a:pPr marL="177800" marR="0" lvl="0" indent="-10160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10’s of millions of patients treated/</a:t>
              </a:r>
              <a:r>
                <a:rPr kumimoji="0" lang="en" sz="1200" b="0" i="0" u="none" strike="noStrike" kern="0" cap="none" spc="0" normalizeH="0" baseline="0" noProof="0" dirty="0" err="1">
                  <a:ln>
                    <a:noFill/>
                  </a:ln>
                  <a:solidFill>
                    <a:srgbClr val="000000"/>
                  </a:solidFill>
                  <a:effectLst/>
                  <a:uLnTx/>
                  <a:uFillTx/>
                  <a:latin typeface="Libre Franklin"/>
                  <a:ea typeface="Libre Franklin"/>
                  <a:cs typeface="Libre Franklin"/>
                  <a:sym typeface="Libre Franklin"/>
                </a:rPr>
                <a:t>yr</a:t>
              </a:r>
              <a:endParaRPr kumimoji="0"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77800" marR="0" lvl="0" indent="-10160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50 medical isotopes, routinely produced with accelerators</a:t>
              </a:r>
              <a:endParaRPr kumimoji="0" sz="1100" b="0" i="0" u="none" strike="noStrike" kern="0" cap="none" spc="0" normalizeH="0" baseline="0" noProof="0" dirty="0">
                <a:ln>
                  <a:noFill/>
                </a:ln>
                <a:solidFill>
                  <a:srgbClr val="000000"/>
                </a:solidFill>
                <a:effectLst/>
                <a:uLnTx/>
                <a:uFillTx/>
                <a:latin typeface="Arial"/>
                <a:cs typeface="Arial"/>
                <a:sym typeface="Arial"/>
              </a:endParaRPr>
            </a:p>
            <a:p>
              <a:pPr marL="177800" marR="0" lvl="0" indent="-10160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77800" marR="0" lvl="0" indent="-10160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grpSp>
      <p:grpSp>
        <p:nvGrpSpPr>
          <p:cNvPr id="233" name="Google Shape;233;p33"/>
          <p:cNvGrpSpPr/>
          <p:nvPr/>
        </p:nvGrpSpPr>
        <p:grpSpPr>
          <a:xfrm>
            <a:off x="2420308" y="764101"/>
            <a:ext cx="2102625" cy="3963929"/>
            <a:chOff x="3227077" y="1018802"/>
            <a:chExt cx="2803500" cy="5285239"/>
          </a:xfrm>
        </p:grpSpPr>
        <p:sp>
          <p:nvSpPr>
            <p:cNvPr id="234" name="Google Shape;234;p33"/>
            <p:cNvSpPr txBox="1"/>
            <p:nvPr/>
          </p:nvSpPr>
          <p:spPr>
            <a:xfrm>
              <a:off x="3227077" y="1018802"/>
              <a:ext cx="2803500" cy="4972800"/>
            </a:xfrm>
            <a:prstGeom prst="rect">
              <a:avLst/>
            </a:prstGeom>
            <a:gradFill>
              <a:gsLst>
                <a:gs pos="0">
                  <a:srgbClr val="6699FF"/>
                </a:gs>
                <a:gs pos="97000">
                  <a:srgbClr val="FFFFFF"/>
                </a:gs>
                <a:gs pos="100000">
                  <a:srgbClr val="FFFFFF"/>
                </a:gs>
              </a:gsLst>
              <a:lin ang="5400012" scaled="0"/>
            </a:gradFill>
            <a:ln>
              <a:noFill/>
            </a:ln>
          </p:spPr>
          <p:txBody>
            <a:bodyPr spcFirstLastPara="1" wrap="square" lIns="91400" tIns="45700" rIns="91400"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Libre Franklin Medium"/>
                  <a:ea typeface="Libre Franklin Medium"/>
                  <a:cs typeface="Libre Franklin Medium"/>
                  <a:sym typeface="Libre Franklin Medium"/>
                </a:rPr>
                <a:t>Industry</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35" name="Google Shape;235;p33"/>
            <p:cNvPicPr preferRelativeResize="0"/>
            <p:nvPr/>
          </p:nvPicPr>
          <p:blipFill rotWithShape="1">
            <a:blip r:embed="rId4">
              <a:alphaModFix/>
            </a:blip>
            <a:srcRect/>
            <a:stretch/>
          </p:blipFill>
          <p:spPr>
            <a:xfrm>
              <a:off x="3293525" y="1534879"/>
              <a:ext cx="2594875" cy="1388297"/>
            </a:xfrm>
            <a:prstGeom prst="rect">
              <a:avLst/>
            </a:prstGeom>
            <a:noFill/>
            <a:ln>
              <a:noFill/>
            </a:ln>
            <a:effectLst>
              <a:outerShdw blurRad="190500" algn="tl" rotWithShape="0">
                <a:srgbClr val="000000">
                  <a:alpha val="69800"/>
                </a:srgbClr>
              </a:outerShdw>
            </a:effectLst>
          </p:spPr>
        </p:pic>
        <p:sp>
          <p:nvSpPr>
            <p:cNvPr id="236" name="Google Shape;236;p33"/>
            <p:cNvSpPr txBox="1"/>
            <p:nvPr/>
          </p:nvSpPr>
          <p:spPr>
            <a:xfrm>
              <a:off x="3233498" y="2979441"/>
              <a:ext cx="2796900" cy="3324600"/>
            </a:xfrm>
            <a:prstGeom prst="rect">
              <a:avLst/>
            </a:prstGeom>
            <a:noFill/>
            <a:ln>
              <a:noFill/>
            </a:ln>
          </p:spPr>
          <p:txBody>
            <a:bodyPr spcFirstLastPara="1" wrap="square" lIns="91400" tIns="45700" rIns="91400" bIns="45700" anchor="t" anchorCtr="0">
              <a:spAutoFit/>
            </a:bodyPr>
            <a:lstStyle/>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~20,000 industrial accelerators</a:t>
              </a: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 in use</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342900" marR="0" lvl="1"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Semiconductor manufacturing</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342900" marR="0" lvl="1"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cross-linking/ polymerization</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342900" marR="0" lvl="1"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Sterilization/ irradiation</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342900" marR="0" lvl="1"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Welding/cutting</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342900" marR="0" lvl="1" indent="-10160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Annual value of all products  that use  accel. Tech.: $500B</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7" name="Google Shape;237;p33"/>
          <p:cNvGrpSpPr/>
          <p:nvPr/>
        </p:nvGrpSpPr>
        <p:grpSpPr>
          <a:xfrm>
            <a:off x="4633939" y="764096"/>
            <a:ext cx="2121366" cy="3729600"/>
            <a:chOff x="6178585" y="1018794"/>
            <a:chExt cx="2828488" cy="4972800"/>
          </a:xfrm>
        </p:grpSpPr>
        <p:sp>
          <p:nvSpPr>
            <p:cNvPr id="238" name="Google Shape;238;p33"/>
            <p:cNvSpPr txBox="1"/>
            <p:nvPr/>
          </p:nvSpPr>
          <p:spPr>
            <a:xfrm>
              <a:off x="6203573" y="1018794"/>
              <a:ext cx="2803500" cy="4972800"/>
            </a:xfrm>
            <a:prstGeom prst="rect">
              <a:avLst/>
            </a:prstGeom>
            <a:gradFill>
              <a:gsLst>
                <a:gs pos="0">
                  <a:srgbClr val="6699FF"/>
                </a:gs>
                <a:gs pos="97000">
                  <a:srgbClr val="FFFFFF"/>
                </a:gs>
                <a:gs pos="100000">
                  <a:srgbClr val="FFFFFF"/>
                </a:gs>
              </a:gsLst>
              <a:lin ang="5400012" scaled="0"/>
            </a:gradFill>
            <a:ln>
              <a:noFill/>
            </a:ln>
          </p:spPr>
          <p:txBody>
            <a:bodyPr spcFirstLastPara="1" wrap="square" lIns="91400" tIns="45700" rIns="91400"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National Security</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3"/>
            <p:cNvSpPr/>
            <p:nvPr/>
          </p:nvSpPr>
          <p:spPr>
            <a:xfrm>
              <a:off x="6245212" y="1529012"/>
              <a:ext cx="2706900" cy="1416600"/>
            </a:xfrm>
            <a:prstGeom prst="rect">
              <a:avLst/>
            </a:prstGeom>
            <a:solidFill>
              <a:srgbClr val="FFFFFF"/>
            </a:solidFill>
            <a:ln>
              <a:noFill/>
            </a:ln>
            <a:effectLst>
              <a:outerShdw blurRad="190500" dist="50800" dir="5400000" algn="ctr" rotWithShape="0">
                <a:srgbClr val="000000">
                  <a:alpha val="69800"/>
                </a:srgbClr>
              </a:outerShdw>
            </a:effectLst>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pic>
          <p:nvPicPr>
            <p:cNvPr id="240" name="Google Shape;240;p33"/>
            <p:cNvPicPr preferRelativeResize="0"/>
            <p:nvPr/>
          </p:nvPicPr>
          <p:blipFill rotWithShape="1">
            <a:blip r:embed="rId5">
              <a:alphaModFix/>
            </a:blip>
            <a:srcRect/>
            <a:stretch/>
          </p:blipFill>
          <p:spPr>
            <a:xfrm>
              <a:off x="6311296" y="1653534"/>
              <a:ext cx="2623205" cy="993378"/>
            </a:xfrm>
            <a:prstGeom prst="rect">
              <a:avLst/>
            </a:prstGeom>
            <a:noFill/>
            <a:ln>
              <a:noFill/>
            </a:ln>
          </p:spPr>
        </p:pic>
        <p:sp>
          <p:nvSpPr>
            <p:cNvPr id="241" name="Google Shape;241;p33"/>
            <p:cNvSpPr txBox="1"/>
            <p:nvPr/>
          </p:nvSpPr>
          <p:spPr>
            <a:xfrm>
              <a:off x="6178585" y="2979438"/>
              <a:ext cx="2808300" cy="2339700"/>
            </a:xfrm>
            <a:prstGeom prst="rect">
              <a:avLst/>
            </a:prstGeom>
            <a:noFill/>
            <a:ln>
              <a:noFill/>
            </a:ln>
          </p:spPr>
          <p:txBody>
            <a:bodyPr spcFirstLastPara="1" wrap="square" lIns="91400" tIns="45700" rIns="91400" bIns="45700" anchor="t" anchorCtr="0">
              <a:spAutoFit/>
            </a:bodyPr>
            <a:lstStyle/>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Cargo</a:t>
              </a: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 scanning</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177800" marR="0" lvl="0" indent="-10160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Active interrogation</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177800" marR="0" lvl="0" indent="-10160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Stockpile stewardship</a:t>
              </a: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 materials character- ization, radiography, support of non- proliferation</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33"/>
          <p:cNvGrpSpPr/>
          <p:nvPr/>
        </p:nvGrpSpPr>
        <p:grpSpPr>
          <a:xfrm>
            <a:off x="6853428" y="761713"/>
            <a:ext cx="2208375" cy="3732075"/>
            <a:chOff x="9137904" y="1015617"/>
            <a:chExt cx="2944500" cy="4976100"/>
          </a:xfrm>
        </p:grpSpPr>
        <p:sp>
          <p:nvSpPr>
            <p:cNvPr id="243" name="Google Shape;243;p33"/>
            <p:cNvSpPr txBox="1"/>
            <p:nvPr/>
          </p:nvSpPr>
          <p:spPr>
            <a:xfrm>
              <a:off x="9180068" y="1015617"/>
              <a:ext cx="2803500" cy="4976100"/>
            </a:xfrm>
            <a:prstGeom prst="rect">
              <a:avLst/>
            </a:prstGeom>
            <a:gradFill>
              <a:gsLst>
                <a:gs pos="0">
                  <a:srgbClr val="6699FF"/>
                </a:gs>
                <a:gs pos="97000">
                  <a:srgbClr val="FFFFFF"/>
                </a:gs>
                <a:gs pos="100000">
                  <a:srgbClr val="FFFFFF"/>
                </a:gs>
              </a:gsLst>
              <a:lin ang="5400012" scaled="0"/>
            </a:gradFill>
            <a:ln>
              <a:noFill/>
            </a:ln>
          </p:spPr>
          <p:txBody>
            <a:bodyPr spcFirstLastPara="1" wrap="square" lIns="91400" tIns="45700" rIns="91400"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Discovery Science</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pic>
          <p:nvPicPr>
            <p:cNvPr id="244" name="Google Shape;244;p33"/>
            <p:cNvPicPr preferRelativeResize="0"/>
            <p:nvPr/>
          </p:nvPicPr>
          <p:blipFill rotWithShape="1">
            <a:blip r:embed="rId6">
              <a:alphaModFix/>
            </a:blip>
            <a:srcRect/>
            <a:stretch/>
          </p:blipFill>
          <p:spPr>
            <a:xfrm>
              <a:off x="9467961" y="1534871"/>
              <a:ext cx="2344240" cy="1410633"/>
            </a:xfrm>
            <a:prstGeom prst="rect">
              <a:avLst/>
            </a:prstGeom>
            <a:noFill/>
            <a:ln>
              <a:noFill/>
            </a:ln>
            <a:effectLst>
              <a:outerShdw blurRad="190500" algn="tl" rotWithShape="0">
                <a:srgbClr val="000000">
                  <a:alpha val="69800"/>
                </a:srgbClr>
              </a:outerShdw>
            </a:effectLst>
          </p:spPr>
        </p:pic>
        <p:sp>
          <p:nvSpPr>
            <p:cNvPr id="245" name="Google Shape;245;p33"/>
            <p:cNvSpPr txBox="1"/>
            <p:nvPr/>
          </p:nvSpPr>
          <p:spPr>
            <a:xfrm>
              <a:off x="9137904" y="2979441"/>
              <a:ext cx="2944500" cy="2093400"/>
            </a:xfrm>
            <a:prstGeom prst="rect">
              <a:avLst/>
            </a:prstGeom>
            <a:noFill/>
            <a:ln>
              <a:noFill/>
            </a:ln>
          </p:spPr>
          <p:txBody>
            <a:bodyPr spcFirstLastPara="1" wrap="square" lIns="91400" tIns="45700" rIns="91400" bIns="45700" anchor="t" anchorCtr="0">
              <a:spAutoFit/>
            </a:bodyPr>
            <a:lstStyle/>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1" i="0" u="none" strike="noStrike" kern="0" cap="none" spc="0" normalizeH="0" baseline="0" noProof="0">
                  <a:ln>
                    <a:noFill/>
                  </a:ln>
                  <a:solidFill>
                    <a:srgbClr val="000000"/>
                  </a:solidFill>
                  <a:effectLst/>
                  <a:uLnTx/>
                  <a:uFillTx/>
                  <a:latin typeface="Libre Franklin"/>
                  <a:ea typeface="Libre Franklin"/>
                  <a:cs typeface="Libre Franklin"/>
                  <a:sym typeface="Libre Franklin"/>
                </a:rPr>
                <a:t>~30% of Nobel Prizes</a:t>
              </a: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 in Physics since 1939 enabled by accelerators</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177800" marR="0" lvl="0" indent="-10160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a:p>
              <a:pPr marL="177800" marR="0" lvl="0" indent="-1778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4 of last 14 Nobel Prizes in Chemistry for research utilizing accelerator facilities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 name="Google Shape;247;p33"/>
          <p:cNvSpPr/>
          <p:nvPr/>
        </p:nvSpPr>
        <p:spPr>
          <a:xfrm>
            <a:off x="176381" y="4628438"/>
            <a:ext cx="1397100" cy="463200"/>
          </a:xfrm>
          <a:prstGeom prst="rect">
            <a:avLst/>
          </a:prstGeom>
          <a:solidFill>
            <a:schemeClr val="lt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33"/>
          <p:cNvSpPr txBox="1"/>
          <p:nvPr/>
        </p:nvSpPr>
        <p:spPr>
          <a:xfrm>
            <a:off x="4447006" y="4024823"/>
            <a:ext cx="4440933" cy="769401"/>
          </a:xfrm>
          <a:prstGeom prst="rect">
            <a:avLst/>
          </a:prstGeom>
          <a:noFill/>
          <a:ln>
            <a:noFill/>
          </a:ln>
        </p:spPr>
        <p:txBody>
          <a:bodyPr spcFirstLastPara="1" wrap="square" lIns="91400" tIns="45700" rIns="91400" bIns="45700" anchor="t" anchorCtr="0">
            <a:spAutoFit/>
          </a:bodyPr>
          <a:lstStyle/>
          <a:p>
            <a:pPr lvl="0" algn="ctr">
              <a:defRPr/>
            </a:pPr>
            <a:r>
              <a:rPr kumimoji="0" lang="en" sz="2200" b="1" i="1" u="none" strike="noStrike" kern="0" cap="none" spc="0" normalizeH="0" baseline="0" noProof="0" dirty="0">
                <a:ln>
                  <a:noFill/>
                </a:ln>
                <a:solidFill>
                  <a:srgbClr val="800000"/>
                </a:solidFill>
                <a:effectLst/>
                <a:uLnTx/>
                <a:uFillTx/>
                <a:latin typeface="Libre Franklin Medium"/>
                <a:ea typeface="Libre Franklin Medium"/>
                <a:cs typeface="Libre Franklin Medium"/>
                <a:sym typeface="Libre Franklin Medium"/>
              </a:rPr>
              <a:t>Modeling: </a:t>
            </a:r>
            <a:r>
              <a:rPr lang="en" sz="2200" b="1" i="1" dirty="0">
                <a:solidFill>
                  <a:srgbClr val="800000"/>
                </a:solidFill>
                <a:latin typeface="Libre Franklin Medium"/>
                <a:ea typeface="Libre Franklin Medium"/>
                <a:cs typeface="Libre Franklin Medium"/>
                <a:sym typeface="Libre Franklin Medium"/>
              </a:rPr>
              <a:t>Understanding → Exploration → </a:t>
            </a:r>
            <a:r>
              <a:rPr kumimoji="0" lang="en" sz="2200" b="1" i="1" u="none" strike="noStrike" kern="0" cap="none" spc="0" normalizeH="0" baseline="0" noProof="0" dirty="0">
                <a:ln>
                  <a:noFill/>
                </a:ln>
                <a:solidFill>
                  <a:srgbClr val="800000"/>
                </a:solidFill>
                <a:effectLst/>
                <a:uLnTx/>
                <a:uFillTx/>
                <a:latin typeface="Libre Franklin Medium"/>
                <a:ea typeface="Libre Franklin Medium"/>
                <a:cs typeface="Libre Franklin Medium"/>
                <a:sym typeface="Libre Franklin Medium"/>
              </a:rPr>
              <a:t>Design</a:t>
            </a:r>
            <a:endParaRPr kumimoji="0" sz="2000" b="1" i="0" u="none" strike="noStrike" kern="0" cap="none" spc="0" normalizeH="0" baseline="0" noProof="0" dirty="0">
              <a:ln>
                <a:noFill/>
              </a:ln>
              <a:solidFill>
                <a:srgbClr val="800000"/>
              </a:solidFill>
              <a:effectLst/>
              <a:uLnTx/>
              <a:uFillTx/>
              <a:latin typeface="Libre Franklin Medium"/>
              <a:ea typeface="Libre Franklin Medium"/>
              <a:cs typeface="Libre Franklin Medium"/>
              <a:sym typeface="Libre Franklin Medium"/>
            </a:endParaRPr>
          </a:p>
        </p:txBody>
      </p:sp>
      <p:sp>
        <p:nvSpPr>
          <p:cNvPr id="249" name="Google Shape;249;p33"/>
          <p:cNvSpPr txBox="1"/>
          <p:nvPr/>
        </p:nvSpPr>
        <p:spPr>
          <a:xfrm>
            <a:off x="1611513" y="2445544"/>
            <a:ext cx="6172200" cy="1191300"/>
          </a:xfrm>
          <a:prstGeom prst="rect">
            <a:avLst/>
          </a:prstGeom>
          <a:gradFill>
            <a:gsLst>
              <a:gs pos="0">
                <a:srgbClr val="FFFFFF"/>
              </a:gs>
              <a:gs pos="100000">
                <a:srgbClr val="B3B3B3"/>
              </a:gs>
            </a:gsLst>
            <a:lin ang="5400012" scaled="0"/>
          </a:gradFill>
          <a:ln w="19050"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68575" tIns="171450" rIns="68575" bIns="34275" anchor="t"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 sz="2400" b="1" i="1" u="none" strike="noStrike" kern="0" cap="none" spc="0" normalizeH="0" baseline="0" noProof="0">
                <a:ln>
                  <a:noFill/>
                </a:ln>
                <a:solidFill>
                  <a:srgbClr val="2E599A"/>
                </a:solidFill>
                <a:effectLst/>
                <a:uLnTx/>
                <a:uFillTx/>
                <a:latin typeface="Libre Franklin Medium"/>
                <a:ea typeface="Libre Franklin Medium"/>
                <a:cs typeface="Libre Franklin Medium"/>
                <a:sym typeface="Libre Franklin Medium"/>
              </a:rPr>
              <a:t>Next generation of accelerators needs </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500"/>
              </a:spcBef>
              <a:spcAft>
                <a:spcPts val="0"/>
              </a:spcAft>
              <a:buClr>
                <a:srgbClr val="000000"/>
              </a:buClr>
              <a:buSzPts val="2400"/>
              <a:buFont typeface="Arial"/>
              <a:buNone/>
              <a:tabLst/>
              <a:defRPr/>
            </a:pPr>
            <a:r>
              <a:rPr kumimoji="0" lang="en" sz="2400" b="1" i="1" u="none" strike="noStrike" kern="0" cap="none" spc="0" normalizeH="0" baseline="0" noProof="0">
                <a:ln>
                  <a:noFill/>
                </a:ln>
                <a:solidFill>
                  <a:srgbClr val="2E599A"/>
                </a:solidFill>
                <a:effectLst/>
                <a:uLnTx/>
                <a:uFillTx/>
                <a:latin typeface="Libre Franklin Medium"/>
                <a:ea typeface="Libre Franklin Medium"/>
                <a:cs typeface="Libre Franklin Medium"/>
                <a:sym typeface="Libre Franklin Medium"/>
              </a:rPr>
              <a:t>next generation of HPC modeling tools!</a:t>
            </a:r>
            <a:endParaRPr kumimoji="0" sz="2400" b="0" i="0" u="none" strike="noStrike" kern="0" cap="none" spc="0" normalizeH="0" baseline="0" noProof="0">
              <a:ln>
                <a:noFill/>
              </a:ln>
              <a:solidFill>
                <a:srgbClr val="2E599A"/>
              </a:solidFill>
              <a:effectLst/>
              <a:uLnTx/>
              <a:uFillTx/>
              <a:latin typeface="Libre Franklin Medium"/>
              <a:ea typeface="Libre Franklin Medium"/>
              <a:cs typeface="Libre Franklin Medium"/>
              <a:sym typeface="Libre Franklin Medium"/>
            </a:endParaRPr>
          </a:p>
        </p:txBody>
      </p:sp>
      <p:pic>
        <p:nvPicPr>
          <p:cNvPr id="250" name="Google Shape;250;p33"/>
          <p:cNvPicPr preferRelativeResize="0"/>
          <p:nvPr/>
        </p:nvPicPr>
        <p:blipFill>
          <a:blip r:embed="rId7">
            <a:alphaModFix/>
          </a:blip>
          <a:stretch>
            <a:fillRect/>
          </a:stretch>
        </p:blipFill>
        <p:spPr>
          <a:xfrm>
            <a:off x="119375" y="4728025"/>
            <a:ext cx="1084400" cy="3007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p:nvPr/>
        </p:nvSpPr>
        <p:spPr>
          <a:xfrm>
            <a:off x="184444" y="718139"/>
            <a:ext cx="4280700" cy="3000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dirty="0">
                <a:ln>
                  <a:noFill/>
                </a:ln>
                <a:solidFill>
                  <a:srgbClr val="266092"/>
                </a:solidFill>
                <a:effectLst/>
                <a:uLnTx/>
                <a:uFillTx/>
                <a:latin typeface="Avenir"/>
                <a:ea typeface="Avenir"/>
                <a:cs typeface="Avenir"/>
                <a:sym typeface="Avenir"/>
              </a:rPr>
              <a:t>Particle-in-Cell </a:t>
            </a:r>
            <a:endParaRPr kumimoji="0" sz="15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256" name="Google Shape;256;p34"/>
          <p:cNvSpPr txBox="1">
            <a:spLocks noGrp="1"/>
          </p:cNvSpPr>
          <p:nvPr>
            <p:ph type="title"/>
          </p:nvPr>
        </p:nvSpPr>
        <p:spPr>
          <a:xfrm>
            <a:off x="108224" y="168481"/>
            <a:ext cx="8702400" cy="416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sz="2200" b="1" dirty="0" err="1">
                <a:latin typeface="Avenir"/>
                <a:ea typeface="Avenir"/>
                <a:cs typeface="Avenir"/>
                <a:sym typeface="Avenir"/>
              </a:rPr>
              <a:t>WarpX</a:t>
            </a:r>
            <a:r>
              <a:rPr lang="en" sz="2200" b="1" dirty="0">
                <a:latin typeface="Avenir"/>
                <a:ea typeface="Avenir"/>
                <a:cs typeface="Avenir"/>
                <a:sym typeface="Avenir"/>
              </a:rPr>
              <a:t>: Multi-Physics Particle-in-Cell Code for </a:t>
            </a:r>
            <a:r>
              <a:rPr lang="en" sz="2200" b="1" dirty="0" err="1">
                <a:latin typeface="Avenir"/>
                <a:ea typeface="Avenir"/>
                <a:cs typeface="Avenir"/>
                <a:sym typeface="Avenir"/>
              </a:rPr>
              <a:t>Exascale</a:t>
            </a:r>
            <a:endParaRPr sz="2200" b="1" dirty="0">
              <a:latin typeface="Avenir"/>
              <a:ea typeface="Avenir"/>
              <a:cs typeface="Avenir"/>
              <a:sym typeface="Avenir"/>
            </a:endParaRPr>
          </a:p>
        </p:txBody>
      </p:sp>
      <p:grpSp>
        <p:nvGrpSpPr>
          <p:cNvPr id="257" name="Google Shape;257;p34"/>
          <p:cNvGrpSpPr/>
          <p:nvPr/>
        </p:nvGrpSpPr>
        <p:grpSpPr>
          <a:xfrm>
            <a:off x="131821" y="620487"/>
            <a:ext cx="8245864" cy="40820"/>
            <a:chOff x="195943" y="1001487"/>
            <a:chExt cx="10994485" cy="54427"/>
          </a:xfrm>
        </p:grpSpPr>
        <p:cxnSp>
          <p:nvCxnSpPr>
            <p:cNvPr id="258" name="Google Shape;258;p34"/>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59" name="Google Shape;259;p34"/>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260" name="Google Shape;260;p34"/>
          <p:cNvSpPr/>
          <p:nvPr/>
        </p:nvSpPr>
        <p:spPr>
          <a:xfrm>
            <a:off x="4572000" y="694452"/>
            <a:ext cx="4320600" cy="42198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266092"/>
                </a:solidFill>
                <a:effectLst/>
                <a:uLnTx/>
                <a:uFillTx/>
                <a:latin typeface="Avenir"/>
                <a:ea typeface="Avenir"/>
                <a:cs typeface="Avenir"/>
                <a:sym typeface="Avenir"/>
              </a:rPr>
              <a:t>Geometries</a:t>
            </a:r>
            <a:endParaRPr kumimoji="0" sz="1500" b="1" i="0" u="none" strike="noStrike" kern="0" cap="none" spc="0" normalizeH="0" baseline="0" noProof="0">
              <a:ln>
                <a:noFill/>
              </a:ln>
              <a:solidFill>
                <a:srgbClr val="266092"/>
              </a:solidFill>
              <a:effectLst/>
              <a:uLnTx/>
              <a:uFillTx/>
              <a:latin typeface="Avenir"/>
              <a:ea typeface="Avenir"/>
              <a:cs typeface="Avenir"/>
              <a:sym typeface="Avenir"/>
            </a:endParaRPr>
          </a:p>
          <a:p>
            <a:pPr marL="254000" marR="0" lvl="0" indent="-2476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1D3V, 2D3V,</a:t>
            </a:r>
            <a:br>
              <a:rPr kumimoji="0" lang="en" sz="1500" b="0" i="0" u="none" strike="noStrike" kern="0" cap="none" spc="0" normalizeH="0" baseline="0" noProof="0">
                <a:ln>
                  <a:noFill/>
                </a:ln>
                <a:solidFill>
                  <a:srgbClr val="000000"/>
                </a:solidFill>
                <a:effectLst/>
                <a:uLnTx/>
                <a:uFillTx/>
                <a:latin typeface="Avenir"/>
                <a:ea typeface="Avenir"/>
                <a:cs typeface="Avenir"/>
                <a:sym typeface="Avenir"/>
              </a:rPr>
            </a:b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3D3V and</a:t>
            </a:r>
            <a:br>
              <a:rPr kumimoji="0" lang="en" sz="1500" b="0" i="0" u="none" strike="noStrike" kern="0" cap="none" spc="0" normalizeH="0" baseline="0" noProof="0">
                <a:ln>
                  <a:noFill/>
                </a:ln>
                <a:solidFill>
                  <a:srgbClr val="000000"/>
                </a:solidFill>
                <a:effectLst/>
                <a:uLnTx/>
                <a:uFillTx/>
                <a:latin typeface="Avenir"/>
                <a:ea typeface="Avenir"/>
                <a:cs typeface="Avenir"/>
                <a:sym typeface="Avenir"/>
              </a:rPr>
            </a:b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RZ (quasi-</a:t>
            </a:r>
            <a:br>
              <a:rPr kumimoji="0" lang="en" sz="1500" b="0" i="0" u="none" strike="noStrike" kern="0" cap="none" spc="0" normalizeH="0" baseline="0" noProof="0">
                <a:ln>
                  <a:noFill/>
                </a:ln>
                <a:solidFill>
                  <a:srgbClr val="000000"/>
                </a:solidFill>
                <a:effectLst/>
                <a:uLnTx/>
                <a:uFillTx/>
                <a:latin typeface="Avenir"/>
                <a:ea typeface="Avenir"/>
                <a:cs typeface="Avenir"/>
                <a:sym typeface="Avenir"/>
              </a:rPr>
            </a:b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cylindrical)</a:t>
            </a: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266092"/>
                </a:solidFill>
                <a:effectLst/>
                <a:uLnTx/>
                <a:uFillTx/>
                <a:latin typeface="Avenir"/>
                <a:ea typeface="Avenir"/>
                <a:cs typeface="Avenir"/>
                <a:sym typeface="Avenir"/>
              </a:rPr>
              <a:t>Multi-Node parallelization</a:t>
            </a:r>
            <a:endParaRPr kumimoji="0" sz="1500" b="1" i="0" u="none" strike="noStrike" kern="0" cap="none" spc="0" normalizeH="0" baseline="0" noProof="0">
              <a:ln>
                <a:noFill/>
              </a:ln>
              <a:solidFill>
                <a:srgbClr val="266092"/>
              </a:solidFill>
              <a:effectLst/>
              <a:uLnTx/>
              <a:uFillTx/>
              <a:latin typeface="Avenir"/>
              <a:ea typeface="Avenir"/>
              <a:cs typeface="Avenir"/>
              <a:sym typeface="Avenir"/>
            </a:endParaRPr>
          </a:p>
          <a:p>
            <a:pPr marL="254000" marR="0" lvl="0" indent="-2603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MPI: 3D domain decomposition</a:t>
            </a: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a:p>
            <a:pPr marL="254000" marR="0" lvl="0" indent="-2603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dynamic load balancing</a:t>
            </a:r>
            <a:br>
              <a:rPr kumimoji="0" lang="en" sz="1500" b="0" i="0" u="none" strike="noStrike" kern="0" cap="none" spc="0" normalizeH="0" baseline="0" noProof="0">
                <a:ln>
                  <a:noFill/>
                </a:ln>
                <a:solidFill>
                  <a:srgbClr val="000000"/>
                </a:solidFill>
                <a:effectLst/>
                <a:uLnTx/>
                <a:uFillTx/>
                <a:latin typeface="Avenir"/>
                <a:ea typeface="Avenir"/>
                <a:cs typeface="Avenir"/>
                <a:sym typeface="Avenir"/>
              </a:rPr>
            </a:b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266092"/>
                </a:solidFill>
                <a:effectLst/>
                <a:uLnTx/>
                <a:uFillTx/>
                <a:latin typeface="Avenir"/>
                <a:ea typeface="Avenir"/>
                <a:cs typeface="Avenir"/>
                <a:sym typeface="Avenir"/>
              </a:rPr>
              <a:t>On-Node Parallelization</a:t>
            </a:r>
            <a:endParaRPr kumimoji="0" sz="1500" b="1" i="0" u="none" strike="noStrike" kern="0" cap="none" spc="0" normalizeH="0" baseline="0" noProof="0">
              <a:ln>
                <a:noFill/>
              </a:ln>
              <a:solidFill>
                <a:srgbClr val="266092"/>
              </a:solidFill>
              <a:effectLst/>
              <a:uLnTx/>
              <a:uFillTx/>
              <a:latin typeface="Avenir"/>
              <a:ea typeface="Avenir"/>
              <a:cs typeface="Avenir"/>
              <a:sym typeface="Avenir"/>
            </a:endParaRPr>
          </a:p>
          <a:p>
            <a:pPr marL="254000" marR="0" lvl="0" indent="-2476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GPU: CUDA, HIP and SYCL</a:t>
            </a: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a:p>
            <a:pPr marL="254000" marR="0" lvl="0" indent="-2476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CPU: OpenMP</a:t>
            </a:r>
            <a:br>
              <a:rPr kumimoji="0" lang="en" sz="1500" b="0" i="0" u="none" strike="noStrike" kern="0" cap="none" spc="0" normalizeH="0" baseline="0" noProof="0">
                <a:ln>
                  <a:noFill/>
                </a:ln>
                <a:solidFill>
                  <a:srgbClr val="000000"/>
                </a:solidFill>
                <a:effectLst/>
                <a:uLnTx/>
                <a:uFillTx/>
                <a:latin typeface="Avenir"/>
                <a:ea typeface="Avenir"/>
                <a:cs typeface="Avenir"/>
                <a:sym typeface="Avenir"/>
              </a:rPr>
            </a:b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266092"/>
                </a:solidFill>
                <a:effectLst/>
                <a:uLnTx/>
                <a:uFillTx/>
                <a:latin typeface="Avenir"/>
                <a:ea typeface="Avenir"/>
                <a:cs typeface="Avenir"/>
                <a:sym typeface="Avenir"/>
              </a:rPr>
              <a:t>Scalable, Parallel I/O</a:t>
            </a:r>
            <a:endParaRPr kumimoji="0" sz="1500" b="1" i="0" u="none" strike="noStrike" kern="0" cap="none" spc="0" normalizeH="0" baseline="0" noProof="0">
              <a:ln>
                <a:noFill/>
              </a:ln>
              <a:solidFill>
                <a:srgbClr val="266092"/>
              </a:solidFill>
              <a:effectLst/>
              <a:uLnTx/>
              <a:uFillTx/>
              <a:latin typeface="Avenir"/>
              <a:ea typeface="Avenir"/>
              <a:cs typeface="Avenir"/>
              <a:sym typeface="Avenir"/>
            </a:endParaRPr>
          </a:p>
          <a:p>
            <a:pPr marL="254000" marR="0" lvl="0" indent="-2476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AMReX plotfile and</a:t>
            </a:r>
            <a:br>
              <a:rPr kumimoji="0" lang="en" sz="1500" b="0" i="0" u="none" strike="noStrike" kern="0" cap="none" spc="0" normalizeH="0" baseline="0" noProof="0">
                <a:ln>
                  <a:noFill/>
                </a:ln>
                <a:solidFill>
                  <a:srgbClr val="000000"/>
                </a:solidFill>
                <a:effectLst/>
                <a:uLnTx/>
                <a:uFillTx/>
                <a:latin typeface="Avenir"/>
                <a:ea typeface="Avenir"/>
                <a:cs typeface="Avenir"/>
                <a:sym typeface="Avenir"/>
              </a:rPr>
            </a:b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openPMD (HDF5 or ADIOS)</a:t>
            </a: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a:p>
            <a:pPr marL="254000" marR="0" lvl="0" indent="-2476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in situ diagnostics</a:t>
            </a: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a:p>
            <a:pPr marL="254000" marR="0" lvl="0" indent="-15240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p:txBody>
      </p:sp>
      <p:pic>
        <p:nvPicPr>
          <p:cNvPr id="261" name="Google Shape;261;p34"/>
          <p:cNvPicPr preferRelativeResize="0"/>
          <p:nvPr/>
        </p:nvPicPr>
        <p:blipFill>
          <a:blip r:embed="rId3">
            <a:alphaModFix/>
          </a:blip>
          <a:stretch>
            <a:fillRect/>
          </a:stretch>
        </p:blipFill>
        <p:spPr>
          <a:xfrm>
            <a:off x="6244172" y="840765"/>
            <a:ext cx="2850467" cy="1017769"/>
          </a:xfrm>
          <a:prstGeom prst="rect">
            <a:avLst/>
          </a:prstGeom>
          <a:noFill/>
          <a:ln>
            <a:noFill/>
          </a:ln>
        </p:spPr>
      </p:pic>
      <p:pic>
        <p:nvPicPr>
          <p:cNvPr id="262" name="Google Shape;262;p34"/>
          <p:cNvPicPr preferRelativeResize="0"/>
          <p:nvPr/>
        </p:nvPicPr>
        <p:blipFill>
          <a:blip r:embed="rId4">
            <a:alphaModFix/>
          </a:blip>
          <a:stretch>
            <a:fillRect/>
          </a:stretch>
        </p:blipFill>
        <p:spPr>
          <a:xfrm>
            <a:off x="8021644" y="4039097"/>
            <a:ext cx="716405" cy="632475"/>
          </a:xfrm>
          <a:prstGeom prst="rect">
            <a:avLst/>
          </a:prstGeom>
          <a:noFill/>
          <a:ln>
            <a:noFill/>
          </a:ln>
        </p:spPr>
      </p:pic>
      <p:pic>
        <p:nvPicPr>
          <p:cNvPr id="263" name="Google Shape;263;p34"/>
          <p:cNvPicPr preferRelativeResize="0"/>
          <p:nvPr/>
        </p:nvPicPr>
        <p:blipFill>
          <a:blip r:embed="rId5">
            <a:alphaModFix/>
          </a:blip>
          <a:stretch>
            <a:fillRect/>
          </a:stretch>
        </p:blipFill>
        <p:spPr>
          <a:xfrm>
            <a:off x="8004825" y="2203448"/>
            <a:ext cx="716400" cy="848551"/>
          </a:xfrm>
          <a:prstGeom prst="rect">
            <a:avLst/>
          </a:prstGeom>
          <a:noFill/>
          <a:ln>
            <a:noFill/>
          </a:ln>
        </p:spPr>
      </p:pic>
      <p:pic>
        <p:nvPicPr>
          <p:cNvPr id="264" name="Google Shape;264;p34"/>
          <p:cNvPicPr preferRelativeResize="0"/>
          <p:nvPr/>
        </p:nvPicPr>
        <p:blipFill>
          <a:blip r:embed="rId6">
            <a:alphaModFix/>
          </a:blip>
          <a:stretch>
            <a:fillRect/>
          </a:stretch>
        </p:blipFill>
        <p:spPr>
          <a:xfrm>
            <a:off x="8021644" y="3161870"/>
            <a:ext cx="716400" cy="716400"/>
          </a:xfrm>
          <a:prstGeom prst="rect">
            <a:avLst/>
          </a:prstGeom>
          <a:noFill/>
          <a:ln>
            <a:noFill/>
          </a:ln>
        </p:spPr>
      </p:pic>
      <p:sp>
        <p:nvSpPr>
          <p:cNvPr id="265" name="Google Shape;265;p34"/>
          <p:cNvSpPr txBox="1"/>
          <p:nvPr/>
        </p:nvSpPr>
        <p:spPr>
          <a:xfrm>
            <a:off x="78000" y="3350128"/>
            <a:ext cx="4320600" cy="1223382"/>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dirty="0">
                <a:ln>
                  <a:noFill/>
                </a:ln>
                <a:solidFill>
                  <a:srgbClr val="266092"/>
                </a:solidFill>
                <a:effectLst/>
                <a:uLnTx/>
                <a:uFillTx/>
                <a:latin typeface="Avenir"/>
                <a:ea typeface="Avenir"/>
                <a:cs typeface="Avenir"/>
                <a:sym typeface="Avenir"/>
              </a:rPr>
              <a:t>Multi-Physics Modules</a:t>
            </a:r>
            <a:endParaRPr kumimoji="0" sz="1500" b="0" i="0" u="none" strike="noStrike" kern="0" cap="none" spc="0" normalizeH="0" baseline="0" noProof="0" dirty="0">
              <a:ln>
                <a:noFill/>
              </a:ln>
              <a:solidFill>
                <a:srgbClr val="266092"/>
              </a:solidFill>
              <a:effectLst/>
              <a:uLnTx/>
              <a:uFillTx/>
              <a:latin typeface="Avenir"/>
              <a:ea typeface="Avenir"/>
              <a:cs typeface="Avenir"/>
              <a:sym typeface="Avenir"/>
            </a:endParaRPr>
          </a:p>
          <a:p>
            <a:pPr marL="342900" lvl="0">
              <a:defRPr/>
            </a:pPr>
            <a:r>
              <a:rPr kumimoji="0" lang="en" sz="1500" b="0" i="0" u="none" strike="noStrike" kern="0" cap="none" spc="0" normalizeH="0" baseline="0" noProof="0" dirty="0">
                <a:ln>
                  <a:noFill/>
                </a:ln>
                <a:solidFill>
                  <a:srgbClr val="000000"/>
                </a:solidFill>
                <a:effectLst/>
                <a:uLnTx/>
                <a:uFillTx/>
                <a:latin typeface="Avenir"/>
                <a:ea typeface="Avenir"/>
                <a:cs typeface="Avenir"/>
                <a:sym typeface="Avenir"/>
              </a:rPr>
              <a:t>field ionization of atomic levels, Coulomb</a:t>
            </a:r>
            <a:br>
              <a:rPr kumimoji="0" lang="en" sz="1500" b="0" i="0" u="none" strike="noStrike" kern="0" cap="none" spc="0" normalizeH="0" baseline="0" noProof="0" dirty="0">
                <a:ln>
                  <a:noFill/>
                </a:ln>
                <a:solidFill>
                  <a:srgbClr val="000000"/>
                </a:solidFill>
                <a:effectLst/>
                <a:uLnTx/>
                <a:uFillTx/>
                <a:latin typeface="Avenir"/>
                <a:ea typeface="Avenir"/>
                <a:cs typeface="Avenir"/>
                <a:sym typeface="Avenir"/>
              </a:rPr>
            </a:br>
            <a:r>
              <a:rPr kumimoji="0" lang="en" sz="1500" b="0" i="0" u="none" strike="noStrike" kern="0" cap="none" spc="0" normalizeH="0" baseline="0" noProof="0" dirty="0">
                <a:ln>
                  <a:noFill/>
                </a:ln>
                <a:solidFill>
                  <a:srgbClr val="000000"/>
                </a:solidFill>
                <a:effectLst/>
                <a:uLnTx/>
                <a:uFillTx/>
                <a:latin typeface="Avenir"/>
                <a:ea typeface="Avenir"/>
                <a:cs typeface="Avenir"/>
                <a:sym typeface="Avenir"/>
              </a:rPr>
              <a:t>collisions, QED processes (e.g. pair creation), macroscopic materials, </a:t>
            </a:r>
            <a:r>
              <a:rPr lang="en-US" sz="1500" dirty="0">
                <a:latin typeface="Avenir"/>
                <a:ea typeface="Avenir"/>
                <a:cs typeface="Avenir"/>
                <a:sym typeface="Avenir"/>
              </a:rPr>
              <a:t>embedded boundaries + CAD, …</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66" name="Google Shape;266;p34" descr="Screen Shot 2017-01-25 at 10.32.25 AM.png"/>
          <p:cNvPicPr preferRelativeResize="0"/>
          <p:nvPr/>
        </p:nvPicPr>
        <p:blipFill rotWithShape="1">
          <a:blip r:embed="rId7">
            <a:alphaModFix/>
          </a:blip>
          <a:srcRect/>
          <a:stretch/>
        </p:blipFill>
        <p:spPr>
          <a:xfrm>
            <a:off x="2538662" y="702127"/>
            <a:ext cx="1416062" cy="1784343"/>
          </a:xfrm>
          <a:prstGeom prst="rect">
            <a:avLst/>
          </a:prstGeom>
          <a:noFill/>
          <a:ln>
            <a:noFill/>
          </a:ln>
        </p:spPr>
      </p:pic>
      <p:sp>
        <p:nvSpPr>
          <p:cNvPr id="267" name="Google Shape;267;p34"/>
          <p:cNvSpPr txBox="1"/>
          <p:nvPr/>
        </p:nvSpPr>
        <p:spPr>
          <a:xfrm>
            <a:off x="1048000" y="1514852"/>
            <a:ext cx="1416000" cy="762000"/>
          </a:xfrm>
          <a:prstGeom prst="rect">
            <a:avLst/>
          </a:prstGeom>
          <a:noFill/>
          <a:ln>
            <a:noFill/>
          </a:ln>
        </p:spPr>
        <p:txBody>
          <a:bodyPr spcFirstLastPara="1" wrap="square" lIns="68575" tIns="34275" rIns="68575" bIns="3427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000000"/>
                </a:solidFill>
                <a:effectLst/>
                <a:uLnTx/>
                <a:uFillTx/>
                <a:latin typeface="Calibri"/>
                <a:ea typeface="Calibri"/>
                <a:cs typeface="Calibri"/>
                <a:sym typeface="Calibri"/>
              </a:rPr>
              <a:t>electro-</a:t>
            </a:r>
            <a:endParaRPr kumimoji="0" sz="15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000000"/>
                </a:solidFill>
                <a:effectLst/>
                <a:uLnTx/>
                <a:uFillTx/>
                <a:latin typeface="Calibri"/>
                <a:ea typeface="Calibri"/>
                <a:cs typeface="Calibri"/>
                <a:sym typeface="Calibri"/>
              </a:rPr>
              <a:t>magnetic (EM) fields on a grid</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4"/>
          <p:cNvSpPr txBox="1"/>
          <p:nvPr/>
        </p:nvSpPr>
        <p:spPr>
          <a:xfrm>
            <a:off x="1622501" y="831452"/>
            <a:ext cx="841500" cy="531000"/>
          </a:xfrm>
          <a:prstGeom prst="rect">
            <a:avLst/>
          </a:prstGeom>
          <a:noFill/>
          <a:ln>
            <a:noFill/>
          </a:ln>
        </p:spPr>
        <p:txBody>
          <a:bodyPr spcFirstLastPara="1" wrap="square" lIns="68575" tIns="34275" rIns="68575" bIns="3427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dirty="0">
                <a:ln>
                  <a:noFill/>
                </a:ln>
                <a:solidFill>
                  <a:srgbClr val="0000FF"/>
                </a:solidFill>
                <a:effectLst/>
                <a:uLnTx/>
                <a:uFillTx/>
                <a:latin typeface="Calibri"/>
                <a:ea typeface="Calibri"/>
                <a:cs typeface="Calibri"/>
                <a:sym typeface="Calibri"/>
              </a:rPr>
              <a:t>macro-</a:t>
            </a:r>
            <a:endParaRPr kumimoji="0" sz="1500" b="0" i="0" u="none" strike="noStrike" kern="0" cap="none" spc="0" normalizeH="0" baseline="0" noProof="0" dirty="0">
              <a:ln>
                <a:noFill/>
              </a:ln>
              <a:solidFill>
                <a:srgbClr val="0000FF"/>
              </a:solidFill>
              <a:effectLst/>
              <a:uLnTx/>
              <a:uFillTx/>
              <a:latin typeface="Calibri"/>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dirty="0">
                <a:ln>
                  <a:noFill/>
                </a:ln>
                <a:solidFill>
                  <a:srgbClr val="FF0000"/>
                </a:solidFill>
                <a:effectLst/>
                <a:uLnTx/>
                <a:uFillTx/>
                <a:latin typeface="Calibri"/>
                <a:ea typeface="Calibri"/>
                <a:cs typeface="Calibri"/>
                <a:sym typeface="Calibri"/>
              </a:rPr>
              <a:t>particles</a:t>
            </a:r>
            <a:endParaRPr kumimoji="0" sz="1100" b="0" i="0" u="none" strike="noStrike" kern="0" cap="none" spc="0" normalizeH="0" baseline="0" noProof="0" dirty="0">
              <a:ln>
                <a:noFill/>
              </a:ln>
              <a:solidFill>
                <a:srgbClr val="FF0000"/>
              </a:solidFill>
              <a:effectLst/>
              <a:uLnTx/>
              <a:uFillTx/>
              <a:latin typeface="Arial"/>
              <a:cs typeface="Arial"/>
              <a:sym typeface="Arial"/>
            </a:endParaRPr>
          </a:p>
        </p:txBody>
      </p:sp>
      <p:sp>
        <p:nvSpPr>
          <p:cNvPr id="269" name="Google Shape;269;p34"/>
          <p:cNvSpPr txBox="1"/>
          <p:nvPr/>
        </p:nvSpPr>
        <p:spPr>
          <a:xfrm>
            <a:off x="82875" y="2568232"/>
            <a:ext cx="4320600" cy="7620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dirty="0">
                <a:ln>
                  <a:noFill/>
                </a:ln>
                <a:solidFill>
                  <a:srgbClr val="266092"/>
                </a:solidFill>
                <a:effectLst/>
                <a:uLnTx/>
                <a:uFillTx/>
                <a:latin typeface="Avenir"/>
                <a:ea typeface="Avenir"/>
                <a:cs typeface="Avenir"/>
                <a:sym typeface="Avenir"/>
              </a:rPr>
              <a:t>Advanced Algorithms Pioneered by our Team</a:t>
            </a:r>
            <a:endParaRPr kumimoji="0" sz="1500" b="0" i="0" u="none" strike="noStrike" kern="0" cap="none" spc="0" normalizeH="0" baseline="0" noProof="0" dirty="0">
              <a:ln>
                <a:noFill/>
              </a:ln>
              <a:solidFill>
                <a:srgbClr val="266092"/>
              </a:solidFill>
              <a:effectLst/>
              <a:uLnTx/>
              <a:uFillTx/>
              <a:latin typeface="Avenir"/>
              <a:ea typeface="Avenir"/>
              <a:cs typeface="Avenir"/>
              <a:sym typeface="Avenir"/>
            </a:endParaRPr>
          </a:p>
          <a:p>
            <a:pPr marL="3429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dirty="0">
                <a:ln>
                  <a:noFill/>
                </a:ln>
                <a:solidFill>
                  <a:srgbClr val="000000"/>
                </a:solidFill>
                <a:effectLst/>
                <a:uLnTx/>
                <a:uFillTx/>
                <a:latin typeface="Avenir"/>
                <a:ea typeface="Avenir"/>
                <a:cs typeface="Avenir"/>
                <a:sym typeface="Avenir"/>
              </a:rPr>
              <a:t>boosted frame, spectral solvers, Galilean frame, MR, ...</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4"/>
          <p:cNvSpPr txBox="1">
            <a:spLocks noGrp="1"/>
          </p:cNvSpPr>
          <p:nvPr>
            <p:ph type="title"/>
          </p:nvPr>
        </p:nvSpPr>
        <p:spPr>
          <a:xfrm>
            <a:off x="119363" y="145800"/>
            <a:ext cx="8767575" cy="685800"/>
          </a:xfrm>
          <a:prstGeom prst="rect">
            <a:avLst/>
          </a:prstGeom>
          <a:noFill/>
          <a:ln>
            <a:noFill/>
          </a:ln>
        </p:spPr>
        <p:txBody>
          <a:bodyPr spcFirstLastPara="1" wrap="square" lIns="68569" tIns="34275" rIns="68569" bIns="34275" anchor="t" anchorCtr="0">
            <a:normAutofit/>
          </a:bodyPr>
          <a:lstStyle/>
          <a:p>
            <a:pPr>
              <a:buSzPts val="1100"/>
            </a:pPr>
            <a:r>
              <a:rPr lang="en-US" sz="1875" dirty="0" err="1"/>
              <a:t>WarpX</a:t>
            </a:r>
            <a:r>
              <a:rPr lang="en-US" sz="1875" dirty="0"/>
              <a:t>: Application in the </a:t>
            </a:r>
            <a:r>
              <a:rPr lang="en-US" sz="1875" b="1" dirty="0"/>
              <a:t>DOE </a:t>
            </a:r>
            <a:r>
              <a:rPr lang="en-US" sz="1875" b="1" dirty="0" err="1"/>
              <a:t>Exascale</a:t>
            </a:r>
            <a:r>
              <a:rPr lang="en-US" sz="1875" b="1" dirty="0"/>
              <a:t> Computing Project</a:t>
            </a:r>
            <a:r>
              <a:rPr lang="en-US" sz="1875" dirty="0"/>
              <a:t> (ECP)</a:t>
            </a:r>
            <a:endParaRPr sz="1875" dirty="0"/>
          </a:p>
        </p:txBody>
      </p:sp>
      <p:grpSp>
        <p:nvGrpSpPr>
          <p:cNvPr id="711" name="Google Shape;711;p74"/>
          <p:cNvGrpSpPr/>
          <p:nvPr/>
        </p:nvGrpSpPr>
        <p:grpSpPr>
          <a:xfrm>
            <a:off x="131821" y="620488"/>
            <a:ext cx="8245864" cy="40820"/>
            <a:chOff x="195943" y="1001487"/>
            <a:chExt cx="10994485" cy="54427"/>
          </a:xfrm>
        </p:grpSpPr>
        <p:cxnSp>
          <p:nvCxnSpPr>
            <p:cNvPr id="712" name="Google Shape;712;p74"/>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713" name="Google Shape;713;p74"/>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714" name="Google Shape;714;p74"/>
          <p:cNvSpPr txBox="1">
            <a:spLocks noGrp="1"/>
          </p:cNvSpPr>
          <p:nvPr>
            <p:ph type="body" idx="1"/>
          </p:nvPr>
        </p:nvSpPr>
        <p:spPr>
          <a:xfrm>
            <a:off x="119363" y="608824"/>
            <a:ext cx="5364407" cy="903825"/>
          </a:xfrm>
          <a:prstGeom prst="rect">
            <a:avLst/>
          </a:prstGeom>
          <a:noFill/>
          <a:ln>
            <a:noFill/>
          </a:ln>
        </p:spPr>
        <p:txBody>
          <a:bodyPr spcFirstLastPara="1" wrap="square" lIns="68569" tIns="34275" rIns="68569" bIns="34275" anchor="t" anchorCtr="0">
            <a:noAutofit/>
          </a:bodyPr>
          <a:lstStyle/>
          <a:p>
            <a:pPr marL="0" indent="0">
              <a:buNone/>
            </a:pPr>
            <a:r>
              <a:rPr lang="en-US" sz="1650" b="1" dirty="0"/>
              <a:t>ECP Goal: deliver &amp; scientifically use</a:t>
            </a:r>
            <a:r>
              <a:rPr lang="en-US" sz="1650" dirty="0"/>
              <a:t> the U.S. first </a:t>
            </a:r>
            <a:r>
              <a:rPr lang="en-US" sz="1650" dirty="0" err="1"/>
              <a:t>Exascale</a:t>
            </a:r>
            <a:r>
              <a:rPr lang="en-US" sz="1650" dirty="0"/>
              <a:t> systems (</a:t>
            </a:r>
            <a:r>
              <a:rPr lang="en-US" sz="1650" b="1" dirty="0" err="1"/>
              <a:t>ExaFLOP</a:t>
            </a:r>
            <a:r>
              <a:rPr lang="en-US" sz="1650" b="1" dirty="0"/>
              <a:t>:</a:t>
            </a:r>
            <a:r>
              <a:rPr lang="en-US" sz="1650" dirty="0"/>
              <a:t> 10</a:t>
            </a:r>
            <a:r>
              <a:rPr lang="en-US" sz="1650" baseline="30000" dirty="0"/>
              <a:t>18</a:t>
            </a:r>
            <a:r>
              <a:rPr lang="en-US" sz="1650" dirty="0"/>
              <a:t> FLOP/second)</a:t>
            </a:r>
            <a:endParaRPr sz="1650" dirty="0"/>
          </a:p>
        </p:txBody>
      </p:sp>
      <p:sp>
        <p:nvSpPr>
          <p:cNvPr id="716" name="Google Shape;716;p74"/>
          <p:cNvSpPr txBox="1"/>
          <p:nvPr/>
        </p:nvSpPr>
        <p:spPr>
          <a:xfrm>
            <a:off x="1826512" y="4081400"/>
            <a:ext cx="5606775" cy="761725"/>
          </a:xfrm>
          <a:prstGeom prst="rect">
            <a:avLst/>
          </a:prstGeom>
          <a:noFill/>
          <a:ln w="9525" cap="flat" cmpd="sng">
            <a:solidFill>
              <a:schemeClr val="dk1"/>
            </a:solidFill>
            <a:prstDash val="solid"/>
            <a:round/>
            <a:headEnd type="none" w="sm" len="sm"/>
            <a:tailEnd type="none" w="sm" len="sm"/>
          </a:ln>
        </p:spPr>
        <p:txBody>
          <a:bodyPr spcFirstLastPara="1" wrap="square" lIns="68569" tIns="68569" rIns="68569" bIns="68569" anchor="t" anchorCtr="0">
            <a:spAutoFit/>
          </a:bodyPr>
          <a:lstStyle/>
          <a:p>
            <a:pPr defTabSz="685800">
              <a:lnSpc>
                <a:spcPct val="90000"/>
              </a:lnSpc>
            </a:pPr>
            <a:r>
              <a:rPr lang="en-US" sz="1500" b="1" i="1" dirty="0">
                <a:solidFill>
                  <a:srgbClr val="266092"/>
                </a:solidFill>
              </a:rPr>
              <a:t>ECP hardware &amp; software co-design paid off:</a:t>
            </a:r>
            <a:endParaRPr sz="1500" dirty="0">
              <a:solidFill>
                <a:srgbClr val="266092"/>
              </a:solidFill>
            </a:endParaRPr>
          </a:p>
          <a:p>
            <a:pPr marL="342900" indent="-266700" defTabSz="685800">
              <a:lnSpc>
                <a:spcPct val="90000"/>
              </a:lnSpc>
              <a:buClr>
                <a:srgbClr val="266092"/>
              </a:buClr>
              <a:buSzPts val="2000"/>
              <a:buFont typeface="Arial"/>
              <a:buChar char="●"/>
            </a:pPr>
            <a:r>
              <a:rPr lang="en-US" sz="1500" dirty="0" err="1">
                <a:solidFill>
                  <a:srgbClr val="266092"/>
                </a:solidFill>
              </a:rPr>
              <a:t>WarpX</a:t>
            </a:r>
            <a:r>
              <a:rPr lang="en-US" sz="1500" dirty="0">
                <a:solidFill>
                  <a:srgbClr val="266092"/>
                </a:solidFill>
              </a:rPr>
              <a:t> is </a:t>
            </a:r>
            <a:r>
              <a:rPr lang="en-US" sz="1500" b="1" dirty="0">
                <a:solidFill>
                  <a:srgbClr val="C00000"/>
                </a:solidFill>
              </a:rPr>
              <a:t>500x</a:t>
            </a:r>
            <a:r>
              <a:rPr lang="en-US" sz="1500" b="1" dirty="0">
                <a:solidFill>
                  <a:srgbClr val="266092"/>
                </a:solidFill>
              </a:rPr>
              <a:t> more performant</a:t>
            </a:r>
            <a:r>
              <a:rPr lang="en-US" sz="1500" dirty="0">
                <a:solidFill>
                  <a:srgbClr val="266092"/>
                </a:solidFill>
              </a:rPr>
              <a:t> than the pre-ECP baseline</a:t>
            </a:r>
            <a:endParaRPr sz="1500" dirty="0">
              <a:solidFill>
                <a:srgbClr val="266092"/>
              </a:solidFill>
            </a:endParaRPr>
          </a:p>
          <a:p>
            <a:pPr marL="342900" indent="-266700" defTabSz="685800">
              <a:lnSpc>
                <a:spcPct val="90000"/>
              </a:lnSpc>
              <a:buClr>
                <a:srgbClr val="266092"/>
              </a:buClr>
              <a:buSzPts val="2000"/>
              <a:buFont typeface="Arial"/>
              <a:buChar char="●"/>
            </a:pPr>
            <a:r>
              <a:rPr lang="en-US" sz="1500" dirty="0" err="1">
                <a:solidFill>
                  <a:srgbClr val="266092"/>
                </a:solidFill>
              </a:rPr>
              <a:t>WarpX</a:t>
            </a:r>
            <a:r>
              <a:rPr lang="en-US" sz="1500" dirty="0">
                <a:solidFill>
                  <a:srgbClr val="266092"/>
                </a:solidFill>
              </a:rPr>
              <a:t> </a:t>
            </a:r>
            <a:r>
              <a:rPr lang="en-US" sz="1500" b="1" dirty="0">
                <a:solidFill>
                  <a:srgbClr val="266092"/>
                </a:solidFill>
              </a:rPr>
              <a:t>first ECP app to run at scale on Frontier</a:t>
            </a:r>
            <a:endParaRPr sz="1275" dirty="0"/>
          </a:p>
        </p:txBody>
      </p:sp>
      <p:grpSp>
        <p:nvGrpSpPr>
          <p:cNvPr id="718" name="Google Shape;718;p74"/>
          <p:cNvGrpSpPr/>
          <p:nvPr/>
        </p:nvGrpSpPr>
        <p:grpSpPr>
          <a:xfrm>
            <a:off x="147460" y="1176127"/>
            <a:ext cx="5730075" cy="1313953"/>
            <a:chOff x="196612" y="1568168"/>
            <a:chExt cx="7640100" cy="1751938"/>
          </a:xfrm>
        </p:grpSpPr>
        <p:grpSp>
          <p:nvGrpSpPr>
            <p:cNvPr id="719" name="Google Shape;719;p74"/>
            <p:cNvGrpSpPr/>
            <p:nvPr/>
          </p:nvGrpSpPr>
          <p:grpSpPr>
            <a:xfrm>
              <a:off x="390126" y="2138577"/>
              <a:ext cx="7178176" cy="1181529"/>
              <a:chOff x="-448073" y="2062377"/>
              <a:chExt cx="7178176" cy="1181529"/>
            </a:xfrm>
          </p:grpSpPr>
          <p:sp>
            <p:nvSpPr>
              <p:cNvPr id="720" name="Google Shape;720;p74"/>
              <p:cNvSpPr txBox="1"/>
              <p:nvPr/>
            </p:nvSpPr>
            <p:spPr>
              <a:xfrm>
                <a:off x="988901" y="2062377"/>
                <a:ext cx="5314212" cy="703742"/>
              </a:xfrm>
              <a:prstGeom prst="rect">
                <a:avLst/>
              </a:prstGeom>
              <a:noFill/>
              <a:ln>
                <a:noFill/>
              </a:ln>
            </p:spPr>
            <p:txBody>
              <a:bodyPr spcFirstLastPara="1" wrap="square" lIns="68569" tIns="34275" rIns="68569" bIns="34275" anchor="t" anchorCtr="0">
                <a:spAutoFit/>
              </a:bodyPr>
              <a:lstStyle/>
              <a:p>
                <a:pPr algn="ctr" defTabSz="685800">
                  <a:buSzPts val="3387"/>
                </a:pPr>
                <a:r>
                  <a:rPr lang="en-US" sz="1490" b="1" dirty="0">
                    <a:solidFill>
                      <a:srgbClr val="115D83"/>
                    </a:solidFill>
                    <a:latin typeface="Avenir"/>
                    <a:ea typeface="Avenir"/>
                    <a:cs typeface="Avenir"/>
                    <a:sym typeface="Avenir"/>
                  </a:rPr>
                  <a:t>3D simulations of chains of plasma accelerator stages for future colliders</a:t>
                </a:r>
                <a:endParaRPr sz="1490" b="1" dirty="0">
                  <a:solidFill>
                    <a:srgbClr val="115D83"/>
                  </a:solidFill>
                  <a:latin typeface="Avenir"/>
                  <a:ea typeface="Avenir"/>
                  <a:cs typeface="Avenir"/>
                  <a:sym typeface="Avenir"/>
                </a:endParaRPr>
              </a:p>
            </p:txBody>
          </p:sp>
          <p:pic>
            <p:nvPicPr>
              <p:cNvPr id="721" name="Google Shape;721;p74"/>
              <p:cNvPicPr preferRelativeResize="0">
                <a:picLocks noChangeAspect="1"/>
              </p:cNvPicPr>
              <p:nvPr/>
            </p:nvPicPr>
            <p:blipFill rotWithShape="1">
              <a:blip r:embed="rId5">
                <a:alphaModFix/>
              </a:blip>
              <a:srcRect/>
              <a:stretch/>
            </p:blipFill>
            <p:spPr>
              <a:xfrm>
                <a:off x="-448073" y="2750215"/>
                <a:ext cx="7178176" cy="493691"/>
              </a:xfrm>
              <a:prstGeom prst="rect">
                <a:avLst/>
              </a:prstGeom>
              <a:noFill/>
              <a:ln>
                <a:noFill/>
              </a:ln>
            </p:spPr>
          </p:pic>
        </p:grpSp>
        <p:sp>
          <p:nvSpPr>
            <p:cNvPr id="722" name="Google Shape;722;p74"/>
            <p:cNvSpPr txBox="1"/>
            <p:nvPr/>
          </p:nvSpPr>
          <p:spPr>
            <a:xfrm>
              <a:off x="196612" y="1568168"/>
              <a:ext cx="7640100" cy="677427"/>
            </a:xfrm>
            <a:prstGeom prst="rect">
              <a:avLst/>
            </a:prstGeom>
            <a:noFill/>
            <a:ln>
              <a:noFill/>
            </a:ln>
          </p:spPr>
          <p:txBody>
            <a:bodyPr spcFirstLastPara="1" wrap="square" lIns="68569" tIns="68569" rIns="68569" bIns="68569" anchor="t" anchorCtr="0">
              <a:spAutoFit/>
            </a:bodyPr>
            <a:lstStyle/>
            <a:p>
              <a:pPr defTabSz="685800">
                <a:lnSpc>
                  <a:spcPct val="90000"/>
                </a:lnSpc>
                <a:spcBef>
                  <a:spcPts val="1050"/>
                </a:spcBef>
              </a:pPr>
              <a:r>
                <a:rPr lang="en-US" sz="1650" dirty="0" err="1"/>
                <a:t>WarpX</a:t>
              </a:r>
              <a:r>
                <a:rPr lang="en-US" sz="1650" dirty="0"/>
                <a:t> ECP science case:</a:t>
              </a:r>
              <a:endParaRPr sz="1050" dirty="0"/>
            </a:p>
          </p:txBody>
        </p:sp>
      </p:grpSp>
      <p:pic>
        <p:nvPicPr>
          <p:cNvPr id="743" name="Google Shape;743;p74"/>
          <p:cNvPicPr preferRelativeResize="0"/>
          <p:nvPr/>
        </p:nvPicPr>
        <p:blipFill>
          <a:blip r:embed="rId6">
            <a:alphaModFix/>
          </a:blip>
          <a:stretch>
            <a:fillRect/>
          </a:stretch>
        </p:blipFill>
        <p:spPr>
          <a:xfrm>
            <a:off x="8382612" y="342975"/>
            <a:ext cx="700781" cy="203216"/>
          </a:xfrm>
          <a:prstGeom prst="rect">
            <a:avLst/>
          </a:prstGeom>
          <a:noFill/>
          <a:ln>
            <a:noFill/>
          </a:ln>
        </p:spPr>
      </p:pic>
      <p:pic>
        <p:nvPicPr>
          <p:cNvPr id="744" name="Google Shape;744;p74"/>
          <p:cNvPicPr preferRelativeResize="0">
            <a:picLocks noChangeAspect="1"/>
          </p:cNvPicPr>
          <p:nvPr/>
        </p:nvPicPr>
        <p:blipFill>
          <a:blip r:embed="rId7">
            <a:alphaModFix/>
          </a:blip>
          <a:stretch>
            <a:fillRect/>
          </a:stretch>
        </p:blipFill>
        <p:spPr>
          <a:xfrm>
            <a:off x="7535464" y="9628"/>
            <a:ext cx="1617879" cy="272343"/>
          </a:xfrm>
          <a:prstGeom prst="rect">
            <a:avLst/>
          </a:prstGeom>
          <a:noFill/>
          <a:ln>
            <a:noFill/>
          </a:ln>
        </p:spPr>
      </p:pic>
      <p:pic>
        <p:nvPicPr>
          <p:cNvPr id="2" name="WarpX_10stages_ASCENT_4x" descr="WarpX_10stages_ASCENT_4x">
            <a:hlinkClick r:id="" action="ppaction://media"/>
            <a:extLst>
              <a:ext uri="{FF2B5EF4-FFF2-40B4-BE49-F238E27FC236}">
                <a16:creationId xmlns:a16="http://schemas.microsoft.com/office/drawing/2014/main" id="{327AE414-EFD2-16A7-F422-8FFF2E636B4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969981" y="830224"/>
            <a:ext cx="3054656" cy="1718244"/>
          </a:xfrm>
          <a:prstGeom prst="rect">
            <a:avLst/>
          </a:prstGeom>
        </p:spPr>
      </p:pic>
      <p:grpSp>
        <p:nvGrpSpPr>
          <p:cNvPr id="12" name="Group 11">
            <a:extLst>
              <a:ext uri="{FF2B5EF4-FFF2-40B4-BE49-F238E27FC236}">
                <a16:creationId xmlns:a16="http://schemas.microsoft.com/office/drawing/2014/main" id="{A6D0B26E-F33B-0E9A-2D73-A3305A936BFC}"/>
              </a:ext>
            </a:extLst>
          </p:cNvPr>
          <p:cNvGrpSpPr/>
          <p:nvPr/>
        </p:nvGrpSpPr>
        <p:grpSpPr>
          <a:xfrm>
            <a:off x="85165" y="2336497"/>
            <a:ext cx="9153422" cy="1656318"/>
            <a:chOff x="85165" y="2336497"/>
            <a:chExt cx="9153422" cy="1656318"/>
          </a:xfrm>
        </p:grpSpPr>
        <p:pic>
          <p:nvPicPr>
            <p:cNvPr id="3" name="Picture 2">
              <a:extLst>
                <a:ext uri="{FF2B5EF4-FFF2-40B4-BE49-F238E27FC236}">
                  <a16:creationId xmlns:a16="http://schemas.microsoft.com/office/drawing/2014/main" id="{054915CE-AB47-9435-8E24-61AF036C22D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507564" y="3135932"/>
              <a:ext cx="909052" cy="604369"/>
            </a:xfrm>
            <a:prstGeom prst="rect">
              <a:avLst/>
            </a:prstGeom>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D855B6C3-3DC1-2B13-A1C3-9BBFB0EBB9E2}"/>
                </a:ext>
              </a:extLst>
            </p:cNvPr>
            <p:cNvGrpSpPr/>
            <p:nvPr/>
          </p:nvGrpSpPr>
          <p:grpSpPr>
            <a:xfrm>
              <a:off x="85165" y="2336497"/>
              <a:ext cx="9153422" cy="1656318"/>
              <a:chOff x="85165" y="2336497"/>
              <a:chExt cx="9153422" cy="1656318"/>
            </a:xfrm>
          </p:grpSpPr>
          <p:grpSp>
            <p:nvGrpSpPr>
              <p:cNvPr id="723" name="Google Shape;723;p74"/>
              <p:cNvGrpSpPr/>
              <p:nvPr/>
            </p:nvGrpSpPr>
            <p:grpSpPr>
              <a:xfrm>
                <a:off x="85165" y="2336497"/>
                <a:ext cx="9058835" cy="1408791"/>
                <a:chOff x="73486" y="4389363"/>
                <a:chExt cx="12078446" cy="1878387"/>
              </a:xfrm>
            </p:grpSpPr>
            <p:pic>
              <p:nvPicPr>
                <p:cNvPr id="724" name="Google Shape;724;p74"/>
                <p:cNvPicPr preferRelativeResize="0"/>
                <p:nvPr/>
              </p:nvPicPr>
              <p:blipFill>
                <a:blip r:embed="rId10">
                  <a:alphaModFix/>
                </a:blip>
                <a:stretch>
                  <a:fillRect/>
                </a:stretch>
              </p:blipFill>
              <p:spPr>
                <a:xfrm>
                  <a:off x="7808600" y="5476594"/>
                  <a:ext cx="1796875" cy="781449"/>
                </a:xfrm>
                <a:prstGeom prst="rect">
                  <a:avLst/>
                </a:prstGeom>
                <a:noFill/>
                <a:ln>
                  <a:noFill/>
                </a:ln>
              </p:spPr>
            </p:pic>
            <p:pic>
              <p:nvPicPr>
                <p:cNvPr id="725" name="Google Shape;725;p74"/>
                <p:cNvPicPr preferRelativeResize="0"/>
                <p:nvPr/>
              </p:nvPicPr>
              <p:blipFill>
                <a:blip r:embed="rId11">
                  <a:alphaModFix/>
                </a:blip>
                <a:stretch>
                  <a:fillRect/>
                </a:stretch>
              </p:blipFill>
              <p:spPr>
                <a:xfrm>
                  <a:off x="10320409" y="5486300"/>
                  <a:ext cx="1831523" cy="781450"/>
                </a:xfrm>
                <a:prstGeom prst="rect">
                  <a:avLst/>
                </a:prstGeom>
                <a:noFill/>
                <a:ln>
                  <a:noFill/>
                </a:ln>
              </p:spPr>
            </p:pic>
            <p:pic>
              <p:nvPicPr>
                <p:cNvPr id="726" name="Google Shape;726;p74"/>
                <p:cNvPicPr preferRelativeResize="0"/>
                <p:nvPr/>
              </p:nvPicPr>
              <p:blipFill>
                <a:blip r:embed="rId12">
                  <a:alphaModFix/>
                </a:blip>
                <a:stretch>
                  <a:fillRect/>
                </a:stretch>
              </p:blipFill>
              <p:spPr>
                <a:xfrm>
                  <a:off x="5209847" y="5486300"/>
                  <a:ext cx="1846570" cy="781450"/>
                </a:xfrm>
                <a:prstGeom prst="rect">
                  <a:avLst/>
                </a:prstGeom>
                <a:noFill/>
                <a:ln>
                  <a:noFill/>
                </a:ln>
              </p:spPr>
            </p:pic>
            <p:grpSp>
              <p:nvGrpSpPr>
                <p:cNvPr id="727" name="Google Shape;727;p74"/>
                <p:cNvGrpSpPr/>
                <p:nvPr/>
              </p:nvGrpSpPr>
              <p:grpSpPr>
                <a:xfrm>
                  <a:off x="7145738" y="5418884"/>
                  <a:ext cx="564809" cy="492413"/>
                  <a:chOff x="6840938" y="5028177"/>
                  <a:chExt cx="564809" cy="492413"/>
                </a:xfrm>
              </p:grpSpPr>
              <p:cxnSp>
                <p:nvCxnSpPr>
                  <p:cNvPr id="728" name="Google Shape;728;p74"/>
                  <p:cNvCxnSpPr/>
                  <p:nvPr/>
                </p:nvCxnSpPr>
                <p:spPr>
                  <a:xfrm>
                    <a:off x="6840938" y="5450875"/>
                    <a:ext cx="489300" cy="0"/>
                  </a:xfrm>
                  <a:prstGeom prst="straightConnector1">
                    <a:avLst/>
                  </a:prstGeom>
                  <a:noFill/>
                  <a:ln w="19050" cap="flat" cmpd="sng">
                    <a:solidFill>
                      <a:schemeClr val="dk1"/>
                    </a:solidFill>
                    <a:prstDash val="solid"/>
                    <a:round/>
                    <a:headEnd type="none" w="med" len="med"/>
                    <a:tailEnd type="triangle" w="med" len="med"/>
                  </a:ln>
                </p:spPr>
              </p:cxnSp>
              <p:sp>
                <p:nvSpPr>
                  <p:cNvPr id="729" name="Google Shape;729;p74"/>
                  <p:cNvSpPr txBox="1"/>
                  <p:nvPr/>
                </p:nvSpPr>
                <p:spPr>
                  <a:xfrm>
                    <a:off x="6916447" y="5028177"/>
                    <a:ext cx="489300" cy="492413"/>
                  </a:xfrm>
                  <a:prstGeom prst="rect">
                    <a:avLst/>
                  </a:prstGeom>
                  <a:noFill/>
                  <a:ln>
                    <a:noFill/>
                  </a:ln>
                </p:spPr>
                <p:txBody>
                  <a:bodyPr spcFirstLastPara="1" wrap="square" lIns="68569" tIns="68569" rIns="68569" bIns="68569" anchor="t" anchorCtr="0">
                    <a:spAutoFit/>
                  </a:bodyPr>
                  <a:lstStyle/>
                  <a:p>
                    <a:pPr defTabSz="685800"/>
                    <a:r>
                      <a:rPr lang="en-US" sz="1500" b="1">
                        <a:solidFill>
                          <a:srgbClr val="008000"/>
                        </a:solidFill>
                        <a:uFill>
                          <a:noFill/>
                        </a:uFill>
                        <a:hlinkClick r:id="rId13">
                          <a:extLst>
                            <a:ext uri="{A12FA001-AC4F-418D-AE19-62706E023703}">
                              <ahyp:hlinkClr xmlns:ahyp="http://schemas.microsoft.com/office/drawing/2018/hyperlinkcolor" val="tx"/>
                            </a:ext>
                          </a:extLst>
                        </a:hlinkClick>
                      </a:rPr>
                      <a:t>✓</a:t>
                    </a:r>
                    <a:endParaRPr sz="1050"/>
                  </a:p>
                </p:txBody>
              </p:sp>
            </p:grpSp>
            <p:grpSp>
              <p:nvGrpSpPr>
                <p:cNvPr id="730" name="Google Shape;730;p74"/>
                <p:cNvGrpSpPr/>
                <p:nvPr/>
              </p:nvGrpSpPr>
              <p:grpSpPr>
                <a:xfrm>
                  <a:off x="9722421" y="5476593"/>
                  <a:ext cx="645300" cy="415469"/>
                  <a:chOff x="9427328" y="5105300"/>
                  <a:chExt cx="645300" cy="415469"/>
                </a:xfrm>
              </p:grpSpPr>
              <p:cxnSp>
                <p:nvCxnSpPr>
                  <p:cNvPr id="731" name="Google Shape;731;p74"/>
                  <p:cNvCxnSpPr/>
                  <p:nvPr/>
                </p:nvCxnSpPr>
                <p:spPr>
                  <a:xfrm>
                    <a:off x="9489688" y="5496025"/>
                    <a:ext cx="489300" cy="0"/>
                  </a:xfrm>
                  <a:prstGeom prst="straightConnector1">
                    <a:avLst/>
                  </a:prstGeom>
                  <a:noFill/>
                  <a:ln w="19050" cap="flat" cmpd="sng">
                    <a:solidFill>
                      <a:srgbClr val="4C4C4C"/>
                    </a:solidFill>
                    <a:prstDash val="dash"/>
                    <a:round/>
                    <a:headEnd type="none" w="med" len="med"/>
                    <a:tailEnd type="triangle" w="med" len="med"/>
                  </a:ln>
                </p:spPr>
              </p:cxnSp>
              <p:sp>
                <p:nvSpPr>
                  <p:cNvPr id="732" name="Google Shape;732;p74"/>
                  <p:cNvSpPr txBox="1"/>
                  <p:nvPr/>
                </p:nvSpPr>
                <p:spPr>
                  <a:xfrm>
                    <a:off x="9427328" y="5105300"/>
                    <a:ext cx="645300" cy="415469"/>
                  </a:xfrm>
                  <a:prstGeom prst="rect">
                    <a:avLst/>
                  </a:prstGeom>
                  <a:noFill/>
                  <a:ln>
                    <a:noFill/>
                  </a:ln>
                </p:spPr>
                <p:txBody>
                  <a:bodyPr spcFirstLastPara="1" wrap="square" lIns="68569" tIns="68569" rIns="68569" bIns="68569" anchor="t" anchorCtr="0">
                    <a:spAutoFit/>
                  </a:bodyPr>
                  <a:lstStyle/>
                  <a:p>
                    <a:pPr defTabSz="685800"/>
                    <a:r>
                      <a:rPr lang="en-US" sz="1125">
                        <a:solidFill>
                          <a:srgbClr val="4C4C4C"/>
                        </a:solidFill>
                      </a:rPr>
                      <a:t>next</a:t>
                    </a:r>
                    <a:endParaRPr sz="1125">
                      <a:solidFill>
                        <a:srgbClr val="4C4C4C"/>
                      </a:solidFill>
                    </a:endParaRPr>
                  </a:p>
                </p:txBody>
              </p:sp>
            </p:grpSp>
            <p:grpSp>
              <p:nvGrpSpPr>
                <p:cNvPr id="733" name="Google Shape;733;p74"/>
                <p:cNvGrpSpPr/>
                <p:nvPr/>
              </p:nvGrpSpPr>
              <p:grpSpPr>
                <a:xfrm>
                  <a:off x="4654618" y="5429237"/>
                  <a:ext cx="564809" cy="492413"/>
                  <a:chOff x="4177663" y="5038530"/>
                  <a:chExt cx="564809" cy="492413"/>
                </a:xfrm>
              </p:grpSpPr>
              <p:cxnSp>
                <p:nvCxnSpPr>
                  <p:cNvPr id="734" name="Google Shape;734;p74"/>
                  <p:cNvCxnSpPr/>
                  <p:nvPr/>
                </p:nvCxnSpPr>
                <p:spPr>
                  <a:xfrm>
                    <a:off x="4177663" y="5461228"/>
                    <a:ext cx="489300" cy="0"/>
                  </a:xfrm>
                  <a:prstGeom prst="straightConnector1">
                    <a:avLst/>
                  </a:prstGeom>
                  <a:noFill/>
                  <a:ln w="19050" cap="flat" cmpd="sng">
                    <a:solidFill>
                      <a:schemeClr val="dk1"/>
                    </a:solidFill>
                    <a:prstDash val="solid"/>
                    <a:round/>
                    <a:headEnd type="none" w="med" len="med"/>
                    <a:tailEnd type="triangle" w="med" len="med"/>
                  </a:ln>
                </p:spPr>
              </p:cxnSp>
              <p:sp>
                <p:nvSpPr>
                  <p:cNvPr id="735" name="Google Shape;735;p74"/>
                  <p:cNvSpPr txBox="1"/>
                  <p:nvPr/>
                </p:nvSpPr>
                <p:spPr>
                  <a:xfrm>
                    <a:off x="4253172" y="5038530"/>
                    <a:ext cx="489300" cy="492413"/>
                  </a:xfrm>
                  <a:prstGeom prst="rect">
                    <a:avLst/>
                  </a:prstGeom>
                  <a:noFill/>
                  <a:ln>
                    <a:noFill/>
                  </a:ln>
                </p:spPr>
                <p:txBody>
                  <a:bodyPr spcFirstLastPara="1" wrap="square" lIns="68569" tIns="68569" rIns="68569" bIns="68569" anchor="t" anchorCtr="0">
                    <a:spAutoFit/>
                  </a:bodyPr>
                  <a:lstStyle/>
                  <a:p>
                    <a:pPr defTabSz="685800"/>
                    <a:r>
                      <a:rPr lang="en-US" sz="1500" b="1">
                        <a:solidFill>
                          <a:srgbClr val="008000"/>
                        </a:solidFill>
                        <a:uFill>
                          <a:noFill/>
                        </a:uFill>
                        <a:hlinkClick r:id="rId13">
                          <a:extLst>
                            <a:ext uri="{A12FA001-AC4F-418D-AE19-62706E023703}">
                              <ahyp:hlinkClr xmlns:ahyp="http://schemas.microsoft.com/office/drawing/2018/hyperlinkcolor" val="tx"/>
                            </a:ext>
                          </a:extLst>
                        </a:hlinkClick>
                      </a:rPr>
                      <a:t>✓</a:t>
                    </a:r>
                    <a:endParaRPr sz="1050"/>
                  </a:p>
                </p:txBody>
              </p:sp>
            </p:grpSp>
            <p:pic>
              <p:nvPicPr>
                <p:cNvPr id="736" name="Google Shape;736;p74"/>
                <p:cNvPicPr preferRelativeResize="0"/>
                <p:nvPr/>
              </p:nvPicPr>
              <p:blipFill>
                <a:blip r:embed="rId14">
                  <a:alphaModFix/>
                </a:blip>
                <a:stretch>
                  <a:fillRect/>
                </a:stretch>
              </p:blipFill>
              <p:spPr>
                <a:xfrm>
                  <a:off x="86747" y="5506136"/>
                  <a:ext cx="2333312" cy="704100"/>
                </a:xfrm>
                <a:prstGeom prst="rect">
                  <a:avLst/>
                </a:prstGeom>
                <a:noFill/>
                <a:ln>
                  <a:noFill/>
                </a:ln>
              </p:spPr>
            </p:pic>
            <p:grpSp>
              <p:nvGrpSpPr>
                <p:cNvPr id="738" name="Google Shape;738;p74"/>
                <p:cNvGrpSpPr/>
                <p:nvPr/>
              </p:nvGrpSpPr>
              <p:grpSpPr>
                <a:xfrm>
                  <a:off x="2584888" y="5400524"/>
                  <a:ext cx="564809" cy="492413"/>
                  <a:chOff x="5163438" y="5019349"/>
                  <a:chExt cx="564809" cy="492413"/>
                </a:xfrm>
              </p:grpSpPr>
              <p:cxnSp>
                <p:nvCxnSpPr>
                  <p:cNvPr id="739" name="Google Shape;739;p74"/>
                  <p:cNvCxnSpPr/>
                  <p:nvPr/>
                </p:nvCxnSpPr>
                <p:spPr>
                  <a:xfrm>
                    <a:off x="5163438" y="5442047"/>
                    <a:ext cx="489300" cy="0"/>
                  </a:xfrm>
                  <a:prstGeom prst="straightConnector1">
                    <a:avLst/>
                  </a:prstGeom>
                  <a:noFill/>
                  <a:ln w="19050" cap="flat" cmpd="sng">
                    <a:solidFill>
                      <a:schemeClr val="dk1"/>
                    </a:solidFill>
                    <a:prstDash val="solid"/>
                    <a:round/>
                    <a:headEnd type="none" w="med" len="med"/>
                    <a:tailEnd type="triangle" w="med" len="med"/>
                  </a:ln>
                </p:spPr>
              </p:cxnSp>
              <p:sp>
                <p:nvSpPr>
                  <p:cNvPr id="740" name="Google Shape;740;p74"/>
                  <p:cNvSpPr txBox="1"/>
                  <p:nvPr/>
                </p:nvSpPr>
                <p:spPr>
                  <a:xfrm>
                    <a:off x="5238947" y="5019349"/>
                    <a:ext cx="489300" cy="492413"/>
                  </a:xfrm>
                  <a:prstGeom prst="rect">
                    <a:avLst/>
                  </a:prstGeom>
                  <a:noFill/>
                  <a:ln>
                    <a:noFill/>
                  </a:ln>
                </p:spPr>
                <p:txBody>
                  <a:bodyPr spcFirstLastPara="1" wrap="square" lIns="68569" tIns="68569" rIns="68569" bIns="68569" anchor="t" anchorCtr="0">
                    <a:spAutoFit/>
                  </a:bodyPr>
                  <a:lstStyle/>
                  <a:p>
                    <a:pPr defTabSz="685800"/>
                    <a:r>
                      <a:rPr lang="en-US" sz="1500" b="1">
                        <a:solidFill>
                          <a:srgbClr val="008000"/>
                        </a:solidFill>
                        <a:uFill>
                          <a:noFill/>
                        </a:uFill>
                        <a:hlinkClick r:id="rId13">
                          <a:extLst>
                            <a:ext uri="{A12FA001-AC4F-418D-AE19-62706E023703}">
                              <ahyp:hlinkClr xmlns:ahyp="http://schemas.microsoft.com/office/drawing/2018/hyperlinkcolor" val="tx"/>
                            </a:ext>
                          </a:extLst>
                        </a:hlinkClick>
                      </a:rPr>
                      <a:t>✓</a:t>
                    </a:r>
                    <a:endParaRPr sz="1050"/>
                  </a:p>
                </p:txBody>
              </p:sp>
            </p:grpSp>
            <p:sp>
              <p:nvSpPr>
                <p:cNvPr id="741" name="Google Shape;741;p74"/>
                <p:cNvSpPr txBox="1"/>
                <p:nvPr/>
              </p:nvSpPr>
              <p:spPr>
                <a:xfrm>
                  <a:off x="73486" y="4389363"/>
                  <a:ext cx="11937599" cy="1114805"/>
                </a:xfrm>
                <a:prstGeom prst="rect">
                  <a:avLst/>
                </a:prstGeom>
                <a:noFill/>
                <a:ln>
                  <a:noFill/>
                </a:ln>
              </p:spPr>
              <p:txBody>
                <a:bodyPr spcFirstLastPara="1" wrap="square" lIns="68569" tIns="68569" rIns="68569" bIns="68569" anchor="t" anchorCtr="0">
                  <a:spAutoFit/>
                </a:bodyPr>
                <a:lstStyle/>
                <a:p>
                  <a:pPr defTabSz="685800">
                    <a:lnSpc>
                      <a:spcPct val="90000"/>
                    </a:lnSpc>
                    <a:spcBef>
                      <a:spcPts val="1050"/>
                    </a:spcBef>
                  </a:pPr>
                  <a:r>
                    <a:rPr lang="en-US" sz="1500" b="1" dirty="0"/>
                    <a:t>Challenge: single source code on various platforms: </a:t>
                  </a:r>
                </a:p>
                <a:p>
                  <a:pPr defTabSz="685800">
                    <a:lnSpc>
                      <a:spcPct val="90000"/>
                    </a:lnSpc>
                    <a:spcBef>
                      <a:spcPts val="1050"/>
                    </a:spcBef>
                  </a:pPr>
                  <a:r>
                    <a:rPr lang="en-US" sz="1500" dirty="0"/>
                    <a:t>	NERSC (Intel, then NVIDIA), OLCF (NVIDIA)→</a:t>
                  </a:r>
                  <a:r>
                    <a:rPr lang="en-US" sz="1500" dirty="0" err="1"/>
                    <a:t>Exascale</a:t>
                  </a:r>
                  <a:r>
                    <a:rPr lang="en-US" sz="1500" dirty="0"/>
                    <a:t>: OLCF (AMD), ALCF (Intel)</a:t>
                  </a:r>
                  <a:endParaRPr sz="1050" dirty="0"/>
                </a:p>
              </p:txBody>
            </p:sp>
            <p:cxnSp>
              <p:nvCxnSpPr>
                <p:cNvPr id="742" name="Google Shape;742;p74"/>
                <p:cNvCxnSpPr/>
                <p:nvPr/>
              </p:nvCxnSpPr>
              <p:spPr>
                <a:xfrm>
                  <a:off x="7678250" y="5367975"/>
                  <a:ext cx="223200" cy="174600"/>
                </a:xfrm>
                <a:prstGeom prst="straightConnector1">
                  <a:avLst/>
                </a:prstGeom>
                <a:noFill/>
                <a:ln w="19050" cap="flat" cmpd="sng">
                  <a:solidFill>
                    <a:srgbClr val="C00000"/>
                  </a:solidFill>
                  <a:prstDash val="solid"/>
                  <a:round/>
                  <a:headEnd type="none" w="med" len="med"/>
                  <a:tailEnd type="triangle" w="med" len="med"/>
                </a:ln>
              </p:spPr>
            </p:cxnSp>
          </p:grpSp>
          <p:sp>
            <p:nvSpPr>
              <p:cNvPr id="4" name="TextBox 3">
                <a:extLst>
                  <a:ext uri="{FF2B5EF4-FFF2-40B4-BE49-F238E27FC236}">
                    <a16:creationId xmlns:a16="http://schemas.microsoft.com/office/drawing/2014/main" id="{82278068-68A6-B6E7-8E42-38DA146A3517}"/>
                  </a:ext>
                </a:extLst>
              </p:cNvPr>
              <p:cNvSpPr txBox="1"/>
              <p:nvPr/>
            </p:nvSpPr>
            <p:spPr>
              <a:xfrm>
                <a:off x="493504" y="3731205"/>
                <a:ext cx="1173719" cy="261610"/>
              </a:xfrm>
              <a:prstGeom prst="rect">
                <a:avLst/>
              </a:prstGeom>
              <a:noFill/>
            </p:spPr>
            <p:txBody>
              <a:bodyPr wrap="none" rtlCol="0">
                <a:spAutoFit/>
              </a:bodyPr>
              <a:lstStyle/>
              <a:p>
                <a:r>
                  <a:rPr lang="en-US" sz="1050" dirty="0"/>
                  <a:t>Intel KNL CPUs</a:t>
                </a:r>
              </a:p>
            </p:txBody>
          </p:sp>
          <p:sp>
            <p:nvSpPr>
              <p:cNvPr id="7" name="TextBox 6">
                <a:extLst>
                  <a:ext uri="{FF2B5EF4-FFF2-40B4-BE49-F238E27FC236}">
                    <a16:creationId xmlns:a16="http://schemas.microsoft.com/office/drawing/2014/main" id="{E64CFEEE-9427-F6E8-1663-985CD0BF0F3F}"/>
                  </a:ext>
                </a:extLst>
              </p:cNvPr>
              <p:cNvSpPr txBox="1"/>
              <p:nvPr/>
            </p:nvSpPr>
            <p:spPr>
              <a:xfrm>
                <a:off x="2290852" y="3738899"/>
                <a:ext cx="1382110" cy="253916"/>
              </a:xfrm>
              <a:prstGeom prst="rect">
                <a:avLst/>
              </a:prstGeom>
              <a:noFill/>
            </p:spPr>
            <p:txBody>
              <a:bodyPr wrap="none" rtlCol="0">
                <a:spAutoFit/>
              </a:bodyPr>
              <a:lstStyle/>
              <a:p>
                <a:r>
                  <a:rPr lang="en-US" sz="1050" dirty="0"/>
                  <a:t>NVIDIA V100 GPUs</a:t>
                </a:r>
              </a:p>
            </p:txBody>
          </p:sp>
          <p:sp>
            <p:nvSpPr>
              <p:cNvPr id="8" name="TextBox 7">
                <a:extLst>
                  <a:ext uri="{FF2B5EF4-FFF2-40B4-BE49-F238E27FC236}">
                    <a16:creationId xmlns:a16="http://schemas.microsoft.com/office/drawing/2014/main" id="{EFA2BB38-1D1D-96D5-90E9-7FE54030D1A1}"/>
                  </a:ext>
                </a:extLst>
              </p:cNvPr>
              <p:cNvSpPr txBox="1"/>
              <p:nvPr/>
            </p:nvSpPr>
            <p:spPr>
              <a:xfrm>
                <a:off x="3942307" y="3738899"/>
                <a:ext cx="1382110" cy="253916"/>
              </a:xfrm>
              <a:prstGeom prst="rect">
                <a:avLst/>
              </a:prstGeom>
              <a:noFill/>
            </p:spPr>
            <p:txBody>
              <a:bodyPr wrap="none" rtlCol="0">
                <a:spAutoFit/>
              </a:bodyPr>
              <a:lstStyle/>
              <a:p>
                <a:r>
                  <a:rPr lang="en-US" sz="1050" dirty="0"/>
                  <a:t>NVIDIA A100 GPUs</a:t>
                </a:r>
              </a:p>
            </p:txBody>
          </p:sp>
          <p:sp>
            <p:nvSpPr>
              <p:cNvPr id="9" name="TextBox 8">
                <a:extLst>
                  <a:ext uri="{FF2B5EF4-FFF2-40B4-BE49-F238E27FC236}">
                    <a16:creationId xmlns:a16="http://schemas.microsoft.com/office/drawing/2014/main" id="{8B8196AD-0E6D-D215-FCC1-E73C1A33DA4C}"/>
                  </a:ext>
                </a:extLst>
              </p:cNvPr>
              <p:cNvSpPr txBox="1"/>
              <p:nvPr/>
            </p:nvSpPr>
            <p:spPr>
              <a:xfrm>
                <a:off x="5852047" y="3738899"/>
                <a:ext cx="1292341" cy="253916"/>
              </a:xfrm>
              <a:prstGeom prst="rect">
                <a:avLst/>
              </a:prstGeom>
              <a:noFill/>
            </p:spPr>
            <p:txBody>
              <a:bodyPr wrap="none" rtlCol="0">
                <a:spAutoFit/>
              </a:bodyPr>
              <a:lstStyle/>
              <a:p>
                <a:r>
                  <a:rPr lang="en-US" sz="1050" dirty="0"/>
                  <a:t>AMD MI200 GPUs</a:t>
                </a:r>
              </a:p>
            </p:txBody>
          </p:sp>
          <p:sp>
            <p:nvSpPr>
              <p:cNvPr id="10" name="TextBox 9">
                <a:extLst>
                  <a:ext uri="{FF2B5EF4-FFF2-40B4-BE49-F238E27FC236}">
                    <a16:creationId xmlns:a16="http://schemas.microsoft.com/office/drawing/2014/main" id="{FABC46D4-0B7E-5727-6B95-8DF1C5E2744A}"/>
                  </a:ext>
                </a:extLst>
              </p:cNvPr>
              <p:cNvSpPr txBox="1"/>
              <p:nvPr/>
            </p:nvSpPr>
            <p:spPr>
              <a:xfrm>
                <a:off x="7563128" y="3738899"/>
                <a:ext cx="1675459" cy="253916"/>
              </a:xfrm>
              <a:prstGeom prst="rect">
                <a:avLst/>
              </a:prstGeom>
              <a:noFill/>
            </p:spPr>
            <p:txBody>
              <a:bodyPr wrap="none" rtlCol="0">
                <a:spAutoFit/>
              </a:bodyPr>
              <a:lstStyle/>
              <a:p>
                <a:r>
                  <a:rPr lang="en-US" sz="1050" dirty="0"/>
                  <a:t>Intel Ponte </a:t>
                </a:r>
                <a:r>
                  <a:rPr lang="en-US" sz="1050" dirty="0" err="1"/>
                  <a:t>Vechio</a:t>
                </a:r>
                <a:r>
                  <a:rPr lang="en-US" sz="1050" dirty="0"/>
                  <a:t> GPUs</a:t>
                </a:r>
              </a:p>
            </p:txBody>
          </p:sp>
        </p:grpSp>
      </p:grpSp>
    </p:spTree>
    <p:extLst>
      <p:ext uri="{BB962C8B-B14F-4D97-AF65-F5344CB8AC3E}">
        <p14:creationId xmlns:p14="http://schemas.microsoft.com/office/powerpoint/2010/main" val="1038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4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6"/>
                                        </p:tgtEl>
                                        <p:attrNameLst>
                                          <p:attrName>style.visibility</p:attrName>
                                        </p:attrNameLst>
                                      </p:cBhvr>
                                      <p:to>
                                        <p:strVal val="visible"/>
                                      </p:to>
                                    </p:set>
                                    <p:animEffect transition="in" filter="fade">
                                      <p:cBhvr>
                                        <p:cTn id="15" dur="1000"/>
                                        <p:tgtEl>
                                          <p:spTgt spid="7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7"/>
          <p:cNvSpPr txBox="1">
            <a:spLocks noGrp="1"/>
          </p:cNvSpPr>
          <p:nvPr>
            <p:ph type="title"/>
          </p:nvPr>
        </p:nvSpPr>
        <p:spPr>
          <a:xfrm>
            <a:off x="65850" y="109395"/>
            <a:ext cx="9012300" cy="685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sz="2300" b="1" dirty="0"/>
              <a:t>Frontier: 1</a:t>
            </a:r>
            <a:r>
              <a:rPr lang="en" sz="2300" b="1" baseline="30000" dirty="0"/>
              <a:t>st</a:t>
            </a:r>
            <a:r>
              <a:rPr lang="en" sz="2300" b="1" dirty="0"/>
              <a:t> </a:t>
            </a:r>
            <a:r>
              <a:rPr lang="en" sz="2300" b="1" dirty="0" err="1"/>
              <a:t>Exascale</a:t>
            </a:r>
            <a:r>
              <a:rPr lang="en" sz="2300" b="1" dirty="0"/>
              <a:t> supercomputer</a:t>
            </a:r>
            <a:endParaRPr sz="2300" i="1" dirty="0"/>
          </a:p>
        </p:txBody>
      </p:sp>
      <p:grpSp>
        <p:nvGrpSpPr>
          <p:cNvPr id="309" name="Google Shape;309;p37"/>
          <p:cNvGrpSpPr/>
          <p:nvPr/>
        </p:nvGrpSpPr>
        <p:grpSpPr>
          <a:xfrm>
            <a:off x="131821" y="620487"/>
            <a:ext cx="8245864" cy="40820"/>
            <a:chOff x="195943" y="1001487"/>
            <a:chExt cx="10994485" cy="54427"/>
          </a:xfrm>
        </p:grpSpPr>
        <p:cxnSp>
          <p:nvCxnSpPr>
            <p:cNvPr id="310" name="Google Shape;310;p37"/>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311" name="Google Shape;311;p37"/>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314" name="Google Shape;314;p37"/>
          <p:cNvPicPr preferRelativeResize="0"/>
          <p:nvPr/>
        </p:nvPicPr>
        <p:blipFill>
          <a:blip r:embed="rId3">
            <a:alphaModFix/>
          </a:blip>
          <a:stretch>
            <a:fillRect/>
          </a:stretch>
        </p:blipFill>
        <p:spPr>
          <a:xfrm>
            <a:off x="6388526" y="-27317"/>
            <a:ext cx="2771012" cy="1193324"/>
          </a:xfrm>
          <a:prstGeom prst="rect">
            <a:avLst/>
          </a:prstGeom>
          <a:noFill/>
          <a:ln>
            <a:noFill/>
          </a:ln>
        </p:spPr>
      </p:pic>
      <p:sp>
        <p:nvSpPr>
          <p:cNvPr id="315" name="Google Shape;315;p37"/>
          <p:cNvSpPr txBox="1"/>
          <p:nvPr/>
        </p:nvSpPr>
        <p:spPr>
          <a:xfrm>
            <a:off x="1297075" y="4863279"/>
            <a:ext cx="7408200" cy="292500"/>
          </a:xfrm>
          <a:prstGeom prst="rect">
            <a:avLst/>
          </a:prstGeom>
          <a:noFill/>
          <a:ln>
            <a:noFill/>
          </a:ln>
        </p:spPr>
        <p:txBody>
          <a:bodyPr spcFirstLastPara="1" wrap="square" lIns="68575" tIns="68575" rIns="68575" bIns="68575" anchor="t" anchorCtr="0">
            <a:spAutoFit/>
          </a:bodyPr>
          <a:lstStyle/>
          <a:p>
            <a:pPr marL="0" marR="0" lvl="0" indent="0" algn="r" rtl="0">
              <a:lnSpc>
                <a:spcPct val="100000"/>
              </a:lnSpc>
              <a:spcBef>
                <a:spcPts val="300"/>
              </a:spcBef>
              <a:spcAft>
                <a:spcPts val="0"/>
              </a:spcAft>
              <a:buClr>
                <a:srgbClr val="000000"/>
              </a:buClr>
              <a:buSzPts val="1500"/>
              <a:buFont typeface="Arial"/>
              <a:buNone/>
            </a:pPr>
            <a:r>
              <a:rPr lang="en" sz="1000" b="0" i="0" u="none" strike="noStrike" cap="none" dirty="0">
                <a:solidFill>
                  <a:srgbClr val="000000"/>
                </a:solidFill>
                <a:latin typeface="Avenir"/>
                <a:ea typeface="Avenir"/>
                <a:cs typeface="Avenir"/>
                <a:sym typeface="Avenir"/>
              </a:rPr>
              <a:t>J.</a:t>
            </a:r>
            <a:r>
              <a:rPr lang="en" sz="1000" dirty="0">
                <a:solidFill>
                  <a:srgbClr val="000000"/>
                </a:solidFill>
                <a:latin typeface="Avenir"/>
                <a:ea typeface="Avenir"/>
                <a:cs typeface="Avenir"/>
                <a:sym typeface="Avenir"/>
              </a:rPr>
              <a:t>-L. </a:t>
            </a:r>
            <a:r>
              <a:rPr lang="en" sz="1000" dirty="0" err="1">
                <a:solidFill>
                  <a:srgbClr val="000000"/>
                </a:solidFill>
                <a:latin typeface="Avenir"/>
                <a:ea typeface="Avenir"/>
                <a:cs typeface="Avenir"/>
                <a:sym typeface="Avenir"/>
              </a:rPr>
              <a:t>Vay</a:t>
            </a:r>
            <a:r>
              <a:rPr lang="en" sz="1000" dirty="0">
                <a:solidFill>
                  <a:srgbClr val="000000"/>
                </a:solidFill>
                <a:latin typeface="Avenir"/>
                <a:ea typeface="Avenir"/>
                <a:cs typeface="Avenir"/>
                <a:sym typeface="Avenir"/>
              </a:rPr>
              <a:t>, A. </a:t>
            </a:r>
            <a:r>
              <a:rPr lang="en" sz="1000" dirty="0" err="1">
                <a:solidFill>
                  <a:srgbClr val="000000"/>
                </a:solidFill>
                <a:latin typeface="Avenir"/>
                <a:ea typeface="Avenir"/>
                <a:cs typeface="Avenir"/>
                <a:sym typeface="Avenir"/>
              </a:rPr>
              <a:t>Huebl</a:t>
            </a:r>
            <a:r>
              <a:rPr lang="en" sz="1000" dirty="0">
                <a:solidFill>
                  <a:srgbClr val="000000"/>
                </a:solidFill>
                <a:latin typeface="Avenir"/>
                <a:ea typeface="Avenir"/>
                <a:cs typeface="Avenir"/>
                <a:sym typeface="Avenir"/>
              </a:rPr>
              <a:t> et al., </a:t>
            </a:r>
            <a:r>
              <a:rPr lang="en" sz="1000" dirty="0" err="1">
                <a:latin typeface="Avenir"/>
                <a:ea typeface="Avenir"/>
                <a:cs typeface="Avenir"/>
                <a:sym typeface="Avenir"/>
              </a:rPr>
              <a:t>PoP</a:t>
            </a:r>
            <a:r>
              <a:rPr lang="en" sz="1000" dirty="0">
                <a:latin typeface="Avenir"/>
                <a:ea typeface="Avenir"/>
                <a:cs typeface="Avenir"/>
                <a:sym typeface="Avenir"/>
              </a:rPr>
              <a:t> 28.2, 023105 (2021); L. </a:t>
            </a:r>
            <a:r>
              <a:rPr lang="en" sz="1000" dirty="0" err="1">
                <a:latin typeface="Avenir"/>
                <a:ea typeface="Avenir"/>
                <a:cs typeface="Avenir"/>
                <a:sym typeface="Avenir"/>
              </a:rPr>
              <a:t>Fedeli</a:t>
            </a:r>
            <a:r>
              <a:rPr lang="en" sz="1000" dirty="0">
                <a:latin typeface="Avenir"/>
                <a:ea typeface="Avenir"/>
                <a:cs typeface="Avenir"/>
                <a:sym typeface="Avenir"/>
              </a:rPr>
              <a:t>, A. </a:t>
            </a:r>
            <a:r>
              <a:rPr lang="en" sz="1000" dirty="0" err="1">
                <a:latin typeface="Avenir"/>
                <a:ea typeface="Avenir"/>
                <a:cs typeface="Avenir"/>
                <a:sym typeface="Avenir"/>
              </a:rPr>
              <a:t>Huebl</a:t>
            </a:r>
            <a:r>
              <a:rPr lang="en" sz="1000" dirty="0">
                <a:latin typeface="Avenir"/>
                <a:ea typeface="Avenir"/>
                <a:cs typeface="Avenir"/>
                <a:sym typeface="Avenir"/>
              </a:rPr>
              <a:t> et al., SC22 (2022)</a:t>
            </a:r>
            <a:endParaRPr sz="1000" dirty="0">
              <a:latin typeface="Avenir"/>
              <a:ea typeface="Avenir"/>
              <a:cs typeface="Avenir"/>
              <a:sym typeface="Avenir"/>
            </a:endParaRPr>
          </a:p>
        </p:txBody>
      </p:sp>
      <p:sp>
        <p:nvSpPr>
          <p:cNvPr id="317" name="Google Shape;317;p37"/>
          <p:cNvSpPr txBox="1"/>
          <p:nvPr/>
        </p:nvSpPr>
        <p:spPr>
          <a:xfrm>
            <a:off x="477654" y="654107"/>
            <a:ext cx="43686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100"/>
              </a:spcBef>
              <a:spcAft>
                <a:spcPts val="0"/>
              </a:spcAft>
              <a:buNone/>
            </a:pPr>
            <a:r>
              <a:rPr lang="en" b="1" dirty="0">
                <a:solidFill>
                  <a:schemeClr val="lt1"/>
                </a:solidFill>
              </a:rPr>
              <a:t>from a full stage simulation</a:t>
            </a:r>
            <a:endParaRPr sz="1100" b="1" dirty="0">
              <a:solidFill>
                <a:schemeClr val="lt1"/>
              </a:solidFill>
            </a:endParaRPr>
          </a:p>
        </p:txBody>
      </p:sp>
      <p:sp>
        <p:nvSpPr>
          <p:cNvPr id="318" name="Google Shape;318;p37"/>
          <p:cNvSpPr txBox="1"/>
          <p:nvPr/>
        </p:nvSpPr>
        <p:spPr>
          <a:xfrm>
            <a:off x="462229" y="1773877"/>
            <a:ext cx="4438500" cy="35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100"/>
              </a:spcBef>
              <a:spcAft>
                <a:spcPts val="0"/>
              </a:spcAft>
              <a:buNone/>
            </a:pPr>
            <a:r>
              <a:rPr lang="en" sz="1200" dirty="0">
                <a:solidFill>
                  <a:schemeClr val="lt1"/>
                </a:solidFill>
              </a:rPr>
              <a:t>KPP: 1000 steps of plasma acc. stage with prefilled plasma</a:t>
            </a:r>
            <a:endParaRPr sz="1200" dirty="0">
              <a:solidFill>
                <a:schemeClr val="lt1"/>
              </a:solidFill>
            </a:endParaRPr>
          </a:p>
        </p:txBody>
      </p:sp>
      <p:grpSp>
        <p:nvGrpSpPr>
          <p:cNvPr id="319" name="Google Shape;319;p37"/>
          <p:cNvGrpSpPr/>
          <p:nvPr/>
        </p:nvGrpSpPr>
        <p:grpSpPr>
          <a:xfrm>
            <a:off x="131821" y="1039907"/>
            <a:ext cx="3402836" cy="2780441"/>
            <a:chOff x="5625389" y="2193259"/>
            <a:chExt cx="3402836" cy="2780441"/>
          </a:xfrm>
        </p:grpSpPr>
        <p:sp>
          <p:nvSpPr>
            <p:cNvPr id="320" name="Google Shape;320;p37"/>
            <p:cNvSpPr txBox="1"/>
            <p:nvPr/>
          </p:nvSpPr>
          <p:spPr>
            <a:xfrm>
              <a:off x="5625389" y="2193259"/>
              <a:ext cx="3251100" cy="360088"/>
            </a:xfrm>
            <a:prstGeom prst="rect">
              <a:avLst/>
            </a:prstGeom>
            <a:noFill/>
            <a:ln>
              <a:noFill/>
            </a:ln>
          </p:spPr>
          <p:txBody>
            <a:bodyPr spcFirstLastPara="1" wrap="square" lIns="89150" tIns="68575" rIns="89150" bIns="68575" anchor="ctr" anchorCtr="0">
              <a:spAutoFit/>
            </a:bodyPr>
            <a:lstStyle/>
            <a:p>
              <a:pPr marL="0" marR="0" lvl="0" indent="0" algn="l" rtl="0">
                <a:lnSpc>
                  <a:spcPct val="90000"/>
                </a:lnSpc>
                <a:spcBef>
                  <a:spcPts val="0"/>
                </a:spcBef>
                <a:spcAft>
                  <a:spcPts val="0"/>
                </a:spcAft>
                <a:buNone/>
              </a:pPr>
              <a:r>
                <a:rPr lang="en" sz="1600" b="1" dirty="0"/>
                <a:t>Figure-of-Merit</a:t>
              </a:r>
              <a:r>
                <a:rPr lang="en" sz="1600" dirty="0"/>
                <a:t> over time</a:t>
              </a:r>
              <a:endParaRPr sz="1600" b="0" i="0" u="none" strike="noStrike" cap="none" dirty="0">
                <a:solidFill>
                  <a:srgbClr val="000000"/>
                </a:solidFill>
                <a:latin typeface="Arial"/>
                <a:ea typeface="Arial"/>
                <a:cs typeface="Arial"/>
                <a:sym typeface="Arial"/>
              </a:endParaRPr>
            </a:p>
          </p:txBody>
        </p:sp>
        <p:grpSp>
          <p:nvGrpSpPr>
            <p:cNvPr id="321" name="Google Shape;321;p37"/>
            <p:cNvGrpSpPr/>
            <p:nvPr/>
          </p:nvGrpSpPr>
          <p:grpSpPr>
            <a:xfrm>
              <a:off x="8250850" y="2836533"/>
              <a:ext cx="415500" cy="2077800"/>
              <a:chOff x="8501175" y="2842683"/>
              <a:chExt cx="415500" cy="2077800"/>
            </a:xfrm>
          </p:grpSpPr>
          <p:sp>
            <p:nvSpPr>
              <p:cNvPr id="322" name="Google Shape;322;p37"/>
              <p:cNvSpPr/>
              <p:nvPr/>
            </p:nvSpPr>
            <p:spPr>
              <a:xfrm rot="5400000">
                <a:off x="7749188" y="3754533"/>
                <a:ext cx="2077800" cy="254100"/>
              </a:xfrm>
              <a:prstGeom prst="uturnArrow">
                <a:avLst>
                  <a:gd name="adj1" fmla="val 25000"/>
                  <a:gd name="adj2" fmla="val 25000"/>
                  <a:gd name="adj3" fmla="val 25000"/>
                  <a:gd name="adj4" fmla="val 43750"/>
                  <a:gd name="adj5" fmla="val 75000"/>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80000"/>
                  </a:solidFill>
                </a:endParaRPr>
              </a:p>
            </p:txBody>
          </p:sp>
          <p:sp>
            <p:nvSpPr>
              <p:cNvPr id="323" name="Google Shape;323;p37"/>
              <p:cNvSpPr txBox="1"/>
              <p:nvPr/>
            </p:nvSpPr>
            <p:spPr>
              <a:xfrm rot="-5400000">
                <a:off x="8347425" y="3544683"/>
                <a:ext cx="723000" cy="415500"/>
              </a:xfrm>
              <a:prstGeom prst="rect">
                <a:avLst/>
              </a:prstGeom>
              <a:noFill/>
              <a:ln>
                <a:noFill/>
              </a:ln>
            </p:spPr>
            <p:txBody>
              <a:bodyPr spcFirstLastPara="1" wrap="square" lIns="68575" tIns="68575" rIns="68575" bIns="68575" anchor="t" anchorCtr="0">
                <a:spAutoFit/>
              </a:bodyPr>
              <a:lstStyle/>
              <a:p>
                <a:pPr marL="0" lvl="0" indent="0" algn="l" rtl="0">
                  <a:lnSpc>
                    <a:spcPct val="90000"/>
                  </a:lnSpc>
                  <a:spcBef>
                    <a:spcPts val="0"/>
                  </a:spcBef>
                  <a:spcAft>
                    <a:spcPts val="0"/>
                  </a:spcAft>
                  <a:buNone/>
                </a:pPr>
                <a:r>
                  <a:rPr lang="en" sz="2000">
                    <a:solidFill>
                      <a:srgbClr val="FF0000"/>
                    </a:solidFill>
                  </a:rPr>
                  <a:t>110x</a:t>
                </a:r>
                <a:endParaRPr sz="1100">
                  <a:solidFill>
                    <a:srgbClr val="FF0000"/>
                  </a:solidFill>
                </a:endParaRPr>
              </a:p>
            </p:txBody>
          </p:sp>
        </p:grpSp>
        <p:pic>
          <p:nvPicPr>
            <p:cNvPr id="324" name="Google Shape;324;p37"/>
            <p:cNvPicPr preferRelativeResize="0"/>
            <p:nvPr/>
          </p:nvPicPr>
          <p:blipFill>
            <a:blip r:embed="rId4">
              <a:alphaModFix/>
            </a:blip>
            <a:stretch>
              <a:fillRect/>
            </a:stretch>
          </p:blipFill>
          <p:spPr>
            <a:xfrm>
              <a:off x="5636539" y="2571750"/>
              <a:ext cx="2691786" cy="2401950"/>
            </a:xfrm>
            <a:prstGeom prst="rect">
              <a:avLst/>
            </a:prstGeom>
            <a:noFill/>
            <a:ln>
              <a:noFill/>
            </a:ln>
          </p:spPr>
        </p:pic>
        <p:sp>
          <p:nvSpPr>
            <p:cNvPr id="325" name="Google Shape;325;p37"/>
            <p:cNvSpPr/>
            <p:nvPr/>
          </p:nvSpPr>
          <p:spPr>
            <a:xfrm rot="5400000">
              <a:off x="7638475" y="3516925"/>
              <a:ext cx="2172900" cy="606600"/>
            </a:xfrm>
            <a:prstGeom prst="uturnArrow">
              <a:avLst>
                <a:gd name="adj1" fmla="val 9590"/>
                <a:gd name="adj2" fmla="val 10614"/>
                <a:gd name="adj3" fmla="val 12459"/>
                <a:gd name="adj4" fmla="val 43750"/>
                <a:gd name="adj5" fmla="val 60971"/>
              </a:avLst>
            </a:prstGeom>
            <a:solidFill>
              <a:srgbClr val="6AA84F"/>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80000"/>
                </a:solidFill>
              </a:endParaRPr>
            </a:p>
          </p:txBody>
        </p:sp>
        <p:sp>
          <p:nvSpPr>
            <p:cNvPr id="326" name="Google Shape;326;p37"/>
            <p:cNvSpPr txBox="1"/>
            <p:nvPr/>
          </p:nvSpPr>
          <p:spPr>
            <a:xfrm rot="-5400000">
              <a:off x="8438850" y="3532992"/>
              <a:ext cx="763200" cy="415500"/>
            </a:xfrm>
            <a:prstGeom prst="rect">
              <a:avLst/>
            </a:prstGeom>
            <a:noFill/>
            <a:ln>
              <a:noFill/>
            </a:ln>
          </p:spPr>
          <p:txBody>
            <a:bodyPr spcFirstLastPara="1" wrap="square" lIns="68575" tIns="68575" rIns="68575" bIns="68575" anchor="t" anchorCtr="0">
              <a:spAutoFit/>
            </a:bodyPr>
            <a:lstStyle/>
            <a:p>
              <a:pPr marL="0" lvl="0" indent="0" algn="l" rtl="0">
                <a:lnSpc>
                  <a:spcPct val="90000"/>
                </a:lnSpc>
                <a:spcBef>
                  <a:spcPts val="0"/>
                </a:spcBef>
                <a:spcAft>
                  <a:spcPts val="0"/>
                </a:spcAft>
                <a:buNone/>
              </a:pPr>
              <a:r>
                <a:rPr lang="en" sz="2000">
                  <a:solidFill>
                    <a:srgbClr val="6AA84F"/>
                  </a:solidFill>
                </a:rPr>
                <a:t>500x</a:t>
              </a:r>
              <a:endParaRPr sz="1100">
                <a:solidFill>
                  <a:srgbClr val="6AA84F"/>
                </a:solidFill>
              </a:endParaRPr>
            </a:p>
          </p:txBody>
        </p:sp>
      </p:grpSp>
      <p:pic>
        <p:nvPicPr>
          <p:cNvPr id="327" name="Google Shape;327;p37"/>
          <p:cNvPicPr preferRelativeResize="0"/>
          <p:nvPr/>
        </p:nvPicPr>
        <p:blipFill>
          <a:blip r:embed="rId5">
            <a:alphaModFix/>
          </a:blip>
          <a:stretch>
            <a:fillRect/>
          </a:stretch>
        </p:blipFill>
        <p:spPr>
          <a:xfrm>
            <a:off x="229841" y="4804225"/>
            <a:ext cx="1084400" cy="300716"/>
          </a:xfrm>
          <a:prstGeom prst="rect">
            <a:avLst/>
          </a:prstGeom>
          <a:solidFill>
            <a:schemeClr val="bg1"/>
          </a:solidFill>
          <a:ln>
            <a:noFill/>
          </a:ln>
        </p:spPr>
      </p:pic>
      <p:sp>
        <p:nvSpPr>
          <p:cNvPr id="10" name="Google Shape;308;p37">
            <a:extLst>
              <a:ext uri="{FF2B5EF4-FFF2-40B4-BE49-F238E27FC236}">
                <a16:creationId xmlns:a16="http://schemas.microsoft.com/office/drawing/2014/main" id="{2F0F8422-CD76-4169-1EF9-4E198C2A0240}"/>
              </a:ext>
            </a:extLst>
          </p:cNvPr>
          <p:cNvSpPr txBox="1">
            <a:spLocks/>
          </p:cNvSpPr>
          <p:nvPr/>
        </p:nvSpPr>
        <p:spPr>
          <a:xfrm>
            <a:off x="155245" y="760813"/>
            <a:ext cx="9012300" cy="685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r>
              <a:rPr lang="en-US" sz="1600" b="1" dirty="0" err="1"/>
              <a:t>WarpX</a:t>
            </a:r>
            <a:r>
              <a:rPr lang="en-US" sz="1600" b="1" dirty="0"/>
              <a:t> on Frontier: </a:t>
            </a:r>
            <a:r>
              <a:rPr lang="en-US" sz="1600" b="1" dirty="0">
                <a:solidFill>
                  <a:srgbClr val="C00000"/>
                </a:solidFill>
              </a:rPr>
              <a:t>x500</a:t>
            </a:r>
            <a:r>
              <a:rPr lang="en-US" sz="1600" b="1" dirty="0"/>
              <a:t> over Baseline on Cori</a:t>
            </a:r>
            <a:endParaRPr lang="en-US" sz="1600" i="1" dirty="0"/>
          </a:p>
        </p:txBody>
      </p:sp>
      <p:grpSp>
        <p:nvGrpSpPr>
          <p:cNvPr id="12" name="Group 11">
            <a:extLst>
              <a:ext uri="{FF2B5EF4-FFF2-40B4-BE49-F238E27FC236}">
                <a16:creationId xmlns:a16="http://schemas.microsoft.com/office/drawing/2014/main" id="{2C05EC9E-5C62-4AAB-1DAB-2A1DE4A3F1B5}"/>
              </a:ext>
            </a:extLst>
          </p:cNvPr>
          <p:cNvGrpSpPr/>
          <p:nvPr/>
        </p:nvGrpSpPr>
        <p:grpSpPr>
          <a:xfrm>
            <a:off x="4120133" y="1738091"/>
            <a:ext cx="4585142" cy="1611669"/>
            <a:chOff x="462229" y="654107"/>
            <a:chExt cx="4585142" cy="1611669"/>
          </a:xfrm>
        </p:grpSpPr>
        <p:pic>
          <p:nvPicPr>
            <p:cNvPr id="13" name="Google Shape;316;p37">
              <a:extLst>
                <a:ext uri="{FF2B5EF4-FFF2-40B4-BE49-F238E27FC236}">
                  <a16:creationId xmlns:a16="http://schemas.microsoft.com/office/drawing/2014/main" id="{4D6B8629-28F9-6240-10C5-7FFAD6C223E9}"/>
                </a:ext>
              </a:extLst>
            </p:cNvPr>
            <p:cNvPicPr preferRelativeResize="0"/>
            <p:nvPr/>
          </p:nvPicPr>
          <p:blipFill>
            <a:blip r:embed="rId6">
              <a:alphaModFix/>
            </a:blip>
            <a:stretch>
              <a:fillRect/>
            </a:stretch>
          </p:blipFill>
          <p:spPr>
            <a:xfrm>
              <a:off x="477654" y="824031"/>
              <a:ext cx="4569717" cy="1360950"/>
            </a:xfrm>
            <a:prstGeom prst="rect">
              <a:avLst/>
            </a:prstGeom>
            <a:noFill/>
            <a:ln>
              <a:noFill/>
            </a:ln>
          </p:spPr>
        </p:pic>
        <p:sp>
          <p:nvSpPr>
            <p:cNvPr id="14" name="Google Shape;317;p37">
              <a:extLst>
                <a:ext uri="{FF2B5EF4-FFF2-40B4-BE49-F238E27FC236}">
                  <a16:creationId xmlns:a16="http://schemas.microsoft.com/office/drawing/2014/main" id="{4BC5ABA1-0E33-5BE1-139A-F1FEB32AF609}"/>
                </a:ext>
              </a:extLst>
            </p:cNvPr>
            <p:cNvSpPr txBox="1"/>
            <p:nvPr/>
          </p:nvSpPr>
          <p:spPr>
            <a:xfrm>
              <a:off x="477654" y="654107"/>
              <a:ext cx="43686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100"/>
                </a:spcBef>
                <a:spcAft>
                  <a:spcPts val="0"/>
                </a:spcAft>
                <a:buNone/>
              </a:pPr>
              <a:r>
                <a:rPr lang="en" b="1" dirty="0">
                  <a:solidFill>
                    <a:schemeClr val="lt1"/>
                  </a:solidFill>
                </a:rPr>
                <a:t>from a full stage simulation</a:t>
              </a:r>
              <a:endParaRPr sz="1100" b="1" dirty="0">
                <a:solidFill>
                  <a:schemeClr val="lt1"/>
                </a:solidFill>
              </a:endParaRPr>
            </a:p>
          </p:txBody>
        </p:sp>
        <p:sp>
          <p:nvSpPr>
            <p:cNvPr id="15" name="Google Shape;318;p37">
              <a:extLst>
                <a:ext uri="{FF2B5EF4-FFF2-40B4-BE49-F238E27FC236}">
                  <a16:creationId xmlns:a16="http://schemas.microsoft.com/office/drawing/2014/main" id="{9198DA7B-7FDD-E02F-19DE-7D8DA8BE4C7D}"/>
                </a:ext>
              </a:extLst>
            </p:cNvPr>
            <p:cNvSpPr txBox="1"/>
            <p:nvPr/>
          </p:nvSpPr>
          <p:spPr>
            <a:xfrm>
              <a:off x="462229" y="1773877"/>
              <a:ext cx="4438500" cy="491899"/>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100"/>
                </a:spcBef>
                <a:spcAft>
                  <a:spcPts val="0"/>
                </a:spcAft>
                <a:buNone/>
              </a:pPr>
              <a:r>
                <a:rPr lang="en" sz="1200" dirty="0">
                  <a:solidFill>
                    <a:schemeClr val="lt1"/>
                  </a:solidFill>
                </a:rPr>
                <a:t>FOM: 1000 steps of plasma acc. stage with prefilled plasma</a:t>
              </a:r>
              <a:endParaRPr sz="1200" dirty="0">
                <a:solidFill>
                  <a:schemeClr val="lt1"/>
                </a:solidFill>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13797E7-AA59-408A-CE4F-BC26C601FCAE}"/>
                  </a:ext>
                </a:extLst>
              </p:cNvPr>
              <p:cNvSpPr txBox="1"/>
              <p:nvPr/>
            </p:nvSpPr>
            <p:spPr>
              <a:xfrm>
                <a:off x="3624053" y="1131017"/>
                <a:ext cx="4103175" cy="509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𝐹𝑂𝑀</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𝑔𝑟𝑖𝑑</m:t>
                              </m:r>
                              <m:r>
                                <a:rPr lang="en-US" b="0" i="1" smtClean="0">
                                  <a:latin typeface="Cambria Math" panose="02040503050406030204" pitchFamily="18" charset="0"/>
                                </a:rPr>
                                <m:t> </m:t>
                              </m:r>
                              <m:r>
                                <a:rPr lang="en-US" b="0" i="1" smtClean="0">
                                  <a:latin typeface="Cambria Math" panose="02040503050406030204" pitchFamily="18" charset="0"/>
                                </a:rPr>
                                <m:t>𝑝𝑜𝑖𝑛𝑡𝑠</m:t>
                              </m:r>
                              <m:r>
                                <a:rPr lang="en-US" b="0" i="1" smtClean="0">
                                  <a:latin typeface="Cambria Math" panose="02040503050406030204" pitchFamily="18" charset="0"/>
                                </a:rPr>
                                <m:t>, </m:t>
                              </m:r>
                              <m:r>
                                <a:rPr lang="en-US" b="0" i="1" smtClean="0">
                                  <a:latin typeface="Cambria Math" panose="02040503050406030204" pitchFamily="18" charset="0"/>
                                </a:rPr>
                                <m:t>𝑝𝑎𝑟𝑡𝑖𝑐𝑙𝑒𝑠</m:t>
                              </m:r>
                            </m:e>
                          </m:d>
                          <m:r>
                            <a:rPr lang="en-US" b="0" i="1" smtClean="0">
                              <a:latin typeface="Cambria Math" panose="02040503050406030204" pitchFamily="18" charset="0"/>
                              <a:ea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𝑡𝑖𝑚𝑒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𝑠𝑡𝑒𝑝𝑠</m:t>
                          </m:r>
                          <m:r>
                            <a:rPr lang="en-US" b="0" i="1" smtClean="0">
                              <a:latin typeface="Cambria Math" panose="02040503050406030204" pitchFamily="18" charset="0"/>
                            </a:rPr>
                            <m:t> </m:t>
                          </m:r>
                        </m:num>
                        <m:den>
                          <m:r>
                            <a:rPr lang="en-US" b="0" i="1" smtClean="0">
                              <a:latin typeface="Cambria Math" panose="02040503050406030204" pitchFamily="18" charset="0"/>
                            </a:rPr>
                            <m:t>𝑟𝑢𝑛𝑡𝑖𝑚𝑒</m:t>
                          </m:r>
                        </m:den>
                      </m:f>
                    </m:oMath>
                  </m:oMathPara>
                </a14:m>
                <a:endParaRPr lang="en-US" dirty="0"/>
              </a:p>
            </p:txBody>
          </p:sp>
        </mc:Choice>
        <mc:Fallback xmlns="">
          <p:sp>
            <p:nvSpPr>
              <p:cNvPr id="17" name="TextBox 16">
                <a:extLst>
                  <a:ext uri="{FF2B5EF4-FFF2-40B4-BE49-F238E27FC236}">
                    <a16:creationId xmlns:a16="http://schemas.microsoft.com/office/drawing/2014/main" id="{113797E7-AA59-408A-CE4F-BC26C601FCAE}"/>
                  </a:ext>
                </a:extLst>
              </p:cNvPr>
              <p:cNvSpPr txBox="1">
                <a:spLocks noRot="1" noChangeAspect="1" noMove="1" noResize="1" noEditPoints="1" noAdjustHandles="1" noChangeArrowheads="1" noChangeShapeType="1" noTextEdit="1"/>
              </p:cNvSpPr>
              <p:nvPr/>
            </p:nvSpPr>
            <p:spPr>
              <a:xfrm>
                <a:off x="3624053" y="1131017"/>
                <a:ext cx="4103175" cy="509050"/>
              </a:xfrm>
              <a:prstGeom prst="rect">
                <a:avLst/>
              </a:prstGeom>
              <a:blipFill>
                <a:blip r:embed="rId7"/>
                <a:stretch>
                  <a:fillRect b="-2439"/>
                </a:stretch>
              </a:blipFill>
            </p:spPr>
            <p:txBody>
              <a:bodyPr/>
              <a:lstStyle/>
              <a:p>
                <a:r>
                  <a:rPr lang="en-US">
                    <a:noFill/>
                  </a:rPr>
                  <a:t> </a:t>
                </a:r>
              </a:p>
            </p:txBody>
          </p:sp>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7"/>
          <p:cNvSpPr txBox="1">
            <a:spLocks noGrp="1"/>
          </p:cNvSpPr>
          <p:nvPr>
            <p:ph type="title"/>
          </p:nvPr>
        </p:nvSpPr>
        <p:spPr>
          <a:xfrm>
            <a:off x="131813" y="171450"/>
            <a:ext cx="9012300" cy="685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sz="2300" b="1" dirty="0"/>
              <a:t>Good scaling on 4-5 orders of magnitude on various machines</a:t>
            </a:r>
            <a:endParaRPr sz="2300" i="1" dirty="0"/>
          </a:p>
        </p:txBody>
      </p:sp>
      <p:grpSp>
        <p:nvGrpSpPr>
          <p:cNvPr id="309" name="Google Shape;309;p37"/>
          <p:cNvGrpSpPr/>
          <p:nvPr/>
        </p:nvGrpSpPr>
        <p:grpSpPr>
          <a:xfrm>
            <a:off x="131821" y="620487"/>
            <a:ext cx="8245864" cy="40820"/>
            <a:chOff x="195943" y="1001487"/>
            <a:chExt cx="10994485" cy="54427"/>
          </a:xfrm>
        </p:grpSpPr>
        <p:cxnSp>
          <p:nvCxnSpPr>
            <p:cNvPr id="310" name="Google Shape;310;p37"/>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311" name="Google Shape;311;p37"/>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313" name="Google Shape;313;p37"/>
          <p:cNvPicPr preferRelativeResize="0"/>
          <p:nvPr/>
        </p:nvPicPr>
        <p:blipFill>
          <a:blip r:embed="rId3">
            <a:alphaModFix/>
          </a:blip>
          <a:stretch>
            <a:fillRect/>
          </a:stretch>
        </p:blipFill>
        <p:spPr>
          <a:xfrm>
            <a:off x="1440983" y="661307"/>
            <a:ext cx="5733067" cy="2811581"/>
          </a:xfrm>
          <a:prstGeom prst="rect">
            <a:avLst/>
          </a:prstGeom>
          <a:noFill/>
          <a:ln>
            <a:noFill/>
          </a:ln>
        </p:spPr>
      </p:pic>
    </p:spTree>
    <p:extLst>
      <p:ext uri="{BB962C8B-B14F-4D97-AF65-F5344CB8AC3E}">
        <p14:creationId xmlns:p14="http://schemas.microsoft.com/office/powerpoint/2010/main" val="3782310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17" name="Google Shape;631;p72">
            <a:extLst>
              <a:ext uri="{FF2B5EF4-FFF2-40B4-BE49-F238E27FC236}">
                <a16:creationId xmlns:a16="http://schemas.microsoft.com/office/drawing/2014/main" id="{BAE284DF-B69F-FCC5-0EF7-6FBCD83C2B8F}"/>
              </a:ext>
            </a:extLst>
          </p:cNvPr>
          <p:cNvSpPr/>
          <p:nvPr/>
        </p:nvSpPr>
        <p:spPr>
          <a:xfrm>
            <a:off x="75851" y="718561"/>
            <a:ext cx="8992300" cy="649755"/>
          </a:xfrm>
          <a:prstGeom prst="rect">
            <a:avLst/>
          </a:prstGeom>
          <a:solidFill>
            <a:srgbClr val="FFFFFF">
              <a:alpha val="87840"/>
            </a:srgbClr>
          </a:solidFill>
          <a:ln>
            <a:noFill/>
          </a:ln>
          <a:effectLst>
            <a:outerShdw blurRad="40000" dist="23000" dir="5400000" rotWithShape="0">
              <a:srgbClr val="000000">
                <a:alpha val="34900"/>
              </a:srgbClr>
            </a:outerShdw>
          </a:effectLst>
        </p:spPr>
        <p:txBody>
          <a:bodyPr spcFirstLastPara="1" wrap="square" lIns="68550" tIns="34275" rIns="68550" bIns="34275" anchor="t" anchorCtr="0">
            <a:noAutofit/>
          </a:bodyPr>
          <a:lstStyle/>
          <a:p>
            <a:pPr defTabSz="685800"/>
            <a:endParaRPr sz="1424"/>
          </a:p>
        </p:txBody>
      </p:sp>
      <p:sp>
        <p:nvSpPr>
          <p:cNvPr id="19" name="Google Shape;631;p72">
            <a:extLst>
              <a:ext uri="{FF2B5EF4-FFF2-40B4-BE49-F238E27FC236}">
                <a16:creationId xmlns:a16="http://schemas.microsoft.com/office/drawing/2014/main" id="{08CD270E-102D-C99F-AA4E-328BD2D2C6FC}"/>
              </a:ext>
            </a:extLst>
          </p:cNvPr>
          <p:cNvSpPr/>
          <p:nvPr/>
        </p:nvSpPr>
        <p:spPr>
          <a:xfrm>
            <a:off x="82427" y="1447098"/>
            <a:ext cx="4559728" cy="2358281"/>
          </a:xfrm>
          <a:prstGeom prst="rect">
            <a:avLst/>
          </a:prstGeom>
          <a:solidFill>
            <a:srgbClr val="FFFFFF">
              <a:alpha val="87840"/>
            </a:srgbClr>
          </a:solidFill>
          <a:ln>
            <a:noFill/>
          </a:ln>
          <a:effectLst>
            <a:outerShdw blurRad="40000" dist="23000" dir="5400000" rotWithShape="0">
              <a:srgbClr val="000000">
                <a:alpha val="34900"/>
              </a:srgbClr>
            </a:outerShdw>
          </a:effectLst>
        </p:spPr>
        <p:txBody>
          <a:bodyPr spcFirstLastPara="1" wrap="square" lIns="68550" tIns="34275" rIns="68550" bIns="34275" anchor="t" anchorCtr="0">
            <a:noAutofit/>
          </a:bodyPr>
          <a:lstStyle/>
          <a:p>
            <a:pPr defTabSz="685800"/>
            <a:endParaRPr sz="1424"/>
          </a:p>
        </p:txBody>
      </p:sp>
      <p:sp>
        <p:nvSpPr>
          <p:cNvPr id="874" name="Google Shape;874;p77"/>
          <p:cNvSpPr/>
          <p:nvPr/>
        </p:nvSpPr>
        <p:spPr>
          <a:xfrm>
            <a:off x="176381" y="4628438"/>
            <a:ext cx="1397025" cy="463050"/>
          </a:xfrm>
          <a:prstGeom prst="rect">
            <a:avLst/>
          </a:prstGeom>
          <a:solidFill>
            <a:schemeClr val="lt2"/>
          </a:solidFill>
          <a:ln>
            <a:noFill/>
          </a:ln>
        </p:spPr>
        <p:txBody>
          <a:bodyPr spcFirstLastPara="1" wrap="square" lIns="68569" tIns="68569" rIns="68569" bIns="68569" anchor="ctr" anchorCtr="0">
            <a:noAutofit/>
          </a:bodyPr>
          <a:lstStyle/>
          <a:p>
            <a:endParaRPr sz="1050"/>
          </a:p>
        </p:txBody>
      </p:sp>
      <p:sp>
        <p:nvSpPr>
          <p:cNvPr id="875" name="Google Shape;875;p77"/>
          <p:cNvSpPr txBox="1">
            <a:spLocks noGrp="1"/>
          </p:cNvSpPr>
          <p:nvPr>
            <p:ph type="title"/>
          </p:nvPr>
        </p:nvSpPr>
        <p:spPr>
          <a:xfrm>
            <a:off x="131813" y="171450"/>
            <a:ext cx="9012150" cy="685800"/>
          </a:xfrm>
          <a:prstGeom prst="rect">
            <a:avLst/>
          </a:prstGeom>
          <a:noFill/>
          <a:ln>
            <a:noFill/>
          </a:ln>
        </p:spPr>
        <p:txBody>
          <a:bodyPr spcFirstLastPara="1" wrap="square" lIns="68569" tIns="34275" rIns="68569" bIns="34275" anchor="t" anchorCtr="0">
            <a:noAutofit/>
          </a:bodyPr>
          <a:lstStyle/>
          <a:p>
            <a:r>
              <a:rPr lang="en-US" sz="2000" dirty="0"/>
              <a:t>Part of multinational team selected as 2022 Gordon Bell Award* Finalist</a:t>
            </a:r>
            <a:endParaRPr sz="2000" dirty="0"/>
          </a:p>
        </p:txBody>
      </p:sp>
      <p:sp>
        <p:nvSpPr>
          <p:cNvPr id="876" name="Google Shape;876;p77"/>
          <p:cNvSpPr txBox="1">
            <a:spLocks noGrp="1"/>
          </p:cNvSpPr>
          <p:nvPr>
            <p:ph type="body" idx="1"/>
          </p:nvPr>
        </p:nvSpPr>
        <p:spPr>
          <a:xfrm>
            <a:off x="254261" y="3104966"/>
            <a:ext cx="4387894" cy="454223"/>
          </a:xfrm>
          <a:prstGeom prst="rect">
            <a:avLst/>
          </a:prstGeom>
          <a:noFill/>
          <a:ln>
            <a:noFill/>
          </a:ln>
        </p:spPr>
        <p:txBody>
          <a:bodyPr spcFirstLastPara="1" wrap="square" lIns="68569" tIns="34275" rIns="68569" bIns="34275" anchor="t" anchorCtr="0">
            <a:noAutofit/>
          </a:bodyPr>
          <a:lstStyle/>
          <a:p>
            <a:pPr marL="0" indent="0" algn="ctr">
              <a:buNone/>
            </a:pPr>
            <a:r>
              <a:rPr lang="en-US" sz="1200" dirty="0"/>
              <a:t>L. </a:t>
            </a:r>
            <a:r>
              <a:rPr lang="en-US" sz="1200" dirty="0" err="1"/>
              <a:t>Fedeli</a:t>
            </a:r>
            <a:r>
              <a:rPr lang="en-US" sz="1200" dirty="0"/>
              <a:t>, A. </a:t>
            </a:r>
            <a:r>
              <a:rPr lang="en-US" sz="1200" dirty="0" err="1"/>
              <a:t>Huebl</a:t>
            </a:r>
            <a:r>
              <a:rPr lang="en-US" sz="1200" dirty="0"/>
              <a:t> et al., </a:t>
            </a:r>
            <a:r>
              <a:rPr lang="en-US" sz="1200" i="1" dirty="0"/>
              <a:t>accepted</a:t>
            </a:r>
            <a:r>
              <a:rPr lang="en-US" sz="1200" dirty="0"/>
              <a:t> in Supercomputing22, 2022</a:t>
            </a:r>
            <a:endParaRPr sz="1200" dirty="0"/>
          </a:p>
        </p:txBody>
      </p:sp>
      <p:grpSp>
        <p:nvGrpSpPr>
          <p:cNvPr id="877" name="Google Shape;877;p77"/>
          <p:cNvGrpSpPr/>
          <p:nvPr/>
        </p:nvGrpSpPr>
        <p:grpSpPr>
          <a:xfrm>
            <a:off x="131821" y="620488"/>
            <a:ext cx="8245864" cy="40820"/>
            <a:chOff x="195943" y="1001487"/>
            <a:chExt cx="10994485" cy="54427"/>
          </a:xfrm>
        </p:grpSpPr>
        <p:cxnSp>
          <p:nvCxnSpPr>
            <p:cNvPr id="878" name="Google Shape;878;p77"/>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879" name="Google Shape;879;p77"/>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13" name="Group 12">
            <a:extLst>
              <a:ext uri="{FF2B5EF4-FFF2-40B4-BE49-F238E27FC236}">
                <a16:creationId xmlns:a16="http://schemas.microsoft.com/office/drawing/2014/main" id="{0764B6CD-1634-6099-A033-22B191722D18}"/>
              </a:ext>
            </a:extLst>
          </p:cNvPr>
          <p:cNvGrpSpPr/>
          <p:nvPr/>
        </p:nvGrpSpPr>
        <p:grpSpPr>
          <a:xfrm>
            <a:off x="4165587" y="718561"/>
            <a:ext cx="4761412" cy="642631"/>
            <a:chOff x="307180" y="4413021"/>
            <a:chExt cx="4761412" cy="642631"/>
          </a:xfrm>
        </p:grpSpPr>
        <p:pic>
          <p:nvPicPr>
            <p:cNvPr id="884" name="Google Shape;884;p77"/>
            <p:cNvPicPr preferRelativeResize="0"/>
            <p:nvPr/>
          </p:nvPicPr>
          <p:blipFill rotWithShape="1">
            <a:blip r:embed="rId3">
              <a:alphaModFix/>
            </a:blip>
            <a:srcRect/>
            <a:stretch/>
          </p:blipFill>
          <p:spPr>
            <a:xfrm>
              <a:off x="959277" y="4482185"/>
              <a:ext cx="613798" cy="463050"/>
            </a:xfrm>
            <a:prstGeom prst="rect">
              <a:avLst/>
            </a:prstGeom>
            <a:noFill/>
            <a:ln>
              <a:noFill/>
            </a:ln>
          </p:spPr>
        </p:pic>
        <p:pic>
          <p:nvPicPr>
            <p:cNvPr id="885" name="Google Shape;885;p77"/>
            <p:cNvPicPr preferRelativeResize="0"/>
            <p:nvPr/>
          </p:nvPicPr>
          <p:blipFill rotWithShape="1">
            <a:blip r:embed="rId4">
              <a:alphaModFix/>
            </a:blip>
            <a:srcRect/>
            <a:stretch/>
          </p:blipFill>
          <p:spPr>
            <a:xfrm>
              <a:off x="307180" y="4482188"/>
              <a:ext cx="568496" cy="463050"/>
            </a:xfrm>
            <a:prstGeom prst="rect">
              <a:avLst/>
            </a:prstGeom>
            <a:noFill/>
            <a:ln>
              <a:noFill/>
            </a:ln>
          </p:spPr>
        </p:pic>
        <p:pic>
          <p:nvPicPr>
            <p:cNvPr id="886" name="Google Shape;886;p77"/>
            <p:cNvPicPr preferRelativeResize="0"/>
            <p:nvPr/>
          </p:nvPicPr>
          <p:blipFill>
            <a:blip r:embed="rId5">
              <a:alphaModFix/>
            </a:blip>
            <a:stretch>
              <a:fillRect/>
            </a:stretch>
          </p:blipFill>
          <p:spPr>
            <a:xfrm>
              <a:off x="4187832" y="4588425"/>
              <a:ext cx="880760" cy="291825"/>
            </a:xfrm>
            <a:prstGeom prst="rect">
              <a:avLst/>
            </a:prstGeom>
            <a:noFill/>
            <a:ln>
              <a:noFill/>
            </a:ln>
          </p:spPr>
        </p:pic>
        <p:pic>
          <p:nvPicPr>
            <p:cNvPr id="887" name="Google Shape;887;p77"/>
            <p:cNvPicPr preferRelativeResize="0"/>
            <p:nvPr/>
          </p:nvPicPr>
          <p:blipFill>
            <a:blip r:embed="rId6">
              <a:alphaModFix/>
            </a:blip>
            <a:stretch>
              <a:fillRect/>
            </a:stretch>
          </p:blipFill>
          <p:spPr>
            <a:xfrm>
              <a:off x="2692050" y="4413021"/>
              <a:ext cx="880763" cy="642631"/>
            </a:xfrm>
            <a:prstGeom prst="rect">
              <a:avLst/>
            </a:prstGeom>
            <a:noFill/>
            <a:ln>
              <a:noFill/>
            </a:ln>
          </p:spPr>
        </p:pic>
        <p:pic>
          <p:nvPicPr>
            <p:cNvPr id="888" name="Google Shape;888;p77"/>
            <p:cNvPicPr preferRelativeResize="0"/>
            <p:nvPr/>
          </p:nvPicPr>
          <p:blipFill>
            <a:blip r:embed="rId7">
              <a:alphaModFix/>
            </a:blip>
            <a:stretch>
              <a:fillRect/>
            </a:stretch>
          </p:blipFill>
          <p:spPr>
            <a:xfrm>
              <a:off x="1640775" y="4502813"/>
              <a:ext cx="463050" cy="463050"/>
            </a:xfrm>
            <a:prstGeom prst="rect">
              <a:avLst/>
            </a:prstGeom>
            <a:noFill/>
            <a:ln>
              <a:noFill/>
            </a:ln>
          </p:spPr>
        </p:pic>
        <p:pic>
          <p:nvPicPr>
            <p:cNvPr id="889" name="Google Shape;889;p77"/>
            <p:cNvPicPr preferRelativeResize="0"/>
            <p:nvPr/>
          </p:nvPicPr>
          <p:blipFill>
            <a:blip r:embed="rId8">
              <a:alphaModFix/>
            </a:blip>
            <a:stretch>
              <a:fillRect/>
            </a:stretch>
          </p:blipFill>
          <p:spPr>
            <a:xfrm>
              <a:off x="2166413" y="4502813"/>
              <a:ext cx="463050" cy="463050"/>
            </a:xfrm>
            <a:prstGeom prst="rect">
              <a:avLst/>
            </a:prstGeom>
            <a:noFill/>
            <a:ln>
              <a:noFill/>
            </a:ln>
          </p:spPr>
        </p:pic>
        <p:pic>
          <p:nvPicPr>
            <p:cNvPr id="891" name="Google Shape;891;p77"/>
            <p:cNvPicPr preferRelativeResize="0"/>
            <p:nvPr/>
          </p:nvPicPr>
          <p:blipFill>
            <a:blip r:embed="rId9">
              <a:alphaModFix/>
            </a:blip>
            <a:stretch>
              <a:fillRect/>
            </a:stretch>
          </p:blipFill>
          <p:spPr>
            <a:xfrm>
              <a:off x="3635400" y="4486689"/>
              <a:ext cx="463050" cy="463050"/>
            </a:xfrm>
            <a:prstGeom prst="rect">
              <a:avLst/>
            </a:prstGeom>
            <a:noFill/>
            <a:ln>
              <a:noFill/>
            </a:ln>
          </p:spPr>
        </p:pic>
      </p:grpSp>
      <p:pic>
        <p:nvPicPr>
          <p:cNvPr id="10" name="Picture 9" descr="A screenshot of a cell phone&#10;&#10;Description automatically generated with low confidence">
            <a:extLst>
              <a:ext uri="{FF2B5EF4-FFF2-40B4-BE49-F238E27FC236}">
                <a16:creationId xmlns:a16="http://schemas.microsoft.com/office/drawing/2014/main" id="{36F49734-038E-142C-A6FB-5F4F93E304EA}"/>
              </a:ext>
            </a:extLst>
          </p:cNvPr>
          <p:cNvPicPr>
            <a:picLocks noChangeAspect="1"/>
          </p:cNvPicPr>
          <p:nvPr/>
        </p:nvPicPr>
        <p:blipFill>
          <a:blip r:embed="rId10"/>
          <a:stretch>
            <a:fillRect/>
          </a:stretch>
        </p:blipFill>
        <p:spPr>
          <a:xfrm>
            <a:off x="222562" y="1973722"/>
            <a:ext cx="4301976" cy="1218479"/>
          </a:xfrm>
          <a:prstGeom prst="rect">
            <a:avLst/>
          </a:prstGeom>
        </p:spPr>
      </p:pic>
      <p:sp>
        <p:nvSpPr>
          <p:cNvPr id="11" name="Google Shape;876;p77">
            <a:extLst>
              <a:ext uri="{FF2B5EF4-FFF2-40B4-BE49-F238E27FC236}">
                <a16:creationId xmlns:a16="http://schemas.microsoft.com/office/drawing/2014/main" id="{5276F748-3AC6-0CFF-20B9-50A05297C874}"/>
              </a:ext>
            </a:extLst>
          </p:cNvPr>
          <p:cNvSpPr txBox="1">
            <a:spLocks/>
          </p:cNvSpPr>
          <p:nvPr/>
        </p:nvSpPr>
        <p:spPr>
          <a:xfrm>
            <a:off x="0" y="4723389"/>
            <a:ext cx="5676975" cy="46305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90000"/>
              </a:lnSpc>
              <a:spcBef>
                <a:spcPts val="1050"/>
              </a:spcBef>
              <a:spcAft>
                <a:spcPts val="0"/>
              </a:spcAft>
              <a:buClr>
                <a:schemeClr val="dk1"/>
              </a:buClr>
              <a:buSzPts val="1800"/>
              <a:buFont typeface="Century Gothic"/>
              <a:buChar char="•"/>
              <a:defRPr sz="2000" b="0" i="0" u="none" strike="noStrike" cap="none">
                <a:solidFill>
                  <a:schemeClr val="dk1"/>
                </a:solidFill>
                <a:latin typeface="Arial"/>
                <a:ea typeface="Arial"/>
                <a:cs typeface="Arial"/>
                <a:sym typeface="Arial"/>
              </a:defRPr>
            </a:lvl1pPr>
            <a:lvl2pPr marL="685800" marR="0" lvl="1" indent="-248602" algn="l" rtl="0">
              <a:lnSpc>
                <a:spcPct val="90000"/>
              </a:lnSpc>
              <a:spcBef>
                <a:spcPts val="600"/>
              </a:spcBef>
              <a:spcAft>
                <a:spcPts val="0"/>
              </a:spcAft>
              <a:buClr>
                <a:schemeClr val="dk1"/>
              </a:buClr>
              <a:buSzPts val="1620"/>
              <a:buFont typeface="Century Gothic"/>
              <a:buChar char="–"/>
              <a:defRPr sz="1800" b="0" i="0" u="none" strike="noStrike" cap="none">
                <a:solidFill>
                  <a:schemeClr val="dk1"/>
                </a:solidFill>
                <a:latin typeface="Arial"/>
                <a:ea typeface="Arial"/>
                <a:cs typeface="Arial"/>
                <a:sym typeface="Arial"/>
              </a:defRPr>
            </a:lvl2pPr>
            <a:lvl3pPr marL="1028700" marR="0" lvl="2" indent="-240029" algn="l" rtl="0">
              <a:lnSpc>
                <a:spcPct val="90000"/>
              </a:lnSpc>
              <a:spcBef>
                <a:spcPts val="600"/>
              </a:spcBef>
              <a:spcAft>
                <a:spcPts val="0"/>
              </a:spcAft>
              <a:buClr>
                <a:schemeClr val="dk1"/>
              </a:buClr>
              <a:buSzPts val="1440"/>
              <a:buFont typeface="Century Gothic"/>
              <a:buChar char="•"/>
              <a:defRPr sz="1600" b="0" i="0" u="none" strike="noStrike" cap="none">
                <a:solidFill>
                  <a:schemeClr val="dk1"/>
                </a:solidFill>
                <a:latin typeface="Arial"/>
                <a:ea typeface="Arial"/>
                <a:cs typeface="Arial"/>
                <a:sym typeface="Arial"/>
              </a:defRPr>
            </a:lvl3pPr>
            <a:lvl4pPr marL="1371600" marR="0" lvl="3" indent="-25717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1714500" marR="0" lvl="4" indent="-257175" algn="l" rtl="0">
              <a:lnSpc>
                <a:spcPct val="90000"/>
              </a:lnSpc>
              <a:spcBef>
                <a:spcPts val="4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buFont typeface="Century Gothic"/>
              <a:buNone/>
            </a:pPr>
            <a:r>
              <a:rPr lang="en-US" sz="1100" b="1" dirty="0"/>
              <a:t>*Gordon Bell Award </a:t>
            </a:r>
            <a:r>
              <a:rPr lang="en-US" sz="1100" dirty="0"/>
              <a:t>is considered the “</a:t>
            </a:r>
            <a:r>
              <a:rPr lang="en-US" sz="1100" b="1" dirty="0"/>
              <a:t>Oscars of Supercomputing”</a:t>
            </a:r>
          </a:p>
        </p:txBody>
      </p:sp>
      <p:sp>
        <p:nvSpPr>
          <p:cNvPr id="12" name="Google Shape;876;p77">
            <a:extLst>
              <a:ext uri="{FF2B5EF4-FFF2-40B4-BE49-F238E27FC236}">
                <a16:creationId xmlns:a16="http://schemas.microsoft.com/office/drawing/2014/main" id="{566F167A-62D7-C3A9-135B-E3977B09CEE9}"/>
              </a:ext>
            </a:extLst>
          </p:cNvPr>
          <p:cNvSpPr txBox="1">
            <a:spLocks/>
          </p:cNvSpPr>
          <p:nvPr/>
        </p:nvSpPr>
        <p:spPr>
          <a:xfrm>
            <a:off x="222562" y="1303437"/>
            <a:ext cx="4367585" cy="8154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90000"/>
              </a:lnSpc>
              <a:spcBef>
                <a:spcPts val="1050"/>
              </a:spcBef>
              <a:spcAft>
                <a:spcPts val="0"/>
              </a:spcAft>
              <a:buClr>
                <a:schemeClr val="dk1"/>
              </a:buClr>
              <a:buSzPts val="1800"/>
              <a:buFont typeface="Century Gothic"/>
              <a:buChar char="•"/>
              <a:defRPr sz="2000" b="0" i="0" u="none" strike="noStrike" cap="none">
                <a:solidFill>
                  <a:schemeClr val="dk1"/>
                </a:solidFill>
                <a:latin typeface="Arial"/>
                <a:ea typeface="Arial"/>
                <a:cs typeface="Arial"/>
                <a:sym typeface="Arial"/>
              </a:defRPr>
            </a:lvl1pPr>
            <a:lvl2pPr marL="685800" marR="0" lvl="1" indent="-248602" algn="l" rtl="0">
              <a:lnSpc>
                <a:spcPct val="90000"/>
              </a:lnSpc>
              <a:spcBef>
                <a:spcPts val="600"/>
              </a:spcBef>
              <a:spcAft>
                <a:spcPts val="0"/>
              </a:spcAft>
              <a:buClr>
                <a:schemeClr val="dk1"/>
              </a:buClr>
              <a:buSzPts val="1620"/>
              <a:buFont typeface="Century Gothic"/>
              <a:buChar char="–"/>
              <a:defRPr sz="1800" b="0" i="0" u="none" strike="noStrike" cap="none">
                <a:solidFill>
                  <a:schemeClr val="dk1"/>
                </a:solidFill>
                <a:latin typeface="Arial"/>
                <a:ea typeface="Arial"/>
                <a:cs typeface="Arial"/>
                <a:sym typeface="Arial"/>
              </a:defRPr>
            </a:lvl2pPr>
            <a:lvl3pPr marL="1028700" marR="0" lvl="2" indent="-240029" algn="l" rtl="0">
              <a:lnSpc>
                <a:spcPct val="90000"/>
              </a:lnSpc>
              <a:spcBef>
                <a:spcPts val="600"/>
              </a:spcBef>
              <a:spcAft>
                <a:spcPts val="0"/>
              </a:spcAft>
              <a:buClr>
                <a:schemeClr val="dk1"/>
              </a:buClr>
              <a:buSzPts val="1440"/>
              <a:buFont typeface="Century Gothic"/>
              <a:buChar char="•"/>
              <a:defRPr sz="1600" b="0" i="0" u="none" strike="noStrike" cap="none">
                <a:solidFill>
                  <a:schemeClr val="dk1"/>
                </a:solidFill>
                <a:latin typeface="Arial"/>
                <a:ea typeface="Arial"/>
                <a:cs typeface="Arial"/>
                <a:sym typeface="Arial"/>
              </a:defRPr>
            </a:lvl3pPr>
            <a:lvl4pPr marL="1371600" marR="0" lvl="3" indent="-25717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1714500" marR="0" lvl="4" indent="-257175" algn="l" rtl="0">
              <a:lnSpc>
                <a:spcPct val="90000"/>
              </a:lnSpc>
              <a:spcBef>
                <a:spcPts val="4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lgn="ctr">
              <a:buFont typeface="Century Gothic"/>
              <a:buNone/>
            </a:pPr>
            <a:r>
              <a:rPr lang="en-US" sz="1400" b="1" dirty="0"/>
              <a:t>Modeling of laser impacting solid target in gas, extracting &amp; accelerating e- beam </a:t>
            </a:r>
          </a:p>
        </p:txBody>
      </p:sp>
      <p:grpSp>
        <p:nvGrpSpPr>
          <p:cNvPr id="20" name="Group 19">
            <a:extLst>
              <a:ext uri="{FF2B5EF4-FFF2-40B4-BE49-F238E27FC236}">
                <a16:creationId xmlns:a16="http://schemas.microsoft.com/office/drawing/2014/main" id="{729A957A-C712-E2E7-95B3-3A2771756B9A}"/>
              </a:ext>
            </a:extLst>
          </p:cNvPr>
          <p:cNvGrpSpPr/>
          <p:nvPr/>
        </p:nvGrpSpPr>
        <p:grpSpPr>
          <a:xfrm>
            <a:off x="4683038" y="1309448"/>
            <a:ext cx="4410234" cy="2500636"/>
            <a:chOff x="75850" y="1304743"/>
            <a:chExt cx="4410234" cy="2500636"/>
          </a:xfrm>
        </p:grpSpPr>
        <p:sp>
          <p:nvSpPr>
            <p:cNvPr id="18" name="Google Shape;631;p72">
              <a:extLst>
                <a:ext uri="{FF2B5EF4-FFF2-40B4-BE49-F238E27FC236}">
                  <a16:creationId xmlns:a16="http://schemas.microsoft.com/office/drawing/2014/main" id="{0CA78043-AE14-87E3-AC91-7EA33DBDB2F0}"/>
                </a:ext>
              </a:extLst>
            </p:cNvPr>
            <p:cNvSpPr/>
            <p:nvPr/>
          </p:nvSpPr>
          <p:spPr>
            <a:xfrm>
              <a:off x="75851" y="1447098"/>
              <a:ext cx="4367586" cy="2358281"/>
            </a:xfrm>
            <a:prstGeom prst="rect">
              <a:avLst/>
            </a:prstGeom>
            <a:solidFill>
              <a:srgbClr val="FFFFFF">
                <a:alpha val="87840"/>
              </a:srgbClr>
            </a:solidFill>
            <a:ln>
              <a:noFill/>
            </a:ln>
            <a:effectLst>
              <a:outerShdw blurRad="40000" dist="23000" dir="5400000" rotWithShape="0">
                <a:srgbClr val="000000">
                  <a:alpha val="34900"/>
                </a:srgbClr>
              </a:outerShdw>
            </a:effectLst>
          </p:spPr>
          <p:txBody>
            <a:bodyPr spcFirstLastPara="1" wrap="square" lIns="68550" tIns="34275" rIns="68550" bIns="34275" anchor="t" anchorCtr="0">
              <a:noAutofit/>
            </a:bodyPr>
            <a:lstStyle/>
            <a:p>
              <a:pPr defTabSz="685800"/>
              <a:endParaRPr sz="1424"/>
            </a:p>
          </p:txBody>
        </p:sp>
        <p:grpSp>
          <p:nvGrpSpPr>
            <p:cNvPr id="14" name="Group 13">
              <a:extLst>
                <a:ext uri="{FF2B5EF4-FFF2-40B4-BE49-F238E27FC236}">
                  <a16:creationId xmlns:a16="http://schemas.microsoft.com/office/drawing/2014/main" id="{6367FBF9-F1F5-C737-818A-8C74575DFAD2}"/>
                </a:ext>
              </a:extLst>
            </p:cNvPr>
            <p:cNvGrpSpPr/>
            <p:nvPr/>
          </p:nvGrpSpPr>
          <p:grpSpPr>
            <a:xfrm>
              <a:off x="551246" y="1776437"/>
              <a:ext cx="3353143" cy="1856660"/>
              <a:chOff x="5619787" y="638408"/>
              <a:chExt cx="3353143" cy="1856660"/>
            </a:xfrm>
          </p:grpSpPr>
          <p:pic>
            <p:nvPicPr>
              <p:cNvPr id="880" name="Google Shape;880;p77"/>
              <p:cNvPicPr preferRelativeResize="0">
                <a:picLocks noChangeAspect="1"/>
              </p:cNvPicPr>
              <p:nvPr/>
            </p:nvPicPr>
            <p:blipFill>
              <a:blip r:embed="rId11">
                <a:alphaModFix/>
              </a:blip>
              <a:stretch>
                <a:fillRect/>
              </a:stretch>
            </p:blipFill>
            <p:spPr>
              <a:xfrm>
                <a:off x="5687019" y="842921"/>
                <a:ext cx="1719251" cy="747694"/>
              </a:xfrm>
              <a:prstGeom prst="rect">
                <a:avLst/>
              </a:prstGeom>
              <a:noFill/>
              <a:ln>
                <a:noFill/>
              </a:ln>
            </p:spPr>
          </p:pic>
          <p:pic>
            <p:nvPicPr>
              <p:cNvPr id="2" name="Google Shape;726;p74">
                <a:extLst>
                  <a:ext uri="{FF2B5EF4-FFF2-40B4-BE49-F238E27FC236}">
                    <a16:creationId xmlns:a16="http://schemas.microsoft.com/office/drawing/2014/main" id="{18F2E091-F090-1195-93C1-0E14BEA3A3E8}"/>
                  </a:ext>
                </a:extLst>
              </p:cNvPr>
              <p:cNvPicPr preferRelativeResize="0">
                <a:picLocks noChangeAspect="1"/>
              </p:cNvPicPr>
              <p:nvPr/>
            </p:nvPicPr>
            <p:blipFill>
              <a:blip r:embed="rId12">
                <a:alphaModFix/>
              </a:blip>
              <a:stretch>
                <a:fillRect/>
              </a:stretch>
            </p:blipFill>
            <p:spPr>
              <a:xfrm>
                <a:off x="7319619" y="1827595"/>
                <a:ext cx="1577241" cy="667473"/>
              </a:xfrm>
              <a:prstGeom prst="rect">
                <a:avLst/>
              </a:prstGeom>
              <a:noFill/>
              <a:ln>
                <a:noFill/>
              </a:ln>
            </p:spPr>
          </p:pic>
          <p:pic>
            <p:nvPicPr>
              <p:cNvPr id="3" name="Picture 2">
                <a:extLst>
                  <a:ext uri="{FF2B5EF4-FFF2-40B4-BE49-F238E27FC236}">
                    <a16:creationId xmlns:a16="http://schemas.microsoft.com/office/drawing/2014/main" id="{F60D2C63-0942-44B5-0202-C7EA25337C9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964441" y="1789901"/>
                <a:ext cx="909052" cy="604369"/>
              </a:xfrm>
              <a:prstGeom prst="rect">
                <a:avLst/>
              </a:prstGeom>
              <a:effectLst>
                <a:outerShdw blurRad="50800" dist="38100" dir="2700000" algn="tl" rotWithShape="0">
                  <a:prstClr val="black">
                    <a:alpha val="40000"/>
                  </a:prstClr>
                </a:outerShdw>
              </a:effectLst>
            </p:spPr>
          </p:pic>
          <p:pic>
            <p:nvPicPr>
              <p:cNvPr id="4" name="Picture 4" descr="ARM chips are inside the world&amp;#39;s most powerful supercomputer | Engadget">
                <a:extLst>
                  <a:ext uri="{FF2B5EF4-FFF2-40B4-BE49-F238E27FC236}">
                    <a16:creationId xmlns:a16="http://schemas.microsoft.com/office/drawing/2014/main" id="{A3B5A457-B9BB-A74A-26DB-28FBB494B370}"/>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7654250" y="900555"/>
                <a:ext cx="907981" cy="605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AC5CF7-BDA9-892B-DB12-DE9DCCE31E00}"/>
                  </a:ext>
                </a:extLst>
              </p:cNvPr>
              <p:cNvSpPr txBox="1"/>
              <p:nvPr/>
            </p:nvSpPr>
            <p:spPr>
              <a:xfrm>
                <a:off x="5619787" y="646067"/>
                <a:ext cx="1388522" cy="276999"/>
              </a:xfrm>
              <a:prstGeom prst="rect">
                <a:avLst/>
              </a:prstGeom>
              <a:noFill/>
            </p:spPr>
            <p:txBody>
              <a:bodyPr wrap="none" rtlCol="0">
                <a:spAutoFit/>
              </a:bodyPr>
              <a:lstStyle/>
              <a:p>
                <a:r>
                  <a:rPr lang="en-US" sz="1200" dirty="0"/>
                  <a:t>#1 Frontier (USA)</a:t>
                </a:r>
              </a:p>
            </p:txBody>
          </p:sp>
          <p:sp>
            <p:nvSpPr>
              <p:cNvPr id="6" name="TextBox 5">
                <a:extLst>
                  <a:ext uri="{FF2B5EF4-FFF2-40B4-BE49-F238E27FC236}">
                    <a16:creationId xmlns:a16="http://schemas.microsoft.com/office/drawing/2014/main" id="{9AED0F51-043B-3FE3-73E0-25B77B0C1340}"/>
                  </a:ext>
                </a:extLst>
              </p:cNvPr>
              <p:cNvSpPr txBox="1"/>
              <p:nvPr/>
            </p:nvSpPr>
            <p:spPr>
              <a:xfrm>
                <a:off x="7372302" y="638408"/>
                <a:ext cx="1471878" cy="276999"/>
              </a:xfrm>
              <a:prstGeom prst="rect">
                <a:avLst/>
              </a:prstGeom>
              <a:noFill/>
            </p:spPr>
            <p:txBody>
              <a:bodyPr wrap="none" rtlCol="0">
                <a:spAutoFit/>
              </a:bodyPr>
              <a:lstStyle/>
              <a:p>
                <a:r>
                  <a:rPr lang="en-US" sz="1200" dirty="0"/>
                  <a:t>#2 </a:t>
                </a:r>
                <a:r>
                  <a:rPr lang="en-US" sz="1200" dirty="0" err="1"/>
                  <a:t>Fugaku</a:t>
                </a:r>
                <a:r>
                  <a:rPr lang="en-US" sz="1200" dirty="0"/>
                  <a:t> (Japan)</a:t>
                </a:r>
              </a:p>
            </p:txBody>
          </p:sp>
          <p:sp>
            <p:nvSpPr>
              <p:cNvPr id="7" name="TextBox 6">
                <a:extLst>
                  <a:ext uri="{FF2B5EF4-FFF2-40B4-BE49-F238E27FC236}">
                    <a16:creationId xmlns:a16="http://schemas.microsoft.com/office/drawing/2014/main" id="{E727F241-D07F-471A-9ED2-722E130CFDAF}"/>
                  </a:ext>
                </a:extLst>
              </p:cNvPr>
              <p:cNvSpPr txBox="1"/>
              <p:nvPr/>
            </p:nvSpPr>
            <p:spPr>
              <a:xfrm>
                <a:off x="5622781" y="1524994"/>
                <a:ext cx="1380506" cy="276999"/>
              </a:xfrm>
              <a:prstGeom prst="rect">
                <a:avLst/>
              </a:prstGeom>
              <a:noFill/>
            </p:spPr>
            <p:txBody>
              <a:bodyPr wrap="none" rtlCol="0">
                <a:spAutoFit/>
              </a:bodyPr>
              <a:lstStyle/>
              <a:p>
                <a:r>
                  <a:rPr lang="en-US" sz="1200" dirty="0"/>
                  <a:t>#4 Summit (USA)</a:t>
                </a:r>
              </a:p>
            </p:txBody>
          </p:sp>
          <p:sp>
            <p:nvSpPr>
              <p:cNvPr id="8" name="TextBox 7">
                <a:extLst>
                  <a:ext uri="{FF2B5EF4-FFF2-40B4-BE49-F238E27FC236}">
                    <a16:creationId xmlns:a16="http://schemas.microsoft.com/office/drawing/2014/main" id="{83AD441A-3B5D-430E-610C-6128E253FA16}"/>
                  </a:ext>
                </a:extLst>
              </p:cNvPr>
              <p:cNvSpPr txBox="1"/>
              <p:nvPr/>
            </p:nvSpPr>
            <p:spPr>
              <a:xfrm>
                <a:off x="7404872" y="1552680"/>
                <a:ext cx="1568058" cy="276999"/>
              </a:xfrm>
              <a:prstGeom prst="rect">
                <a:avLst/>
              </a:prstGeom>
              <a:noFill/>
            </p:spPr>
            <p:txBody>
              <a:bodyPr wrap="none" rtlCol="0">
                <a:spAutoFit/>
              </a:bodyPr>
              <a:lstStyle/>
              <a:p>
                <a:r>
                  <a:rPr lang="en-US" sz="1200" dirty="0"/>
                  <a:t>#7 Perlmutter (USA)</a:t>
                </a:r>
              </a:p>
            </p:txBody>
          </p:sp>
        </p:grpSp>
        <p:sp>
          <p:nvSpPr>
            <p:cNvPr id="15" name="Google Shape;876;p77">
              <a:extLst>
                <a:ext uri="{FF2B5EF4-FFF2-40B4-BE49-F238E27FC236}">
                  <a16:creationId xmlns:a16="http://schemas.microsoft.com/office/drawing/2014/main" id="{5E26B4FB-E5FF-9D94-4DF5-DCE01D29385C}"/>
                </a:ext>
              </a:extLst>
            </p:cNvPr>
            <p:cNvSpPr txBox="1">
              <a:spLocks/>
            </p:cNvSpPr>
            <p:nvPr/>
          </p:nvSpPr>
          <p:spPr>
            <a:xfrm>
              <a:off x="75850" y="1304743"/>
              <a:ext cx="4410234" cy="49828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90000"/>
                </a:lnSpc>
                <a:spcBef>
                  <a:spcPts val="1050"/>
                </a:spcBef>
                <a:spcAft>
                  <a:spcPts val="0"/>
                </a:spcAft>
                <a:buClr>
                  <a:schemeClr val="dk1"/>
                </a:buClr>
                <a:buSzPts val="1800"/>
                <a:buFont typeface="Century Gothic"/>
                <a:buChar char="•"/>
                <a:defRPr sz="2000" b="0" i="0" u="none" strike="noStrike" cap="none">
                  <a:solidFill>
                    <a:schemeClr val="dk1"/>
                  </a:solidFill>
                  <a:latin typeface="Arial"/>
                  <a:ea typeface="Arial"/>
                  <a:cs typeface="Arial"/>
                  <a:sym typeface="Arial"/>
                </a:defRPr>
              </a:lvl1pPr>
              <a:lvl2pPr marL="685800" marR="0" lvl="1" indent="-248602" algn="l" rtl="0">
                <a:lnSpc>
                  <a:spcPct val="90000"/>
                </a:lnSpc>
                <a:spcBef>
                  <a:spcPts val="600"/>
                </a:spcBef>
                <a:spcAft>
                  <a:spcPts val="0"/>
                </a:spcAft>
                <a:buClr>
                  <a:schemeClr val="dk1"/>
                </a:buClr>
                <a:buSzPts val="1620"/>
                <a:buFont typeface="Century Gothic"/>
                <a:buChar char="–"/>
                <a:defRPr sz="1800" b="0" i="0" u="none" strike="noStrike" cap="none">
                  <a:solidFill>
                    <a:schemeClr val="dk1"/>
                  </a:solidFill>
                  <a:latin typeface="Arial"/>
                  <a:ea typeface="Arial"/>
                  <a:cs typeface="Arial"/>
                  <a:sym typeface="Arial"/>
                </a:defRPr>
              </a:lvl2pPr>
              <a:lvl3pPr marL="1028700" marR="0" lvl="2" indent="-240029" algn="l" rtl="0">
                <a:lnSpc>
                  <a:spcPct val="90000"/>
                </a:lnSpc>
                <a:spcBef>
                  <a:spcPts val="600"/>
                </a:spcBef>
                <a:spcAft>
                  <a:spcPts val="0"/>
                </a:spcAft>
                <a:buClr>
                  <a:schemeClr val="dk1"/>
                </a:buClr>
                <a:buSzPts val="1440"/>
                <a:buFont typeface="Century Gothic"/>
                <a:buChar char="•"/>
                <a:defRPr sz="1600" b="0" i="0" u="none" strike="noStrike" cap="none">
                  <a:solidFill>
                    <a:schemeClr val="dk1"/>
                  </a:solidFill>
                  <a:latin typeface="Arial"/>
                  <a:ea typeface="Arial"/>
                  <a:cs typeface="Arial"/>
                  <a:sym typeface="Arial"/>
                </a:defRPr>
              </a:lvl3pPr>
              <a:lvl4pPr marL="1371600" marR="0" lvl="3" indent="-25717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1714500" marR="0" lvl="4" indent="-257175" algn="l" rtl="0">
                <a:lnSpc>
                  <a:spcPct val="90000"/>
                </a:lnSpc>
                <a:spcBef>
                  <a:spcPts val="4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buFont typeface="Century Gothic"/>
                <a:buNone/>
              </a:pPr>
              <a:r>
                <a:rPr lang="en-US" sz="1500" dirty="0"/>
                <a:t>April-July 2022: </a:t>
              </a:r>
              <a:r>
                <a:rPr lang="en-US" sz="1500" dirty="0" err="1"/>
                <a:t>WarpX</a:t>
              </a:r>
              <a:r>
                <a:rPr lang="en-US" sz="1500" dirty="0"/>
                <a:t> on </a:t>
              </a:r>
              <a:r>
                <a:rPr lang="en-US" sz="1500" b="1" dirty="0"/>
                <a:t>world’s largest HPCs</a:t>
              </a:r>
              <a:endParaRPr lang="en-US" sz="1500" dirty="0"/>
            </a:p>
          </p:txBody>
        </p:sp>
      </p:grpSp>
      <p:sp>
        <p:nvSpPr>
          <p:cNvPr id="16" name="Google Shape;890;p77">
            <a:extLst>
              <a:ext uri="{FF2B5EF4-FFF2-40B4-BE49-F238E27FC236}">
                <a16:creationId xmlns:a16="http://schemas.microsoft.com/office/drawing/2014/main" id="{FB846282-0106-D27E-3225-EBA6DFF7B971}"/>
              </a:ext>
            </a:extLst>
          </p:cNvPr>
          <p:cNvSpPr txBox="1"/>
          <p:nvPr/>
        </p:nvSpPr>
        <p:spPr>
          <a:xfrm>
            <a:off x="453984" y="724416"/>
            <a:ext cx="3332250" cy="630920"/>
          </a:xfrm>
          <a:prstGeom prst="rect">
            <a:avLst/>
          </a:prstGeom>
          <a:noFill/>
          <a:ln>
            <a:noFill/>
          </a:ln>
        </p:spPr>
        <p:txBody>
          <a:bodyPr spcFirstLastPara="1" wrap="square" lIns="68569" tIns="68569" rIns="68569" bIns="68569" anchor="t" anchorCtr="0">
            <a:spAutoFit/>
          </a:bodyPr>
          <a:lstStyle/>
          <a:p>
            <a:pPr algn="ctr"/>
            <a:r>
              <a:rPr lang="en-US" sz="1600" dirty="0"/>
              <a:t>Multidisciplinary, multi-institutional international team!</a:t>
            </a:r>
            <a:endParaRPr sz="1600" dirty="0"/>
          </a:p>
        </p:txBody>
      </p:sp>
      <p:sp>
        <p:nvSpPr>
          <p:cNvPr id="9" name="Google Shape;876;p77">
            <a:extLst>
              <a:ext uri="{FF2B5EF4-FFF2-40B4-BE49-F238E27FC236}">
                <a16:creationId xmlns:a16="http://schemas.microsoft.com/office/drawing/2014/main" id="{D4067D07-FF89-3678-19E0-F3A9F2E406FE}"/>
              </a:ext>
            </a:extLst>
          </p:cNvPr>
          <p:cNvSpPr txBox="1">
            <a:spLocks/>
          </p:cNvSpPr>
          <p:nvPr/>
        </p:nvSpPr>
        <p:spPr>
          <a:xfrm>
            <a:off x="176380" y="3910851"/>
            <a:ext cx="8783513" cy="607285"/>
          </a:xfrm>
          <a:prstGeom prst="rect">
            <a:avLst/>
          </a:prstGeom>
          <a:solidFill>
            <a:schemeClr val="accent5">
              <a:lumMod val="20000"/>
              <a:lumOff val="80000"/>
            </a:schemeClr>
          </a:solidFill>
          <a:ln>
            <a:solidFill>
              <a:schemeClr val="bg2">
                <a:lumMod val="75000"/>
              </a:schemeClr>
            </a:solid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342900" marR="0" lvl="0" indent="-257175" algn="l" rtl="0">
              <a:lnSpc>
                <a:spcPct val="90000"/>
              </a:lnSpc>
              <a:spcBef>
                <a:spcPts val="1050"/>
              </a:spcBef>
              <a:spcAft>
                <a:spcPts val="0"/>
              </a:spcAft>
              <a:buClr>
                <a:schemeClr val="dk1"/>
              </a:buClr>
              <a:buSzPts val="1800"/>
              <a:buFont typeface="Century Gothic"/>
              <a:buChar char="•"/>
              <a:defRPr sz="2000" b="0" i="0" u="none" strike="noStrike" cap="none">
                <a:solidFill>
                  <a:schemeClr val="dk1"/>
                </a:solidFill>
                <a:latin typeface="Arial"/>
                <a:ea typeface="Arial"/>
                <a:cs typeface="Arial"/>
                <a:sym typeface="Arial"/>
              </a:defRPr>
            </a:lvl1pPr>
            <a:lvl2pPr marL="685800" marR="0" lvl="1" indent="-248602" algn="l" rtl="0">
              <a:lnSpc>
                <a:spcPct val="90000"/>
              </a:lnSpc>
              <a:spcBef>
                <a:spcPts val="600"/>
              </a:spcBef>
              <a:spcAft>
                <a:spcPts val="0"/>
              </a:spcAft>
              <a:buClr>
                <a:schemeClr val="dk1"/>
              </a:buClr>
              <a:buSzPts val="1620"/>
              <a:buFont typeface="Century Gothic"/>
              <a:buChar char="–"/>
              <a:defRPr sz="1800" b="0" i="0" u="none" strike="noStrike" cap="none">
                <a:solidFill>
                  <a:schemeClr val="dk1"/>
                </a:solidFill>
                <a:latin typeface="Arial"/>
                <a:ea typeface="Arial"/>
                <a:cs typeface="Arial"/>
                <a:sym typeface="Arial"/>
              </a:defRPr>
            </a:lvl2pPr>
            <a:lvl3pPr marL="1028700" marR="0" lvl="2" indent="-240029" algn="l" rtl="0">
              <a:lnSpc>
                <a:spcPct val="90000"/>
              </a:lnSpc>
              <a:spcBef>
                <a:spcPts val="600"/>
              </a:spcBef>
              <a:spcAft>
                <a:spcPts val="0"/>
              </a:spcAft>
              <a:buClr>
                <a:schemeClr val="dk1"/>
              </a:buClr>
              <a:buSzPts val="1440"/>
              <a:buFont typeface="Century Gothic"/>
              <a:buChar char="•"/>
              <a:defRPr sz="1600" b="0" i="0" u="none" strike="noStrike" cap="none">
                <a:solidFill>
                  <a:schemeClr val="dk1"/>
                </a:solidFill>
                <a:latin typeface="Arial"/>
                <a:ea typeface="Arial"/>
                <a:cs typeface="Arial"/>
                <a:sym typeface="Arial"/>
              </a:defRPr>
            </a:lvl3pPr>
            <a:lvl4pPr marL="1371600" marR="0" lvl="3" indent="-25717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1714500" marR="0" lvl="4" indent="-257175" algn="l" rtl="0">
              <a:lnSpc>
                <a:spcPct val="90000"/>
              </a:lnSpc>
              <a:spcBef>
                <a:spcPts val="4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lnSpc>
                <a:spcPts val="1500"/>
              </a:lnSpc>
              <a:spcBef>
                <a:spcPts val="0"/>
              </a:spcBef>
              <a:buFont typeface="Century Gothic"/>
              <a:buNone/>
            </a:pPr>
            <a:r>
              <a:rPr lang="en-US" sz="1200" b="1" dirty="0"/>
              <a:t>Like on particle accelerators, core team had long 8-12 hours shifts with continuous exchanges on Zoom and Slack at any times of day/night across many time zones (US, Europe, Japan).</a:t>
            </a:r>
          </a:p>
        </p:txBody>
      </p:sp>
    </p:spTree>
    <p:extLst>
      <p:ext uri="{BB962C8B-B14F-4D97-AF65-F5344CB8AC3E}">
        <p14:creationId xmlns:p14="http://schemas.microsoft.com/office/powerpoint/2010/main" val="295322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6021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 sz="2000" dirty="0">
                <a:solidFill>
                  <a:schemeClr val="bg1"/>
                </a:solidFill>
              </a:rPr>
              <a:t> Collaboration with CERN on modeling of cavities</a:t>
            </a:r>
            <a:endParaRPr sz="1500" b="0" dirty="0">
              <a:solidFill>
                <a:schemeClr val="bg1"/>
              </a:solidFill>
            </a:endParaRPr>
          </a:p>
        </p:txBody>
      </p:sp>
      <p:pic>
        <p:nvPicPr>
          <p:cNvPr id="3" name="Picture 2" descr="A picture containing text, measuring stick&#10;&#10;Description automatically generated">
            <a:extLst>
              <a:ext uri="{FF2B5EF4-FFF2-40B4-BE49-F238E27FC236}">
                <a16:creationId xmlns:a16="http://schemas.microsoft.com/office/drawing/2014/main" id="{E837D4B0-1F1D-6C31-BE08-0FCF1E419BFB}"/>
              </a:ext>
            </a:extLst>
          </p:cNvPr>
          <p:cNvPicPr>
            <a:picLocks noChangeAspect="1"/>
          </p:cNvPicPr>
          <p:nvPr/>
        </p:nvPicPr>
        <p:blipFill>
          <a:blip r:embed="rId6"/>
          <a:stretch>
            <a:fillRect/>
          </a:stretch>
        </p:blipFill>
        <p:spPr>
          <a:xfrm>
            <a:off x="2123143" y="747778"/>
            <a:ext cx="3304795" cy="2048042"/>
          </a:xfrm>
          <a:prstGeom prst="rect">
            <a:avLst/>
          </a:prstGeom>
        </p:spPr>
      </p:pic>
      <p:pic>
        <p:nvPicPr>
          <p:cNvPr id="7" name="Picture 6" descr="Chart&#10;&#10;Description automatically generated">
            <a:extLst>
              <a:ext uri="{FF2B5EF4-FFF2-40B4-BE49-F238E27FC236}">
                <a16:creationId xmlns:a16="http://schemas.microsoft.com/office/drawing/2014/main" id="{727CF4B6-BCC3-FE25-3B6C-F8B883DC8609}"/>
              </a:ext>
            </a:extLst>
          </p:cNvPr>
          <p:cNvPicPr>
            <a:picLocks noChangeAspect="1"/>
          </p:cNvPicPr>
          <p:nvPr/>
        </p:nvPicPr>
        <p:blipFill>
          <a:blip r:embed="rId7"/>
          <a:stretch>
            <a:fillRect/>
          </a:stretch>
        </p:blipFill>
        <p:spPr>
          <a:xfrm>
            <a:off x="5572317" y="702512"/>
            <a:ext cx="3408879" cy="2112545"/>
          </a:xfrm>
          <a:prstGeom prst="rect">
            <a:avLst/>
          </a:prstGeom>
        </p:spPr>
      </p:pic>
      <p:pic>
        <p:nvPicPr>
          <p:cNvPr id="8" name="WarpXfieldContour" descr="WarpXfieldContour">
            <a:hlinkClick r:id="" action="ppaction://media"/>
            <a:extLst>
              <a:ext uri="{FF2B5EF4-FFF2-40B4-BE49-F238E27FC236}">
                <a16:creationId xmlns:a16="http://schemas.microsoft.com/office/drawing/2014/main" id="{21D3BF9F-37E6-7652-40DD-F741A07F928B}"/>
              </a:ext>
            </a:extLst>
          </p:cNvPr>
          <p:cNvPicPr>
            <a:picLocks noChangeAspect="1"/>
          </p:cNvPicPr>
          <p:nvPr>
            <a:videoFile r:link="rId1"/>
            <p:extLst>
              <p:ext uri="{DAA4B4D4-6D71-4841-9C94-3DE7FCFB9230}">
                <p14:media xmlns:p14="http://schemas.microsoft.com/office/powerpoint/2010/main" r:embed="rId2">
                  <p14:trim st="27125.292"/>
                </p14:media>
              </p:ext>
            </p:extLst>
          </p:nvPr>
        </p:nvPicPr>
        <p:blipFill>
          <a:blip r:embed="rId8"/>
          <a:stretch>
            <a:fillRect/>
          </a:stretch>
        </p:blipFill>
        <p:spPr>
          <a:xfrm>
            <a:off x="2708870" y="2888707"/>
            <a:ext cx="2863447" cy="2014236"/>
          </a:xfrm>
          <a:prstGeom prst="rect">
            <a:avLst/>
          </a:prstGeom>
        </p:spPr>
      </p:pic>
      <p:pic>
        <p:nvPicPr>
          <p:cNvPr id="9" name="WarpXfieldvsCST" descr="WarpXfieldvsCST">
            <a:hlinkClick r:id="" action="ppaction://media"/>
            <a:extLst>
              <a:ext uri="{FF2B5EF4-FFF2-40B4-BE49-F238E27FC236}">
                <a16:creationId xmlns:a16="http://schemas.microsoft.com/office/drawing/2014/main" id="{8D4611CB-A676-E334-669C-305BF300A097}"/>
              </a:ext>
            </a:extLst>
          </p:cNvPr>
          <p:cNvPicPr>
            <a:picLocks noChangeAspect="1"/>
          </p:cNvPicPr>
          <p:nvPr>
            <a:videoFile r:link="rId1"/>
            <p:extLst>
              <p:ext uri="{DAA4B4D4-6D71-4841-9C94-3DE7FCFB9230}">
                <p14:media xmlns:p14="http://schemas.microsoft.com/office/powerpoint/2010/main" r:embed="rId3">
                  <p14:trim st="8462.781999999999"/>
                </p14:media>
              </p:ext>
            </p:extLst>
          </p:nvPr>
        </p:nvPicPr>
        <p:blipFill>
          <a:blip r:embed="rId9"/>
          <a:stretch>
            <a:fillRect/>
          </a:stretch>
        </p:blipFill>
        <p:spPr>
          <a:xfrm>
            <a:off x="6016149" y="3025045"/>
            <a:ext cx="2601996" cy="1830323"/>
          </a:xfrm>
          <a:prstGeom prst="rect">
            <a:avLst/>
          </a:prstGeom>
        </p:spPr>
      </p:pic>
      <p:sp>
        <p:nvSpPr>
          <p:cNvPr id="2" name="Rectangle 1">
            <a:extLst>
              <a:ext uri="{FF2B5EF4-FFF2-40B4-BE49-F238E27FC236}">
                <a16:creationId xmlns:a16="http://schemas.microsoft.com/office/drawing/2014/main" id="{8A1A0FC6-55DD-B8F3-92F0-4AF48A98EBD3}"/>
              </a:ext>
            </a:extLst>
          </p:cNvPr>
          <p:cNvSpPr/>
          <p:nvPr/>
        </p:nvSpPr>
        <p:spPr>
          <a:xfrm>
            <a:off x="117118" y="4676327"/>
            <a:ext cx="1349603" cy="38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D8248D-E004-84EB-408D-F563F1A9FCAA}"/>
              </a:ext>
            </a:extLst>
          </p:cNvPr>
          <p:cNvSpPr txBox="1"/>
          <p:nvPr/>
        </p:nvSpPr>
        <p:spPr>
          <a:xfrm>
            <a:off x="117119" y="895989"/>
            <a:ext cx="1861646" cy="4031873"/>
          </a:xfrm>
          <a:prstGeom prst="rect">
            <a:avLst/>
          </a:prstGeom>
          <a:noFill/>
        </p:spPr>
        <p:txBody>
          <a:bodyPr wrap="square" rtlCol="0">
            <a:spAutoFit/>
          </a:bodyPr>
          <a:lstStyle/>
          <a:p>
            <a:r>
              <a:rPr lang="en-US" dirty="0" err="1"/>
              <a:t>WarpX</a:t>
            </a:r>
            <a:r>
              <a:rPr lang="en-US" dirty="0"/>
              <a:t> simulations of a cubic cavity resonator.</a:t>
            </a:r>
          </a:p>
          <a:p>
            <a:endParaRPr lang="en-US" dirty="0"/>
          </a:p>
          <a:p>
            <a:r>
              <a:rPr lang="en-US" dirty="0"/>
              <a:t>Comparisons with CST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200" dirty="0"/>
          </a:p>
          <a:p>
            <a:r>
              <a:rPr lang="en-US" sz="1200" dirty="0"/>
              <a:t>Credits: Lorenzo </a:t>
            </a:r>
            <a:r>
              <a:rPr lang="en-US" sz="1200" dirty="0" err="1"/>
              <a:t>Giacomel</a:t>
            </a:r>
            <a:r>
              <a:rPr lang="en-US" sz="1200" dirty="0"/>
              <a:t>, Elena de La Fuente Garcia, Carlo </a:t>
            </a:r>
            <a:r>
              <a:rPr lang="en-US" sz="1200" dirty="0" err="1"/>
              <a:t>Zannini</a:t>
            </a:r>
            <a:endParaRPr lang="en-US" sz="1200" dirty="0"/>
          </a:p>
        </p:txBody>
      </p:sp>
    </p:spTree>
    <p:extLst>
      <p:ext uri="{BB962C8B-B14F-4D97-AF65-F5344CB8AC3E}">
        <p14:creationId xmlns:p14="http://schemas.microsoft.com/office/powerpoint/2010/main" val="268914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479" fill="hold"/>
                                        <p:tgtEl>
                                          <p:spTgt spid="8"/>
                                        </p:tgtEl>
                                      </p:cBhvr>
                                    </p:cmd>
                                  </p:childTnLst>
                                </p:cTn>
                              </p:par>
                              <p:par>
                                <p:cTn id="7" presetID="2" presetClass="mediacall" presetSubtype="0" fill="hold" nodeType="withEffect">
                                  <p:stCondLst>
                                    <p:cond delay="0"/>
                                  </p:stCondLst>
                                  <p:childTnLst>
                                    <p:cmd type="call" cmd="togglePause">
                                      <p:cBhvr>
                                        <p:cTn id="8"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video>
              <p:cMediaNode vol="80000">
                <p:cTn id="10"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6021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ts val="800"/>
              <a:buFont typeface="Arial"/>
              <a:buNone/>
            </a:pPr>
            <a:r>
              <a:rPr lang="en" sz="2000" dirty="0">
                <a:solidFill>
                  <a:schemeClr val="bg1"/>
                </a:solidFill>
              </a:rPr>
              <a:t> Work planned on hollow electron lens but descoped from HL-LHC baseline for now</a:t>
            </a:r>
            <a:br>
              <a:rPr lang="en" sz="2000" dirty="0">
                <a:solidFill>
                  <a:schemeClr val="bg1"/>
                </a:solidFill>
              </a:rPr>
            </a:br>
            <a:r>
              <a:rPr lang="en" sz="2000" dirty="0">
                <a:solidFill>
                  <a:schemeClr val="bg1"/>
                </a:solidFill>
              </a:rPr>
              <a:t> </a:t>
            </a:r>
            <a:r>
              <a:rPr lang="en" sz="1600" dirty="0">
                <a:solidFill>
                  <a:schemeClr val="bg1"/>
                </a:solidFill>
              </a:rPr>
              <a:t>Still of general interest to community</a:t>
            </a:r>
            <a:endParaRPr sz="1600" b="0"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99644A31-8B8D-C867-3F72-3564FDCE19F2}"/>
              </a:ext>
            </a:extLst>
          </p:cNvPr>
          <p:cNvPicPr>
            <a:picLocks noChangeAspect="1"/>
          </p:cNvPicPr>
          <p:nvPr/>
        </p:nvPicPr>
        <p:blipFill>
          <a:blip r:embed="rId3"/>
          <a:stretch>
            <a:fillRect/>
          </a:stretch>
        </p:blipFill>
        <p:spPr>
          <a:xfrm>
            <a:off x="85558" y="681133"/>
            <a:ext cx="6045527" cy="3327231"/>
          </a:xfrm>
          <a:prstGeom prst="rect">
            <a:avLst/>
          </a:prstGeom>
        </p:spPr>
      </p:pic>
      <p:pic>
        <p:nvPicPr>
          <p:cNvPr id="11" name="Picture 10" descr="Chart, scatter chart&#10;&#10;Description automatically generated">
            <a:extLst>
              <a:ext uri="{FF2B5EF4-FFF2-40B4-BE49-F238E27FC236}">
                <a16:creationId xmlns:a16="http://schemas.microsoft.com/office/drawing/2014/main" id="{8E17EF34-6187-595F-6881-BA534D2AB785}"/>
              </a:ext>
            </a:extLst>
          </p:cNvPr>
          <p:cNvPicPr>
            <a:picLocks noChangeAspect="1"/>
          </p:cNvPicPr>
          <p:nvPr/>
        </p:nvPicPr>
        <p:blipFill>
          <a:blip r:embed="rId4"/>
          <a:stretch>
            <a:fillRect/>
          </a:stretch>
        </p:blipFill>
        <p:spPr>
          <a:xfrm>
            <a:off x="6293854" y="681134"/>
            <a:ext cx="2764588" cy="2671816"/>
          </a:xfrm>
          <a:prstGeom prst="rect">
            <a:avLst/>
          </a:prstGeom>
        </p:spPr>
      </p:pic>
      <p:sp>
        <p:nvSpPr>
          <p:cNvPr id="2" name="TextBox 1">
            <a:extLst>
              <a:ext uri="{FF2B5EF4-FFF2-40B4-BE49-F238E27FC236}">
                <a16:creationId xmlns:a16="http://schemas.microsoft.com/office/drawing/2014/main" id="{393C2755-A0DE-79F2-BD0A-803CCE1F5267}"/>
              </a:ext>
            </a:extLst>
          </p:cNvPr>
          <p:cNvSpPr txBox="1"/>
          <p:nvPr/>
        </p:nvSpPr>
        <p:spPr>
          <a:xfrm>
            <a:off x="6795505" y="2538447"/>
            <a:ext cx="931665" cy="307777"/>
          </a:xfrm>
          <a:prstGeom prst="rect">
            <a:avLst/>
          </a:prstGeom>
          <a:noFill/>
        </p:spPr>
        <p:txBody>
          <a:bodyPr wrap="none" rtlCol="0">
            <a:spAutoFit/>
          </a:bodyPr>
          <a:lstStyle/>
          <a:p>
            <a:r>
              <a:rPr lang="en-US" dirty="0">
                <a:solidFill>
                  <a:srgbClr val="009051"/>
                </a:solidFill>
              </a:rPr>
              <a:t>Electrons</a:t>
            </a:r>
          </a:p>
        </p:txBody>
      </p:sp>
      <p:sp>
        <p:nvSpPr>
          <p:cNvPr id="4" name="TextBox 3">
            <a:extLst>
              <a:ext uri="{FF2B5EF4-FFF2-40B4-BE49-F238E27FC236}">
                <a16:creationId xmlns:a16="http://schemas.microsoft.com/office/drawing/2014/main" id="{56272EB7-3E82-50C3-6E96-DF7B4464D11A}"/>
              </a:ext>
            </a:extLst>
          </p:cNvPr>
          <p:cNvSpPr txBox="1"/>
          <p:nvPr/>
        </p:nvSpPr>
        <p:spPr>
          <a:xfrm>
            <a:off x="7171572" y="1039664"/>
            <a:ext cx="801823" cy="307777"/>
          </a:xfrm>
          <a:prstGeom prst="rect">
            <a:avLst/>
          </a:prstGeom>
          <a:noFill/>
        </p:spPr>
        <p:txBody>
          <a:bodyPr wrap="none" rtlCol="0">
            <a:spAutoFit/>
          </a:bodyPr>
          <a:lstStyle/>
          <a:p>
            <a:r>
              <a:rPr lang="en-US" dirty="0">
                <a:solidFill>
                  <a:srgbClr val="002060"/>
                </a:solidFill>
              </a:rPr>
              <a:t>Protons</a:t>
            </a:r>
          </a:p>
        </p:txBody>
      </p:sp>
      <p:cxnSp>
        <p:nvCxnSpPr>
          <p:cNvPr id="6" name="Straight Arrow Connector 5">
            <a:extLst>
              <a:ext uri="{FF2B5EF4-FFF2-40B4-BE49-F238E27FC236}">
                <a16:creationId xmlns:a16="http://schemas.microsoft.com/office/drawing/2014/main" id="{5C3521BD-7B6B-4E6A-C732-B5FDF5C05BD7}"/>
              </a:ext>
            </a:extLst>
          </p:cNvPr>
          <p:cNvCxnSpPr/>
          <p:nvPr/>
        </p:nvCxnSpPr>
        <p:spPr>
          <a:xfrm>
            <a:off x="7558601" y="1348576"/>
            <a:ext cx="168569" cy="414440"/>
          </a:xfrm>
          <a:prstGeom prst="straightConnector1">
            <a:avLst/>
          </a:prstGeom>
          <a:ln w="22225">
            <a:solidFill>
              <a:srgbClr val="002060"/>
            </a:solidFill>
            <a:tailEnd type="triangle"/>
          </a:ln>
        </p:spPr>
        <p:style>
          <a:lnRef idx="1">
            <a:schemeClr val="accent3"/>
          </a:lnRef>
          <a:fillRef idx="0">
            <a:schemeClr val="accent3"/>
          </a:fillRef>
          <a:effectRef idx="0">
            <a:schemeClr val="accent3"/>
          </a:effectRef>
          <a:fontRef idx="minor">
            <a:schemeClr val="tx1"/>
          </a:fontRef>
        </p:style>
      </p:cxnSp>
      <p:cxnSp>
        <p:nvCxnSpPr>
          <p:cNvPr id="7" name="Straight Arrow Connector 6">
            <a:extLst>
              <a:ext uri="{FF2B5EF4-FFF2-40B4-BE49-F238E27FC236}">
                <a16:creationId xmlns:a16="http://schemas.microsoft.com/office/drawing/2014/main" id="{82A5B7B9-65E1-FA4A-BDFE-31100663EEB2}"/>
              </a:ext>
            </a:extLst>
          </p:cNvPr>
          <p:cNvCxnSpPr>
            <a:cxnSpLocks/>
          </p:cNvCxnSpPr>
          <p:nvPr/>
        </p:nvCxnSpPr>
        <p:spPr>
          <a:xfrm flipV="1">
            <a:off x="7277959" y="2223505"/>
            <a:ext cx="214858" cy="314942"/>
          </a:xfrm>
          <a:prstGeom prst="straightConnector1">
            <a:avLst/>
          </a:prstGeom>
          <a:ln w="22225">
            <a:solidFill>
              <a:srgbClr val="009051"/>
            </a:solidFill>
            <a:tailEnd type="triangle"/>
          </a:ln>
        </p:spPr>
        <p:style>
          <a:lnRef idx="1">
            <a:schemeClr val="accent3"/>
          </a:lnRef>
          <a:fillRef idx="0">
            <a:schemeClr val="accent3"/>
          </a:fillRef>
          <a:effectRef idx="0">
            <a:schemeClr val="accent3"/>
          </a:effectRef>
          <a:fontRef idx="minor">
            <a:schemeClr val="tx1"/>
          </a:fontRef>
        </p:style>
      </p:cxnSp>
      <p:sp>
        <p:nvSpPr>
          <p:cNvPr id="9" name="TextBox 8">
            <a:extLst>
              <a:ext uri="{FF2B5EF4-FFF2-40B4-BE49-F238E27FC236}">
                <a16:creationId xmlns:a16="http://schemas.microsoft.com/office/drawing/2014/main" id="{74E99C46-5AFA-F695-8A6F-381913C2F64C}"/>
              </a:ext>
            </a:extLst>
          </p:cNvPr>
          <p:cNvSpPr txBox="1"/>
          <p:nvPr/>
        </p:nvSpPr>
        <p:spPr>
          <a:xfrm>
            <a:off x="0" y="4434232"/>
            <a:ext cx="3134191" cy="276999"/>
          </a:xfrm>
          <a:prstGeom prst="rect">
            <a:avLst/>
          </a:prstGeom>
          <a:noFill/>
        </p:spPr>
        <p:txBody>
          <a:bodyPr wrap="none" rtlCol="0">
            <a:spAutoFit/>
          </a:bodyPr>
          <a:lstStyle/>
          <a:p>
            <a:r>
              <a:rPr lang="en-US" sz="1200" dirty="0"/>
              <a:t>Credit: Lorenzo </a:t>
            </a:r>
            <a:r>
              <a:rPr lang="en-US" sz="1200" dirty="0" err="1"/>
              <a:t>Giacomel</a:t>
            </a:r>
            <a:r>
              <a:rPr lang="en-US" sz="1200" dirty="0"/>
              <a:t>, Stefano </a:t>
            </a:r>
            <a:r>
              <a:rPr lang="en-US" sz="1200" dirty="0" err="1"/>
              <a:t>Redaelli</a:t>
            </a:r>
            <a:endParaRPr lang="en-US" sz="1200" dirty="0"/>
          </a:p>
        </p:txBody>
      </p:sp>
      <p:sp>
        <p:nvSpPr>
          <p:cNvPr id="10" name="TextBox 9">
            <a:extLst>
              <a:ext uri="{FF2B5EF4-FFF2-40B4-BE49-F238E27FC236}">
                <a16:creationId xmlns:a16="http://schemas.microsoft.com/office/drawing/2014/main" id="{0BF60A8F-D15E-11FD-3F17-D7348A350C4C}"/>
              </a:ext>
            </a:extLst>
          </p:cNvPr>
          <p:cNvSpPr txBox="1"/>
          <p:nvPr/>
        </p:nvSpPr>
        <p:spPr>
          <a:xfrm>
            <a:off x="3864901" y="4134150"/>
            <a:ext cx="5193541" cy="861774"/>
          </a:xfrm>
          <a:prstGeom prst="rect">
            <a:avLst/>
          </a:prstGeom>
          <a:noFill/>
        </p:spPr>
        <p:txBody>
          <a:bodyPr wrap="square" rtlCol="0">
            <a:spAutoFit/>
          </a:bodyPr>
          <a:lstStyle/>
          <a:p>
            <a:r>
              <a:rPr lang="en-US" dirty="0"/>
              <a:t>Plan: simulate the “impedance” of the e- beam on proton beam, i.e., effect of proton bunch on following though e- </a:t>
            </a:r>
            <a:r>
              <a:rPr lang="en-US" dirty="0" err="1"/>
              <a:t>ebeam</a:t>
            </a:r>
            <a:r>
              <a:rPr lang="en-US" dirty="0"/>
              <a:t>.</a:t>
            </a:r>
          </a:p>
          <a:p>
            <a:endParaRPr lang="en-US" sz="800" dirty="0"/>
          </a:p>
          <a:p>
            <a:r>
              <a:rPr lang="en-US" dirty="0"/>
              <a:t>Bunch #1 </a:t>
            </a:r>
            <a:r>
              <a:rPr lang="en-US" dirty="0">
                <a:sym typeface="Wingdings" pitchFamily="2" charset="2"/>
              </a:rPr>
              <a:t> e- beam oscillation  radiation kicks bunch #2</a:t>
            </a:r>
            <a:endParaRPr lang="en-US" dirty="0"/>
          </a:p>
        </p:txBody>
      </p:sp>
    </p:spTree>
    <p:extLst>
      <p:ext uri="{BB962C8B-B14F-4D97-AF65-F5344CB8AC3E}">
        <p14:creationId xmlns:p14="http://schemas.microsoft.com/office/powerpoint/2010/main" val="64668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6021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US" sz="2000" dirty="0">
                <a:solidFill>
                  <a:schemeClr val="bg1"/>
                </a:solidFill>
              </a:rPr>
              <a:t>  Novel BLAST integrated ecosystem of accelerator (&amp; more) codes</a:t>
            </a:r>
            <a:endParaRPr lang="en-US" sz="1500" b="0" dirty="0">
              <a:solidFill>
                <a:schemeClr val="bg1"/>
              </a:solidFill>
            </a:endParaRPr>
          </a:p>
        </p:txBody>
      </p:sp>
      <p:pic>
        <p:nvPicPr>
          <p:cNvPr id="4" name="Picture 3">
            <a:extLst>
              <a:ext uri="{FF2B5EF4-FFF2-40B4-BE49-F238E27FC236}">
                <a16:creationId xmlns:a16="http://schemas.microsoft.com/office/drawing/2014/main" id="{9F043595-92E3-A2CB-B2D1-B1CDB2B9F736}"/>
              </a:ext>
            </a:extLst>
          </p:cNvPr>
          <p:cNvPicPr>
            <a:picLocks noChangeAspect="1"/>
          </p:cNvPicPr>
          <p:nvPr/>
        </p:nvPicPr>
        <p:blipFill>
          <a:blip r:embed="rId3"/>
          <a:stretch>
            <a:fillRect/>
          </a:stretch>
        </p:blipFill>
        <p:spPr>
          <a:xfrm>
            <a:off x="126058" y="732762"/>
            <a:ext cx="5819938" cy="2703909"/>
          </a:xfrm>
          <a:prstGeom prst="rect">
            <a:avLst/>
          </a:prstGeom>
        </p:spPr>
      </p:pic>
      <p:pic>
        <p:nvPicPr>
          <p:cNvPr id="5" name="Google Shape;1641;p129" descr="Logo&#10;&#10;Description automatically generated">
            <a:extLst>
              <a:ext uri="{FF2B5EF4-FFF2-40B4-BE49-F238E27FC236}">
                <a16:creationId xmlns:a16="http://schemas.microsoft.com/office/drawing/2014/main" id="{25EF8C6B-0141-B7DC-AECF-CCE79AA143DC}"/>
              </a:ext>
            </a:extLst>
          </p:cNvPr>
          <p:cNvPicPr preferRelativeResize="0">
            <a:picLocks noChangeAspect="1"/>
          </p:cNvPicPr>
          <p:nvPr/>
        </p:nvPicPr>
        <p:blipFill rotWithShape="1">
          <a:blip r:embed="rId4">
            <a:alphaModFix/>
          </a:blip>
          <a:srcRect t="16931" b="5651"/>
          <a:stretch/>
        </p:blipFill>
        <p:spPr>
          <a:xfrm>
            <a:off x="7640456" y="2774530"/>
            <a:ext cx="1436037" cy="625319"/>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9AC3A0E2-383D-3B4C-E6C5-D95D66F73CBA}"/>
              </a:ext>
            </a:extLst>
          </p:cNvPr>
          <p:cNvSpPr txBox="1"/>
          <p:nvPr/>
        </p:nvSpPr>
        <p:spPr>
          <a:xfrm>
            <a:off x="6008038" y="687334"/>
            <a:ext cx="3135962"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900" b="0" i="1" u="none" strike="noStrike" kern="0" cap="none" spc="0" normalizeH="0" baseline="0" noProof="0" dirty="0">
                <a:ln>
                  <a:noFill/>
                </a:ln>
                <a:solidFill>
                  <a:srgbClr val="1F497D"/>
                </a:solidFill>
                <a:effectLst/>
                <a:uLnTx/>
                <a:uFillTx/>
                <a:latin typeface="Franklin Gothic Medium"/>
                <a:cs typeface="Arial"/>
                <a:sym typeface="Arial"/>
              </a:rPr>
              <a:t>BLAST </a:t>
            </a:r>
            <a:r>
              <a:rPr kumimoji="0" lang="en-US" sz="1900" b="0" i="0" u="none" strike="noStrike" kern="0" cap="none" spc="0" normalizeH="0" baseline="0" noProof="0" dirty="0">
                <a:ln>
                  <a:noFill/>
                </a:ln>
                <a:solidFill>
                  <a:srgbClr val="1F497D"/>
                </a:solidFill>
                <a:effectLst/>
                <a:uLnTx/>
                <a:uFillTx/>
                <a:latin typeface="Franklin Gothic Medium"/>
                <a:cs typeface="Arial"/>
                <a:sym typeface="Arial"/>
              </a:rPr>
              <a:t>Particle-in-cell Codes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700" b="0" i="0" u="none" strike="noStrike" kern="0" cap="none" spc="0" normalizeH="0" baseline="0" noProof="0" dirty="0" err="1">
                <a:ln>
                  <a:noFill/>
                </a:ln>
                <a:solidFill>
                  <a:srgbClr val="1F497D"/>
                </a:solidFill>
                <a:effectLst/>
                <a:uLnTx/>
                <a:uFillTx/>
                <a:latin typeface="Franklin Gothic Medium"/>
                <a:cs typeface="Arial"/>
                <a:sym typeface="Arial"/>
              </a:rPr>
              <a:t>WarpX</a:t>
            </a:r>
            <a:r>
              <a:rPr kumimoji="0" lang="en-US" sz="1700" b="0" i="0" u="none" strike="noStrike" kern="0" cap="none" spc="0" normalizeH="0" baseline="0" noProof="0" dirty="0">
                <a:ln>
                  <a:noFill/>
                </a:ln>
                <a:solidFill>
                  <a:srgbClr val="1F497D"/>
                </a:solidFill>
                <a:effectLst/>
                <a:uLnTx/>
                <a:uFillTx/>
                <a:latin typeface="Franklin Gothic Medium"/>
                <a:cs typeface="Arial"/>
                <a:sym typeface="Arial"/>
              </a:rPr>
              <a:t>: </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t-based EM &amp; ES PIC + lattice </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700" b="0" i="0" u="none" strike="noStrike" kern="0" cap="none" spc="0" normalizeH="0" baseline="0" noProof="0" dirty="0" err="1">
                <a:ln>
                  <a:noFill/>
                </a:ln>
                <a:solidFill>
                  <a:srgbClr val="1F497D"/>
                </a:solidFill>
                <a:effectLst/>
                <a:uLnTx/>
                <a:uFillTx/>
                <a:latin typeface="Franklin Gothic Medium"/>
                <a:cs typeface="Arial"/>
                <a:sym typeface="Arial"/>
              </a:rPr>
              <a:t>ImpactX</a:t>
            </a:r>
            <a:r>
              <a:rPr kumimoji="0" lang="en-US" sz="1700" b="0" i="0" u="none" strike="noStrike" kern="0" cap="none" spc="0" normalizeH="0" baseline="0" noProof="0" dirty="0">
                <a:ln>
                  <a:noFill/>
                </a:ln>
                <a:solidFill>
                  <a:srgbClr val="1F497D"/>
                </a:solidFill>
                <a:effectLst/>
                <a:uLnTx/>
                <a:uFillTx/>
                <a:latin typeface="Franklin Gothic Medium"/>
                <a:cs typeface="Arial"/>
                <a:sym typeface="Arial"/>
              </a:rPr>
              <a:t>: </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s-based ES + lattice</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700" b="0" i="0" u="none" strike="noStrike" kern="0" cap="none" spc="0" normalizeH="0" baseline="0" noProof="0" dirty="0" err="1">
                <a:ln>
                  <a:noFill/>
                </a:ln>
                <a:solidFill>
                  <a:srgbClr val="1F497D"/>
                </a:solidFill>
                <a:effectLst/>
                <a:uLnTx/>
                <a:uFillTx/>
                <a:latin typeface="Franklin Gothic Medium"/>
                <a:cs typeface="Arial"/>
                <a:sym typeface="Arial"/>
              </a:rPr>
              <a:t>HiPACE</a:t>
            </a:r>
            <a:r>
              <a:rPr kumimoji="0" lang="en-US" sz="1700" b="0" i="0" u="none" strike="noStrike" kern="0" cap="none" spc="0" normalizeH="0" baseline="0" noProof="0" dirty="0">
                <a:ln>
                  <a:noFill/>
                </a:ln>
                <a:solidFill>
                  <a:srgbClr val="1F497D"/>
                </a:solidFill>
                <a:effectLst/>
                <a:uLnTx/>
                <a:uFillTx/>
                <a:latin typeface="Franklin Gothic Medium"/>
                <a:cs typeface="Arial"/>
                <a:sym typeface="Arial"/>
              </a:rPr>
              <a:t>++: </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Quasistatic PIC (similar to </a:t>
            </a:r>
            <a:r>
              <a:rPr kumimoji="0" lang="en-US" sz="1700" b="0" i="0" u="none" strike="noStrike" kern="0" cap="none" spc="0" normalizeH="0" baseline="0" noProof="0" dirty="0" err="1">
                <a:ln>
                  <a:noFill/>
                </a:ln>
                <a:solidFill>
                  <a:srgbClr val="1F497D"/>
                </a:solidFill>
                <a:effectLst/>
                <a:uLnTx/>
                <a:uFillTx/>
                <a:latin typeface="Franklin Gothic Book"/>
                <a:cs typeface="Arial"/>
                <a:sym typeface="Arial"/>
              </a:rPr>
              <a:t>QuickPIC</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 </a:t>
            </a:r>
            <a:r>
              <a:rPr kumimoji="0" lang="en-US" sz="1700" b="0" i="0" u="none" strike="noStrike" kern="0" cap="none" spc="0" normalizeH="0" baseline="0" noProof="0" dirty="0" err="1">
                <a:ln>
                  <a:noFill/>
                </a:ln>
                <a:solidFill>
                  <a:srgbClr val="1F497D"/>
                </a:solidFill>
                <a:effectLst/>
                <a:uLnTx/>
                <a:uFillTx/>
                <a:latin typeface="Franklin Gothic Book"/>
                <a:cs typeface="Arial"/>
                <a:sym typeface="Arial"/>
              </a:rPr>
              <a:t>pyHeadtail</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 …)</a:t>
            </a:r>
          </a:p>
        </p:txBody>
      </p:sp>
      <p:sp>
        <p:nvSpPr>
          <p:cNvPr id="2" name="Rectangle 1">
            <a:extLst>
              <a:ext uri="{FF2B5EF4-FFF2-40B4-BE49-F238E27FC236}">
                <a16:creationId xmlns:a16="http://schemas.microsoft.com/office/drawing/2014/main" id="{D1A9F4E1-EB41-3D7E-257C-2C233E429191}"/>
              </a:ext>
            </a:extLst>
          </p:cNvPr>
          <p:cNvSpPr/>
          <p:nvPr/>
        </p:nvSpPr>
        <p:spPr>
          <a:xfrm>
            <a:off x="6008038" y="1644693"/>
            <a:ext cx="3068455" cy="368220"/>
          </a:xfrm>
          <a:prstGeom prst="rect">
            <a:avLst/>
          </a:prstGeom>
          <a:no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Franklin Gothic Book"/>
              <a:ea typeface="+mn-ea"/>
              <a:cs typeface="+mn-cs"/>
              <a:sym typeface="Arial"/>
            </a:endParaRPr>
          </a:p>
        </p:txBody>
      </p:sp>
      <p:pic>
        <p:nvPicPr>
          <p:cNvPr id="6" name="Google Shape;65;p15">
            <a:extLst>
              <a:ext uri="{FF2B5EF4-FFF2-40B4-BE49-F238E27FC236}">
                <a16:creationId xmlns:a16="http://schemas.microsoft.com/office/drawing/2014/main" id="{8CEB5011-3CA8-CBD1-F019-B134E5C9FF43}"/>
              </a:ext>
            </a:extLst>
          </p:cNvPr>
          <p:cNvPicPr preferRelativeResize="0"/>
          <p:nvPr/>
        </p:nvPicPr>
        <p:blipFill rotWithShape="1">
          <a:blip r:embed="rId5">
            <a:alphaModFix/>
          </a:blip>
          <a:srcRect/>
          <a:stretch/>
        </p:blipFill>
        <p:spPr>
          <a:xfrm>
            <a:off x="254849" y="4738555"/>
            <a:ext cx="1138141" cy="307779"/>
          </a:xfrm>
          <a:prstGeom prst="rect">
            <a:avLst/>
          </a:prstGeom>
          <a:noFill/>
          <a:ln>
            <a:noFill/>
          </a:ln>
        </p:spPr>
      </p:pic>
    </p:spTree>
    <p:extLst>
      <p:ext uri="{BB962C8B-B14F-4D97-AF65-F5344CB8AC3E}">
        <p14:creationId xmlns:p14="http://schemas.microsoft.com/office/powerpoint/2010/main" val="3088383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13"/>
          <p:cNvSpPr txBox="1"/>
          <p:nvPr/>
        </p:nvSpPr>
        <p:spPr>
          <a:xfrm>
            <a:off x="157127" y="773027"/>
            <a:ext cx="4280625" cy="1546547"/>
          </a:xfrm>
          <a:prstGeom prst="rect">
            <a:avLst/>
          </a:prstGeom>
          <a:noFill/>
          <a:ln>
            <a:noFill/>
          </a:ln>
        </p:spPr>
        <p:txBody>
          <a:bodyPr spcFirstLastPara="1" wrap="square" lIns="68569" tIns="34275" rIns="68569" bIns="34275" anchor="t" anchorCtr="0">
            <a:spAutoFit/>
          </a:bodyPr>
          <a:lstStyle/>
          <a:p>
            <a:pPr defTabSz="685800"/>
            <a:endParaRPr sz="600" b="1" dirty="0">
              <a:solidFill>
                <a:srgbClr val="266092"/>
              </a:solidFill>
              <a:latin typeface="Avenir"/>
              <a:ea typeface="Avenir"/>
              <a:cs typeface="Avenir"/>
              <a:sym typeface="Avenir"/>
            </a:endParaRPr>
          </a:p>
          <a:p>
            <a:pPr defTabSz="685800"/>
            <a:r>
              <a:rPr lang="en-US" sz="1500" b="1" dirty="0">
                <a:solidFill>
                  <a:srgbClr val="266092"/>
                </a:solidFill>
                <a:latin typeface="Avenir"/>
                <a:ea typeface="Avenir"/>
                <a:cs typeface="Avenir"/>
                <a:sym typeface="Avenir"/>
              </a:rPr>
              <a:t>Particle-in-Cell Loop</a:t>
            </a:r>
            <a:endParaRPr sz="1500" b="1" dirty="0">
              <a:solidFill>
                <a:srgbClr val="266092"/>
              </a:solidFill>
              <a:latin typeface="Avenir"/>
              <a:ea typeface="Avenir"/>
              <a:cs typeface="Avenir"/>
              <a:sym typeface="Avenir"/>
            </a:endParaRPr>
          </a:p>
          <a:p>
            <a:pPr marL="342900" indent="-266700" defTabSz="685800">
              <a:buSzPts val="2000"/>
              <a:buFont typeface="Avenir"/>
              <a:buChar char="●"/>
            </a:pPr>
            <a:r>
              <a:rPr lang="en-US" sz="1500" dirty="0">
                <a:latin typeface="Avenir"/>
                <a:ea typeface="Avenir"/>
                <a:cs typeface="Avenir"/>
                <a:sym typeface="Avenir"/>
              </a:rPr>
              <a:t>electrostatic</a:t>
            </a:r>
            <a:endParaRPr sz="1500" dirty="0">
              <a:latin typeface="Avenir"/>
              <a:ea typeface="Avenir"/>
              <a:cs typeface="Avenir"/>
              <a:sym typeface="Avenir"/>
            </a:endParaRPr>
          </a:p>
          <a:p>
            <a:pPr marL="685800" lvl="1" indent="-266700" defTabSz="685800">
              <a:buSzPts val="2000"/>
              <a:buFont typeface="Avenir"/>
              <a:buChar char="○"/>
            </a:pPr>
            <a:r>
              <a:rPr lang="en-US" sz="1500" dirty="0">
                <a:latin typeface="Avenir"/>
                <a:ea typeface="Avenir"/>
                <a:cs typeface="Avenir"/>
                <a:sym typeface="Avenir"/>
              </a:rPr>
              <a:t>with space-charge effects </a:t>
            </a:r>
          </a:p>
          <a:p>
            <a:pPr marL="342900" indent="-266700" defTabSz="685800">
              <a:buSzPts val="2000"/>
              <a:buFont typeface="Avenir"/>
              <a:buChar char="●"/>
            </a:pPr>
            <a:r>
              <a:rPr lang="en-US" sz="1500" dirty="0">
                <a:latin typeface="Avenir"/>
                <a:ea typeface="Avenir"/>
                <a:cs typeface="Avenir"/>
                <a:sym typeface="Avenir"/>
              </a:rPr>
              <a:t>s-based</a:t>
            </a:r>
          </a:p>
          <a:p>
            <a:pPr marL="685800" lvl="1" indent="-266700" defTabSz="685800">
              <a:buSzPts val="2000"/>
              <a:buFont typeface="Avenir"/>
              <a:buChar char="○"/>
            </a:pPr>
            <a:r>
              <a:rPr lang="en-US" sz="1500" dirty="0">
                <a:latin typeface="Avenir"/>
                <a:ea typeface="Avenir"/>
                <a:cs typeface="Avenir"/>
                <a:sym typeface="Avenir"/>
              </a:rPr>
              <a:t>relative to a reference particle</a:t>
            </a:r>
            <a:endParaRPr sz="1500" dirty="0">
              <a:latin typeface="Avenir"/>
              <a:ea typeface="Avenir"/>
              <a:cs typeface="Avenir"/>
              <a:sym typeface="Avenir"/>
            </a:endParaRPr>
          </a:p>
          <a:p>
            <a:pPr marL="685800" lvl="1" indent="-266700" defTabSz="685800">
              <a:buSzPts val="2000"/>
              <a:buFont typeface="Avenir"/>
              <a:buChar char="○"/>
            </a:pPr>
            <a:r>
              <a:rPr lang="en-US" sz="1500" dirty="0">
                <a:latin typeface="Avenir"/>
                <a:ea typeface="Avenir"/>
                <a:cs typeface="Avenir"/>
                <a:sym typeface="Avenir"/>
              </a:rPr>
              <a:t>elements: </a:t>
            </a:r>
            <a:r>
              <a:rPr lang="en-US" sz="1500" dirty="0" err="1">
                <a:latin typeface="Avenir"/>
                <a:ea typeface="Avenir"/>
                <a:cs typeface="Avenir"/>
                <a:sym typeface="Avenir"/>
              </a:rPr>
              <a:t>symplectic</a:t>
            </a:r>
            <a:r>
              <a:rPr lang="en-US" sz="1500" dirty="0">
                <a:latin typeface="Avenir"/>
                <a:ea typeface="Avenir"/>
                <a:cs typeface="Avenir"/>
                <a:sym typeface="Avenir"/>
              </a:rPr>
              <a:t> maps</a:t>
            </a:r>
            <a:endParaRPr sz="1500" dirty="0">
              <a:latin typeface="Avenir"/>
              <a:ea typeface="Avenir"/>
              <a:cs typeface="Avenir"/>
              <a:sym typeface="Avenir"/>
            </a:endParaRPr>
          </a:p>
        </p:txBody>
      </p:sp>
      <p:sp>
        <p:nvSpPr>
          <p:cNvPr id="1262" name="Google Shape;1262;p113"/>
          <p:cNvSpPr txBox="1">
            <a:spLocks noGrp="1"/>
          </p:cNvSpPr>
          <p:nvPr>
            <p:ph type="title"/>
          </p:nvPr>
        </p:nvSpPr>
        <p:spPr>
          <a:xfrm>
            <a:off x="81057" y="136111"/>
            <a:ext cx="8702325" cy="416250"/>
          </a:xfrm>
          <a:prstGeom prst="rect">
            <a:avLst/>
          </a:prstGeom>
          <a:noFill/>
          <a:ln>
            <a:noFill/>
          </a:ln>
        </p:spPr>
        <p:txBody>
          <a:bodyPr spcFirstLastPara="1" wrap="square" lIns="68569" tIns="34275" rIns="68569" bIns="34275" anchor="t" anchorCtr="0">
            <a:noAutofit/>
          </a:bodyPr>
          <a:lstStyle/>
          <a:p>
            <a:r>
              <a:rPr lang="en-US" sz="2400" b="1" dirty="0" err="1">
                <a:latin typeface="Avenir"/>
                <a:ea typeface="Avenir"/>
                <a:cs typeface="Avenir"/>
                <a:sym typeface="Avenir"/>
              </a:rPr>
              <a:t>ImpactX</a:t>
            </a:r>
            <a:r>
              <a:rPr lang="en-US" sz="2400" b="1" dirty="0">
                <a:latin typeface="Avenir"/>
                <a:ea typeface="Avenir"/>
                <a:cs typeface="Avenir"/>
                <a:sym typeface="Avenir"/>
              </a:rPr>
              <a:t>: GPU-, AMR- &amp; AI/ML-Accelerated Beam Dynamics</a:t>
            </a:r>
            <a:br>
              <a:rPr lang="en-US" sz="2400" b="1" dirty="0">
                <a:latin typeface="Avenir"/>
                <a:ea typeface="Avenir"/>
                <a:cs typeface="Avenir"/>
                <a:sym typeface="Avenir"/>
              </a:rPr>
            </a:br>
            <a:endParaRPr sz="2400" b="1" dirty="0">
              <a:latin typeface="Avenir"/>
              <a:ea typeface="Avenir"/>
              <a:cs typeface="Avenir"/>
              <a:sym typeface="Avenir"/>
            </a:endParaRPr>
          </a:p>
        </p:txBody>
      </p:sp>
      <p:grpSp>
        <p:nvGrpSpPr>
          <p:cNvPr id="1263" name="Google Shape;1263;p113"/>
          <p:cNvGrpSpPr/>
          <p:nvPr/>
        </p:nvGrpSpPr>
        <p:grpSpPr>
          <a:xfrm>
            <a:off x="131821" y="620488"/>
            <a:ext cx="8245864" cy="40820"/>
            <a:chOff x="195943" y="1001487"/>
            <a:chExt cx="10994485" cy="54427"/>
          </a:xfrm>
        </p:grpSpPr>
        <p:cxnSp>
          <p:nvCxnSpPr>
            <p:cNvPr id="1264" name="Google Shape;1264;p11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265" name="Google Shape;1265;p11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266" name="Google Shape;1266;p113"/>
          <p:cNvSpPr/>
          <p:nvPr/>
        </p:nvSpPr>
        <p:spPr>
          <a:xfrm>
            <a:off x="4572000" y="768095"/>
            <a:ext cx="4320675" cy="4219650"/>
          </a:xfrm>
          <a:prstGeom prst="rect">
            <a:avLst/>
          </a:prstGeom>
          <a:noFill/>
          <a:ln>
            <a:noFill/>
          </a:ln>
        </p:spPr>
        <p:txBody>
          <a:bodyPr spcFirstLastPara="1" wrap="square" lIns="68569" tIns="34275" rIns="68569" bIns="34275" anchor="t" anchorCtr="0">
            <a:noAutofit/>
          </a:bodyPr>
          <a:lstStyle/>
          <a:p>
            <a:pPr defTabSz="685800"/>
            <a:r>
              <a:rPr lang="en-US" sz="1500" b="1">
                <a:solidFill>
                  <a:srgbClr val="266092"/>
                </a:solidFill>
                <a:latin typeface="Avenir"/>
                <a:ea typeface="Avenir"/>
                <a:cs typeface="Avenir"/>
                <a:sym typeface="Avenir"/>
              </a:rPr>
              <a:t>User-Friendly</a:t>
            </a:r>
            <a:endParaRPr sz="1500" b="1">
              <a:solidFill>
                <a:srgbClr val="266092"/>
              </a:solidFill>
              <a:latin typeface="Avenir"/>
              <a:ea typeface="Avenir"/>
              <a:cs typeface="Avenir"/>
              <a:sym typeface="Avenir"/>
            </a:endParaRPr>
          </a:p>
          <a:p>
            <a:pPr marL="257175" indent="-257175" defTabSz="685800">
              <a:buSzPts val="2000"/>
              <a:buFont typeface="Arial"/>
              <a:buChar char="•"/>
            </a:pPr>
            <a:r>
              <a:rPr lang="en-US" sz="1500">
                <a:latin typeface="Avenir"/>
                <a:ea typeface="Avenir"/>
                <a:cs typeface="Avenir"/>
                <a:sym typeface="Avenir"/>
              </a:rPr>
              <a:t>single-source C++, full Python control</a:t>
            </a:r>
            <a:endParaRPr sz="1500">
              <a:latin typeface="Avenir"/>
              <a:ea typeface="Avenir"/>
              <a:cs typeface="Avenir"/>
              <a:sym typeface="Avenir"/>
            </a:endParaRPr>
          </a:p>
          <a:p>
            <a:pPr marL="257175" indent="-257175" defTabSz="685800">
              <a:buSzPts val="2000"/>
              <a:buFont typeface="Arial"/>
              <a:buChar char="•"/>
            </a:pPr>
            <a:r>
              <a:rPr lang="en-US" sz="1500">
                <a:latin typeface="Avenir"/>
                <a:ea typeface="Avenir"/>
                <a:cs typeface="Avenir"/>
                <a:sym typeface="Avenir"/>
              </a:rPr>
              <a:t>fully tested</a:t>
            </a:r>
            <a:endParaRPr sz="1500">
              <a:latin typeface="Avenir"/>
              <a:ea typeface="Avenir"/>
              <a:cs typeface="Avenir"/>
              <a:sym typeface="Avenir"/>
            </a:endParaRPr>
          </a:p>
          <a:p>
            <a:pPr marL="257175" indent="-257175" defTabSz="685800">
              <a:buSzPts val="2000"/>
              <a:buFont typeface="Arial"/>
              <a:buChar char="•"/>
            </a:pPr>
            <a:r>
              <a:rPr lang="en-US" sz="1500">
                <a:latin typeface="Avenir"/>
                <a:ea typeface="Avenir"/>
                <a:cs typeface="Avenir"/>
                <a:sym typeface="Avenir"/>
              </a:rPr>
              <a:t>fully documented</a:t>
            </a:r>
            <a:endParaRPr sz="1500">
              <a:latin typeface="Avenir"/>
              <a:ea typeface="Avenir"/>
              <a:cs typeface="Avenir"/>
              <a:sym typeface="Avenir"/>
            </a:endParaRPr>
          </a:p>
          <a:p>
            <a:pPr defTabSz="685800"/>
            <a:endParaRPr sz="1500" b="1">
              <a:solidFill>
                <a:srgbClr val="266092"/>
              </a:solidFill>
              <a:latin typeface="Avenir"/>
              <a:ea typeface="Avenir"/>
              <a:cs typeface="Avenir"/>
              <a:sym typeface="Avenir"/>
            </a:endParaRPr>
          </a:p>
          <a:p>
            <a:pPr defTabSz="685800"/>
            <a:r>
              <a:rPr lang="en-US" sz="1500" b="1">
                <a:solidFill>
                  <a:srgbClr val="266092"/>
                </a:solidFill>
                <a:latin typeface="Avenir"/>
                <a:ea typeface="Avenir"/>
                <a:cs typeface="Avenir"/>
                <a:sym typeface="Avenir"/>
              </a:rPr>
              <a:t>Multi-Node parallelization</a:t>
            </a:r>
            <a:endParaRPr sz="1500" b="1">
              <a:solidFill>
                <a:srgbClr val="266092"/>
              </a:solidFill>
              <a:latin typeface="Avenir"/>
              <a:ea typeface="Avenir"/>
              <a:cs typeface="Avenir"/>
              <a:sym typeface="Avenir"/>
            </a:endParaRPr>
          </a:p>
          <a:p>
            <a:pPr marL="257175" indent="-266700" defTabSz="685800">
              <a:buSzPts val="2000"/>
              <a:buFont typeface="Arial"/>
              <a:buChar char="•"/>
            </a:pPr>
            <a:r>
              <a:rPr lang="en-US" sz="1500">
                <a:latin typeface="Avenir"/>
                <a:ea typeface="Avenir"/>
                <a:cs typeface="Avenir"/>
                <a:sym typeface="Avenir"/>
              </a:rPr>
              <a:t>MPI: 2D/3D domain decomposition</a:t>
            </a:r>
            <a:endParaRPr sz="1500">
              <a:latin typeface="Avenir"/>
              <a:ea typeface="Avenir"/>
              <a:cs typeface="Avenir"/>
              <a:sym typeface="Avenir"/>
            </a:endParaRPr>
          </a:p>
          <a:p>
            <a:pPr marL="257175" indent="-266700" defTabSz="685800">
              <a:buSzPts val="2000"/>
              <a:buFont typeface="Arial"/>
              <a:buChar char="•"/>
            </a:pPr>
            <a:r>
              <a:rPr lang="en-US" sz="1500">
                <a:latin typeface="Avenir"/>
                <a:ea typeface="Avenir"/>
                <a:cs typeface="Avenir"/>
                <a:sym typeface="Avenir"/>
              </a:rPr>
              <a:t>dynamic load balancing (in dev.)</a:t>
            </a:r>
            <a:br>
              <a:rPr lang="en-US" sz="1500">
                <a:latin typeface="Avenir"/>
                <a:ea typeface="Avenir"/>
                <a:cs typeface="Avenir"/>
                <a:sym typeface="Avenir"/>
              </a:rPr>
            </a:br>
            <a:endParaRPr sz="1500">
              <a:latin typeface="Avenir"/>
              <a:ea typeface="Avenir"/>
              <a:cs typeface="Avenir"/>
              <a:sym typeface="Avenir"/>
            </a:endParaRPr>
          </a:p>
          <a:p>
            <a:pPr defTabSz="685800"/>
            <a:r>
              <a:rPr lang="en-US" sz="1500" b="1">
                <a:solidFill>
                  <a:srgbClr val="266092"/>
                </a:solidFill>
                <a:latin typeface="Avenir"/>
                <a:ea typeface="Avenir"/>
                <a:cs typeface="Avenir"/>
                <a:sym typeface="Avenir"/>
              </a:rPr>
              <a:t>On-Node Parallelization</a:t>
            </a:r>
            <a:endParaRPr sz="1500" b="1">
              <a:solidFill>
                <a:srgbClr val="266092"/>
              </a:solidFill>
              <a:latin typeface="Avenir"/>
              <a:ea typeface="Avenir"/>
              <a:cs typeface="Avenir"/>
              <a:sym typeface="Avenir"/>
            </a:endParaRPr>
          </a:p>
          <a:p>
            <a:pPr marL="257175" indent="-257175" defTabSz="685800">
              <a:buSzPts val="2000"/>
              <a:buFont typeface="Arial"/>
              <a:buChar char="•"/>
            </a:pPr>
            <a:r>
              <a:rPr lang="en-US" sz="1500">
                <a:latin typeface="Avenir"/>
                <a:ea typeface="Avenir"/>
                <a:cs typeface="Avenir"/>
                <a:sym typeface="Avenir"/>
              </a:rPr>
              <a:t>GPU: CUDA, HIP and SYCL</a:t>
            </a:r>
            <a:endParaRPr sz="1500">
              <a:latin typeface="Avenir"/>
              <a:ea typeface="Avenir"/>
              <a:cs typeface="Avenir"/>
              <a:sym typeface="Avenir"/>
            </a:endParaRPr>
          </a:p>
          <a:p>
            <a:pPr marL="257175" indent="-257175" defTabSz="685800">
              <a:buSzPts val="2000"/>
              <a:buFont typeface="Arial"/>
              <a:buChar char="•"/>
            </a:pPr>
            <a:r>
              <a:rPr lang="en-US" sz="1500">
                <a:latin typeface="Avenir"/>
                <a:ea typeface="Avenir"/>
                <a:cs typeface="Avenir"/>
                <a:sym typeface="Avenir"/>
              </a:rPr>
              <a:t>CPU: OpenMP</a:t>
            </a:r>
            <a:br>
              <a:rPr lang="en-US" sz="1500">
                <a:latin typeface="Avenir"/>
                <a:ea typeface="Avenir"/>
                <a:cs typeface="Avenir"/>
                <a:sym typeface="Avenir"/>
              </a:rPr>
            </a:br>
            <a:endParaRPr sz="1500">
              <a:latin typeface="Avenir"/>
              <a:ea typeface="Avenir"/>
              <a:cs typeface="Avenir"/>
              <a:sym typeface="Avenir"/>
            </a:endParaRPr>
          </a:p>
          <a:p>
            <a:pPr defTabSz="685800"/>
            <a:r>
              <a:rPr lang="en-US" sz="1500" b="1">
                <a:solidFill>
                  <a:srgbClr val="266092"/>
                </a:solidFill>
                <a:latin typeface="Avenir"/>
                <a:ea typeface="Avenir"/>
                <a:cs typeface="Avenir"/>
                <a:sym typeface="Avenir"/>
              </a:rPr>
              <a:t>Scalable, Parallel I/O (in dev.)</a:t>
            </a:r>
            <a:endParaRPr sz="1500" b="1">
              <a:solidFill>
                <a:srgbClr val="266092"/>
              </a:solidFill>
              <a:latin typeface="Avenir"/>
              <a:ea typeface="Avenir"/>
              <a:cs typeface="Avenir"/>
              <a:sym typeface="Avenir"/>
            </a:endParaRPr>
          </a:p>
          <a:p>
            <a:pPr marL="257175" indent="-257175" defTabSz="685800">
              <a:buSzPts val="2000"/>
              <a:buFont typeface="Arial"/>
              <a:buChar char="•"/>
            </a:pPr>
            <a:r>
              <a:rPr lang="en-US" sz="1500">
                <a:latin typeface="Avenir"/>
                <a:ea typeface="Avenir"/>
                <a:cs typeface="Avenir"/>
                <a:sym typeface="Avenir"/>
              </a:rPr>
              <a:t>openPMD</a:t>
            </a:r>
            <a:endParaRPr sz="1500">
              <a:latin typeface="Avenir"/>
              <a:ea typeface="Avenir"/>
              <a:cs typeface="Avenir"/>
              <a:sym typeface="Avenir"/>
            </a:endParaRPr>
          </a:p>
          <a:p>
            <a:pPr marL="257175" indent="-257175" defTabSz="685800">
              <a:buSzPts val="2000"/>
              <a:buFont typeface="Arial"/>
              <a:buChar char="•"/>
            </a:pPr>
            <a:r>
              <a:rPr lang="en-US" sz="1500">
                <a:latin typeface="Avenir"/>
                <a:ea typeface="Avenir"/>
                <a:cs typeface="Avenir"/>
                <a:sym typeface="Avenir"/>
              </a:rPr>
              <a:t>in situ analysis/visualization</a:t>
            </a:r>
            <a:endParaRPr sz="1500">
              <a:latin typeface="Avenir"/>
              <a:ea typeface="Avenir"/>
              <a:cs typeface="Avenir"/>
              <a:sym typeface="Avenir"/>
            </a:endParaRPr>
          </a:p>
          <a:p>
            <a:pPr marL="257175" indent="-161925" defTabSz="685800">
              <a:buSzPts val="2000"/>
            </a:pPr>
            <a:endParaRPr sz="1500">
              <a:latin typeface="Avenir"/>
              <a:ea typeface="Avenir"/>
              <a:cs typeface="Avenir"/>
              <a:sym typeface="Avenir"/>
            </a:endParaRPr>
          </a:p>
        </p:txBody>
      </p:sp>
      <p:pic>
        <p:nvPicPr>
          <p:cNvPr id="1267" name="Google Shape;1267;p113"/>
          <p:cNvPicPr preferRelativeResize="0"/>
          <p:nvPr/>
        </p:nvPicPr>
        <p:blipFill>
          <a:blip r:embed="rId3">
            <a:alphaModFix/>
          </a:blip>
          <a:stretch>
            <a:fillRect/>
          </a:stretch>
        </p:blipFill>
        <p:spPr>
          <a:xfrm>
            <a:off x="8004820" y="4174289"/>
            <a:ext cx="716405" cy="632475"/>
          </a:xfrm>
          <a:prstGeom prst="rect">
            <a:avLst/>
          </a:prstGeom>
          <a:noFill/>
          <a:ln>
            <a:noFill/>
          </a:ln>
        </p:spPr>
      </p:pic>
      <p:pic>
        <p:nvPicPr>
          <p:cNvPr id="1268" name="Google Shape;1268;p113"/>
          <p:cNvPicPr preferRelativeResize="0"/>
          <p:nvPr/>
        </p:nvPicPr>
        <p:blipFill>
          <a:blip r:embed="rId4">
            <a:alphaModFix/>
          </a:blip>
          <a:stretch>
            <a:fillRect/>
          </a:stretch>
        </p:blipFill>
        <p:spPr>
          <a:xfrm>
            <a:off x="8004825" y="2277092"/>
            <a:ext cx="716400" cy="848552"/>
          </a:xfrm>
          <a:prstGeom prst="rect">
            <a:avLst/>
          </a:prstGeom>
          <a:noFill/>
          <a:ln>
            <a:noFill/>
          </a:ln>
        </p:spPr>
      </p:pic>
      <p:pic>
        <p:nvPicPr>
          <p:cNvPr id="1269" name="Google Shape;1269;p113"/>
          <p:cNvPicPr preferRelativeResize="0"/>
          <p:nvPr/>
        </p:nvPicPr>
        <p:blipFill>
          <a:blip r:embed="rId5">
            <a:alphaModFix/>
          </a:blip>
          <a:stretch>
            <a:fillRect/>
          </a:stretch>
        </p:blipFill>
        <p:spPr>
          <a:xfrm>
            <a:off x="8004820" y="3291766"/>
            <a:ext cx="716400" cy="716400"/>
          </a:xfrm>
          <a:prstGeom prst="rect">
            <a:avLst/>
          </a:prstGeom>
          <a:noFill/>
          <a:ln>
            <a:noFill/>
          </a:ln>
        </p:spPr>
      </p:pic>
      <p:sp>
        <p:nvSpPr>
          <p:cNvPr id="1270" name="Google Shape;1270;p113"/>
          <p:cNvSpPr txBox="1"/>
          <p:nvPr/>
        </p:nvSpPr>
        <p:spPr>
          <a:xfrm>
            <a:off x="128230" y="2428521"/>
            <a:ext cx="4320675" cy="761717"/>
          </a:xfrm>
          <a:prstGeom prst="rect">
            <a:avLst/>
          </a:prstGeom>
          <a:noFill/>
          <a:ln>
            <a:noFill/>
          </a:ln>
        </p:spPr>
        <p:txBody>
          <a:bodyPr spcFirstLastPara="1" wrap="square" lIns="68569" tIns="34275" rIns="68569" bIns="34275" anchor="t" anchorCtr="0">
            <a:spAutoFit/>
          </a:bodyPr>
          <a:lstStyle/>
          <a:p>
            <a:pPr defTabSz="685800"/>
            <a:r>
              <a:rPr lang="en-US" sz="1500" b="1" dirty="0">
                <a:solidFill>
                  <a:srgbClr val="266092"/>
                </a:solidFill>
                <a:latin typeface="Avenir"/>
                <a:ea typeface="Avenir"/>
                <a:cs typeface="Avenir"/>
                <a:sym typeface="Avenir"/>
              </a:rPr>
              <a:t>Fireproof </a:t>
            </a:r>
            <a:r>
              <a:rPr lang="en-US" sz="1500" b="1" dirty="0" err="1">
                <a:solidFill>
                  <a:srgbClr val="266092"/>
                </a:solidFill>
                <a:latin typeface="Avenir"/>
                <a:ea typeface="Avenir"/>
                <a:cs typeface="Avenir"/>
                <a:sym typeface="Avenir"/>
              </a:rPr>
              <a:t>Numerics</a:t>
            </a:r>
            <a:endParaRPr sz="1500" dirty="0">
              <a:solidFill>
                <a:srgbClr val="266092"/>
              </a:solidFill>
              <a:latin typeface="Avenir"/>
              <a:ea typeface="Avenir"/>
              <a:cs typeface="Avenir"/>
              <a:sym typeface="Avenir"/>
            </a:endParaRPr>
          </a:p>
          <a:p>
            <a:pPr marL="342900" defTabSz="685800"/>
            <a:r>
              <a:rPr lang="en-US" sz="1500" dirty="0">
                <a:latin typeface="Avenir"/>
                <a:ea typeface="Avenir"/>
                <a:cs typeface="Avenir"/>
                <a:sym typeface="Avenir"/>
              </a:rPr>
              <a:t>based on IMPACT suite of codes, esp. IMPACT-Z and </a:t>
            </a:r>
            <a:r>
              <a:rPr lang="en-US" sz="1500" dirty="0" err="1">
                <a:latin typeface="Avenir"/>
                <a:ea typeface="Avenir"/>
                <a:cs typeface="Avenir"/>
                <a:sym typeface="Avenir"/>
              </a:rPr>
              <a:t>MaryLie</a:t>
            </a:r>
            <a:r>
              <a:rPr lang="en-US" sz="1500" dirty="0">
                <a:latin typeface="Avenir"/>
                <a:ea typeface="Avenir"/>
                <a:cs typeface="Avenir"/>
                <a:sym typeface="Avenir"/>
              </a:rPr>
              <a:t> (in dev.)</a:t>
            </a:r>
            <a:endParaRPr sz="1050" dirty="0"/>
          </a:p>
        </p:txBody>
      </p:sp>
      <p:sp>
        <p:nvSpPr>
          <p:cNvPr id="1271" name="Google Shape;1271;p113"/>
          <p:cNvSpPr txBox="1"/>
          <p:nvPr/>
        </p:nvSpPr>
        <p:spPr>
          <a:xfrm>
            <a:off x="111545" y="3299185"/>
            <a:ext cx="4320675" cy="1223382"/>
          </a:xfrm>
          <a:prstGeom prst="rect">
            <a:avLst/>
          </a:prstGeom>
          <a:noFill/>
          <a:ln>
            <a:noFill/>
          </a:ln>
        </p:spPr>
        <p:txBody>
          <a:bodyPr spcFirstLastPara="1" wrap="square" lIns="68569" tIns="34275" rIns="68569" bIns="34275" anchor="t" anchorCtr="0">
            <a:spAutoFit/>
          </a:bodyPr>
          <a:lstStyle/>
          <a:p>
            <a:pPr defTabSz="685800"/>
            <a:r>
              <a:rPr lang="en-US" sz="1500" b="1" dirty="0">
                <a:solidFill>
                  <a:srgbClr val="266092"/>
                </a:solidFill>
                <a:latin typeface="Avenir"/>
                <a:ea typeface="Avenir"/>
                <a:cs typeface="Avenir"/>
                <a:sym typeface="Avenir"/>
              </a:rPr>
              <a:t>Triple Acceleration Approach</a:t>
            </a:r>
            <a:endParaRPr sz="1500" dirty="0">
              <a:solidFill>
                <a:srgbClr val="266092"/>
              </a:solidFill>
              <a:latin typeface="Avenir"/>
              <a:ea typeface="Avenir"/>
              <a:cs typeface="Avenir"/>
              <a:sym typeface="Avenir"/>
            </a:endParaRPr>
          </a:p>
          <a:p>
            <a:pPr marL="257175" indent="-257175" defTabSz="685800">
              <a:buSzPts val="2000"/>
              <a:buFont typeface="Arial"/>
              <a:buChar char="•"/>
            </a:pPr>
            <a:r>
              <a:rPr lang="en-US" sz="1500" dirty="0">
                <a:latin typeface="Avenir"/>
                <a:ea typeface="Avenir"/>
                <a:cs typeface="Avenir"/>
                <a:sym typeface="Avenir"/>
              </a:rPr>
              <a:t>GPU support</a:t>
            </a:r>
            <a:endParaRPr sz="1500" dirty="0">
              <a:latin typeface="Avenir"/>
              <a:ea typeface="Avenir"/>
              <a:cs typeface="Avenir"/>
              <a:sym typeface="Avenir"/>
            </a:endParaRPr>
          </a:p>
          <a:p>
            <a:pPr marL="257175" indent="-257175" defTabSz="685800">
              <a:buSzPts val="2000"/>
              <a:buFont typeface="Arial"/>
              <a:buChar char="•"/>
            </a:pPr>
            <a:r>
              <a:rPr lang="en-US" sz="1500" dirty="0">
                <a:latin typeface="Avenir"/>
                <a:ea typeface="Avenir"/>
                <a:cs typeface="Avenir"/>
                <a:sym typeface="Avenir"/>
              </a:rPr>
              <a:t>Adaptive Mesh Refinement (in dev.)</a:t>
            </a:r>
            <a:endParaRPr sz="1500" dirty="0">
              <a:latin typeface="Avenir"/>
              <a:ea typeface="Avenir"/>
              <a:cs typeface="Avenir"/>
              <a:sym typeface="Avenir"/>
            </a:endParaRPr>
          </a:p>
          <a:p>
            <a:pPr marL="257175" indent="-257175" defTabSz="685800">
              <a:buSzPts val="2000"/>
              <a:buFont typeface="Arial"/>
              <a:buChar char="•"/>
            </a:pPr>
            <a:r>
              <a:rPr lang="en-US" sz="1500" dirty="0">
                <a:latin typeface="Avenir"/>
                <a:ea typeface="Avenir"/>
                <a:cs typeface="Avenir"/>
                <a:sym typeface="Avenir"/>
              </a:rPr>
              <a:t>AI/ML &amp; Data Driven Models (in dev.)</a:t>
            </a:r>
            <a:endParaRPr sz="1500" dirty="0">
              <a:latin typeface="Avenir"/>
              <a:ea typeface="Avenir"/>
              <a:cs typeface="Avenir"/>
              <a:sym typeface="Avenir"/>
            </a:endParaRPr>
          </a:p>
          <a:p>
            <a:pPr marL="342900" defTabSz="685800"/>
            <a:endParaRPr sz="1500" dirty="0">
              <a:latin typeface="Avenir"/>
              <a:ea typeface="Avenir"/>
              <a:cs typeface="Avenir"/>
              <a:sym typeface="Avenir"/>
            </a:endParaRPr>
          </a:p>
        </p:txBody>
      </p:sp>
      <p:pic>
        <p:nvPicPr>
          <p:cNvPr id="1273" name="Google Shape;1273;p113"/>
          <p:cNvPicPr preferRelativeResize="0"/>
          <p:nvPr/>
        </p:nvPicPr>
        <p:blipFill>
          <a:blip r:embed="rId6">
            <a:alphaModFix/>
          </a:blip>
          <a:stretch>
            <a:fillRect/>
          </a:stretch>
        </p:blipFill>
        <p:spPr>
          <a:xfrm>
            <a:off x="3940500" y="4535025"/>
            <a:ext cx="508406" cy="508406"/>
          </a:xfrm>
          <a:prstGeom prst="rect">
            <a:avLst/>
          </a:prstGeom>
          <a:noFill/>
          <a:ln>
            <a:noFill/>
          </a:ln>
        </p:spPr>
      </p:pic>
      <p:sp>
        <p:nvSpPr>
          <p:cNvPr id="1274" name="Google Shape;1274;p113"/>
          <p:cNvSpPr txBox="1"/>
          <p:nvPr/>
        </p:nvSpPr>
        <p:spPr>
          <a:xfrm>
            <a:off x="4448906" y="4616100"/>
            <a:ext cx="2902275" cy="346226"/>
          </a:xfrm>
          <a:prstGeom prst="rect">
            <a:avLst/>
          </a:prstGeom>
          <a:noFill/>
          <a:ln>
            <a:noFill/>
          </a:ln>
        </p:spPr>
        <p:txBody>
          <a:bodyPr spcFirstLastPara="1" wrap="square" lIns="68569" tIns="68569" rIns="68569" bIns="68569" anchor="t" anchorCtr="0">
            <a:spAutoFit/>
          </a:bodyPr>
          <a:lstStyle/>
          <a:p>
            <a:pPr defTabSz="685800"/>
            <a:r>
              <a:rPr lang="en-US" sz="1350" dirty="0" err="1"/>
              <a:t>github.com</a:t>
            </a:r>
            <a:r>
              <a:rPr lang="en-US" sz="1350" dirty="0"/>
              <a:t>/ECP-</a:t>
            </a:r>
            <a:r>
              <a:rPr lang="en-US" sz="1350" dirty="0" err="1"/>
              <a:t>WarpX</a:t>
            </a:r>
            <a:r>
              <a:rPr lang="en-US" sz="1350" dirty="0"/>
              <a:t>/</a:t>
            </a:r>
            <a:r>
              <a:rPr lang="en-US" sz="1350" dirty="0" err="1"/>
              <a:t>impactx</a:t>
            </a:r>
            <a:endParaRPr sz="1350" dirty="0"/>
          </a:p>
        </p:txBody>
      </p:sp>
      <p:grpSp>
        <p:nvGrpSpPr>
          <p:cNvPr id="1275" name="Google Shape;1275;p113"/>
          <p:cNvGrpSpPr/>
          <p:nvPr/>
        </p:nvGrpSpPr>
        <p:grpSpPr>
          <a:xfrm>
            <a:off x="1516422" y="4742958"/>
            <a:ext cx="883858" cy="300469"/>
            <a:chOff x="1992774" y="6323944"/>
            <a:chExt cx="1178477" cy="400625"/>
          </a:xfrm>
        </p:grpSpPr>
        <p:pic>
          <p:nvPicPr>
            <p:cNvPr id="1276" name="Google Shape;1276;p113"/>
            <p:cNvPicPr preferRelativeResize="0"/>
            <p:nvPr/>
          </p:nvPicPr>
          <p:blipFill rotWithShape="1">
            <a:blip r:embed="rId7">
              <a:alphaModFix/>
            </a:blip>
            <a:srcRect/>
            <a:stretch/>
          </p:blipFill>
          <p:spPr>
            <a:xfrm>
              <a:off x="1992774" y="6323944"/>
              <a:ext cx="531050" cy="400625"/>
            </a:xfrm>
            <a:prstGeom prst="rect">
              <a:avLst/>
            </a:prstGeom>
            <a:noFill/>
            <a:ln>
              <a:noFill/>
            </a:ln>
          </p:spPr>
        </p:pic>
        <p:sp>
          <p:nvSpPr>
            <p:cNvPr id="1277" name="Google Shape;1277;p113"/>
            <p:cNvSpPr txBox="1"/>
            <p:nvPr/>
          </p:nvSpPr>
          <p:spPr>
            <a:xfrm>
              <a:off x="2493251" y="6324175"/>
              <a:ext cx="678000" cy="400080"/>
            </a:xfrm>
            <a:prstGeom prst="rect">
              <a:avLst/>
            </a:prstGeom>
            <a:noFill/>
            <a:ln>
              <a:noFill/>
            </a:ln>
          </p:spPr>
          <p:txBody>
            <a:bodyPr spcFirstLastPara="1" wrap="square" lIns="68569" tIns="68569" rIns="68569" bIns="68569" anchor="t" anchorCtr="0">
              <a:spAutoFit/>
            </a:bodyPr>
            <a:lstStyle/>
            <a:p>
              <a:pPr defTabSz="685800"/>
              <a:r>
                <a:rPr lang="en-US" sz="1050"/>
                <a:t>LDRD</a:t>
              </a:r>
              <a:endParaRPr sz="105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114"/>
          <p:cNvSpPr txBox="1">
            <a:spLocks noGrp="1"/>
          </p:cNvSpPr>
          <p:nvPr>
            <p:ph type="title"/>
          </p:nvPr>
        </p:nvSpPr>
        <p:spPr>
          <a:xfrm>
            <a:off x="83677" y="119505"/>
            <a:ext cx="8702325" cy="416250"/>
          </a:xfrm>
          <a:prstGeom prst="rect">
            <a:avLst/>
          </a:prstGeom>
          <a:noFill/>
          <a:ln>
            <a:noFill/>
          </a:ln>
        </p:spPr>
        <p:txBody>
          <a:bodyPr spcFirstLastPara="1" wrap="square" lIns="68569" tIns="34275" rIns="68569" bIns="34275" anchor="t" anchorCtr="0">
            <a:noAutofit/>
          </a:bodyPr>
          <a:lstStyle/>
          <a:p>
            <a:r>
              <a:rPr lang="en-US" sz="2400" b="1" dirty="0" err="1">
                <a:latin typeface="Avenir"/>
                <a:ea typeface="Avenir"/>
                <a:cs typeface="Avenir"/>
                <a:sym typeface="Avenir"/>
              </a:rPr>
              <a:t>ImpactX</a:t>
            </a:r>
            <a:r>
              <a:rPr lang="en-US" sz="2400" b="1" dirty="0">
                <a:latin typeface="Avenir"/>
                <a:ea typeface="Avenir"/>
                <a:cs typeface="Avenir"/>
                <a:sym typeface="Avenir"/>
              </a:rPr>
              <a:t>: Physics Benchmark Examples</a:t>
            </a:r>
            <a:endParaRPr sz="2400" b="1" dirty="0">
              <a:latin typeface="Avenir"/>
              <a:ea typeface="Avenir"/>
              <a:cs typeface="Avenir"/>
              <a:sym typeface="Avenir"/>
            </a:endParaRPr>
          </a:p>
        </p:txBody>
      </p:sp>
      <p:grpSp>
        <p:nvGrpSpPr>
          <p:cNvPr id="1283" name="Google Shape;1283;p114"/>
          <p:cNvGrpSpPr/>
          <p:nvPr/>
        </p:nvGrpSpPr>
        <p:grpSpPr>
          <a:xfrm>
            <a:off x="131821" y="620488"/>
            <a:ext cx="8245864" cy="40820"/>
            <a:chOff x="195943" y="1001487"/>
            <a:chExt cx="10994485" cy="54427"/>
          </a:xfrm>
        </p:grpSpPr>
        <p:cxnSp>
          <p:nvCxnSpPr>
            <p:cNvPr id="1284" name="Google Shape;1284;p114"/>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285" name="Google Shape;1285;p114"/>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286" name="Google Shape;1286;p114"/>
          <p:cNvSpPr txBox="1"/>
          <p:nvPr/>
        </p:nvSpPr>
        <p:spPr>
          <a:xfrm>
            <a:off x="258947" y="765081"/>
            <a:ext cx="8626105" cy="3023874"/>
          </a:xfrm>
          <a:prstGeom prst="rect">
            <a:avLst/>
          </a:prstGeom>
          <a:noFill/>
          <a:ln>
            <a:noFill/>
          </a:ln>
        </p:spPr>
        <p:txBody>
          <a:bodyPr spcFirstLastPara="1" wrap="square" lIns="68569" tIns="34275" rIns="68569" bIns="34275" anchor="t" anchorCtr="0">
            <a:spAutoFit/>
          </a:bodyPr>
          <a:lstStyle/>
          <a:p>
            <a:pPr marL="342900" indent="-266700" algn="just" defTabSz="685800">
              <a:lnSpc>
                <a:spcPct val="150000"/>
              </a:lnSpc>
              <a:buClr>
                <a:srgbClr val="266092"/>
              </a:buClr>
              <a:buSzPts val="2000"/>
              <a:buFont typeface="Avenir"/>
              <a:buChar char="●"/>
            </a:pPr>
            <a:r>
              <a:rPr lang="en-US" sz="1600" dirty="0">
                <a:solidFill>
                  <a:srgbClr val="266092"/>
                </a:solidFill>
                <a:latin typeface="Avenir"/>
                <a:ea typeface="Avenir"/>
                <a:cs typeface="Avenir"/>
                <a:sym typeface="Avenir"/>
              </a:rPr>
              <a:t>FODO cell</a:t>
            </a:r>
            <a:endParaRPr sz="1600" dirty="0">
              <a:solidFill>
                <a:srgbClr val="266092"/>
              </a:solidFill>
              <a:latin typeface="Avenir"/>
              <a:ea typeface="Avenir"/>
              <a:cs typeface="Avenir"/>
              <a:sym typeface="Avenir"/>
            </a:endParaRPr>
          </a:p>
          <a:p>
            <a:pPr marL="342900" indent="-266700" algn="just" defTabSz="685800">
              <a:lnSpc>
                <a:spcPct val="150000"/>
              </a:lnSpc>
              <a:buClr>
                <a:srgbClr val="266092"/>
              </a:buClr>
              <a:buSzPts val="2000"/>
              <a:buFont typeface="Avenir"/>
              <a:buChar char="●"/>
            </a:pPr>
            <a:r>
              <a:rPr lang="en-US" sz="1600" dirty="0">
                <a:solidFill>
                  <a:srgbClr val="266092"/>
                </a:solidFill>
                <a:latin typeface="Avenir"/>
                <a:ea typeface="Avenir"/>
                <a:cs typeface="Avenir"/>
                <a:sym typeface="Avenir"/>
              </a:rPr>
              <a:t>magnetic bunch compression chicane</a:t>
            </a:r>
            <a:endParaRPr sz="1600" dirty="0">
              <a:solidFill>
                <a:srgbClr val="266092"/>
              </a:solidFill>
              <a:latin typeface="Avenir"/>
              <a:ea typeface="Avenir"/>
              <a:cs typeface="Avenir"/>
              <a:sym typeface="Avenir"/>
            </a:endParaRPr>
          </a:p>
          <a:p>
            <a:pPr marL="342900" indent="-266700" algn="just" defTabSz="685800">
              <a:lnSpc>
                <a:spcPct val="150000"/>
              </a:lnSpc>
              <a:buClr>
                <a:srgbClr val="266092"/>
              </a:buClr>
              <a:buSzPts val="2000"/>
              <a:buFont typeface="Avenir"/>
              <a:buChar char="●"/>
            </a:pPr>
            <a:r>
              <a:rPr lang="en-US" sz="1600" dirty="0">
                <a:solidFill>
                  <a:srgbClr val="266092"/>
                </a:solidFill>
                <a:latin typeface="Avenir"/>
                <a:ea typeface="Avenir"/>
                <a:cs typeface="Avenir"/>
                <a:sym typeface="Avenir"/>
              </a:rPr>
              <a:t>stationary beam in a const. focusing channel</a:t>
            </a:r>
            <a:endParaRPr sz="1600" dirty="0">
              <a:solidFill>
                <a:srgbClr val="266092"/>
              </a:solidFill>
              <a:latin typeface="Avenir"/>
              <a:ea typeface="Avenir"/>
              <a:cs typeface="Avenir"/>
              <a:sym typeface="Avenir"/>
            </a:endParaRPr>
          </a:p>
          <a:p>
            <a:pPr marL="342900" indent="-266700" algn="just" defTabSz="685800">
              <a:lnSpc>
                <a:spcPct val="150000"/>
              </a:lnSpc>
              <a:buClr>
                <a:srgbClr val="266092"/>
              </a:buClr>
              <a:buSzPts val="2000"/>
              <a:buFont typeface="Avenir"/>
              <a:buChar char="●"/>
            </a:pPr>
            <a:r>
              <a:rPr lang="en-US" sz="1600" dirty="0" err="1">
                <a:solidFill>
                  <a:srgbClr val="266092"/>
                </a:solidFill>
                <a:latin typeface="Avenir"/>
                <a:ea typeface="Avenir"/>
                <a:cs typeface="Avenir"/>
                <a:sym typeface="Avenir"/>
              </a:rPr>
              <a:t>Kurth</a:t>
            </a:r>
            <a:r>
              <a:rPr lang="en-US" sz="1600" dirty="0">
                <a:solidFill>
                  <a:srgbClr val="266092"/>
                </a:solidFill>
                <a:latin typeface="Avenir"/>
                <a:ea typeface="Avenir"/>
                <a:cs typeface="Avenir"/>
                <a:sym typeface="Avenir"/>
              </a:rPr>
              <a:t>-distr. beam in periodic isotropic focusing channel</a:t>
            </a:r>
            <a:endParaRPr sz="1600" dirty="0">
              <a:solidFill>
                <a:srgbClr val="266092"/>
              </a:solidFill>
              <a:latin typeface="Avenir"/>
              <a:ea typeface="Avenir"/>
              <a:cs typeface="Avenir"/>
              <a:sym typeface="Avenir"/>
            </a:endParaRPr>
          </a:p>
          <a:p>
            <a:pPr marL="342900" indent="-266700" algn="just" defTabSz="685800">
              <a:lnSpc>
                <a:spcPct val="150000"/>
              </a:lnSpc>
              <a:buClr>
                <a:srgbClr val="266092"/>
              </a:buClr>
              <a:buSzPts val="2000"/>
              <a:buFont typeface="Avenir"/>
              <a:buChar char="●"/>
            </a:pPr>
            <a:r>
              <a:rPr lang="en-US" sz="1600" dirty="0">
                <a:solidFill>
                  <a:srgbClr val="266092"/>
                </a:solidFill>
                <a:latin typeface="Avenir"/>
                <a:ea typeface="Avenir"/>
                <a:cs typeface="Avenir"/>
                <a:sym typeface="Avenir"/>
              </a:rPr>
              <a:t>stable FODO cell + short RF (buncher) cavities for longitudinal focusing</a:t>
            </a:r>
            <a:endParaRPr sz="1600" dirty="0">
              <a:solidFill>
                <a:srgbClr val="266092"/>
              </a:solidFill>
              <a:latin typeface="Avenir"/>
              <a:ea typeface="Avenir"/>
              <a:cs typeface="Avenir"/>
              <a:sym typeface="Avenir"/>
            </a:endParaRPr>
          </a:p>
          <a:p>
            <a:pPr marL="342900" indent="-266700" algn="just" defTabSz="685800">
              <a:lnSpc>
                <a:spcPct val="150000"/>
              </a:lnSpc>
              <a:buClr>
                <a:srgbClr val="266092"/>
              </a:buClr>
              <a:buSzPts val="2000"/>
              <a:buFont typeface="Avenir"/>
              <a:buChar char="●"/>
            </a:pPr>
            <a:r>
              <a:rPr lang="en-US" sz="1600" dirty="0">
                <a:solidFill>
                  <a:srgbClr val="266092"/>
                </a:solidFill>
                <a:latin typeface="Avenir"/>
                <a:ea typeface="Avenir"/>
                <a:cs typeface="Avenir"/>
                <a:sym typeface="Avenir"/>
              </a:rPr>
              <a:t>chain of thin multipoles</a:t>
            </a:r>
            <a:endParaRPr sz="1600" dirty="0">
              <a:solidFill>
                <a:srgbClr val="266092"/>
              </a:solidFill>
              <a:latin typeface="Avenir"/>
              <a:ea typeface="Avenir"/>
              <a:cs typeface="Avenir"/>
              <a:sym typeface="Avenir"/>
            </a:endParaRPr>
          </a:p>
          <a:p>
            <a:pPr marL="342900" indent="-266700" algn="just" defTabSz="685800">
              <a:lnSpc>
                <a:spcPct val="150000"/>
              </a:lnSpc>
              <a:buClr>
                <a:srgbClr val="266092"/>
              </a:buClr>
              <a:buSzPts val="2000"/>
              <a:buFont typeface="Avenir"/>
              <a:buChar char="●"/>
            </a:pPr>
            <a:r>
              <a:rPr lang="en-US" sz="1600" dirty="0" err="1">
                <a:solidFill>
                  <a:srgbClr val="266092"/>
                </a:solidFill>
                <a:latin typeface="Avenir"/>
                <a:ea typeface="Avenir"/>
                <a:cs typeface="Avenir"/>
                <a:sym typeface="Avenir"/>
              </a:rPr>
              <a:t>nonlin</a:t>
            </a:r>
            <a:r>
              <a:rPr lang="en-US" sz="1600" dirty="0">
                <a:solidFill>
                  <a:srgbClr val="266092"/>
                </a:solidFill>
                <a:latin typeface="Avenir"/>
                <a:ea typeface="Avenir"/>
                <a:cs typeface="Avenir"/>
                <a:sym typeface="Avenir"/>
              </a:rPr>
              <a:t>. focusing channel (IOTA </a:t>
            </a:r>
            <a:r>
              <a:rPr lang="en-US" sz="1600" dirty="0" err="1">
                <a:solidFill>
                  <a:srgbClr val="266092"/>
                </a:solidFill>
                <a:latin typeface="Avenir"/>
                <a:ea typeface="Avenir"/>
                <a:cs typeface="Avenir"/>
                <a:sym typeface="Avenir"/>
              </a:rPr>
              <a:t>nonlin</a:t>
            </a:r>
            <a:r>
              <a:rPr lang="en-US" sz="1600" dirty="0">
                <a:solidFill>
                  <a:srgbClr val="266092"/>
                </a:solidFill>
                <a:latin typeface="Avenir"/>
                <a:ea typeface="Avenir"/>
                <a:cs typeface="Avenir"/>
                <a:sym typeface="Avenir"/>
              </a:rPr>
              <a:t>. lens)</a:t>
            </a:r>
            <a:endParaRPr sz="1600" dirty="0">
              <a:solidFill>
                <a:srgbClr val="266092"/>
              </a:solidFill>
              <a:latin typeface="Avenir"/>
              <a:ea typeface="Avenir"/>
              <a:cs typeface="Avenir"/>
              <a:sym typeface="Avenir"/>
            </a:endParaRPr>
          </a:p>
          <a:p>
            <a:pPr marL="342900" indent="-266700" algn="just" defTabSz="685800">
              <a:lnSpc>
                <a:spcPct val="150000"/>
              </a:lnSpc>
              <a:buClr>
                <a:srgbClr val="266092"/>
              </a:buClr>
              <a:buSzPts val="2000"/>
              <a:buFont typeface="Avenir"/>
              <a:buChar char="●"/>
            </a:pPr>
            <a:r>
              <a:rPr lang="en-US" sz="1600" dirty="0">
                <a:solidFill>
                  <a:srgbClr val="266092"/>
                </a:solidFill>
                <a:latin typeface="Avenir"/>
                <a:ea typeface="Avenir"/>
                <a:cs typeface="Avenir"/>
                <a:sym typeface="Avenir"/>
              </a:rPr>
              <a:t>Fermilab IOTA storage ring (linear optics)</a:t>
            </a:r>
            <a:endParaRPr sz="1600" dirty="0">
              <a:latin typeface="Avenir"/>
              <a:ea typeface="Avenir"/>
              <a:cs typeface="Avenir"/>
              <a:sym typeface="Avenir"/>
            </a:endParaRPr>
          </a:p>
        </p:txBody>
      </p:sp>
      <p:grpSp>
        <p:nvGrpSpPr>
          <p:cNvPr id="1287" name="Google Shape;1287;p114"/>
          <p:cNvGrpSpPr/>
          <p:nvPr/>
        </p:nvGrpSpPr>
        <p:grpSpPr>
          <a:xfrm>
            <a:off x="1516422" y="4742958"/>
            <a:ext cx="883858" cy="300469"/>
            <a:chOff x="1992774" y="6323944"/>
            <a:chExt cx="1178477" cy="400625"/>
          </a:xfrm>
        </p:grpSpPr>
        <p:pic>
          <p:nvPicPr>
            <p:cNvPr id="1288" name="Google Shape;1288;p114"/>
            <p:cNvPicPr preferRelativeResize="0"/>
            <p:nvPr/>
          </p:nvPicPr>
          <p:blipFill rotWithShape="1">
            <a:blip r:embed="rId3">
              <a:alphaModFix/>
            </a:blip>
            <a:srcRect/>
            <a:stretch/>
          </p:blipFill>
          <p:spPr>
            <a:xfrm>
              <a:off x="1992774" y="6323944"/>
              <a:ext cx="531050" cy="400625"/>
            </a:xfrm>
            <a:prstGeom prst="rect">
              <a:avLst/>
            </a:prstGeom>
            <a:noFill/>
            <a:ln>
              <a:noFill/>
            </a:ln>
          </p:spPr>
        </p:pic>
        <p:sp>
          <p:nvSpPr>
            <p:cNvPr id="1289" name="Google Shape;1289;p114"/>
            <p:cNvSpPr txBox="1"/>
            <p:nvPr/>
          </p:nvSpPr>
          <p:spPr>
            <a:xfrm>
              <a:off x="2493251" y="6324175"/>
              <a:ext cx="678000" cy="400080"/>
            </a:xfrm>
            <a:prstGeom prst="rect">
              <a:avLst/>
            </a:prstGeom>
            <a:noFill/>
            <a:ln>
              <a:noFill/>
            </a:ln>
          </p:spPr>
          <p:txBody>
            <a:bodyPr spcFirstLastPara="1" wrap="square" lIns="68569" tIns="68569" rIns="68569" bIns="68569" anchor="t" anchorCtr="0">
              <a:spAutoFit/>
            </a:bodyPr>
            <a:lstStyle/>
            <a:p>
              <a:pPr defTabSz="685800"/>
              <a:r>
                <a:rPr lang="en-US" sz="1050"/>
                <a:t>LDRD</a:t>
              </a:r>
              <a:endParaRPr sz="105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3" name="Google Shape;3003;p229"/>
          <p:cNvSpPr txBox="1">
            <a:spLocks noGrp="1"/>
          </p:cNvSpPr>
          <p:nvPr>
            <p:ph type="body" idx="2"/>
          </p:nvPr>
        </p:nvSpPr>
        <p:spPr>
          <a:xfrm>
            <a:off x="0" y="0"/>
            <a:ext cx="9144000" cy="7173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1">
            <a:normAutofit/>
          </a:bodyPr>
          <a:lstStyle/>
          <a:p>
            <a:pPr marL="254000" lvl="0" indent="-254000" algn="ctr" rtl="0">
              <a:spcBef>
                <a:spcPts val="400"/>
              </a:spcBef>
              <a:spcAft>
                <a:spcPts val="0"/>
              </a:spcAft>
              <a:buClr>
                <a:schemeClr val="dk2"/>
              </a:buClr>
              <a:buSzPts val="1400"/>
              <a:buNone/>
            </a:pPr>
            <a:r>
              <a:rPr lang="en" sz="1800" dirty="0"/>
              <a:t>Outline</a:t>
            </a:r>
            <a:endParaRPr dirty="0"/>
          </a:p>
        </p:txBody>
      </p:sp>
      <p:sp>
        <p:nvSpPr>
          <p:cNvPr id="3004" name="Google Shape;3004;p229"/>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solidFill>
                <a:schemeClr val="dk1"/>
              </a:solidFill>
            </a:endParaRPr>
          </a:p>
        </p:txBody>
      </p:sp>
      <p:sp>
        <p:nvSpPr>
          <p:cNvPr id="3008" name="Google Shape;3008;p229"/>
          <p:cNvSpPr txBox="1"/>
          <p:nvPr/>
        </p:nvSpPr>
        <p:spPr>
          <a:xfrm>
            <a:off x="8634598" y="4864709"/>
            <a:ext cx="5094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800" b="0" i="0">
                <a:solidFill>
                  <a:schemeClr val="lt1"/>
                </a:solidFill>
                <a:latin typeface="Arial"/>
                <a:ea typeface="Arial"/>
                <a:cs typeface="Arial"/>
                <a:sym typeface="Arial"/>
              </a:rPr>
              <a:t>3</a:t>
            </a:fld>
            <a:endParaRPr sz="800" b="0" i="0">
              <a:solidFill>
                <a:schemeClr val="lt1"/>
              </a:solidFill>
              <a:latin typeface="Arial"/>
              <a:ea typeface="Arial"/>
              <a:cs typeface="Arial"/>
              <a:sym typeface="Arial"/>
            </a:endParaRPr>
          </a:p>
        </p:txBody>
      </p:sp>
      <p:sp>
        <p:nvSpPr>
          <p:cNvPr id="3" name="Text Placeholder 2">
            <a:extLst>
              <a:ext uri="{FF2B5EF4-FFF2-40B4-BE49-F238E27FC236}">
                <a16:creationId xmlns:a16="http://schemas.microsoft.com/office/drawing/2014/main" id="{29B6CE73-EAE7-6FC5-1A28-D5867A7A7444}"/>
              </a:ext>
            </a:extLst>
          </p:cNvPr>
          <p:cNvSpPr>
            <a:spLocks noGrp="1"/>
          </p:cNvSpPr>
          <p:nvPr>
            <p:ph type="body" idx="1"/>
          </p:nvPr>
        </p:nvSpPr>
        <p:spPr>
          <a:xfrm>
            <a:off x="309097" y="843089"/>
            <a:ext cx="8433707" cy="3663126"/>
          </a:xfrm>
        </p:spPr>
        <p:txBody>
          <a:bodyPr>
            <a:normAutofit fontScale="92500" lnSpcReduction="20000"/>
          </a:bodyPr>
          <a:lstStyle/>
          <a:p>
            <a:r>
              <a:rPr lang="en-US" dirty="0"/>
              <a:t>Community planning</a:t>
            </a:r>
          </a:p>
          <a:p>
            <a:pPr lvl="1"/>
            <a:r>
              <a:rPr lang="en-US" dirty="0"/>
              <a:t>U.S. DOE-HEP GARD Accelerator &amp; Beam Physics (ABP) Roadmap</a:t>
            </a:r>
          </a:p>
          <a:p>
            <a:pPr lvl="1"/>
            <a:r>
              <a:rPr lang="en-US" dirty="0"/>
              <a:t>Snowmass21 Beam &amp; Accelerator Modeling Interest Group Community Paper</a:t>
            </a:r>
          </a:p>
          <a:p>
            <a:pPr lvl="1"/>
            <a:endParaRPr lang="en-US" sz="900" dirty="0"/>
          </a:p>
          <a:p>
            <a:r>
              <a:rPr lang="en-US" dirty="0"/>
              <a:t>Berkeley Lab Accelerator Modeling Program &amp; modeling ecosystem</a:t>
            </a:r>
          </a:p>
          <a:p>
            <a:pPr lvl="1"/>
            <a:r>
              <a:rPr lang="en-US" dirty="0"/>
              <a:t>BLAST</a:t>
            </a:r>
          </a:p>
          <a:p>
            <a:pPr lvl="1"/>
            <a:r>
              <a:rPr lang="en-US" dirty="0" err="1"/>
              <a:t>WarpX</a:t>
            </a:r>
            <a:r>
              <a:rPr lang="en-US" dirty="0"/>
              <a:t> DOE </a:t>
            </a:r>
            <a:r>
              <a:rPr lang="en-US" dirty="0" err="1"/>
              <a:t>Exascale</a:t>
            </a:r>
            <a:r>
              <a:rPr lang="en-US" dirty="0"/>
              <a:t> Computing Project application</a:t>
            </a:r>
          </a:p>
          <a:p>
            <a:pPr lvl="1"/>
            <a:r>
              <a:rPr lang="en-US" dirty="0" err="1"/>
              <a:t>ImpactX</a:t>
            </a:r>
            <a:endParaRPr lang="en-US" dirty="0"/>
          </a:p>
          <a:p>
            <a:pPr lvl="1"/>
            <a:r>
              <a:rPr lang="en-US" dirty="0" err="1"/>
              <a:t>HiPACE</a:t>
            </a:r>
            <a:r>
              <a:rPr lang="en-US" dirty="0"/>
              <a:t>++</a:t>
            </a:r>
          </a:p>
          <a:p>
            <a:pPr lvl="1"/>
            <a:endParaRPr lang="en-US" sz="900" dirty="0"/>
          </a:p>
          <a:p>
            <a:r>
              <a:rPr lang="en-US" dirty="0"/>
              <a:t>Larger community effort</a:t>
            </a:r>
          </a:p>
          <a:p>
            <a:pPr lvl="1"/>
            <a:r>
              <a:rPr lang="en-US" dirty="0"/>
              <a:t>SciDAC-5 Collaboration on Advanced Modeling of Particle Accelerators</a:t>
            </a:r>
          </a:p>
          <a:p>
            <a:pPr lvl="1"/>
            <a:r>
              <a:rPr lang="en-US" dirty="0"/>
              <a:t>End-to-end Virtual Accelerator (EVA) with on-the-fly tunability</a:t>
            </a:r>
          </a:p>
          <a:p>
            <a:pPr lvl="1"/>
            <a:r>
              <a:rPr lang="en-US" dirty="0"/>
              <a:t>Community ecosystem with standardized Inputs &amp; Outputs</a:t>
            </a:r>
          </a:p>
          <a:p>
            <a:pPr lvl="1"/>
            <a:r>
              <a:rPr lang="en-US" dirty="0"/>
              <a:t>Synergies with CERN modeling ecosystem plans &amp; tools (Xsuite)</a:t>
            </a:r>
          </a:p>
          <a:p>
            <a:pPr lvl="1"/>
            <a:endParaRPr lang="en-US" sz="900" dirty="0"/>
          </a:p>
          <a:p>
            <a:r>
              <a:rPr lang="en-US" dirty="0"/>
              <a:t>Summary &amp; Outlook</a:t>
            </a:r>
          </a:p>
        </p:txBody>
      </p:sp>
    </p:spTree>
    <p:extLst>
      <p:ext uri="{BB962C8B-B14F-4D97-AF65-F5344CB8AC3E}">
        <p14:creationId xmlns:p14="http://schemas.microsoft.com/office/powerpoint/2010/main" val="2435377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17"/>
          <p:cNvSpPr txBox="1">
            <a:spLocks noGrp="1"/>
          </p:cNvSpPr>
          <p:nvPr>
            <p:ph type="title"/>
          </p:nvPr>
        </p:nvSpPr>
        <p:spPr>
          <a:xfrm>
            <a:off x="80907" y="84358"/>
            <a:ext cx="8702325" cy="416250"/>
          </a:xfrm>
          <a:prstGeom prst="rect">
            <a:avLst/>
          </a:prstGeom>
          <a:noFill/>
          <a:ln>
            <a:noFill/>
          </a:ln>
        </p:spPr>
        <p:txBody>
          <a:bodyPr spcFirstLastPara="1" wrap="square" lIns="68569" tIns="34275" rIns="68569" bIns="34275" anchor="t" anchorCtr="0">
            <a:noAutofit/>
          </a:bodyPr>
          <a:lstStyle/>
          <a:p>
            <a:r>
              <a:rPr lang="en-US" sz="2400" b="1" dirty="0" err="1">
                <a:latin typeface="Avenir"/>
                <a:ea typeface="Avenir"/>
                <a:cs typeface="Avenir"/>
                <a:sym typeface="Avenir"/>
              </a:rPr>
              <a:t>ImpactX</a:t>
            </a:r>
            <a:r>
              <a:rPr lang="en-US" sz="2400" b="1" dirty="0">
                <a:latin typeface="Avenir"/>
                <a:ea typeface="Avenir"/>
                <a:cs typeface="Avenir"/>
                <a:sym typeface="Avenir"/>
              </a:rPr>
              <a:t>: FODO cell example</a:t>
            </a:r>
            <a:br>
              <a:rPr lang="en-US" sz="2400" b="1" dirty="0">
                <a:latin typeface="Avenir"/>
                <a:ea typeface="Avenir"/>
                <a:cs typeface="Avenir"/>
                <a:sym typeface="Avenir"/>
              </a:rPr>
            </a:br>
            <a:endParaRPr sz="2400" b="1" dirty="0">
              <a:latin typeface="Avenir"/>
              <a:ea typeface="Avenir"/>
              <a:cs typeface="Avenir"/>
              <a:sym typeface="Avenir"/>
            </a:endParaRPr>
          </a:p>
        </p:txBody>
      </p:sp>
      <p:grpSp>
        <p:nvGrpSpPr>
          <p:cNvPr id="1325" name="Google Shape;1325;p117"/>
          <p:cNvGrpSpPr/>
          <p:nvPr/>
        </p:nvGrpSpPr>
        <p:grpSpPr>
          <a:xfrm>
            <a:off x="131821" y="620488"/>
            <a:ext cx="8245864" cy="40820"/>
            <a:chOff x="195943" y="1001487"/>
            <a:chExt cx="10994485" cy="54427"/>
          </a:xfrm>
        </p:grpSpPr>
        <p:cxnSp>
          <p:nvCxnSpPr>
            <p:cNvPr id="1326" name="Google Shape;1326;p117"/>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327" name="Google Shape;1327;p117"/>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330" name="Google Shape;1330;p117"/>
          <p:cNvSpPr txBox="1"/>
          <p:nvPr/>
        </p:nvSpPr>
        <p:spPr>
          <a:xfrm>
            <a:off x="7032006" y="41568"/>
            <a:ext cx="2031087" cy="507809"/>
          </a:xfrm>
          <a:prstGeom prst="rect">
            <a:avLst/>
          </a:prstGeom>
          <a:noFill/>
          <a:ln w="19050" cap="flat" cmpd="sng">
            <a:solidFill>
              <a:schemeClr val="accent1"/>
            </a:solidFill>
            <a:prstDash val="solid"/>
            <a:round/>
            <a:headEnd type="none" w="sm" len="sm"/>
            <a:tailEnd type="none" w="sm" len="sm"/>
          </a:ln>
        </p:spPr>
        <p:txBody>
          <a:bodyPr spcFirstLastPara="1" wrap="square" lIns="68569" tIns="68569" rIns="68569" bIns="68569" anchor="t" anchorCtr="0">
            <a:spAutoFit/>
          </a:bodyPr>
          <a:lstStyle/>
          <a:p>
            <a:pPr defTabSz="685800"/>
            <a:r>
              <a:rPr lang="en-US" sz="1200" dirty="0"/>
              <a:t>💡</a:t>
            </a:r>
            <a:r>
              <a:rPr lang="en-US" sz="1200" b="1" dirty="0"/>
              <a:t> Same Script</a:t>
            </a:r>
            <a:endParaRPr sz="1200" b="1" dirty="0"/>
          </a:p>
          <a:p>
            <a:pPr indent="342900" defTabSz="685800"/>
            <a:r>
              <a:rPr lang="en-US" sz="1200" dirty="0"/>
              <a:t>CPU/GPU &amp; MPI</a:t>
            </a:r>
            <a:endParaRPr sz="1200" dirty="0"/>
          </a:p>
        </p:txBody>
      </p:sp>
      <p:pic>
        <p:nvPicPr>
          <p:cNvPr id="1331" name="Google Shape;1331;p117"/>
          <p:cNvPicPr preferRelativeResize="0">
            <a:picLocks noChangeAspect="1"/>
          </p:cNvPicPr>
          <p:nvPr/>
        </p:nvPicPr>
        <p:blipFill>
          <a:blip r:embed="rId3">
            <a:alphaModFix/>
          </a:blip>
          <a:stretch>
            <a:fillRect/>
          </a:stretch>
        </p:blipFill>
        <p:spPr>
          <a:xfrm>
            <a:off x="6152" y="773240"/>
            <a:ext cx="3327328" cy="3178919"/>
          </a:xfrm>
          <a:prstGeom prst="rect">
            <a:avLst/>
          </a:prstGeom>
          <a:noFill/>
          <a:ln>
            <a:noFill/>
          </a:ln>
        </p:spPr>
      </p:pic>
      <p:pic>
        <p:nvPicPr>
          <p:cNvPr id="1332" name="Google Shape;1332;p117"/>
          <p:cNvPicPr preferRelativeResize="0">
            <a:picLocks noChangeAspect="1"/>
          </p:cNvPicPr>
          <p:nvPr/>
        </p:nvPicPr>
        <p:blipFill rotWithShape="1">
          <a:blip r:embed="rId4">
            <a:alphaModFix/>
          </a:blip>
          <a:srcRect b="47620"/>
          <a:stretch/>
        </p:blipFill>
        <p:spPr>
          <a:xfrm>
            <a:off x="3270893" y="1409336"/>
            <a:ext cx="3351822" cy="2542823"/>
          </a:xfrm>
          <a:prstGeom prst="rect">
            <a:avLst/>
          </a:prstGeom>
          <a:noFill/>
          <a:ln>
            <a:noFill/>
          </a:ln>
        </p:spPr>
      </p:pic>
      <p:grpSp>
        <p:nvGrpSpPr>
          <p:cNvPr id="1334" name="Google Shape;1334;p117"/>
          <p:cNvGrpSpPr/>
          <p:nvPr/>
        </p:nvGrpSpPr>
        <p:grpSpPr>
          <a:xfrm>
            <a:off x="1516422" y="4742958"/>
            <a:ext cx="883858" cy="300469"/>
            <a:chOff x="1992774" y="6323944"/>
            <a:chExt cx="1178477" cy="400625"/>
          </a:xfrm>
        </p:grpSpPr>
        <p:pic>
          <p:nvPicPr>
            <p:cNvPr id="1335" name="Google Shape;1335;p117"/>
            <p:cNvPicPr preferRelativeResize="0"/>
            <p:nvPr/>
          </p:nvPicPr>
          <p:blipFill rotWithShape="1">
            <a:blip r:embed="rId5">
              <a:alphaModFix/>
            </a:blip>
            <a:srcRect/>
            <a:stretch/>
          </p:blipFill>
          <p:spPr>
            <a:xfrm>
              <a:off x="1992774" y="6323944"/>
              <a:ext cx="531050" cy="400625"/>
            </a:xfrm>
            <a:prstGeom prst="rect">
              <a:avLst/>
            </a:prstGeom>
            <a:noFill/>
            <a:ln>
              <a:noFill/>
            </a:ln>
          </p:spPr>
        </p:pic>
        <p:sp>
          <p:nvSpPr>
            <p:cNvPr id="1336" name="Google Shape;1336;p117"/>
            <p:cNvSpPr txBox="1"/>
            <p:nvPr/>
          </p:nvSpPr>
          <p:spPr>
            <a:xfrm>
              <a:off x="2493251" y="6324175"/>
              <a:ext cx="678000" cy="400080"/>
            </a:xfrm>
            <a:prstGeom prst="rect">
              <a:avLst/>
            </a:prstGeom>
            <a:noFill/>
            <a:ln>
              <a:noFill/>
            </a:ln>
          </p:spPr>
          <p:txBody>
            <a:bodyPr spcFirstLastPara="1" wrap="square" lIns="68569" tIns="68569" rIns="68569" bIns="68569" anchor="t" anchorCtr="0">
              <a:spAutoFit/>
            </a:bodyPr>
            <a:lstStyle/>
            <a:p>
              <a:pPr defTabSz="685800"/>
              <a:r>
                <a:rPr lang="en-US" sz="1050"/>
                <a:t>LDRD</a:t>
              </a:r>
              <a:endParaRPr sz="1050"/>
            </a:p>
          </p:txBody>
        </p:sp>
      </p:grpSp>
      <p:pic>
        <p:nvPicPr>
          <p:cNvPr id="2" name="Google Shape;1332;p117">
            <a:extLst>
              <a:ext uri="{FF2B5EF4-FFF2-40B4-BE49-F238E27FC236}">
                <a16:creationId xmlns:a16="http://schemas.microsoft.com/office/drawing/2014/main" id="{5D84CD64-38D2-2FF7-3B4C-D7176E8366C0}"/>
              </a:ext>
            </a:extLst>
          </p:cNvPr>
          <p:cNvPicPr preferRelativeResize="0">
            <a:picLocks noChangeAspect="1"/>
          </p:cNvPicPr>
          <p:nvPr/>
        </p:nvPicPr>
        <p:blipFill rotWithShape="1">
          <a:blip r:embed="rId4">
            <a:alphaModFix/>
          </a:blip>
          <a:srcRect t="52633"/>
          <a:stretch/>
        </p:blipFill>
        <p:spPr>
          <a:xfrm>
            <a:off x="5915985" y="740368"/>
            <a:ext cx="3221864" cy="2210345"/>
          </a:xfrm>
          <a:prstGeom prst="rect">
            <a:avLst/>
          </a:prstGeom>
          <a:noFill/>
          <a:ln>
            <a:noFill/>
          </a:ln>
        </p:spPr>
      </p:pic>
      <p:cxnSp>
        <p:nvCxnSpPr>
          <p:cNvPr id="6" name="Elbow Connector 5">
            <a:extLst>
              <a:ext uri="{FF2B5EF4-FFF2-40B4-BE49-F238E27FC236}">
                <a16:creationId xmlns:a16="http://schemas.microsoft.com/office/drawing/2014/main" id="{812497A2-B796-A2C8-7846-0250C0BCAF5D}"/>
              </a:ext>
            </a:extLst>
          </p:cNvPr>
          <p:cNvCxnSpPr>
            <a:cxnSpLocks/>
          </p:cNvCxnSpPr>
          <p:nvPr/>
        </p:nvCxnSpPr>
        <p:spPr>
          <a:xfrm rot="16200000" flipH="1">
            <a:off x="5339952" y="1210942"/>
            <a:ext cx="2260579" cy="1319434"/>
          </a:xfrm>
          <a:prstGeom prst="bentConnector3">
            <a:avLst>
              <a:gd name="adj1" fmla="val 99951"/>
            </a:avLst>
          </a:prstGeom>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962FB632-D2BC-CF01-0B97-964A5A7204C6}"/>
              </a:ext>
            </a:extLst>
          </p:cNvPr>
          <p:cNvCxnSpPr>
            <a:cxnSpLocks/>
          </p:cNvCxnSpPr>
          <p:nvPr/>
        </p:nvCxnSpPr>
        <p:spPr>
          <a:xfrm rot="5400000">
            <a:off x="2570927" y="1963522"/>
            <a:ext cx="2572100" cy="1307017"/>
          </a:xfrm>
          <a:prstGeom prst="bentConnector3">
            <a:avLst>
              <a:gd name="adj1" fmla="val -105"/>
            </a:avLst>
          </a:prstGeom>
        </p:spPr>
        <p:style>
          <a:lnRef idx="1">
            <a:schemeClr val="accent1"/>
          </a:lnRef>
          <a:fillRef idx="0">
            <a:schemeClr val="accent1"/>
          </a:fillRef>
          <a:effectRef idx="0">
            <a:schemeClr val="accent1"/>
          </a:effectRef>
          <a:fontRef idx="minor">
            <a:schemeClr val="tx1"/>
          </a:fontRef>
        </p:style>
      </p:cxnSp>
      <p:pic>
        <p:nvPicPr>
          <p:cNvPr id="15" name="Google Shape;1328;p117">
            <a:extLst>
              <a:ext uri="{FF2B5EF4-FFF2-40B4-BE49-F238E27FC236}">
                <a16:creationId xmlns:a16="http://schemas.microsoft.com/office/drawing/2014/main" id="{9C0ED3BA-A4EB-BEB2-8F89-34AAEE527691}"/>
              </a:ext>
            </a:extLst>
          </p:cNvPr>
          <p:cNvPicPr preferRelativeResize="0">
            <a:picLocks noChangeAspect="1"/>
          </p:cNvPicPr>
          <p:nvPr/>
        </p:nvPicPr>
        <p:blipFill rotWithShape="1">
          <a:blip r:embed="rId6">
            <a:alphaModFix/>
          </a:blip>
          <a:srcRect b="9994"/>
          <a:stretch/>
        </p:blipFill>
        <p:spPr>
          <a:xfrm>
            <a:off x="3334840" y="677538"/>
            <a:ext cx="2379522" cy="611915"/>
          </a:xfrm>
          <a:prstGeom prst="rect">
            <a:avLst/>
          </a:prstGeom>
          <a:noFill/>
          <a:ln>
            <a:noFill/>
          </a:ln>
        </p:spPr>
      </p:pic>
      <p:pic>
        <p:nvPicPr>
          <p:cNvPr id="16" name="Google Shape;1329;p117">
            <a:extLst>
              <a:ext uri="{FF2B5EF4-FFF2-40B4-BE49-F238E27FC236}">
                <a16:creationId xmlns:a16="http://schemas.microsoft.com/office/drawing/2014/main" id="{4F1F95DF-7D05-C4E4-9047-2C88D13C4D96}"/>
              </a:ext>
            </a:extLst>
          </p:cNvPr>
          <p:cNvPicPr preferRelativeResize="0">
            <a:picLocks noChangeAspect="1"/>
          </p:cNvPicPr>
          <p:nvPr/>
        </p:nvPicPr>
        <p:blipFill>
          <a:blip r:embed="rId7">
            <a:alphaModFix/>
          </a:blip>
          <a:stretch>
            <a:fillRect/>
          </a:stretch>
        </p:blipFill>
        <p:spPr>
          <a:xfrm>
            <a:off x="6470241" y="3041385"/>
            <a:ext cx="2579640" cy="1105560"/>
          </a:xfrm>
          <a:prstGeom prst="rect">
            <a:avLst/>
          </a:prstGeom>
          <a:noFill/>
          <a:ln>
            <a:noFill/>
          </a:ln>
        </p:spPr>
      </p:pic>
    </p:spTree>
    <p:extLst>
      <p:ext uri="{BB962C8B-B14F-4D97-AF65-F5344CB8AC3E}">
        <p14:creationId xmlns:p14="http://schemas.microsoft.com/office/powerpoint/2010/main" val="3448345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19"/>
          <p:cNvSpPr txBox="1"/>
          <p:nvPr/>
        </p:nvSpPr>
        <p:spPr>
          <a:xfrm>
            <a:off x="131821" y="731829"/>
            <a:ext cx="4280625" cy="992549"/>
          </a:xfrm>
          <a:prstGeom prst="rect">
            <a:avLst/>
          </a:prstGeom>
          <a:noFill/>
          <a:ln>
            <a:noFill/>
          </a:ln>
        </p:spPr>
        <p:txBody>
          <a:bodyPr spcFirstLastPara="1" wrap="square" lIns="68569" tIns="34275" rIns="68569" bIns="34275" anchor="t" anchorCtr="0">
            <a:spAutoFit/>
          </a:bodyPr>
          <a:lstStyle/>
          <a:p>
            <a:pPr defTabSz="685800">
              <a:buSzPts val="1100"/>
            </a:pPr>
            <a:r>
              <a:rPr lang="en-US" sz="1500" b="1" dirty="0">
                <a:solidFill>
                  <a:srgbClr val="266092"/>
                </a:solidFill>
                <a:latin typeface="Avenir"/>
                <a:ea typeface="Avenir"/>
                <a:cs typeface="Avenir"/>
                <a:sym typeface="Avenir"/>
              </a:rPr>
              <a:t>bare (linear) lattice of the Fermilab IOTA storage ring; an rms-matched proton beam with an un- normalized emittance of 4.5 </a:t>
            </a:r>
            <a:r>
              <a:rPr lang="en-US" sz="1500" b="1" dirty="0" err="1">
                <a:solidFill>
                  <a:srgbClr val="266092"/>
                </a:solidFill>
                <a:latin typeface="Avenir"/>
                <a:ea typeface="Avenir"/>
                <a:cs typeface="Avenir"/>
                <a:sym typeface="Avenir"/>
              </a:rPr>
              <a:t>μm</a:t>
            </a:r>
            <a:r>
              <a:rPr lang="en-US" sz="1500" b="1" dirty="0">
                <a:solidFill>
                  <a:srgbClr val="266092"/>
                </a:solidFill>
                <a:latin typeface="Avenir"/>
                <a:ea typeface="Avenir"/>
                <a:cs typeface="Avenir"/>
                <a:sym typeface="Avenir"/>
              </a:rPr>
              <a:t> propagates over a single turn</a:t>
            </a:r>
            <a:endParaRPr sz="1500" b="1" dirty="0">
              <a:solidFill>
                <a:srgbClr val="266092"/>
              </a:solidFill>
              <a:latin typeface="Avenir"/>
              <a:ea typeface="Avenir"/>
              <a:cs typeface="Avenir"/>
              <a:sym typeface="Avenir"/>
            </a:endParaRPr>
          </a:p>
        </p:txBody>
      </p:sp>
      <p:sp>
        <p:nvSpPr>
          <p:cNvPr id="1357" name="Google Shape;1357;p119"/>
          <p:cNvSpPr txBox="1">
            <a:spLocks noGrp="1"/>
          </p:cNvSpPr>
          <p:nvPr>
            <p:ph type="title"/>
          </p:nvPr>
        </p:nvSpPr>
        <p:spPr>
          <a:xfrm>
            <a:off x="108224" y="168481"/>
            <a:ext cx="8702325" cy="416250"/>
          </a:xfrm>
          <a:prstGeom prst="rect">
            <a:avLst/>
          </a:prstGeom>
          <a:noFill/>
          <a:ln>
            <a:noFill/>
          </a:ln>
        </p:spPr>
        <p:txBody>
          <a:bodyPr spcFirstLastPara="1" wrap="square" lIns="68569" tIns="34275" rIns="68569" bIns="34275" anchor="t" anchorCtr="0">
            <a:noAutofit/>
          </a:bodyPr>
          <a:lstStyle/>
          <a:p>
            <a:r>
              <a:rPr lang="en-US" sz="2400" b="1" dirty="0" err="1">
                <a:latin typeface="Avenir"/>
                <a:ea typeface="Avenir"/>
                <a:cs typeface="Avenir"/>
                <a:sym typeface="Avenir"/>
              </a:rPr>
              <a:t>ImpactX</a:t>
            </a:r>
            <a:r>
              <a:rPr lang="en-US" sz="2400" b="1" dirty="0">
                <a:latin typeface="Avenir"/>
                <a:ea typeface="Avenir"/>
                <a:cs typeface="Avenir"/>
                <a:sym typeface="Avenir"/>
              </a:rPr>
              <a:t>: IOTA (v8.4) Lattice Benchmark @2.5 MeV protons</a:t>
            </a:r>
            <a:br>
              <a:rPr lang="en-US" sz="2400" b="1" dirty="0">
                <a:latin typeface="Avenir"/>
                <a:ea typeface="Avenir"/>
                <a:cs typeface="Avenir"/>
                <a:sym typeface="Avenir"/>
              </a:rPr>
            </a:br>
            <a:endParaRPr sz="2400" b="1" dirty="0">
              <a:latin typeface="Avenir"/>
              <a:ea typeface="Avenir"/>
              <a:cs typeface="Avenir"/>
              <a:sym typeface="Avenir"/>
            </a:endParaRPr>
          </a:p>
        </p:txBody>
      </p:sp>
      <p:grpSp>
        <p:nvGrpSpPr>
          <p:cNvPr id="1358" name="Google Shape;1358;p119"/>
          <p:cNvGrpSpPr/>
          <p:nvPr/>
        </p:nvGrpSpPr>
        <p:grpSpPr>
          <a:xfrm>
            <a:off x="131821" y="620488"/>
            <a:ext cx="8245864" cy="40820"/>
            <a:chOff x="195943" y="1001487"/>
            <a:chExt cx="10994485" cy="54427"/>
          </a:xfrm>
        </p:grpSpPr>
        <p:cxnSp>
          <p:nvCxnSpPr>
            <p:cNvPr id="1359" name="Google Shape;1359;p119"/>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360" name="Google Shape;1360;p119"/>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1363" name="Google Shape;1363;p119"/>
          <p:cNvPicPr preferRelativeResize="0"/>
          <p:nvPr/>
        </p:nvPicPr>
        <p:blipFill>
          <a:blip r:embed="rId3">
            <a:alphaModFix/>
          </a:blip>
          <a:stretch>
            <a:fillRect/>
          </a:stretch>
        </p:blipFill>
        <p:spPr>
          <a:xfrm>
            <a:off x="317115" y="3546259"/>
            <a:ext cx="3600450" cy="1028700"/>
          </a:xfrm>
          <a:prstGeom prst="rect">
            <a:avLst/>
          </a:prstGeom>
          <a:noFill/>
          <a:ln>
            <a:noFill/>
          </a:ln>
        </p:spPr>
      </p:pic>
      <p:grpSp>
        <p:nvGrpSpPr>
          <p:cNvPr id="2" name="Group 1">
            <a:extLst>
              <a:ext uri="{FF2B5EF4-FFF2-40B4-BE49-F238E27FC236}">
                <a16:creationId xmlns:a16="http://schemas.microsoft.com/office/drawing/2014/main" id="{4A682B52-15D8-3EF4-B3B3-63407948A82A}"/>
              </a:ext>
            </a:extLst>
          </p:cNvPr>
          <p:cNvGrpSpPr/>
          <p:nvPr/>
        </p:nvGrpSpPr>
        <p:grpSpPr>
          <a:xfrm>
            <a:off x="4571999" y="768095"/>
            <a:ext cx="4522906" cy="4219650"/>
            <a:chOff x="4571999" y="768095"/>
            <a:chExt cx="4522906" cy="4219650"/>
          </a:xfrm>
        </p:grpSpPr>
        <p:sp>
          <p:nvSpPr>
            <p:cNvPr id="1361" name="Google Shape;1361;p119"/>
            <p:cNvSpPr/>
            <p:nvPr/>
          </p:nvSpPr>
          <p:spPr>
            <a:xfrm>
              <a:off x="4572000" y="768095"/>
              <a:ext cx="4522905" cy="4219650"/>
            </a:xfrm>
            <a:prstGeom prst="rect">
              <a:avLst/>
            </a:prstGeom>
            <a:noFill/>
            <a:ln>
              <a:noFill/>
            </a:ln>
          </p:spPr>
          <p:txBody>
            <a:bodyPr spcFirstLastPara="1" wrap="square" lIns="68569" tIns="34275" rIns="68569" bIns="34275" anchor="t" anchorCtr="0">
              <a:noAutofit/>
            </a:bodyPr>
            <a:lstStyle/>
            <a:p>
              <a:pPr defTabSz="685800"/>
              <a:r>
                <a:rPr lang="en-US" sz="1500" b="1" dirty="0">
                  <a:solidFill>
                    <a:srgbClr val="266092"/>
                  </a:solidFill>
                  <a:latin typeface="Avenir"/>
                  <a:ea typeface="Avenir"/>
                  <a:cs typeface="Avenir"/>
                  <a:sym typeface="Avenir"/>
                </a:rPr>
                <a:t>Preservation of Second Moments validated with Impact-Z</a:t>
              </a:r>
              <a:endParaRPr sz="1500" b="1" dirty="0">
                <a:solidFill>
                  <a:srgbClr val="266092"/>
                </a:solidFill>
                <a:latin typeface="Avenir"/>
                <a:ea typeface="Avenir"/>
                <a:cs typeface="Avenir"/>
                <a:sym typeface="Avenir"/>
              </a:endParaRPr>
            </a:p>
            <a:p>
              <a:pPr marL="257175" indent="-257175" defTabSz="685800">
                <a:buSzPts val="2000"/>
                <a:buFont typeface="Arial"/>
                <a:buChar char="•"/>
              </a:pPr>
              <a:r>
                <a:rPr lang="en-US" sz="1500" dirty="0" err="1">
                  <a:latin typeface="Avenir"/>
                  <a:ea typeface="Avenir"/>
                  <a:cs typeface="Avenir"/>
                  <a:sym typeface="Avenir"/>
                </a:rPr>
                <a:t>nnl</a:t>
              </a:r>
              <a:r>
                <a:rPr lang="en-US" sz="1500" dirty="0">
                  <a:latin typeface="Avenir"/>
                  <a:ea typeface="Avenir"/>
                  <a:cs typeface="Avenir"/>
                  <a:sym typeface="Avenir"/>
                </a:rPr>
                <a:t>. element: conserve invariants of motion</a:t>
              </a:r>
              <a:endParaRPr sz="1500" dirty="0">
                <a:latin typeface="Avenir"/>
                <a:ea typeface="Avenir"/>
                <a:cs typeface="Avenir"/>
                <a:sym typeface="Avenir"/>
              </a:endParaRPr>
            </a:p>
            <a:p>
              <a:pPr marL="257175" indent="-257175" defTabSz="685800">
                <a:buSzPts val="2000"/>
                <a:buFont typeface="Arial"/>
                <a:buChar char="•"/>
              </a:pPr>
              <a:r>
                <a:rPr lang="en-US" sz="1500" dirty="0">
                  <a:latin typeface="Avenir"/>
                  <a:ea typeface="Avenir"/>
                  <a:cs typeface="Avenir"/>
                  <a:sym typeface="Avenir"/>
                </a:rPr>
                <a:t>check emittance preservation</a:t>
              </a:r>
              <a:endParaRPr sz="1500" dirty="0">
                <a:latin typeface="Avenir"/>
                <a:ea typeface="Avenir"/>
                <a:cs typeface="Avenir"/>
                <a:sym typeface="Avenir"/>
              </a:endParaRPr>
            </a:p>
            <a:p>
              <a:pPr marL="257175" indent="-257175" defTabSz="685800">
                <a:buSzPts val="2000"/>
                <a:buFont typeface="Arial"/>
                <a:buChar char="•"/>
              </a:pPr>
              <a:r>
                <a:rPr lang="en-US" sz="1500" b="1" dirty="0">
                  <a:solidFill>
                    <a:srgbClr val="C00000"/>
                  </a:solidFill>
                  <a:latin typeface="Avenir"/>
                  <a:ea typeface="Avenir"/>
                  <a:cs typeface="Avenir"/>
                  <a:sym typeface="Avenir"/>
                </a:rPr>
                <a:t>rms beam size evolution: IMPACT-Z vs </a:t>
              </a:r>
              <a:r>
                <a:rPr lang="en-US" sz="1500" b="1" dirty="0" err="1">
                  <a:solidFill>
                    <a:srgbClr val="C00000"/>
                  </a:solidFill>
                  <a:latin typeface="Avenir"/>
                  <a:ea typeface="Avenir"/>
                  <a:cs typeface="Avenir"/>
                  <a:sym typeface="Avenir"/>
                </a:rPr>
                <a:t>ImpactX</a:t>
              </a:r>
              <a:endParaRPr sz="1500" b="1" dirty="0">
                <a:solidFill>
                  <a:srgbClr val="C00000"/>
                </a:solidFill>
                <a:latin typeface="Avenir"/>
                <a:ea typeface="Avenir"/>
                <a:cs typeface="Avenir"/>
                <a:sym typeface="Avenir"/>
              </a:endParaRPr>
            </a:p>
            <a:p>
              <a:pPr defTabSz="685800"/>
              <a:endParaRPr sz="1500" b="1" dirty="0">
                <a:solidFill>
                  <a:srgbClr val="266092"/>
                </a:solidFill>
                <a:latin typeface="Avenir"/>
                <a:ea typeface="Avenir"/>
                <a:cs typeface="Avenir"/>
                <a:sym typeface="Avenir"/>
              </a:endParaRPr>
            </a:p>
            <a:p>
              <a:pPr defTabSz="685800"/>
              <a:endParaRPr sz="1500" b="1" dirty="0">
                <a:solidFill>
                  <a:srgbClr val="266092"/>
                </a:solidFill>
                <a:latin typeface="Avenir"/>
                <a:ea typeface="Avenir"/>
                <a:cs typeface="Avenir"/>
                <a:sym typeface="Avenir"/>
              </a:endParaRPr>
            </a:p>
            <a:p>
              <a:pPr defTabSz="685800"/>
              <a:endParaRPr sz="1500" b="1" dirty="0">
                <a:solidFill>
                  <a:srgbClr val="266092"/>
                </a:solidFill>
                <a:latin typeface="Avenir"/>
                <a:ea typeface="Avenir"/>
                <a:cs typeface="Avenir"/>
                <a:sym typeface="Avenir"/>
              </a:endParaRPr>
            </a:p>
            <a:p>
              <a:pPr defTabSz="685800"/>
              <a:endParaRPr sz="1500" b="1" dirty="0">
                <a:solidFill>
                  <a:srgbClr val="266092"/>
                </a:solidFill>
                <a:latin typeface="Avenir"/>
                <a:ea typeface="Avenir"/>
                <a:cs typeface="Avenir"/>
                <a:sym typeface="Avenir"/>
              </a:endParaRPr>
            </a:p>
            <a:p>
              <a:pPr defTabSz="685800"/>
              <a:endParaRPr sz="800" b="1" dirty="0">
                <a:solidFill>
                  <a:srgbClr val="266092"/>
                </a:solidFill>
                <a:latin typeface="Avenir"/>
                <a:ea typeface="Avenir"/>
                <a:cs typeface="Avenir"/>
                <a:sym typeface="Avenir"/>
              </a:endParaRPr>
            </a:p>
            <a:p>
              <a:pPr defTabSz="685800"/>
              <a:r>
                <a:rPr lang="en-US" sz="1500" b="1" dirty="0">
                  <a:solidFill>
                    <a:srgbClr val="266092"/>
                  </a:solidFill>
                  <a:latin typeface="Avenir"/>
                  <a:ea typeface="Avenir"/>
                  <a:cs typeface="Avenir"/>
                  <a:sym typeface="Avenir"/>
                </a:rPr>
                <a:t>Preliminary Performance</a:t>
              </a:r>
              <a:endParaRPr sz="1500" b="1" dirty="0">
                <a:solidFill>
                  <a:srgbClr val="266092"/>
                </a:solidFill>
                <a:latin typeface="Avenir"/>
                <a:ea typeface="Avenir"/>
                <a:cs typeface="Avenir"/>
                <a:sym typeface="Avenir"/>
              </a:endParaRPr>
            </a:p>
            <a:p>
              <a:pPr marL="257175" indent="-266700" defTabSz="685800">
                <a:buSzPts val="2000"/>
                <a:buFont typeface="Arial"/>
                <a:buChar char="•"/>
              </a:pPr>
              <a:r>
                <a:rPr lang="en-US" sz="1500" dirty="0">
                  <a:latin typeface="Avenir"/>
                  <a:ea typeface="Avenir"/>
                  <a:cs typeface="Avenir"/>
                  <a:sym typeface="Avenir"/>
                </a:rPr>
                <a:t>on Perlmutter (NERSC) CPU / GPU</a:t>
              </a:r>
            </a:p>
            <a:p>
              <a:pPr marL="257175" indent="-266700" defTabSz="685800">
                <a:buSzPts val="2000"/>
                <a:buFont typeface="Arial"/>
                <a:buChar char="•"/>
              </a:pPr>
              <a:r>
                <a:rPr lang="en-US" sz="1500" b="1" dirty="0">
                  <a:solidFill>
                    <a:srgbClr val="C00000"/>
                  </a:solidFill>
                  <a:latin typeface="Avenir"/>
                  <a:ea typeface="Avenir"/>
                  <a:cs typeface="Avenir"/>
                  <a:sym typeface="Avenir"/>
                </a:rPr>
                <a:t>1 node: 2 GPUs ~6.3x faster than 32 cores</a:t>
              </a:r>
              <a:endParaRPr sz="1500" b="1" dirty="0">
                <a:solidFill>
                  <a:srgbClr val="C00000"/>
                </a:solidFill>
                <a:latin typeface="Avenir"/>
                <a:ea typeface="Avenir"/>
                <a:cs typeface="Avenir"/>
                <a:sym typeface="Avenir"/>
              </a:endParaRPr>
            </a:p>
            <a:p>
              <a:pPr defTabSz="685800"/>
              <a:endParaRPr sz="1500" dirty="0">
                <a:latin typeface="Avenir"/>
                <a:ea typeface="Avenir"/>
                <a:cs typeface="Avenir"/>
                <a:sym typeface="Avenir"/>
              </a:endParaRPr>
            </a:p>
          </p:txBody>
        </p:sp>
        <p:pic>
          <p:nvPicPr>
            <p:cNvPr id="1364" name="Google Shape;1364;p119"/>
            <p:cNvPicPr preferRelativeResize="0"/>
            <p:nvPr/>
          </p:nvPicPr>
          <p:blipFill>
            <a:blip r:embed="rId4">
              <a:alphaModFix/>
            </a:blip>
            <a:stretch>
              <a:fillRect/>
            </a:stretch>
          </p:blipFill>
          <p:spPr>
            <a:xfrm>
              <a:off x="4857750" y="1936595"/>
              <a:ext cx="3600450" cy="1028700"/>
            </a:xfrm>
            <a:prstGeom prst="rect">
              <a:avLst/>
            </a:prstGeom>
            <a:noFill/>
            <a:ln>
              <a:noFill/>
            </a:ln>
          </p:spPr>
        </p:pic>
        <p:pic>
          <p:nvPicPr>
            <p:cNvPr id="1365" name="Google Shape;1365;p119"/>
            <p:cNvPicPr preferRelativeResize="0"/>
            <p:nvPr/>
          </p:nvPicPr>
          <p:blipFill>
            <a:blip r:embed="rId5">
              <a:alphaModFix/>
            </a:blip>
            <a:stretch>
              <a:fillRect/>
            </a:stretch>
          </p:blipFill>
          <p:spPr>
            <a:xfrm>
              <a:off x="4571999" y="3714258"/>
              <a:ext cx="4038089" cy="1195272"/>
            </a:xfrm>
            <a:prstGeom prst="rect">
              <a:avLst/>
            </a:prstGeom>
            <a:noFill/>
            <a:ln>
              <a:noFill/>
            </a:ln>
          </p:spPr>
        </p:pic>
      </p:grpSp>
      <p:grpSp>
        <p:nvGrpSpPr>
          <p:cNvPr id="1366" name="Google Shape;1366;p119"/>
          <p:cNvGrpSpPr/>
          <p:nvPr/>
        </p:nvGrpSpPr>
        <p:grpSpPr>
          <a:xfrm>
            <a:off x="1516422" y="4742958"/>
            <a:ext cx="883858" cy="300469"/>
            <a:chOff x="1992774" y="6323944"/>
            <a:chExt cx="1178477" cy="400625"/>
          </a:xfrm>
        </p:grpSpPr>
        <p:pic>
          <p:nvPicPr>
            <p:cNvPr id="1367" name="Google Shape;1367;p119"/>
            <p:cNvPicPr preferRelativeResize="0"/>
            <p:nvPr/>
          </p:nvPicPr>
          <p:blipFill rotWithShape="1">
            <a:blip r:embed="rId6">
              <a:alphaModFix/>
            </a:blip>
            <a:srcRect/>
            <a:stretch/>
          </p:blipFill>
          <p:spPr>
            <a:xfrm>
              <a:off x="1992774" y="6323944"/>
              <a:ext cx="531050" cy="400625"/>
            </a:xfrm>
            <a:prstGeom prst="rect">
              <a:avLst/>
            </a:prstGeom>
            <a:noFill/>
            <a:ln>
              <a:noFill/>
            </a:ln>
          </p:spPr>
        </p:pic>
        <p:sp>
          <p:nvSpPr>
            <p:cNvPr id="1368" name="Google Shape;1368;p119"/>
            <p:cNvSpPr txBox="1"/>
            <p:nvPr/>
          </p:nvSpPr>
          <p:spPr>
            <a:xfrm>
              <a:off x="2493251" y="6324175"/>
              <a:ext cx="678000" cy="400080"/>
            </a:xfrm>
            <a:prstGeom prst="rect">
              <a:avLst/>
            </a:prstGeom>
            <a:noFill/>
            <a:ln>
              <a:noFill/>
            </a:ln>
          </p:spPr>
          <p:txBody>
            <a:bodyPr spcFirstLastPara="1" wrap="square" lIns="68569" tIns="68569" rIns="68569" bIns="68569" anchor="t" anchorCtr="0">
              <a:spAutoFit/>
            </a:bodyPr>
            <a:lstStyle/>
            <a:p>
              <a:pPr defTabSz="685800"/>
              <a:r>
                <a:rPr lang="en-US" sz="1050"/>
                <a:t>LDRD</a:t>
              </a:r>
              <a:endParaRPr sz="1050"/>
            </a:p>
          </p:txBody>
        </p:sp>
      </p:grpSp>
      <p:pic>
        <p:nvPicPr>
          <p:cNvPr id="1369" name="Google Shape;1369;p119"/>
          <p:cNvPicPr preferRelativeResize="0"/>
          <p:nvPr/>
        </p:nvPicPr>
        <p:blipFill>
          <a:blip r:embed="rId7">
            <a:alphaModFix/>
          </a:blip>
          <a:stretch>
            <a:fillRect/>
          </a:stretch>
        </p:blipFill>
        <p:spPr>
          <a:xfrm>
            <a:off x="766312" y="1751079"/>
            <a:ext cx="3052426" cy="1526193"/>
          </a:xfrm>
          <a:prstGeom prst="rect">
            <a:avLst/>
          </a:prstGeom>
          <a:noFill/>
          <a:ln>
            <a:noFill/>
          </a:ln>
        </p:spPr>
      </p:pic>
      <p:sp>
        <p:nvSpPr>
          <p:cNvPr id="1362" name="Google Shape;1362;p119"/>
          <p:cNvSpPr txBox="1"/>
          <p:nvPr/>
        </p:nvSpPr>
        <p:spPr>
          <a:xfrm>
            <a:off x="108224" y="3357720"/>
            <a:ext cx="4320675" cy="300052"/>
          </a:xfrm>
          <a:prstGeom prst="rect">
            <a:avLst/>
          </a:prstGeom>
          <a:noFill/>
          <a:ln>
            <a:noFill/>
          </a:ln>
        </p:spPr>
        <p:txBody>
          <a:bodyPr spcFirstLastPara="1" wrap="square" lIns="68569" tIns="34275" rIns="68569" bIns="34275" anchor="t" anchorCtr="0">
            <a:spAutoFit/>
          </a:bodyPr>
          <a:lstStyle/>
          <a:p>
            <a:pPr defTabSz="685800"/>
            <a:r>
              <a:rPr lang="en-US" sz="1500" b="1" dirty="0">
                <a:solidFill>
                  <a:srgbClr val="266092"/>
                </a:solidFill>
                <a:latin typeface="Avenir"/>
                <a:ea typeface="Avenir"/>
                <a:cs typeface="Avenir"/>
                <a:sym typeface="Avenir"/>
              </a:rPr>
              <a:t>Reference Orbit</a:t>
            </a:r>
            <a:endParaRPr sz="10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6021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US" sz="2000" dirty="0">
                <a:solidFill>
                  <a:schemeClr val="bg1"/>
                </a:solidFill>
              </a:rPr>
              <a:t>  Novel BLAST integrated ecosystem of accelerator (&amp; more) codes</a:t>
            </a:r>
            <a:endParaRPr lang="en-US" sz="1500" b="0" dirty="0">
              <a:solidFill>
                <a:schemeClr val="bg1"/>
              </a:solidFill>
            </a:endParaRPr>
          </a:p>
        </p:txBody>
      </p:sp>
      <p:pic>
        <p:nvPicPr>
          <p:cNvPr id="4" name="Picture 3">
            <a:extLst>
              <a:ext uri="{FF2B5EF4-FFF2-40B4-BE49-F238E27FC236}">
                <a16:creationId xmlns:a16="http://schemas.microsoft.com/office/drawing/2014/main" id="{9F043595-92E3-A2CB-B2D1-B1CDB2B9F736}"/>
              </a:ext>
            </a:extLst>
          </p:cNvPr>
          <p:cNvPicPr>
            <a:picLocks noChangeAspect="1"/>
          </p:cNvPicPr>
          <p:nvPr/>
        </p:nvPicPr>
        <p:blipFill>
          <a:blip r:embed="rId3"/>
          <a:stretch>
            <a:fillRect/>
          </a:stretch>
        </p:blipFill>
        <p:spPr>
          <a:xfrm>
            <a:off x="126058" y="732762"/>
            <a:ext cx="5819938" cy="2703909"/>
          </a:xfrm>
          <a:prstGeom prst="rect">
            <a:avLst/>
          </a:prstGeom>
        </p:spPr>
      </p:pic>
      <p:pic>
        <p:nvPicPr>
          <p:cNvPr id="5" name="Google Shape;1641;p129" descr="Logo&#10;&#10;Description automatically generated">
            <a:extLst>
              <a:ext uri="{FF2B5EF4-FFF2-40B4-BE49-F238E27FC236}">
                <a16:creationId xmlns:a16="http://schemas.microsoft.com/office/drawing/2014/main" id="{25EF8C6B-0141-B7DC-AECF-CCE79AA143DC}"/>
              </a:ext>
            </a:extLst>
          </p:cNvPr>
          <p:cNvPicPr preferRelativeResize="0">
            <a:picLocks noChangeAspect="1"/>
          </p:cNvPicPr>
          <p:nvPr/>
        </p:nvPicPr>
        <p:blipFill rotWithShape="1">
          <a:blip r:embed="rId4">
            <a:alphaModFix/>
          </a:blip>
          <a:srcRect t="16931" b="5651"/>
          <a:stretch/>
        </p:blipFill>
        <p:spPr>
          <a:xfrm>
            <a:off x="7640456" y="2774530"/>
            <a:ext cx="1436037" cy="625319"/>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9AC3A0E2-383D-3B4C-E6C5-D95D66F73CBA}"/>
              </a:ext>
            </a:extLst>
          </p:cNvPr>
          <p:cNvSpPr txBox="1"/>
          <p:nvPr/>
        </p:nvSpPr>
        <p:spPr>
          <a:xfrm>
            <a:off x="6008038" y="687334"/>
            <a:ext cx="3135962"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900" b="0" i="1" u="none" strike="noStrike" kern="0" cap="none" spc="0" normalizeH="0" baseline="0" noProof="0" dirty="0">
                <a:ln>
                  <a:noFill/>
                </a:ln>
                <a:solidFill>
                  <a:srgbClr val="1F497D"/>
                </a:solidFill>
                <a:effectLst/>
                <a:uLnTx/>
                <a:uFillTx/>
                <a:latin typeface="Franklin Gothic Medium"/>
                <a:cs typeface="Arial"/>
                <a:sym typeface="Arial"/>
              </a:rPr>
              <a:t>BLAST </a:t>
            </a:r>
            <a:r>
              <a:rPr kumimoji="0" lang="en-US" sz="1900" b="0" i="0" u="none" strike="noStrike" kern="0" cap="none" spc="0" normalizeH="0" baseline="0" noProof="0" dirty="0">
                <a:ln>
                  <a:noFill/>
                </a:ln>
                <a:solidFill>
                  <a:srgbClr val="1F497D"/>
                </a:solidFill>
                <a:effectLst/>
                <a:uLnTx/>
                <a:uFillTx/>
                <a:latin typeface="Franklin Gothic Medium"/>
                <a:cs typeface="Arial"/>
                <a:sym typeface="Arial"/>
              </a:rPr>
              <a:t>Particle-in-cell Codes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700" b="0" i="0" u="none" strike="noStrike" kern="0" cap="none" spc="0" normalizeH="0" baseline="0" noProof="0" dirty="0" err="1">
                <a:ln>
                  <a:noFill/>
                </a:ln>
                <a:solidFill>
                  <a:srgbClr val="1F497D"/>
                </a:solidFill>
                <a:effectLst/>
                <a:uLnTx/>
                <a:uFillTx/>
                <a:latin typeface="Franklin Gothic Medium"/>
                <a:cs typeface="Arial"/>
                <a:sym typeface="Arial"/>
              </a:rPr>
              <a:t>WarpX</a:t>
            </a:r>
            <a:r>
              <a:rPr kumimoji="0" lang="en-US" sz="1700" b="0" i="0" u="none" strike="noStrike" kern="0" cap="none" spc="0" normalizeH="0" baseline="0" noProof="0" dirty="0">
                <a:ln>
                  <a:noFill/>
                </a:ln>
                <a:solidFill>
                  <a:srgbClr val="1F497D"/>
                </a:solidFill>
                <a:effectLst/>
                <a:uLnTx/>
                <a:uFillTx/>
                <a:latin typeface="Franklin Gothic Medium"/>
                <a:cs typeface="Arial"/>
                <a:sym typeface="Arial"/>
              </a:rPr>
              <a:t>: </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t-based EM &amp; ES PIC + lattice </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700" b="0" i="0" u="none" strike="noStrike" kern="0" cap="none" spc="0" normalizeH="0" baseline="0" noProof="0" dirty="0" err="1">
                <a:ln>
                  <a:noFill/>
                </a:ln>
                <a:solidFill>
                  <a:srgbClr val="1F497D"/>
                </a:solidFill>
                <a:effectLst/>
                <a:uLnTx/>
                <a:uFillTx/>
                <a:latin typeface="Franklin Gothic Medium"/>
                <a:cs typeface="Arial"/>
                <a:sym typeface="Arial"/>
              </a:rPr>
              <a:t>ImpactX</a:t>
            </a:r>
            <a:r>
              <a:rPr kumimoji="0" lang="en-US" sz="1700" b="0" i="0" u="none" strike="noStrike" kern="0" cap="none" spc="0" normalizeH="0" baseline="0" noProof="0" dirty="0">
                <a:ln>
                  <a:noFill/>
                </a:ln>
                <a:solidFill>
                  <a:srgbClr val="1F497D"/>
                </a:solidFill>
                <a:effectLst/>
                <a:uLnTx/>
                <a:uFillTx/>
                <a:latin typeface="Franklin Gothic Medium"/>
                <a:cs typeface="Arial"/>
                <a:sym typeface="Arial"/>
              </a:rPr>
              <a:t>: </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s-based ES + lattice</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700" b="0" i="0" u="none" strike="noStrike" kern="0" cap="none" spc="0" normalizeH="0" baseline="0" noProof="0" dirty="0" err="1">
                <a:ln>
                  <a:noFill/>
                </a:ln>
                <a:solidFill>
                  <a:srgbClr val="1F497D"/>
                </a:solidFill>
                <a:effectLst/>
                <a:uLnTx/>
                <a:uFillTx/>
                <a:latin typeface="Franklin Gothic Medium"/>
                <a:cs typeface="Arial"/>
                <a:sym typeface="Arial"/>
              </a:rPr>
              <a:t>HiPACE</a:t>
            </a:r>
            <a:r>
              <a:rPr kumimoji="0" lang="en-US" sz="1700" b="0" i="0" u="none" strike="noStrike" kern="0" cap="none" spc="0" normalizeH="0" baseline="0" noProof="0" dirty="0">
                <a:ln>
                  <a:noFill/>
                </a:ln>
                <a:solidFill>
                  <a:srgbClr val="1F497D"/>
                </a:solidFill>
                <a:effectLst/>
                <a:uLnTx/>
                <a:uFillTx/>
                <a:latin typeface="Franklin Gothic Medium"/>
                <a:cs typeface="Arial"/>
                <a:sym typeface="Arial"/>
              </a:rPr>
              <a:t>++: </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Quasistatic PIC (similar to </a:t>
            </a:r>
            <a:r>
              <a:rPr kumimoji="0" lang="en-US" sz="1700" b="0" i="0" u="none" strike="noStrike" kern="0" cap="none" spc="0" normalizeH="0" baseline="0" noProof="0" dirty="0" err="1">
                <a:ln>
                  <a:noFill/>
                </a:ln>
                <a:solidFill>
                  <a:srgbClr val="1F497D"/>
                </a:solidFill>
                <a:effectLst/>
                <a:uLnTx/>
                <a:uFillTx/>
                <a:latin typeface="Franklin Gothic Book"/>
                <a:cs typeface="Arial"/>
                <a:sym typeface="Arial"/>
              </a:rPr>
              <a:t>QuickPIC</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 </a:t>
            </a:r>
            <a:r>
              <a:rPr kumimoji="0" lang="en-US" sz="1700" b="0" i="0" u="none" strike="noStrike" kern="0" cap="none" spc="0" normalizeH="0" baseline="0" noProof="0" dirty="0" err="1">
                <a:ln>
                  <a:noFill/>
                </a:ln>
                <a:solidFill>
                  <a:srgbClr val="1F497D"/>
                </a:solidFill>
                <a:effectLst/>
                <a:uLnTx/>
                <a:uFillTx/>
                <a:latin typeface="Franklin Gothic Book"/>
                <a:cs typeface="Arial"/>
                <a:sym typeface="Arial"/>
              </a:rPr>
              <a:t>pyHeadtail</a:t>
            </a:r>
            <a:r>
              <a:rPr kumimoji="0" lang="en-US" sz="1700" b="0" i="0" u="none" strike="noStrike" kern="0" cap="none" spc="0" normalizeH="0" baseline="0" noProof="0" dirty="0">
                <a:ln>
                  <a:noFill/>
                </a:ln>
                <a:solidFill>
                  <a:srgbClr val="1F497D"/>
                </a:solidFill>
                <a:effectLst/>
                <a:uLnTx/>
                <a:uFillTx/>
                <a:latin typeface="Franklin Gothic Book"/>
                <a:cs typeface="Arial"/>
                <a:sym typeface="Arial"/>
              </a:rPr>
              <a:t>, …)</a:t>
            </a:r>
          </a:p>
        </p:txBody>
      </p:sp>
      <p:sp>
        <p:nvSpPr>
          <p:cNvPr id="2" name="Rectangle 1">
            <a:extLst>
              <a:ext uri="{FF2B5EF4-FFF2-40B4-BE49-F238E27FC236}">
                <a16:creationId xmlns:a16="http://schemas.microsoft.com/office/drawing/2014/main" id="{D1A9F4E1-EB41-3D7E-257C-2C233E429191}"/>
              </a:ext>
            </a:extLst>
          </p:cNvPr>
          <p:cNvSpPr/>
          <p:nvPr/>
        </p:nvSpPr>
        <p:spPr>
          <a:xfrm>
            <a:off x="6008038" y="1976089"/>
            <a:ext cx="3068455" cy="853027"/>
          </a:xfrm>
          <a:prstGeom prst="rect">
            <a:avLst/>
          </a:prstGeom>
          <a:no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Franklin Gothic Book"/>
              <a:ea typeface="+mn-ea"/>
              <a:cs typeface="+mn-cs"/>
              <a:sym typeface="Arial"/>
            </a:endParaRPr>
          </a:p>
        </p:txBody>
      </p:sp>
      <p:pic>
        <p:nvPicPr>
          <p:cNvPr id="6" name="Google Shape;65;p15">
            <a:extLst>
              <a:ext uri="{FF2B5EF4-FFF2-40B4-BE49-F238E27FC236}">
                <a16:creationId xmlns:a16="http://schemas.microsoft.com/office/drawing/2014/main" id="{9C0A322F-B227-BC0A-9780-C2DCF163B713}"/>
              </a:ext>
            </a:extLst>
          </p:cNvPr>
          <p:cNvPicPr preferRelativeResize="0"/>
          <p:nvPr/>
        </p:nvPicPr>
        <p:blipFill rotWithShape="1">
          <a:blip r:embed="rId5">
            <a:alphaModFix/>
          </a:blip>
          <a:srcRect/>
          <a:stretch/>
        </p:blipFill>
        <p:spPr>
          <a:xfrm>
            <a:off x="254849" y="4738555"/>
            <a:ext cx="1138141" cy="307779"/>
          </a:xfrm>
          <a:prstGeom prst="rect">
            <a:avLst/>
          </a:prstGeom>
          <a:noFill/>
          <a:ln>
            <a:noFill/>
          </a:ln>
        </p:spPr>
      </p:pic>
    </p:spTree>
    <p:extLst>
      <p:ext uri="{BB962C8B-B14F-4D97-AF65-F5344CB8AC3E}">
        <p14:creationId xmlns:p14="http://schemas.microsoft.com/office/powerpoint/2010/main" val="3115713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6021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US" sz="2000" dirty="0">
                <a:solidFill>
                  <a:schemeClr val="bg1"/>
                </a:solidFill>
              </a:rPr>
              <a:t> </a:t>
            </a:r>
            <a:r>
              <a:rPr lang="en-US" sz="2000" dirty="0" err="1">
                <a:solidFill>
                  <a:schemeClr val="bg1"/>
                </a:solidFill>
              </a:rPr>
              <a:t>HiPACE</a:t>
            </a:r>
            <a:r>
              <a:rPr lang="en-US" sz="2000" dirty="0">
                <a:solidFill>
                  <a:schemeClr val="bg1"/>
                </a:solidFill>
              </a:rPr>
              <a:t>++: Quasistatic PIC code developed by DESY with LBNL</a:t>
            </a:r>
            <a:endParaRPr lang="en-US" sz="1500" b="0" dirty="0">
              <a:solidFill>
                <a:schemeClr val="bg1"/>
              </a:solidFill>
            </a:endParaRPr>
          </a:p>
        </p:txBody>
      </p:sp>
      <p:pic>
        <p:nvPicPr>
          <p:cNvPr id="7" name="Picture 6" descr="Diagram&#10;&#10;Description automatically generated">
            <a:extLst>
              <a:ext uri="{FF2B5EF4-FFF2-40B4-BE49-F238E27FC236}">
                <a16:creationId xmlns:a16="http://schemas.microsoft.com/office/drawing/2014/main" id="{9D970BB8-25A0-82DB-E7A8-886A9B5AA7C3}"/>
              </a:ext>
            </a:extLst>
          </p:cNvPr>
          <p:cNvPicPr>
            <a:picLocks noChangeAspect="1"/>
          </p:cNvPicPr>
          <p:nvPr/>
        </p:nvPicPr>
        <p:blipFill>
          <a:blip r:embed="rId3"/>
          <a:stretch>
            <a:fillRect/>
          </a:stretch>
        </p:blipFill>
        <p:spPr>
          <a:xfrm>
            <a:off x="767114" y="688931"/>
            <a:ext cx="7333611" cy="4053690"/>
          </a:xfrm>
          <a:prstGeom prst="rect">
            <a:avLst/>
          </a:prstGeom>
        </p:spPr>
      </p:pic>
      <p:sp>
        <p:nvSpPr>
          <p:cNvPr id="16" name="TextBox 15">
            <a:extLst>
              <a:ext uri="{FF2B5EF4-FFF2-40B4-BE49-F238E27FC236}">
                <a16:creationId xmlns:a16="http://schemas.microsoft.com/office/drawing/2014/main" id="{9DF181A1-2E65-AD51-013D-2D554CBAA5BF}"/>
              </a:ext>
            </a:extLst>
          </p:cNvPr>
          <p:cNvSpPr txBox="1"/>
          <p:nvPr/>
        </p:nvSpPr>
        <p:spPr>
          <a:xfrm>
            <a:off x="6327157" y="840757"/>
            <a:ext cx="3006325" cy="523220"/>
          </a:xfrm>
          <a:prstGeom prst="rect">
            <a:avLst/>
          </a:prstGeom>
          <a:noFill/>
        </p:spPr>
        <p:txBody>
          <a:bodyPr wrap="square" rtlCol="0">
            <a:spAutoFit/>
          </a:bodyPr>
          <a:lstStyle/>
          <a:p>
            <a:r>
              <a:rPr lang="en-US" dirty="0"/>
              <a:t>Developed for plasma-based particle accelerators</a:t>
            </a:r>
          </a:p>
        </p:txBody>
      </p:sp>
      <p:grpSp>
        <p:nvGrpSpPr>
          <p:cNvPr id="22" name="Group 21">
            <a:extLst>
              <a:ext uri="{FF2B5EF4-FFF2-40B4-BE49-F238E27FC236}">
                <a16:creationId xmlns:a16="http://schemas.microsoft.com/office/drawing/2014/main" id="{9393DC8F-45E9-3683-5818-C21E13B984A8}"/>
              </a:ext>
            </a:extLst>
          </p:cNvPr>
          <p:cNvGrpSpPr/>
          <p:nvPr/>
        </p:nvGrpSpPr>
        <p:grpSpPr>
          <a:xfrm>
            <a:off x="5118185" y="2859801"/>
            <a:ext cx="3340145" cy="751092"/>
            <a:chOff x="5118185" y="2859801"/>
            <a:chExt cx="3340145" cy="751092"/>
          </a:xfrm>
        </p:grpSpPr>
        <p:sp>
          <p:nvSpPr>
            <p:cNvPr id="17" name="TextBox 16">
              <a:extLst>
                <a:ext uri="{FF2B5EF4-FFF2-40B4-BE49-F238E27FC236}">
                  <a16:creationId xmlns:a16="http://schemas.microsoft.com/office/drawing/2014/main" id="{D3CCDEAF-BE79-020C-01E2-2B44D29E3D82}"/>
                </a:ext>
              </a:extLst>
            </p:cNvPr>
            <p:cNvSpPr txBox="1"/>
            <p:nvPr/>
          </p:nvSpPr>
          <p:spPr>
            <a:xfrm>
              <a:off x="5452005" y="3303116"/>
              <a:ext cx="3006325" cy="307777"/>
            </a:xfrm>
            <a:prstGeom prst="rect">
              <a:avLst/>
            </a:prstGeom>
            <a:noFill/>
          </p:spPr>
          <p:txBody>
            <a:bodyPr wrap="square" rtlCol="0">
              <a:spAutoFit/>
            </a:bodyPr>
            <a:lstStyle/>
            <a:p>
              <a:r>
                <a:rPr lang="en-US" dirty="0">
                  <a:solidFill>
                    <a:schemeClr val="bg2">
                      <a:lumMod val="75000"/>
                    </a:schemeClr>
                  </a:solidFill>
                </a:rPr>
                <a:t>Could be applied to e-cloud studies</a:t>
              </a:r>
            </a:p>
          </p:txBody>
        </p:sp>
        <p:sp>
          <p:nvSpPr>
            <p:cNvPr id="18" name="TextBox 17">
              <a:extLst>
                <a:ext uri="{FF2B5EF4-FFF2-40B4-BE49-F238E27FC236}">
                  <a16:creationId xmlns:a16="http://schemas.microsoft.com/office/drawing/2014/main" id="{1DB782FF-C6B0-D4C0-FD01-E241E90F72B9}"/>
                </a:ext>
              </a:extLst>
            </p:cNvPr>
            <p:cNvSpPr txBox="1"/>
            <p:nvPr/>
          </p:nvSpPr>
          <p:spPr>
            <a:xfrm>
              <a:off x="5452005" y="3041506"/>
              <a:ext cx="3006325" cy="261610"/>
            </a:xfrm>
            <a:prstGeom prst="rect">
              <a:avLst/>
            </a:prstGeom>
            <a:noFill/>
          </p:spPr>
          <p:txBody>
            <a:bodyPr wrap="square" rtlCol="0">
              <a:spAutoFit/>
            </a:bodyPr>
            <a:lstStyle/>
            <a:p>
              <a:r>
                <a:rPr lang="en-US" sz="1100" dirty="0">
                  <a:solidFill>
                    <a:schemeClr val="bg2">
                      <a:lumMod val="75000"/>
                    </a:schemeClr>
                  </a:solidFill>
                </a:rPr>
                <a:t>e- cloud</a:t>
              </a:r>
            </a:p>
          </p:txBody>
        </p:sp>
        <p:cxnSp>
          <p:nvCxnSpPr>
            <p:cNvPr id="20" name="Straight Arrow Connector 19">
              <a:extLst>
                <a:ext uri="{FF2B5EF4-FFF2-40B4-BE49-F238E27FC236}">
                  <a16:creationId xmlns:a16="http://schemas.microsoft.com/office/drawing/2014/main" id="{8FFAAF86-2B8A-AE4B-5E33-E5A59E36A755}"/>
                </a:ext>
              </a:extLst>
            </p:cNvPr>
            <p:cNvCxnSpPr>
              <a:cxnSpLocks/>
              <a:stCxn id="18" idx="1"/>
            </p:cNvCxnSpPr>
            <p:nvPr/>
          </p:nvCxnSpPr>
          <p:spPr>
            <a:xfrm flipH="1" flipV="1">
              <a:off x="5118185" y="2859801"/>
              <a:ext cx="333820" cy="312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63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6021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US" sz="2000" dirty="0">
                <a:solidFill>
                  <a:schemeClr val="bg1"/>
                </a:solidFill>
              </a:rPr>
              <a:t>  Co-developed in BLAST ecosystem: share base &amp; modules with </a:t>
            </a:r>
            <a:r>
              <a:rPr lang="en-US" sz="2000" dirty="0" err="1">
                <a:solidFill>
                  <a:schemeClr val="bg1"/>
                </a:solidFill>
              </a:rPr>
              <a:t>WarpX</a:t>
            </a:r>
            <a:endParaRPr lang="en-US" sz="1500" b="0" dirty="0">
              <a:solidFill>
                <a:schemeClr val="bg1"/>
              </a:solidFill>
            </a:endParaRPr>
          </a:p>
        </p:txBody>
      </p:sp>
      <p:pic>
        <p:nvPicPr>
          <p:cNvPr id="13" name="Picture 12" descr="Graphical user interface, text, application&#10;&#10;Description automatically generated">
            <a:extLst>
              <a:ext uri="{FF2B5EF4-FFF2-40B4-BE49-F238E27FC236}">
                <a16:creationId xmlns:a16="http://schemas.microsoft.com/office/drawing/2014/main" id="{D1762BA3-4A31-59D6-E320-F6D33923849A}"/>
              </a:ext>
            </a:extLst>
          </p:cNvPr>
          <p:cNvPicPr>
            <a:picLocks noChangeAspect="1"/>
          </p:cNvPicPr>
          <p:nvPr/>
        </p:nvPicPr>
        <p:blipFill rotWithShape="1">
          <a:blip r:embed="rId3"/>
          <a:srcRect t="16774"/>
          <a:stretch/>
        </p:blipFill>
        <p:spPr>
          <a:xfrm>
            <a:off x="0" y="668923"/>
            <a:ext cx="7037387" cy="3238060"/>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DCD2865D-EA59-113F-8A89-F0BC7FCBAB50}"/>
              </a:ext>
            </a:extLst>
          </p:cNvPr>
          <p:cNvPicPr>
            <a:picLocks noChangeAspect="1"/>
          </p:cNvPicPr>
          <p:nvPr/>
        </p:nvPicPr>
        <p:blipFill rotWithShape="1">
          <a:blip r:embed="rId3"/>
          <a:srcRect l="66639" t="75319" r="2665" b="11115"/>
          <a:stretch/>
        </p:blipFill>
        <p:spPr>
          <a:xfrm>
            <a:off x="104328" y="3234153"/>
            <a:ext cx="2160194" cy="527776"/>
          </a:xfrm>
          <a:prstGeom prst="rect">
            <a:avLst/>
          </a:prstGeom>
        </p:spPr>
      </p:pic>
      <p:sp>
        <p:nvSpPr>
          <p:cNvPr id="3" name="Rectangle 2">
            <a:extLst>
              <a:ext uri="{FF2B5EF4-FFF2-40B4-BE49-F238E27FC236}">
                <a16:creationId xmlns:a16="http://schemas.microsoft.com/office/drawing/2014/main" id="{17A96DE1-DC98-0996-B2A3-3C123AF98D84}"/>
              </a:ext>
            </a:extLst>
          </p:cNvPr>
          <p:cNvSpPr/>
          <p:nvPr/>
        </p:nvSpPr>
        <p:spPr>
          <a:xfrm>
            <a:off x="4651780" y="2970266"/>
            <a:ext cx="2239973" cy="936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10;&#10;Description automatically generated">
            <a:extLst>
              <a:ext uri="{FF2B5EF4-FFF2-40B4-BE49-F238E27FC236}">
                <a16:creationId xmlns:a16="http://schemas.microsoft.com/office/drawing/2014/main" id="{9184EFB0-1E1D-0DF9-CB33-352B1A8CE1DD}"/>
              </a:ext>
            </a:extLst>
          </p:cNvPr>
          <p:cNvPicPr>
            <a:picLocks noChangeAspect="1"/>
          </p:cNvPicPr>
          <p:nvPr/>
        </p:nvPicPr>
        <p:blipFill>
          <a:blip r:embed="rId4"/>
          <a:stretch>
            <a:fillRect/>
          </a:stretch>
        </p:blipFill>
        <p:spPr>
          <a:xfrm>
            <a:off x="4061797" y="2327293"/>
            <a:ext cx="2926186" cy="1646513"/>
          </a:xfrm>
          <a:prstGeom prst="rect">
            <a:avLst/>
          </a:prstGeom>
        </p:spPr>
      </p:pic>
      <p:sp>
        <p:nvSpPr>
          <p:cNvPr id="8" name="TextBox 7">
            <a:extLst>
              <a:ext uri="{FF2B5EF4-FFF2-40B4-BE49-F238E27FC236}">
                <a16:creationId xmlns:a16="http://schemas.microsoft.com/office/drawing/2014/main" id="{D6C3645B-D2B1-F4B3-A9B2-1CBB18BB6FB6}"/>
              </a:ext>
            </a:extLst>
          </p:cNvPr>
          <p:cNvSpPr txBox="1"/>
          <p:nvPr/>
        </p:nvSpPr>
        <p:spPr>
          <a:xfrm>
            <a:off x="5504811" y="2387170"/>
            <a:ext cx="1061687" cy="430887"/>
          </a:xfrm>
          <a:prstGeom prst="rect">
            <a:avLst/>
          </a:prstGeom>
          <a:noFill/>
        </p:spPr>
        <p:txBody>
          <a:bodyPr wrap="square" rtlCol="0">
            <a:spAutoFit/>
          </a:bodyPr>
          <a:lstStyle/>
          <a:p>
            <a:pPr algn="r"/>
            <a:r>
              <a:rPr lang="en-US" sz="1100" dirty="0">
                <a:solidFill>
                  <a:schemeClr val="bg2">
                    <a:lumMod val="75000"/>
                  </a:schemeClr>
                </a:solidFill>
              </a:rPr>
              <a:t>Benchmarked with </a:t>
            </a:r>
            <a:r>
              <a:rPr lang="en-US" sz="1100" dirty="0" err="1">
                <a:solidFill>
                  <a:schemeClr val="bg2">
                    <a:lumMod val="75000"/>
                  </a:schemeClr>
                </a:solidFill>
              </a:rPr>
              <a:t>WarpX</a:t>
            </a:r>
            <a:endParaRPr lang="en-US" sz="1100" dirty="0">
              <a:solidFill>
                <a:schemeClr val="bg2">
                  <a:lumMod val="75000"/>
                </a:schemeClr>
              </a:solidFill>
            </a:endParaRPr>
          </a:p>
        </p:txBody>
      </p:sp>
      <p:sp>
        <p:nvSpPr>
          <p:cNvPr id="10" name="TextBox 9">
            <a:extLst>
              <a:ext uri="{FF2B5EF4-FFF2-40B4-BE49-F238E27FC236}">
                <a16:creationId xmlns:a16="http://schemas.microsoft.com/office/drawing/2014/main" id="{FFC2BCA5-58E4-96A8-B983-7F89B52E0181}"/>
              </a:ext>
            </a:extLst>
          </p:cNvPr>
          <p:cNvSpPr txBox="1"/>
          <p:nvPr/>
        </p:nvSpPr>
        <p:spPr>
          <a:xfrm>
            <a:off x="7229284" y="1055550"/>
            <a:ext cx="1773568" cy="738664"/>
          </a:xfrm>
          <a:prstGeom prst="rect">
            <a:avLst/>
          </a:prstGeom>
          <a:noFill/>
        </p:spPr>
        <p:txBody>
          <a:bodyPr wrap="square" rtlCol="0">
            <a:spAutoFit/>
          </a:bodyPr>
          <a:lstStyle/>
          <a:p>
            <a:r>
              <a:rPr lang="en-US" dirty="0">
                <a:solidFill>
                  <a:srgbClr val="C00000"/>
                </a:solidFill>
              </a:rPr>
              <a:t>About x10 faster and energy efficient on GPUs vs CPUs</a:t>
            </a:r>
          </a:p>
        </p:txBody>
      </p:sp>
    </p:spTree>
    <p:extLst>
      <p:ext uri="{BB962C8B-B14F-4D97-AF65-F5344CB8AC3E}">
        <p14:creationId xmlns:p14="http://schemas.microsoft.com/office/powerpoint/2010/main" val="3870040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3" name="Google Shape;3003;p229"/>
          <p:cNvSpPr txBox="1">
            <a:spLocks noGrp="1"/>
          </p:cNvSpPr>
          <p:nvPr>
            <p:ph type="body" idx="2"/>
          </p:nvPr>
        </p:nvSpPr>
        <p:spPr>
          <a:xfrm>
            <a:off x="0" y="0"/>
            <a:ext cx="9144000" cy="7173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1">
            <a:normAutofit/>
          </a:bodyPr>
          <a:lstStyle/>
          <a:p>
            <a:pPr marL="254000" lvl="0" indent="-254000" algn="ctr" rtl="0">
              <a:spcBef>
                <a:spcPts val="400"/>
              </a:spcBef>
              <a:spcAft>
                <a:spcPts val="0"/>
              </a:spcAft>
              <a:buClr>
                <a:schemeClr val="dk2"/>
              </a:buClr>
              <a:buSzPts val="1400"/>
              <a:buNone/>
            </a:pPr>
            <a:r>
              <a:rPr lang="en" sz="1800" dirty="0"/>
              <a:t>Outline</a:t>
            </a:r>
            <a:endParaRPr dirty="0"/>
          </a:p>
        </p:txBody>
      </p:sp>
      <p:sp>
        <p:nvSpPr>
          <p:cNvPr id="3004" name="Google Shape;3004;p229"/>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229"/>
          <p:cNvSpPr txBox="1"/>
          <p:nvPr/>
        </p:nvSpPr>
        <p:spPr>
          <a:xfrm>
            <a:off x="8634598" y="4864709"/>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Text Placeholder 2">
            <a:extLst>
              <a:ext uri="{FF2B5EF4-FFF2-40B4-BE49-F238E27FC236}">
                <a16:creationId xmlns:a16="http://schemas.microsoft.com/office/drawing/2014/main" id="{29B6CE73-EAE7-6FC5-1A28-D5867A7A7444}"/>
              </a:ext>
            </a:extLst>
          </p:cNvPr>
          <p:cNvSpPr>
            <a:spLocks noGrp="1"/>
          </p:cNvSpPr>
          <p:nvPr>
            <p:ph type="body" idx="1"/>
          </p:nvPr>
        </p:nvSpPr>
        <p:spPr>
          <a:xfrm>
            <a:off x="309097" y="843089"/>
            <a:ext cx="8433707" cy="3663126"/>
          </a:xfrm>
        </p:spPr>
        <p:txBody>
          <a:bodyPr>
            <a:normAutofit fontScale="92500" lnSpcReduction="20000"/>
          </a:bodyPr>
          <a:lstStyle/>
          <a:p>
            <a:r>
              <a:rPr lang="en-US" dirty="0"/>
              <a:t>Community planning</a:t>
            </a:r>
          </a:p>
          <a:p>
            <a:pPr lvl="1"/>
            <a:r>
              <a:rPr lang="en-US" dirty="0"/>
              <a:t>U.S. DOE-HEP GARD Accelerator &amp; Beam Physics (ABP) Roadmap</a:t>
            </a:r>
          </a:p>
          <a:p>
            <a:pPr lvl="1"/>
            <a:r>
              <a:rPr lang="en-US" dirty="0"/>
              <a:t>Snowmass21 Beam &amp; Accelerator Modeling Interest Group Community Paper</a:t>
            </a:r>
          </a:p>
          <a:p>
            <a:pPr lvl="1"/>
            <a:endParaRPr lang="en-US" sz="900" dirty="0"/>
          </a:p>
          <a:p>
            <a:r>
              <a:rPr lang="en-US" dirty="0"/>
              <a:t>Berkeley Lab Accelerator Modeling Program &amp; modeling ecosystem</a:t>
            </a:r>
          </a:p>
          <a:p>
            <a:pPr lvl="1"/>
            <a:r>
              <a:rPr lang="en-US" dirty="0"/>
              <a:t>BLAST</a:t>
            </a:r>
          </a:p>
          <a:p>
            <a:pPr lvl="1"/>
            <a:r>
              <a:rPr lang="en-US" dirty="0" err="1"/>
              <a:t>WarpX</a:t>
            </a:r>
            <a:r>
              <a:rPr lang="en-US" dirty="0"/>
              <a:t> DOE </a:t>
            </a:r>
            <a:r>
              <a:rPr lang="en-US" dirty="0" err="1"/>
              <a:t>Exascale</a:t>
            </a:r>
            <a:r>
              <a:rPr lang="en-US" dirty="0"/>
              <a:t> Computing Project application</a:t>
            </a:r>
          </a:p>
          <a:p>
            <a:pPr lvl="1"/>
            <a:r>
              <a:rPr lang="en-US" dirty="0" err="1"/>
              <a:t>ImpactX</a:t>
            </a:r>
            <a:endParaRPr lang="en-US" dirty="0"/>
          </a:p>
          <a:p>
            <a:pPr lvl="1"/>
            <a:r>
              <a:rPr lang="en-US" dirty="0" err="1"/>
              <a:t>HiPACE</a:t>
            </a:r>
            <a:r>
              <a:rPr lang="en-US" dirty="0"/>
              <a:t>++</a:t>
            </a:r>
          </a:p>
          <a:p>
            <a:pPr lvl="1"/>
            <a:endParaRPr lang="en-US" sz="900" dirty="0"/>
          </a:p>
          <a:p>
            <a:r>
              <a:rPr lang="en-US" dirty="0"/>
              <a:t>Larger community effort</a:t>
            </a:r>
          </a:p>
          <a:p>
            <a:pPr lvl="1"/>
            <a:r>
              <a:rPr lang="en-US" dirty="0"/>
              <a:t>SciDAC-5 Collaboration on Advanced Modeling of Particle Accelerators</a:t>
            </a:r>
          </a:p>
          <a:p>
            <a:pPr lvl="1"/>
            <a:r>
              <a:rPr lang="en-US" dirty="0"/>
              <a:t>End-to-end Virtual Accelerator (EVA) with on-the-fly tunability</a:t>
            </a:r>
          </a:p>
          <a:p>
            <a:pPr lvl="1"/>
            <a:r>
              <a:rPr lang="en-US" dirty="0"/>
              <a:t>Community ecosystem with standardized Inputs &amp; Outputs</a:t>
            </a:r>
          </a:p>
          <a:p>
            <a:pPr lvl="1"/>
            <a:r>
              <a:rPr lang="en-US" dirty="0"/>
              <a:t>Synergies with CERN modeling ecosystem plans &amp; tools (Xsuite)</a:t>
            </a:r>
          </a:p>
          <a:p>
            <a:pPr lvl="1"/>
            <a:endParaRPr lang="en-US" sz="900" dirty="0"/>
          </a:p>
          <a:p>
            <a:r>
              <a:rPr lang="en-US" dirty="0"/>
              <a:t>Summary &amp; Outlook</a:t>
            </a:r>
          </a:p>
        </p:txBody>
      </p:sp>
      <p:sp>
        <p:nvSpPr>
          <p:cNvPr id="4" name="Rectangle 3">
            <a:extLst>
              <a:ext uri="{FF2B5EF4-FFF2-40B4-BE49-F238E27FC236}">
                <a16:creationId xmlns:a16="http://schemas.microsoft.com/office/drawing/2014/main" id="{CFFA38B9-4927-974D-437C-CEA66A75F244}"/>
              </a:ext>
            </a:extLst>
          </p:cNvPr>
          <p:cNvSpPr/>
          <p:nvPr/>
        </p:nvSpPr>
        <p:spPr>
          <a:xfrm>
            <a:off x="309097" y="4032570"/>
            <a:ext cx="7433700" cy="47364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F3F0C120-9707-95AD-4A2E-72EFE4196DFF}"/>
              </a:ext>
            </a:extLst>
          </p:cNvPr>
          <p:cNvSpPr/>
          <p:nvPr/>
        </p:nvSpPr>
        <p:spPr>
          <a:xfrm>
            <a:off x="520702" y="819043"/>
            <a:ext cx="7433700" cy="208203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336893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3" name="Google Shape;3003;p229"/>
          <p:cNvSpPr txBox="1">
            <a:spLocks noGrp="1"/>
          </p:cNvSpPr>
          <p:nvPr>
            <p:ph type="body" idx="2"/>
          </p:nvPr>
        </p:nvSpPr>
        <p:spPr>
          <a:xfrm>
            <a:off x="0" y="0"/>
            <a:ext cx="9144000" cy="7173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1">
            <a:normAutofit/>
          </a:bodyPr>
          <a:lstStyle/>
          <a:p>
            <a:pPr marL="254000" lvl="0" indent="-254000" algn="ctr" rtl="0">
              <a:spcBef>
                <a:spcPts val="400"/>
              </a:spcBef>
              <a:spcAft>
                <a:spcPts val="0"/>
              </a:spcAft>
              <a:buClr>
                <a:schemeClr val="dk2"/>
              </a:buClr>
              <a:buSzPts val="1400"/>
              <a:buNone/>
            </a:pPr>
            <a:r>
              <a:rPr lang="en" sz="1800" dirty="0"/>
              <a:t>Outline</a:t>
            </a:r>
            <a:endParaRPr dirty="0"/>
          </a:p>
        </p:txBody>
      </p:sp>
      <p:sp>
        <p:nvSpPr>
          <p:cNvPr id="3004" name="Google Shape;3004;p229"/>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229"/>
          <p:cNvSpPr txBox="1"/>
          <p:nvPr/>
        </p:nvSpPr>
        <p:spPr>
          <a:xfrm>
            <a:off x="8634598" y="4864709"/>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Text Placeholder 2">
            <a:extLst>
              <a:ext uri="{FF2B5EF4-FFF2-40B4-BE49-F238E27FC236}">
                <a16:creationId xmlns:a16="http://schemas.microsoft.com/office/drawing/2014/main" id="{29B6CE73-EAE7-6FC5-1A28-D5867A7A7444}"/>
              </a:ext>
            </a:extLst>
          </p:cNvPr>
          <p:cNvSpPr>
            <a:spLocks noGrp="1"/>
          </p:cNvSpPr>
          <p:nvPr>
            <p:ph type="body" idx="1"/>
          </p:nvPr>
        </p:nvSpPr>
        <p:spPr>
          <a:xfrm>
            <a:off x="309097" y="843089"/>
            <a:ext cx="8433707" cy="3860480"/>
          </a:xfrm>
        </p:spPr>
        <p:txBody>
          <a:bodyPr>
            <a:normAutofit/>
          </a:bodyPr>
          <a:lstStyle/>
          <a:p>
            <a:r>
              <a:rPr lang="en-US" dirty="0" err="1"/>
              <a:t>SciDAC</a:t>
            </a:r>
            <a:r>
              <a:rPr lang="en-US" dirty="0"/>
              <a:t>: Scientific Discovery through Advanced Computing (2000</a:t>
            </a:r>
            <a:r>
              <a:rPr lang="en-US" dirty="0">
                <a:sym typeface="Wingdings" pitchFamily="2" charset="2"/>
              </a:rPr>
              <a:t></a:t>
            </a:r>
            <a:r>
              <a:rPr lang="en-US" dirty="0"/>
              <a:t>)</a:t>
            </a:r>
          </a:p>
          <a:p>
            <a:endParaRPr lang="en-US" sz="800" dirty="0"/>
          </a:p>
          <a:p>
            <a:r>
              <a:rPr lang="en-US" dirty="0" err="1"/>
              <a:t>SciDAC</a:t>
            </a:r>
            <a:r>
              <a:rPr lang="en-US" dirty="0"/>
              <a:t>-HEP: partnership between HEP &amp; ASCR (DOE Computing office)</a:t>
            </a:r>
          </a:p>
          <a:p>
            <a:endParaRPr lang="en-US" sz="800" dirty="0"/>
          </a:p>
          <a:p>
            <a:r>
              <a:rPr lang="en-US" dirty="0"/>
              <a:t>5 Projects selected for funding (announced Sept. 21, 2022)</a:t>
            </a:r>
          </a:p>
          <a:p>
            <a:endParaRPr lang="en-US" sz="800" dirty="0"/>
          </a:p>
          <a:p>
            <a:r>
              <a:rPr lang="en-US" dirty="0"/>
              <a:t>Collaboration for Advanced Modeling of Particle Accelerators</a:t>
            </a:r>
          </a:p>
          <a:p>
            <a:pPr lvl="1"/>
            <a:r>
              <a:rPr lang="en-US" dirty="0"/>
              <a:t>will develop simulations for traditional and advanced particle accelerator concepts in a </a:t>
            </a:r>
            <a:r>
              <a:rPr lang="en-US" b="1" u="sng" dirty="0"/>
              <a:t>coherent software framework</a:t>
            </a:r>
            <a:endParaRPr lang="en-US" dirty="0"/>
          </a:p>
          <a:p>
            <a:pPr lvl="1"/>
            <a:r>
              <a:rPr lang="en-US" b="1" dirty="0"/>
              <a:t>Responsive to topic I of DOE call: </a:t>
            </a:r>
            <a:r>
              <a:rPr lang="en-US" dirty="0"/>
              <a:t>Integrated </a:t>
            </a:r>
            <a:r>
              <a:rPr lang="en-US" u="sng" dirty="0"/>
              <a:t>end-to-end simulation</a:t>
            </a:r>
            <a:r>
              <a:rPr lang="en-US" dirty="0"/>
              <a:t> of conventional, hybrid, or </a:t>
            </a:r>
            <a:r>
              <a:rPr lang="en-US" u="sng" dirty="0"/>
              <a:t>“virtual” accelerators</a:t>
            </a:r>
            <a:r>
              <a:rPr lang="en-US" dirty="0"/>
              <a:t> using DOE HPC to target </a:t>
            </a:r>
            <a:r>
              <a:rPr lang="en-US" u="sng" dirty="0"/>
              <a:t>Grand Challenges</a:t>
            </a:r>
            <a:r>
              <a:rPr lang="en-US" dirty="0"/>
              <a:t> to advance the P5 Science Drivers. </a:t>
            </a:r>
          </a:p>
          <a:p>
            <a:pPr lvl="1"/>
            <a:r>
              <a:rPr lang="en-US" b="1" dirty="0"/>
              <a:t>Partners: </a:t>
            </a:r>
            <a:r>
              <a:rPr lang="en-US" dirty="0"/>
              <a:t>LBNL [Lead*] + FNAL + SLAC + UCLA + ORNL + ANL</a:t>
            </a:r>
          </a:p>
          <a:p>
            <a:pPr lvl="1"/>
            <a:r>
              <a:rPr lang="en-US" b="1" dirty="0"/>
              <a:t>Accelerator codes: </a:t>
            </a:r>
            <a:r>
              <a:rPr lang="en-US" dirty="0"/>
              <a:t>BLAST (</a:t>
            </a:r>
            <a:r>
              <a:rPr lang="en-US" dirty="0" err="1"/>
              <a:t>WarpX</a:t>
            </a:r>
            <a:r>
              <a:rPr lang="en-US" dirty="0"/>
              <a:t>, </a:t>
            </a:r>
            <a:r>
              <a:rPr lang="en-US" dirty="0" err="1"/>
              <a:t>ImpactX</a:t>
            </a:r>
            <a:r>
              <a:rPr lang="en-US" dirty="0"/>
              <a:t>, </a:t>
            </a:r>
            <a:r>
              <a:rPr lang="en-US" dirty="0" err="1"/>
              <a:t>HiPACE</a:t>
            </a:r>
            <a:r>
              <a:rPr lang="en-US" dirty="0"/>
              <a:t>++), Synergia, PICKSC (Osiris, </a:t>
            </a:r>
            <a:r>
              <a:rPr lang="en-US" dirty="0" err="1"/>
              <a:t>QuickPIC</a:t>
            </a:r>
            <a:r>
              <a:rPr lang="en-US" dirty="0"/>
              <a:t>, QPAD)</a:t>
            </a:r>
          </a:p>
          <a:p>
            <a:endParaRPr lang="en-US" dirty="0"/>
          </a:p>
          <a:p>
            <a:endParaRPr lang="en-US" dirty="0"/>
          </a:p>
          <a:p>
            <a:endParaRPr lang="en-US" dirty="0"/>
          </a:p>
          <a:p>
            <a:endParaRPr lang="en-US" dirty="0"/>
          </a:p>
        </p:txBody>
      </p:sp>
      <p:sp>
        <p:nvSpPr>
          <p:cNvPr id="5" name="Google Shape;348;p5">
            <a:extLst>
              <a:ext uri="{FF2B5EF4-FFF2-40B4-BE49-F238E27FC236}">
                <a16:creationId xmlns:a16="http://schemas.microsoft.com/office/drawing/2014/main" id="{04870C01-6A7D-3294-7F63-FE484A14162E}"/>
              </a:ext>
            </a:extLst>
          </p:cNvPr>
          <p:cNvSpPr txBox="1">
            <a:spLocks/>
          </p:cNvSpPr>
          <p:nvPr/>
        </p:nvSpPr>
        <p:spPr>
          <a:xfrm>
            <a:off x="0" y="0"/>
            <a:ext cx="9144000" cy="685800"/>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n-US" sz="1950">
                <a:solidFill>
                  <a:schemeClr val="bg1"/>
                </a:solidFill>
              </a:rPr>
              <a:t> 5-year DOE SciDAC-5 multi-institutional project to develop coherent ecosystem </a:t>
            </a:r>
            <a:endParaRPr lang="en-US" dirty="0">
              <a:solidFill>
                <a:schemeClr val="bg1"/>
              </a:solidFill>
            </a:endParaRPr>
          </a:p>
        </p:txBody>
      </p:sp>
      <p:sp>
        <p:nvSpPr>
          <p:cNvPr id="2" name="TextBox 1">
            <a:extLst>
              <a:ext uri="{FF2B5EF4-FFF2-40B4-BE49-F238E27FC236}">
                <a16:creationId xmlns:a16="http://schemas.microsoft.com/office/drawing/2014/main" id="{B2198833-3C62-13C9-A820-BD9C6E2216D0}"/>
              </a:ext>
            </a:extLst>
          </p:cNvPr>
          <p:cNvSpPr txBox="1"/>
          <p:nvPr/>
        </p:nvSpPr>
        <p:spPr>
          <a:xfrm>
            <a:off x="565744" y="4864667"/>
            <a:ext cx="880369" cy="261610"/>
          </a:xfrm>
          <a:prstGeom prst="rect">
            <a:avLst/>
          </a:prstGeom>
          <a:noFill/>
        </p:spPr>
        <p:txBody>
          <a:bodyPr wrap="none" rtlCol="0">
            <a:spAutoFit/>
          </a:bodyPr>
          <a:lstStyle/>
          <a:p>
            <a:r>
              <a:rPr lang="en-US" sz="1100" dirty="0"/>
              <a:t>*PI: JL </a:t>
            </a:r>
            <a:r>
              <a:rPr lang="en-US" sz="1100" dirty="0" err="1"/>
              <a:t>Vay</a:t>
            </a:r>
            <a:endParaRPr lang="en-US" sz="1100" dirty="0"/>
          </a:p>
        </p:txBody>
      </p:sp>
    </p:spTree>
    <p:extLst>
      <p:ext uri="{BB962C8B-B14F-4D97-AF65-F5344CB8AC3E}">
        <p14:creationId xmlns:p14="http://schemas.microsoft.com/office/powerpoint/2010/main" val="94912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pSp>
        <p:nvGrpSpPr>
          <p:cNvPr id="3" name="Group 2">
            <a:extLst>
              <a:ext uri="{FF2B5EF4-FFF2-40B4-BE49-F238E27FC236}">
                <a16:creationId xmlns:a16="http://schemas.microsoft.com/office/drawing/2014/main" id="{C4C85E56-B0B6-1D84-21F5-71F4E442537B}"/>
              </a:ext>
            </a:extLst>
          </p:cNvPr>
          <p:cNvGrpSpPr>
            <a:grpSpLocks noChangeAspect="1"/>
          </p:cNvGrpSpPr>
          <p:nvPr/>
        </p:nvGrpSpPr>
        <p:grpSpPr>
          <a:xfrm>
            <a:off x="1634216" y="858726"/>
            <a:ext cx="5875568" cy="2396661"/>
            <a:chOff x="26931" y="1298697"/>
            <a:chExt cx="12129414" cy="4947623"/>
          </a:xfrm>
        </p:grpSpPr>
        <p:sp>
          <p:nvSpPr>
            <p:cNvPr id="4" name="Rectangle 3">
              <a:extLst>
                <a:ext uri="{FF2B5EF4-FFF2-40B4-BE49-F238E27FC236}">
                  <a16:creationId xmlns:a16="http://schemas.microsoft.com/office/drawing/2014/main" id="{8128FE23-E0A4-CA8C-AB48-85722F751333}"/>
                </a:ext>
              </a:extLst>
            </p:cNvPr>
            <p:cNvSpPr/>
            <p:nvPr/>
          </p:nvSpPr>
          <p:spPr bwMode="auto">
            <a:xfrm>
              <a:off x="26931" y="1298697"/>
              <a:ext cx="2686050" cy="1326168"/>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eaLnBrk="0" hangingPunct="0"/>
              <a:endParaRPr lang="en-US" sz="1050" dirty="0">
                <a:solidFill>
                  <a:prstClr val="black"/>
                </a:solidFill>
                <a:ea typeface="ＭＳ Ｐゴシック" charset="-128"/>
                <a:cs typeface="ＭＳ Ｐゴシック" charset="-128"/>
              </a:endParaRPr>
            </a:p>
          </p:txBody>
        </p:sp>
        <p:sp>
          <p:nvSpPr>
            <p:cNvPr id="5" name="Text Placeholder 1">
              <a:extLst>
                <a:ext uri="{FF2B5EF4-FFF2-40B4-BE49-F238E27FC236}">
                  <a16:creationId xmlns:a16="http://schemas.microsoft.com/office/drawing/2014/main" id="{CA0C3441-40D1-0C0A-5F9F-BCF39856E063}"/>
                </a:ext>
              </a:extLst>
            </p:cNvPr>
            <p:cNvSpPr txBox="1">
              <a:spLocks/>
            </p:cNvSpPr>
            <p:nvPr/>
          </p:nvSpPr>
          <p:spPr>
            <a:xfrm>
              <a:off x="74234" y="1475433"/>
              <a:ext cx="2641456" cy="54360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Tx/>
                <a:buNone/>
              </a:pPr>
              <a:r>
                <a:rPr lang="en-US" sz="1350" dirty="0">
                  <a:solidFill>
                    <a:srgbClr val="E1CB53"/>
                  </a:solidFill>
                  <a:latin typeface="+mn-lt"/>
                </a:rPr>
                <a:t>Reduced physics</a:t>
              </a:r>
            </a:p>
          </p:txBody>
        </p:sp>
        <p:sp>
          <p:nvSpPr>
            <p:cNvPr id="6" name="Rectangle 5">
              <a:extLst>
                <a:ext uri="{FF2B5EF4-FFF2-40B4-BE49-F238E27FC236}">
                  <a16:creationId xmlns:a16="http://schemas.microsoft.com/office/drawing/2014/main" id="{1020C74F-7F07-8497-FCDF-8773F30614D2}"/>
                </a:ext>
              </a:extLst>
            </p:cNvPr>
            <p:cNvSpPr/>
            <p:nvPr/>
          </p:nvSpPr>
          <p:spPr bwMode="auto">
            <a:xfrm>
              <a:off x="26931" y="3792348"/>
              <a:ext cx="2686050" cy="1160244"/>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eaLnBrk="0" hangingPunct="0"/>
              <a:endParaRPr lang="en-US" sz="1050" dirty="0">
                <a:solidFill>
                  <a:prstClr val="black"/>
                </a:solidFill>
                <a:ea typeface="ＭＳ Ｐゴシック" charset="-128"/>
                <a:cs typeface="ＭＳ Ｐゴシック" charset="-128"/>
              </a:endParaRPr>
            </a:p>
          </p:txBody>
        </p:sp>
        <p:sp>
          <p:nvSpPr>
            <p:cNvPr id="7" name="Rectangle 6">
              <a:extLst>
                <a:ext uri="{FF2B5EF4-FFF2-40B4-BE49-F238E27FC236}">
                  <a16:creationId xmlns:a16="http://schemas.microsoft.com/office/drawing/2014/main" id="{A0217449-EC75-329D-A2BD-38AA4BD46506}"/>
                </a:ext>
              </a:extLst>
            </p:cNvPr>
            <p:cNvSpPr/>
            <p:nvPr/>
          </p:nvSpPr>
          <p:spPr bwMode="auto">
            <a:xfrm>
              <a:off x="9470295" y="3792348"/>
              <a:ext cx="2686050" cy="1160245"/>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eaLnBrk="0" hangingPunct="0"/>
              <a:endParaRPr lang="en-US" sz="1050" dirty="0">
                <a:solidFill>
                  <a:prstClr val="black"/>
                </a:solidFill>
                <a:ea typeface="ＭＳ Ｐゴシック" charset="-128"/>
                <a:cs typeface="ＭＳ Ｐゴシック" charset="-128"/>
              </a:endParaRPr>
            </a:p>
          </p:txBody>
        </p:sp>
        <p:sp>
          <p:nvSpPr>
            <p:cNvPr id="8" name="Rectangle 7">
              <a:extLst>
                <a:ext uri="{FF2B5EF4-FFF2-40B4-BE49-F238E27FC236}">
                  <a16:creationId xmlns:a16="http://schemas.microsoft.com/office/drawing/2014/main" id="{89FDC820-6279-3D26-3515-54F757D41D80}"/>
                </a:ext>
              </a:extLst>
            </p:cNvPr>
            <p:cNvSpPr/>
            <p:nvPr/>
          </p:nvSpPr>
          <p:spPr bwMode="auto">
            <a:xfrm>
              <a:off x="26931" y="4952593"/>
              <a:ext cx="2686050" cy="1293727"/>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eaLnBrk="0" hangingPunct="0"/>
              <a:endParaRPr lang="en-US" sz="1050" dirty="0">
                <a:solidFill>
                  <a:prstClr val="black"/>
                </a:solidFill>
                <a:ea typeface="ＭＳ Ｐゴシック" charset="-128"/>
                <a:cs typeface="ＭＳ Ｐゴシック" charset="-128"/>
              </a:endParaRPr>
            </a:p>
          </p:txBody>
        </p:sp>
        <p:sp>
          <p:nvSpPr>
            <p:cNvPr id="9" name="Rectangle 8">
              <a:extLst>
                <a:ext uri="{FF2B5EF4-FFF2-40B4-BE49-F238E27FC236}">
                  <a16:creationId xmlns:a16="http://schemas.microsoft.com/office/drawing/2014/main" id="{B8843AB3-4AFD-39D2-B110-DA48B8DC52E4}"/>
                </a:ext>
              </a:extLst>
            </p:cNvPr>
            <p:cNvSpPr/>
            <p:nvPr/>
          </p:nvSpPr>
          <p:spPr bwMode="auto">
            <a:xfrm>
              <a:off x="26931" y="2624866"/>
              <a:ext cx="2686050" cy="1160245"/>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eaLnBrk="0" hangingPunct="0"/>
              <a:endParaRPr lang="en-US" sz="1050" dirty="0">
                <a:solidFill>
                  <a:prstClr val="black"/>
                </a:solidFill>
                <a:ea typeface="ＭＳ Ｐゴシック" charset="-128"/>
                <a:cs typeface="ＭＳ Ｐゴシック" charset="-128"/>
              </a:endParaRPr>
            </a:p>
          </p:txBody>
        </p:sp>
        <p:sp>
          <p:nvSpPr>
            <p:cNvPr id="10" name="Rectangle 9">
              <a:extLst>
                <a:ext uri="{FF2B5EF4-FFF2-40B4-BE49-F238E27FC236}">
                  <a16:creationId xmlns:a16="http://schemas.microsoft.com/office/drawing/2014/main" id="{368C1BD3-9849-B86E-12E2-14D1254C589E}"/>
                </a:ext>
              </a:extLst>
            </p:cNvPr>
            <p:cNvSpPr/>
            <p:nvPr/>
          </p:nvSpPr>
          <p:spPr bwMode="auto">
            <a:xfrm>
              <a:off x="9470295" y="4952593"/>
              <a:ext cx="2686050" cy="1293727"/>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eaLnBrk="0" hangingPunct="0"/>
              <a:endParaRPr lang="en-US" sz="1050" dirty="0">
                <a:solidFill>
                  <a:prstClr val="black"/>
                </a:solidFill>
                <a:ea typeface="ＭＳ Ｐゴシック" charset="-128"/>
                <a:cs typeface="ＭＳ Ｐゴシック" charset="-128"/>
              </a:endParaRPr>
            </a:p>
          </p:txBody>
        </p:sp>
        <p:sp>
          <p:nvSpPr>
            <p:cNvPr id="11" name="Rectangle 10">
              <a:extLst>
                <a:ext uri="{FF2B5EF4-FFF2-40B4-BE49-F238E27FC236}">
                  <a16:creationId xmlns:a16="http://schemas.microsoft.com/office/drawing/2014/main" id="{4118B936-56A2-981D-4DD5-E25085A6BF67}"/>
                </a:ext>
              </a:extLst>
            </p:cNvPr>
            <p:cNvSpPr/>
            <p:nvPr/>
          </p:nvSpPr>
          <p:spPr bwMode="auto">
            <a:xfrm>
              <a:off x="9470295" y="2624865"/>
              <a:ext cx="2686050" cy="1160244"/>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eaLnBrk="0" hangingPunct="0"/>
              <a:endParaRPr lang="en-US" sz="1050" dirty="0">
                <a:solidFill>
                  <a:prstClr val="black"/>
                </a:solidFill>
                <a:ea typeface="ＭＳ Ｐゴシック" charset="-128"/>
                <a:cs typeface="ＭＳ Ｐゴシック" charset="-128"/>
              </a:endParaRPr>
            </a:p>
          </p:txBody>
        </p:sp>
        <p:sp>
          <p:nvSpPr>
            <p:cNvPr id="12" name="Rectangle 11">
              <a:extLst>
                <a:ext uri="{FF2B5EF4-FFF2-40B4-BE49-F238E27FC236}">
                  <a16:creationId xmlns:a16="http://schemas.microsoft.com/office/drawing/2014/main" id="{E7A7679B-A8E3-B9B2-ACFC-D3F241876979}"/>
                </a:ext>
              </a:extLst>
            </p:cNvPr>
            <p:cNvSpPr/>
            <p:nvPr/>
          </p:nvSpPr>
          <p:spPr bwMode="auto">
            <a:xfrm>
              <a:off x="9470295" y="1298697"/>
              <a:ext cx="2686050" cy="1326169"/>
            </a:xfrm>
            <a:prstGeom prst="rect">
              <a:avLst/>
            </a:prstGeom>
            <a:gradFill>
              <a:gsLst>
                <a:gs pos="0">
                  <a:srgbClr val="3E7284"/>
                </a:gs>
                <a:gs pos="100000">
                  <a:srgbClr val="3E7284"/>
                </a:gs>
              </a:gsLst>
              <a:lin ang="16200000" scaled="0"/>
            </a:gradFill>
            <a:ln>
              <a:noFill/>
              <a:headEnd type="none" w="med" len="med"/>
              <a:tailEnd type="none" w="med" len="med"/>
            </a:ln>
            <a:scene3d>
              <a:camera prst="orthographicFront">
                <a:rot lat="0" lon="0" rev="0"/>
              </a:camera>
              <a:lightRig rig="threePt" dir="t">
                <a:rot lat="0" lon="0" rev="1200000"/>
              </a:lightRig>
            </a:scene3d>
            <a:sp3d>
              <a:bevelT w="63500" h="25400" prst="slope"/>
            </a:sp3d>
          </p:spPr>
          <p:style>
            <a:lnRef idx="0">
              <a:schemeClr val="dk1"/>
            </a:lnRef>
            <a:fillRef idx="3">
              <a:schemeClr val="dk1"/>
            </a:fillRef>
            <a:effectRef idx="3">
              <a:schemeClr val="dk1"/>
            </a:effectRef>
            <a:fontRef idx="minor">
              <a:schemeClr val="lt1"/>
            </a:fontRef>
          </p:style>
          <p:txBody>
            <a:bodyPr vert="horz" wrap="square" lIns="68580" tIns="34290" rIns="68580" bIns="34290" numCol="1" rtlCol="0" anchor="t" anchorCtr="0" compatLnSpc="1">
              <a:prstTxWarp prst="textNoShape">
                <a:avLst/>
              </a:prstTxWarp>
            </a:bodyPr>
            <a:lstStyle/>
            <a:p>
              <a:pPr eaLnBrk="0" hangingPunct="0"/>
              <a:endParaRPr lang="en-US" sz="1050" dirty="0">
                <a:solidFill>
                  <a:prstClr val="black"/>
                </a:solidFill>
                <a:ea typeface="ＭＳ Ｐゴシック" charset="-128"/>
                <a:cs typeface="ＭＳ Ｐゴシック" charset="-128"/>
              </a:endParaRPr>
            </a:p>
          </p:txBody>
        </p:sp>
        <p:sp>
          <p:nvSpPr>
            <p:cNvPr id="13" name="Text Placeholder 1">
              <a:extLst>
                <a:ext uri="{FF2B5EF4-FFF2-40B4-BE49-F238E27FC236}">
                  <a16:creationId xmlns:a16="http://schemas.microsoft.com/office/drawing/2014/main" id="{96305D27-166A-6E94-C842-B7C85D7FC7D5}"/>
                </a:ext>
              </a:extLst>
            </p:cNvPr>
            <p:cNvSpPr txBox="1">
              <a:spLocks/>
            </p:cNvSpPr>
            <p:nvPr/>
          </p:nvSpPr>
          <p:spPr>
            <a:xfrm>
              <a:off x="9940304" y="1517966"/>
              <a:ext cx="1746033" cy="54360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Tx/>
                <a:buNone/>
              </a:pPr>
              <a:r>
                <a:rPr lang="en-US" sz="1350" dirty="0">
                  <a:solidFill>
                    <a:srgbClr val="E1CB53"/>
                  </a:solidFill>
                  <a:latin typeface="+mn-lt"/>
                </a:rPr>
                <a:t>Full physics</a:t>
              </a:r>
            </a:p>
          </p:txBody>
        </p:sp>
        <p:sp>
          <p:nvSpPr>
            <p:cNvPr id="14" name="Text Placeholder 1">
              <a:extLst>
                <a:ext uri="{FF2B5EF4-FFF2-40B4-BE49-F238E27FC236}">
                  <a16:creationId xmlns:a16="http://schemas.microsoft.com/office/drawing/2014/main" id="{2C976DFD-2B7F-72E6-3853-AF81882556B6}"/>
                </a:ext>
              </a:extLst>
            </p:cNvPr>
            <p:cNvSpPr txBox="1">
              <a:spLocks/>
            </p:cNvSpPr>
            <p:nvPr/>
          </p:nvSpPr>
          <p:spPr>
            <a:xfrm>
              <a:off x="362596" y="2978746"/>
              <a:ext cx="2014720" cy="54360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Tx/>
                <a:buNone/>
              </a:pPr>
              <a:r>
                <a:rPr lang="en-US" sz="1350" dirty="0">
                  <a:solidFill>
                    <a:srgbClr val="E1CB53"/>
                  </a:solidFill>
                  <a:latin typeface="+mn-lt"/>
                </a:rPr>
                <a:t>1D-1V</a:t>
              </a:r>
            </a:p>
          </p:txBody>
        </p:sp>
        <p:sp>
          <p:nvSpPr>
            <p:cNvPr id="15" name="Text Placeholder 1">
              <a:extLst>
                <a:ext uri="{FF2B5EF4-FFF2-40B4-BE49-F238E27FC236}">
                  <a16:creationId xmlns:a16="http://schemas.microsoft.com/office/drawing/2014/main" id="{2BA617FB-6A24-630F-EE70-663B0DDA612A}"/>
                </a:ext>
              </a:extLst>
            </p:cNvPr>
            <p:cNvSpPr txBox="1">
              <a:spLocks/>
            </p:cNvSpPr>
            <p:nvPr/>
          </p:nvSpPr>
          <p:spPr>
            <a:xfrm>
              <a:off x="10039225" y="2933185"/>
              <a:ext cx="1347148" cy="54360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Tx/>
                <a:buNone/>
              </a:pPr>
              <a:r>
                <a:rPr lang="en-US" sz="1350" dirty="0">
                  <a:solidFill>
                    <a:srgbClr val="E1CB53"/>
                  </a:solidFill>
                  <a:latin typeface="+mn-lt"/>
                </a:rPr>
                <a:t>3D-3V</a:t>
              </a:r>
            </a:p>
          </p:txBody>
        </p:sp>
        <p:sp>
          <p:nvSpPr>
            <p:cNvPr id="16" name="Text Placeholder 1">
              <a:extLst>
                <a:ext uri="{FF2B5EF4-FFF2-40B4-BE49-F238E27FC236}">
                  <a16:creationId xmlns:a16="http://schemas.microsoft.com/office/drawing/2014/main" id="{449DA10E-E1A0-4533-AA6E-AEF582A4A8CA}"/>
                </a:ext>
              </a:extLst>
            </p:cNvPr>
            <p:cNvSpPr txBox="1">
              <a:spLocks/>
            </p:cNvSpPr>
            <p:nvPr/>
          </p:nvSpPr>
          <p:spPr>
            <a:xfrm>
              <a:off x="261012" y="3951034"/>
              <a:ext cx="2217888" cy="54360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Tx/>
                <a:buNone/>
              </a:pPr>
              <a:r>
                <a:rPr lang="en-US" sz="1350" dirty="0">
                  <a:solidFill>
                    <a:srgbClr val="E1CB53"/>
                  </a:solidFill>
                  <a:latin typeface="+mn-lt"/>
                </a:rPr>
                <a:t>Low resolution</a:t>
              </a:r>
            </a:p>
          </p:txBody>
        </p:sp>
        <p:sp>
          <p:nvSpPr>
            <p:cNvPr id="17" name="Text Placeholder 1">
              <a:extLst>
                <a:ext uri="{FF2B5EF4-FFF2-40B4-BE49-F238E27FC236}">
                  <a16:creationId xmlns:a16="http://schemas.microsoft.com/office/drawing/2014/main" id="{36E0FAD4-325D-4491-ACD5-B88A59A6DC31}"/>
                </a:ext>
              </a:extLst>
            </p:cNvPr>
            <p:cNvSpPr txBox="1">
              <a:spLocks/>
            </p:cNvSpPr>
            <p:nvPr/>
          </p:nvSpPr>
          <p:spPr>
            <a:xfrm>
              <a:off x="9767772" y="3933977"/>
              <a:ext cx="2091098" cy="54360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Tx/>
                <a:buNone/>
              </a:pPr>
              <a:r>
                <a:rPr lang="en-US" sz="1350" dirty="0">
                  <a:solidFill>
                    <a:srgbClr val="E1CB53"/>
                  </a:solidFill>
                  <a:latin typeface="+mn-lt"/>
                </a:rPr>
                <a:t>High resolution</a:t>
              </a:r>
            </a:p>
          </p:txBody>
        </p:sp>
        <p:pic>
          <p:nvPicPr>
            <p:cNvPr id="18" name="Picture 2" descr="Intricate Metal Dial Slider Interface PSD - WeLoveSoLo">
              <a:extLst>
                <a:ext uri="{FF2B5EF4-FFF2-40B4-BE49-F238E27FC236}">
                  <a16:creationId xmlns:a16="http://schemas.microsoft.com/office/drawing/2014/main" id="{172296A1-0E06-2081-3C67-E11A6E2E0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034" y="1298698"/>
              <a:ext cx="6747933" cy="3812582"/>
            </a:xfrm>
            <a:prstGeom prst="rect">
              <a:avLst/>
            </a:prstGeom>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pic>
        <p:pic>
          <p:nvPicPr>
            <p:cNvPr id="19" name="Picture 2" descr="Intricate Metal Dial Slider Interface PSD - WeLoveSoLo">
              <a:extLst>
                <a:ext uri="{FF2B5EF4-FFF2-40B4-BE49-F238E27FC236}">
                  <a16:creationId xmlns:a16="http://schemas.microsoft.com/office/drawing/2014/main" id="{A6B03EED-5362-6E20-0BF4-E689412C8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960"/>
            <a:stretch/>
          </p:blipFill>
          <p:spPr bwMode="auto">
            <a:xfrm>
              <a:off x="2722034" y="3842868"/>
              <a:ext cx="6747933" cy="2403452"/>
            </a:xfrm>
            <a:prstGeom prst="rect">
              <a:avLst/>
            </a:prstGeom>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pic>
        <p:sp>
          <p:nvSpPr>
            <p:cNvPr id="20" name="Text Placeholder 1">
              <a:extLst>
                <a:ext uri="{FF2B5EF4-FFF2-40B4-BE49-F238E27FC236}">
                  <a16:creationId xmlns:a16="http://schemas.microsoft.com/office/drawing/2014/main" id="{69D4C55C-CB58-6F41-5871-4D76A47E9056}"/>
                </a:ext>
              </a:extLst>
            </p:cNvPr>
            <p:cNvSpPr txBox="1">
              <a:spLocks/>
            </p:cNvSpPr>
            <p:nvPr/>
          </p:nvSpPr>
          <p:spPr>
            <a:xfrm>
              <a:off x="49228" y="5186987"/>
              <a:ext cx="2641456" cy="54360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Tx/>
                <a:buNone/>
              </a:pPr>
              <a:r>
                <a:rPr lang="en-US" sz="1350" dirty="0">
                  <a:solidFill>
                    <a:srgbClr val="E1CB53"/>
                  </a:solidFill>
                  <a:latin typeface="+mn-lt"/>
                </a:rPr>
                <a:t>Surrogate models</a:t>
              </a:r>
            </a:p>
          </p:txBody>
        </p:sp>
        <p:sp>
          <p:nvSpPr>
            <p:cNvPr id="21" name="Text Placeholder 1">
              <a:extLst>
                <a:ext uri="{FF2B5EF4-FFF2-40B4-BE49-F238E27FC236}">
                  <a16:creationId xmlns:a16="http://schemas.microsoft.com/office/drawing/2014/main" id="{A990DF11-F7C8-9580-903B-8B9647FF29E5}"/>
                </a:ext>
              </a:extLst>
            </p:cNvPr>
            <p:cNvSpPr txBox="1">
              <a:spLocks/>
            </p:cNvSpPr>
            <p:nvPr/>
          </p:nvSpPr>
          <p:spPr>
            <a:xfrm>
              <a:off x="9718776" y="5186986"/>
              <a:ext cx="2189089" cy="54360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Tx/>
                <a:buNone/>
              </a:pPr>
              <a:r>
                <a:rPr lang="en-US" sz="1350" dirty="0">
                  <a:solidFill>
                    <a:srgbClr val="E1CB53"/>
                  </a:solidFill>
                  <a:latin typeface="+mn-lt"/>
                </a:rPr>
                <a:t>First principles</a:t>
              </a:r>
            </a:p>
          </p:txBody>
        </p:sp>
      </p:grpSp>
      <p:sp>
        <p:nvSpPr>
          <p:cNvPr id="348" name="Google Shape;348;p5"/>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68569" tIns="34275" rIns="68569" bIns="34275" anchor="ctr" anchorCtr="0">
            <a:normAutofit/>
          </a:bodyPr>
          <a:lstStyle/>
          <a:p>
            <a:pPr algn="l">
              <a:lnSpc>
                <a:spcPct val="90000"/>
              </a:lnSpc>
              <a:buClr>
                <a:schemeClr val="dk1"/>
              </a:buClr>
              <a:buSzPts val="1100"/>
            </a:pPr>
            <a:r>
              <a:rPr lang="en-US" sz="1950" dirty="0">
                <a:solidFill>
                  <a:schemeClr val="bg1"/>
                </a:solidFill>
              </a:rPr>
              <a:t>Ultimate goal:</a:t>
            </a:r>
            <a:r>
              <a:rPr lang="en-US" sz="1950" b="0" dirty="0">
                <a:solidFill>
                  <a:schemeClr val="bg1"/>
                </a:solidFill>
              </a:rPr>
              <a:t> </a:t>
            </a:r>
            <a:r>
              <a:rPr lang="en-US" sz="1950" b="0" i="1" dirty="0">
                <a:solidFill>
                  <a:schemeClr val="bg1"/>
                </a:solidFill>
              </a:rPr>
              <a:t>End-to-end</a:t>
            </a:r>
            <a:r>
              <a:rPr lang="en-US" sz="1950" b="0" dirty="0">
                <a:solidFill>
                  <a:schemeClr val="bg1"/>
                </a:solidFill>
              </a:rPr>
              <a:t> </a:t>
            </a:r>
            <a:r>
              <a:rPr lang="en-US" sz="1950" b="0" i="1" dirty="0">
                <a:solidFill>
                  <a:schemeClr val="bg1"/>
                </a:solidFill>
              </a:rPr>
              <a:t>Virtual Accelerator (EVA)</a:t>
            </a:r>
            <a:r>
              <a:rPr lang="en-US" sz="1950" b="0" dirty="0">
                <a:solidFill>
                  <a:schemeClr val="bg1"/>
                </a:solidFill>
              </a:rPr>
              <a:t> with </a:t>
            </a:r>
            <a:r>
              <a:rPr lang="en-US" sz="1950" b="0" i="1" dirty="0">
                <a:solidFill>
                  <a:schemeClr val="bg1"/>
                </a:solidFill>
              </a:rPr>
              <a:t>on-the-fly tunability</a:t>
            </a:r>
            <a:r>
              <a:rPr lang="en-US" sz="1950" b="0" dirty="0">
                <a:solidFill>
                  <a:schemeClr val="bg1"/>
                </a:solidFill>
              </a:rPr>
              <a:t> of physics &amp; </a:t>
            </a:r>
            <a:r>
              <a:rPr lang="en-US" sz="1950" b="0" dirty="0" err="1">
                <a:solidFill>
                  <a:schemeClr val="bg1"/>
                </a:solidFill>
              </a:rPr>
              <a:t>numerics</a:t>
            </a:r>
            <a:r>
              <a:rPr lang="en-US" sz="1950" b="0" dirty="0">
                <a:solidFill>
                  <a:schemeClr val="bg1"/>
                </a:solidFill>
              </a:rPr>
              <a:t> complexity to users</a:t>
            </a:r>
            <a:endParaRPr b="0" dirty="0">
              <a:solidFill>
                <a:schemeClr val="bg1"/>
              </a:solidFill>
            </a:endParaRPr>
          </a:p>
        </p:txBody>
      </p:sp>
      <p:sp>
        <p:nvSpPr>
          <p:cNvPr id="349" name="Google Shape;349;p5"/>
          <p:cNvSpPr txBox="1">
            <a:spLocks noGrp="1"/>
          </p:cNvSpPr>
          <p:nvPr>
            <p:ph type="sldNum" idx="12"/>
          </p:nvPr>
        </p:nvSpPr>
        <p:spPr>
          <a:xfrm>
            <a:off x="8172450" y="4743450"/>
            <a:ext cx="516675"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37</a:t>
            </a:fld>
            <a:endParaRPr/>
          </a:p>
        </p:txBody>
      </p:sp>
      <p:sp>
        <p:nvSpPr>
          <p:cNvPr id="369" name="Google Shape;369;p5"/>
          <p:cNvSpPr txBox="1"/>
          <p:nvPr/>
        </p:nvSpPr>
        <p:spPr>
          <a:xfrm>
            <a:off x="461272" y="835344"/>
            <a:ext cx="1188900" cy="1754274"/>
          </a:xfrm>
          <a:prstGeom prst="rect">
            <a:avLst/>
          </a:prstGeom>
          <a:noFill/>
          <a:ln>
            <a:noFill/>
          </a:ln>
        </p:spPr>
        <p:txBody>
          <a:bodyPr spcFirstLastPara="1" wrap="square" lIns="91425" tIns="45694" rIns="91425" bIns="45694" anchor="t" anchorCtr="0">
            <a:spAutoFit/>
          </a:bodyPr>
          <a:lstStyle/>
          <a:p>
            <a:pPr algn="r"/>
            <a:r>
              <a:rPr lang="en-US" sz="1800" b="1">
                <a:solidFill>
                  <a:srgbClr val="053352"/>
                </a:solidFill>
              </a:rPr>
              <a:t>Speed</a:t>
            </a:r>
            <a:endParaRPr sz="1800" b="1">
              <a:solidFill>
                <a:srgbClr val="053352"/>
              </a:solidFill>
            </a:endParaRPr>
          </a:p>
          <a:p>
            <a:pPr algn="r"/>
            <a:endParaRPr sz="1500">
              <a:solidFill>
                <a:srgbClr val="053352"/>
              </a:solidFill>
            </a:endParaRPr>
          </a:p>
          <a:p>
            <a:pPr algn="r"/>
            <a:r>
              <a:rPr lang="en-US" sz="1500">
                <a:solidFill>
                  <a:srgbClr val="053352"/>
                </a:solidFill>
              </a:rPr>
              <a:t>Great for ensemble runs for </a:t>
            </a:r>
            <a:r>
              <a:rPr lang="en-US" sz="1500" b="1" i="1">
                <a:solidFill>
                  <a:srgbClr val="053352"/>
                </a:solidFill>
              </a:rPr>
              <a:t>design studies</a:t>
            </a:r>
            <a:endParaRPr sz="1125" b="1" i="1"/>
          </a:p>
        </p:txBody>
      </p:sp>
      <p:sp>
        <p:nvSpPr>
          <p:cNvPr id="370" name="Google Shape;370;p5"/>
          <p:cNvSpPr txBox="1"/>
          <p:nvPr/>
        </p:nvSpPr>
        <p:spPr>
          <a:xfrm>
            <a:off x="7499059" y="807567"/>
            <a:ext cx="1188900" cy="1754274"/>
          </a:xfrm>
          <a:prstGeom prst="rect">
            <a:avLst/>
          </a:prstGeom>
          <a:noFill/>
          <a:ln>
            <a:noFill/>
          </a:ln>
        </p:spPr>
        <p:txBody>
          <a:bodyPr spcFirstLastPara="1" wrap="square" lIns="91425" tIns="45694" rIns="91425" bIns="45694" anchor="t" anchorCtr="0">
            <a:spAutoFit/>
          </a:bodyPr>
          <a:lstStyle/>
          <a:p>
            <a:r>
              <a:rPr lang="en-US" sz="1800" b="1">
                <a:solidFill>
                  <a:srgbClr val="053352"/>
                </a:solidFill>
              </a:rPr>
              <a:t>Fidelity</a:t>
            </a:r>
            <a:endParaRPr sz="1800" b="1">
              <a:solidFill>
                <a:srgbClr val="053352"/>
              </a:solidFill>
            </a:endParaRPr>
          </a:p>
          <a:p>
            <a:endParaRPr sz="1500">
              <a:solidFill>
                <a:srgbClr val="053352"/>
              </a:solidFill>
            </a:endParaRPr>
          </a:p>
          <a:p>
            <a:r>
              <a:rPr lang="en-US" sz="1500">
                <a:solidFill>
                  <a:srgbClr val="053352"/>
                </a:solidFill>
              </a:rPr>
              <a:t>Great for detailed runs for </a:t>
            </a:r>
            <a:r>
              <a:rPr lang="en-US" sz="1500" b="1" i="1">
                <a:solidFill>
                  <a:srgbClr val="053352"/>
                </a:solidFill>
              </a:rPr>
              <a:t>physics studies</a:t>
            </a:r>
            <a:endParaRPr sz="1125" b="1" i="1"/>
          </a:p>
        </p:txBody>
      </p:sp>
      <p:cxnSp>
        <p:nvCxnSpPr>
          <p:cNvPr id="373" name="Google Shape;373;p5"/>
          <p:cNvCxnSpPr/>
          <p:nvPr/>
        </p:nvCxnSpPr>
        <p:spPr>
          <a:xfrm>
            <a:off x="3576464" y="1081668"/>
            <a:ext cx="391275" cy="0"/>
          </a:xfrm>
          <a:prstGeom prst="straightConnector1">
            <a:avLst/>
          </a:prstGeom>
          <a:noFill/>
          <a:ln w="19050" cap="flat" cmpd="sng">
            <a:solidFill>
              <a:srgbClr val="FFE599"/>
            </a:solidFill>
            <a:prstDash val="solid"/>
            <a:round/>
            <a:headEnd type="triangle" w="med" len="med"/>
            <a:tailEnd type="triangle" w="med" len="med"/>
          </a:ln>
        </p:spPr>
      </p:cxnSp>
      <p:cxnSp>
        <p:nvCxnSpPr>
          <p:cNvPr id="374" name="Google Shape;374;p5"/>
          <p:cNvCxnSpPr/>
          <p:nvPr/>
        </p:nvCxnSpPr>
        <p:spPr>
          <a:xfrm>
            <a:off x="4415807" y="1577662"/>
            <a:ext cx="391275" cy="0"/>
          </a:xfrm>
          <a:prstGeom prst="straightConnector1">
            <a:avLst/>
          </a:prstGeom>
          <a:noFill/>
          <a:ln w="19050" cap="flat" cmpd="sng">
            <a:solidFill>
              <a:srgbClr val="FFE599"/>
            </a:solidFill>
            <a:prstDash val="solid"/>
            <a:round/>
            <a:headEnd type="triangle" w="med" len="med"/>
            <a:tailEnd type="triangle" w="med" len="med"/>
          </a:ln>
        </p:spPr>
      </p:cxnSp>
      <p:cxnSp>
        <p:nvCxnSpPr>
          <p:cNvPr id="375" name="Google Shape;375;p5"/>
          <p:cNvCxnSpPr/>
          <p:nvPr/>
        </p:nvCxnSpPr>
        <p:spPr>
          <a:xfrm>
            <a:off x="4415807" y="2140481"/>
            <a:ext cx="391275" cy="0"/>
          </a:xfrm>
          <a:prstGeom prst="straightConnector1">
            <a:avLst/>
          </a:prstGeom>
          <a:noFill/>
          <a:ln w="19050" cap="flat" cmpd="sng">
            <a:solidFill>
              <a:srgbClr val="FFE599"/>
            </a:solidFill>
            <a:prstDash val="solid"/>
            <a:round/>
            <a:headEnd type="triangle" w="med" len="med"/>
            <a:tailEnd type="triangle" w="med" len="med"/>
          </a:ln>
        </p:spPr>
      </p:cxnSp>
      <p:cxnSp>
        <p:nvCxnSpPr>
          <p:cNvPr id="376" name="Google Shape;376;p5"/>
          <p:cNvCxnSpPr/>
          <p:nvPr/>
        </p:nvCxnSpPr>
        <p:spPr>
          <a:xfrm>
            <a:off x="5150376" y="2655581"/>
            <a:ext cx="391275" cy="0"/>
          </a:xfrm>
          <a:prstGeom prst="straightConnector1">
            <a:avLst/>
          </a:prstGeom>
          <a:noFill/>
          <a:ln w="19050" cap="flat" cmpd="sng">
            <a:solidFill>
              <a:srgbClr val="FFE599"/>
            </a:solidFill>
            <a:prstDash val="solid"/>
            <a:round/>
            <a:headEnd type="triangle" w="med" len="med"/>
            <a:tailEnd type="triangle" w="med" len="med"/>
          </a:ln>
        </p:spPr>
      </p:cxnSp>
      <p:sp>
        <p:nvSpPr>
          <p:cNvPr id="377" name="Google Shape;377;p5"/>
          <p:cNvSpPr txBox="1"/>
          <p:nvPr/>
        </p:nvSpPr>
        <p:spPr>
          <a:xfrm>
            <a:off x="320737" y="3424502"/>
            <a:ext cx="8502525" cy="346226"/>
          </a:xfrm>
          <a:prstGeom prst="rect">
            <a:avLst/>
          </a:prstGeom>
          <a:solidFill>
            <a:srgbClr val="EEECE1"/>
          </a:solidFill>
          <a:ln w="9525" cap="flat" cmpd="sng">
            <a:solidFill>
              <a:schemeClr val="dk2"/>
            </a:solidFill>
            <a:prstDash val="solid"/>
            <a:round/>
            <a:headEnd type="none" w="sm" len="sm"/>
            <a:tailEnd type="none" w="sm" len="sm"/>
          </a:ln>
        </p:spPr>
        <p:txBody>
          <a:bodyPr spcFirstLastPara="1" wrap="square" lIns="68569" tIns="68569" rIns="68569" bIns="68569" anchor="t" anchorCtr="0">
            <a:spAutoFit/>
          </a:bodyPr>
          <a:lstStyle/>
          <a:p>
            <a:pPr algn="ctr"/>
            <a:r>
              <a:rPr lang="en-US" sz="1350" b="1">
                <a:latin typeface="Libre Franklin"/>
                <a:ea typeface="Libre Franklin"/>
                <a:cs typeface="Libre Franklin"/>
                <a:sym typeface="Libre Franklin"/>
              </a:rPr>
              <a:t>Present state of the art: </a:t>
            </a:r>
            <a:r>
              <a:rPr lang="en-US" sz="1350">
                <a:latin typeface="Libre Franklin Medium"/>
                <a:ea typeface="Libre Franklin Medium"/>
                <a:cs typeface="Libre Franklin Medium"/>
                <a:sym typeface="Libre Franklin Medium"/>
              </a:rPr>
              <a:t>complicated command-line workflows;  each lab or group has its own code(s)</a:t>
            </a:r>
            <a:endParaRPr sz="1350">
              <a:latin typeface="Libre Franklin Medium"/>
              <a:ea typeface="Libre Franklin Medium"/>
              <a:cs typeface="Libre Franklin Medium"/>
              <a:sym typeface="Libre Franklin Medium"/>
            </a:endParaRPr>
          </a:p>
        </p:txBody>
      </p:sp>
    </p:spTree>
    <p:extLst>
      <p:ext uri="{BB962C8B-B14F-4D97-AF65-F5344CB8AC3E}">
        <p14:creationId xmlns:p14="http://schemas.microsoft.com/office/powerpoint/2010/main" val="3918920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g14b29ee31b4_0_316"/>
          <p:cNvGrpSpPr/>
          <p:nvPr/>
        </p:nvGrpSpPr>
        <p:grpSpPr>
          <a:xfrm>
            <a:off x="302863" y="1143229"/>
            <a:ext cx="2686050" cy="1596825"/>
            <a:chOff x="657014" y="3048334"/>
            <a:chExt cx="3581400" cy="2129100"/>
          </a:xfrm>
        </p:grpSpPr>
        <p:grpSp>
          <p:nvGrpSpPr>
            <p:cNvPr id="197" name="Google Shape;197;g14b29ee31b4_0_316"/>
            <p:cNvGrpSpPr/>
            <p:nvPr/>
          </p:nvGrpSpPr>
          <p:grpSpPr>
            <a:xfrm>
              <a:off x="657014" y="3048334"/>
              <a:ext cx="3581400" cy="2129100"/>
              <a:chOff x="657014" y="3048334"/>
              <a:chExt cx="3581400" cy="2129100"/>
            </a:xfrm>
          </p:grpSpPr>
          <p:sp>
            <p:nvSpPr>
              <p:cNvPr id="198" name="Google Shape;198;g14b29ee31b4_0_316"/>
              <p:cNvSpPr txBox="1"/>
              <p:nvPr/>
            </p:nvSpPr>
            <p:spPr>
              <a:xfrm rot="-5400000">
                <a:off x="1307400" y="2655334"/>
                <a:ext cx="2129100" cy="2915100"/>
              </a:xfrm>
              <a:prstGeom prst="rect">
                <a:avLst/>
              </a:prstGeom>
              <a:solidFill>
                <a:schemeClr val="lt1"/>
              </a:solidFill>
              <a:ln w="12600" cap="flat" cmpd="sng">
                <a:solidFill>
                  <a:srgbClr val="000000"/>
                </a:solidFill>
                <a:prstDash val="dashDot"/>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 name="Google Shape;199;g14b29ee31b4_0_316"/>
              <p:cNvSpPr/>
              <p:nvPr/>
            </p:nvSpPr>
            <p:spPr>
              <a:xfrm>
                <a:off x="3875216" y="4114996"/>
                <a:ext cx="361666" cy="392"/>
              </a:xfrm>
              <a:custGeom>
                <a:avLst/>
                <a:gdLst/>
                <a:ahLst/>
                <a:cxnLst/>
                <a:rect l="l" t="t" r="r" b="b"/>
                <a:pathLst>
                  <a:path w="923" h="1" extrusionOk="0">
                    <a:moveTo>
                      <a:pt x="0" y="0"/>
                    </a:moveTo>
                    <a:lnTo>
                      <a:pt x="922" y="0"/>
                    </a:lnTo>
                  </a:path>
                </a:pathLst>
              </a:custGeom>
              <a:noFill/>
              <a:ln w="9525" cap="flat" cmpd="sng">
                <a:solidFill>
                  <a:srgbClr val="000000"/>
                </a:solidFill>
                <a:prstDash val="solid"/>
                <a:round/>
                <a:headEnd type="none" w="sm" len="sm"/>
                <a:tailEnd type="triangle" w="med" len="med"/>
              </a:ln>
            </p:spPr>
          </p:sp>
          <p:sp>
            <p:nvSpPr>
              <p:cNvPr id="200" name="Google Shape;200;g14b29ee31b4_0_316"/>
              <p:cNvSpPr txBox="1"/>
              <p:nvPr/>
            </p:nvSpPr>
            <p:spPr>
              <a:xfrm>
                <a:off x="657014" y="3244426"/>
                <a:ext cx="3581400" cy="438600"/>
              </a:xfrm>
              <a:prstGeom prst="rect">
                <a:avLst/>
              </a:prstGeom>
              <a:noFill/>
              <a:ln>
                <a:noFill/>
              </a:ln>
            </p:spPr>
            <p:txBody>
              <a:bodyPr spcFirstLastPara="1" wrap="square" lIns="58775" tIns="36725" rIns="58775" bIns="36725" anchor="t" anchorCtr="0">
                <a:noAutofit/>
              </a:bodyPr>
              <a:lstStyle/>
              <a:p>
                <a:pPr marL="0" marR="0" lvl="0" indent="0" algn="ctr" rtl="0">
                  <a:spcBef>
                    <a:spcPts val="0"/>
                  </a:spcBef>
                  <a:spcAft>
                    <a:spcPts val="0"/>
                  </a:spcAft>
                  <a:buNone/>
                </a:pPr>
                <a:r>
                  <a:rPr lang="en" sz="1800" b="1">
                    <a:solidFill>
                      <a:srgbClr val="4C4C4C"/>
                    </a:solidFill>
                    <a:latin typeface="Arial"/>
                    <a:ea typeface="Arial"/>
                    <a:cs typeface="Arial"/>
                    <a:sym typeface="Arial"/>
                  </a:rPr>
                  <a:t>Particle-In-Cell</a:t>
                </a:r>
                <a:endParaRPr sz="1800" b="1">
                  <a:solidFill>
                    <a:srgbClr val="4C4C4C"/>
                  </a:solidFill>
                  <a:latin typeface="Arial"/>
                  <a:ea typeface="Arial"/>
                  <a:cs typeface="Arial"/>
                  <a:sym typeface="Arial"/>
                </a:endParaRPr>
              </a:p>
              <a:p>
                <a:pPr marL="0" marR="0" lvl="0" indent="0" algn="ctr" rtl="0">
                  <a:spcBef>
                    <a:spcPts val="0"/>
                  </a:spcBef>
                  <a:spcAft>
                    <a:spcPts val="0"/>
                  </a:spcAft>
                  <a:buNone/>
                </a:pPr>
                <a:r>
                  <a:rPr lang="en" sz="1800" b="1">
                    <a:solidFill>
                      <a:srgbClr val="4C4C4C"/>
                    </a:solidFill>
                    <a:latin typeface="Arial"/>
                    <a:ea typeface="Arial"/>
                    <a:cs typeface="Arial"/>
                    <a:sym typeface="Arial"/>
                  </a:rPr>
                  <a:t>Modeling Interface</a:t>
                </a:r>
                <a:endParaRPr sz="1100"/>
              </a:p>
            </p:txBody>
          </p:sp>
        </p:grpSp>
        <p:pic>
          <p:nvPicPr>
            <p:cNvPr id="201" name="Google Shape;201;g14b29ee31b4_0_316"/>
            <p:cNvPicPr preferRelativeResize="0"/>
            <p:nvPr/>
          </p:nvPicPr>
          <p:blipFill rotWithShape="1">
            <a:blip r:embed="rId3">
              <a:alphaModFix/>
            </a:blip>
            <a:srcRect/>
            <a:stretch/>
          </p:blipFill>
          <p:spPr>
            <a:xfrm>
              <a:off x="1414848" y="4161930"/>
              <a:ext cx="2096528" cy="874296"/>
            </a:xfrm>
            <a:prstGeom prst="rect">
              <a:avLst/>
            </a:prstGeom>
            <a:noFill/>
            <a:ln>
              <a:noFill/>
            </a:ln>
          </p:spPr>
        </p:pic>
      </p:grpSp>
      <p:grpSp>
        <p:nvGrpSpPr>
          <p:cNvPr id="202" name="Google Shape;202;g14b29ee31b4_0_316"/>
          <p:cNvGrpSpPr/>
          <p:nvPr/>
        </p:nvGrpSpPr>
        <p:grpSpPr>
          <a:xfrm>
            <a:off x="6088364" y="1143084"/>
            <a:ext cx="2872088" cy="1596825"/>
            <a:chOff x="7969538" y="4160950"/>
            <a:chExt cx="3829451" cy="2129100"/>
          </a:xfrm>
        </p:grpSpPr>
        <p:grpSp>
          <p:nvGrpSpPr>
            <p:cNvPr id="203" name="Google Shape;203;g14b29ee31b4_0_316"/>
            <p:cNvGrpSpPr/>
            <p:nvPr/>
          </p:nvGrpSpPr>
          <p:grpSpPr>
            <a:xfrm>
              <a:off x="7969538" y="4160950"/>
              <a:ext cx="3611884" cy="2129100"/>
              <a:chOff x="8371016" y="3048141"/>
              <a:chExt cx="3611884" cy="2129100"/>
            </a:xfrm>
          </p:grpSpPr>
          <p:sp>
            <p:nvSpPr>
              <p:cNvPr id="204" name="Google Shape;204;g14b29ee31b4_0_316"/>
              <p:cNvSpPr txBox="1"/>
              <p:nvPr/>
            </p:nvSpPr>
            <p:spPr>
              <a:xfrm rot="-5400000">
                <a:off x="9308400" y="2502741"/>
                <a:ext cx="2129100" cy="3219900"/>
              </a:xfrm>
              <a:prstGeom prst="rect">
                <a:avLst/>
              </a:prstGeom>
              <a:solidFill>
                <a:schemeClr val="lt1"/>
              </a:solidFill>
              <a:ln w="12600" cap="flat" cmpd="sng">
                <a:solidFill>
                  <a:srgbClr val="000000"/>
                </a:solidFill>
                <a:prstDash val="dashDot"/>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05" name="Google Shape;205;g14b29ee31b4_0_316"/>
              <p:cNvPicPr preferRelativeResize="0"/>
              <p:nvPr/>
            </p:nvPicPr>
            <p:blipFill rotWithShape="1">
              <a:blip r:embed="rId4">
                <a:alphaModFix/>
              </a:blip>
              <a:srcRect/>
              <a:stretch/>
            </p:blipFill>
            <p:spPr>
              <a:xfrm>
                <a:off x="9536854" y="3994573"/>
                <a:ext cx="2081044" cy="1097144"/>
              </a:xfrm>
              <a:prstGeom prst="rect">
                <a:avLst/>
              </a:prstGeom>
              <a:noFill/>
              <a:ln>
                <a:noFill/>
              </a:ln>
            </p:spPr>
          </p:pic>
          <p:sp>
            <p:nvSpPr>
              <p:cNvPr id="206" name="Google Shape;206;g14b29ee31b4_0_316"/>
              <p:cNvSpPr/>
              <p:nvPr/>
            </p:nvSpPr>
            <p:spPr>
              <a:xfrm>
                <a:off x="8371016" y="4114996"/>
                <a:ext cx="361666" cy="392"/>
              </a:xfrm>
              <a:custGeom>
                <a:avLst/>
                <a:gdLst/>
                <a:ahLst/>
                <a:cxnLst/>
                <a:rect l="l" t="t" r="r" b="b"/>
                <a:pathLst>
                  <a:path w="923" h="1" extrusionOk="0">
                    <a:moveTo>
                      <a:pt x="0" y="0"/>
                    </a:moveTo>
                    <a:lnTo>
                      <a:pt x="922" y="0"/>
                    </a:lnTo>
                  </a:path>
                </a:pathLst>
              </a:custGeom>
              <a:noFill/>
              <a:ln w="9525" cap="flat" cmpd="sng">
                <a:solidFill>
                  <a:srgbClr val="000000"/>
                </a:solidFill>
                <a:prstDash val="solid"/>
                <a:round/>
                <a:headEnd type="none" w="sm" len="sm"/>
                <a:tailEnd type="triangle" w="med" len="med"/>
              </a:ln>
            </p:spPr>
          </p:sp>
        </p:grpSp>
        <p:sp>
          <p:nvSpPr>
            <p:cNvPr id="207" name="Google Shape;207;g14b29ee31b4_0_316"/>
            <p:cNvSpPr txBox="1"/>
            <p:nvPr/>
          </p:nvSpPr>
          <p:spPr>
            <a:xfrm>
              <a:off x="8217589" y="4319982"/>
              <a:ext cx="3581400" cy="438600"/>
            </a:xfrm>
            <a:prstGeom prst="rect">
              <a:avLst/>
            </a:prstGeom>
            <a:noFill/>
            <a:ln>
              <a:noFill/>
            </a:ln>
          </p:spPr>
          <p:txBody>
            <a:bodyPr spcFirstLastPara="1" wrap="square" lIns="58775" tIns="36725" rIns="58775" bIns="36725" anchor="t" anchorCtr="0">
              <a:noAutofit/>
            </a:bodyPr>
            <a:lstStyle/>
            <a:p>
              <a:pPr marL="0" marR="0" lvl="0" indent="0" algn="ctr" rtl="0">
                <a:spcBef>
                  <a:spcPts val="0"/>
                </a:spcBef>
                <a:spcAft>
                  <a:spcPts val="0"/>
                </a:spcAft>
                <a:buNone/>
              </a:pPr>
              <a:r>
                <a:rPr lang="en" sz="1800" b="1">
                  <a:solidFill>
                    <a:srgbClr val="4C4C4C"/>
                  </a:solidFill>
                  <a:latin typeface="Arial"/>
                  <a:ea typeface="Arial"/>
                  <a:cs typeface="Arial"/>
                  <a:sym typeface="Arial"/>
                </a:rPr>
                <a:t>open Particle Mesh Data standard</a:t>
              </a:r>
              <a:endParaRPr sz="1800" b="1">
                <a:solidFill>
                  <a:srgbClr val="4C4C4C"/>
                </a:solidFill>
                <a:latin typeface="Arial"/>
                <a:ea typeface="Arial"/>
                <a:cs typeface="Arial"/>
                <a:sym typeface="Arial"/>
              </a:endParaRPr>
            </a:p>
          </p:txBody>
        </p:sp>
      </p:grpSp>
      <p:grpSp>
        <p:nvGrpSpPr>
          <p:cNvPr id="208" name="Google Shape;208;g14b29ee31b4_0_316"/>
          <p:cNvGrpSpPr/>
          <p:nvPr/>
        </p:nvGrpSpPr>
        <p:grpSpPr>
          <a:xfrm>
            <a:off x="406750" y="824879"/>
            <a:ext cx="5605006" cy="1921646"/>
            <a:chOff x="394052" y="3736676"/>
            <a:chExt cx="7473341" cy="2562195"/>
          </a:xfrm>
        </p:grpSpPr>
        <p:sp>
          <p:nvSpPr>
            <p:cNvPr id="209" name="Google Shape;209;g14b29ee31b4_0_316"/>
            <p:cNvSpPr txBox="1"/>
            <p:nvPr/>
          </p:nvSpPr>
          <p:spPr>
            <a:xfrm rot="-5400000">
              <a:off x="4805143" y="3236621"/>
              <a:ext cx="2129100" cy="3995400"/>
            </a:xfrm>
            <a:prstGeom prst="rect">
              <a:avLst/>
            </a:prstGeom>
            <a:noFill/>
            <a:ln w="12600" cap="flat" cmpd="sng">
              <a:solidFill>
                <a:srgbClr val="000000"/>
              </a:solidFill>
              <a:prstDash val="dashDot"/>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 name="Google Shape;210;g14b29ee31b4_0_316"/>
            <p:cNvSpPr txBox="1"/>
            <p:nvPr/>
          </p:nvSpPr>
          <p:spPr>
            <a:xfrm>
              <a:off x="4035388" y="4333027"/>
              <a:ext cx="3681600" cy="548700"/>
            </a:xfrm>
            <a:prstGeom prst="rect">
              <a:avLst/>
            </a:prstGeom>
            <a:solidFill>
              <a:srgbClr val="004586"/>
            </a:solidFill>
            <a:ln w="9525" cap="flat" cmpd="sng">
              <a:solidFill>
                <a:srgbClr val="000000"/>
              </a:solidFill>
              <a:prstDash val="solid"/>
              <a:round/>
              <a:headEnd type="none" w="sm" len="sm"/>
              <a:tailEnd type="none" w="sm" len="sm"/>
            </a:ln>
          </p:spPr>
          <p:txBody>
            <a:bodyPr spcFirstLastPara="1" wrap="square" lIns="58775" tIns="36725" rIns="58775" bIns="36725" anchor="ctr" anchorCtr="1">
              <a:noAutofit/>
            </a:bodyPr>
            <a:lstStyle/>
            <a:p>
              <a:pPr marL="0" marR="0" lvl="0" indent="0" algn="ctr" rtl="0">
                <a:spcBef>
                  <a:spcPts val="0"/>
                </a:spcBef>
                <a:spcAft>
                  <a:spcPts val="0"/>
                </a:spcAft>
                <a:buNone/>
              </a:pPr>
              <a:r>
                <a:rPr lang="en" sz="1800" b="1">
                  <a:solidFill>
                    <a:srgbClr val="FFFFFF"/>
                  </a:solidFill>
                  <a:latin typeface="Arial"/>
                  <a:ea typeface="Arial"/>
                  <a:cs typeface="Arial"/>
                  <a:sym typeface="Arial"/>
                </a:rPr>
                <a:t>Code A</a:t>
              </a:r>
              <a:endParaRPr sz="1800">
                <a:solidFill>
                  <a:schemeClr val="lt1"/>
                </a:solidFill>
                <a:latin typeface="Arial"/>
                <a:ea typeface="Arial"/>
                <a:cs typeface="Arial"/>
                <a:sym typeface="Arial"/>
              </a:endParaRPr>
            </a:p>
          </p:txBody>
        </p:sp>
        <p:sp>
          <p:nvSpPr>
            <p:cNvPr id="211" name="Google Shape;211;g14b29ee31b4_0_316"/>
            <p:cNvSpPr txBox="1"/>
            <p:nvPr/>
          </p:nvSpPr>
          <p:spPr>
            <a:xfrm>
              <a:off x="4035388" y="4984259"/>
              <a:ext cx="3681600" cy="500100"/>
            </a:xfrm>
            <a:prstGeom prst="rect">
              <a:avLst/>
            </a:prstGeom>
            <a:solidFill>
              <a:srgbClr val="004586"/>
            </a:solidFill>
            <a:ln w="9525" cap="flat" cmpd="sng">
              <a:solidFill>
                <a:srgbClr val="000000"/>
              </a:solidFill>
              <a:prstDash val="solid"/>
              <a:round/>
              <a:headEnd type="none" w="sm" len="sm"/>
              <a:tailEnd type="none" w="sm" len="sm"/>
            </a:ln>
          </p:spPr>
          <p:txBody>
            <a:bodyPr spcFirstLastPara="1" wrap="square" lIns="58775" tIns="36725" rIns="58775" bIns="36725" anchor="ctr" anchorCtr="1">
              <a:noAutofit/>
            </a:bodyPr>
            <a:lstStyle/>
            <a:p>
              <a:pPr marL="0" marR="0" lvl="0" indent="0" algn="ctr" rtl="0">
                <a:spcBef>
                  <a:spcPts val="0"/>
                </a:spcBef>
                <a:spcAft>
                  <a:spcPts val="0"/>
                </a:spcAft>
                <a:buNone/>
              </a:pPr>
              <a:r>
                <a:rPr lang="en" sz="1800" b="1">
                  <a:solidFill>
                    <a:srgbClr val="FFFFFF"/>
                  </a:solidFill>
                  <a:latin typeface="Arial"/>
                  <a:ea typeface="Arial"/>
                  <a:cs typeface="Arial"/>
                  <a:sym typeface="Arial"/>
                </a:rPr>
                <a:t>Code B</a:t>
              </a:r>
              <a:endParaRPr sz="1800">
                <a:solidFill>
                  <a:schemeClr val="lt1"/>
                </a:solidFill>
                <a:latin typeface="Arial"/>
                <a:ea typeface="Arial"/>
                <a:cs typeface="Arial"/>
                <a:sym typeface="Arial"/>
              </a:endParaRPr>
            </a:p>
          </p:txBody>
        </p:sp>
        <p:sp>
          <p:nvSpPr>
            <p:cNvPr id="212" name="Google Shape;212;g14b29ee31b4_0_316"/>
            <p:cNvSpPr txBox="1"/>
            <p:nvPr/>
          </p:nvSpPr>
          <p:spPr>
            <a:xfrm>
              <a:off x="4035388" y="5611198"/>
              <a:ext cx="3681600" cy="500100"/>
            </a:xfrm>
            <a:prstGeom prst="rect">
              <a:avLst/>
            </a:prstGeom>
            <a:solidFill>
              <a:srgbClr val="999999"/>
            </a:solidFill>
            <a:ln w="9525" cap="flat" cmpd="sng">
              <a:solidFill>
                <a:srgbClr val="000000"/>
              </a:solidFill>
              <a:prstDash val="solid"/>
              <a:round/>
              <a:headEnd type="none" w="sm" len="sm"/>
              <a:tailEnd type="none" w="sm" len="sm"/>
            </a:ln>
          </p:spPr>
          <p:txBody>
            <a:bodyPr spcFirstLastPara="1" wrap="square" lIns="58775" tIns="36725" rIns="58775" bIns="36725" anchor="ctr" anchorCtr="1">
              <a:noAutofit/>
            </a:bodyPr>
            <a:lstStyle/>
            <a:p>
              <a:pPr marL="0" marR="0" lvl="0" indent="0" algn="ctr" rtl="0">
                <a:spcBef>
                  <a:spcPts val="0"/>
                </a:spcBef>
                <a:spcAft>
                  <a:spcPts val="0"/>
                </a:spcAft>
                <a:buNone/>
              </a:pPr>
              <a:r>
                <a:rPr lang="en" sz="2100" b="1">
                  <a:solidFill>
                    <a:srgbClr val="FFFFFF"/>
                  </a:solidFill>
                  <a:latin typeface="Arial"/>
                  <a:ea typeface="Arial"/>
                  <a:cs typeface="Arial"/>
                  <a:sym typeface="Arial"/>
                </a:rPr>
                <a:t>...</a:t>
              </a:r>
              <a:endParaRPr sz="2100">
                <a:solidFill>
                  <a:schemeClr val="lt1"/>
                </a:solidFill>
                <a:latin typeface="Arial"/>
                <a:ea typeface="Arial"/>
                <a:cs typeface="Arial"/>
                <a:sym typeface="Arial"/>
              </a:endParaRPr>
            </a:p>
          </p:txBody>
        </p:sp>
        <p:sp>
          <p:nvSpPr>
            <p:cNvPr id="213" name="Google Shape;213;g14b29ee31b4_0_316"/>
            <p:cNvSpPr txBox="1"/>
            <p:nvPr/>
          </p:nvSpPr>
          <p:spPr>
            <a:xfrm>
              <a:off x="4485850" y="3782683"/>
              <a:ext cx="2648100" cy="438600"/>
            </a:xfrm>
            <a:prstGeom prst="rect">
              <a:avLst/>
            </a:prstGeom>
            <a:noFill/>
            <a:ln>
              <a:noFill/>
            </a:ln>
          </p:spPr>
          <p:txBody>
            <a:bodyPr spcFirstLastPara="1" wrap="square" lIns="58775" tIns="36725" rIns="58775" bIns="36725" anchor="t" anchorCtr="0">
              <a:noAutofit/>
            </a:bodyPr>
            <a:lstStyle/>
            <a:p>
              <a:pPr marL="0" marR="0" lvl="0" indent="0" algn="ctr" rtl="0">
                <a:spcBef>
                  <a:spcPts val="0"/>
                </a:spcBef>
                <a:spcAft>
                  <a:spcPts val="0"/>
                </a:spcAft>
                <a:buNone/>
              </a:pPr>
              <a:r>
                <a:rPr lang="en" sz="1500" b="1">
                  <a:solidFill>
                    <a:srgbClr val="4C4C4C"/>
                  </a:solidFill>
                  <a:latin typeface="Arial"/>
                  <a:ea typeface="Arial"/>
                  <a:cs typeface="Arial"/>
                  <a:sym typeface="Arial"/>
                </a:rPr>
                <a:t>Simulation code</a:t>
              </a:r>
              <a:endParaRPr sz="1500">
                <a:solidFill>
                  <a:schemeClr val="lt1"/>
                </a:solidFill>
                <a:latin typeface="Arial"/>
                <a:ea typeface="Arial"/>
                <a:cs typeface="Arial"/>
                <a:sym typeface="Arial"/>
              </a:endParaRPr>
            </a:p>
          </p:txBody>
        </p:sp>
        <p:sp>
          <p:nvSpPr>
            <p:cNvPr id="214" name="Google Shape;214;g14b29ee31b4_0_316"/>
            <p:cNvSpPr txBox="1"/>
            <p:nvPr/>
          </p:nvSpPr>
          <p:spPr>
            <a:xfrm>
              <a:off x="394052" y="3736676"/>
              <a:ext cx="2429400" cy="438600"/>
            </a:xfrm>
            <a:prstGeom prst="rect">
              <a:avLst/>
            </a:prstGeom>
            <a:noFill/>
            <a:ln>
              <a:noFill/>
            </a:ln>
          </p:spPr>
          <p:txBody>
            <a:bodyPr spcFirstLastPara="1" wrap="square" lIns="58775" tIns="36725" rIns="58775" bIns="36725" anchor="t" anchorCtr="0">
              <a:noAutofit/>
            </a:bodyPr>
            <a:lstStyle/>
            <a:p>
              <a:pPr marL="0" marR="0" lvl="0" indent="0" algn="l" rtl="0">
                <a:spcBef>
                  <a:spcPts val="0"/>
                </a:spcBef>
                <a:spcAft>
                  <a:spcPts val="0"/>
                </a:spcAft>
                <a:buNone/>
              </a:pPr>
              <a:r>
                <a:rPr lang="en" sz="1800" b="1">
                  <a:solidFill>
                    <a:srgbClr val="0F8F13"/>
                  </a:solidFill>
                  <a:latin typeface="Arial"/>
                  <a:ea typeface="Arial"/>
                  <a:cs typeface="Arial"/>
                  <a:sym typeface="Arial"/>
                </a:rPr>
                <a:t>With standards</a:t>
              </a:r>
              <a:endParaRPr sz="1800">
                <a:solidFill>
                  <a:srgbClr val="0F8F13"/>
                </a:solidFill>
                <a:latin typeface="Arial"/>
                <a:ea typeface="Arial"/>
                <a:cs typeface="Arial"/>
                <a:sym typeface="Arial"/>
              </a:endParaRPr>
            </a:p>
          </p:txBody>
        </p:sp>
      </p:grpSp>
      <p:sp>
        <p:nvSpPr>
          <p:cNvPr id="216" name="Google Shape;216;g14b29ee31b4_0_316"/>
          <p:cNvSpPr txBox="1">
            <a:spLocks noGrp="1"/>
          </p:cNvSpPr>
          <p:nvPr>
            <p:ph type="sldNum" idx="12"/>
          </p:nvPr>
        </p:nvSpPr>
        <p:spPr>
          <a:xfrm>
            <a:off x="6129338" y="3294468"/>
            <a:ext cx="3873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38</a:t>
            </a:fld>
            <a:endParaRPr/>
          </a:p>
        </p:txBody>
      </p:sp>
      <p:sp>
        <p:nvSpPr>
          <p:cNvPr id="217" name="Google Shape;217;g14b29ee31b4_0_316"/>
          <p:cNvSpPr txBox="1"/>
          <p:nvPr/>
        </p:nvSpPr>
        <p:spPr>
          <a:xfrm>
            <a:off x="157882" y="2956906"/>
            <a:ext cx="5893328" cy="120799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dirty="0">
                <a:solidFill>
                  <a:schemeClr val="dk2"/>
                </a:solidFill>
                <a:latin typeface="Libre Franklin Medium"/>
                <a:ea typeface="Libre Franklin Medium"/>
                <a:cs typeface="Libre Franklin Medium"/>
                <a:sym typeface="Libre Franklin Medium"/>
              </a:rPr>
              <a:t>Facilitates:</a:t>
            </a:r>
            <a:endParaRPr sz="1100" dirty="0"/>
          </a:p>
          <a:p>
            <a:pPr marL="647700" marR="0" lvl="0" indent="-273050" algn="l" rtl="0">
              <a:spcBef>
                <a:spcPts val="0"/>
              </a:spcBef>
              <a:spcAft>
                <a:spcPts val="0"/>
              </a:spcAft>
              <a:buClr>
                <a:schemeClr val="dk2"/>
              </a:buClr>
              <a:buSzPts val="1500"/>
              <a:buFont typeface="Libre Franklin Medium"/>
              <a:buChar char="●"/>
            </a:pPr>
            <a:r>
              <a:rPr lang="en" b="0" i="0" u="none" strike="noStrike" cap="none" dirty="0">
                <a:solidFill>
                  <a:schemeClr val="bg2">
                    <a:lumMod val="75000"/>
                  </a:schemeClr>
                </a:solidFill>
                <a:latin typeface="Libre Franklin Medium"/>
                <a:ea typeface="Libre Franklin Medium"/>
                <a:cs typeface="Libre Franklin Medium"/>
                <a:sym typeface="Libre Franklin Medium"/>
              </a:rPr>
              <a:t>Chaining of codes for </a:t>
            </a:r>
            <a:r>
              <a:rPr lang="en" b="0" i="0" u="none" strike="noStrike" cap="none" dirty="0" err="1">
                <a:solidFill>
                  <a:schemeClr val="bg2">
                    <a:lumMod val="75000"/>
                  </a:schemeClr>
                </a:solidFill>
                <a:latin typeface="Libre Franklin Medium"/>
                <a:ea typeface="Libre Franklin Medium"/>
                <a:cs typeface="Libre Franklin Medium"/>
                <a:sym typeface="Libre Franklin Medium"/>
              </a:rPr>
              <a:t>multiphysics</a:t>
            </a:r>
            <a:r>
              <a:rPr lang="en" b="0" i="0" u="none" strike="noStrike" cap="none" dirty="0">
                <a:solidFill>
                  <a:schemeClr val="bg2">
                    <a:lumMod val="75000"/>
                  </a:schemeClr>
                </a:solidFill>
                <a:latin typeface="Libre Franklin Medium"/>
                <a:ea typeface="Libre Franklin Medium"/>
                <a:cs typeface="Libre Franklin Medium"/>
                <a:sym typeface="Libre Franklin Medium"/>
              </a:rPr>
              <a:t> workflow.</a:t>
            </a:r>
            <a:endParaRPr sz="1050" dirty="0">
              <a:solidFill>
                <a:schemeClr val="bg2">
                  <a:lumMod val="75000"/>
                </a:schemeClr>
              </a:solidFill>
            </a:endParaRPr>
          </a:p>
          <a:p>
            <a:pPr marL="647700" marR="0" lvl="0" indent="-273050" algn="l" rtl="0">
              <a:spcBef>
                <a:spcPts val="0"/>
              </a:spcBef>
              <a:spcAft>
                <a:spcPts val="0"/>
              </a:spcAft>
              <a:buClr>
                <a:schemeClr val="dk2"/>
              </a:buClr>
              <a:buSzPts val="1500"/>
              <a:buFont typeface="Libre Franklin Medium"/>
              <a:buChar char="●"/>
            </a:pPr>
            <a:r>
              <a:rPr lang="en" b="0" i="0" u="none" strike="noStrike" cap="none" dirty="0">
                <a:solidFill>
                  <a:schemeClr val="bg2">
                    <a:lumMod val="75000"/>
                  </a:schemeClr>
                </a:solidFill>
                <a:latin typeface="Libre Franklin Medium"/>
                <a:ea typeface="Libre Franklin Medium"/>
                <a:cs typeface="Libre Franklin Medium"/>
                <a:sym typeface="Libre Franklin Medium"/>
              </a:rPr>
              <a:t>Cross-benchmarking, verification, comparison.</a:t>
            </a:r>
            <a:endParaRPr sz="1050" dirty="0">
              <a:solidFill>
                <a:schemeClr val="bg2">
                  <a:lumMod val="75000"/>
                </a:schemeClr>
              </a:solidFill>
            </a:endParaRPr>
          </a:p>
          <a:p>
            <a:pPr marL="647700" marR="0" lvl="0" indent="-273050" algn="l" rtl="0">
              <a:spcBef>
                <a:spcPts val="0"/>
              </a:spcBef>
              <a:spcAft>
                <a:spcPts val="0"/>
              </a:spcAft>
              <a:buClr>
                <a:schemeClr val="dk2"/>
              </a:buClr>
              <a:buSzPts val="1500"/>
              <a:buFont typeface="Libre Franklin Medium"/>
              <a:buChar char="●"/>
            </a:pPr>
            <a:r>
              <a:rPr lang="en" b="0" i="0" u="none" strike="noStrike" cap="none" dirty="0">
                <a:solidFill>
                  <a:schemeClr val="bg2">
                    <a:lumMod val="75000"/>
                  </a:schemeClr>
                </a:solidFill>
                <a:latin typeface="Libre Franklin Medium"/>
                <a:ea typeface="Libre Franklin Medium"/>
                <a:cs typeface="Libre Franklin Medium"/>
                <a:sym typeface="Libre Franklin Medium"/>
              </a:rPr>
              <a:t>Interfacing with ensemble optimization, AI/ML software.</a:t>
            </a:r>
            <a:endParaRPr sz="1050" dirty="0">
              <a:solidFill>
                <a:schemeClr val="bg2">
                  <a:lumMod val="75000"/>
                </a:schemeClr>
              </a:solidFill>
            </a:endParaRPr>
          </a:p>
          <a:p>
            <a:pPr marL="647700" marR="0" lvl="0" indent="-273050" algn="l" rtl="0">
              <a:spcBef>
                <a:spcPts val="0"/>
              </a:spcBef>
              <a:spcAft>
                <a:spcPts val="0"/>
              </a:spcAft>
              <a:buClr>
                <a:schemeClr val="dk2"/>
              </a:buClr>
              <a:buSzPts val="1500"/>
              <a:buFont typeface="Libre Franklin Medium"/>
              <a:buChar char="●"/>
            </a:pPr>
            <a:r>
              <a:rPr lang="en" b="0" i="0" u="none" strike="noStrike" cap="none" dirty="0">
                <a:solidFill>
                  <a:schemeClr val="bg2">
                    <a:lumMod val="75000"/>
                  </a:schemeClr>
                </a:solidFill>
                <a:latin typeface="Libre Franklin Medium"/>
                <a:ea typeface="Libre Franklin Medium"/>
                <a:cs typeface="Libre Franklin Medium"/>
                <a:sym typeface="Libre Franklin Medium"/>
              </a:rPr>
              <a:t>Integration into a framework.</a:t>
            </a:r>
            <a:endParaRPr sz="1050" dirty="0">
              <a:solidFill>
                <a:schemeClr val="bg2">
                  <a:lumMod val="75000"/>
                </a:schemeClr>
              </a:solidFill>
            </a:endParaRPr>
          </a:p>
        </p:txBody>
      </p:sp>
      <p:sp>
        <p:nvSpPr>
          <p:cNvPr id="218" name="Google Shape;218;g14b29ee31b4_0_316"/>
          <p:cNvSpPr/>
          <p:nvPr/>
        </p:nvSpPr>
        <p:spPr>
          <a:xfrm>
            <a:off x="2410097" y="2607443"/>
            <a:ext cx="53700" cy="34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ibre Franklin"/>
              <a:ea typeface="Libre Franklin"/>
              <a:cs typeface="Libre Franklin"/>
              <a:sym typeface="Libre Franklin"/>
            </a:endParaRPr>
          </a:p>
        </p:txBody>
      </p:sp>
      <p:grpSp>
        <p:nvGrpSpPr>
          <p:cNvPr id="219" name="Google Shape;219;g14b29ee31b4_0_316"/>
          <p:cNvGrpSpPr/>
          <p:nvPr/>
        </p:nvGrpSpPr>
        <p:grpSpPr>
          <a:xfrm>
            <a:off x="6374259" y="2853385"/>
            <a:ext cx="2535038" cy="1110865"/>
            <a:chOff x="6834370" y="4155301"/>
            <a:chExt cx="5044851" cy="2562549"/>
          </a:xfrm>
        </p:grpSpPr>
        <p:pic>
          <p:nvPicPr>
            <p:cNvPr id="220" name="Google Shape;220;g14b29ee31b4_0_316"/>
            <p:cNvPicPr preferRelativeResize="0"/>
            <p:nvPr/>
          </p:nvPicPr>
          <p:blipFill rotWithShape="1">
            <a:blip r:embed="rId5">
              <a:alphaModFix/>
            </a:blip>
            <a:srcRect/>
            <a:stretch/>
          </p:blipFill>
          <p:spPr>
            <a:xfrm>
              <a:off x="6834370" y="4155306"/>
              <a:ext cx="856312" cy="584525"/>
            </a:xfrm>
            <a:prstGeom prst="rect">
              <a:avLst/>
            </a:prstGeom>
            <a:noFill/>
            <a:ln>
              <a:noFill/>
            </a:ln>
          </p:spPr>
        </p:pic>
        <p:pic>
          <p:nvPicPr>
            <p:cNvPr id="221" name="Google Shape;221;g14b29ee31b4_0_316"/>
            <p:cNvPicPr preferRelativeResize="0"/>
            <p:nvPr/>
          </p:nvPicPr>
          <p:blipFill rotWithShape="1">
            <a:blip r:embed="rId6">
              <a:alphaModFix/>
            </a:blip>
            <a:srcRect/>
            <a:stretch/>
          </p:blipFill>
          <p:spPr>
            <a:xfrm>
              <a:off x="8753920" y="5858403"/>
              <a:ext cx="507599" cy="501171"/>
            </a:xfrm>
            <a:prstGeom prst="rect">
              <a:avLst/>
            </a:prstGeom>
            <a:noFill/>
            <a:ln>
              <a:noFill/>
            </a:ln>
          </p:spPr>
        </p:pic>
        <p:pic>
          <p:nvPicPr>
            <p:cNvPr id="222" name="Google Shape;222;g14b29ee31b4_0_316"/>
            <p:cNvPicPr preferRelativeResize="0"/>
            <p:nvPr/>
          </p:nvPicPr>
          <p:blipFill rotWithShape="1">
            <a:blip r:embed="rId7">
              <a:alphaModFix/>
            </a:blip>
            <a:srcRect/>
            <a:stretch/>
          </p:blipFill>
          <p:spPr>
            <a:xfrm>
              <a:off x="6834370" y="5381218"/>
              <a:ext cx="1531326" cy="290633"/>
            </a:xfrm>
            <a:prstGeom prst="rect">
              <a:avLst/>
            </a:prstGeom>
            <a:noFill/>
            <a:ln>
              <a:noFill/>
            </a:ln>
          </p:spPr>
        </p:pic>
        <p:pic>
          <p:nvPicPr>
            <p:cNvPr id="223" name="Google Shape;223;g14b29ee31b4_0_316"/>
            <p:cNvPicPr preferRelativeResize="0"/>
            <p:nvPr/>
          </p:nvPicPr>
          <p:blipFill rotWithShape="1">
            <a:blip r:embed="rId8">
              <a:alphaModFix/>
            </a:blip>
            <a:srcRect/>
            <a:stretch/>
          </p:blipFill>
          <p:spPr>
            <a:xfrm>
              <a:off x="10720027" y="5816054"/>
              <a:ext cx="1124950" cy="466926"/>
            </a:xfrm>
            <a:prstGeom prst="rect">
              <a:avLst/>
            </a:prstGeom>
            <a:noFill/>
            <a:ln>
              <a:noFill/>
            </a:ln>
          </p:spPr>
        </p:pic>
        <p:pic>
          <p:nvPicPr>
            <p:cNvPr id="224" name="Google Shape;224;g14b29ee31b4_0_316"/>
            <p:cNvPicPr preferRelativeResize="0"/>
            <p:nvPr/>
          </p:nvPicPr>
          <p:blipFill rotWithShape="1">
            <a:blip r:embed="rId9">
              <a:alphaModFix/>
            </a:blip>
            <a:srcRect/>
            <a:stretch/>
          </p:blipFill>
          <p:spPr>
            <a:xfrm>
              <a:off x="6834370" y="4816403"/>
              <a:ext cx="1124958" cy="322550"/>
            </a:xfrm>
            <a:prstGeom prst="rect">
              <a:avLst/>
            </a:prstGeom>
            <a:noFill/>
            <a:ln>
              <a:noFill/>
            </a:ln>
          </p:spPr>
        </p:pic>
        <p:pic>
          <p:nvPicPr>
            <p:cNvPr id="225" name="Google Shape;225;g14b29ee31b4_0_316"/>
            <p:cNvPicPr preferRelativeResize="0"/>
            <p:nvPr/>
          </p:nvPicPr>
          <p:blipFill rotWithShape="1">
            <a:blip r:embed="rId10">
              <a:alphaModFix/>
            </a:blip>
            <a:srcRect/>
            <a:stretch/>
          </p:blipFill>
          <p:spPr>
            <a:xfrm>
              <a:off x="6834372" y="5816050"/>
              <a:ext cx="856301" cy="305054"/>
            </a:xfrm>
            <a:prstGeom prst="rect">
              <a:avLst/>
            </a:prstGeom>
            <a:noFill/>
            <a:ln>
              <a:noFill/>
            </a:ln>
          </p:spPr>
        </p:pic>
        <p:pic>
          <p:nvPicPr>
            <p:cNvPr id="226" name="Google Shape;226;g14b29ee31b4_0_316"/>
            <p:cNvPicPr preferRelativeResize="0"/>
            <p:nvPr/>
          </p:nvPicPr>
          <p:blipFill rotWithShape="1">
            <a:blip r:embed="rId11">
              <a:alphaModFix/>
            </a:blip>
            <a:srcRect/>
            <a:stretch/>
          </p:blipFill>
          <p:spPr>
            <a:xfrm>
              <a:off x="6905437" y="6313250"/>
              <a:ext cx="982815" cy="322550"/>
            </a:xfrm>
            <a:prstGeom prst="rect">
              <a:avLst/>
            </a:prstGeom>
            <a:noFill/>
            <a:ln>
              <a:noFill/>
            </a:ln>
          </p:spPr>
        </p:pic>
        <p:pic>
          <p:nvPicPr>
            <p:cNvPr id="227" name="Google Shape;227;g14b29ee31b4_0_316"/>
            <p:cNvPicPr preferRelativeResize="0"/>
            <p:nvPr/>
          </p:nvPicPr>
          <p:blipFill rotWithShape="1">
            <a:blip r:embed="rId12">
              <a:alphaModFix/>
            </a:blip>
            <a:srcRect/>
            <a:stretch/>
          </p:blipFill>
          <p:spPr>
            <a:xfrm>
              <a:off x="7842255" y="5687135"/>
              <a:ext cx="634219" cy="562900"/>
            </a:xfrm>
            <a:prstGeom prst="rect">
              <a:avLst/>
            </a:prstGeom>
            <a:noFill/>
            <a:ln>
              <a:noFill/>
            </a:ln>
          </p:spPr>
        </p:pic>
        <p:pic>
          <p:nvPicPr>
            <p:cNvPr id="228" name="Google Shape;228;g14b29ee31b4_0_316"/>
            <p:cNvPicPr preferRelativeResize="0"/>
            <p:nvPr/>
          </p:nvPicPr>
          <p:blipFill rotWithShape="1">
            <a:blip r:embed="rId13">
              <a:alphaModFix/>
            </a:blip>
            <a:srcRect/>
            <a:stretch/>
          </p:blipFill>
          <p:spPr>
            <a:xfrm>
              <a:off x="8030327" y="4816403"/>
              <a:ext cx="507599" cy="507636"/>
            </a:xfrm>
            <a:prstGeom prst="rect">
              <a:avLst/>
            </a:prstGeom>
            <a:noFill/>
            <a:ln>
              <a:noFill/>
            </a:ln>
          </p:spPr>
        </p:pic>
        <p:pic>
          <p:nvPicPr>
            <p:cNvPr id="229" name="Google Shape;229;g14b29ee31b4_0_316"/>
            <p:cNvPicPr preferRelativeResize="0"/>
            <p:nvPr/>
          </p:nvPicPr>
          <p:blipFill rotWithShape="1">
            <a:blip r:embed="rId14">
              <a:alphaModFix/>
            </a:blip>
            <a:srcRect/>
            <a:stretch/>
          </p:blipFill>
          <p:spPr>
            <a:xfrm>
              <a:off x="10073834" y="5881125"/>
              <a:ext cx="507600" cy="502647"/>
            </a:xfrm>
            <a:prstGeom prst="rect">
              <a:avLst/>
            </a:prstGeom>
            <a:noFill/>
            <a:ln>
              <a:noFill/>
            </a:ln>
          </p:spPr>
        </p:pic>
        <p:pic>
          <p:nvPicPr>
            <p:cNvPr id="230" name="Google Shape;230;g14b29ee31b4_0_316"/>
            <p:cNvPicPr preferRelativeResize="0"/>
            <p:nvPr/>
          </p:nvPicPr>
          <p:blipFill rotWithShape="1">
            <a:blip r:embed="rId15">
              <a:alphaModFix/>
            </a:blip>
            <a:srcRect/>
            <a:stretch/>
          </p:blipFill>
          <p:spPr>
            <a:xfrm>
              <a:off x="9416999" y="5871128"/>
              <a:ext cx="442052" cy="434600"/>
            </a:xfrm>
            <a:prstGeom prst="rect">
              <a:avLst/>
            </a:prstGeom>
            <a:noFill/>
            <a:ln>
              <a:noFill/>
            </a:ln>
          </p:spPr>
        </p:pic>
        <p:pic>
          <p:nvPicPr>
            <p:cNvPr id="231" name="Google Shape;231;g14b29ee31b4_0_316"/>
            <p:cNvPicPr preferRelativeResize="0"/>
            <p:nvPr/>
          </p:nvPicPr>
          <p:blipFill rotWithShape="1">
            <a:blip r:embed="rId16">
              <a:alphaModFix/>
            </a:blip>
            <a:srcRect/>
            <a:stretch/>
          </p:blipFill>
          <p:spPr>
            <a:xfrm>
              <a:off x="7842248" y="4155301"/>
              <a:ext cx="746150" cy="562890"/>
            </a:xfrm>
            <a:prstGeom prst="rect">
              <a:avLst/>
            </a:prstGeom>
            <a:noFill/>
            <a:ln>
              <a:noFill/>
            </a:ln>
          </p:spPr>
        </p:pic>
        <p:pic>
          <p:nvPicPr>
            <p:cNvPr id="232" name="Google Shape;232;g14b29ee31b4_0_316"/>
            <p:cNvPicPr preferRelativeResize="0"/>
            <p:nvPr/>
          </p:nvPicPr>
          <p:blipFill>
            <a:blip r:embed="rId17">
              <a:alphaModFix/>
            </a:blip>
            <a:stretch>
              <a:fillRect/>
            </a:stretch>
          </p:blipFill>
          <p:spPr>
            <a:xfrm>
              <a:off x="8798271" y="4182940"/>
              <a:ext cx="1441770" cy="507625"/>
            </a:xfrm>
            <a:prstGeom prst="rect">
              <a:avLst/>
            </a:prstGeom>
            <a:noFill/>
            <a:ln>
              <a:noFill/>
            </a:ln>
          </p:spPr>
        </p:pic>
        <p:pic>
          <p:nvPicPr>
            <p:cNvPr id="233" name="Google Shape;233;g14b29ee31b4_0_316"/>
            <p:cNvPicPr preferRelativeResize="0"/>
            <p:nvPr/>
          </p:nvPicPr>
          <p:blipFill>
            <a:blip r:embed="rId18">
              <a:alphaModFix/>
            </a:blip>
            <a:stretch>
              <a:fillRect/>
            </a:stretch>
          </p:blipFill>
          <p:spPr>
            <a:xfrm>
              <a:off x="8751921" y="4848329"/>
              <a:ext cx="1531336" cy="507625"/>
            </a:xfrm>
            <a:prstGeom prst="rect">
              <a:avLst/>
            </a:prstGeom>
            <a:noFill/>
            <a:ln>
              <a:noFill/>
            </a:ln>
          </p:spPr>
        </p:pic>
        <p:pic>
          <p:nvPicPr>
            <p:cNvPr id="234" name="Google Shape;234;g14b29ee31b4_0_316"/>
            <p:cNvPicPr preferRelativeResize="0"/>
            <p:nvPr/>
          </p:nvPicPr>
          <p:blipFill>
            <a:blip r:embed="rId19">
              <a:alphaModFix/>
            </a:blip>
            <a:stretch>
              <a:fillRect/>
            </a:stretch>
          </p:blipFill>
          <p:spPr>
            <a:xfrm>
              <a:off x="7959328" y="6395300"/>
              <a:ext cx="1743523" cy="322550"/>
            </a:xfrm>
            <a:prstGeom prst="rect">
              <a:avLst/>
            </a:prstGeom>
            <a:noFill/>
            <a:ln>
              <a:noFill/>
            </a:ln>
          </p:spPr>
        </p:pic>
        <p:pic>
          <p:nvPicPr>
            <p:cNvPr id="235" name="Google Shape;235;g14b29ee31b4_0_316"/>
            <p:cNvPicPr preferRelativeResize="0"/>
            <p:nvPr/>
          </p:nvPicPr>
          <p:blipFill>
            <a:blip r:embed="rId20">
              <a:alphaModFix/>
            </a:blip>
            <a:stretch>
              <a:fillRect/>
            </a:stretch>
          </p:blipFill>
          <p:spPr>
            <a:xfrm>
              <a:off x="8452271" y="5439730"/>
              <a:ext cx="1790551" cy="382936"/>
            </a:xfrm>
            <a:prstGeom prst="rect">
              <a:avLst/>
            </a:prstGeom>
            <a:noFill/>
            <a:ln>
              <a:noFill/>
            </a:ln>
          </p:spPr>
        </p:pic>
        <p:pic>
          <p:nvPicPr>
            <p:cNvPr id="236" name="Google Shape;236;g14b29ee31b4_0_316"/>
            <p:cNvPicPr preferRelativeResize="0"/>
            <p:nvPr/>
          </p:nvPicPr>
          <p:blipFill>
            <a:blip r:embed="rId21">
              <a:alphaModFix/>
            </a:blip>
            <a:stretch>
              <a:fillRect/>
            </a:stretch>
          </p:blipFill>
          <p:spPr>
            <a:xfrm>
              <a:off x="10373721" y="4198203"/>
              <a:ext cx="1336326" cy="689872"/>
            </a:xfrm>
            <a:prstGeom prst="rect">
              <a:avLst/>
            </a:prstGeom>
            <a:noFill/>
            <a:ln>
              <a:noFill/>
            </a:ln>
          </p:spPr>
        </p:pic>
        <p:pic>
          <p:nvPicPr>
            <p:cNvPr id="237" name="Google Shape;237;g14b29ee31b4_0_316"/>
            <p:cNvPicPr preferRelativeResize="0"/>
            <p:nvPr/>
          </p:nvPicPr>
          <p:blipFill>
            <a:blip r:embed="rId22">
              <a:alphaModFix/>
            </a:blip>
            <a:stretch>
              <a:fillRect/>
            </a:stretch>
          </p:blipFill>
          <p:spPr>
            <a:xfrm>
              <a:off x="10371721" y="4975043"/>
              <a:ext cx="1507500" cy="649908"/>
            </a:xfrm>
            <a:prstGeom prst="rect">
              <a:avLst/>
            </a:prstGeom>
            <a:noFill/>
            <a:ln>
              <a:noFill/>
            </a:ln>
          </p:spPr>
        </p:pic>
      </p:grpSp>
      <p:sp>
        <p:nvSpPr>
          <p:cNvPr id="2" name="Google Shape;324;g151dea19127_0_22">
            <a:extLst>
              <a:ext uri="{FF2B5EF4-FFF2-40B4-BE49-F238E27FC236}">
                <a16:creationId xmlns:a16="http://schemas.microsoft.com/office/drawing/2014/main" id="{A619FAA8-DE9E-5478-DCDC-25069266053A}"/>
              </a:ext>
            </a:extLst>
          </p:cNvPr>
          <p:cNvSpPr txBox="1">
            <a:spLocks/>
          </p:cNvSpPr>
          <p:nvPr/>
        </p:nvSpPr>
        <p:spPr>
          <a:xfrm>
            <a:off x="0" y="0"/>
            <a:ext cx="9144000" cy="6858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2800"/>
              <a:buFont typeface="Arial"/>
              <a:buNone/>
              <a:defRPr sz="30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rgbClr val="000000"/>
              </a:buClr>
              <a:buSzPts val="1400"/>
              <a:buFont typeface="Arial"/>
              <a:buNone/>
              <a:defRPr sz="30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400"/>
              <a:buFont typeface="Arial"/>
              <a:buNone/>
              <a:defRPr sz="30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400"/>
              <a:buFont typeface="Arial"/>
              <a:buNone/>
              <a:defRPr sz="30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400"/>
              <a:buFont typeface="Arial"/>
              <a:buNone/>
              <a:defRPr sz="30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400"/>
              <a:buFont typeface="Arial"/>
              <a:buNone/>
              <a:defRPr sz="30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400"/>
              <a:buFont typeface="Arial"/>
              <a:buNone/>
              <a:defRPr sz="30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400"/>
              <a:buFont typeface="Arial"/>
              <a:buNone/>
              <a:defRPr sz="30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400"/>
              <a:buFont typeface="Arial"/>
              <a:buNone/>
              <a:defRPr sz="3000" b="0" i="0" u="none" strike="noStrike" cap="none">
                <a:solidFill>
                  <a:srgbClr val="006C3A"/>
                </a:solidFill>
                <a:latin typeface="Arial Black"/>
                <a:ea typeface="Arial Black"/>
                <a:cs typeface="Arial Black"/>
                <a:sym typeface="Arial Black"/>
              </a:defRPr>
            </a:lvl9pPr>
          </a:lstStyle>
          <a:p>
            <a:pPr>
              <a:buSzPct val="100000"/>
            </a:pPr>
            <a:r>
              <a:rPr lang="en" sz="2400" dirty="0">
                <a:solidFill>
                  <a:schemeClr val="bg1"/>
                </a:solidFill>
              </a:rPr>
              <a:t>Complexities in accelerator modeling require us to work together</a:t>
            </a:r>
            <a:endParaRPr lang="en-US" dirty="0">
              <a:solidFill>
                <a:schemeClr val="bg1"/>
              </a:solidFill>
            </a:endParaRPr>
          </a:p>
        </p:txBody>
      </p:sp>
    </p:spTree>
    <p:extLst>
      <p:ext uri="{BB962C8B-B14F-4D97-AF65-F5344CB8AC3E}">
        <p14:creationId xmlns:p14="http://schemas.microsoft.com/office/powerpoint/2010/main" val="369799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3" name="Google Shape;3003;p229"/>
          <p:cNvSpPr txBox="1">
            <a:spLocks noGrp="1"/>
          </p:cNvSpPr>
          <p:nvPr>
            <p:ph type="body" idx="2"/>
          </p:nvPr>
        </p:nvSpPr>
        <p:spPr>
          <a:xfrm>
            <a:off x="0" y="0"/>
            <a:ext cx="9144000" cy="7173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1">
            <a:normAutofit/>
          </a:bodyPr>
          <a:lstStyle/>
          <a:p>
            <a:pPr marL="254000" lvl="0" indent="-254000" algn="ctr" rtl="0">
              <a:spcBef>
                <a:spcPts val="400"/>
              </a:spcBef>
              <a:spcAft>
                <a:spcPts val="0"/>
              </a:spcAft>
              <a:buClr>
                <a:schemeClr val="dk2"/>
              </a:buClr>
              <a:buSzPts val="1400"/>
              <a:buNone/>
            </a:pPr>
            <a:r>
              <a:rPr lang="en" sz="1800" dirty="0"/>
              <a:t>Outline</a:t>
            </a:r>
            <a:endParaRPr dirty="0"/>
          </a:p>
        </p:txBody>
      </p:sp>
      <p:sp>
        <p:nvSpPr>
          <p:cNvPr id="3004" name="Google Shape;3004;p229"/>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229"/>
          <p:cNvSpPr txBox="1"/>
          <p:nvPr/>
        </p:nvSpPr>
        <p:spPr>
          <a:xfrm>
            <a:off x="8634598" y="4864709"/>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Text Placeholder 2">
            <a:extLst>
              <a:ext uri="{FF2B5EF4-FFF2-40B4-BE49-F238E27FC236}">
                <a16:creationId xmlns:a16="http://schemas.microsoft.com/office/drawing/2014/main" id="{29B6CE73-EAE7-6FC5-1A28-D5867A7A7444}"/>
              </a:ext>
            </a:extLst>
          </p:cNvPr>
          <p:cNvSpPr>
            <a:spLocks noGrp="1"/>
          </p:cNvSpPr>
          <p:nvPr>
            <p:ph type="body" idx="1"/>
          </p:nvPr>
        </p:nvSpPr>
        <p:spPr>
          <a:xfrm>
            <a:off x="309097" y="843089"/>
            <a:ext cx="8433707" cy="3663126"/>
          </a:xfrm>
        </p:spPr>
        <p:txBody>
          <a:bodyPr>
            <a:normAutofit fontScale="92500" lnSpcReduction="20000"/>
          </a:bodyPr>
          <a:lstStyle/>
          <a:p>
            <a:r>
              <a:rPr lang="en-US" dirty="0"/>
              <a:t>Community planning</a:t>
            </a:r>
          </a:p>
          <a:p>
            <a:pPr lvl="1"/>
            <a:r>
              <a:rPr lang="en-US" dirty="0"/>
              <a:t>U.S. DOE-HEP GARD Accelerator &amp; Beam Physics (ABP) Roadmap</a:t>
            </a:r>
          </a:p>
          <a:p>
            <a:pPr lvl="1"/>
            <a:r>
              <a:rPr lang="en-US" dirty="0"/>
              <a:t>Snowmass21 Beam &amp; Accelerator Modeling Interest Group Community Paper</a:t>
            </a:r>
          </a:p>
          <a:p>
            <a:pPr lvl="1"/>
            <a:endParaRPr lang="en-US" sz="900" dirty="0"/>
          </a:p>
          <a:p>
            <a:r>
              <a:rPr lang="en-US" dirty="0"/>
              <a:t>Berkeley Lab Accelerator Modeling Program &amp; modeling ecosystem</a:t>
            </a:r>
          </a:p>
          <a:p>
            <a:pPr lvl="1"/>
            <a:r>
              <a:rPr lang="en-US" dirty="0"/>
              <a:t>BLAST</a:t>
            </a:r>
          </a:p>
          <a:p>
            <a:pPr lvl="1"/>
            <a:r>
              <a:rPr lang="en-US" dirty="0" err="1"/>
              <a:t>WarpX</a:t>
            </a:r>
            <a:r>
              <a:rPr lang="en-US" dirty="0"/>
              <a:t> DOE </a:t>
            </a:r>
            <a:r>
              <a:rPr lang="en-US" dirty="0" err="1"/>
              <a:t>Exascale</a:t>
            </a:r>
            <a:r>
              <a:rPr lang="en-US" dirty="0"/>
              <a:t> Computing Project application</a:t>
            </a:r>
          </a:p>
          <a:p>
            <a:pPr lvl="1"/>
            <a:r>
              <a:rPr lang="en-US" dirty="0" err="1"/>
              <a:t>ImpactX</a:t>
            </a:r>
            <a:endParaRPr lang="en-US" dirty="0"/>
          </a:p>
          <a:p>
            <a:pPr lvl="1"/>
            <a:r>
              <a:rPr lang="en-US" dirty="0" err="1"/>
              <a:t>HiPACE</a:t>
            </a:r>
            <a:r>
              <a:rPr lang="en-US" dirty="0"/>
              <a:t>++</a:t>
            </a:r>
          </a:p>
          <a:p>
            <a:pPr lvl="1"/>
            <a:endParaRPr lang="en-US" sz="900" dirty="0"/>
          </a:p>
          <a:p>
            <a:r>
              <a:rPr lang="en-US" dirty="0"/>
              <a:t>Larger community effort</a:t>
            </a:r>
          </a:p>
          <a:p>
            <a:pPr lvl="1"/>
            <a:r>
              <a:rPr lang="en-US" dirty="0"/>
              <a:t>SciDAC-5 Collaboration on Advanced Modeling of Particle Accelerators</a:t>
            </a:r>
          </a:p>
          <a:p>
            <a:pPr lvl="1"/>
            <a:r>
              <a:rPr lang="en-US" dirty="0"/>
              <a:t>End-to-end Virtual Accelerator (EVA) with on-the-fly tunability</a:t>
            </a:r>
          </a:p>
          <a:p>
            <a:pPr lvl="1"/>
            <a:r>
              <a:rPr lang="en-US" dirty="0"/>
              <a:t>Community ecosystem with standardized Inputs &amp; Outputs</a:t>
            </a:r>
          </a:p>
          <a:p>
            <a:pPr lvl="1"/>
            <a:r>
              <a:rPr lang="en-US" dirty="0">
                <a:solidFill>
                  <a:srgbClr val="C00000"/>
                </a:solidFill>
              </a:rPr>
              <a:t>Synergies with CERN modeling ecosystem plans &amp; tools (Xsuite)</a:t>
            </a:r>
          </a:p>
          <a:p>
            <a:pPr lvl="1"/>
            <a:endParaRPr lang="en-US" sz="900" dirty="0">
              <a:solidFill>
                <a:srgbClr val="C00000"/>
              </a:solidFill>
            </a:endParaRPr>
          </a:p>
          <a:p>
            <a:r>
              <a:rPr lang="en-US" dirty="0">
                <a:solidFill>
                  <a:srgbClr val="C00000"/>
                </a:solidFill>
              </a:rPr>
              <a:t>Summary &amp; Outlook</a:t>
            </a:r>
          </a:p>
        </p:txBody>
      </p:sp>
      <p:sp>
        <p:nvSpPr>
          <p:cNvPr id="4" name="Rectangle 3">
            <a:extLst>
              <a:ext uri="{FF2B5EF4-FFF2-40B4-BE49-F238E27FC236}">
                <a16:creationId xmlns:a16="http://schemas.microsoft.com/office/drawing/2014/main" id="{CFFA38B9-4927-974D-437C-CEA66A75F244}"/>
              </a:ext>
            </a:extLst>
          </p:cNvPr>
          <p:cNvSpPr/>
          <p:nvPr/>
        </p:nvSpPr>
        <p:spPr>
          <a:xfrm>
            <a:off x="309097" y="4032570"/>
            <a:ext cx="7433700" cy="47364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F3F0C120-9707-95AD-4A2E-72EFE4196DFF}"/>
              </a:ext>
            </a:extLst>
          </p:cNvPr>
          <p:cNvSpPr/>
          <p:nvPr/>
        </p:nvSpPr>
        <p:spPr>
          <a:xfrm>
            <a:off x="520702" y="819043"/>
            <a:ext cx="7433700" cy="208203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9363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3" name="Google Shape;3003;p229"/>
          <p:cNvSpPr txBox="1">
            <a:spLocks noGrp="1"/>
          </p:cNvSpPr>
          <p:nvPr>
            <p:ph type="body" idx="2"/>
          </p:nvPr>
        </p:nvSpPr>
        <p:spPr>
          <a:xfrm>
            <a:off x="0" y="0"/>
            <a:ext cx="9144000" cy="7173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1">
            <a:normAutofit/>
          </a:bodyPr>
          <a:lstStyle/>
          <a:p>
            <a:pPr marL="254000" lvl="0" indent="-254000" algn="ctr" rtl="0">
              <a:spcBef>
                <a:spcPts val="400"/>
              </a:spcBef>
              <a:spcAft>
                <a:spcPts val="0"/>
              </a:spcAft>
              <a:buClr>
                <a:schemeClr val="dk2"/>
              </a:buClr>
              <a:buSzPts val="1400"/>
              <a:buNone/>
            </a:pPr>
            <a:r>
              <a:rPr lang="en" sz="1800" dirty="0"/>
              <a:t>Outline</a:t>
            </a:r>
            <a:endParaRPr dirty="0"/>
          </a:p>
        </p:txBody>
      </p:sp>
      <p:sp>
        <p:nvSpPr>
          <p:cNvPr id="3004" name="Google Shape;3004;p229"/>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a:t>
            </a:fld>
            <a:endParaRPr>
              <a:solidFill>
                <a:schemeClr val="dk1"/>
              </a:solidFill>
            </a:endParaRPr>
          </a:p>
        </p:txBody>
      </p:sp>
      <p:sp>
        <p:nvSpPr>
          <p:cNvPr id="3008" name="Google Shape;3008;p229"/>
          <p:cNvSpPr txBox="1"/>
          <p:nvPr/>
        </p:nvSpPr>
        <p:spPr>
          <a:xfrm>
            <a:off x="8634598" y="4864709"/>
            <a:ext cx="5094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800" b="0" i="0">
                <a:solidFill>
                  <a:schemeClr val="lt1"/>
                </a:solidFill>
                <a:latin typeface="Arial"/>
                <a:ea typeface="Arial"/>
                <a:cs typeface="Arial"/>
                <a:sym typeface="Arial"/>
              </a:rPr>
              <a:t>4</a:t>
            </a:fld>
            <a:endParaRPr sz="800" b="0" i="0">
              <a:solidFill>
                <a:schemeClr val="lt1"/>
              </a:solidFill>
              <a:latin typeface="Arial"/>
              <a:ea typeface="Arial"/>
              <a:cs typeface="Arial"/>
              <a:sym typeface="Arial"/>
            </a:endParaRPr>
          </a:p>
        </p:txBody>
      </p:sp>
      <p:sp>
        <p:nvSpPr>
          <p:cNvPr id="3" name="Text Placeholder 2">
            <a:extLst>
              <a:ext uri="{FF2B5EF4-FFF2-40B4-BE49-F238E27FC236}">
                <a16:creationId xmlns:a16="http://schemas.microsoft.com/office/drawing/2014/main" id="{29B6CE73-EAE7-6FC5-1A28-D5867A7A7444}"/>
              </a:ext>
            </a:extLst>
          </p:cNvPr>
          <p:cNvSpPr>
            <a:spLocks noGrp="1"/>
          </p:cNvSpPr>
          <p:nvPr>
            <p:ph type="body" idx="1"/>
          </p:nvPr>
        </p:nvSpPr>
        <p:spPr>
          <a:xfrm>
            <a:off x="309097" y="843089"/>
            <a:ext cx="8433707" cy="3663126"/>
          </a:xfrm>
        </p:spPr>
        <p:txBody>
          <a:bodyPr>
            <a:normAutofit fontScale="92500" lnSpcReduction="20000"/>
          </a:bodyPr>
          <a:lstStyle/>
          <a:p>
            <a:r>
              <a:rPr lang="en-US" dirty="0"/>
              <a:t>Community planning</a:t>
            </a:r>
          </a:p>
          <a:p>
            <a:pPr lvl="1"/>
            <a:r>
              <a:rPr lang="en-US" dirty="0"/>
              <a:t>U.S. DOE-HEP GARD Accelerator &amp; Beam Physics (ABP) Roadmap</a:t>
            </a:r>
          </a:p>
          <a:p>
            <a:pPr lvl="1"/>
            <a:r>
              <a:rPr lang="en-US" dirty="0"/>
              <a:t>Snowmass21 Beam &amp; Accelerator Modeling Interest Group Community Paper</a:t>
            </a:r>
          </a:p>
          <a:p>
            <a:pPr lvl="1"/>
            <a:endParaRPr lang="en-US" sz="900" dirty="0"/>
          </a:p>
          <a:p>
            <a:r>
              <a:rPr lang="en-US" dirty="0"/>
              <a:t>Berkeley Lab Accelerator Modeling Program &amp; modeling ecosystem</a:t>
            </a:r>
          </a:p>
          <a:p>
            <a:pPr lvl="1"/>
            <a:r>
              <a:rPr lang="en-US" dirty="0"/>
              <a:t>BLAST</a:t>
            </a:r>
          </a:p>
          <a:p>
            <a:pPr lvl="1"/>
            <a:r>
              <a:rPr lang="en-US" dirty="0" err="1"/>
              <a:t>WarpX</a:t>
            </a:r>
            <a:r>
              <a:rPr lang="en-US" dirty="0"/>
              <a:t> DOE </a:t>
            </a:r>
            <a:r>
              <a:rPr lang="en-US" dirty="0" err="1"/>
              <a:t>Exascale</a:t>
            </a:r>
            <a:r>
              <a:rPr lang="en-US" dirty="0"/>
              <a:t> Computing Project application</a:t>
            </a:r>
          </a:p>
          <a:p>
            <a:pPr lvl="1"/>
            <a:r>
              <a:rPr lang="en-US" dirty="0" err="1"/>
              <a:t>ImpactX</a:t>
            </a:r>
            <a:endParaRPr lang="en-US" dirty="0"/>
          </a:p>
          <a:p>
            <a:pPr lvl="1"/>
            <a:r>
              <a:rPr lang="en-US" dirty="0" err="1"/>
              <a:t>HiPACE</a:t>
            </a:r>
            <a:r>
              <a:rPr lang="en-US" dirty="0"/>
              <a:t>++</a:t>
            </a:r>
          </a:p>
          <a:p>
            <a:pPr lvl="1"/>
            <a:endParaRPr lang="en-US" sz="900" dirty="0"/>
          </a:p>
          <a:p>
            <a:r>
              <a:rPr lang="en-US" dirty="0"/>
              <a:t>Larger community effort</a:t>
            </a:r>
          </a:p>
          <a:p>
            <a:pPr lvl="1"/>
            <a:r>
              <a:rPr lang="en-US" dirty="0"/>
              <a:t>SciDAC-5 Collaboration on Advanced Modeling of Particle Accelerators</a:t>
            </a:r>
          </a:p>
          <a:p>
            <a:pPr lvl="1"/>
            <a:r>
              <a:rPr lang="en-US" dirty="0"/>
              <a:t>End-to-end Virtual Accelerator (EVA) with on-the-fly tunability</a:t>
            </a:r>
          </a:p>
          <a:p>
            <a:pPr lvl="1"/>
            <a:r>
              <a:rPr lang="en-US" dirty="0"/>
              <a:t>Community ecosystem with standardized Inputs &amp; Outputs</a:t>
            </a:r>
          </a:p>
          <a:p>
            <a:pPr lvl="1"/>
            <a:r>
              <a:rPr lang="en-US" dirty="0"/>
              <a:t>Synergies with CERN modeling ecosystem plans &amp; tools (Xsuite)</a:t>
            </a:r>
          </a:p>
          <a:p>
            <a:pPr lvl="1"/>
            <a:endParaRPr lang="en-US" sz="900" dirty="0"/>
          </a:p>
          <a:p>
            <a:r>
              <a:rPr lang="en-US" dirty="0"/>
              <a:t>Summary &amp; Outlook</a:t>
            </a:r>
          </a:p>
        </p:txBody>
      </p:sp>
      <p:sp>
        <p:nvSpPr>
          <p:cNvPr id="4" name="Rectangle 3">
            <a:extLst>
              <a:ext uri="{FF2B5EF4-FFF2-40B4-BE49-F238E27FC236}">
                <a16:creationId xmlns:a16="http://schemas.microsoft.com/office/drawing/2014/main" id="{CFFA38B9-4927-974D-437C-CEA66A75F244}"/>
              </a:ext>
            </a:extLst>
          </p:cNvPr>
          <p:cNvSpPr/>
          <p:nvPr/>
        </p:nvSpPr>
        <p:spPr>
          <a:xfrm>
            <a:off x="309097" y="1611712"/>
            <a:ext cx="7433700" cy="289450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3" name="Picture 2">
            <a:extLst>
              <a:ext uri="{FF2B5EF4-FFF2-40B4-BE49-F238E27FC236}">
                <a16:creationId xmlns:a16="http://schemas.microsoft.com/office/drawing/2014/main" id="{07422084-B95D-B46B-30BD-E15D3D1E9D38}"/>
              </a:ext>
            </a:extLst>
          </p:cNvPr>
          <p:cNvPicPr>
            <a:picLocks noChangeAspect="1"/>
          </p:cNvPicPr>
          <p:nvPr/>
        </p:nvPicPr>
        <p:blipFill>
          <a:blip r:embed="rId3"/>
          <a:stretch>
            <a:fillRect/>
          </a:stretch>
        </p:blipFill>
        <p:spPr>
          <a:xfrm>
            <a:off x="835461" y="-6581"/>
            <a:ext cx="7511451" cy="5143500"/>
          </a:xfrm>
          <a:prstGeom prst="rect">
            <a:avLst/>
          </a:prstGeom>
        </p:spPr>
      </p:pic>
    </p:spTree>
    <p:extLst>
      <p:ext uri="{BB962C8B-B14F-4D97-AF65-F5344CB8AC3E}">
        <p14:creationId xmlns:p14="http://schemas.microsoft.com/office/powerpoint/2010/main" val="4122650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6" name="Picture 5">
            <a:extLst>
              <a:ext uri="{FF2B5EF4-FFF2-40B4-BE49-F238E27FC236}">
                <a16:creationId xmlns:a16="http://schemas.microsoft.com/office/drawing/2014/main" id="{05578B83-2892-C98A-FD01-813B252A3B08}"/>
              </a:ext>
            </a:extLst>
          </p:cNvPr>
          <p:cNvPicPr>
            <a:picLocks noChangeAspect="1"/>
          </p:cNvPicPr>
          <p:nvPr/>
        </p:nvPicPr>
        <p:blipFill>
          <a:blip r:embed="rId3"/>
          <a:stretch>
            <a:fillRect/>
          </a:stretch>
        </p:blipFill>
        <p:spPr>
          <a:xfrm>
            <a:off x="843566" y="0"/>
            <a:ext cx="7456868" cy="5143500"/>
          </a:xfrm>
          <a:prstGeom prst="rect">
            <a:avLst/>
          </a:prstGeom>
        </p:spPr>
      </p:pic>
    </p:spTree>
    <p:extLst>
      <p:ext uri="{BB962C8B-B14F-4D97-AF65-F5344CB8AC3E}">
        <p14:creationId xmlns:p14="http://schemas.microsoft.com/office/powerpoint/2010/main" val="2438670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3" name="Picture 2">
            <a:extLst>
              <a:ext uri="{FF2B5EF4-FFF2-40B4-BE49-F238E27FC236}">
                <a16:creationId xmlns:a16="http://schemas.microsoft.com/office/drawing/2014/main" id="{A020574D-56AB-4A9F-8A63-A5D78A24352A}"/>
              </a:ext>
            </a:extLst>
          </p:cNvPr>
          <p:cNvPicPr>
            <a:picLocks noChangeAspect="1"/>
          </p:cNvPicPr>
          <p:nvPr/>
        </p:nvPicPr>
        <p:blipFill>
          <a:blip r:embed="rId3"/>
          <a:stretch>
            <a:fillRect/>
          </a:stretch>
        </p:blipFill>
        <p:spPr>
          <a:xfrm>
            <a:off x="847313" y="0"/>
            <a:ext cx="7449374" cy="5143500"/>
          </a:xfrm>
          <a:prstGeom prst="rect">
            <a:avLst/>
          </a:prstGeom>
        </p:spPr>
      </p:pic>
    </p:spTree>
    <p:extLst>
      <p:ext uri="{BB962C8B-B14F-4D97-AF65-F5344CB8AC3E}">
        <p14:creationId xmlns:p14="http://schemas.microsoft.com/office/powerpoint/2010/main" val="676447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3" name="Picture 2">
            <a:extLst>
              <a:ext uri="{FF2B5EF4-FFF2-40B4-BE49-F238E27FC236}">
                <a16:creationId xmlns:a16="http://schemas.microsoft.com/office/drawing/2014/main" id="{9B29F453-7A72-18F7-3482-9B488D4060A3}"/>
              </a:ext>
            </a:extLst>
          </p:cNvPr>
          <p:cNvPicPr>
            <a:picLocks noChangeAspect="1"/>
          </p:cNvPicPr>
          <p:nvPr/>
        </p:nvPicPr>
        <p:blipFill>
          <a:blip r:embed="rId3"/>
          <a:stretch>
            <a:fillRect/>
          </a:stretch>
        </p:blipFill>
        <p:spPr>
          <a:xfrm>
            <a:off x="860469" y="0"/>
            <a:ext cx="7423061" cy="5143500"/>
          </a:xfrm>
          <a:prstGeom prst="rect">
            <a:avLst/>
          </a:prstGeom>
        </p:spPr>
      </p:pic>
      <p:grpSp>
        <p:nvGrpSpPr>
          <p:cNvPr id="2" name="Group 1">
            <a:extLst>
              <a:ext uri="{FF2B5EF4-FFF2-40B4-BE49-F238E27FC236}">
                <a16:creationId xmlns:a16="http://schemas.microsoft.com/office/drawing/2014/main" id="{415EAF50-4911-E069-B96B-0858F37323C9}"/>
              </a:ext>
            </a:extLst>
          </p:cNvPr>
          <p:cNvGrpSpPr/>
          <p:nvPr/>
        </p:nvGrpSpPr>
        <p:grpSpPr>
          <a:xfrm>
            <a:off x="4571999" y="2144153"/>
            <a:ext cx="4414119" cy="1718699"/>
            <a:chOff x="4611469" y="1670507"/>
            <a:chExt cx="4414119" cy="1718699"/>
          </a:xfrm>
        </p:grpSpPr>
        <p:cxnSp>
          <p:nvCxnSpPr>
            <p:cNvPr id="4" name="Straight Connector 3">
              <a:extLst>
                <a:ext uri="{FF2B5EF4-FFF2-40B4-BE49-F238E27FC236}">
                  <a16:creationId xmlns:a16="http://schemas.microsoft.com/office/drawing/2014/main" id="{BDC7C8DA-AAD3-6D89-DFC8-A58CD94E8758}"/>
                </a:ext>
              </a:extLst>
            </p:cNvPr>
            <p:cNvCxnSpPr>
              <a:cxnSpLocks/>
            </p:cNvCxnSpPr>
            <p:nvPr/>
          </p:nvCxnSpPr>
          <p:spPr>
            <a:xfrm>
              <a:off x="4611469" y="1670507"/>
              <a:ext cx="3223425" cy="1164380"/>
            </a:xfrm>
            <a:prstGeom prst="line">
              <a:avLst/>
            </a:prstGeom>
            <a:ln w="22225">
              <a:prstDash val="dash"/>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834BD07B-9DB0-26F9-0A37-92D643AD3B45}"/>
                </a:ext>
              </a:extLst>
            </p:cNvPr>
            <p:cNvSpPr txBox="1"/>
            <p:nvPr/>
          </p:nvSpPr>
          <p:spPr>
            <a:xfrm>
              <a:off x="7762532" y="2650542"/>
              <a:ext cx="1263056" cy="738664"/>
            </a:xfrm>
            <a:prstGeom prst="rect">
              <a:avLst/>
            </a:prstGeom>
            <a:noFill/>
          </p:spPr>
          <p:txBody>
            <a:bodyPr wrap="square" rtlCol="0">
              <a:spAutoFit/>
            </a:bodyPr>
            <a:lstStyle/>
            <a:p>
              <a:r>
                <a:rPr lang="en-US" dirty="0">
                  <a:solidFill>
                    <a:srgbClr val="C00000"/>
                  </a:solidFill>
                </a:rPr>
                <a:t>Synergy with “Virtual accelerators”</a:t>
              </a:r>
            </a:p>
          </p:txBody>
        </p:sp>
      </p:grpSp>
    </p:spTree>
    <p:extLst>
      <p:ext uri="{BB962C8B-B14F-4D97-AF65-F5344CB8AC3E}">
        <p14:creationId xmlns:p14="http://schemas.microsoft.com/office/powerpoint/2010/main" val="36297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3" name="Picture 2">
            <a:extLst>
              <a:ext uri="{FF2B5EF4-FFF2-40B4-BE49-F238E27FC236}">
                <a16:creationId xmlns:a16="http://schemas.microsoft.com/office/drawing/2014/main" id="{1D78D2B2-6EA8-0F28-5AD7-B1043E9DDBC6}"/>
              </a:ext>
            </a:extLst>
          </p:cNvPr>
          <p:cNvPicPr>
            <a:picLocks noChangeAspect="1"/>
          </p:cNvPicPr>
          <p:nvPr/>
        </p:nvPicPr>
        <p:blipFill>
          <a:blip r:embed="rId3"/>
          <a:stretch>
            <a:fillRect/>
          </a:stretch>
        </p:blipFill>
        <p:spPr>
          <a:xfrm>
            <a:off x="323664" y="0"/>
            <a:ext cx="7470437" cy="5143500"/>
          </a:xfrm>
          <a:prstGeom prst="rect">
            <a:avLst/>
          </a:prstGeom>
        </p:spPr>
      </p:pic>
      <p:cxnSp>
        <p:nvCxnSpPr>
          <p:cNvPr id="2" name="Straight Connector 1">
            <a:extLst>
              <a:ext uri="{FF2B5EF4-FFF2-40B4-BE49-F238E27FC236}">
                <a16:creationId xmlns:a16="http://schemas.microsoft.com/office/drawing/2014/main" id="{8BCB42E9-5CC1-3C53-8A91-D3BFD0B518EC}"/>
              </a:ext>
            </a:extLst>
          </p:cNvPr>
          <p:cNvCxnSpPr>
            <a:cxnSpLocks/>
          </p:cNvCxnSpPr>
          <p:nvPr/>
        </p:nvCxnSpPr>
        <p:spPr>
          <a:xfrm>
            <a:off x="7223102" y="3354993"/>
            <a:ext cx="710470" cy="85108"/>
          </a:xfrm>
          <a:prstGeom prst="line">
            <a:avLst/>
          </a:prstGeom>
          <a:ln w="22225">
            <a:prstDash val="dash"/>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66FC4215-69C9-947A-F5B5-E6A6C4AE13DC}"/>
              </a:ext>
            </a:extLst>
          </p:cNvPr>
          <p:cNvSpPr txBox="1"/>
          <p:nvPr/>
        </p:nvSpPr>
        <p:spPr>
          <a:xfrm>
            <a:off x="7861210" y="3255756"/>
            <a:ext cx="1263056" cy="523220"/>
          </a:xfrm>
          <a:prstGeom prst="rect">
            <a:avLst/>
          </a:prstGeom>
          <a:noFill/>
        </p:spPr>
        <p:txBody>
          <a:bodyPr wrap="square" rtlCol="0">
            <a:spAutoFit/>
          </a:bodyPr>
          <a:lstStyle/>
          <a:p>
            <a:r>
              <a:rPr lang="en-US" dirty="0">
                <a:solidFill>
                  <a:srgbClr val="C00000"/>
                </a:solidFill>
              </a:rPr>
              <a:t>Integrated ecosystem</a:t>
            </a:r>
          </a:p>
        </p:txBody>
      </p:sp>
    </p:spTree>
    <p:extLst>
      <p:ext uri="{BB962C8B-B14F-4D97-AF65-F5344CB8AC3E}">
        <p14:creationId xmlns:p14="http://schemas.microsoft.com/office/powerpoint/2010/main" val="155445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3" name="Google Shape;3003;p229"/>
          <p:cNvSpPr txBox="1">
            <a:spLocks noGrp="1"/>
          </p:cNvSpPr>
          <p:nvPr>
            <p:ph type="body" idx="2"/>
          </p:nvPr>
        </p:nvSpPr>
        <p:spPr>
          <a:xfrm>
            <a:off x="0" y="0"/>
            <a:ext cx="9144000" cy="7173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1">
            <a:normAutofit/>
          </a:bodyPr>
          <a:lstStyle/>
          <a:p>
            <a:pPr marL="254000" lvl="0" indent="-254000" algn="ctr" rtl="0">
              <a:spcBef>
                <a:spcPts val="400"/>
              </a:spcBef>
              <a:spcAft>
                <a:spcPts val="0"/>
              </a:spcAft>
              <a:buClr>
                <a:schemeClr val="dk2"/>
              </a:buClr>
              <a:buSzPts val="1400"/>
              <a:buNone/>
            </a:pPr>
            <a:r>
              <a:rPr lang="en" sz="1800" dirty="0"/>
              <a:t>Summary &amp; outlook</a:t>
            </a:r>
            <a:endParaRPr dirty="0"/>
          </a:p>
        </p:txBody>
      </p:sp>
      <p:sp>
        <p:nvSpPr>
          <p:cNvPr id="3004" name="Google Shape;3004;p229"/>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229"/>
          <p:cNvSpPr txBox="1"/>
          <p:nvPr/>
        </p:nvSpPr>
        <p:spPr>
          <a:xfrm>
            <a:off x="8634598" y="4864709"/>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Text Placeholder 2">
            <a:extLst>
              <a:ext uri="{FF2B5EF4-FFF2-40B4-BE49-F238E27FC236}">
                <a16:creationId xmlns:a16="http://schemas.microsoft.com/office/drawing/2014/main" id="{29B6CE73-EAE7-6FC5-1A28-D5867A7A7444}"/>
              </a:ext>
            </a:extLst>
          </p:cNvPr>
          <p:cNvSpPr>
            <a:spLocks noGrp="1"/>
          </p:cNvSpPr>
          <p:nvPr>
            <p:ph type="body" idx="1"/>
          </p:nvPr>
        </p:nvSpPr>
        <p:spPr>
          <a:xfrm>
            <a:off x="0" y="772153"/>
            <a:ext cx="4308952" cy="3852473"/>
          </a:xfrm>
        </p:spPr>
        <p:txBody>
          <a:bodyPr>
            <a:normAutofit fontScale="85000" lnSpcReduction="10000"/>
          </a:bodyPr>
          <a:lstStyle/>
          <a:p>
            <a:pPr marL="287338" indent="-147638"/>
            <a:r>
              <a:rPr lang="en-US" dirty="0"/>
              <a:t>Community planning in US is advocating the development of integrated modeling ecosystems toward “virtual accelerators”</a:t>
            </a:r>
          </a:p>
          <a:p>
            <a:pPr marL="287338" lvl="1" indent="-147638"/>
            <a:endParaRPr lang="en-US" sz="900" dirty="0"/>
          </a:p>
          <a:p>
            <a:pPr marL="287338" indent="-147638"/>
            <a:r>
              <a:rPr lang="en-US" dirty="0"/>
              <a:t>Berkeley Lab AMP program leads development of an ecosystem that exploits </a:t>
            </a:r>
            <a:r>
              <a:rPr lang="en-US" dirty="0" err="1"/>
              <a:t>Exascale</a:t>
            </a:r>
            <a:r>
              <a:rPr lang="en-US" dirty="0"/>
              <a:t> supercomputers technologies</a:t>
            </a:r>
          </a:p>
          <a:p>
            <a:pPr marL="287338" lvl="1" indent="-147638"/>
            <a:endParaRPr lang="en-US" sz="900" dirty="0"/>
          </a:p>
          <a:p>
            <a:pPr marL="287338" indent="-147638"/>
            <a:r>
              <a:rPr lang="en-US" dirty="0"/>
              <a:t>Larger community effort is also underway to develop community-wide End-to-end Virtual Accelerator (EVA) with on-the-fly tunability</a:t>
            </a:r>
          </a:p>
          <a:p>
            <a:pPr marL="574675" lvl="1" indent="-201613"/>
            <a:r>
              <a:rPr lang="en-US" sz="1600" u="sng" dirty="0"/>
              <a:t>standardized</a:t>
            </a:r>
            <a:r>
              <a:rPr lang="en-US" sz="1600" dirty="0"/>
              <a:t> Inputs &amp; Outputs are key</a:t>
            </a:r>
          </a:p>
          <a:p>
            <a:pPr marL="287338" indent="-147638"/>
            <a:endParaRPr lang="en-US" sz="900" dirty="0"/>
          </a:p>
          <a:p>
            <a:pPr marL="287338" indent="-147638"/>
            <a:r>
              <a:rPr lang="en-US" dirty="0"/>
              <a:t>Great synergies with CERN modeling ecosystem plans &amp; tools (Xsuite)</a:t>
            </a:r>
          </a:p>
          <a:p>
            <a:pPr marL="287338" lvl="1" indent="-147638"/>
            <a:endParaRPr lang="en-US" sz="900" dirty="0"/>
          </a:p>
          <a:p>
            <a:pPr marL="287338" indent="-147638"/>
            <a:r>
              <a:rPr lang="en-US" dirty="0"/>
              <a:t>Let’s work together to build integrated ecosystems that realize …</a:t>
            </a:r>
          </a:p>
        </p:txBody>
      </p:sp>
      <p:grpSp>
        <p:nvGrpSpPr>
          <p:cNvPr id="8" name="Group 7">
            <a:extLst>
              <a:ext uri="{FF2B5EF4-FFF2-40B4-BE49-F238E27FC236}">
                <a16:creationId xmlns:a16="http://schemas.microsoft.com/office/drawing/2014/main" id="{FC1195C2-0E91-709E-4170-F098D563D45B}"/>
              </a:ext>
            </a:extLst>
          </p:cNvPr>
          <p:cNvGrpSpPr/>
          <p:nvPr/>
        </p:nvGrpSpPr>
        <p:grpSpPr>
          <a:xfrm>
            <a:off x="4260483" y="739671"/>
            <a:ext cx="4787044" cy="3530580"/>
            <a:chOff x="4260483" y="739671"/>
            <a:chExt cx="4787044" cy="3530580"/>
          </a:xfrm>
        </p:grpSpPr>
        <p:pic>
          <p:nvPicPr>
            <p:cNvPr id="5" name="Picture 4">
              <a:extLst>
                <a:ext uri="{FF2B5EF4-FFF2-40B4-BE49-F238E27FC236}">
                  <a16:creationId xmlns:a16="http://schemas.microsoft.com/office/drawing/2014/main" id="{55017E02-A33A-427F-47EF-AF78E8ED65C1}"/>
                </a:ext>
              </a:extLst>
            </p:cNvPr>
            <p:cNvPicPr>
              <a:picLocks noChangeAspect="1"/>
            </p:cNvPicPr>
            <p:nvPr/>
          </p:nvPicPr>
          <p:blipFill>
            <a:blip r:embed="rId3"/>
            <a:stretch>
              <a:fillRect/>
            </a:stretch>
          </p:blipFill>
          <p:spPr>
            <a:xfrm>
              <a:off x="4514969" y="1311717"/>
              <a:ext cx="4119619" cy="2958534"/>
            </a:xfrm>
            <a:prstGeom prst="rect">
              <a:avLst/>
            </a:prstGeom>
          </p:spPr>
        </p:pic>
        <p:sp>
          <p:nvSpPr>
            <p:cNvPr id="6" name="TextBox 5">
              <a:extLst>
                <a:ext uri="{FF2B5EF4-FFF2-40B4-BE49-F238E27FC236}">
                  <a16:creationId xmlns:a16="http://schemas.microsoft.com/office/drawing/2014/main" id="{C6675A49-A0FB-53C8-C443-3FCBFCEFB307}"/>
                </a:ext>
              </a:extLst>
            </p:cNvPr>
            <p:cNvSpPr txBox="1"/>
            <p:nvPr/>
          </p:nvSpPr>
          <p:spPr>
            <a:xfrm>
              <a:off x="6544919" y="743254"/>
              <a:ext cx="2502608" cy="523220"/>
            </a:xfrm>
            <a:prstGeom prst="rect">
              <a:avLst/>
            </a:prstGeom>
            <a:solidFill>
              <a:srgbClr val="FFC000">
                <a:alpha val="70000"/>
              </a:srgbClr>
            </a:solidFill>
          </p:spPr>
          <p:txBody>
            <a:bodyPr wrap="none" rtlCol="0">
              <a:spAutoFit/>
            </a:bodyPr>
            <a:lstStyle/>
            <a:p>
              <a:pPr algn="ctr"/>
              <a:r>
                <a:rPr lang="en-US" dirty="0">
                  <a:solidFill>
                    <a:srgbClr val="0000CC"/>
                  </a:solidFill>
                </a:rPr>
                <a:t>CARE HHH-2004 dream:</a:t>
              </a:r>
            </a:p>
            <a:p>
              <a:pPr algn="ctr"/>
              <a:r>
                <a:rPr lang="en-US" dirty="0">
                  <a:solidFill>
                    <a:srgbClr val="0000CC"/>
                  </a:solidFill>
                </a:rPr>
                <a:t>complete e-cloud simulation?</a:t>
              </a:r>
              <a:endParaRPr lang="en-GB" dirty="0">
                <a:solidFill>
                  <a:srgbClr val="0000CC"/>
                </a:solidFill>
              </a:endParaRPr>
            </a:p>
          </p:txBody>
        </p:sp>
        <p:sp>
          <p:nvSpPr>
            <p:cNvPr id="7" name="TextBox 6">
              <a:extLst>
                <a:ext uri="{FF2B5EF4-FFF2-40B4-BE49-F238E27FC236}">
                  <a16:creationId xmlns:a16="http://schemas.microsoft.com/office/drawing/2014/main" id="{41D5D253-48D3-B3FA-E27E-58D86B0A7CC0}"/>
                </a:ext>
              </a:extLst>
            </p:cNvPr>
            <p:cNvSpPr txBox="1"/>
            <p:nvPr/>
          </p:nvSpPr>
          <p:spPr>
            <a:xfrm>
              <a:off x="4260483" y="739671"/>
              <a:ext cx="2224668" cy="323037"/>
            </a:xfrm>
            <a:prstGeom prst="rect">
              <a:avLst/>
            </a:prstGeom>
            <a:solidFill>
              <a:srgbClr val="FFFF00"/>
            </a:solidFill>
          </p:spPr>
          <p:txBody>
            <a:bodyPr wrap="square" rtlCol="0">
              <a:spAutoFit/>
            </a:bodyPr>
            <a:lstStyle/>
            <a:p>
              <a:r>
                <a:rPr lang="en-US" sz="1499" dirty="0">
                  <a:solidFill>
                    <a:srgbClr val="0000CC"/>
                  </a:solidFill>
                </a:rPr>
                <a:t>F. Zimmermann, 2004</a:t>
              </a:r>
            </a:p>
          </p:txBody>
        </p:sp>
      </p:grpSp>
    </p:spTree>
    <p:extLst>
      <p:ext uri="{BB962C8B-B14F-4D97-AF65-F5344CB8AC3E}">
        <p14:creationId xmlns:p14="http://schemas.microsoft.com/office/powerpoint/2010/main" val="331427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3" name="Google Shape;3003;p229"/>
          <p:cNvSpPr txBox="1">
            <a:spLocks noGrp="1"/>
          </p:cNvSpPr>
          <p:nvPr>
            <p:ph type="body" idx="2"/>
          </p:nvPr>
        </p:nvSpPr>
        <p:spPr>
          <a:xfrm>
            <a:off x="0" y="0"/>
            <a:ext cx="9144000" cy="7173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1">
            <a:normAutofit/>
          </a:bodyPr>
          <a:lstStyle/>
          <a:p>
            <a:pPr marL="254000" lvl="0" indent="-254000" algn="ctr" rtl="0">
              <a:spcBef>
                <a:spcPts val="400"/>
              </a:spcBef>
              <a:spcAft>
                <a:spcPts val="0"/>
              </a:spcAft>
              <a:buClr>
                <a:schemeClr val="dk2"/>
              </a:buClr>
              <a:buSzPts val="1400"/>
              <a:buNone/>
            </a:pPr>
            <a:r>
              <a:rPr lang="en" sz="1800" dirty="0"/>
              <a:t>Summary &amp; outlook</a:t>
            </a:r>
            <a:endParaRPr dirty="0"/>
          </a:p>
        </p:txBody>
      </p:sp>
      <p:sp>
        <p:nvSpPr>
          <p:cNvPr id="3004" name="Google Shape;3004;p229"/>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229"/>
          <p:cNvSpPr txBox="1"/>
          <p:nvPr/>
        </p:nvSpPr>
        <p:spPr>
          <a:xfrm>
            <a:off x="8634598" y="4864709"/>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 name="Google Shape;121;g14b29ee31b4_0_423">
            <a:extLst>
              <a:ext uri="{FF2B5EF4-FFF2-40B4-BE49-F238E27FC236}">
                <a16:creationId xmlns:a16="http://schemas.microsoft.com/office/drawing/2014/main" id="{41CC9E9B-8FEA-1D46-2F86-FAD2EE68A2D5}"/>
              </a:ext>
            </a:extLst>
          </p:cNvPr>
          <p:cNvSpPr txBox="1">
            <a:spLocks/>
          </p:cNvSpPr>
          <p:nvPr/>
        </p:nvSpPr>
        <p:spPr>
          <a:xfrm>
            <a:off x="2011351" y="1978828"/>
            <a:ext cx="5121298" cy="1001648"/>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800"/>
            </a:pPr>
            <a:r>
              <a:rPr lang="en-US" sz="4000" dirty="0">
                <a:solidFill>
                  <a:schemeClr val="bg1"/>
                </a:solidFill>
              </a:rPr>
              <a:t>Thank you!</a:t>
            </a:r>
          </a:p>
        </p:txBody>
      </p:sp>
      <p:sp>
        <p:nvSpPr>
          <p:cNvPr id="10" name="Rectangle 9">
            <a:extLst>
              <a:ext uri="{FF2B5EF4-FFF2-40B4-BE49-F238E27FC236}">
                <a16:creationId xmlns:a16="http://schemas.microsoft.com/office/drawing/2014/main" id="{E03CB137-D8C4-30D3-854D-0A043DB80513}"/>
              </a:ext>
            </a:extLst>
          </p:cNvPr>
          <p:cNvSpPr/>
          <p:nvPr/>
        </p:nvSpPr>
        <p:spPr>
          <a:xfrm>
            <a:off x="0" y="0"/>
            <a:ext cx="9144000" cy="894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594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3" name="Google Shape;3003;p229"/>
          <p:cNvSpPr txBox="1">
            <a:spLocks noGrp="1"/>
          </p:cNvSpPr>
          <p:nvPr>
            <p:ph type="body" idx="2"/>
          </p:nvPr>
        </p:nvSpPr>
        <p:spPr>
          <a:xfrm>
            <a:off x="0" y="0"/>
            <a:ext cx="9144000" cy="7173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ctr" anchorCtr="1">
            <a:normAutofit/>
          </a:bodyPr>
          <a:lstStyle/>
          <a:p>
            <a:pPr marL="254000" lvl="0" indent="-254000" algn="ctr" rtl="0">
              <a:spcBef>
                <a:spcPts val="400"/>
              </a:spcBef>
              <a:spcAft>
                <a:spcPts val="0"/>
              </a:spcAft>
              <a:buClr>
                <a:schemeClr val="dk2"/>
              </a:buClr>
              <a:buSzPts val="1400"/>
              <a:buNone/>
            </a:pPr>
            <a:r>
              <a:rPr lang="en" sz="1800" dirty="0"/>
              <a:t>Summary &amp; outlook</a:t>
            </a:r>
            <a:endParaRPr dirty="0"/>
          </a:p>
        </p:txBody>
      </p:sp>
      <p:sp>
        <p:nvSpPr>
          <p:cNvPr id="3004" name="Google Shape;3004;p229"/>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229"/>
          <p:cNvSpPr txBox="1"/>
          <p:nvPr/>
        </p:nvSpPr>
        <p:spPr>
          <a:xfrm>
            <a:off x="8634598" y="4864709"/>
            <a:ext cx="509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 name="Google Shape;121;g14b29ee31b4_0_423">
            <a:extLst>
              <a:ext uri="{FF2B5EF4-FFF2-40B4-BE49-F238E27FC236}">
                <a16:creationId xmlns:a16="http://schemas.microsoft.com/office/drawing/2014/main" id="{41CC9E9B-8FEA-1D46-2F86-FAD2EE68A2D5}"/>
              </a:ext>
            </a:extLst>
          </p:cNvPr>
          <p:cNvSpPr txBox="1">
            <a:spLocks/>
          </p:cNvSpPr>
          <p:nvPr/>
        </p:nvSpPr>
        <p:spPr>
          <a:xfrm>
            <a:off x="2011351" y="1978828"/>
            <a:ext cx="5121298" cy="1001648"/>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800"/>
            </a:pPr>
            <a:r>
              <a:rPr lang="en-US" sz="4000" dirty="0">
                <a:solidFill>
                  <a:schemeClr val="bg1"/>
                </a:solidFill>
              </a:rPr>
              <a:t>Extras</a:t>
            </a:r>
          </a:p>
        </p:txBody>
      </p:sp>
      <p:sp>
        <p:nvSpPr>
          <p:cNvPr id="10" name="Rectangle 9">
            <a:extLst>
              <a:ext uri="{FF2B5EF4-FFF2-40B4-BE49-F238E27FC236}">
                <a16:creationId xmlns:a16="http://schemas.microsoft.com/office/drawing/2014/main" id="{E03CB137-D8C4-30D3-854D-0A043DB80513}"/>
              </a:ext>
            </a:extLst>
          </p:cNvPr>
          <p:cNvSpPr/>
          <p:nvPr/>
        </p:nvSpPr>
        <p:spPr>
          <a:xfrm>
            <a:off x="0" y="0"/>
            <a:ext cx="9144000" cy="894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939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4b29ee31b4_0_207"/>
          <p:cNvSpPr txBox="1">
            <a:spLocks noGrp="1"/>
          </p:cNvSpPr>
          <p:nvPr>
            <p:ph type="title"/>
          </p:nvPr>
        </p:nvSpPr>
        <p:spPr>
          <a:xfrm>
            <a:off x="0" y="0"/>
            <a:ext cx="9144000" cy="7086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fontScale="90000"/>
          </a:bodyPr>
          <a:lstStyle/>
          <a:p>
            <a:pPr marL="0" lvl="0" indent="0" algn="ctr" rtl="0">
              <a:spcBef>
                <a:spcPts val="0"/>
              </a:spcBef>
              <a:spcAft>
                <a:spcPts val="0"/>
              </a:spcAft>
              <a:buClr>
                <a:schemeClr val="dk1"/>
              </a:buClr>
              <a:buSzPct val="33333"/>
              <a:buFont typeface="Arial"/>
              <a:buNone/>
            </a:pPr>
            <a:r>
              <a:rPr lang="en" sz="2400" dirty="0">
                <a:solidFill>
                  <a:schemeClr val="bg1"/>
                </a:solidFill>
              </a:rPr>
              <a:t>Many beam dynamics codes</a:t>
            </a:r>
            <a:endParaRPr sz="2400" dirty="0">
              <a:solidFill>
                <a:schemeClr val="bg1"/>
              </a:solidFill>
            </a:endParaRPr>
          </a:p>
          <a:p>
            <a:pPr marL="0" lvl="0" indent="0" algn="ctr" rtl="0">
              <a:spcBef>
                <a:spcPts val="0"/>
              </a:spcBef>
              <a:spcAft>
                <a:spcPts val="0"/>
              </a:spcAft>
              <a:buClr>
                <a:schemeClr val="dk1"/>
              </a:buClr>
              <a:buSzPct val="42105"/>
              <a:buFont typeface="Arial"/>
              <a:buNone/>
            </a:pPr>
            <a:r>
              <a:rPr lang="en" sz="1900" dirty="0">
                <a:solidFill>
                  <a:schemeClr val="bg1"/>
                </a:solidFill>
              </a:rPr>
              <a:t>Mostly single developers; a few teams, some large</a:t>
            </a:r>
            <a:endParaRPr sz="1900" dirty="0">
              <a:solidFill>
                <a:schemeClr val="bg1"/>
              </a:solidFill>
            </a:endParaRPr>
          </a:p>
        </p:txBody>
      </p:sp>
      <p:sp>
        <p:nvSpPr>
          <p:cNvPr id="142" name="Google Shape;142;g14b29ee31b4_0_207"/>
          <p:cNvSpPr txBox="1">
            <a:spLocks noGrp="1"/>
          </p:cNvSpPr>
          <p:nvPr>
            <p:ph type="sldNum" idx="12"/>
          </p:nvPr>
        </p:nvSpPr>
        <p:spPr>
          <a:xfrm>
            <a:off x="6129338" y="3557588"/>
            <a:ext cx="3873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48</a:t>
            </a:fld>
            <a:endParaRPr/>
          </a:p>
        </p:txBody>
      </p:sp>
      <p:sp>
        <p:nvSpPr>
          <p:cNvPr id="143" name="Google Shape;143;g14b29ee31b4_0_207"/>
          <p:cNvSpPr txBox="1"/>
          <p:nvPr/>
        </p:nvSpPr>
        <p:spPr>
          <a:xfrm>
            <a:off x="306977" y="822958"/>
            <a:ext cx="8510400" cy="4082100"/>
          </a:xfrm>
          <a:prstGeom prst="rect">
            <a:avLst/>
          </a:prstGeom>
          <a:noFill/>
          <a:ln>
            <a:noFill/>
          </a:ln>
        </p:spPr>
        <p:txBody>
          <a:bodyPr spcFirstLastPara="1" wrap="square" lIns="68575" tIns="34275" rIns="68575" bIns="34275" anchor="t" anchorCtr="0">
            <a:noAutofit/>
          </a:bodyPr>
          <a:lstStyle/>
          <a:p>
            <a:pPr marL="558800" marR="0" lvl="1" indent="-114300" algn="l" rtl="0">
              <a:spcBef>
                <a:spcPts val="300"/>
              </a:spcBef>
              <a:spcAft>
                <a:spcPts val="0"/>
              </a:spcAft>
              <a:buClr>
                <a:srgbClr val="1F497D"/>
              </a:buClr>
              <a:buSzPts val="1500"/>
              <a:buFont typeface="Courier New"/>
              <a:buNone/>
            </a:pPr>
            <a:endParaRPr sz="1500" b="0" i="0" u="none" strike="noStrike" cap="none">
              <a:solidFill>
                <a:srgbClr val="1F497D"/>
              </a:solidFill>
              <a:latin typeface="Libre Franklin Medium"/>
              <a:ea typeface="Libre Franklin Medium"/>
              <a:cs typeface="Libre Franklin Medium"/>
              <a:sym typeface="Libre Franklin Medium"/>
            </a:endParaRPr>
          </a:p>
          <a:p>
            <a:pPr marL="558800" marR="0" lvl="1" indent="-114300" algn="l" rtl="0">
              <a:spcBef>
                <a:spcPts val="300"/>
              </a:spcBef>
              <a:spcAft>
                <a:spcPts val="0"/>
              </a:spcAft>
              <a:buClr>
                <a:srgbClr val="1F497D"/>
              </a:buClr>
              <a:buSzPts val="1500"/>
              <a:buFont typeface="Courier New"/>
              <a:buNone/>
            </a:pPr>
            <a:endParaRPr sz="1500" b="0" i="0" u="none" strike="noStrike" cap="none">
              <a:solidFill>
                <a:srgbClr val="1F497D"/>
              </a:solidFill>
              <a:latin typeface="Libre Franklin Medium"/>
              <a:ea typeface="Libre Franklin Medium"/>
              <a:cs typeface="Libre Franklin Medium"/>
              <a:sym typeface="Libre Franklin Medium"/>
            </a:endParaRPr>
          </a:p>
        </p:txBody>
      </p:sp>
      <p:pic>
        <p:nvPicPr>
          <p:cNvPr id="144" name="Google Shape;144;g14b29ee31b4_0_207" descr="Screen Shot 2013-11-21 at 4.11.32 PM.png"/>
          <p:cNvPicPr preferRelativeResize="0"/>
          <p:nvPr/>
        </p:nvPicPr>
        <p:blipFill rotWithShape="1">
          <a:blip r:embed="rId3">
            <a:alphaModFix/>
          </a:blip>
          <a:srcRect/>
          <a:stretch/>
        </p:blipFill>
        <p:spPr>
          <a:xfrm>
            <a:off x="3445582" y="858579"/>
            <a:ext cx="4308231" cy="3713423"/>
          </a:xfrm>
          <a:prstGeom prst="rect">
            <a:avLst/>
          </a:prstGeom>
          <a:noFill/>
          <a:ln>
            <a:noFill/>
          </a:ln>
        </p:spPr>
      </p:pic>
      <p:grpSp>
        <p:nvGrpSpPr>
          <p:cNvPr id="145" name="Google Shape;145;g14b29ee31b4_0_207"/>
          <p:cNvGrpSpPr/>
          <p:nvPr/>
        </p:nvGrpSpPr>
        <p:grpSpPr>
          <a:xfrm>
            <a:off x="1072395" y="1877630"/>
            <a:ext cx="5461402" cy="2549121"/>
            <a:chOff x="1429860" y="3265507"/>
            <a:chExt cx="7281870" cy="3398828"/>
          </a:xfrm>
        </p:grpSpPr>
        <p:grpSp>
          <p:nvGrpSpPr>
            <p:cNvPr id="146" name="Google Shape;146;g14b29ee31b4_0_207"/>
            <p:cNvGrpSpPr/>
            <p:nvPr/>
          </p:nvGrpSpPr>
          <p:grpSpPr>
            <a:xfrm>
              <a:off x="7395801" y="3265507"/>
              <a:ext cx="1315929" cy="3398828"/>
              <a:chOff x="7937661" y="2532061"/>
              <a:chExt cx="1584502" cy="4075333"/>
            </a:xfrm>
          </p:grpSpPr>
          <p:grpSp>
            <p:nvGrpSpPr>
              <p:cNvPr id="147" name="Google Shape;147;g14b29ee31b4_0_207"/>
              <p:cNvGrpSpPr/>
              <p:nvPr/>
            </p:nvGrpSpPr>
            <p:grpSpPr>
              <a:xfrm>
                <a:off x="7937661" y="2532061"/>
                <a:ext cx="1584502" cy="4075333"/>
                <a:chOff x="4642798" y="2499113"/>
                <a:chExt cx="1584502" cy="4075333"/>
              </a:xfrm>
            </p:grpSpPr>
            <p:sp>
              <p:nvSpPr>
                <p:cNvPr id="148" name="Google Shape;148;g14b29ee31b4_0_207"/>
                <p:cNvSpPr/>
                <p:nvPr/>
              </p:nvSpPr>
              <p:spPr>
                <a:xfrm>
                  <a:off x="4642798" y="2499113"/>
                  <a:ext cx="8562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49" name="Google Shape;149;g14b29ee31b4_0_207"/>
                <p:cNvSpPr/>
                <p:nvPr/>
              </p:nvSpPr>
              <p:spPr>
                <a:xfrm>
                  <a:off x="4676665" y="3108713"/>
                  <a:ext cx="6318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50" name="Google Shape;150;g14b29ee31b4_0_207"/>
                <p:cNvSpPr/>
                <p:nvPr/>
              </p:nvSpPr>
              <p:spPr>
                <a:xfrm>
                  <a:off x="6007100" y="3104480"/>
                  <a:ext cx="2202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51" name="Google Shape;151;g14b29ee31b4_0_207"/>
                <p:cNvSpPr/>
                <p:nvPr/>
              </p:nvSpPr>
              <p:spPr>
                <a:xfrm>
                  <a:off x="4672431" y="4014647"/>
                  <a:ext cx="8352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52" name="Google Shape;152;g14b29ee31b4_0_207"/>
                <p:cNvSpPr/>
                <p:nvPr/>
              </p:nvSpPr>
              <p:spPr>
                <a:xfrm>
                  <a:off x="4685131" y="4463379"/>
                  <a:ext cx="8223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53" name="Google Shape;153;g14b29ee31b4_0_207"/>
                <p:cNvSpPr/>
                <p:nvPr/>
              </p:nvSpPr>
              <p:spPr>
                <a:xfrm>
                  <a:off x="4676665" y="4776646"/>
                  <a:ext cx="4161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54" name="Google Shape;154;g14b29ee31b4_0_207"/>
                <p:cNvSpPr/>
                <p:nvPr/>
              </p:nvSpPr>
              <p:spPr>
                <a:xfrm>
                  <a:off x="4668199" y="5534413"/>
                  <a:ext cx="8478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55" name="Google Shape;155;g14b29ee31b4_0_207"/>
                <p:cNvSpPr/>
                <p:nvPr/>
              </p:nvSpPr>
              <p:spPr>
                <a:xfrm>
                  <a:off x="4668199" y="5830747"/>
                  <a:ext cx="8478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56" name="Google Shape;156;g14b29ee31b4_0_207"/>
                <p:cNvSpPr/>
                <p:nvPr/>
              </p:nvSpPr>
              <p:spPr>
                <a:xfrm>
                  <a:off x="4676666" y="6135546"/>
                  <a:ext cx="8478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57" name="Google Shape;157;g14b29ee31b4_0_207"/>
                <p:cNvSpPr/>
                <p:nvPr/>
              </p:nvSpPr>
              <p:spPr>
                <a:xfrm>
                  <a:off x="4676666" y="6440346"/>
                  <a:ext cx="6276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58" name="Google Shape;158;g14b29ee31b4_0_207"/>
                <p:cNvSpPr/>
                <p:nvPr/>
              </p:nvSpPr>
              <p:spPr>
                <a:xfrm>
                  <a:off x="5878934" y="6440346"/>
                  <a:ext cx="2127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grpSp>
          <p:sp>
            <p:nvSpPr>
              <p:cNvPr id="159" name="Google Shape;159;g14b29ee31b4_0_207"/>
              <p:cNvSpPr/>
              <p:nvPr/>
            </p:nvSpPr>
            <p:spPr>
              <a:xfrm>
                <a:off x="7981253" y="5109705"/>
                <a:ext cx="822300" cy="1341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grpSp>
        <p:sp>
          <p:nvSpPr>
            <p:cNvPr id="160" name="Google Shape;160;g14b29ee31b4_0_207"/>
            <p:cNvSpPr txBox="1"/>
            <p:nvPr/>
          </p:nvSpPr>
          <p:spPr>
            <a:xfrm>
              <a:off x="1429860" y="3843157"/>
              <a:ext cx="3300300" cy="390600"/>
            </a:xfrm>
            <a:prstGeom prst="rect">
              <a:avLst/>
            </a:prstGeom>
            <a:noFill/>
            <a:ln>
              <a:noFill/>
            </a:ln>
          </p:spPr>
          <p:txBody>
            <a:bodyPr spcFirstLastPara="1" wrap="square" lIns="68575" tIns="34275" rIns="68575" bIns="34275" anchor="t" anchorCtr="0">
              <a:noAutofit/>
            </a:bodyPr>
            <a:lstStyle/>
            <a:p>
              <a:pPr marL="0" marR="0" lvl="0" indent="0" algn="l" rtl="0">
                <a:lnSpc>
                  <a:spcPct val="85000"/>
                </a:lnSpc>
                <a:spcBef>
                  <a:spcPts val="0"/>
                </a:spcBef>
                <a:spcAft>
                  <a:spcPts val="0"/>
                </a:spcAft>
                <a:buNone/>
              </a:pPr>
              <a:r>
                <a:rPr lang="en" sz="1400" b="1">
                  <a:solidFill>
                    <a:srgbClr val="C00000"/>
                  </a:solidFill>
                  <a:latin typeface="Calibri"/>
                  <a:ea typeface="Calibri"/>
                  <a:cs typeface="Calibri"/>
                  <a:sym typeface="Calibri"/>
                </a:rPr>
                <a:t>Duplication?</a:t>
              </a:r>
              <a:endParaRPr sz="1100"/>
            </a:p>
          </p:txBody>
        </p:sp>
      </p:grpSp>
      <p:sp>
        <p:nvSpPr>
          <p:cNvPr id="161" name="Google Shape;161;g14b29ee31b4_0_207"/>
          <p:cNvSpPr txBox="1"/>
          <p:nvPr/>
        </p:nvSpPr>
        <p:spPr>
          <a:xfrm>
            <a:off x="58479" y="1236522"/>
            <a:ext cx="3211500" cy="351300"/>
          </a:xfrm>
          <a:prstGeom prst="rect">
            <a:avLst/>
          </a:prstGeom>
          <a:noFill/>
          <a:ln>
            <a:noFill/>
          </a:ln>
        </p:spPr>
        <p:txBody>
          <a:bodyPr spcFirstLastPara="1" wrap="square" lIns="68575" tIns="34275" rIns="68575" bIns="34275" anchor="t" anchorCtr="0">
            <a:noAutofit/>
          </a:bodyPr>
          <a:lstStyle/>
          <a:p>
            <a:pPr marL="0" marR="0" lvl="0" indent="0" algn="r" rtl="0">
              <a:lnSpc>
                <a:spcPct val="85000"/>
              </a:lnSpc>
              <a:spcBef>
                <a:spcPts val="0"/>
              </a:spcBef>
              <a:spcAft>
                <a:spcPts val="0"/>
              </a:spcAft>
              <a:buNone/>
            </a:pPr>
            <a:r>
              <a:rPr lang="en" sz="1400" b="0">
                <a:solidFill>
                  <a:schemeClr val="dk1"/>
                </a:solidFill>
                <a:latin typeface="Calibri"/>
                <a:ea typeface="Calibri"/>
                <a:cs typeface="Calibri"/>
                <a:sym typeface="Calibri"/>
              </a:rPr>
              <a:t>Beam dynamics codes section from Accelerator Handbook  (A. Chao, 2013)</a:t>
            </a:r>
            <a:endParaRPr sz="1100"/>
          </a:p>
          <a:p>
            <a:pPr marL="0" marR="0" lvl="0" indent="0" algn="r" rtl="0">
              <a:lnSpc>
                <a:spcPct val="85000"/>
              </a:lnSpc>
              <a:spcBef>
                <a:spcPts val="0"/>
              </a:spcBef>
              <a:spcAft>
                <a:spcPts val="0"/>
              </a:spcAft>
              <a:buNone/>
            </a:pPr>
            <a:endParaRPr sz="1400" b="0">
              <a:solidFill>
                <a:schemeClr val="dk1"/>
              </a:solidFill>
              <a:latin typeface="Calibri"/>
              <a:ea typeface="Calibri"/>
              <a:cs typeface="Calibri"/>
              <a:sym typeface="Calibri"/>
            </a:endParaRPr>
          </a:p>
          <a:p>
            <a:pPr marL="0" marR="0" lvl="0" indent="0" algn="l" rtl="0">
              <a:lnSpc>
                <a:spcPct val="85000"/>
              </a:lnSpc>
              <a:spcBef>
                <a:spcPts val="0"/>
              </a:spcBef>
              <a:spcAft>
                <a:spcPts val="0"/>
              </a:spcAft>
              <a:buNone/>
            </a:pPr>
            <a:r>
              <a:rPr lang="en" sz="1400" b="0">
                <a:solidFill>
                  <a:schemeClr val="dk1"/>
                </a:solidFill>
                <a:latin typeface="Calibri"/>
                <a:ea typeface="Calibri"/>
                <a:cs typeface="Calibri"/>
                <a:sym typeface="Calibri"/>
              </a:rPr>
              <a:t>    </a:t>
            </a:r>
            <a:endParaRPr sz="1100"/>
          </a:p>
        </p:txBody>
      </p:sp>
    </p:spTree>
    <p:extLst>
      <p:ext uri="{BB962C8B-B14F-4D97-AF65-F5344CB8AC3E}">
        <p14:creationId xmlns:p14="http://schemas.microsoft.com/office/powerpoint/2010/main" val="47995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4b29ee31b4_0_231"/>
          <p:cNvSpPr txBox="1">
            <a:spLocks noGrp="1"/>
          </p:cNvSpPr>
          <p:nvPr>
            <p:ph type="title"/>
          </p:nvPr>
        </p:nvSpPr>
        <p:spPr>
          <a:xfrm>
            <a:off x="0" y="0"/>
            <a:ext cx="9144000" cy="7224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75" tIns="34275" rIns="68575" bIns="34275" anchor="ctr" anchorCtr="0">
            <a:normAutofit fontScale="90000"/>
          </a:bodyPr>
          <a:lstStyle/>
          <a:p>
            <a:pPr marL="0" lvl="0" indent="0" algn="ctr" rtl="0">
              <a:spcBef>
                <a:spcPts val="0"/>
              </a:spcBef>
              <a:spcAft>
                <a:spcPts val="0"/>
              </a:spcAft>
              <a:buClr>
                <a:schemeClr val="lt1"/>
              </a:buClr>
              <a:buSzPct val="100000"/>
              <a:buFont typeface="Arial"/>
              <a:buNone/>
            </a:pPr>
            <a:r>
              <a:rPr lang="en" sz="2400" dirty="0">
                <a:solidFill>
                  <a:schemeClr val="bg1"/>
                </a:solidFill>
              </a:rPr>
              <a:t>Many electromagnetic PIC codes</a:t>
            </a:r>
            <a:endParaRPr sz="2400" dirty="0">
              <a:solidFill>
                <a:schemeClr val="bg1"/>
              </a:solidFill>
            </a:endParaRPr>
          </a:p>
          <a:p>
            <a:pPr marL="0" lvl="0" indent="0" algn="ctr" rtl="0">
              <a:spcBef>
                <a:spcPts val="0"/>
              </a:spcBef>
              <a:spcAft>
                <a:spcPts val="0"/>
              </a:spcAft>
              <a:buClr>
                <a:schemeClr val="dk1"/>
              </a:buClr>
              <a:buSzPct val="42105"/>
              <a:buFont typeface="Arial"/>
              <a:buNone/>
            </a:pPr>
            <a:r>
              <a:rPr lang="en" sz="1900" dirty="0">
                <a:solidFill>
                  <a:schemeClr val="bg1"/>
                </a:solidFill>
              </a:rPr>
              <a:t>Mostly single developers; a few teams, some large</a:t>
            </a:r>
            <a:endParaRPr sz="2400" dirty="0">
              <a:solidFill>
                <a:schemeClr val="bg1"/>
              </a:solidFill>
            </a:endParaRPr>
          </a:p>
        </p:txBody>
      </p:sp>
      <p:sp>
        <p:nvSpPr>
          <p:cNvPr id="167" name="Google Shape;167;g14b29ee31b4_0_231"/>
          <p:cNvSpPr txBox="1">
            <a:spLocks noGrp="1"/>
          </p:cNvSpPr>
          <p:nvPr>
            <p:ph type="sldNum" idx="12"/>
          </p:nvPr>
        </p:nvSpPr>
        <p:spPr>
          <a:xfrm>
            <a:off x="6129338" y="3557588"/>
            <a:ext cx="3873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49</a:t>
            </a:fld>
            <a:endParaRPr/>
          </a:p>
        </p:txBody>
      </p:sp>
      <p:sp>
        <p:nvSpPr>
          <p:cNvPr id="168" name="Google Shape;168;g14b29ee31b4_0_231"/>
          <p:cNvSpPr txBox="1"/>
          <p:nvPr/>
        </p:nvSpPr>
        <p:spPr>
          <a:xfrm>
            <a:off x="306977" y="308608"/>
            <a:ext cx="8510400" cy="4082100"/>
          </a:xfrm>
          <a:prstGeom prst="rect">
            <a:avLst/>
          </a:prstGeom>
          <a:noFill/>
          <a:ln>
            <a:noFill/>
          </a:ln>
        </p:spPr>
        <p:txBody>
          <a:bodyPr spcFirstLastPara="1" wrap="square" lIns="68575" tIns="34275" rIns="68575" bIns="34275" anchor="t" anchorCtr="0">
            <a:noAutofit/>
          </a:bodyPr>
          <a:lstStyle/>
          <a:p>
            <a:pPr marL="0" marR="0" lvl="1" indent="0" algn="l" rtl="0">
              <a:spcBef>
                <a:spcPts val="300"/>
              </a:spcBef>
              <a:spcAft>
                <a:spcPts val="0"/>
              </a:spcAft>
              <a:buClr>
                <a:srgbClr val="1F497D"/>
              </a:buClr>
              <a:buSzPts val="1500"/>
              <a:buFont typeface="Courier New"/>
              <a:buNone/>
            </a:pPr>
            <a:endParaRPr sz="1500" b="0" i="0" u="none" strike="noStrike" cap="none">
              <a:solidFill>
                <a:srgbClr val="1F497D"/>
              </a:solidFill>
              <a:latin typeface="Libre Franklin Medium"/>
              <a:ea typeface="Libre Franklin Medium"/>
              <a:cs typeface="Libre Franklin Medium"/>
              <a:sym typeface="Libre Franklin Medium"/>
            </a:endParaRPr>
          </a:p>
          <a:p>
            <a:pPr marL="558800" marR="0" lvl="1" indent="-114300" algn="l" rtl="0">
              <a:spcBef>
                <a:spcPts val="300"/>
              </a:spcBef>
              <a:spcAft>
                <a:spcPts val="0"/>
              </a:spcAft>
              <a:buClr>
                <a:srgbClr val="1F497D"/>
              </a:buClr>
              <a:buSzPts val="1500"/>
              <a:buFont typeface="Courier New"/>
              <a:buNone/>
            </a:pPr>
            <a:endParaRPr sz="1500" b="0" i="0" u="none" strike="noStrike" cap="none">
              <a:solidFill>
                <a:srgbClr val="1F497D"/>
              </a:solidFill>
              <a:latin typeface="Libre Franklin Medium"/>
              <a:ea typeface="Libre Franklin Medium"/>
              <a:cs typeface="Libre Franklin Medium"/>
              <a:sym typeface="Libre Franklin Medium"/>
            </a:endParaRPr>
          </a:p>
        </p:txBody>
      </p:sp>
      <p:pic>
        <p:nvPicPr>
          <p:cNvPr id="169" name="Google Shape;169;g14b29ee31b4_0_231"/>
          <p:cNvPicPr preferRelativeResize="0"/>
          <p:nvPr/>
        </p:nvPicPr>
        <p:blipFill rotWithShape="1">
          <a:blip r:embed="rId3">
            <a:alphaModFix/>
          </a:blip>
          <a:srcRect/>
          <a:stretch/>
        </p:blipFill>
        <p:spPr>
          <a:xfrm>
            <a:off x="2284945" y="938240"/>
            <a:ext cx="6157307" cy="3690910"/>
          </a:xfrm>
          <a:prstGeom prst="rect">
            <a:avLst/>
          </a:prstGeom>
          <a:noFill/>
          <a:ln>
            <a:noFill/>
          </a:ln>
        </p:spPr>
      </p:pic>
      <p:grpSp>
        <p:nvGrpSpPr>
          <p:cNvPr id="170" name="Google Shape;170;g14b29ee31b4_0_231"/>
          <p:cNvGrpSpPr/>
          <p:nvPr/>
        </p:nvGrpSpPr>
        <p:grpSpPr>
          <a:xfrm>
            <a:off x="866548" y="1337299"/>
            <a:ext cx="2905388" cy="2959569"/>
            <a:chOff x="158698" y="1584914"/>
            <a:chExt cx="3983803" cy="4748988"/>
          </a:xfrm>
        </p:grpSpPr>
        <p:sp>
          <p:nvSpPr>
            <p:cNvPr id="171" name="Google Shape;171;g14b29ee31b4_0_231"/>
            <p:cNvSpPr txBox="1"/>
            <p:nvPr/>
          </p:nvSpPr>
          <p:spPr>
            <a:xfrm>
              <a:off x="158698" y="3315519"/>
              <a:ext cx="1428300" cy="468300"/>
            </a:xfrm>
            <a:prstGeom prst="rect">
              <a:avLst/>
            </a:prstGeom>
            <a:noFill/>
            <a:ln>
              <a:noFill/>
            </a:ln>
          </p:spPr>
          <p:txBody>
            <a:bodyPr spcFirstLastPara="1" wrap="square" lIns="68575" tIns="34275" rIns="68575" bIns="34275" anchor="t" anchorCtr="0">
              <a:noAutofit/>
            </a:bodyPr>
            <a:lstStyle/>
            <a:p>
              <a:pPr marL="0" marR="0" lvl="0" indent="0" algn="l" rtl="0">
                <a:lnSpc>
                  <a:spcPct val="85000"/>
                </a:lnSpc>
                <a:spcBef>
                  <a:spcPts val="0"/>
                </a:spcBef>
                <a:spcAft>
                  <a:spcPts val="0"/>
                </a:spcAft>
                <a:buNone/>
              </a:pPr>
              <a:r>
                <a:rPr lang="en" sz="1400" b="1">
                  <a:solidFill>
                    <a:srgbClr val="C00000"/>
                  </a:solidFill>
                  <a:latin typeface="Calibri"/>
                  <a:ea typeface="Calibri"/>
                  <a:cs typeface="Calibri"/>
                  <a:sym typeface="Calibri"/>
                </a:rPr>
                <a:t>Definitely some duplication.</a:t>
              </a:r>
              <a:endParaRPr sz="1100"/>
            </a:p>
          </p:txBody>
        </p:sp>
        <p:grpSp>
          <p:nvGrpSpPr>
            <p:cNvPr id="172" name="Google Shape;172;g14b29ee31b4_0_231"/>
            <p:cNvGrpSpPr/>
            <p:nvPr/>
          </p:nvGrpSpPr>
          <p:grpSpPr>
            <a:xfrm>
              <a:off x="3400788" y="1584914"/>
              <a:ext cx="741713" cy="4748988"/>
              <a:chOff x="3400788" y="1584914"/>
              <a:chExt cx="741713" cy="4748988"/>
            </a:xfrm>
          </p:grpSpPr>
          <p:sp>
            <p:nvSpPr>
              <p:cNvPr id="173" name="Google Shape;173;g14b29ee31b4_0_231"/>
              <p:cNvSpPr/>
              <p:nvPr/>
            </p:nvSpPr>
            <p:spPr>
              <a:xfrm>
                <a:off x="3407085" y="1584914"/>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74" name="Google Shape;174;g14b29ee31b4_0_231"/>
              <p:cNvSpPr/>
              <p:nvPr/>
            </p:nvSpPr>
            <p:spPr>
              <a:xfrm>
                <a:off x="3408344" y="1903569"/>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75" name="Google Shape;175;g14b29ee31b4_0_231"/>
              <p:cNvSpPr/>
              <p:nvPr/>
            </p:nvSpPr>
            <p:spPr>
              <a:xfrm>
                <a:off x="3408344" y="2402332"/>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76" name="Google Shape;176;g14b29ee31b4_0_231"/>
              <p:cNvSpPr/>
              <p:nvPr/>
            </p:nvSpPr>
            <p:spPr>
              <a:xfrm>
                <a:off x="3400788" y="2568587"/>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77" name="Google Shape;177;g14b29ee31b4_0_231"/>
              <p:cNvSpPr/>
              <p:nvPr/>
            </p:nvSpPr>
            <p:spPr>
              <a:xfrm>
                <a:off x="3400788" y="3392303"/>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78" name="Google Shape;178;g14b29ee31b4_0_231"/>
              <p:cNvSpPr/>
              <p:nvPr/>
            </p:nvSpPr>
            <p:spPr>
              <a:xfrm>
                <a:off x="3400788" y="3558557"/>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79" name="Google Shape;179;g14b29ee31b4_0_231"/>
              <p:cNvSpPr/>
              <p:nvPr/>
            </p:nvSpPr>
            <p:spPr>
              <a:xfrm>
                <a:off x="3400788" y="3724812"/>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0" name="Google Shape;180;g14b29ee31b4_0_231"/>
              <p:cNvSpPr/>
              <p:nvPr/>
            </p:nvSpPr>
            <p:spPr>
              <a:xfrm>
                <a:off x="3400788" y="3883509"/>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1" name="Google Shape;181;g14b29ee31b4_0_231"/>
              <p:cNvSpPr/>
              <p:nvPr/>
            </p:nvSpPr>
            <p:spPr>
              <a:xfrm>
                <a:off x="3400788" y="4049764"/>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2" name="Google Shape;182;g14b29ee31b4_0_231"/>
              <p:cNvSpPr/>
              <p:nvPr/>
            </p:nvSpPr>
            <p:spPr>
              <a:xfrm>
                <a:off x="3400788" y="4208461"/>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3" name="Google Shape;183;g14b29ee31b4_0_231"/>
              <p:cNvSpPr/>
              <p:nvPr/>
            </p:nvSpPr>
            <p:spPr>
              <a:xfrm>
                <a:off x="3408345" y="4374716"/>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4" name="Google Shape;184;g14b29ee31b4_0_231"/>
              <p:cNvSpPr/>
              <p:nvPr/>
            </p:nvSpPr>
            <p:spPr>
              <a:xfrm>
                <a:off x="3408344" y="4540970"/>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5" name="Google Shape;185;g14b29ee31b4_0_231"/>
              <p:cNvSpPr/>
              <p:nvPr/>
            </p:nvSpPr>
            <p:spPr>
              <a:xfrm>
                <a:off x="3408345" y="4881036"/>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6" name="Google Shape;186;g14b29ee31b4_0_231"/>
              <p:cNvSpPr/>
              <p:nvPr/>
            </p:nvSpPr>
            <p:spPr>
              <a:xfrm>
                <a:off x="3408345" y="5198432"/>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7" name="Google Shape;187;g14b29ee31b4_0_231"/>
              <p:cNvSpPr/>
              <p:nvPr/>
            </p:nvSpPr>
            <p:spPr>
              <a:xfrm>
                <a:off x="3408345" y="5364686"/>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8" name="Google Shape;188;g14b29ee31b4_0_231"/>
              <p:cNvSpPr/>
              <p:nvPr/>
            </p:nvSpPr>
            <p:spPr>
              <a:xfrm>
                <a:off x="3408345" y="5689638"/>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89" name="Google Shape;189;g14b29ee31b4_0_231"/>
              <p:cNvSpPr/>
              <p:nvPr/>
            </p:nvSpPr>
            <p:spPr>
              <a:xfrm>
                <a:off x="3415901" y="5848336"/>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sp>
            <p:nvSpPr>
              <p:cNvPr id="190" name="Google Shape;190;g14b29ee31b4_0_231"/>
              <p:cNvSpPr/>
              <p:nvPr/>
            </p:nvSpPr>
            <p:spPr>
              <a:xfrm>
                <a:off x="3408345" y="6188402"/>
                <a:ext cx="726600" cy="145500"/>
              </a:xfrm>
              <a:prstGeom prst="rect">
                <a:avLst/>
              </a:prstGeom>
              <a:noFill/>
              <a:ln w="19050" cap="flat" cmpd="sng">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300"/>
                  <a:buFont typeface="Times New Roman"/>
                  <a:buNone/>
                </a:pPr>
                <a:endParaRPr sz="300" b="0" i="0" u="none" strike="noStrike" cap="none">
                  <a:solidFill>
                    <a:srgbClr val="000000"/>
                  </a:solidFill>
                  <a:latin typeface="Arial"/>
                  <a:ea typeface="Arial"/>
                  <a:cs typeface="Arial"/>
                  <a:sym typeface="Arial"/>
                </a:endParaRPr>
              </a:p>
            </p:txBody>
          </p:sp>
        </p:grpSp>
      </p:grpSp>
      <p:sp>
        <p:nvSpPr>
          <p:cNvPr id="191" name="Google Shape;191;g14b29ee31b4_0_231"/>
          <p:cNvSpPr txBox="1"/>
          <p:nvPr/>
        </p:nvSpPr>
        <p:spPr>
          <a:xfrm>
            <a:off x="58479" y="1293672"/>
            <a:ext cx="2179500" cy="351300"/>
          </a:xfrm>
          <a:prstGeom prst="rect">
            <a:avLst/>
          </a:prstGeom>
          <a:noFill/>
          <a:ln>
            <a:noFill/>
          </a:ln>
        </p:spPr>
        <p:txBody>
          <a:bodyPr spcFirstLastPara="1" wrap="square" lIns="68575" tIns="34275" rIns="68575" bIns="34275" anchor="t" anchorCtr="0">
            <a:noAutofit/>
          </a:bodyPr>
          <a:lstStyle/>
          <a:p>
            <a:pPr marL="0" marR="0" lvl="0" indent="0" algn="r" rtl="0">
              <a:lnSpc>
                <a:spcPct val="85000"/>
              </a:lnSpc>
              <a:spcBef>
                <a:spcPts val="0"/>
              </a:spcBef>
              <a:spcAft>
                <a:spcPts val="0"/>
              </a:spcAft>
              <a:buNone/>
            </a:pPr>
            <a:r>
              <a:rPr lang="en" sz="1400" b="0">
                <a:solidFill>
                  <a:schemeClr val="dk1"/>
                </a:solidFill>
                <a:latin typeface="Calibri"/>
                <a:ea typeface="Calibri"/>
                <a:cs typeface="Calibri"/>
                <a:sym typeface="Calibri"/>
              </a:rPr>
              <a:t>Plasma accelerator codes</a:t>
            </a:r>
            <a:endParaRPr sz="1100"/>
          </a:p>
          <a:p>
            <a:pPr marL="0" marR="0" lvl="0" indent="0" algn="r" rtl="0">
              <a:lnSpc>
                <a:spcPct val="85000"/>
              </a:lnSpc>
              <a:spcBef>
                <a:spcPts val="0"/>
              </a:spcBef>
              <a:spcAft>
                <a:spcPts val="0"/>
              </a:spcAft>
              <a:buNone/>
            </a:pPr>
            <a:r>
              <a:rPr lang="en" sz="1400" b="0">
                <a:solidFill>
                  <a:schemeClr val="dk1"/>
                </a:solidFill>
                <a:latin typeface="Calibri"/>
                <a:ea typeface="Calibri"/>
                <a:cs typeface="Calibri"/>
                <a:sym typeface="Calibri"/>
              </a:rPr>
              <a:t>From J.-L. Vay, R. Lehe, </a:t>
            </a:r>
            <a:endParaRPr sz="1100"/>
          </a:p>
          <a:p>
            <a:pPr marL="0" marR="0" lvl="0" indent="0" algn="r" rtl="0">
              <a:lnSpc>
                <a:spcPct val="85000"/>
              </a:lnSpc>
              <a:spcBef>
                <a:spcPts val="0"/>
              </a:spcBef>
              <a:spcAft>
                <a:spcPts val="0"/>
              </a:spcAft>
              <a:buNone/>
            </a:pPr>
            <a:r>
              <a:rPr lang="en" sz="1400" b="0" i="1">
                <a:solidFill>
                  <a:schemeClr val="dk1"/>
                </a:solidFill>
                <a:latin typeface="Calibri"/>
                <a:ea typeface="Calibri"/>
                <a:cs typeface="Calibri"/>
                <a:sym typeface="Calibri"/>
              </a:rPr>
              <a:t>RAST 9</a:t>
            </a:r>
            <a:r>
              <a:rPr lang="en" sz="1400" b="0">
                <a:solidFill>
                  <a:schemeClr val="dk1"/>
                </a:solidFill>
                <a:latin typeface="Calibri"/>
                <a:ea typeface="Calibri"/>
                <a:cs typeface="Calibri"/>
                <a:sym typeface="Calibri"/>
              </a:rPr>
              <a:t> (2016)</a:t>
            </a:r>
            <a:endParaRPr sz="1100"/>
          </a:p>
          <a:p>
            <a:pPr marL="0" marR="0" lvl="0" indent="0" algn="r" rtl="0">
              <a:lnSpc>
                <a:spcPct val="85000"/>
              </a:lnSpc>
              <a:spcBef>
                <a:spcPts val="0"/>
              </a:spcBef>
              <a:spcAft>
                <a:spcPts val="0"/>
              </a:spcAft>
              <a:buNone/>
            </a:pPr>
            <a:endParaRPr sz="1400" b="0">
              <a:solidFill>
                <a:schemeClr val="dk1"/>
              </a:solidFill>
              <a:latin typeface="Calibri"/>
              <a:ea typeface="Calibri"/>
              <a:cs typeface="Calibri"/>
              <a:sym typeface="Calibri"/>
            </a:endParaRPr>
          </a:p>
          <a:p>
            <a:pPr marL="0" marR="0" lvl="0" indent="0" algn="r" rtl="0">
              <a:lnSpc>
                <a:spcPct val="85000"/>
              </a:lnSpc>
              <a:spcBef>
                <a:spcPts val="0"/>
              </a:spcBef>
              <a:spcAft>
                <a:spcPts val="0"/>
              </a:spcAft>
              <a:buNone/>
            </a:pPr>
            <a:endParaRPr sz="1400" b="0">
              <a:solidFill>
                <a:schemeClr val="dk1"/>
              </a:solidFill>
              <a:latin typeface="Calibri"/>
              <a:ea typeface="Calibri"/>
              <a:cs typeface="Calibri"/>
              <a:sym typeface="Calibri"/>
            </a:endParaRPr>
          </a:p>
          <a:p>
            <a:pPr marL="0" marR="0" lvl="0" indent="0" algn="l" rtl="0">
              <a:lnSpc>
                <a:spcPct val="85000"/>
              </a:lnSpc>
              <a:spcBef>
                <a:spcPts val="0"/>
              </a:spcBef>
              <a:spcAft>
                <a:spcPts val="0"/>
              </a:spcAft>
              <a:buNone/>
            </a:pPr>
            <a:r>
              <a:rPr lang="en" sz="1400" b="0">
                <a:solidFill>
                  <a:schemeClr val="dk1"/>
                </a:solidFill>
                <a:latin typeface="Calibri"/>
                <a:ea typeface="Calibri"/>
                <a:cs typeface="Calibri"/>
                <a:sym typeface="Calibri"/>
              </a:rPr>
              <a:t>    </a:t>
            </a:r>
            <a:endParaRPr sz="1100"/>
          </a:p>
        </p:txBody>
      </p:sp>
    </p:spTree>
    <p:extLst>
      <p:ext uri="{BB962C8B-B14F-4D97-AF65-F5344CB8AC3E}">
        <p14:creationId xmlns:p14="http://schemas.microsoft.com/office/powerpoint/2010/main" val="159988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05020BE-CB0B-1BC0-7068-5E4F340A224D}"/>
              </a:ext>
            </a:extLst>
          </p:cNvPr>
          <p:cNvPicPr>
            <a:picLocks noChangeAspect="1"/>
          </p:cNvPicPr>
          <p:nvPr/>
        </p:nvPicPr>
        <p:blipFill>
          <a:blip r:embed="rId2"/>
          <a:stretch>
            <a:fillRect/>
          </a:stretch>
        </p:blipFill>
        <p:spPr>
          <a:xfrm>
            <a:off x="393539" y="895757"/>
            <a:ext cx="6319777" cy="3547944"/>
          </a:xfrm>
          <a:prstGeom prst="rect">
            <a:avLst/>
          </a:prstGeom>
        </p:spPr>
      </p:pic>
      <p:sp>
        <p:nvSpPr>
          <p:cNvPr id="9" name="Title 8">
            <a:extLst>
              <a:ext uri="{FF2B5EF4-FFF2-40B4-BE49-F238E27FC236}">
                <a16:creationId xmlns:a16="http://schemas.microsoft.com/office/drawing/2014/main" id="{F38B7034-963C-4F91-81F2-CE8A8CA2A2E7}"/>
              </a:ext>
            </a:extLst>
          </p:cNvPr>
          <p:cNvSpPr>
            <a:spLocks noGrp="1"/>
          </p:cNvSpPr>
          <p:nvPr>
            <p:ph type="title"/>
          </p:nvPr>
        </p:nvSpPr>
        <p:spPr>
          <a:xfrm>
            <a:off x="0" y="0"/>
            <a:ext cx="9144000" cy="800100"/>
          </a:xfrm>
        </p:spPr>
        <p:txBody>
          <a:bodyPr/>
          <a:lstStyle/>
          <a:p>
            <a:r>
              <a:rPr lang="en-US" dirty="0"/>
              <a:t>U.S. DOE-HEP General Accelerator Research &amp; Development program supports research at DOE labs &amp; University grants</a:t>
            </a:r>
          </a:p>
        </p:txBody>
      </p:sp>
      <p:sp>
        <p:nvSpPr>
          <p:cNvPr id="8" name="Slide Number Placeholder 7">
            <a:extLst>
              <a:ext uri="{FF2B5EF4-FFF2-40B4-BE49-F238E27FC236}">
                <a16:creationId xmlns:a16="http://schemas.microsoft.com/office/drawing/2014/main" id="{CCCEE391-F928-4785-A85C-E2D971EDB5A5}"/>
              </a:ext>
            </a:extLst>
          </p:cNvPr>
          <p:cNvSpPr>
            <a:spLocks noGrp="1"/>
          </p:cNvSpPr>
          <p:nvPr>
            <p:ph type="sldNum" idx="12"/>
          </p:nvPr>
        </p:nvSpPr>
        <p:spPr/>
        <p:txBody>
          <a:bodyPr/>
          <a:lstStyle/>
          <a:p>
            <a:pPr algn="l" defTabSz="342900" fontAlgn="base">
              <a:buSzPct val="100000"/>
            </a:pPr>
            <a:fld id="{00000000-1234-1234-1234-123412341234}" type="slidenum">
              <a:rPr lang="en-US" kern="1200">
                <a:solidFill>
                  <a:prstClr val="white"/>
                </a:solidFill>
                <a:ea typeface="+mn-ea"/>
              </a:rPr>
              <a:pPr algn="l" defTabSz="342900" fontAlgn="base">
                <a:buSzPct val="100000"/>
              </a:pPr>
              <a:t>5</a:t>
            </a:fld>
            <a:endParaRPr lang="en-US" kern="1200">
              <a:solidFill>
                <a:prstClr val="white"/>
              </a:solidFill>
              <a:ea typeface="+mn-ea"/>
            </a:endParaRPr>
          </a:p>
        </p:txBody>
      </p:sp>
      <p:sp>
        <p:nvSpPr>
          <p:cNvPr id="6" name="TextBox 5">
            <a:extLst>
              <a:ext uri="{FF2B5EF4-FFF2-40B4-BE49-F238E27FC236}">
                <a16:creationId xmlns:a16="http://schemas.microsoft.com/office/drawing/2014/main" id="{A8780AC8-6F0D-12DB-7D19-956F16FB6202}"/>
              </a:ext>
            </a:extLst>
          </p:cNvPr>
          <p:cNvSpPr txBox="1"/>
          <p:nvPr/>
        </p:nvSpPr>
        <p:spPr>
          <a:xfrm>
            <a:off x="5573210" y="895757"/>
            <a:ext cx="3478193" cy="553998"/>
          </a:xfrm>
          <a:prstGeom prst="rect">
            <a:avLst/>
          </a:prstGeom>
          <a:solidFill>
            <a:schemeClr val="bg1"/>
          </a:solidFill>
          <a:ln>
            <a:solidFill>
              <a:schemeClr val="accent1"/>
            </a:solidFill>
          </a:ln>
        </p:spPr>
        <p:txBody>
          <a:bodyPr wrap="square" rtlCol="0">
            <a:spAutoFit/>
          </a:bodyPr>
          <a:lstStyle/>
          <a:p>
            <a:pPr algn="ctr"/>
            <a:r>
              <a:rPr lang="en-US" sz="1000" dirty="0">
                <a:solidFill>
                  <a:schemeClr val="tx2"/>
                </a:solidFill>
                <a:latin typeface="+mj-lt"/>
              </a:rPr>
              <a:t>Ken </a:t>
            </a:r>
            <a:r>
              <a:rPr lang="en-US" sz="1000" dirty="0" err="1">
                <a:solidFill>
                  <a:schemeClr val="tx2"/>
                </a:solidFill>
                <a:latin typeface="+mj-lt"/>
              </a:rPr>
              <a:t>Marken</a:t>
            </a:r>
            <a:endParaRPr lang="en-US" sz="1000" dirty="0">
              <a:solidFill>
                <a:schemeClr val="tx2"/>
              </a:solidFill>
              <a:latin typeface="+mj-lt"/>
            </a:endParaRPr>
          </a:p>
          <a:p>
            <a:pPr algn="ctr"/>
            <a:r>
              <a:rPr lang="en-US" sz="1000" dirty="0">
                <a:solidFill>
                  <a:schemeClr val="tx2"/>
                </a:solidFill>
                <a:latin typeface="+mj-lt"/>
              </a:rPr>
              <a:t>GARD </a:t>
            </a:r>
            <a:r>
              <a:rPr lang="en-US" sz="1000" dirty="0">
                <a:solidFill>
                  <a:srgbClr val="C00000"/>
                </a:solidFill>
                <a:latin typeface="+mj-lt"/>
              </a:rPr>
              <a:t>Accelerator and Beam Physics Roadmap </a:t>
            </a:r>
            <a:r>
              <a:rPr lang="en-US" sz="1000" dirty="0">
                <a:solidFill>
                  <a:schemeClr val="tx2"/>
                </a:solidFill>
                <a:latin typeface="+mj-lt"/>
              </a:rPr>
              <a:t>Workshop</a:t>
            </a:r>
          </a:p>
          <a:p>
            <a:pPr algn="ctr"/>
            <a:r>
              <a:rPr lang="en-US" sz="1000" dirty="0">
                <a:solidFill>
                  <a:schemeClr val="tx2"/>
                </a:solidFill>
                <a:latin typeface="+mj-lt"/>
              </a:rPr>
              <a:t>Bethesda, MD, USA – Sept. 6-8, 2022 </a:t>
            </a:r>
          </a:p>
        </p:txBody>
      </p:sp>
      <p:cxnSp>
        <p:nvCxnSpPr>
          <p:cNvPr id="10" name="Straight Connector 9">
            <a:extLst>
              <a:ext uri="{FF2B5EF4-FFF2-40B4-BE49-F238E27FC236}">
                <a16:creationId xmlns:a16="http://schemas.microsoft.com/office/drawing/2014/main" id="{4B603EB0-79B5-0373-1082-5A60E7393035}"/>
              </a:ext>
            </a:extLst>
          </p:cNvPr>
          <p:cNvCxnSpPr/>
          <p:nvPr/>
        </p:nvCxnSpPr>
        <p:spPr>
          <a:xfrm>
            <a:off x="2181829" y="1551007"/>
            <a:ext cx="142947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00DC6FFE-E570-BFDE-B38F-9C9BB6B4954E}"/>
              </a:ext>
            </a:extLst>
          </p:cNvPr>
          <p:cNvCxnSpPr>
            <a:cxnSpLocks/>
          </p:cNvCxnSpPr>
          <p:nvPr/>
        </p:nvCxnSpPr>
        <p:spPr>
          <a:xfrm>
            <a:off x="1373531" y="2015924"/>
            <a:ext cx="1925254" cy="0"/>
          </a:xfrm>
          <a:prstGeom prst="line">
            <a:avLst/>
          </a:prstGeom>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E1F90C68-32FC-4EBD-2C16-8122EEA4CEF3}"/>
              </a:ext>
            </a:extLst>
          </p:cNvPr>
          <p:cNvSpPr txBox="1"/>
          <p:nvPr/>
        </p:nvSpPr>
        <p:spPr>
          <a:xfrm>
            <a:off x="5673178" y="1674471"/>
            <a:ext cx="3331926" cy="1815882"/>
          </a:xfrm>
          <a:prstGeom prst="rect">
            <a:avLst/>
          </a:prstGeom>
          <a:noFill/>
        </p:spPr>
        <p:txBody>
          <a:bodyPr wrap="square" rtlCol="0">
            <a:spAutoFit/>
          </a:bodyPr>
          <a:lstStyle/>
          <a:p>
            <a:r>
              <a:rPr lang="en-US" sz="1600" dirty="0">
                <a:solidFill>
                  <a:schemeClr val="tx2"/>
                </a:solidFill>
                <a:latin typeface="+mj-lt"/>
              </a:rPr>
              <a:t>2 preparatory workshops</a:t>
            </a:r>
          </a:p>
          <a:p>
            <a:pPr marL="285750" indent="-285750">
              <a:buFont typeface="Arial" panose="020B0604020202020204" pitchFamily="34" charset="0"/>
              <a:buChar char="•"/>
            </a:pPr>
            <a:r>
              <a:rPr lang="en-US" sz="1600" dirty="0">
                <a:solidFill>
                  <a:schemeClr val="tx2"/>
                </a:solidFill>
                <a:latin typeface="+mj-lt"/>
              </a:rPr>
              <a:t>LBNL: 2019</a:t>
            </a:r>
          </a:p>
          <a:p>
            <a:pPr marL="285750" indent="-285750">
              <a:buFont typeface="Arial" panose="020B0604020202020204" pitchFamily="34" charset="0"/>
              <a:buChar char="•"/>
            </a:pPr>
            <a:r>
              <a:rPr lang="en-US" sz="1600" dirty="0">
                <a:solidFill>
                  <a:schemeClr val="tx2"/>
                </a:solidFill>
                <a:latin typeface="+mj-lt"/>
              </a:rPr>
              <a:t>FNAL (virtual): 2020</a:t>
            </a:r>
          </a:p>
          <a:p>
            <a:pPr marL="285750" indent="-285750">
              <a:buFont typeface="Arial" panose="020B0604020202020204" pitchFamily="34" charset="0"/>
              <a:buChar char="•"/>
            </a:pPr>
            <a:endParaRPr lang="en-US" sz="1600" dirty="0">
              <a:solidFill>
                <a:schemeClr val="tx2"/>
              </a:solidFill>
              <a:latin typeface="+mj-lt"/>
            </a:endParaRPr>
          </a:p>
          <a:p>
            <a:r>
              <a:rPr lang="en-US" sz="1600" dirty="0">
                <a:solidFill>
                  <a:schemeClr val="tx2"/>
                </a:solidFill>
                <a:latin typeface="+mj-lt"/>
              </a:rPr>
              <a:t>+ Sept. 6-8, 2022 meeting</a:t>
            </a:r>
          </a:p>
          <a:p>
            <a:endParaRPr lang="en-US" sz="1600" dirty="0">
              <a:solidFill>
                <a:schemeClr val="tx2"/>
              </a:solidFill>
              <a:latin typeface="+mj-lt"/>
            </a:endParaRPr>
          </a:p>
          <a:p>
            <a:r>
              <a:rPr lang="en-US" sz="1600" dirty="0">
                <a:solidFill>
                  <a:schemeClr val="tx2"/>
                </a:solidFill>
                <a:latin typeface="+mj-lt"/>
                <a:sym typeface="Wingdings" pitchFamily="2" charset="2"/>
              </a:rPr>
              <a:t> Roadmap on 4 grand challenges </a:t>
            </a:r>
            <a:r>
              <a:rPr lang="en-US" sz="1600" dirty="0">
                <a:solidFill>
                  <a:schemeClr val="tx2"/>
                </a:solidFill>
                <a:latin typeface="+mj-lt"/>
              </a:rPr>
              <a:t> </a:t>
            </a:r>
          </a:p>
        </p:txBody>
      </p:sp>
    </p:spTree>
    <p:extLst>
      <p:ext uri="{BB962C8B-B14F-4D97-AF65-F5344CB8AC3E}">
        <p14:creationId xmlns:p14="http://schemas.microsoft.com/office/powerpoint/2010/main" val="1238694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151dea19127_0_22"/>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2750"/>
              </a:srgbClr>
            </a:outerShdw>
          </a:effectLst>
        </p:spPr>
        <p:txBody>
          <a:bodyPr spcFirstLastPara="1" wrap="square" lIns="68569" tIns="34275" rIns="68569" bIns="34275" anchor="ctr" anchorCtr="0">
            <a:normAutofit fontScale="90000"/>
          </a:bodyPr>
          <a:lstStyle/>
          <a:p>
            <a:pPr>
              <a:buSzPct val="100000"/>
            </a:pPr>
            <a:r>
              <a:rPr lang="en-US" sz="2400" dirty="0">
                <a:solidFill>
                  <a:schemeClr val="bg1"/>
                </a:solidFill>
              </a:rPr>
              <a:t>Accelerator modeling: the norm used to be life without standards</a:t>
            </a:r>
            <a:endParaRPr dirty="0">
              <a:solidFill>
                <a:schemeClr val="bg1"/>
              </a:solidFill>
            </a:endParaRPr>
          </a:p>
        </p:txBody>
      </p:sp>
      <p:sp>
        <p:nvSpPr>
          <p:cNvPr id="325" name="Google Shape;325;g151dea19127_0_22"/>
          <p:cNvSpPr txBox="1">
            <a:spLocks noGrp="1"/>
          </p:cNvSpPr>
          <p:nvPr>
            <p:ph type="sldNum" idx="12"/>
          </p:nvPr>
        </p:nvSpPr>
        <p:spPr>
          <a:xfrm>
            <a:off x="8172450" y="4743450"/>
            <a:ext cx="516600" cy="273825"/>
          </a:xfrm>
          <a:prstGeom prst="rect">
            <a:avLst/>
          </a:prstGeom>
          <a:noFill/>
          <a:ln>
            <a:noFill/>
          </a:ln>
        </p:spPr>
        <p:txBody>
          <a:bodyPr spcFirstLastPara="1" wrap="square" lIns="68569" tIns="34275" rIns="68569" bIns="34275" anchor="ctr" anchorCtr="0">
            <a:noAutofit/>
          </a:bodyPr>
          <a:lstStyle/>
          <a:p>
            <a:pPr>
              <a:buSzPts val="1000"/>
            </a:pPr>
            <a:fld id="{00000000-1234-1234-1234-123412341234}" type="slidenum">
              <a:rPr lang="en-US"/>
              <a:pPr>
                <a:buSzPts val="1000"/>
              </a:pPr>
              <a:t>50</a:t>
            </a:fld>
            <a:endParaRPr/>
          </a:p>
        </p:txBody>
      </p:sp>
      <p:grpSp>
        <p:nvGrpSpPr>
          <p:cNvPr id="326" name="Google Shape;326;g151dea19127_0_22"/>
          <p:cNvGrpSpPr/>
          <p:nvPr/>
        </p:nvGrpSpPr>
        <p:grpSpPr>
          <a:xfrm>
            <a:off x="264134" y="1373995"/>
            <a:ext cx="2873618" cy="1148128"/>
            <a:chOff x="203897" y="4468813"/>
            <a:chExt cx="3831491" cy="1530837"/>
          </a:xfrm>
        </p:grpSpPr>
        <p:sp>
          <p:nvSpPr>
            <p:cNvPr id="327" name="Google Shape;327;g151dea19127_0_22"/>
            <p:cNvSpPr txBox="1"/>
            <p:nvPr/>
          </p:nvSpPr>
          <p:spPr>
            <a:xfrm>
              <a:off x="203897" y="4788944"/>
              <a:ext cx="2583900" cy="830956"/>
            </a:xfrm>
            <a:prstGeom prst="rect">
              <a:avLst/>
            </a:prstGeom>
            <a:noFill/>
            <a:ln>
              <a:noFill/>
            </a:ln>
          </p:spPr>
          <p:txBody>
            <a:bodyPr spcFirstLastPara="1" wrap="square" lIns="68569" tIns="34275" rIns="68569" bIns="34275" anchor="t" anchorCtr="0">
              <a:spAutoFit/>
            </a:bodyPr>
            <a:lstStyle/>
            <a:p>
              <a:pPr algn="ctr"/>
              <a:r>
                <a:rPr lang="en-US" sz="1800">
                  <a:solidFill>
                    <a:schemeClr val="dk2"/>
                  </a:solidFill>
                  <a:latin typeface="Libre Franklin Medium"/>
                  <a:ea typeface="Libre Franklin Medium"/>
                  <a:cs typeface="Libre Franklin Medium"/>
                  <a:sym typeface="Libre Franklin Medium"/>
                </a:rPr>
                <a:t>Different input formats</a:t>
              </a:r>
              <a:endParaRPr sz="1050"/>
            </a:p>
          </p:txBody>
        </p:sp>
        <p:sp>
          <p:nvSpPr>
            <p:cNvPr id="328" name="Google Shape;328;g151dea19127_0_22"/>
            <p:cNvSpPr txBox="1"/>
            <p:nvPr/>
          </p:nvSpPr>
          <p:spPr>
            <a:xfrm>
              <a:off x="2707259" y="4468813"/>
              <a:ext cx="1038600" cy="27695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r>
                <a:rPr lang="en-US" sz="900">
                  <a:solidFill>
                    <a:schemeClr val="dk1"/>
                  </a:solidFill>
                </a:rPr>
                <a:t>Input code A</a:t>
              </a:r>
              <a:endParaRPr sz="1050"/>
            </a:p>
          </p:txBody>
        </p:sp>
        <p:sp>
          <p:nvSpPr>
            <p:cNvPr id="329" name="Google Shape;329;g151dea19127_0_22"/>
            <p:cNvSpPr txBox="1"/>
            <p:nvPr/>
          </p:nvSpPr>
          <p:spPr>
            <a:xfrm>
              <a:off x="2742877" y="5095751"/>
              <a:ext cx="1047000" cy="27695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r>
                <a:rPr lang="en-US" sz="900">
                  <a:solidFill>
                    <a:schemeClr val="dk1"/>
                  </a:solidFill>
                </a:rPr>
                <a:t>Input code B</a:t>
              </a:r>
              <a:endParaRPr sz="1050"/>
            </a:p>
          </p:txBody>
        </p:sp>
        <p:sp>
          <p:nvSpPr>
            <p:cNvPr id="330" name="Google Shape;330;g151dea19127_0_22"/>
            <p:cNvSpPr txBox="1"/>
            <p:nvPr/>
          </p:nvSpPr>
          <p:spPr>
            <a:xfrm>
              <a:off x="2862301" y="5722691"/>
              <a:ext cx="723300" cy="27695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r>
                <a:rPr lang="en-US" sz="900">
                  <a:solidFill>
                    <a:schemeClr val="dk1"/>
                  </a:solidFill>
                </a:rPr>
                <a:t>Input …</a:t>
              </a:r>
              <a:endParaRPr sz="1050"/>
            </a:p>
          </p:txBody>
        </p:sp>
        <p:cxnSp>
          <p:nvCxnSpPr>
            <p:cNvPr id="331" name="Google Shape;331;g151dea19127_0_22"/>
            <p:cNvCxnSpPr>
              <a:stCxn id="328" idx="3"/>
              <a:endCxn id="332" idx="1"/>
            </p:cNvCxnSpPr>
            <p:nvPr/>
          </p:nvCxnSpPr>
          <p:spPr>
            <a:xfrm>
              <a:off x="3745859" y="4607293"/>
              <a:ext cx="289529" cy="85"/>
            </a:xfrm>
            <a:prstGeom prst="straightConnector1">
              <a:avLst/>
            </a:prstGeom>
            <a:noFill/>
            <a:ln w="12700" cap="flat" cmpd="sng">
              <a:solidFill>
                <a:schemeClr val="dk1"/>
              </a:solidFill>
              <a:prstDash val="solid"/>
              <a:round/>
              <a:headEnd type="none" w="sm" len="sm"/>
              <a:tailEnd type="triangle" w="med" len="med"/>
            </a:ln>
          </p:spPr>
        </p:cxnSp>
        <p:cxnSp>
          <p:nvCxnSpPr>
            <p:cNvPr id="333" name="Google Shape;333;g151dea19127_0_22"/>
            <p:cNvCxnSpPr>
              <a:stCxn id="329" idx="3"/>
              <a:endCxn id="334" idx="1"/>
            </p:cNvCxnSpPr>
            <p:nvPr/>
          </p:nvCxnSpPr>
          <p:spPr>
            <a:xfrm>
              <a:off x="3789877" y="5234232"/>
              <a:ext cx="245511" cy="80"/>
            </a:xfrm>
            <a:prstGeom prst="straightConnector1">
              <a:avLst/>
            </a:prstGeom>
            <a:noFill/>
            <a:ln w="12700" cap="flat" cmpd="sng">
              <a:solidFill>
                <a:schemeClr val="dk1"/>
              </a:solidFill>
              <a:prstDash val="solid"/>
              <a:round/>
              <a:headEnd type="none" w="sm" len="sm"/>
              <a:tailEnd type="triangle" w="med" len="med"/>
            </a:ln>
          </p:spPr>
        </p:cxnSp>
        <p:cxnSp>
          <p:nvCxnSpPr>
            <p:cNvPr id="335" name="Google Shape;335;g151dea19127_0_22"/>
            <p:cNvCxnSpPr>
              <a:stCxn id="330" idx="3"/>
              <a:endCxn id="336" idx="1"/>
            </p:cNvCxnSpPr>
            <p:nvPr/>
          </p:nvCxnSpPr>
          <p:spPr>
            <a:xfrm>
              <a:off x="3585601" y="5861171"/>
              <a:ext cx="449787" cy="79"/>
            </a:xfrm>
            <a:prstGeom prst="straightConnector1">
              <a:avLst/>
            </a:prstGeom>
            <a:noFill/>
            <a:ln w="12700" cap="flat" cmpd="sng">
              <a:solidFill>
                <a:schemeClr val="dk1"/>
              </a:solidFill>
              <a:prstDash val="solid"/>
              <a:round/>
              <a:headEnd type="none" w="sm" len="sm"/>
              <a:tailEnd type="triangle" w="med" len="med"/>
            </a:ln>
          </p:spPr>
        </p:cxnSp>
      </p:grpSp>
      <p:grpSp>
        <p:nvGrpSpPr>
          <p:cNvPr id="337" name="Google Shape;337;g151dea19127_0_22"/>
          <p:cNvGrpSpPr/>
          <p:nvPr/>
        </p:nvGrpSpPr>
        <p:grpSpPr>
          <a:xfrm>
            <a:off x="5898952" y="1373995"/>
            <a:ext cx="3163162" cy="1148128"/>
            <a:chOff x="7716988" y="4468813"/>
            <a:chExt cx="4217549" cy="1530837"/>
          </a:xfrm>
        </p:grpSpPr>
        <p:sp>
          <p:nvSpPr>
            <p:cNvPr id="338" name="Google Shape;338;g151dea19127_0_22"/>
            <p:cNvSpPr txBox="1"/>
            <p:nvPr/>
          </p:nvSpPr>
          <p:spPr>
            <a:xfrm>
              <a:off x="9081237" y="4806197"/>
              <a:ext cx="2853300" cy="830956"/>
            </a:xfrm>
            <a:prstGeom prst="rect">
              <a:avLst/>
            </a:prstGeom>
            <a:noFill/>
            <a:ln>
              <a:noFill/>
            </a:ln>
          </p:spPr>
          <p:txBody>
            <a:bodyPr spcFirstLastPara="1" wrap="square" lIns="68569" tIns="34275" rIns="68569" bIns="34275" anchor="t" anchorCtr="0">
              <a:spAutoFit/>
            </a:bodyPr>
            <a:lstStyle/>
            <a:p>
              <a:pPr algn="ctr"/>
              <a:r>
                <a:rPr lang="en-US" sz="1800">
                  <a:solidFill>
                    <a:schemeClr val="dk2"/>
                  </a:solidFill>
                  <a:latin typeface="Libre Franklin Medium"/>
                  <a:ea typeface="Libre Franklin Medium"/>
                  <a:cs typeface="Libre Franklin Medium"/>
                  <a:sym typeface="Libre Franklin Medium"/>
                </a:rPr>
                <a:t>Different output formats</a:t>
              </a:r>
              <a:endParaRPr sz="1050"/>
            </a:p>
          </p:txBody>
        </p:sp>
        <p:sp>
          <p:nvSpPr>
            <p:cNvPr id="339" name="Google Shape;339;g151dea19127_0_22"/>
            <p:cNvSpPr txBox="1"/>
            <p:nvPr/>
          </p:nvSpPr>
          <p:spPr>
            <a:xfrm>
              <a:off x="7992379" y="4468813"/>
              <a:ext cx="1192500" cy="27695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r>
                <a:rPr lang="en-US" sz="900">
                  <a:solidFill>
                    <a:schemeClr val="dk1"/>
                  </a:solidFill>
                </a:rPr>
                <a:t>Output Code A</a:t>
              </a:r>
              <a:endParaRPr sz="1050"/>
            </a:p>
          </p:txBody>
        </p:sp>
        <p:sp>
          <p:nvSpPr>
            <p:cNvPr id="340" name="Google Shape;340;g151dea19127_0_22"/>
            <p:cNvSpPr txBox="1"/>
            <p:nvPr/>
          </p:nvSpPr>
          <p:spPr>
            <a:xfrm>
              <a:off x="8027997" y="5095751"/>
              <a:ext cx="1200900" cy="27695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r>
                <a:rPr lang="en-US" sz="900">
                  <a:solidFill>
                    <a:schemeClr val="dk1"/>
                  </a:solidFill>
                </a:rPr>
                <a:t>Output Code B</a:t>
              </a:r>
              <a:endParaRPr sz="1050"/>
            </a:p>
          </p:txBody>
        </p:sp>
        <p:sp>
          <p:nvSpPr>
            <p:cNvPr id="341" name="Google Shape;341;g151dea19127_0_22"/>
            <p:cNvSpPr txBox="1"/>
            <p:nvPr/>
          </p:nvSpPr>
          <p:spPr>
            <a:xfrm>
              <a:off x="8147421" y="5722691"/>
              <a:ext cx="843600" cy="27695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r>
                <a:rPr lang="en-US" sz="900">
                  <a:solidFill>
                    <a:schemeClr val="dk1"/>
                  </a:solidFill>
                </a:rPr>
                <a:t>Output …</a:t>
              </a:r>
              <a:endParaRPr sz="1050"/>
            </a:p>
          </p:txBody>
        </p:sp>
        <p:cxnSp>
          <p:nvCxnSpPr>
            <p:cNvPr id="342" name="Google Shape;342;g151dea19127_0_22"/>
            <p:cNvCxnSpPr>
              <a:stCxn id="332" idx="3"/>
              <a:endCxn id="339" idx="1"/>
            </p:cNvCxnSpPr>
            <p:nvPr/>
          </p:nvCxnSpPr>
          <p:spPr>
            <a:xfrm flipV="1">
              <a:off x="7716988" y="4607293"/>
              <a:ext cx="275391" cy="85"/>
            </a:xfrm>
            <a:prstGeom prst="straightConnector1">
              <a:avLst/>
            </a:prstGeom>
            <a:noFill/>
            <a:ln w="12700" cap="flat" cmpd="sng">
              <a:solidFill>
                <a:schemeClr val="dk1"/>
              </a:solidFill>
              <a:prstDash val="solid"/>
              <a:round/>
              <a:headEnd type="none" w="sm" len="sm"/>
              <a:tailEnd type="triangle" w="med" len="med"/>
            </a:ln>
          </p:spPr>
        </p:cxnSp>
        <p:cxnSp>
          <p:nvCxnSpPr>
            <p:cNvPr id="343" name="Google Shape;343;g151dea19127_0_22"/>
            <p:cNvCxnSpPr>
              <a:stCxn id="334" idx="3"/>
              <a:endCxn id="340" idx="1"/>
            </p:cNvCxnSpPr>
            <p:nvPr/>
          </p:nvCxnSpPr>
          <p:spPr>
            <a:xfrm flipV="1">
              <a:off x="7716988" y="5234232"/>
              <a:ext cx="311009" cy="80"/>
            </a:xfrm>
            <a:prstGeom prst="straightConnector1">
              <a:avLst/>
            </a:prstGeom>
            <a:noFill/>
            <a:ln w="12700" cap="flat" cmpd="sng">
              <a:solidFill>
                <a:schemeClr val="dk1"/>
              </a:solidFill>
              <a:prstDash val="solid"/>
              <a:round/>
              <a:headEnd type="none" w="sm" len="sm"/>
              <a:tailEnd type="triangle" w="med" len="med"/>
            </a:ln>
          </p:spPr>
        </p:cxnSp>
        <p:cxnSp>
          <p:nvCxnSpPr>
            <p:cNvPr id="344" name="Google Shape;344;g151dea19127_0_22"/>
            <p:cNvCxnSpPr>
              <a:stCxn id="336" idx="3"/>
              <a:endCxn id="341" idx="1"/>
            </p:cNvCxnSpPr>
            <p:nvPr/>
          </p:nvCxnSpPr>
          <p:spPr>
            <a:xfrm flipV="1">
              <a:off x="7716988" y="5861171"/>
              <a:ext cx="430433" cy="79"/>
            </a:xfrm>
            <a:prstGeom prst="straightConnector1">
              <a:avLst/>
            </a:prstGeom>
            <a:noFill/>
            <a:ln w="12700" cap="flat" cmpd="sng">
              <a:solidFill>
                <a:schemeClr val="dk1"/>
              </a:solidFill>
              <a:prstDash val="solid"/>
              <a:round/>
              <a:headEnd type="none" w="sm" len="sm"/>
              <a:tailEnd type="triangle" w="med" len="med"/>
            </a:ln>
          </p:spPr>
        </p:cxnSp>
      </p:grpSp>
      <p:grpSp>
        <p:nvGrpSpPr>
          <p:cNvPr id="345" name="Google Shape;345;g151dea19127_0_22"/>
          <p:cNvGrpSpPr/>
          <p:nvPr/>
        </p:nvGrpSpPr>
        <p:grpSpPr>
          <a:xfrm>
            <a:off x="406750" y="824893"/>
            <a:ext cx="5492202" cy="1780967"/>
            <a:chOff x="394052" y="3736676"/>
            <a:chExt cx="7322936" cy="2374622"/>
          </a:xfrm>
        </p:grpSpPr>
        <p:sp>
          <p:nvSpPr>
            <p:cNvPr id="332" name="Google Shape;332;g151dea19127_0_22"/>
            <p:cNvSpPr txBox="1"/>
            <p:nvPr/>
          </p:nvSpPr>
          <p:spPr>
            <a:xfrm>
              <a:off x="4035388" y="4333027"/>
              <a:ext cx="3681600" cy="548700"/>
            </a:xfrm>
            <a:prstGeom prst="rect">
              <a:avLst/>
            </a:prstGeom>
            <a:solidFill>
              <a:srgbClr val="004586"/>
            </a:solidFill>
            <a:ln w="9525" cap="flat" cmpd="sng">
              <a:solidFill>
                <a:srgbClr val="000000"/>
              </a:solidFill>
              <a:prstDash val="solid"/>
              <a:round/>
              <a:headEnd type="none" w="sm" len="sm"/>
              <a:tailEnd type="none" w="sm" len="sm"/>
            </a:ln>
          </p:spPr>
          <p:txBody>
            <a:bodyPr spcFirstLastPara="1" wrap="square" lIns="58763" tIns="36731" rIns="58763" bIns="36731" anchor="ctr" anchorCtr="1">
              <a:noAutofit/>
            </a:bodyPr>
            <a:lstStyle/>
            <a:p>
              <a:pPr algn="ctr"/>
              <a:r>
                <a:rPr lang="en-US" sz="1800" b="1">
                  <a:solidFill>
                    <a:srgbClr val="FFFFFF"/>
                  </a:solidFill>
                </a:rPr>
                <a:t>Code A</a:t>
              </a:r>
              <a:endParaRPr sz="1800">
                <a:solidFill>
                  <a:schemeClr val="lt1"/>
                </a:solidFill>
              </a:endParaRPr>
            </a:p>
          </p:txBody>
        </p:sp>
        <p:sp>
          <p:nvSpPr>
            <p:cNvPr id="334" name="Google Shape;334;g151dea19127_0_22"/>
            <p:cNvSpPr txBox="1"/>
            <p:nvPr/>
          </p:nvSpPr>
          <p:spPr>
            <a:xfrm>
              <a:off x="4035388" y="4984259"/>
              <a:ext cx="3681600" cy="500100"/>
            </a:xfrm>
            <a:prstGeom prst="rect">
              <a:avLst/>
            </a:prstGeom>
            <a:solidFill>
              <a:srgbClr val="004586"/>
            </a:solidFill>
            <a:ln w="9525" cap="flat" cmpd="sng">
              <a:solidFill>
                <a:srgbClr val="000000"/>
              </a:solidFill>
              <a:prstDash val="solid"/>
              <a:round/>
              <a:headEnd type="none" w="sm" len="sm"/>
              <a:tailEnd type="none" w="sm" len="sm"/>
            </a:ln>
          </p:spPr>
          <p:txBody>
            <a:bodyPr spcFirstLastPara="1" wrap="square" lIns="58763" tIns="36731" rIns="58763" bIns="36731" anchor="ctr" anchorCtr="1">
              <a:noAutofit/>
            </a:bodyPr>
            <a:lstStyle/>
            <a:p>
              <a:pPr algn="ctr"/>
              <a:r>
                <a:rPr lang="en-US" sz="1800" b="1">
                  <a:solidFill>
                    <a:srgbClr val="FFFFFF"/>
                  </a:solidFill>
                </a:rPr>
                <a:t>Code B</a:t>
              </a:r>
              <a:endParaRPr sz="1800">
                <a:solidFill>
                  <a:schemeClr val="lt1"/>
                </a:solidFill>
              </a:endParaRPr>
            </a:p>
          </p:txBody>
        </p:sp>
        <p:sp>
          <p:nvSpPr>
            <p:cNvPr id="336" name="Google Shape;336;g151dea19127_0_22"/>
            <p:cNvSpPr txBox="1"/>
            <p:nvPr/>
          </p:nvSpPr>
          <p:spPr>
            <a:xfrm>
              <a:off x="4035388" y="5611198"/>
              <a:ext cx="3681600" cy="500100"/>
            </a:xfrm>
            <a:prstGeom prst="rect">
              <a:avLst/>
            </a:prstGeom>
            <a:solidFill>
              <a:srgbClr val="999999"/>
            </a:solidFill>
            <a:ln w="9525" cap="flat" cmpd="sng">
              <a:solidFill>
                <a:srgbClr val="000000"/>
              </a:solidFill>
              <a:prstDash val="solid"/>
              <a:round/>
              <a:headEnd type="none" w="sm" len="sm"/>
              <a:tailEnd type="none" w="sm" len="sm"/>
            </a:ln>
          </p:spPr>
          <p:txBody>
            <a:bodyPr spcFirstLastPara="1" wrap="square" lIns="58763" tIns="36731" rIns="58763" bIns="36731" anchor="ctr" anchorCtr="1">
              <a:noAutofit/>
            </a:bodyPr>
            <a:lstStyle/>
            <a:p>
              <a:pPr algn="ctr"/>
              <a:r>
                <a:rPr lang="en-US" sz="2123" b="1">
                  <a:solidFill>
                    <a:srgbClr val="FFFFFF"/>
                  </a:solidFill>
                </a:rPr>
                <a:t>...</a:t>
              </a:r>
              <a:endParaRPr sz="2123">
                <a:solidFill>
                  <a:schemeClr val="lt1"/>
                </a:solidFill>
              </a:endParaRPr>
            </a:p>
          </p:txBody>
        </p:sp>
        <p:sp>
          <p:nvSpPr>
            <p:cNvPr id="346" name="Google Shape;346;g151dea19127_0_22"/>
            <p:cNvSpPr txBox="1"/>
            <p:nvPr/>
          </p:nvSpPr>
          <p:spPr>
            <a:xfrm>
              <a:off x="4485850" y="3782683"/>
              <a:ext cx="2648100" cy="438600"/>
            </a:xfrm>
            <a:prstGeom prst="rect">
              <a:avLst/>
            </a:prstGeom>
            <a:noFill/>
            <a:ln>
              <a:noFill/>
            </a:ln>
          </p:spPr>
          <p:txBody>
            <a:bodyPr spcFirstLastPara="1" wrap="square" lIns="58763" tIns="36731" rIns="58763" bIns="36731" anchor="t" anchorCtr="0">
              <a:noAutofit/>
            </a:bodyPr>
            <a:lstStyle/>
            <a:p>
              <a:pPr algn="ctr"/>
              <a:r>
                <a:rPr lang="en-US" sz="1500" b="1" dirty="0">
                  <a:solidFill>
                    <a:srgbClr val="4C4C4C"/>
                  </a:solidFill>
                </a:rPr>
                <a:t>Simulation codes</a:t>
              </a:r>
              <a:endParaRPr sz="1500" dirty="0">
                <a:solidFill>
                  <a:schemeClr val="lt1"/>
                </a:solidFill>
              </a:endParaRPr>
            </a:p>
          </p:txBody>
        </p:sp>
        <p:sp>
          <p:nvSpPr>
            <p:cNvPr id="347" name="Google Shape;347;g151dea19127_0_22"/>
            <p:cNvSpPr txBox="1"/>
            <p:nvPr/>
          </p:nvSpPr>
          <p:spPr>
            <a:xfrm>
              <a:off x="394052" y="3736676"/>
              <a:ext cx="2429400" cy="438600"/>
            </a:xfrm>
            <a:prstGeom prst="rect">
              <a:avLst/>
            </a:prstGeom>
            <a:noFill/>
            <a:ln>
              <a:noFill/>
            </a:ln>
          </p:spPr>
          <p:txBody>
            <a:bodyPr spcFirstLastPara="1" wrap="square" lIns="58763" tIns="36731" rIns="58763" bIns="36731" anchor="t" anchorCtr="0">
              <a:noAutofit/>
            </a:bodyPr>
            <a:lstStyle/>
            <a:p>
              <a:r>
                <a:rPr lang="en-US" sz="1795" b="1">
                  <a:solidFill>
                    <a:srgbClr val="C00000"/>
                  </a:solidFill>
                </a:rPr>
                <a:t>No standards</a:t>
              </a:r>
              <a:endParaRPr sz="1795">
                <a:solidFill>
                  <a:srgbClr val="C00000"/>
                </a:solidFill>
              </a:endParaRPr>
            </a:p>
          </p:txBody>
        </p:sp>
      </p:grpSp>
      <p:sp>
        <p:nvSpPr>
          <p:cNvPr id="348" name="Google Shape;348;g151dea19127_0_22"/>
          <p:cNvSpPr txBox="1"/>
          <p:nvPr/>
        </p:nvSpPr>
        <p:spPr>
          <a:xfrm>
            <a:off x="264134" y="3346695"/>
            <a:ext cx="6245065" cy="830966"/>
          </a:xfrm>
          <a:prstGeom prst="rect">
            <a:avLst/>
          </a:prstGeom>
          <a:noFill/>
          <a:ln>
            <a:noFill/>
          </a:ln>
        </p:spPr>
        <p:txBody>
          <a:bodyPr spcFirstLastPara="1" wrap="square" lIns="68569" tIns="34275" rIns="68569" bIns="34275" anchor="t" anchorCtr="0">
            <a:spAutoFit/>
          </a:bodyPr>
          <a:lstStyle/>
          <a:p>
            <a:pPr marL="1672828" indent="-1672828"/>
            <a:r>
              <a:rPr lang="en-US" sz="1650" dirty="0">
                <a:solidFill>
                  <a:schemeClr val="dk2"/>
                </a:solidFill>
                <a:latin typeface="Libre Franklin Medium"/>
                <a:ea typeface="Libre Franklin Medium"/>
                <a:cs typeface="Libre Franklin Medium"/>
                <a:sym typeface="Libre Franklin Medium"/>
              </a:rPr>
              <a:t>Fun comparison! Imagine:</a:t>
            </a:r>
          </a:p>
          <a:p>
            <a:pPr marL="285750" indent="-285750">
              <a:buFontTx/>
              <a:buChar char="-"/>
            </a:pPr>
            <a:r>
              <a:rPr lang="en-US" sz="1650" dirty="0">
                <a:solidFill>
                  <a:schemeClr val="dk2"/>
                </a:solidFill>
                <a:latin typeface="Libre Franklin Medium"/>
                <a:ea typeface="Libre Franklin Medium"/>
                <a:cs typeface="Libre Franklin Medium"/>
                <a:sym typeface="Libre Franklin Medium"/>
              </a:rPr>
              <a:t>the car makers not following standards</a:t>
            </a:r>
          </a:p>
          <a:p>
            <a:pPr marL="285750" indent="-285750">
              <a:buFontTx/>
              <a:buChar char="-"/>
            </a:pPr>
            <a:r>
              <a:rPr lang="en-US" sz="1650" dirty="0">
                <a:solidFill>
                  <a:schemeClr val="dk2"/>
                </a:solidFill>
                <a:latin typeface="Libre Franklin Medium"/>
                <a:ea typeface="Libre Franklin Medium"/>
                <a:cs typeface="Libre Franklin Medium"/>
                <a:sym typeface="Wingdings" pitchFamily="2" charset="2"/>
              </a:rPr>
              <a:t> drivers </a:t>
            </a:r>
            <a:r>
              <a:rPr lang="en-US" sz="1650" dirty="0">
                <a:solidFill>
                  <a:schemeClr val="dk2"/>
                </a:solidFill>
                <a:latin typeface="Libre Franklin Medium"/>
                <a:ea typeface="Libre Franklin Medium"/>
                <a:cs typeface="Libre Franklin Medium"/>
                <a:sym typeface="Libre Franklin Medium"/>
              </a:rPr>
              <a:t>having  to learn “from scratch” to drive each car </a:t>
            </a:r>
            <a:endParaRPr sz="1350" dirty="0">
              <a:solidFill>
                <a:schemeClr val="dk2"/>
              </a:solidFill>
              <a:latin typeface="Libre Franklin Medium"/>
              <a:ea typeface="Libre Franklin Medium"/>
              <a:cs typeface="Libre Franklin Medium"/>
              <a:sym typeface="Libre Franklin Medium"/>
            </a:endParaRPr>
          </a:p>
        </p:txBody>
      </p:sp>
      <p:sp>
        <p:nvSpPr>
          <p:cNvPr id="349" name="Google Shape;349;g151dea19127_0_22"/>
          <p:cNvSpPr txBox="1"/>
          <p:nvPr/>
        </p:nvSpPr>
        <p:spPr>
          <a:xfrm>
            <a:off x="1122046" y="2792753"/>
            <a:ext cx="7025850" cy="323135"/>
          </a:xfrm>
          <a:prstGeom prst="rect">
            <a:avLst/>
          </a:prstGeom>
          <a:noFill/>
          <a:ln>
            <a:noFill/>
          </a:ln>
        </p:spPr>
        <p:txBody>
          <a:bodyPr spcFirstLastPara="1" wrap="square" lIns="68569" tIns="34275" rIns="68569" bIns="34275" anchor="t" anchorCtr="0">
            <a:spAutoFit/>
          </a:bodyPr>
          <a:lstStyle/>
          <a:p>
            <a:pPr marL="1672828" indent="-1672828"/>
            <a:r>
              <a:rPr lang="en-US" sz="1650" dirty="0">
                <a:solidFill>
                  <a:schemeClr val="dk2"/>
                </a:solidFill>
                <a:latin typeface="Libre Franklin Medium"/>
                <a:ea typeface="Libre Franklin Medium"/>
                <a:cs typeface="Libre Franklin Medium"/>
                <a:sym typeface="Libre Franklin Medium"/>
              </a:rPr>
              <a:t>Difficult for benchmarks, workflows, optimization or AI/ML engines, …</a:t>
            </a:r>
            <a:endParaRPr sz="1350" dirty="0">
              <a:solidFill>
                <a:schemeClr val="dk2"/>
              </a:solidFill>
              <a:latin typeface="Libre Franklin Medium"/>
              <a:ea typeface="Libre Franklin Medium"/>
              <a:cs typeface="Libre Franklin Medium"/>
              <a:sym typeface="Libre Franklin Medium"/>
            </a:endParaRPr>
          </a:p>
        </p:txBody>
      </p:sp>
      <p:pic>
        <p:nvPicPr>
          <p:cNvPr id="350" name="Google Shape;350;g151dea19127_0_22"/>
          <p:cNvPicPr preferRelativeResize="0"/>
          <p:nvPr/>
        </p:nvPicPr>
        <p:blipFill rotWithShape="1">
          <a:blip r:embed="rId3">
            <a:alphaModFix/>
          </a:blip>
          <a:srcRect/>
          <a:stretch/>
        </p:blipFill>
        <p:spPr>
          <a:xfrm>
            <a:off x="6552682" y="3374050"/>
            <a:ext cx="1129100" cy="776256"/>
          </a:xfrm>
          <a:prstGeom prst="rect">
            <a:avLst/>
          </a:prstGeom>
          <a:noFill/>
          <a:ln>
            <a:noFill/>
          </a:ln>
        </p:spPr>
      </p:pic>
      <p:pic>
        <p:nvPicPr>
          <p:cNvPr id="1026" name="Picture 2" descr="emoji® – The Official Brand | Gestures, hand, italian gesture">
            <a:extLst>
              <a:ext uri="{FF2B5EF4-FFF2-40B4-BE49-F238E27FC236}">
                <a16:creationId xmlns:a16="http://schemas.microsoft.com/office/drawing/2014/main" id="{F6C9B6B3-1EA0-66B7-AEB8-09BC760E3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4976" y="3442061"/>
            <a:ext cx="698988" cy="69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26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8B7034-963C-4F91-81F2-CE8A8CA2A2E7}"/>
              </a:ext>
            </a:extLst>
          </p:cNvPr>
          <p:cNvSpPr>
            <a:spLocks noGrp="1"/>
          </p:cNvSpPr>
          <p:nvPr>
            <p:ph type="title"/>
          </p:nvPr>
        </p:nvSpPr>
        <p:spPr>
          <a:xfrm>
            <a:off x="0" y="0"/>
            <a:ext cx="9144000" cy="800100"/>
          </a:xfrm>
        </p:spPr>
        <p:txBody>
          <a:bodyPr/>
          <a:lstStyle/>
          <a:p>
            <a:r>
              <a:rPr lang="en-US" dirty="0"/>
              <a:t>US DOE-HEP GARD Accelerator and Beam Physics Thrust </a:t>
            </a:r>
            <a:br>
              <a:rPr lang="en-US" dirty="0"/>
            </a:br>
            <a:r>
              <a:rPr lang="en-US" dirty="0"/>
              <a:t>guided by four Grand Challenges</a:t>
            </a:r>
          </a:p>
        </p:txBody>
      </p:sp>
      <p:sp>
        <p:nvSpPr>
          <p:cNvPr id="8" name="Slide Number Placeholder 7">
            <a:extLst>
              <a:ext uri="{FF2B5EF4-FFF2-40B4-BE49-F238E27FC236}">
                <a16:creationId xmlns:a16="http://schemas.microsoft.com/office/drawing/2014/main" id="{CCCEE391-F928-4785-A85C-E2D971EDB5A5}"/>
              </a:ext>
            </a:extLst>
          </p:cNvPr>
          <p:cNvSpPr>
            <a:spLocks noGrp="1"/>
          </p:cNvSpPr>
          <p:nvPr>
            <p:ph type="sldNum" idx="12"/>
          </p:nvPr>
        </p:nvSpPr>
        <p:spPr/>
        <p:txBody>
          <a:bodyPr/>
          <a:lstStyle/>
          <a:p>
            <a:pPr algn="l" defTabSz="342900" fontAlgn="base">
              <a:buSzPct val="100000"/>
            </a:pPr>
            <a:fld id="{00000000-1234-1234-1234-123412341234}" type="slidenum">
              <a:rPr lang="en-US" kern="1200">
                <a:solidFill>
                  <a:prstClr val="white"/>
                </a:solidFill>
                <a:ea typeface="+mn-ea"/>
              </a:rPr>
              <a:pPr algn="l" defTabSz="342900" fontAlgn="base">
                <a:buSzPct val="100000"/>
              </a:pPr>
              <a:t>6</a:t>
            </a:fld>
            <a:endParaRPr lang="en-US" kern="1200">
              <a:solidFill>
                <a:prstClr val="white"/>
              </a:solidFill>
              <a:ea typeface="+mn-ea"/>
            </a:endParaRPr>
          </a:p>
        </p:txBody>
      </p:sp>
      <p:sp>
        <p:nvSpPr>
          <p:cNvPr id="5" name="TextBox 4"/>
          <p:cNvSpPr txBox="1"/>
          <p:nvPr/>
        </p:nvSpPr>
        <p:spPr>
          <a:xfrm>
            <a:off x="285750" y="4400551"/>
            <a:ext cx="8137420" cy="276999"/>
          </a:xfrm>
          <a:prstGeom prst="rect">
            <a:avLst/>
          </a:prstGeom>
          <a:noFill/>
        </p:spPr>
        <p:txBody>
          <a:bodyPr wrap="none" rtlCol="0">
            <a:spAutoFit/>
          </a:bodyPr>
          <a:lstStyle/>
          <a:p>
            <a:pPr defTabSz="342900" fontAlgn="base">
              <a:spcBef>
                <a:spcPct val="0"/>
              </a:spcBef>
              <a:spcAft>
                <a:spcPct val="0"/>
              </a:spcAft>
              <a:buSzPct val="100000"/>
            </a:pPr>
            <a:r>
              <a:rPr lang="en-US" sz="1200" kern="1200" dirty="0">
                <a:solidFill>
                  <a:srgbClr val="1F497D"/>
                </a:solidFill>
                <a:latin typeface="Franklin Gothic Medium"/>
                <a:ea typeface="+mn-ea"/>
                <a:cs typeface="+mn-cs"/>
              </a:rPr>
              <a:t>S. </a:t>
            </a:r>
            <a:r>
              <a:rPr lang="en-US" sz="1200" kern="1200" dirty="0" err="1">
                <a:solidFill>
                  <a:srgbClr val="1F497D"/>
                </a:solidFill>
                <a:latin typeface="Franklin Gothic Medium"/>
                <a:ea typeface="+mn-ea"/>
                <a:cs typeface="+mn-cs"/>
              </a:rPr>
              <a:t>Nagaitsev</a:t>
            </a:r>
            <a:r>
              <a:rPr lang="en-US" sz="1200" kern="1200" dirty="0">
                <a:solidFill>
                  <a:srgbClr val="1F497D"/>
                </a:solidFill>
                <a:latin typeface="Franklin Gothic Medium"/>
                <a:ea typeface="+mn-ea"/>
                <a:cs typeface="+mn-cs"/>
              </a:rPr>
              <a:t> </a:t>
            </a:r>
            <a:r>
              <a:rPr lang="en-US" sz="1200" i="1" kern="1200" dirty="0">
                <a:solidFill>
                  <a:srgbClr val="1F497D"/>
                </a:solidFill>
                <a:latin typeface="Franklin Gothic Medium"/>
                <a:ea typeface="+mn-ea"/>
                <a:cs typeface="+mn-cs"/>
              </a:rPr>
              <a:t>et al</a:t>
            </a:r>
            <a:r>
              <a:rPr lang="en-US" sz="1200" kern="1200" dirty="0">
                <a:solidFill>
                  <a:srgbClr val="1F497D"/>
                </a:solidFill>
                <a:latin typeface="Franklin Gothic Medium"/>
                <a:ea typeface="+mn-ea"/>
                <a:cs typeface="+mn-cs"/>
              </a:rPr>
              <a:t>, “Accelerator and Beam Physics:  Grand Challenges and Research Opportunities,” Snowmass 2021 LOI.</a:t>
            </a:r>
          </a:p>
        </p:txBody>
      </p:sp>
      <p:grpSp>
        <p:nvGrpSpPr>
          <p:cNvPr id="11" name="Group 10"/>
          <p:cNvGrpSpPr/>
          <p:nvPr/>
        </p:nvGrpSpPr>
        <p:grpSpPr>
          <a:xfrm>
            <a:off x="5708970" y="3143250"/>
            <a:ext cx="2992706" cy="877186"/>
            <a:chOff x="6096000" y="4191000"/>
            <a:chExt cx="3990275" cy="1169581"/>
          </a:xfrm>
        </p:grpSpPr>
        <p:pic>
          <p:nvPicPr>
            <p:cNvPr id="3" name="Picture 2" descr="P5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191000"/>
              <a:ext cx="1143000" cy="1169581"/>
            </a:xfrm>
            <a:prstGeom prst="rect">
              <a:avLst/>
            </a:prstGeom>
          </p:spPr>
        </p:pic>
        <p:sp>
          <p:nvSpPr>
            <p:cNvPr id="6" name="TextBox 5"/>
            <p:cNvSpPr txBox="1"/>
            <p:nvPr/>
          </p:nvSpPr>
          <p:spPr>
            <a:xfrm>
              <a:off x="7239000" y="4267200"/>
              <a:ext cx="2847275" cy="1046440"/>
            </a:xfrm>
            <a:prstGeom prst="rect">
              <a:avLst/>
            </a:prstGeom>
            <a:noFill/>
          </p:spPr>
          <p:txBody>
            <a:bodyPr wrap="none" rtlCol="0">
              <a:spAutoFit/>
            </a:bodyPr>
            <a:lstStyle/>
            <a:p>
              <a:pPr defTabSz="342900" fontAlgn="base">
                <a:spcBef>
                  <a:spcPct val="0"/>
                </a:spcBef>
                <a:spcAft>
                  <a:spcPct val="0"/>
                </a:spcAft>
                <a:buSzPct val="100000"/>
              </a:pPr>
              <a:r>
                <a:rPr lang="en-US" sz="1500" kern="1200" dirty="0">
                  <a:solidFill>
                    <a:srgbClr val="1F497D"/>
                  </a:solidFill>
                  <a:latin typeface="Franklin Gothic Medium"/>
                  <a:ea typeface="+mn-ea"/>
                  <a:cs typeface="+mn-cs"/>
                </a:rPr>
                <a:t>Particle Physics Project</a:t>
              </a:r>
            </a:p>
            <a:p>
              <a:pPr defTabSz="342900" fontAlgn="base">
                <a:spcBef>
                  <a:spcPct val="0"/>
                </a:spcBef>
                <a:spcAft>
                  <a:spcPct val="0"/>
                </a:spcAft>
                <a:buSzPct val="100000"/>
              </a:pPr>
              <a:r>
                <a:rPr lang="en-US" sz="1500" kern="1200" dirty="0">
                  <a:solidFill>
                    <a:srgbClr val="1F497D"/>
                  </a:solidFill>
                  <a:latin typeface="Franklin Gothic Medium"/>
                  <a:ea typeface="+mn-ea"/>
                  <a:cs typeface="+mn-cs"/>
                </a:rPr>
                <a:t>Prioritization Panel (P5)</a:t>
              </a:r>
            </a:p>
            <a:p>
              <a:pPr defTabSz="342900" fontAlgn="base">
                <a:spcBef>
                  <a:spcPct val="0"/>
                </a:spcBef>
                <a:spcAft>
                  <a:spcPct val="0"/>
                </a:spcAft>
                <a:buSzPct val="100000"/>
              </a:pPr>
              <a:r>
                <a:rPr lang="en-US" sz="1500" kern="1200" dirty="0">
                  <a:solidFill>
                    <a:srgbClr val="1F497D"/>
                  </a:solidFill>
                  <a:latin typeface="Franklin Gothic Medium"/>
                  <a:ea typeface="+mn-ea"/>
                  <a:cs typeface="+mn-cs"/>
                </a:rPr>
                <a:t>Report</a:t>
              </a:r>
            </a:p>
          </p:txBody>
        </p:sp>
      </p:grpSp>
      <p:grpSp>
        <p:nvGrpSpPr>
          <p:cNvPr id="13" name="Group 12"/>
          <p:cNvGrpSpPr/>
          <p:nvPr/>
        </p:nvGrpSpPr>
        <p:grpSpPr>
          <a:xfrm>
            <a:off x="1045238" y="3264563"/>
            <a:ext cx="3906775" cy="928732"/>
            <a:chOff x="1143000" y="4419600"/>
            <a:chExt cx="5209033" cy="1238309"/>
          </a:xfrm>
        </p:grpSpPr>
        <p:pic>
          <p:nvPicPr>
            <p:cNvPr id="4" name="Picture 3" descr="SnowMassLogo20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419600"/>
              <a:ext cx="3733800" cy="754057"/>
            </a:xfrm>
            <a:prstGeom prst="rect">
              <a:avLst/>
            </a:prstGeom>
          </p:spPr>
        </p:pic>
        <p:sp>
          <p:nvSpPr>
            <p:cNvPr id="12" name="TextBox 11"/>
            <p:cNvSpPr txBox="1"/>
            <p:nvPr/>
          </p:nvSpPr>
          <p:spPr>
            <a:xfrm>
              <a:off x="1143000" y="5257800"/>
              <a:ext cx="5209033" cy="400109"/>
            </a:xfrm>
            <a:prstGeom prst="rect">
              <a:avLst/>
            </a:prstGeom>
            <a:noFill/>
          </p:spPr>
          <p:txBody>
            <a:bodyPr wrap="none" rtlCol="0">
              <a:spAutoFit/>
            </a:bodyPr>
            <a:lstStyle/>
            <a:p>
              <a:pPr defTabSz="342900" fontAlgn="base">
                <a:spcBef>
                  <a:spcPct val="0"/>
                </a:spcBef>
                <a:spcAft>
                  <a:spcPct val="0"/>
                </a:spcAft>
                <a:buSzPct val="100000"/>
              </a:pPr>
              <a:r>
                <a:rPr lang="en-US" sz="1350" i="1" kern="1200" dirty="0">
                  <a:solidFill>
                    <a:prstClr val="black"/>
                  </a:solidFill>
                  <a:latin typeface="Franklin Gothic Medium"/>
                  <a:ea typeface="+mn-ea"/>
                  <a:cs typeface="+mn-cs"/>
                </a:rPr>
                <a:t>AMP is actively involved in the Snowmass process.</a:t>
              </a:r>
            </a:p>
          </p:txBody>
        </p:sp>
      </p:grpSp>
      <p:sp>
        <p:nvSpPr>
          <p:cNvPr id="14" name="Bent Arrow 13"/>
          <p:cNvSpPr/>
          <p:nvPr/>
        </p:nvSpPr>
        <p:spPr>
          <a:xfrm flipV="1">
            <a:off x="800100" y="3079086"/>
            <a:ext cx="610362" cy="651510"/>
          </a:xfrm>
          <a:prstGeom prst="ben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buSzPct val="100000"/>
            </a:pPr>
            <a:endParaRPr lang="en-US" sz="1350" kern="1200">
              <a:solidFill>
                <a:prstClr val="black"/>
              </a:solidFill>
              <a:latin typeface="Franklin Gothic Book"/>
            </a:endParaRPr>
          </a:p>
        </p:txBody>
      </p:sp>
      <p:sp>
        <p:nvSpPr>
          <p:cNvPr id="15" name="Right Arrow 14"/>
          <p:cNvSpPr/>
          <p:nvPr/>
        </p:nvSpPr>
        <p:spPr>
          <a:xfrm>
            <a:off x="4457700" y="3371850"/>
            <a:ext cx="1143000" cy="363474"/>
          </a:xfrm>
          <a:prstGeom prst="righ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buSzPct val="100000"/>
            </a:pPr>
            <a:endParaRPr lang="en-US" sz="1350" kern="1200">
              <a:solidFill>
                <a:prstClr val="white"/>
              </a:solidFill>
              <a:latin typeface="Franklin Gothic Book"/>
            </a:endParaRPr>
          </a:p>
        </p:txBody>
      </p:sp>
      <p:sp>
        <p:nvSpPr>
          <p:cNvPr id="16" name="Rectangle 15"/>
          <p:cNvSpPr/>
          <p:nvPr/>
        </p:nvSpPr>
        <p:spPr>
          <a:xfrm>
            <a:off x="114300" y="926934"/>
            <a:ext cx="8686800" cy="2114550"/>
          </a:xfrm>
          <a:prstGeom prst="rec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buSzPct val="100000"/>
            </a:pPr>
            <a:endParaRPr lang="en-US" sz="1350" kern="1200">
              <a:solidFill>
                <a:prstClr val="white"/>
              </a:solidFill>
              <a:latin typeface="Franklin Gothic Book"/>
            </a:endParaRPr>
          </a:p>
        </p:txBody>
      </p:sp>
      <p:sp>
        <p:nvSpPr>
          <p:cNvPr id="18" name="Text Placeholder 9">
            <a:extLst>
              <a:ext uri="{FF2B5EF4-FFF2-40B4-BE49-F238E27FC236}">
                <a16:creationId xmlns:a16="http://schemas.microsoft.com/office/drawing/2014/main" id="{B086D745-1025-4026-B2A5-03B7555E6372}"/>
              </a:ext>
            </a:extLst>
          </p:cNvPr>
          <p:cNvSpPr txBox="1">
            <a:spLocks/>
          </p:cNvSpPr>
          <p:nvPr/>
        </p:nvSpPr>
        <p:spPr>
          <a:xfrm>
            <a:off x="228601" y="966030"/>
            <a:ext cx="8672513" cy="2177220"/>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fontAlgn="base">
              <a:spcAft>
                <a:spcPct val="0"/>
              </a:spcAft>
              <a:buSzPct val="100000"/>
            </a:pPr>
            <a:r>
              <a:rPr lang="en-US" sz="1500" b="1" dirty="0">
                <a:solidFill>
                  <a:srgbClr val="FF0000"/>
                </a:solidFill>
              </a:rPr>
              <a:t>Grand challenge #1 (beam intensity): </a:t>
            </a:r>
            <a:r>
              <a:rPr lang="en-US" sz="1500" dirty="0">
                <a:solidFill>
                  <a:prstClr val="black"/>
                </a:solidFill>
              </a:rPr>
              <a:t> How do we increase beam intensities by orders of magnitude?</a:t>
            </a:r>
          </a:p>
          <a:p>
            <a:pPr marL="257175" indent="-257175" defTabSz="342900" fontAlgn="base">
              <a:spcAft>
                <a:spcPct val="0"/>
              </a:spcAft>
              <a:buSzPct val="100000"/>
            </a:pPr>
            <a:r>
              <a:rPr lang="en-US" sz="1500" b="1" dirty="0">
                <a:solidFill>
                  <a:srgbClr val="FF0000"/>
                </a:solidFill>
              </a:rPr>
              <a:t>Grand challenge #2 (beam quality):</a:t>
            </a:r>
            <a:r>
              <a:rPr lang="en-US" sz="1500" b="1" dirty="0">
                <a:solidFill>
                  <a:prstClr val="black"/>
                </a:solidFill>
              </a:rPr>
              <a:t> </a:t>
            </a:r>
            <a:r>
              <a:rPr lang="en-US" sz="1500" dirty="0">
                <a:solidFill>
                  <a:prstClr val="black"/>
                </a:solidFill>
              </a:rPr>
              <a:t>How do we increase beam phase-space density by orders of magnitude, towards the quantum degeneracy limit?</a:t>
            </a:r>
          </a:p>
          <a:p>
            <a:pPr marL="257175" indent="-257175" defTabSz="342900" fontAlgn="base">
              <a:spcAft>
                <a:spcPct val="0"/>
              </a:spcAft>
              <a:buSzPct val="100000"/>
            </a:pPr>
            <a:r>
              <a:rPr lang="en-US" sz="1500" b="1" dirty="0">
                <a:solidFill>
                  <a:srgbClr val="FF0000"/>
                </a:solidFill>
              </a:rPr>
              <a:t>Grand challenge #3 (beam control)</a:t>
            </a:r>
            <a:r>
              <a:rPr lang="en-US" sz="1500" b="1" dirty="0">
                <a:solidFill>
                  <a:prstClr val="black"/>
                </a:solidFill>
              </a:rPr>
              <a:t>: </a:t>
            </a:r>
            <a:r>
              <a:rPr lang="en-US" sz="1500" dirty="0">
                <a:solidFill>
                  <a:prstClr val="black"/>
                </a:solidFill>
              </a:rPr>
              <a:t>How do we control the beam distribution down to the level of individual particles?</a:t>
            </a:r>
          </a:p>
          <a:p>
            <a:pPr marL="257175" indent="-257175" defTabSz="342900" fontAlgn="base">
              <a:spcAft>
                <a:spcPct val="0"/>
              </a:spcAft>
              <a:buSzPct val="100000"/>
            </a:pPr>
            <a:r>
              <a:rPr lang="en-US" sz="1500" b="1" dirty="0">
                <a:solidFill>
                  <a:srgbClr val="FF0000"/>
                </a:solidFill>
              </a:rPr>
              <a:t>Grand challenge #4 (beam prediction):</a:t>
            </a:r>
            <a:r>
              <a:rPr lang="en-US" sz="1500" b="1" dirty="0">
                <a:solidFill>
                  <a:prstClr val="black"/>
                </a:solidFill>
              </a:rPr>
              <a:t> </a:t>
            </a:r>
            <a:r>
              <a:rPr lang="en-US" sz="1500" dirty="0">
                <a:solidFill>
                  <a:prstClr val="black"/>
                </a:solidFill>
              </a:rPr>
              <a:t>How do we develop predictive “virtual particle accelerators”?</a:t>
            </a:r>
          </a:p>
        </p:txBody>
      </p:sp>
      <p:sp>
        <p:nvSpPr>
          <p:cNvPr id="2" name="Rectangle 1">
            <a:extLst>
              <a:ext uri="{FF2B5EF4-FFF2-40B4-BE49-F238E27FC236}">
                <a16:creationId xmlns:a16="http://schemas.microsoft.com/office/drawing/2014/main" id="{047EF170-05F4-7A5F-9EDE-A273ADAC7E40}"/>
              </a:ext>
            </a:extLst>
          </p:cNvPr>
          <p:cNvSpPr/>
          <p:nvPr/>
        </p:nvSpPr>
        <p:spPr>
          <a:xfrm>
            <a:off x="228601" y="2493220"/>
            <a:ext cx="7943850" cy="49996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3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8B7034-963C-4F91-81F2-CE8A8CA2A2E7}"/>
              </a:ext>
            </a:extLst>
          </p:cNvPr>
          <p:cNvSpPr>
            <a:spLocks noGrp="1"/>
          </p:cNvSpPr>
          <p:nvPr>
            <p:ph type="title"/>
          </p:nvPr>
        </p:nvSpPr>
        <p:spPr>
          <a:xfrm>
            <a:off x="0" y="0"/>
            <a:ext cx="5668527" cy="800100"/>
          </a:xfrm>
        </p:spPr>
        <p:txBody>
          <a:bodyPr>
            <a:normAutofit/>
          </a:bodyPr>
          <a:lstStyle/>
          <a:p>
            <a:r>
              <a:rPr lang="en-US" dirty="0"/>
              <a:t>Snowmass21 was massive multiyear effort</a:t>
            </a:r>
          </a:p>
        </p:txBody>
      </p:sp>
      <p:sp>
        <p:nvSpPr>
          <p:cNvPr id="8" name="Slide Number Placeholder 7">
            <a:extLst>
              <a:ext uri="{FF2B5EF4-FFF2-40B4-BE49-F238E27FC236}">
                <a16:creationId xmlns:a16="http://schemas.microsoft.com/office/drawing/2014/main" id="{CCCEE391-F928-4785-A85C-E2D971EDB5A5}"/>
              </a:ext>
            </a:extLst>
          </p:cNvPr>
          <p:cNvSpPr>
            <a:spLocks noGrp="1"/>
          </p:cNvSpPr>
          <p:nvPr>
            <p:ph type="sldNum" idx="12"/>
          </p:nvPr>
        </p:nvSpPr>
        <p:spPr/>
        <p:txBody>
          <a:bodyPr/>
          <a:lstStyle/>
          <a:p>
            <a:pPr algn="l" defTabSz="342900" fontAlgn="base">
              <a:buSzPct val="100000"/>
            </a:pPr>
            <a:fld id="{00000000-1234-1234-1234-123412341234}" type="slidenum">
              <a:rPr lang="en-US" kern="1200">
                <a:solidFill>
                  <a:prstClr val="white"/>
                </a:solidFill>
                <a:ea typeface="+mn-ea"/>
              </a:rPr>
              <a:pPr algn="l" defTabSz="342900" fontAlgn="base">
                <a:buSzPct val="100000"/>
              </a:pPr>
              <a:t>7</a:t>
            </a:fld>
            <a:endParaRPr lang="en-US" kern="1200">
              <a:solidFill>
                <a:prstClr val="white"/>
              </a:solidFill>
              <a:ea typeface="+mn-ea"/>
            </a:endParaRPr>
          </a:p>
        </p:txBody>
      </p:sp>
      <p:pic>
        <p:nvPicPr>
          <p:cNvPr id="7" name="Picture 6" descr="Graphical user interface, application, Teams&#10;&#10;Description automatically generated">
            <a:extLst>
              <a:ext uri="{FF2B5EF4-FFF2-40B4-BE49-F238E27FC236}">
                <a16:creationId xmlns:a16="http://schemas.microsoft.com/office/drawing/2014/main" id="{C349E681-5A04-439E-A865-375AE69A01FF}"/>
              </a:ext>
            </a:extLst>
          </p:cNvPr>
          <p:cNvPicPr>
            <a:picLocks noChangeAspect="1"/>
          </p:cNvPicPr>
          <p:nvPr/>
        </p:nvPicPr>
        <p:blipFill>
          <a:blip r:embed="rId2"/>
          <a:stretch>
            <a:fillRect/>
          </a:stretch>
        </p:blipFill>
        <p:spPr>
          <a:xfrm>
            <a:off x="5759957" y="1273538"/>
            <a:ext cx="3109176" cy="3345385"/>
          </a:xfrm>
          <a:prstGeom prst="rect">
            <a:avLst/>
          </a:prstGeom>
        </p:spPr>
      </p:pic>
      <p:pic>
        <p:nvPicPr>
          <p:cNvPr id="17" name="Picture 16">
            <a:extLst>
              <a:ext uri="{FF2B5EF4-FFF2-40B4-BE49-F238E27FC236}">
                <a16:creationId xmlns:a16="http://schemas.microsoft.com/office/drawing/2014/main" id="{5F23AA12-644B-5523-DCE8-7EBF1AE636C8}"/>
              </a:ext>
            </a:extLst>
          </p:cNvPr>
          <p:cNvPicPr>
            <a:picLocks noChangeAspect="1"/>
          </p:cNvPicPr>
          <p:nvPr/>
        </p:nvPicPr>
        <p:blipFill>
          <a:blip r:embed="rId3"/>
          <a:stretch>
            <a:fillRect/>
          </a:stretch>
        </p:blipFill>
        <p:spPr>
          <a:xfrm>
            <a:off x="5674223" y="924628"/>
            <a:ext cx="3362219" cy="348910"/>
          </a:xfrm>
          <a:prstGeom prst="rect">
            <a:avLst/>
          </a:prstGeom>
        </p:spPr>
      </p:pic>
      <p:pic>
        <p:nvPicPr>
          <p:cNvPr id="20" name="Picture 19">
            <a:extLst>
              <a:ext uri="{FF2B5EF4-FFF2-40B4-BE49-F238E27FC236}">
                <a16:creationId xmlns:a16="http://schemas.microsoft.com/office/drawing/2014/main" id="{FB1BE76C-1394-CA58-6673-E18D8FA078CA}"/>
              </a:ext>
            </a:extLst>
          </p:cNvPr>
          <p:cNvPicPr>
            <a:picLocks noChangeAspect="1"/>
          </p:cNvPicPr>
          <p:nvPr/>
        </p:nvPicPr>
        <p:blipFill>
          <a:blip r:embed="rId4"/>
          <a:stretch>
            <a:fillRect/>
          </a:stretch>
        </p:blipFill>
        <p:spPr>
          <a:xfrm>
            <a:off x="2321222" y="955313"/>
            <a:ext cx="2973669" cy="348910"/>
          </a:xfrm>
          <a:prstGeom prst="rect">
            <a:avLst/>
          </a:prstGeom>
        </p:spPr>
      </p:pic>
      <p:pic>
        <p:nvPicPr>
          <p:cNvPr id="22" name="Picture 21" descr="Graphical user interface, text, application&#10;&#10;Description automatically generated">
            <a:extLst>
              <a:ext uri="{FF2B5EF4-FFF2-40B4-BE49-F238E27FC236}">
                <a16:creationId xmlns:a16="http://schemas.microsoft.com/office/drawing/2014/main" id="{05B29009-932C-F479-4120-2FB084B124FA}"/>
              </a:ext>
            </a:extLst>
          </p:cNvPr>
          <p:cNvPicPr>
            <a:picLocks noChangeAspect="1"/>
          </p:cNvPicPr>
          <p:nvPr/>
        </p:nvPicPr>
        <p:blipFill>
          <a:blip r:embed="rId5"/>
          <a:stretch>
            <a:fillRect/>
          </a:stretch>
        </p:blipFill>
        <p:spPr>
          <a:xfrm>
            <a:off x="2290088" y="1374092"/>
            <a:ext cx="3226777" cy="1369108"/>
          </a:xfrm>
          <a:prstGeom prst="rect">
            <a:avLst/>
          </a:prstGeom>
        </p:spPr>
      </p:pic>
      <p:pic>
        <p:nvPicPr>
          <p:cNvPr id="24" name="Picture 23" descr="Graphical user interface&#10;&#10;Description automatically generated">
            <a:extLst>
              <a:ext uri="{FF2B5EF4-FFF2-40B4-BE49-F238E27FC236}">
                <a16:creationId xmlns:a16="http://schemas.microsoft.com/office/drawing/2014/main" id="{9D844AC3-79CD-AA5C-6AA4-E4D981461DE0}"/>
              </a:ext>
            </a:extLst>
          </p:cNvPr>
          <p:cNvPicPr>
            <a:picLocks noChangeAspect="1"/>
          </p:cNvPicPr>
          <p:nvPr/>
        </p:nvPicPr>
        <p:blipFill>
          <a:blip r:embed="rId6"/>
          <a:stretch>
            <a:fillRect/>
          </a:stretch>
        </p:blipFill>
        <p:spPr>
          <a:xfrm>
            <a:off x="5668527" y="-23980"/>
            <a:ext cx="3478594" cy="848055"/>
          </a:xfrm>
          <a:prstGeom prst="rect">
            <a:avLst/>
          </a:prstGeom>
        </p:spPr>
      </p:pic>
      <p:pic>
        <p:nvPicPr>
          <p:cNvPr id="26" name="Picture 25" descr="Text&#10;&#10;Description automatically generated with low confidence">
            <a:extLst>
              <a:ext uri="{FF2B5EF4-FFF2-40B4-BE49-F238E27FC236}">
                <a16:creationId xmlns:a16="http://schemas.microsoft.com/office/drawing/2014/main" id="{2C9A0025-2728-C0B7-2D05-90516353B0ED}"/>
              </a:ext>
            </a:extLst>
          </p:cNvPr>
          <p:cNvPicPr>
            <a:picLocks noChangeAspect="1"/>
          </p:cNvPicPr>
          <p:nvPr/>
        </p:nvPicPr>
        <p:blipFill>
          <a:blip r:embed="rId7"/>
          <a:stretch>
            <a:fillRect/>
          </a:stretch>
        </p:blipFill>
        <p:spPr>
          <a:xfrm>
            <a:off x="0" y="873125"/>
            <a:ext cx="2099981" cy="3060701"/>
          </a:xfrm>
          <a:prstGeom prst="rect">
            <a:avLst/>
          </a:prstGeom>
        </p:spPr>
      </p:pic>
      <p:cxnSp>
        <p:nvCxnSpPr>
          <p:cNvPr id="28" name="Straight Connector 27">
            <a:extLst>
              <a:ext uri="{FF2B5EF4-FFF2-40B4-BE49-F238E27FC236}">
                <a16:creationId xmlns:a16="http://schemas.microsoft.com/office/drawing/2014/main" id="{9ADF36A0-BF56-8D9B-587E-5B8CC2710E48}"/>
              </a:ext>
            </a:extLst>
          </p:cNvPr>
          <p:cNvCxnSpPr>
            <a:cxnSpLocks/>
          </p:cNvCxnSpPr>
          <p:nvPr/>
        </p:nvCxnSpPr>
        <p:spPr>
          <a:xfrm>
            <a:off x="276161" y="2669556"/>
            <a:ext cx="114760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A57281BC-D0C7-2681-7F64-16A30540792C}"/>
              </a:ext>
            </a:extLst>
          </p:cNvPr>
          <p:cNvCxnSpPr>
            <a:cxnSpLocks/>
          </p:cNvCxnSpPr>
          <p:nvPr/>
        </p:nvCxnSpPr>
        <p:spPr>
          <a:xfrm>
            <a:off x="276161" y="3153350"/>
            <a:ext cx="135625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a:extLst>
              <a:ext uri="{FF2B5EF4-FFF2-40B4-BE49-F238E27FC236}">
                <a16:creationId xmlns:a16="http://schemas.microsoft.com/office/drawing/2014/main" id="{D75B5F65-D640-9D5B-CFB3-247A4DCFE558}"/>
              </a:ext>
            </a:extLst>
          </p:cNvPr>
          <p:cNvCxnSpPr>
            <a:cxnSpLocks/>
          </p:cNvCxnSpPr>
          <p:nvPr/>
        </p:nvCxnSpPr>
        <p:spPr>
          <a:xfrm>
            <a:off x="6013151" y="2410783"/>
            <a:ext cx="2001657" cy="0"/>
          </a:xfrm>
          <a:prstGeom prst="line">
            <a:avLst/>
          </a:prstGeom>
        </p:spPr>
        <p:style>
          <a:lnRef idx="2">
            <a:schemeClr val="accent2"/>
          </a:lnRef>
          <a:fillRef idx="0">
            <a:schemeClr val="accent2"/>
          </a:fillRef>
          <a:effectRef idx="1">
            <a:schemeClr val="accent2"/>
          </a:effectRef>
          <a:fontRef idx="minor">
            <a:schemeClr val="tx1"/>
          </a:fontRef>
        </p:style>
      </p:cxnSp>
      <p:grpSp>
        <p:nvGrpSpPr>
          <p:cNvPr id="38" name="Group 37">
            <a:extLst>
              <a:ext uri="{FF2B5EF4-FFF2-40B4-BE49-F238E27FC236}">
                <a16:creationId xmlns:a16="http://schemas.microsoft.com/office/drawing/2014/main" id="{D0A1EE53-CD91-3FEA-76CF-21EF6FB485FC}"/>
              </a:ext>
            </a:extLst>
          </p:cNvPr>
          <p:cNvGrpSpPr/>
          <p:nvPr/>
        </p:nvGrpSpPr>
        <p:grpSpPr>
          <a:xfrm>
            <a:off x="2565047" y="1991428"/>
            <a:ext cx="3617080" cy="1592361"/>
            <a:chOff x="2565047" y="1991428"/>
            <a:chExt cx="3617080" cy="1592361"/>
          </a:xfrm>
        </p:grpSpPr>
        <p:sp>
          <p:nvSpPr>
            <p:cNvPr id="34" name="TextBox 33">
              <a:extLst>
                <a:ext uri="{FF2B5EF4-FFF2-40B4-BE49-F238E27FC236}">
                  <a16:creationId xmlns:a16="http://schemas.microsoft.com/office/drawing/2014/main" id="{7438564D-DE56-D470-6F96-04CB5F0E39FE}"/>
                </a:ext>
              </a:extLst>
            </p:cNvPr>
            <p:cNvSpPr txBox="1"/>
            <p:nvPr/>
          </p:nvSpPr>
          <p:spPr>
            <a:xfrm>
              <a:off x="2565047" y="3276012"/>
              <a:ext cx="2257349" cy="307777"/>
            </a:xfrm>
            <a:prstGeom prst="rect">
              <a:avLst/>
            </a:prstGeom>
            <a:noFill/>
          </p:spPr>
          <p:txBody>
            <a:bodyPr wrap="none" rtlCol="0">
              <a:spAutoFit/>
            </a:bodyPr>
            <a:lstStyle/>
            <a:p>
              <a:r>
                <a:rPr lang="en-US" dirty="0">
                  <a:solidFill>
                    <a:schemeClr val="tx2"/>
                  </a:solidFill>
                  <a:latin typeface="+mj-lt"/>
                </a:rPr>
                <a:t>Liaison AF-</a:t>
              </a:r>
              <a:r>
                <a:rPr lang="en-US" dirty="0" err="1">
                  <a:solidFill>
                    <a:schemeClr val="tx2"/>
                  </a:solidFill>
                  <a:latin typeface="+mj-lt"/>
                </a:rPr>
                <a:t>CompF</a:t>
              </a:r>
              <a:r>
                <a:rPr lang="en-US" dirty="0">
                  <a:solidFill>
                    <a:schemeClr val="tx2"/>
                  </a:solidFill>
                  <a:latin typeface="+mj-lt"/>
                </a:rPr>
                <a:t>: J.-L. </a:t>
              </a:r>
              <a:r>
                <a:rPr lang="en-US" dirty="0" err="1">
                  <a:solidFill>
                    <a:schemeClr val="tx2"/>
                  </a:solidFill>
                  <a:latin typeface="+mj-lt"/>
                </a:rPr>
                <a:t>Vay</a:t>
              </a:r>
              <a:endParaRPr lang="en-US" dirty="0">
                <a:solidFill>
                  <a:schemeClr val="tx2"/>
                </a:solidFill>
                <a:latin typeface="+mj-lt"/>
              </a:endParaRPr>
            </a:p>
          </p:txBody>
        </p:sp>
        <p:sp>
          <p:nvSpPr>
            <p:cNvPr id="37" name="Arc 36">
              <a:extLst>
                <a:ext uri="{FF2B5EF4-FFF2-40B4-BE49-F238E27FC236}">
                  <a16:creationId xmlns:a16="http://schemas.microsoft.com/office/drawing/2014/main" id="{06CE5878-D731-A934-5101-72BDACB7587A}"/>
                </a:ext>
              </a:extLst>
            </p:cNvPr>
            <p:cNvSpPr/>
            <p:nvPr/>
          </p:nvSpPr>
          <p:spPr>
            <a:xfrm rot="10395050">
              <a:off x="4655059" y="1991428"/>
              <a:ext cx="1527068" cy="1503544"/>
            </a:xfrm>
            <a:prstGeom prst="arc">
              <a:avLst/>
            </a:prstGeom>
            <a:ln w="57150">
              <a:headEnd type="triangl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28450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8B7034-963C-4F91-81F2-CE8A8CA2A2E7}"/>
              </a:ext>
            </a:extLst>
          </p:cNvPr>
          <p:cNvSpPr>
            <a:spLocks noGrp="1"/>
          </p:cNvSpPr>
          <p:nvPr>
            <p:ph type="title"/>
          </p:nvPr>
        </p:nvSpPr>
        <p:spPr>
          <a:xfrm>
            <a:off x="0" y="0"/>
            <a:ext cx="9144000" cy="800100"/>
          </a:xfrm>
        </p:spPr>
        <p:txBody>
          <a:bodyPr/>
          <a:lstStyle/>
          <a:p>
            <a:r>
              <a:rPr lang="en-US" dirty="0"/>
              <a:t>A</a:t>
            </a:r>
            <a:r>
              <a:rPr lang="en-US" i="1" dirty="0"/>
              <a:t> Beam &amp; Accelerator Modeling Interest Group</a:t>
            </a:r>
            <a:r>
              <a:rPr lang="en-US" dirty="0"/>
              <a:t> (BAMIG) was formed</a:t>
            </a:r>
          </a:p>
        </p:txBody>
      </p:sp>
      <p:sp>
        <p:nvSpPr>
          <p:cNvPr id="8" name="Slide Number Placeholder 7">
            <a:extLst>
              <a:ext uri="{FF2B5EF4-FFF2-40B4-BE49-F238E27FC236}">
                <a16:creationId xmlns:a16="http://schemas.microsoft.com/office/drawing/2014/main" id="{CCCEE391-F928-4785-A85C-E2D971EDB5A5}"/>
              </a:ext>
            </a:extLst>
          </p:cNvPr>
          <p:cNvSpPr>
            <a:spLocks noGrp="1"/>
          </p:cNvSpPr>
          <p:nvPr>
            <p:ph type="sldNum" idx="12"/>
          </p:nvPr>
        </p:nvSpPr>
        <p:spPr/>
        <p:txBody>
          <a:bodyPr/>
          <a:lstStyle/>
          <a:p>
            <a:pPr algn="l" defTabSz="342900" fontAlgn="base">
              <a:buSzPct val="100000"/>
            </a:pPr>
            <a:fld id="{00000000-1234-1234-1234-123412341234}" type="slidenum">
              <a:rPr lang="en-US" kern="1200">
                <a:solidFill>
                  <a:prstClr val="white"/>
                </a:solidFill>
                <a:ea typeface="+mn-ea"/>
              </a:rPr>
              <a:pPr algn="l" defTabSz="342900" fontAlgn="base">
                <a:buSzPct val="100000"/>
              </a:pPr>
              <a:t>8</a:t>
            </a:fld>
            <a:endParaRPr lang="en-US" kern="1200">
              <a:solidFill>
                <a:prstClr val="white"/>
              </a:solidFill>
              <a:ea typeface="+mn-ea"/>
            </a:endParaRPr>
          </a:p>
        </p:txBody>
      </p:sp>
      <p:pic>
        <p:nvPicPr>
          <p:cNvPr id="2" name="Picture 1" descr="SnowMassLogo2021.png">
            <a:extLst>
              <a:ext uri="{FF2B5EF4-FFF2-40B4-BE49-F238E27FC236}">
                <a16:creationId xmlns:a16="http://schemas.microsoft.com/office/drawing/2014/main" id="{FD5B9764-22B1-5F62-510C-CB8E9AA1C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154" y="626838"/>
            <a:ext cx="1715846" cy="346523"/>
          </a:xfrm>
          <a:prstGeom prst="rect">
            <a:avLst/>
          </a:prstGeom>
        </p:spPr>
      </p:pic>
      <p:sp>
        <p:nvSpPr>
          <p:cNvPr id="3" name="Google Shape;89;p2">
            <a:extLst>
              <a:ext uri="{FF2B5EF4-FFF2-40B4-BE49-F238E27FC236}">
                <a16:creationId xmlns:a16="http://schemas.microsoft.com/office/drawing/2014/main" id="{BEFF245D-B4EB-2BA2-D182-1050E21F5C62}"/>
              </a:ext>
            </a:extLst>
          </p:cNvPr>
          <p:cNvSpPr/>
          <p:nvPr/>
        </p:nvSpPr>
        <p:spPr>
          <a:xfrm>
            <a:off x="1191" y="826480"/>
            <a:ext cx="9141619" cy="4711516"/>
          </a:xfrm>
          <a:prstGeom prst="rect">
            <a:avLst/>
          </a:prstGeom>
          <a:noFill/>
          <a:ln>
            <a:noFill/>
          </a:ln>
        </p:spPr>
        <p:txBody>
          <a:bodyPr spcFirstLastPara="1" wrap="square" lIns="68569" tIns="34275" rIns="68569" bIns="34275" anchor="t" anchorCtr="0">
            <a:spAutoFit/>
          </a:bodyPr>
          <a:lstStyle/>
          <a:p>
            <a:pPr marL="342900" indent="-266700">
              <a:buClr>
                <a:schemeClr val="dk1"/>
              </a:buClr>
              <a:buSzPts val="2000"/>
              <a:buFont typeface="Libre Franklin"/>
              <a:buChar char="●"/>
            </a:pPr>
            <a:r>
              <a:rPr lang="en-US" sz="1500" b="1" dirty="0">
                <a:solidFill>
                  <a:schemeClr val="dk1"/>
                </a:solidFill>
                <a:latin typeface="Libre Franklin"/>
                <a:ea typeface="Libre Franklin"/>
                <a:cs typeface="Libre Franklin"/>
                <a:sym typeface="Libre Franklin"/>
              </a:rPr>
              <a:t>Beam and Accelerator Modeling Interest Group (BAMIG)</a:t>
            </a:r>
            <a:endParaRPr sz="1500" b="1" dirty="0">
              <a:solidFill>
                <a:schemeClr val="dk1"/>
              </a:solidFill>
              <a:latin typeface="Libre Franklin"/>
              <a:ea typeface="Libre Franklin"/>
              <a:cs typeface="Libre Franklin"/>
              <a:sym typeface="Libre Franklin"/>
            </a:endParaRPr>
          </a:p>
          <a:p>
            <a:pPr marL="685800" lvl="1" indent="-266700">
              <a:buClr>
                <a:schemeClr val="dk1"/>
              </a:buClr>
              <a:buSzPts val="2000"/>
              <a:buFont typeface="Libre Franklin"/>
              <a:buChar char="○"/>
            </a:pPr>
            <a:r>
              <a:rPr lang="en-US" dirty="0">
                <a:solidFill>
                  <a:schemeClr val="dk1"/>
                </a:solidFill>
                <a:latin typeface="Libre Franklin"/>
                <a:ea typeface="Libre Franklin"/>
                <a:cs typeface="Libre Franklin"/>
                <a:sym typeface="Libre Franklin"/>
              </a:rPr>
              <a:t>In CompF2: Theoretical Calculations and Simulation</a:t>
            </a:r>
            <a:endParaRPr dirty="0">
              <a:solidFill>
                <a:schemeClr val="dk1"/>
              </a:solidFill>
              <a:latin typeface="Libre Franklin"/>
              <a:ea typeface="Libre Franklin"/>
              <a:cs typeface="Libre Franklin"/>
              <a:sym typeface="Libre Franklin"/>
            </a:endParaRPr>
          </a:p>
          <a:p>
            <a:pPr marL="685800" lvl="1" indent="-266700">
              <a:buClr>
                <a:schemeClr val="dk1"/>
              </a:buClr>
              <a:buSzPts val="2000"/>
              <a:buFont typeface="Libre Franklin"/>
              <a:buChar char="○"/>
            </a:pPr>
            <a:r>
              <a:rPr lang="en-US" dirty="0">
                <a:solidFill>
                  <a:schemeClr val="dk1"/>
                </a:solidFill>
                <a:latin typeface="Libre Franklin"/>
                <a:ea typeface="Libre Franklin"/>
                <a:cs typeface="Libre Franklin"/>
                <a:sym typeface="Libre Franklin"/>
              </a:rPr>
              <a:t>Homepage: </a:t>
            </a:r>
            <a:r>
              <a:rPr lang="en-US" u="sng" dirty="0">
                <a:solidFill>
                  <a:schemeClr val="hlink"/>
                </a:solidFill>
                <a:latin typeface="Libre Franklin"/>
                <a:ea typeface="Libre Franklin"/>
                <a:cs typeface="Libre Franklin"/>
                <a:sym typeface="Libre Franklin"/>
                <a:hlinkClick r:id="rId3"/>
              </a:rPr>
              <a:t>snowmass-compf2-accbeammodel.github.io</a:t>
            </a:r>
            <a:endParaRPr dirty="0">
              <a:solidFill>
                <a:schemeClr val="dk1"/>
              </a:solidFill>
              <a:latin typeface="Libre Franklin"/>
              <a:ea typeface="Libre Franklin"/>
              <a:cs typeface="Libre Franklin"/>
              <a:sym typeface="Libre Franklin"/>
            </a:endParaRPr>
          </a:p>
          <a:p>
            <a:pPr marL="685800" lvl="1" indent="-266700">
              <a:buClr>
                <a:schemeClr val="dk1"/>
              </a:buClr>
              <a:buSzPts val="2000"/>
              <a:buFont typeface="Libre Franklin"/>
              <a:buChar char="○"/>
            </a:pPr>
            <a:r>
              <a:rPr lang="en-US" dirty="0">
                <a:solidFill>
                  <a:schemeClr val="dk1"/>
                </a:solidFill>
                <a:latin typeface="Libre Franklin"/>
                <a:ea typeface="Libre Franklin"/>
                <a:cs typeface="Libre Franklin"/>
                <a:sym typeface="Libre Franklin"/>
              </a:rPr>
              <a:t>Coordinators: Jean-Luc </a:t>
            </a:r>
            <a:r>
              <a:rPr lang="en-US" dirty="0" err="1">
                <a:solidFill>
                  <a:schemeClr val="dk1"/>
                </a:solidFill>
                <a:latin typeface="Libre Franklin"/>
                <a:ea typeface="Libre Franklin"/>
                <a:cs typeface="Libre Franklin"/>
                <a:sym typeface="Libre Franklin"/>
              </a:rPr>
              <a:t>Vay</a:t>
            </a:r>
            <a:r>
              <a:rPr lang="en-US" dirty="0">
                <a:solidFill>
                  <a:schemeClr val="dk1"/>
                </a:solidFill>
                <a:latin typeface="Libre Franklin"/>
                <a:ea typeface="Libre Franklin"/>
                <a:cs typeface="Libre Franklin"/>
                <a:sym typeface="Libre Franklin"/>
              </a:rPr>
              <a:t> (LBNL) - </a:t>
            </a:r>
            <a:r>
              <a:rPr lang="en-US" dirty="0" err="1">
                <a:solidFill>
                  <a:schemeClr val="dk1"/>
                </a:solidFill>
                <a:latin typeface="Libre Franklin"/>
                <a:ea typeface="Libre Franklin"/>
                <a:cs typeface="Libre Franklin"/>
                <a:sym typeface="Libre Franklin"/>
              </a:rPr>
              <a:t>CompF</a:t>
            </a:r>
            <a:r>
              <a:rPr lang="en-US" dirty="0">
                <a:solidFill>
                  <a:schemeClr val="dk1"/>
                </a:solidFill>
                <a:latin typeface="Libre Franklin"/>
                <a:ea typeface="Libre Franklin"/>
                <a:cs typeface="Libre Franklin"/>
                <a:sym typeface="Libre Franklin"/>
              </a:rPr>
              <a:t>-AF liaison &amp; Axel </a:t>
            </a:r>
            <a:r>
              <a:rPr lang="en-US" dirty="0" err="1">
                <a:solidFill>
                  <a:schemeClr val="dk1"/>
                </a:solidFill>
                <a:latin typeface="Libre Franklin"/>
                <a:ea typeface="Libre Franklin"/>
                <a:cs typeface="Libre Franklin"/>
                <a:sym typeface="Libre Franklin"/>
              </a:rPr>
              <a:t>Huebl</a:t>
            </a:r>
            <a:r>
              <a:rPr lang="en-US" dirty="0">
                <a:solidFill>
                  <a:schemeClr val="dk1"/>
                </a:solidFill>
                <a:latin typeface="Libre Franklin"/>
                <a:ea typeface="Libre Franklin"/>
                <a:cs typeface="Libre Franklin"/>
                <a:sym typeface="Libre Franklin"/>
              </a:rPr>
              <a:t> – Early Career–</a:t>
            </a:r>
            <a:r>
              <a:rPr lang="en-US" dirty="0" err="1">
                <a:solidFill>
                  <a:schemeClr val="dk1"/>
                </a:solidFill>
                <a:latin typeface="Libre Franklin"/>
                <a:ea typeface="Libre Franklin"/>
                <a:cs typeface="Libre Franklin"/>
                <a:sym typeface="Libre Franklin"/>
              </a:rPr>
              <a:t>CompF</a:t>
            </a:r>
            <a:endParaRPr lang="en-US" sz="1500" dirty="0">
              <a:solidFill>
                <a:schemeClr val="dk1"/>
              </a:solidFill>
              <a:latin typeface="Libre Franklin"/>
              <a:ea typeface="Libre Franklin"/>
              <a:cs typeface="Libre Franklin"/>
              <a:sym typeface="Libre Franklin"/>
            </a:endParaRPr>
          </a:p>
          <a:p>
            <a:endParaRPr sz="1500" dirty="0">
              <a:solidFill>
                <a:schemeClr val="dk1"/>
              </a:solidFill>
              <a:latin typeface="Libre Franklin"/>
              <a:ea typeface="Libre Franklin"/>
              <a:cs typeface="Libre Franklin"/>
              <a:sym typeface="Libre Franklin"/>
            </a:endParaRPr>
          </a:p>
          <a:p>
            <a:pPr marL="342900" indent="-266700">
              <a:buClr>
                <a:schemeClr val="dk1"/>
              </a:buClr>
              <a:buSzPts val="2000"/>
              <a:buFont typeface="Libre Franklin"/>
              <a:buChar char="●"/>
            </a:pPr>
            <a:r>
              <a:rPr lang="en-US" sz="1500" dirty="0">
                <a:solidFill>
                  <a:schemeClr val="dk1"/>
                </a:solidFill>
                <a:latin typeface="Libre Franklin"/>
                <a:ea typeface="Libre Franklin"/>
                <a:cs typeface="Libre Franklin"/>
                <a:sym typeface="Libre Franklin"/>
              </a:rPr>
              <a:t>Multi-year effort with regular bi-weekly meetings</a:t>
            </a:r>
          </a:p>
          <a:p>
            <a:pPr marL="685800" lvl="1" indent="-266700">
              <a:buClr>
                <a:schemeClr val="dk1"/>
              </a:buClr>
              <a:buSzPts val="2000"/>
              <a:buFont typeface="Libre Franklin"/>
              <a:buChar char="○"/>
            </a:pPr>
            <a:r>
              <a:rPr lang="en-US" b="1" dirty="0">
                <a:solidFill>
                  <a:schemeClr val="dk1"/>
                </a:solidFill>
                <a:latin typeface="Libre Franklin"/>
                <a:ea typeface="Libre Franklin"/>
                <a:cs typeface="Libre Franklin"/>
                <a:sym typeface="Libre Franklin"/>
              </a:rPr>
              <a:t>&gt;80 people </a:t>
            </a:r>
            <a:r>
              <a:rPr lang="en-US" dirty="0">
                <a:solidFill>
                  <a:schemeClr val="dk1"/>
                </a:solidFill>
                <a:latin typeface="Libre Franklin"/>
                <a:ea typeface="Libre Franklin"/>
                <a:cs typeface="Libre Franklin"/>
                <a:sym typeface="Libre Franklin"/>
              </a:rPr>
              <a:t>in our mailing list, at least 1/3rd regularly active</a:t>
            </a:r>
          </a:p>
          <a:p>
            <a:pPr marL="685800" lvl="1" indent="-266700">
              <a:buClr>
                <a:schemeClr val="dk1"/>
              </a:buClr>
              <a:buSzPts val="2000"/>
              <a:buFont typeface="Libre Franklin"/>
              <a:buChar char="○"/>
            </a:pPr>
            <a:r>
              <a:rPr lang="en-US" b="1" dirty="0">
                <a:solidFill>
                  <a:schemeClr val="dk1"/>
                </a:solidFill>
                <a:latin typeface="Libre Franklin"/>
                <a:ea typeface="Libre Franklin"/>
                <a:cs typeface="Libre Franklin"/>
                <a:sym typeface="Libre Franklin"/>
              </a:rPr>
              <a:t>26 LOIs</a:t>
            </a:r>
            <a:r>
              <a:rPr lang="en-US" dirty="0">
                <a:solidFill>
                  <a:schemeClr val="dk1"/>
                </a:solidFill>
                <a:latin typeface="Libre Franklin"/>
                <a:ea typeface="Libre Franklin"/>
                <a:cs typeface="Libre Franklin"/>
                <a:sym typeface="Libre Franklin"/>
              </a:rPr>
              <a:t> (2020)	 </a:t>
            </a:r>
            <a:r>
              <a:rPr lang="en-US" sz="1000" u="sng" dirty="0">
                <a:solidFill>
                  <a:schemeClr val="hlink"/>
                </a:solidFill>
                <a:latin typeface="Libre Franklin"/>
                <a:ea typeface="Libre Franklin"/>
                <a:cs typeface="Libre Franklin"/>
                <a:sym typeface="Libre Franklin"/>
                <a:hlinkClick r:id="rId4"/>
              </a:rPr>
              <a:t>snowmass-compf2-accbeammodel.github.io/loi/submitted.html</a:t>
            </a:r>
            <a:endParaRPr lang="en-US" sz="1000" dirty="0">
              <a:solidFill>
                <a:schemeClr val="dk1"/>
              </a:solidFill>
              <a:latin typeface="Libre Franklin"/>
              <a:ea typeface="Libre Franklin"/>
              <a:cs typeface="Libre Franklin"/>
              <a:sym typeface="Libre Franklin"/>
            </a:endParaRPr>
          </a:p>
          <a:p>
            <a:pPr lvl="0"/>
            <a:endParaRPr lang="en-US" dirty="0">
              <a:solidFill>
                <a:schemeClr val="dk1"/>
              </a:solidFill>
              <a:latin typeface="Libre Franklin"/>
              <a:ea typeface="Libre Franklin"/>
              <a:cs typeface="Libre Franklin"/>
              <a:sym typeface="Libre Franklin"/>
            </a:endParaRPr>
          </a:p>
          <a:p>
            <a:pPr marL="685800" lvl="1" indent="-266700">
              <a:buClr>
                <a:schemeClr val="dk1"/>
              </a:buClr>
              <a:buSzPts val="2000"/>
              <a:buFont typeface="Libre Franklin"/>
              <a:buChar char="○"/>
            </a:pPr>
            <a:r>
              <a:rPr lang="en-US" b="1" dirty="0">
                <a:solidFill>
                  <a:schemeClr val="dk1"/>
                </a:solidFill>
                <a:latin typeface="Libre Franklin"/>
                <a:ea typeface="Libre Franklin"/>
                <a:cs typeface="Libre Franklin"/>
                <a:sym typeface="Libre Franklin"/>
              </a:rPr>
              <a:t>LOIs material largely reported in two community papers </a:t>
            </a:r>
            <a:r>
              <a:rPr lang="en-US" dirty="0">
                <a:solidFill>
                  <a:schemeClr val="dk1"/>
                </a:solidFill>
                <a:latin typeface="Libre Franklin"/>
                <a:ea typeface="Libre Franklin"/>
                <a:cs typeface="Libre Franklin"/>
                <a:sym typeface="Libre Franklin"/>
              </a:rPr>
              <a:t>in Journal of Instrumentation (JINST), ICFA Beam Dynamics </a:t>
            </a:r>
            <a:r>
              <a:rPr lang="en-US" dirty="0" err="1">
                <a:solidFill>
                  <a:schemeClr val="dk1"/>
                </a:solidFill>
                <a:latin typeface="Libre Franklin"/>
                <a:ea typeface="Libre Franklin"/>
                <a:cs typeface="Libre Franklin"/>
                <a:sym typeface="Libre Franklin"/>
              </a:rPr>
              <a:t>Newletters</a:t>
            </a:r>
            <a:r>
              <a:rPr lang="en-US" dirty="0">
                <a:solidFill>
                  <a:schemeClr val="dk1"/>
                </a:solidFill>
                <a:latin typeface="Libre Franklin"/>
                <a:ea typeface="Libre Franklin"/>
                <a:cs typeface="Libre Franklin"/>
                <a:sym typeface="Libre Franklin"/>
              </a:rPr>
              <a:t> #82: Advanced Accelerator Modeling (2021):</a:t>
            </a:r>
          </a:p>
          <a:p>
            <a:pPr marL="1028700" lvl="2" indent="-266700">
              <a:buClr>
                <a:schemeClr val="dk1"/>
              </a:buClr>
              <a:buSzPts val="2000"/>
              <a:buFont typeface="Libre Franklin"/>
              <a:buChar char="■"/>
            </a:pPr>
            <a:r>
              <a:rPr lang="en-US" sz="1200" b="1" dirty="0">
                <a:solidFill>
                  <a:schemeClr val="dk1"/>
                </a:solidFill>
                <a:latin typeface="Libre Franklin"/>
                <a:ea typeface="Libre Franklin"/>
                <a:cs typeface="Libre Franklin"/>
                <a:sym typeface="Libre Franklin"/>
              </a:rPr>
              <a:t>Simulations of Future Particle Accelerators: Issues and Mitigations</a:t>
            </a:r>
            <a:r>
              <a:rPr lang="en-US" sz="1200" dirty="0">
                <a:solidFill>
                  <a:schemeClr val="dk1"/>
                </a:solidFill>
                <a:latin typeface="Libre Franklin"/>
                <a:ea typeface="Libre Franklin"/>
                <a:cs typeface="Libre Franklin"/>
                <a:sym typeface="Libre Franklin"/>
              </a:rPr>
              <a:t> by D. Sagan, et al. </a:t>
            </a:r>
            <a:r>
              <a:rPr lang="en-US" sz="1200" u="sng" dirty="0">
                <a:solidFill>
                  <a:schemeClr val="hlink"/>
                </a:solidFill>
                <a:latin typeface="Libre Franklin"/>
                <a:ea typeface="Libre Franklin"/>
                <a:cs typeface="Libre Franklin"/>
                <a:sym typeface="Libre Franklin"/>
                <a:hlinkClick r:id="rId5"/>
              </a:rPr>
              <a:t>DOI:10.1088/1748-0221/16/10/T10002</a:t>
            </a:r>
            <a:endParaRPr lang="en-US" sz="1200" dirty="0">
              <a:solidFill>
                <a:schemeClr val="dk1"/>
              </a:solidFill>
              <a:latin typeface="Libre Franklin"/>
              <a:ea typeface="Libre Franklin"/>
              <a:cs typeface="Libre Franklin"/>
              <a:sym typeface="Libre Franklin"/>
            </a:endParaRPr>
          </a:p>
          <a:p>
            <a:pPr marL="1028700" lvl="2" indent="-266700">
              <a:buClr>
                <a:schemeClr val="dk1"/>
              </a:buClr>
              <a:buSzPts val="2000"/>
              <a:buFont typeface="Libre Franklin"/>
              <a:buChar char="■"/>
            </a:pPr>
            <a:r>
              <a:rPr lang="en-US" sz="1200" b="1" dirty="0">
                <a:solidFill>
                  <a:schemeClr val="dk1"/>
                </a:solidFill>
                <a:latin typeface="Libre Franklin"/>
                <a:ea typeface="Libre Franklin"/>
                <a:cs typeface="Libre Franklin"/>
                <a:sym typeface="Libre Franklin"/>
              </a:rPr>
              <a:t>Modeling of Advanced Accelerator Concepts</a:t>
            </a:r>
            <a:r>
              <a:rPr lang="en-US" sz="1200" dirty="0">
                <a:solidFill>
                  <a:schemeClr val="dk1"/>
                </a:solidFill>
                <a:latin typeface="Libre Franklin"/>
                <a:ea typeface="Libre Franklin"/>
                <a:cs typeface="Libre Franklin"/>
                <a:sym typeface="Libre Franklin"/>
              </a:rPr>
              <a:t> by J.-L. </a:t>
            </a:r>
            <a:r>
              <a:rPr lang="en-US" sz="1200" dirty="0" err="1">
                <a:solidFill>
                  <a:schemeClr val="dk1"/>
                </a:solidFill>
                <a:latin typeface="Libre Franklin"/>
                <a:ea typeface="Libre Franklin"/>
                <a:cs typeface="Libre Franklin"/>
                <a:sym typeface="Libre Franklin"/>
              </a:rPr>
              <a:t>Vay</a:t>
            </a:r>
            <a:r>
              <a:rPr lang="en-US" sz="1200" dirty="0">
                <a:solidFill>
                  <a:schemeClr val="dk1"/>
                </a:solidFill>
                <a:latin typeface="Libre Franklin"/>
                <a:ea typeface="Libre Franklin"/>
                <a:cs typeface="Libre Franklin"/>
                <a:sym typeface="Libre Franklin"/>
              </a:rPr>
              <a:t>, et al. </a:t>
            </a:r>
            <a:r>
              <a:rPr lang="en-US" sz="1200" u="sng" dirty="0">
                <a:solidFill>
                  <a:schemeClr val="hlink"/>
                </a:solidFill>
                <a:latin typeface="Libre Franklin"/>
                <a:ea typeface="Libre Franklin"/>
                <a:cs typeface="Libre Franklin"/>
                <a:sym typeface="Libre Franklin"/>
                <a:hlinkClick r:id="rId6"/>
              </a:rPr>
              <a:t>DOI:10.1088/1748-0221/16/10/T10003</a:t>
            </a:r>
            <a:endParaRPr lang="en-US" u="sng" dirty="0">
              <a:solidFill>
                <a:schemeClr val="hlink"/>
              </a:solidFill>
              <a:latin typeface="Libre Franklin"/>
              <a:ea typeface="Libre Franklin"/>
              <a:cs typeface="Libre Franklin"/>
              <a:sym typeface="Libre Franklin"/>
            </a:endParaRPr>
          </a:p>
          <a:p>
            <a:pPr marL="685800" lvl="1" indent="-266700">
              <a:buClr>
                <a:schemeClr val="dk1"/>
              </a:buClr>
              <a:buSzPts val="2000"/>
              <a:buFont typeface="Libre Franklin"/>
              <a:buChar char="○"/>
            </a:pPr>
            <a:endParaRPr lang="en-US" dirty="0">
              <a:solidFill>
                <a:schemeClr val="dk1"/>
              </a:solidFill>
              <a:latin typeface="Libre Franklin"/>
              <a:ea typeface="Libre Franklin"/>
              <a:cs typeface="Libre Franklin"/>
              <a:sym typeface="Libre Franklin"/>
            </a:endParaRPr>
          </a:p>
          <a:p>
            <a:pPr marL="685800" lvl="1" indent="-266700">
              <a:buClr>
                <a:schemeClr val="dk1"/>
              </a:buClr>
              <a:buSzPts val="2000"/>
              <a:buFont typeface="Libre Franklin"/>
              <a:buChar char="○"/>
            </a:pPr>
            <a:r>
              <a:rPr lang="en-US" dirty="0">
                <a:solidFill>
                  <a:schemeClr val="dk1"/>
                </a:solidFill>
                <a:latin typeface="Libre Franklin"/>
                <a:ea typeface="Libre Franklin"/>
                <a:cs typeface="Libre Franklin"/>
                <a:sym typeface="Libre Franklin"/>
              </a:rPr>
              <a:t>Decided to distill all inputs and topics into </a:t>
            </a:r>
            <a:r>
              <a:rPr lang="en-US" b="1" dirty="0">
                <a:solidFill>
                  <a:srgbClr val="C00000"/>
                </a:solidFill>
                <a:latin typeface="Libre Franklin"/>
                <a:ea typeface="Libre Franklin"/>
                <a:cs typeface="Libre Franklin"/>
                <a:sym typeface="Libre Franklin"/>
              </a:rPr>
              <a:t>one community whitepaper for Snowmass</a:t>
            </a:r>
            <a:endParaRPr lang="en-US" dirty="0">
              <a:solidFill>
                <a:srgbClr val="C00000"/>
              </a:solidFill>
              <a:latin typeface="Libre Franklin"/>
              <a:ea typeface="Libre Franklin"/>
              <a:cs typeface="Libre Franklin"/>
              <a:sym typeface="Libre Franklin"/>
            </a:endParaRPr>
          </a:p>
          <a:p>
            <a:pPr marL="1028700" lvl="2" indent="-266700">
              <a:buClr>
                <a:schemeClr val="dk1"/>
              </a:buClr>
              <a:buSzPts val="2000"/>
              <a:buFont typeface="Libre Franklin"/>
              <a:buChar char="■"/>
            </a:pPr>
            <a:r>
              <a:rPr lang="en-US" dirty="0">
                <a:solidFill>
                  <a:schemeClr val="dk1"/>
                </a:solidFill>
                <a:latin typeface="Libre Franklin"/>
                <a:ea typeface="Libre Franklin"/>
                <a:cs typeface="Libre Franklin"/>
                <a:sym typeface="Libre Franklin"/>
              </a:rPr>
              <a:t>Content was then distilled by Ji </a:t>
            </a:r>
            <a:r>
              <a:rPr lang="en-US" dirty="0" err="1">
                <a:solidFill>
                  <a:schemeClr val="dk1"/>
                </a:solidFill>
                <a:latin typeface="Libre Franklin"/>
                <a:ea typeface="Libre Franklin"/>
                <a:cs typeface="Libre Franklin"/>
                <a:sym typeface="Libre Franklin"/>
              </a:rPr>
              <a:t>Qiang</a:t>
            </a:r>
            <a:r>
              <a:rPr lang="en-US" dirty="0">
                <a:solidFill>
                  <a:schemeClr val="dk1"/>
                </a:solidFill>
                <a:latin typeface="Libre Franklin"/>
                <a:ea typeface="Libre Franklin"/>
                <a:cs typeface="Libre Franklin"/>
                <a:sym typeface="Libre Franklin"/>
              </a:rPr>
              <a:t> in the </a:t>
            </a:r>
            <a:r>
              <a:rPr lang="en-US" b="1" dirty="0">
                <a:solidFill>
                  <a:schemeClr val="dk1"/>
                </a:solidFill>
                <a:latin typeface="Libre Franklin"/>
                <a:ea typeface="Libre Franklin"/>
                <a:cs typeface="Libre Franklin"/>
                <a:sym typeface="Libre Franklin"/>
              </a:rPr>
              <a:t>CompF2 &amp; </a:t>
            </a:r>
            <a:r>
              <a:rPr lang="en-US" b="1" dirty="0" err="1">
                <a:solidFill>
                  <a:schemeClr val="dk1"/>
                </a:solidFill>
                <a:latin typeface="Libre Franklin"/>
                <a:ea typeface="Libre Franklin"/>
                <a:cs typeface="Libre Franklin"/>
                <a:sym typeface="Libre Franklin"/>
              </a:rPr>
              <a:t>CompF</a:t>
            </a:r>
            <a:r>
              <a:rPr lang="en-US" b="1" dirty="0">
                <a:solidFill>
                  <a:schemeClr val="dk1"/>
                </a:solidFill>
                <a:latin typeface="Libre Franklin"/>
                <a:ea typeface="Libre Franklin"/>
                <a:cs typeface="Libre Franklin"/>
                <a:sym typeface="Libre Franklin"/>
              </a:rPr>
              <a:t> reports</a:t>
            </a:r>
            <a:endParaRPr lang="en-US" sz="1500" b="1" dirty="0">
              <a:solidFill>
                <a:schemeClr val="dk1"/>
              </a:solidFill>
              <a:latin typeface="Libre Franklin"/>
              <a:ea typeface="Libre Franklin"/>
              <a:cs typeface="Libre Franklin"/>
              <a:sym typeface="Libre Franklin"/>
            </a:endParaRPr>
          </a:p>
          <a:p>
            <a:pPr marL="419100" lvl="1">
              <a:buClr>
                <a:schemeClr val="dk1"/>
              </a:buClr>
              <a:buSzPts val="2000"/>
            </a:pPr>
            <a:endParaRPr lang="en-US" sz="1500" dirty="0">
              <a:solidFill>
                <a:schemeClr val="dk1"/>
              </a:solidFill>
              <a:latin typeface="Libre Franklin"/>
              <a:ea typeface="Libre Franklin"/>
              <a:cs typeface="Libre Franklin"/>
              <a:sym typeface="Libre Franklin"/>
            </a:endParaRPr>
          </a:p>
          <a:p>
            <a:pPr marL="762000" lvl="2">
              <a:buClr>
                <a:schemeClr val="dk1"/>
              </a:buClr>
              <a:buSzPts val="2000"/>
            </a:pPr>
            <a:endParaRPr lang="en-US" sz="1500" dirty="0">
              <a:solidFill>
                <a:schemeClr val="dk1"/>
              </a:solidFill>
              <a:latin typeface="Libre Franklin"/>
              <a:ea typeface="Libre Franklin"/>
              <a:cs typeface="Libre Franklin"/>
              <a:sym typeface="Libre Franklin"/>
            </a:endParaRPr>
          </a:p>
          <a:p>
            <a:pPr marL="342900" indent="-266700">
              <a:buClr>
                <a:schemeClr val="dk1"/>
              </a:buClr>
              <a:buSzPts val="2000"/>
              <a:buFont typeface="Libre Franklin"/>
              <a:buChar char="●"/>
            </a:pPr>
            <a:endParaRPr sz="1500" dirty="0">
              <a:solidFill>
                <a:schemeClr val="dk1"/>
              </a:solidFill>
              <a:latin typeface="Libre Franklin"/>
              <a:ea typeface="Libre Franklin"/>
              <a:cs typeface="Libre Franklin"/>
              <a:sym typeface="Libre Franklin"/>
            </a:endParaRPr>
          </a:p>
          <a:p>
            <a:pPr>
              <a:spcBef>
                <a:spcPts val="750"/>
              </a:spcBef>
            </a:pPr>
            <a:endParaRPr sz="1500" dirty="0">
              <a:solidFill>
                <a:schemeClr val="dk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3637737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8B7034-963C-4F91-81F2-CE8A8CA2A2E7}"/>
              </a:ext>
            </a:extLst>
          </p:cNvPr>
          <p:cNvSpPr>
            <a:spLocks noGrp="1"/>
          </p:cNvSpPr>
          <p:nvPr>
            <p:ph type="title"/>
          </p:nvPr>
        </p:nvSpPr>
        <p:spPr>
          <a:xfrm>
            <a:off x="0" y="0"/>
            <a:ext cx="9144000" cy="800100"/>
          </a:xfrm>
        </p:spPr>
        <p:txBody>
          <a:bodyPr>
            <a:normAutofit/>
          </a:bodyPr>
          <a:lstStyle/>
          <a:p>
            <a:r>
              <a:rPr lang="en-US" dirty="0"/>
              <a:t>BAMIG developed Accelerator Modeling Community Whitepaper</a:t>
            </a:r>
          </a:p>
        </p:txBody>
      </p:sp>
      <p:sp>
        <p:nvSpPr>
          <p:cNvPr id="8" name="Slide Number Placeholder 7">
            <a:extLst>
              <a:ext uri="{FF2B5EF4-FFF2-40B4-BE49-F238E27FC236}">
                <a16:creationId xmlns:a16="http://schemas.microsoft.com/office/drawing/2014/main" id="{CCCEE391-F928-4785-A85C-E2D971EDB5A5}"/>
              </a:ext>
            </a:extLst>
          </p:cNvPr>
          <p:cNvSpPr>
            <a:spLocks noGrp="1"/>
          </p:cNvSpPr>
          <p:nvPr>
            <p:ph type="sldNum" idx="12"/>
          </p:nvPr>
        </p:nvSpPr>
        <p:spPr/>
        <p:txBody>
          <a:bodyPr/>
          <a:lstStyle/>
          <a:p>
            <a:pPr algn="l" defTabSz="342900" fontAlgn="base">
              <a:buSzPct val="100000"/>
            </a:pPr>
            <a:fld id="{00000000-1234-1234-1234-123412341234}" type="slidenum">
              <a:rPr lang="en-US" kern="1200">
                <a:solidFill>
                  <a:prstClr val="white"/>
                </a:solidFill>
                <a:ea typeface="+mn-ea"/>
              </a:rPr>
              <a:pPr algn="l" defTabSz="342900" fontAlgn="base">
                <a:buSzPct val="100000"/>
              </a:pPr>
              <a:t>9</a:t>
            </a:fld>
            <a:endParaRPr lang="en-US" kern="1200">
              <a:solidFill>
                <a:prstClr val="white"/>
              </a:solidFill>
              <a:ea typeface="+mn-ea"/>
            </a:endParaRPr>
          </a:p>
        </p:txBody>
      </p:sp>
      <p:sp>
        <p:nvSpPr>
          <p:cNvPr id="4" name="Google Shape;89;p2">
            <a:extLst>
              <a:ext uri="{FF2B5EF4-FFF2-40B4-BE49-F238E27FC236}">
                <a16:creationId xmlns:a16="http://schemas.microsoft.com/office/drawing/2014/main" id="{F8A9E114-171A-CB9C-0878-93DC045B189A}"/>
              </a:ext>
            </a:extLst>
          </p:cNvPr>
          <p:cNvSpPr/>
          <p:nvPr/>
        </p:nvSpPr>
        <p:spPr>
          <a:xfrm>
            <a:off x="5746830" y="1497811"/>
            <a:ext cx="3054526" cy="541143"/>
          </a:xfrm>
          <a:prstGeom prst="rect">
            <a:avLst/>
          </a:prstGeom>
          <a:noFill/>
          <a:ln>
            <a:noFill/>
          </a:ln>
        </p:spPr>
        <p:txBody>
          <a:bodyPr spcFirstLastPara="1" wrap="square" lIns="68569" tIns="34275" rIns="68569" bIns="34275" anchor="t" anchorCtr="0">
            <a:spAutoFit/>
          </a:bodyPr>
          <a:lstStyle/>
          <a:p>
            <a:pPr marL="419100" lvl="1">
              <a:buClr>
                <a:schemeClr val="dk1"/>
              </a:buClr>
              <a:buSzPts val="2000"/>
            </a:pPr>
            <a:r>
              <a:rPr lang="en-US" sz="1500" u="sng" dirty="0">
                <a:solidFill>
                  <a:schemeClr val="hlink"/>
                </a:solidFill>
                <a:latin typeface="Libre Franklin"/>
                <a:ea typeface="Libre Franklin"/>
                <a:cs typeface="Libre Franklin"/>
                <a:sym typeface="Libre Franklin"/>
                <a:hlinkClick r:id="rId2"/>
              </a:rPr>
              <a:t>arXiv:2203.08335</a:t>
            </a:r>
            <a:r>
              <a:rPr lang="en-US" sz="1500" dirty="0">
                <a:solidFill>
                  <a:schemeClr val="dk1"/>
                </a:solidFill>
                <a:latin typeface="Libre Franklin"/>
                <a:ea typeface="Libre Franklin"/>
                <a:cs typeface="Libre Franklin"/>
                <a:sym typeface="Libre Franklin"/>
              </a:rPr>
              <a:t> (2022)</a:t>
            </a:r>
          </a:p>
          <a:p>
            <a:pPr>
              <a:spcBef>
                <a:spcPts val="750"/>
              </a:spcBef>
            </a:pPr>
            <a:endParaRPr sz="900" dirty="0">
              <a:solidFill>
                <a:schemeClr val="dk1"/>
              </a:solidFill>
              <a:latin typeface="Libre Franklin"/>
              <a:ea typeface="Libre Franklin"/>
              <a:cs typeface="Libre Franklin"/>
              <a:sym typeface="Libre Franklin"/>
            </a:endParaRPr>
          </a:p>
        </p:txBody>
      </p:sp>
      <p:pic>
        <p:nvPicPr>
          <p:cNvPr id="5" name="Picture 4" descr="SnowMassLogo2021.png">
            <a:extLst>
              <a:ext uri="{FF2B5EF4-FFF2-40B4-BE49-F238E27FC236}">
                <a16:creationId xmlns:a16="http://schemas.microsoft.com/office/drawing/2014/main" id="{239D8BAB-C570-4F23-561C-62D04C428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154" y="626838"/>
            <a:ext cx="1715846" cy="346523"/>
          </a:xfrm>
          <a:prstGeom prst="rect">
            <a:avLst/>
          </a:prstGeom>
        </p:spPr>
      </p:pic>
      <p:pic>
        <p:nvPicPr>
          <p:cNvPr id="6" name="Picture 5" descr="Text, letter&#10;&#10;Description automatically generated">
            <a:extLst>
              <a:ext uri="{FF2B5EF4-FFF2-40B4-BE49-F238E27FC236}">
                <a16:creationId xmlns:a16="http://schemas.microsoft.com/office/drawing/2014/main" id="{3E514CBE-F6A5-06B2-14C6-E6285E49767E}"/>
              </a:ext>
            </a:extLst>
          </p:cNvPr>
          <p:cNvPicPr>
            <a:picLocks noChangeAspect="1"/>
          </p:cNvPicPr>
          <p:nvPr/>
        </p:nvPicPr>
        <p:blipFill rotWithShape="1">
          <a:blip r:embed="rId4"/>
          <a:srcRect t="18924"/>
          <a:stretch/>
        </p:blipFill>
        <p:spPr>
          <a:xfrm>
            <a:off x="542424" y="894419"/>
            <a:ext cx="5085708" cy="4170139"/>
          </a:xfrm>
          <a:prstGeom prst="rect">
            <a:avLst/>
          </a:prstGeom>
        </p:spPr>
      </p:pic>
    </p:spTree>
    <p:extLst>
      <p:ext uri="{BB962C8B-B14F-4D97-AF65-F5344CB8AC3E}">
        <p14:creationId xmlns:p14="http://schemas.microsoft.com/office/powerpoint/2010/main" val="251608201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RNL">
  <a:themeElements>
    <a:clrScheme name="ECP 190214">
      <a:dk1>
        <a:srgbClr val="000000"/>
      </a:dk1>
      <a:lt1>
        <a:srgbClr val="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RNL">
  <a:themeElements>
    <a:clrScheme name="ECP 190214">
      <a:dk1>
        <a:srgbClr val="000000"/>
      </a:dk1>
      <a:lt1>
        <a:srgbClr val="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RNL">
  <a:themeElements>
    <a:clrScheme name="ECP 190214">
      <a:dk1>
        <a:srgbClr val="000000"/>
      </a:dk1>
      <a:lt1>
        <a:srgbClr val="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7.xml><?xml version="1.0" encoding="utf-8"?>
<a:theme xmlns:a="http://schemas.openxmlformats.org/drawingml/2006/main" name="6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2932</TotalTime>
  <Words>3814</Words>
  <Application>Microsoft Macintosh PowerPoint</Application>
  <PresentationFormat>On-screen Show (16:9)</PresentationFormat>
  <Paragraphs>646</Paragraphs>
  <Slides>50</Slides>
  <Notes>41</Notes>
  <HiddenSlides>0</HiddenSlides>
  <MMClips>3</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50</vt:i4>
      </vt:variant>
    </vt:vector>
  </HeadingPairs>
  <TitlesOfParts>
    <vt:vector size="71" baseType="lpstr">
      <vt:lpstr>Cambria Math</vt:lpstr>
      <vt:lpstr>Arial Black</vt:lpstr>
      <vt:lpstr>Calibri</vt:lpstr>
      <vt:lpstr>Wingdings</vt:lpstr>
      <vt:lpstr>Franklin Gothic Medium</vt:lpstr>
      <vt:lpstr>Helvetica</vt:lpstr>
      <vt:lpstr>Libre Franklin</vt:lpstr>
      <vt:lpstr>Times New Roman</vt:lpstr>
      <vt:lpstr>Arial</vt:lpstr>
      <vt:lpstr>Courier New</vt:lpstr>
      <vt:lpstr>Century Gothic</vt:lpstr>
      <vt:lpstr>Libre Franklin Medium</vt:lpstr>
      <vt:lpstr>Avenir</vt:lpstr>
      <vt:lpstr>Franklin Gothic Book</vt:lpstr>
      <vt:lpstr>Simple Light</vt:lpstr>
      <vt:lpstr>4_ATAP Blue Footer</vt:lpstr>
      <vt:lpstr>1_ORNL</vt:lpstr>
      <vt:lpstr>2_ORNL</vt:lpstr>
      <vt:lpstr>3_ORNL</vt:lpstr>
      <vt:lpstr>5_ATAP Blue Footer</vt:lpstr>
      <vt:lpstr>6_ATAP Blue Footer</vt:lpstr>
      <vt:lpstr>Next Generation Simulation Tools for the Modeling of  Beam Dynamics and Electron Clouds in Particle Accelerators  Jean-Luc Vay Accelerator Modeling Program Head</vt:lpstr>
      <vt:lpstr>Particle Accelerators are Essential Tools in Modern Life</vt:lpstr>
      <vt:lpstr>PowerPoint Presentation</vt:lpstr>
      <vt:lpstr>PowerPoint Presentation</vt:lpstr>
      <vt:lpstr>U.S. DOE-HEP General Accelerator Research &amp; Development program supports research at DOE labs &amp; University grants</vt:lpstr>
      <vt:lpstr>US DOE-HEP GARD Accelerator and Beam Physics Thrust  guided by four Grand Challenges</vt:lpstr>
      <vt:lpstr>Snowmass21 was massive multiyear effort</vt:lpstr>
      <vt:lpstr>A Beam &amp; Accelerator Modeling Interest Group (BAMIG) was formed</vt:lpstr>
      <vt:lpstr>BAMIG developed Accelerator Modeling Community Whitepaper</vt:lpstr>
      <vt:lpstr>Key observations from Accelerator Modeling Community Whitepaper</vt:lpstr>
      <vt:lpstr>Community reported on a very comprehensive list of key topics </vt:lpstr>
      <vt:lpstr>Leading to 6 high-level recommendations</vt:lpstr>
      <vt:lpstr>Snowmass21: Computational Frontier (CompF) report executive summary</vt:lpstr>
      <vt:lpstr>PowerPoint Presentation</vt:lpstr>
      <vt:lpstr>ATAP’s Accelerator Modeling Program offers broad range of computational tools &amp; expertise in particle accelerator modeling</vt:lpstr>
      <vt:lpstr>  Novel BLAST integrated ecosystem of accelerator (&amp; more) codes</vt:lpstr>
      <vt:lpstr>Effort to develop extensive documentation, tests &amp; ease of use</vt:lpstr>
      <vt:lpstr>  Novel BLAST integrated ecosystem of accelerator (&amp; more) codes</vt:lpstr>
      <vt:lpstr>PowerPoint Presentation</vt:lpstr>
      <vt:lpstr>WarpX: Multi-Physics Particle-in-Cell Code for Exascale</vt:lpstr>
      <vt:lpstr>WarpX: Application in the DOE Exascale Computing Project (ECP)</vt:lpstr>
      <vt:lpstr>Frontier: 1st Exascale supercomputer</vt:lpstr>
      <vt:lpstr>Good scaling on 4-5 orders of magnitude on various machines</vt:lpstr>
      <vt:lpstr>Part of multinational team selected as 2022 Gordon Bell Award* Finalist</vt:lpstr>
      <vt:lpstr> Collaboration with CERN on modeling of cavities</vt:lpstr>
      <vt:lpstr> Work planned on hollow electron lens but descoped from HL-LHC baseline for now  Still of general interest to community</vt:lpstr>
      <vt:lpstr>  Novel BLAST integrated ecosystem of accelerator (&amp; more) codes</vt:lpstr>
      <vt:lpstr>ImpactX: GPU-, AMR- &amp; AI/ML-Accelerated Beam Dynamics </vt:lpstr>
      <vt:lpstr>ImpactX: Physics Benchmark Examples</vt:lpstr>
      <vt:lpstr>ImpactX: FODO cell example </vt:lpstr>
      <vt:lpstr>ImpactX: IOTA (v8.4) Lattice Benchmark @2.5 MeV protons </vt:lpstr>
      <vt:lpstr>  Novel BLAST integrated ecosystem of accelerator (&amp; more) codes</vt:lpstr>
      <vt:lpstr> HiPACE++: Quasistatic PIC code developed by DESY with LBNL</vt:lpstr>
      <vt:lpstr>  Co-developed in BLAST ecosystem: share base &amp; modules with WarpX</vt:lpstr>
      <vt:lpstr>PowerPoint Presentation</vt:lpstr>
      <vt:lpstr>PowerPoint Presentation</vt:lpstr>
      <vt:lpstr>Ultimate goal: End-to-end Virtual Accelerator (EVA) with on-the-fly tunability of physics &amp; numerics complexity to users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beam dynamics codes Mostly single developers; a few teams, some large</vt:lpstr>
      <vt:lpstr>Many electromagnetic PIC codes Mostly single developers; a few teams, some large</vt:lpstr>
      <vt:lpstr>Accelerator modeling: the norm used to be life without standards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Technology &amp; Applied Physics Division Overview &amp; Core Research  Cameron Geddes Division Director</dc:title>
  <cp:lastModifiedBy>Jean-Luc Vay</cp:lastModifiedBy>
  <cp:revision>169</cp:revision>
  <dcterms:modified xsi:type="dcterms:W3CDTF">2022-09-27T07:25:41Z</dcterms:modified>
</cp:coreProperties>
</file>